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handoutMasterIdLst>
    <p:handoutMasterId r:id="rId99"/>
  </p:handoutMasterIdLst>
  <p:sldIdLst>
    <p:sldId id="304" r:id="rId3"/>
    <p:sldId id="296" r:id="rId4"/>
    <p:sldId id="294" r:id="rId5"/>
    <p:sldId id="382" r:id="rId6"/>
    <p:sldId id="350" r:id="rId7"/>
    <p:sldId id="379" r:id="rId8"/>
    <p:sldId id="377" r:id="rId10"/>
    <p:sldId id="378" r:id="rId11"/>
    <p:sldId id="380" r:id="rId12"/>
    <p:sldId id="299" r:id="rId13"/>
    <p:sldId id="311" r:id="rId14"/>
    <p:sldId id="316" r:id="rId15"/>
    <p:sldId id="307" r:id="rId16"/>
    <p:sldId id="308" r:id="rId17"/>
    <p:sldId id="305" r:id="rId18"/>
    <p:sldId id="300" r:id="rId19"/>
    <p:sldId id="473" r:id="rId20"/>
    <p:sldId id="571" r:id="rId21"/>
    <p:sldId id="474" r:id="rId22"/>
    <p:sldId id="587" r:id="rId23"/>
    <p:sldId id="589" r:id="rId24"/>
    <p:sldId id="588" r:id="rId25"/>
    <p:sldId id="679" r:id="rId26"/>
    <p:sldId id="577" r:id="rId27"/>
    <p:sldId id="591" r:id="rId28"/>
    <p:sldId id="590" r:id="rId29"/>
    <p:sldId id="578" r:id="rId30"/>
    <p:sldId id="579" r:id="rId31"/>
    <p:sldId id="592" r:id="rId32"/>
    <p:sldId id="593" r:id="rId33"/>
    <p:sldId id="580" r:id="rId34"/>
    <p:sldId id="581" r:id="rId35"/>
    <p:sldId id="582" r:id="rId36"/>
    <p:sldId id="596" r:id="rId37"/>
    <p:sldId id="583" r:id="rId38"/>
    <p:sldId id="678" r:id="rId39"/>
    <p:sldId id="576" r:id="rId40"/>
    <p:sldId id="475" r:id="rId41"/>
    <p:sldId id="584" r:id="rId42"/>
    <p:sldId id="559" r:id="rId43"/>
    <p:sldId id="585" r:id="rId44"/>
    <p:sldId id="488" r:id="rId45"/>
    <p:sldId id="560" r:id="rId46"/>
    <p:sldId id="477" r:id="rId47"/>
    <p:sldId id="481" r:id="rId48"/>
    <p:sldId id="478" r:id="rId49"/>
    <p:sldId id="482" r:id="rId50"/>
    <p:sldId id="480" r:id="rId51"/>
    <p:sldId id="483" r:id="rId52"/>
    <p:sldId id="569" r:id="rId53"/>
    <p:sldId id="315" r:id="rId54"/>
    <p:sldId id="314" r:id="rId55"/>
    <p:sldId id="322" r:id="rId56"/>
    <p:sldId id="323" r:id="rId57"/>
    <p:sldId id="349" r:id="rId58"/>
    <p:sldId id="324" r:id="rId59"/>
    <p:sldId id="561" r:id="rId60"/>
    <p:sldId id="562" r:id="rId61"/>
    <p:sldId id="383" r:id="rId62"/>
    <p:sldId id="385" r:id="rId63"/>
    <p:sldId id="384" r:id="rId64"/>
    <p:sldId id="469" r:id="rId65"/>
    <p:sldId id="386" r:id="rId66"/>
    <p:sldId id="470" r:id="rId67"/>
    <p:sldId id="556" r:id="rId68"/>
    <p:sldId id="348" r:id="rId69"/>
    <p:sldId id="353" r:id="rId70"/>
    <p:sldId id="284" r:id="rId71"/>
    <p:sldId id="355" r:id="rId72"/>
    <p:sldId id="288" r:id="rId73"/>
    <p:sldId id="356" r:id="rId74"/>
    <p:sldId id="357" r:id="rId75"/>
    <p:sldId id="359" r:id="rId76"/>
    <p:sldId id="309" r:id="rId77"/>
    <p:sldId id="372" r:id="rId78"/>
    <p:sldId id="326" r:id="rId79"/>
    <p:sldId id="329" r:id="rId80"/>
    <p:sldId id="484" r:id="rId81"/>
    <p:sldId id="331" r:id="rId82"/>
    <p:sldId id="332" r:id="rId83"/>
    <p:sldId id="333" r:id="rId84"/>
    <p:sldId id="334" r:id="rId85"/>
    <p:sldId id="335" r:id="rId86"/>
    <p:sldId id="336" r:id="rId87"/>
    <p:sldId id="565" r:id="rId88"/>
    <p:sldId id="566" r:id="rId89"/>
    <p:sldId id="301" r:id="rId90"/>
    <p:sldId id="339" r:id="rId91"/>
    <p:sldId id="340" r:id="rId92"/>
    <p:sldId id="341" r:id="rId93"/>
    <p:sldId id="342" r:id="rId94"/>
    <p:sldId id="343" r:id="rId95"/>
    <p:sldId id="344" r:id="rId96"/>
    <p:sldId id="345" r:id="rId97"/>
    <p:sldId id="564" r:id="rId98"/>
  </p:sldIdLst>
  <p:sldSz cx="14399895" cy="7198995"/>
  <p:notesSz cx="9144000" cy="6858000"/>
  <p:embeddedFontLst>
    <p:embeddedFont>
      <p:font typeface="迷你简菱心" panose="02010609000101010101" charset="-122"/>
      <p:regular r:id="rId103"/>
    </p:embeddedFont>
    <p:embeddedFont>
      <p:font typeface="方正粗黑宋简体" panose="02000000000000000000" pitchFamily="2" charset="-122"/>
      <p:regular r:id="rId104"/>
    </p:embeddedFont>
    <p:embeddedFont>
      <p:font typeface="李旭科毛笔行书" panose="02010600030101010101" charset="-122"/>
      <p:regular r:id="rId105"/>
    </p:embeddedFont>
    <p:embeddedFont>
      <p:font typeface="微软雅黑" panose="020B0503020204020204" charset="-122"/>
      <p:regular r:id="rId106"/>
    </p:embeddedFont>
    <p:embeddedFont>
      <p:font typeface="Calibri" panose="020F0502020204030204" charset="0"/>
      <p:regular r:id="rId107"/>
      <p:bold r:id="rId108"/>
      <p:italic r:id="rId109"/>
      <p:boldItalic r:id="rId110"/>
    </p:embeddedFont>
    <p:embeddedFont>
      <p:font typeface="方正姚体简体" panose="03000509000000000000" charset="-122"/>
      <p:regular r:id="rId111"/>
    </p:embeddedFont>
    <p:embeddedFont>
      <p:font typeface="DFKai-SB" panose="03000509000000000000" pitchFamily="65" charset="-120"/>
      <p:regular r:id="rId112"/>
    </p:embeddedFont>
  </p:embeddedFont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1175"/>
    <a:srgbClr val="FFFFFF"/>
    <a:srgbClr val="92D050"/>
    <a:srgbClr val="F85000"/>
    <a:srgbClr val="2BAE5C"/>
    <a:srgbClr val="000000"/>
    <a:srgbClr val="00C3FD"/>
    <a:srgbClr val="FFBA0C"/>
    <a:srgbClr val="71E3FE"/>
    <a:srgbClr val="FF8B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50" d="100"/>
          <a:sy n="50" d="100"/>
        </p:scale>
        <p:origin x="1560" y="682"/>
      </p:cViewPr>
      <p:guideLst>
        <p:guide orient="horz" pos="2226"/>
        <p:guide pos="462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handoutMaster" Target="handoutMasters/handoutMaster1.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notesMaster" Target="notesMasters/notesMaster1.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2" Type="http://schemas.openxmlformats.org/officeDocument/2006/relationships/font" Target="fonts/font10.fntdata"/><Relationship Id="rId111" Type="http://schemas.openxmlformats.org/officeDocument/2006/relationships/font" Target="fonts/font9.fntdata"/><Relationship Id="rId110" Type="http://schemas.openxmlformats.org/officeDocument/2006/relationships/font" Target="fonts/font8.fntdata"/><Relationship Id="rId11" Type="http://schemas.openxmlformats.org/officeDocument/2006/relationships/slide" Target="slides/slide8.xml"/><Relationship Id="rId109" Type="http://schemas.openxmlformats.org/officeDocument/2006/relationships/font" Target="fonts/font7.fntdata"/><Relationship Id="rId108" Type="http://schemas.openxmlformats.org/officeDocument/2006/relationships/font" Target="fonts/font6.fntdata"/><Relationship Id="rId107" Type="http://schemas.openxmlformats.org/officeDocument/2006/relationships/font" Target="fonts/font5.fntdata"/><Relationship Id="rId106" Type="http://schemas.openxmlformats.org/officeDocument/2006/relationships/font" Target="fonts/font4.fntdata"/><Relationship Id="rId105" Type="http://schemas.openxmlformats.org/officeDocument/2006/relationships/font" Target="fonts/font3.fntdata"/><Relationship Id="rId104" Type="http://schemas.openxmlformats.org/officeDocument/2006/relationships/font" Target="fonts/font2.fntdata"/><Relationship Id="rId103" Type="http://schemas.openxmlformats.org/officeDocument/2006/relationships/font" Target="fonts/font1.fntdata"/><Relationship Id="rId102" Type="http://schemas.openxmlformats.org/officeDocument/2006/relationships/tableStyles" Target="tableStyles.xml"/><Relationship Id="rId101" Type="http://schemas.openxmlformats.org/officeDocument/2006/relationships/viewProps" Target="viewProps.xml"/><Relationship Id="rId100" Type="http://schemas.openxmlformats.org/officeDocument/2006/relationships/presProps" Target="presProps.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258068"/>
          </a:xfrm>
          <a:prstGeom prst="rect">
            <a:avLst/>
          </a:prstGeom>
        </p:spPr>
        <p:txBody>
          <a:bodyPr vert="horz" lIns="91440" tIns="45720" rIns="91440" bIns="45720" rtlCol="0"/>
          <a:lstStyle>
            <a:lvl1pPr algn="l">
              <a:defRPr sz="675"/>
            </a:lvl1pPr>
          </a:lstStyle>
          <a:p>
            <a:endParaRPr lang="zh-CN" altLang="en-US"/>
          </a:p>
        </p:txBody>
      </p:sp>
      <p:sp>
        <p:nvSpPr>
          <p:cNvPr id="3" name="日期占位符 2"/>
          <p:cNvSpPr>
            <a:spLocks noGrp="1"/>
          </p:cNvSpPr>
          <p:nvPr>
            <p:ph type="dt" sz="quarter" idx="1"/>
          </p:nvPr>
        </p:nvSpPr>
        <p:spPr>
          <a:xfrm>
            <a:off x="6905979" y="0"/>
            <a:ext cx="5283200" cy="258068"/>
          </a:xfrm>
          <a:prstGeom prst="rect">
            <a:avLst/>
          </a:prstGeom>
        </p:spPr>
        <p:txBody>
          <a:bodyPr vert="horz" lIns="91440" tIns="45720" rIns="91440" bIns="45720" rtlCol="0"/>
          <a:lstStyle>
            <a:lvl1pPr algn="r">
              <a:defRPr sz="67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4885432"/>
            <a:ext cx="5283200" cy="258068"/>
          </a:xfrm>
          <a:prstGeom prst="rect">
            <a:avLst/>
          </a:prstGeom>
        </p:spPr>
        <p:txBody>
          <a:bodyPr vert="horz" lIns="91440" tIns="45720" rIns="91440" bIns="45720" rtlCol="0" anchor="b"/>
          <a:lstStyle>
            <a:lvl1pPr algn="l">
              <a:defRPr sz="675"/>
            </a:lvl1pPr>
          </a:lstStyle>
          <a:p>
            <a:endParaRPr lang="zh-CN" altLang="en-US"/>
          </a:p>
        </p:txBody>
      </p:sp>
      <p:sp>
        <p:nvSpPr>
          <p:cNvPr id="5" name="灯片编号占位符 4"/>
          <p:cNvSpPr>
            <a:spLocks noGrp="1"/>
          </p:cNvSpPr>
          <p:nvPr>
            <p:ph type="sldNum" sz="quarter" idx="3"/>
          </p:nvPr>
        </p:nvSpPr>
        <p:spPr>
          <a:xfrm>
            <a:off x="6905979" y="4885432"/>
            <a:ext cx="5283200" cy="258068"/>
          </a:xfrm>
          <a:prstGeom prst="rect">
            <a:avLst/>
          </a:prstGeom>
        </p:spPr>
        <p:txBody>
          <a:bodyPr vert="horz" lIns="91440" tIns="45720" rIns="91440" bIns="45720" rtlCol="0" anchor="b"/>
          <a:lstStyle>
            <a:lvl1pPr algn="r">
              <a:defRPr sz="67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257425" y="857250"/>
            <a:ext cx="462915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14400" y="3300413"/>
            <a:ext cx="7315200" cy="2700338"/>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800000" y="1178601"/>
            <a:ext cx="10800000" cy="2507234"/>
          </a:xfrm>
        </p:spPr>
        <p:txBody>
          <a:bodyPr anchor="b"/>
          <a:lstStyle>
            <a:lvl1pPr algn="ctr">
              <a:defRPr sz="4725"/>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800000" y="3782523"/>
            <a:ext cx="10800000" cy="1738727"/>
          </a:xfrm>
        </p:spPr>
        <p:txBody>
          <a:bodyPr/>
          <a:lstStyle>
            <a:lvl1pPr marL="0" indent="0" algn="ctr">
              <a:buNone/>
              <a:defRPr sz="1890"/>
            </a:lvl1pPr>
            <a:lvl2pPr marL="360045" indent="0" algn="ctr">
              <a:buNone/>
              <a:defRPr sz="1575"/>
            </a:lvl2pPr>
            <a:lvl3pPr marL="720090" indent="0" algn="ctr">
              <a:buNone/>
              <a:defRPr sz="1420"/>
            </a:lvl3pPr>
            <a:lvl4pPr marL="1080135" indent="0" algn="ctr">
              <a:buNone/>
              <a:defRPr sz="1260"/>
            </a:lvl4pPr>
            <a:lvl5pPr marL="1439545" indent="0" algn="ctr">
              <a:buNone/>
              <a:defRPr sz="1260"/>
            </a:lvl5pPr>
            <a:lvl6pPr marL="1799590" indent="0" algn="ctr">
              <a:buNone/>
              <a:defRPr sz="1260"/>
            </a:lvl6pPr>
            <a:lvl7pPr marL="2159635" indent="0" algn="ctr">
              <a:buNone/>
              <a:defRPr sz="1260"/>
            </a:lvl7pPr>
            <a:lvl8pPr marL="2519680" indent="0" algn="ctr">
              <a:buNone/>
              <a:defRPr sz="1260"/>
            </a:lvl8pPr>
            <a:lvl9pPr marL="2881630" indent="0" algn="ctr">
              <a:buNone/>
              <a:defRPr sz="1260"/>
            </a:lvl9pPr>
          </a:lstStyle>
          <a:p>
            <a:r>
              <a:rPr lang="zh-CN" altLang="en-US" noProof="1"/>
              <a:t>单击此处编辑母版副标题样式</a:t>
            </a:r>
            <a:endParaRPr lang="zh-CN" altLang="en-US" noProof="1"/>
          </a:p>
        </p:txBody>
      </p:sp>
      <p:sp>
        <p:nvSpPr>
          <p:cNvPr id="4" name="日期占位符 3"/>
          <p:cNvSpPr>
            <a:spLocks noGrp="1"/>
          </p:cNvSpPr>
          <p:nvPr>
            <p:ph type="dt" sz="half" idx="2"/>
          </p:nvPr>
        </p:nvSpPr>
        <p:spPr>
          <a:xfrm>
            <a:off x="720000" y="6558116"/>
            <a:ext cx="33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4920000" y="6558116"/>
            <a:ext cx="45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10320000" y="6558116"/>
            <a:ext cx="3360000" cy="500026"/>
          </a:xfrm>
        </p:spPr>
        <p:txBody>
          <a:bodyPr vert="horz" wrap="square" lIns="91440" tIns="45720" rIns="91440" bIns="45720" numCol="1" anchor="t" anchorCtr="0" compatLnSpc="1"/>
          <a:lstStyle/>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0000" y="288400"/>
            <a:ext cx="12960000" cy="1200272"/>
          </a:xfrm>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720000" y="1680381"/>
            <a:ext cx="12960000" cy="475274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2"/>
          </p:nvPr>
        </p:nvSpPr>
        <p:spPr>
          <a:xfrm>
            <a:off x="720000" y="6558116"/>
            <a:ext cx="33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4920000" y="6558116"/>
            <a:ext cx="45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10320000" y="6558116"/>
            <a:ext cx="3360000" cy="500026"/>
          </a:xfrm>
        </p:spPr>
        <p:txBody>
          <a:bodyPr vert="horz" wrap="square" lIns="91440" tIns="45720" rIns="91440" bIns="45720" numCol="1" anchor="t" anchorCtr="0" compatLnSpc="1"/>
          <a:lstStyle/>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82501" y="1795407"/>
            <a:ext cx="12420000" cy="2995678"/>
          </a:xfrm>
        </p:spPr>
        <p:txBody>
          <a:bodyPr anchor="b"/>
          <a:lstStyle>
            <a:lvl1pPr>
              <a:defRPr sz="4725"/>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982501" y="4819424"/>
            <a:ext cx="12420000" cy="1575356"/>
          </a:xfrm>
        </p:spPr>
        <p:txBody>
          <a:bodyPr/>
          <a:lstStyle>
            <a:lvl1pPr marL="0" indent="0">
              <a:buNone/>
              <a:defRPr sz="1890">
                <a:solidFill>
                  <a:schemeClr val="tx1">
                    <a:tint val="75000"/>
                  </a:schemeClr>
                </a:solidFill>
              </a:defRPr>
            </a:lvl1pPr>
            <a:lvl2pPr marL="360045" indent="0">
              <a:buNone/>
              <a:defRPr sz="1575">
                <a:solidFill>
                  <a:schemeClr val="tx1">
                    <a:tint val="75000"/>
                  </a:schemeClr>
                </a:solidFill>
              </a:defRPr>
            </a:lvl2pPr>
            <a:lvl3pPr marL="720090" indent="0">
              <a:buNone/>
              <a:defRPr sz="1420">
                <a:solidFill>
                  <a:schemeClr val="tx1">
                    <a:tint val="75000"/>
                  </a:schemeClr>
                </a:solidFill>
              </a:defRPr>
            </a:lvl3pPr>
            <a:lvl4pPr marL="1080135" indent="0">
              <a:buNone/>
              <a:defRPr sz="1260">
                <a:solidFill>
                  <a:schemeClr val="tx1">
                    <a:tint val="75000"/>
                  </a:schemeClr>
                </a:solidFill>
              </a:defRPr>
            </a:lvl4pPr>
            <a:lvl5pPr marL="1439545" indent="0">
              <a:buNone/>
              <a:defRPr sz="1260">
                <a:solidFill>
                  <a:schemeClr val="tx1">
                    <a:tint val="75000"/>
                  </a:schemeClr>
                </a:solidFill>
              </a:defRPr>
            </a:lvl5pPr>
            <a:lvl6pPr marL="1799590" indent="0">
              <a:buNone/>
              <a:defRPr sz="1260">
                <a:solidFill>
                  <a:schemeClr val="tx1">
                    <a:tint val="75000"/>
                  </a:schemeClr>
                </a:solidFill>
              </a:defRPr>
            </a:lvl6pPr>
            <a:lvl7pPr marL="2159635" indent="0">
              <a:buNone/>
              <a:defRPr sz="1260">
                <a:solidFill>
                  <a:schemeClr val="tx1">
                    <a:tint val="75000"/>
                  </a:schemeClr>
                </a:solidFill>
              </a:defRPr>
            </a:lvl7pPr>
            <a:lvl8pPr marL="2519680" indent="0">
              <a:buNone/>
              <a:defRPr sz="1260">
                <a:solidFill>
                  <a:schemeClr val="tx1">
                    <a:tint val="75000"/>
                  </a:schemeClr>
                </a:solidFill>
              </a:defRPr>
            </a:lvl8pPr>
            <a:lvl9pPr marL="2881630" indent="0">
              <a:buNone/>
              <a:defRPr sz="1260">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3"/>
          <p:cNvSpPr>
            <a:spLocks noGrp="1"/>
          </p:cNvSpPr>
          <p:nvPr>
            <p:ph type="dt" sz="half" idx="2"/>
          </p:nvPr>
        </p:nvSpPr>
        <p:spPr>
          <a:xfrm>
            <a:off x="720000" y="6558116"/>
            <a:ext cx="33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4920000" y="6558116"/>
            <a:ext cx="45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10320000" y="6558116"/>
            <a:ext cx="3360000" cy="500026"/>
          </a:xfrm>
        </p:spPr>
        <p:txBody>
          <a:bodyPr vert="horz" wrap="square" lIns="91440" tIns="45720" rIns="91440" bIns="45720" numCol="1" anchor="t" anchorCtr="0" compatLnSpc="1"/>
          <a:lstStyle/>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0000" y="288400"/>
            <a:ext cx="12960000" cy="1200272"/>
          </a:xfrm>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720000" y="1680381"/>
            <a:ext cx="6350400" cy="475274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7329600" y="1680381"/>
            <a:ext cx="6350400" cy="475274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4"/>
          <p:cNvSpPr>
            <a:spLocks noGrp="1"/>
          </p:cNvSpPr>
          <p:nvPr>
            <p:ph type="dt" sz="half" idx="12"/>
          </p:nvPr>
        </p:nvSpPr>
        <p:spPr>
          <a:xfrm>
            <a:off x="720000" y="6558116"/>
            <a:ext cx="33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3"/>
          </p:nvPr>
        </p:nvSpPr>
        <p:spPr>
          <a:xfrm>
            <a:off x="4920000" y="6558116"/>
            <a:ext cx="45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4"/>
          </p:nvPr>
        </p:nvSpPr>
        <p:spPr>
          <a:xfrm>
            <a:off x="10320000" y="6558116"/>
            <a:ext cx="3360000" cy="500026"/>
          </a:xfrm>
        </p:spPr>
        <p:txBody>
          <a:bodyPr vert="horz" wrap="square" lIns="91440" tIns="45720" rIns="91440" bIns="45720" numCol="1" anchor="t" anchorCtr="0" compatLnSpc="1"/>
          <a:lstStyle/>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91876" y="383421"/>
            <a:ext cx="12420000" cy="1391982"/>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1401702" y="1867550"/>
            <a:ext cx="5756191" cy="865195"/>
          </a:xfrm>
        </p:spPr>
        <p:txBody>
          <a:bodyPr anchor="ctr" anchorCtr="0"/>
          <a:lstStyle>
            <a:lvl1pPr marL="0" indent="0">
              <a:buNone/>
              <a:defRPr sz="2205"/>
            </a:lvl1pPr>
            <a:lvl2pPr marL="360045" indent="0">
              <a:buNone/>
              <a:defRPr sz="1890"/>
            </a:lvl2pPr>
            <a:lvl3pPr marL="720090" indent="0">
              <a:buNone/>
              <a:defRPr sz="1575"/>
            </a:lvl3pPr>
            <a:lvl4pPr marL="1080135" indent="0">
              <a:buNone/>
              <a:defRPr sz="1420"/>
            </a:lvl4pPr>
            <a:lvl5pPr marL="1439545" indent="0">
              <a:buNone/>
              <a:defRPr sz="1420"/>
            </a:lvl5pPr>
            <a:lvl6pPr marL="1799590" indent="0">
              <a:buNone/>
              <a:defRPr sz="1420"/>
            </a:lvl6pPr>
            <a:lvl7pPr marL="2159635" indent="0">
              <a:buNone/>
              <a:defRPr sz="1420"/>
            </a:lvl7pPr>
            <a:lvl8pPr marL="2519680" indent="0">
              <a:buNone/>
              <a:defRPr sz="1420"/>
            </a:lvl8pPr>
            <a:lvl9pPr marL="2881630" indent="0">
              <a:buNone/>
              <a:defRPr sz="1420"/>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1401702" y="2798932"/>
            <a:ext cx="5756191" cy="370087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7390085" y="1867550"/>
            <a:ext cx="5784539" cy="865195"/>
          </a:xfrm>
        </p:spPr>
        <p:txBody>
          <a:bodyPr anchor="ctr" anchorCtr="0"/>
          <a:lstStyle>
            <a:lvl1pPr marL="0" indent="0">
              <a:buNone/>
              <a:defRPr sz="2205"/>
            </a:lvl1pPr>
            <a:lvl2pPr marL="360045" indent="0">
              <a:buNone/>
              <a:defRPr sz="1890"/>
            </a:lvl2pPr>
            <a:lvl3pPr marL="720090" indent="0">
              <a:buNone/>
              <a:defRPr sz="1575"/>
            </a:lvl3pPr>
            <a:lvl4pPr marL="1080135" indent="0">
              <a:buNone/>
              <a:defRPr sz="1420"/>
            </a:lvl4pPr>
            <a:lvl5pPr marL="1439545" indent="0">
              <a:buNone/>
              <a:defRPr sz="1420"/>
            </a:lvl5pPr>
            <a:lvl6pPr marL="1799590" indent="0">
              <a:buNone/>
              <a:defRPr sz="1420"/>
            </a:lvl6pPr>
            <a:lvl7pPr marL="2159635" indent="0">
              <a:buNone/>
              <a:defRPr sz="1420"/>
            </a:lvl7pPr>
            <a:lvl8pPr marL="2519680" indent="0">
              <a:buNone/>
              <a:defRPr sz="1420"/>
            </a:lvl8pPr>
            <a:lvl9pPr marL="2881630" indent="0">
              <a:buNone/>
              <a:defRPr sz="1420"/>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7390085" y="2798932"/>
            <a:ext cx="5784539" cy="370087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6"/>
          <p:cNvSpPr>
            <a:spLocks noGrp="1"/>
          </p:cNvSpPr>
          <p:nvPr>
            <p:ph type="dt" sz="half" idx="12"/>
          </p:nvPr>
        </p:nvSpPr>
        <p:spPr>
          <a:xfrm>
            <a:off x="720000" y="6558116"/>
            <a:ext cx="33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3"/>
          </p:nvPr>
        </p:nvSpPr>
        <p:spPr>
          <a:xfrm>
            <a:off x="4920000" y="6558116"/>
            <a:ext cx="45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4"/>
          </p:nvPr>
        </p:nvSpPr>
        <p:spPr>
          <a:xfrm>
            <a:off x="10320000" y="6558116"/>
            <a:ext cx="3360000" cy="500026"/>
          </a:xfrm>
        </p:spPr>
        <p:txBody>
          <a:bodyPr vert="horz" wrap="square" lIns="91440" tIns="45720" rIns="91440" bIns="45720" numCol="1" anchor="t" anchorCtr="0" compatLnSpc="1"/>
          <a:lstStyle/>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0000" y="288400"/>
            <a:ext cx="12960000" cy="1200272"/>
          </a:xfrm>
        </p:spPr>
        <p:txBody>
          <a:bodyPr/>
          <a:lstStyle/>
          <a:p>
            <a:r>
              <a:rPr lang="zh-CN" altLang="en-US" noProof="1"/>
              <a:t>单击此处编辑母版标题样式</a:t>
            </a:r>
            <a:endParaRPr lang="zh-CN" altLang="en-US" noProof="1"/>
          </a:p>
        </p:txBody>
      </p:sp>
      <p:sp>
        <p:nvSpPr>
          <p:cNvPr id="4" name="日期占位符 2"/>
          <p:cNvSpPr>
            <a:spLocks noGrp="1"/>
          </p:cNvSpPr>
          <p:nvPr>
            <p:ph type="dt" sz="half" idx="2"/>
          </p:nvPr>
        </p:nvSpPr>
        <p:spPr>
          <a:xfrm>
            <a:off x="720000" y="6558116"/>
            <a:ext cx="33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3"/>
          <p:cNvSpPr>
            <a:spLocks noGrp="1"/>
          </p:cNvSpPr>
          <p:nvPr>
            <p:ph type="ftr" sz="quarter" idx="3"/>
          </p:nvPr>
        </p:nvSpPr>
        <p:spPr>
          <a:xfrm>
            <a:off x="4920000" y="6558116"/>
            <a:ext cx="45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4"/>
          <p:cNvSpPr>
            <a:spLocks noGrp="1"/>
          </p:cNvSpPr>
          <p:nvPr>
            <p:ph type="sldNum" sz="quarter" idx="4"/>
          </p:nvPr>
        </p:nvSpPr>
        <p:spPr>
          <a:xfrm>
            <a:off x="10320000" y="6558116"/>
            <a:ext cx="3360000" cy="500026"/>
          </a:xfrm>
        </p:spPr>
        <p:txBody>
          <a:bodyPr vert="horz" wrap="square" lIns="91440" tIns="45720" rIns="91440" bIns="45720" numCol="1" anchor="t" anchorCtr="0" compatLnSpc="1"/>
          <a:lstStyle/>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4" name="日期占位符 1"/>
          <p:cNvSpPr>
            <a:spLocks noGrp="1"/>
          </p:cNvSpPr>
          <p:nvPr>
            <p:ph type="dt" sz="half" idx="2"/>
          </p:nvPr>
        </p:nvSpPr>
        <p:spPr>
          <a:xfrm>
            <a:off x="720000" y="6558116"/>
            <a:ext cx="33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2"/>
          <p:cNvSpPr>
            <a:spLocks noGrp="1"/>
          </p:cNvSpPr>
          <p:nvPr>
            <p:ph type="ftr" sz="quarter" idx="3"/>
          </p:nvPr>
        </p:nvSpPr>
        <p:spPr>
          <a:xfrm>
            <a:off x="4920000" y="6558116"/>
            <a:ext cx="45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3"/>
          <p:cNvSpPr>
            <a:spLocks noGrp="1"/>
          </p:cNvSpPr>
          <p:nvPr>
            <p:ph type="sldNum" sz="quarter" idx="4"/>
          </p:nvPr>
        </p:nvSpPr>
        <p:spPr>
          <a:xfrm>
            <a:off x="10320000" y="6558116"/>
            <a:ext cx="3360000" cy="500026"/>
          </a:xfrm>
        </p:spPr>
        <p:txBody>
          <a:bodyPr vert="horz" wrap="square" lIns="91440" tIns="45720" rIns="91440" bIns="45720" numCol="1" anchor="t" anchorCtr="0" compatLnSpc="1"/>
          <a:lstStyle/>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91876" y="480109"/>
            <a:ext cx="4644375" cy="1680381"/>
          </a:xfrm>
        </p:spPr>
        <p:txBody>
          <a:bodyPr anchor="b"/>
          <a:lstStyle>
            <a:lvl1pPr>
              <a:defRPr sz="252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6121876" y="1036901"/>
            <a:ext cx="7290000" cy="5117825"/>
          </a:xfrm>
        </p:spPr>
        <p:txBody>
          <a:bodyPr/>
          <a:lstStyle>
            <a:lvl1pPr>
              <a:defRPr sz="2520"/>
            </a:lvl1pPr>
            <a:lvl2pPr>
              <a:defRPr sz="2205"/>
            </a:lvl2pPr>
            <a:lvl3pPr>
              <a:defRPr sz="1890"/>
            </a:lvl3pPr>
            <a:lvl4pPr>
              <a:defRPr sz="1575"/>
            </a:lvl4pPr>
            <a:lvl5pPr>
              <a:defRPr sz="1575"/>
            </a:lvl5pPr>
            <a:lvl6pPr>
              <a:defRPr sz="1575"/>
            </a:lvl6pPr>
            <a:lvl7pPr>
              <a:defRPr sz="1575"/>
            </a:lvl7pPr>
            <a:lvl8pPr>
              <a:defRPr sz="1575"/>
            </a:lvl8pPr>
            <a:lvl9pPr>
              <a:defRPr sz="1575"/>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991876" y="2160489"/>
            <a:ext cx="4644375" cy="4002573"/>
          </a:xfrm>
        </p:spPr>
        <p:txBody>
          <a:bodyPr/>
          <a:lstStyle>
            <a:lvl1pPr marL="0" indent="0">
              <a:buNone/>
              <a:defRPr sz="1260"/>
            </a:lvl1pPr>
            <a:lvl2pPr marL="360045" indent="0">
              <a:buNone/>
              <a:defRPr sz="1105"/>
            </a:lvl2pPr>
            <a:lvl3pPr marL="720090" indent="0">
              <a:buNone/>
              <a:defRPr sz="945"/>
            </a:lvl3pPr>
            <a:lvl4pPr marL="1080135" indent="0">
              <a:buNone/>
              <a:defRPr sz="790"/>
            </a:lvl4pPr>
            <a:lvl5pPr marL="1439545" indent="0">
              <a:buNone/>
              <a:defRPr sz="790"/>
            </a:lvl5pPr>
            <a:lvl6pPr marL="1799590" indent="0">
              <a:buNone/>
              <a:defRPr sz="790"/>
            </a:lvl6pPr>
            <a:lvl7pPr marL="2159635" indent="0">
              <a:buNone/>
              <a:defRPr sz="790"/>
            </a:lvl7pPr>
            <a:lvl8pPr marL="2519680" indent="0">
              <a:buNone/>
              <a:defRPr sz="790"/>
            </a:lvl8pPr>
            <a:lvl9pPr marL="2881630" indent="0">
              <a:buNone/>
              <a:defRPr sz="790"/>
            </a:lvl9pPr>
          </a:lstStyle>
          <a:p>
            <a:pPr lvl="0"/>
            <a:r>
              <a:rPr lang="zh-CN" altLang="en-US" noProof="1"/>
              <a:t>单击此处编辑母版文本样式</a:t>
            </a:r>
            <a:endParaRPr lang="zh-CN" altLang="en-US" noProof="1"/>
          </a:p>
        </p:txBody>
      </p:sp>
      <p:sp>
        <p:nvSpPr>
          <p:cNvPr id="5" name="日期占位符 4"/>
          <p:cNvSpPr>
            <a:spLocks noGrp="1"/>
          </p:cNvSpPr>
          <p:nvPr>
            <p:ph type="dt" sz="half" idx="12"/>
          </p:nvPr>
        </p:nvSpPr>
        <p:spPr>
          <a:xfrm>
            <a:off x="720000" y="6558116"/>
            <a:ext cx="33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3"/>
          </p:nvPr>
        </p:nvSpPr>
        <p:spPr>
          <a:xfrm>
            <a:off x="4920000" y="6558116"/>
            <a:ext cx="45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4"/>
          </p:nvPr>
        </p:nvSpPr>
        <p:spPr>
          <a:xfrm>
            <a:off x="10320000" y="6558116"/>
            <a:ext cx="3360000" cy="500026"/>
          </a:xfrm>
        </p:spPr>
        <p:txBody>
          <a:bodyPr vert="horz" wrap="square" lIns="91440" tIns="45720" rIns="91440" bIns="45720" numCol="1" anchor="t" anchorCtr="0" compatLnSpc="1"/>
          <a:lstStyle/>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91876" y="480109"/>
            <a:ext cx="4919704" cy="1680381"/>
          </a:xfrm>
        </p:spPr>
        <p:txBody>
          <a:bodyPr anchor="b"/>
          <a:lstStyle>
            <a:lvl1pPr>
              <a:defRPr sz="252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6121876" y="480110"/>
            <a:ext cx="7290000" cy="5674619"/>
          </a:xfrm>
        </p:spPr>
        <p:txBody>
          <a:bodyPr/>
          <a:lstStyle>
            <a:lvl1pPr marL="0" indent="0">
              <a:buNone/>
              <a:defRPr sz="2520"/>
            </a:lvl1pPr>
            <a:lvl2pPr marL="360045" indent="0">
              <a:buNone/>
              <a:defRPr sz="2205"/>
            </a:lvl2pPr>
            <a:lvl3pPr marL="720090" indent="0">
              <a:buNone/>
              <a:defRPr sz="1890"/>
            </a:lvl3pPr>
            <a:lvl4pPr marL="1080135" indent="0">
              <a:buNone/>
              <a:defRPr sz="1575"/>
            </a:lvl4pPr>
            <a:lvl5pPr marL="1439545" indent="0">
              <a:buNone/>
              <a:defRPr sz="1575"/>
            </a:lvl5pPr>
            <a:lvl6pPr marL="1799590" indent="0">
              <a:buNone/>
              <a:defRPr sz="1575"/>
            </a:lvl6pPr>
            <a:lvl7pPr marL="2159635" indent="0">
              <a:buNone/>
              <a:defRPr sz="1575"/>
            </a:lvl7pPr>
            <a:lvl8pPr marL="2519680" indent="0">
              <a:buNone/>
              <a:defRPr sz="1575"/>
            </a:lvl8pPr>
            <a:lvl9pPr marL="2881630" indent="0">
              <a:buNone/>
              <a:defRPr sz="1575"/>
            </a:lvl9pPr>
          </a:lstStyle>
          <a:p>
            <a:pPr marL="0" marR="0" lvl="0" indent="0" algn="l" defTabSz="685800" rtl="0" eaLnBrk="1" fontAlgn="base" latinLnBrk="0" hangingPunct="1">
              <a:lnSpc>
                <a:spcPct val="100000"/>
              </a:lnSpc>
              <a:spcBef>
                <a:spcPct val="1500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991876" y="2160489"/>
            <a:ext cx="4919704" cy="4002573"/>
          </a:xfrm>
        </p:spPr>
        <p:txBody>
          <a:bodyPr/>
          <a:lstStyle>
            <a:lvl1pPr marL="0" indent="0">
              <a:buNone/>
              <a:defRPr sz="1575"/>
            </a:lvl1pPr>
            <a:lvl2pPr marL="360045" indent="0">
              <a:buNone/>
              <a:defRPr sz="1420"/>
            </a:lvl2pPr>
            <a:lvl3pPr marL="720090" indent="0">
              <a:buNone/>
              <a:defRPr sz="1260"/>
            </a:lvl3pPr>
            <a:lvl4pPr marL="1080135" indent="0">
              <a:buNone/>
              <a:defRPr sz="1105"/>
            </a:lvl4pPr>
            <a:lvl5pPr marL="1439545" indent="0">
              <a:buNone/>
              <a:defRPr sz="1105"/>
            </a:lvl5pPr>
            <a:lvl6pPr marL="1799590" indent="0">
              <a:buNone/>
              <a:defRPr sz="1105"/>
            </a:lvl6pPr>
            <a:lvl7pPr marL="2159635" indent="0">
              <a:buNone/>
              <a:defRPr sz="1105"/>
            </a:lvl7pPr>
            <a:lvl8pPr marL="2519680" indent="0">
              <a:buNone/>
              <a:defRPr sz="1105"/>
            </a:lvl8pPr>
            <a:lvl9pPr marL="2881630" indent="0">
              <a:buNone/>
              <a:defRPr sz="1105"/>
            </a:lvl9pPr>
          </a:lstStyle>
          <a:p>
            <a:pPr lvl="0"/>
            <a:r>
              <a:rPr lang="zh-CN" altLang="en-US" noProof="1"/>
              <a:t>单击此处编辑母版文本样式</a:t>
            </a:r>
            <a:endParaRPr lang="zh-CN" altLang="en-US" noProof="1"/>
          </a:p>
        </p:txBody>
      </p:sp>
      <p:sp>
        <p:nvSpPr>
          <p:cNvPr id="5" name="日期占位符 4"/>
          <p:cNvSpPr>
            <a:spLocks noGrp="1"/>
          </p:cNvSpPr>
          <p:nvPr>
            <p:ph type="dt" sz="half" idx="12"/>
          </p:nvPr>
        </p:nvSpPr>
        <p:spPr>
          <a:xfrm>
            <a:off x="720000" y="6558116"/>
            <a:ext cx="33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3"/>
          </p:nvPr>
        </p:nvSpPr>
        <p:spPr>
          <a:xfrm>
            <a:off x="4920000" y="6558116"/>
            <a:ext cx="45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4"/>
          </p:nvPr>
        </p:nvSpPr>
        <p:spPr>
          <a:xfrm>
            <a:off x="10320000" y="6558116"/>
            <a:ext cx="3360000" cy="500026"/>
          </a:xfrm>
        </p:spPr>
        <p:txBody>
          <a:bodyPr vert="horz" wrap="square" lIns="91440" tIns="45720" rIns="91440" bIns="45720" numCol="1" anchor="t" anchorCtr="0" compatLnSpc="1"/>
          <a:lstStyle/>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0000" y="288400"/>
            <a:ext cx="12960000" cy="1200272"/>
          </a:xfrm>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720000" y="1680381"/>
            <a:ext cx="12960000" cy="4752743"/>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2"/>
          </p:nvPr>
        </p:nvSpPr>
        <p:spPr>
          <a:xfrm>
            <a:off x="720000" y="6558116"/>
            <a:ext cx="33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4920000" y="6558116"/>
            <a:ext cx="45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10320000" y="6558116"/>
            <a:ext cx="3360000" cy="500026"/>
          </a:xfrm>
        </p:spPr>
        <p:txBody>
          <a:bodyPr vert="horz" wrap="square" lIns="91440" tIns="45720" rIns="91440" bIns="45720" numCol="1" anchor="t" anchorCtr="0" compatLnSpc="1"/>
          <a:lstStyle/>
          <a:p>
            <a:pPr lvl="0" eaLnBrk="1" hangingPunct="1"/>
            <a:fld id="{9A0DB2DC-4C9A-4742-B13C-FB6460FD3503}" type="slidenum">
              <a:rPr lang="zh-CN" altLang="en-US" dirty="0"/>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440000" y="288400"/>
            <a:ext cx="3240000" cy="6144724"/>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720000" y="288400"/>
            <a:ext cx="9532174" cy="6144724"/>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2"/>
          </p:nvPr>
        </p:nvSpPr>
        <p:spPr>
          <a:xfrm>
            <a:off x="720000" y="6558116"/>
            <a:ext cx="33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4920000" y="6558116"/>
            <a:ext cx="4560000" cy="500026"/>
          </a:xfrm>
        </p:spPr>
        <p:txBody>
          <a:bodyPr/>
          <a:lstStyle>
            <a:lvl1pPr>
              <a:defRPr noProof="1"/>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10320000" y="6558116"/>
            <a:ext cx="3360000" cy="500026"/>
          </a:xfrm>
        </p:spPr>
        <p:txBody>
          <a:bodyPr vert="horz" wrap="square" lIns="91440" tIns="45720" rIns="91440" bIns="45720" numCol="1" anchor="t" anchorCtr="0" compatLnSpc="1"/>
          <a:lstStyle/>
          <a:p>
            <a:pPr lvl="0" eaLnBrk="1" hangingPunct="1"/>
            <a:fld id="{9A0DB2DC-4C9A-4742-B13C-FB6460FD3503}" type="slidenum">
              <a:rPr lang="zh-CN" altLang="en-US" dirty="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图片 28"/>
          <p:cNvPicPr>
            <a:picLocks noChangeAspect="1"/>
          </p:cNvPicPr>
          <p:nvPr userDrawn="1"/>
        </p:nvPicPr>
        <p:blipFill>
          <a:blip r:embed="rId12"/>
          <a:srcRect b="2248"/>
          <a:stretch>
            <a:fillRect/>
          </a:stretch>
        </p:blipFill>
        <p:spPr>
          <a:xfrm>
            <a:off x="-17780" y="-32385"/>
            <a:ext cx="14432280" cy="7283450"/>
          </a:xfrm>
          <a:prstGeom prst="rect">
            <a:avLst/>
          </a:prstGeom>
        </p:spPr>
      </p:pic>
      <p:sp>
        <p:nvSpPr>
          <p:cNvPr id="33" name="矩形 32"/>
          <p:cNvSpPr/>
          <p:nvPr userDrawn="1"/>
        </p:nvSpPr>
        <p:spPr>
          <a:xfrm>
            <a:off x="431165" y="358775"/>
            <a:ext cx="13537565" cy="64808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60120" rtl="0" fontAlgn="base">
        <a:spcBef>
          <a:spcPct val="0"/>
        </a:spcBef>
        <a:spcAft>
          <a:spcPct val="0"/>
        </a:spcAft>
        <a:defRPr sz="4620" kern="1200">
          <a:solidFill>
            <a:schemeClr val="tx2"/>
          </a:solidFill>
          <a:latin typeface="+mj-lt"/>
          <a:ea typeface="+mj-ea"/>
          <a:cs typeface="+mj-cs"/>
        </a:defRPr>
      </a:lvl1pPr>
      <a:lvl2pPr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2pPr>
      <a:lvl3pPr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3pPr>
      <a:lvl4pPr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4pPr>
      <a:lvl5pPr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5pPr>
      <a:lvl6pPr marL="4572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6pPr>
      <a:lvl7pPr marL="9144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7pPr>
      <a:lvl8pPr marL="13716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8pPr>
      <a:lvl9pPr marL="1828800" algn="ctr" defTabSz="685800" rtl="0" fontAlgn="base">
        <a:spcBef>
          <a:spcPct val="0"/>
        </a:spcBef>
        <a:spcAft>
          <a:spcPct val="0"/>
        </a:spcAft>
        <a:defRPr sz="3300">
          <a:solidFill>
            <a:schemeClr val="tx2"/>
          </a:solidFill>
          <a:latin typeface="Arial" panose="020B0604020202020204" pitchFamily="34" charset="0"/>
          <a:ea typeface="宋体" panose="02010600030101010101" pitchFamily="2" charset="-122"/>
        </a:defRPr>
      </a:lvl9pPr>
    </p:titleStyle>
    <p:bodyStyle>
      <a:lvl1pPr marL="360045" indent="-360045" algn="l" defTabSz="960120" rtl="0" fontAlgn="base">
        <a:spcBef>
          <a:spcPct val="21000"/>
        </a:spcBef>
        <a:spcAft>
          <a:spcPct val="0"/>
        </a:spcAft>
        <a:buChar char="•"/>
        <a:defRPr sz="3360" kern="1200">
          <a:solidFill>
            <a:schemeClr val="tx1"/>
          </a:solidFill>
          <a:latin typeface="+mn-lt"/>
          <a:ea typeface="+mn-ea"/>
          <a:cs typeface="+mn-cs"/>
        </a:defRPr>
      </a:lvl1pPr>
      <a:lvl2pPr marL="780415" lvl="1" indent="-300355" algn="l" defTabSz="960120" rtl="0" fontAlgn="base">
        <a:spcBef>
          <a:spcPct val="21000"/>
        </a:spcBef>
        <a:spcAft>
          <a:spcPct val="0"/>
        </a:spcAft>
        <a:buChar char="–"/>
        <a:defRPr sz="2940" kern="1200">
          <a:solidFill>
            <a:schemeClr val="tx1"/>
          </a:solidFill>
          <a:latin typeface="+mn-lt"/>
          <a:ea typeface="+mn-ea"/>
          <a:cs typeface="+mn-cs"/>
        </a:defRPr>
      </a:lvl2pPr>
      <a:lvl3pPr marL="1200150" lvl="2" indent="-240030" algn="l" defTabSz="960120" rtl="0" fontAlgn="base">
        <a:spcBef>
          <a:spcPct val="21000"/>
        </a:spcBef>
        <a:spcAft>
          <a:spcPct val="0"/>
        </a:spcAft>
        <a:buChar char="•"/>
        <a:defRPr kern="1200">
          <a:solidFill>
            <a:schemeClr val="tx1"/>
          </a:solidFill>
          <a:latin typeface="+mn-lt"/>
          <a:ea typeface="+mn-ea"/>
          <a:cs typeface="+mn-cs"/>
        </a:defRPr>
      </a:lvl3pPr>
      <a:lvl4pPr marL="1679575" lvl="3" indent="-240030" algn="l" defTabSz="960120" rtl="0" fontAlgn="base">
        <a:spcBef>
          <a:spcPct val="21000"/>
        </a:spcBef>
        <a:spcAft>
          <a:spcPct val="0"/>
        </a:spcAft>
        <a:buChar char="–"/>
        <a:defRPr sz="2100" kern="1200">
          <a:solidFill>
            <a:schemeClr val="tx1"/>
          </a:solidFill>
          <a:latin typeface="+mn-lt"/>
          <a:ea typeface="+mn-ea"/>
          <a:cs typeface="+mn-cs"/>
        </a:defRPr>
      </a:lvl4pPr>
      <a:lvl5pPr marL="2159635" lvl="4" indent="-240030" algn="l" defTabSz="960120" rtl="0" fontAlgn="base">
        <a:spcBef>
          <a:spcPct val="21000"/>
        </a:spcBef>
        <a:spcAft>
          <a:spcPct val="0"/>
        </a:spcAft>
        <a:buChar char="»"/>
        <a:defRPr sz="2100" kern="1200">
          <a:solidFill>
            <a:schemeClr val="tx1"/>
          </a:solidFill>
          <a:latin typeface="+mn-lt"/>
          <a:ea typeface="+mn-ea"/>
          <a:cs typeface="+mn-cs"/>
        </a:defRPr>
      </a:lvl5pPr>
      <a:lvl6pPr marL="2641600" lvl="5" indent="-240030" algn="l" defTabSz="960120" eaLnBrk="1" fontAlgn="base" latinLnBrk="0" hangingPunct="1">
        <a:lnSpc>
          <a:spcPct val="100000"/>
        </a:lnSpc>
        <a:spcBef>
          <a:spcPct val="21000"/>
        </a:spcBef>
        <a:spcAft>
          <a:spcPct val="0"/>
        </a:spcAft>
        <a:buChar char="»"/>
        <a:defRPr sz="2100" b="0" i="0" u="none" kern="1200" baseline="0">
          <a:solidFill>
            <a:schemeClr val="tx1"/>
          </a:solidFill>
          <a:latin typeface="+mn-lt"/>
          <a:ea typeface="+mn-ea"/>
          <a:cs typeface="+mn-cs"/>
        </a:defRPr>
      </a:lvl6pPr>
      <a:lvl7pPr marL="3121660" lvl="6" indent="-240030" algn="l" defTabSz="960120" eaLnBrk="1" fontAlgn="base" latinLnBrk="0" hangingPunct="1">
        <a:lnSpc>
          <a:spcPct val="100000"/>
        </a:lnSpc>
        <a:spcBef>
          <a:spcPct val="21000"/>
        </a:spcBef>
        <a:spcAft>
          <a:spcPct val="0"/>
        </a:spcAft>
        <a:buChar char="»"/>
        <a:defRPr sz="2100" b="0" i="0" u="none" kern="1200" baseline="0">
          <a:solidFill>
            <a:schemeClr val="tx1"/>
          </a:solidFill>
          <a:latin typeface="+mn-lt"/>
          <a:ea typeface="+mn-ea"/>
          <a:cs typeface="+mn-cs"/>
        </a:defRPr>
      </a:lvl7pPr>
      <a:lvl8pPr marL="3601085" lvl="7" indent="-240030" algn="l" defTabSz="960120" eaLnBrk="1" fontAlgn="base" latinLnBrk="0" hangingPunct="1">
        <a:lnSpc>
          <a:spcPct val="100000"/>
        </a:lnSpc>
        <a:spcBef>
          <a:spcPct val="21000"/>
        </a:spcBef>
        <a:spcAft>
          <a:spcPct val="0"/>
        </a:spcAft>
        <a:buChar char="»"/>
        <a:defRPr sz="2100" b="0" i="0" u="none" kern="1200" baseline="0">
          <a:solidFill>
            <a:schemeClr val="tx1"/>
          </a:solidFill>
          <a:latin typeface="+mn-lt"/>
          <a:ea typeface="+mn-ea"/>
          <a:cs typeface="+mn-cs"/>
        </a:defRPr>
      </a:lvl8pPr>
      <a:lvl9pPr marL="4081145" lvl="8" indent="-240030" algn="l" defTabSz="960120" eaLnBrk="1" fontAlgn="base" latinLnBrk="0" hangingPunct="1">
        <a:lnSpc>
          <a:spcPct val="100000"/>
        </a:lnSpc>
        <a:spcBef>
          <a:spcPct val="21000"/>
        </a:spcBef>
        <a:spcAft>
          <a:spcPct val="0"/>
        </a:spcAft>
        <a:buChar char="»"/>
        <a:defRPr sz="2100" b="0" i="0" u="none" kern="1200" baseline="0">
          <a:solidFill>
            <a:schemeClr val="tx1"/>
          </a:solidFill>
          <a:latin typeface="+mn-lt"/>
          <a:ea typeface="+mn-ea"/>
          <a:cs typeface="+mn-cs"/>
        </a:defRPr>
      </a:lvl9pPr>
    </p:bodyStyle>
    <p:otherStyle>
      <a:lvl1pPr marL="0" lvl="0" indent="0" algn="l" defTabSz="960120" eaLnBrk="1" fontAlgn="base" latinLnBrk="0" hangingPunct="1">
        <a:lnSpc>
          <a:spcPct val="100000"/>
        </a:lnSpc>
        <a:spcBef>
          <a:spcPct val="0"/>
        </a:spcBef>
        <a:spcAft>
          <a:spcPct val="0"/>
        </a:spcAft>
        <a:buNone/>
        <a:defRPr sz="1890" b="0" i="0" u="none" kern="1200" baseline="0">
          <a:solidFill>
            <a:schemeClr val="tx1"/>
          </a:solidFill>
          <a:latin typeface="+mn-lt"/>
          <a:ea typeface="+mn-ea"/>
          <a:cs typeface="+mn-cs"/>
        </a:defRPr>
      </a:lvl1pPr>
      <a:lvl2pPr marL="480060" lvl="1" indent="0" algn="l" defTabSz="1279525"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60120" lvl="2" indent="0" algn="l" defTabSz="1279525"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439545" lvl="3" indent="0" algn="l" defTabSz="1279525"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919605" lvl="4" indent="0" algn="l" defTabSz="1279525"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399665" lvl="5" indent="0" algn="l" defTabSz="1279525"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881630" lvl="6" indent="0" algn="l" defTabSz="1279525"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361055" lvl="7" indent="0" algn="l" defTabSz="1279525"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841115" lvl="8" indent="0" algn="l" defTabSz="1279525"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png"/><Relationship Id="rId2" Type="http://schemas.openxmlformats.org/officeDocument/2006/relationships/image" Target="../media/image24.png"/><Relationship Id="rId1" Type="http://schemas.openxmlformats.org/officeDocument/2006/relationships/image" Target="../media/image23.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40.jpeg"/><Relationship Id="rId1" Type="http://schemas.openxmlformats.org/officeDocument/2006/relationships/image" Target="../media/image3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jpeg"/></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image" Target="../media/image44.jpeg"/></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image" Target="../media/image47.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1.jpeg"/><Relationship Id="rId1" Type="http://schemas.openxmlformats.org/officeDocument/2006/relationships/image" Target="../media/image50.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4.jpeg"/><Relationship Id="rId1" Type="http://schemas.openxmlformats.org/officeDocument/2006/relationships/image" Target="../media/image53.jpe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image" Target="../media/image55.jpe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9" Type="http://schemas.openxmlformats.org/officeDocument/2006/relationships/image" Target="../media/image68.png"/><Relationship Id="rId8" Type="http://schemas.openxmlformats.org/officeDocument/2006/relationships/image" Target="../media/image67.png"/><Relationship Id="rId7" Type="http://schemas.openxmlformats.org/officeDocument/2006/relationships/image" Target="../media/image66.png"/><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3" Type="http://schemas.openxmlformats.org/officeDocument/2006/relationships/image" Target="../media/image62.png"/><Relationship Id="rId2" Type="http://schemas.openxmlformats.org/officeDocument/2006/relationships/image" Target="../media/image61.jpeg"/><Relationship Id="rId18" Type="http://schemas.openxmlformats.org/officeDocument/2006/relationships/slideLayout" Target="../slideLayouts/slideLayout2.xml"/><Relationship Id="rId17" Type="http://schemas.openxmlformats.org/officeDocument/2006/relationships/image" Target="../media/image17.png"/><Relationship Id="rId16" Type="http://schemas.openxmlformats.org/officeDocument/2006/relationships/image" Target="../media/image75.jpeg"/><Relationship Id="rId15" Type="http://schemas.openxmlformats.org/officeDocument/2006/relationships/image" Target="../media/image74.png"/><Relationship Id="rId14" Type="http://schemas.openxmlformats.org/officeDocument/2006/relationships/image" Target="../media/image73.jpeg"/><Relationship Id="rId13" Type="http://schemas.openxmlformats.org/officeDocument/2006/relationships/image" Target="../media/image72.png"/><Relationship Id="rId12" Type="http://schemas.openxmlformats.org/officeDocument/2006/relationships/image" Target="../media/image71.png"/><Relationship Id="rId11" Type="http://schemas.openxmlformats.org/officeDocument/2006/relationships/image" Target="../media/image70.png"/><Relationship Id="rId10" Type="http://schemas.openxmlformats.org/officeDocument/2006/relationships/image" Target="../media/image69.png"/><Relationship Id="rId1" Type="http://schemas.openxmlformats.org/officeDocument/2006/relationships/image" Target="../media/image60.jpeg"/></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image" Target="../media/image76.jpeg"/></Relationships>
</file>

<file path=ppt/slides/_rels/slide5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2.jpeg"/><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image" Target="../media/image79.jpeg"/></Relationships>
</file>

<file path=ppt/slides/_rels/slide56.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88.png"/><Relationship Id="rId6" Type="http://schemas.openxmlformats.org/officeDocument/2006/relationships/image" Target="../media/image87.jpeg"/><Relationship Id="rId5" Type="http://schemas.openxmlformats.org/officeDocument/2006/relationships/image" Target="../media/image17.png"/><Relationship Id="rId4" Type="http://schemas.openxmlformats.org/officeDocument/2006/relationships/image" Target="../media/image86.png"/><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image" Target="../media/image83.jpeg"/></Relationships>
</file>

<file path=ppt/slides/_rels/slide57.xml.rels><?xml version="1.0" encoding="UTF-8" standalone="yes"?>
<Relationships xmlns="http://schemas.openxmlformats.org/package/2006/relationships"><Relationship Id="rId9" Type="http://schemas.openxmlformats.org/officeDocument/2006/relationships/image" Target="../media/image68.png"/><Relationship Id="rId8" Type="http://schemas.openxmlformats.org/officeDocument/2006/relationships/image" Target="../media/image67.png"/><Relationship Id="rId7" Type="http://schemas.openxmlformats.org/officeDocument/2006/relationships/image" Target="../media/image66.png"/><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3" Type="http://schemas.openxmlformats.org/officeDocument/2006/relationships/image" Target="../media/image62.png"/><Relationship Id="rId22" Type="http://schemas.openxmlformats.org/officeDocument/2006/relationships/slideLayout" Target="../slideLayouts/slideLayout2.xml"/><Relationship Id="rId21" Type="http://schemas.openxmlformats.org/officeDocument/2006/relationships/image" Target="../media/image94.png"/><Relationship Id="rId20" Type="http://schemas.openxmlformats.org/officeDocument/2006/relationships/image" Target="../media/image93.jpeg"/><Relationship Id="rId2" Type="http://schemas.openxmlformats.org/officeDocument/2006/relationships/image" Target="../media/image61.jpeg"/><Relationship Id="rId19" Type="http://schemas.openxmlformats.org/officeDocument/2006/relationships/image" Target="../media/image92.jpeg"/><Relationship Id="rId18" Type="http://schemas.openxmlformats.org/officeDocument/2006/relationships/image" Target="../media/image91.png"/><Relationship Id="rId17" Type="http://schemas.openxmlformats.org/officeDocument/2006/relationships/image" Target="../media/image90.jpeg"/><Relationship Id="rId16" Type="http://schemas.openxmlformats.org/officeDocument/2006/relationships/image" Target="../media/image89.png"/><Relationship Id="rId15" Type="http://schemas.openxmlformats.org/officeDocument/2006/relationships/image" Target="../media/image74.png"/><Relationship Id="rId14" Type="http://schemas.openxmlformats.org/officeDocument/2006/relationships/image" Target="../media/image73.jpeg"/><Relationship Id="rId13" Type="http://schemas.openxmlformats.org/officeDocument/2006/relationships/image" Target="../media/image72.png"/><Relationship Id="rId12" Type="http://schemas.openxmlformats.org/officeDocument/2006/relationships/image" Target="../media/image71.png"/><Relationship Id="rId11" Type="http://schemas.openxmlformats.org/officeDocument/2006/relationships/image" Target="../media/image70.png"/><Relationship Id="rId10" Type="http://schemas.openxmlformats.org/officeDocument/2006/relationships/image" Target="../media/image69.png"/><Relationship Id="rId1" Type="http://schemas.openxmlformats.org/officeDocument/2006/relationships/image" Target="../media/image60.jpeg"/></Relationships>
</file>

<file path=ppt/slides/_rels/slide5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8.jpeg"/><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image" Target="../media/image95.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101.jpeg"/><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hyperlink" Target="http://www.justxa.com/data/attachment/portal/201907/13/232908y4mfypesygwrw7py.jpg" TargetMode="External"/></Relationships>
</file>

<file path=ppt/slides/_rels/slide6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4.jpeg"/><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hyperlink" Target="http://www.justxa.com/data/attachment/portal/201907/13/232909tffedogm5wkssko5.jpg" TargetMode="Externa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6.jpeg"/><Relationship Id="rId1" Type="http://schemas.openxmlformats.org/officeDocument/2006/relationships/image" Target="../media/image105.jpe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8.jpeg"/><Relationship Id="rId1" Type="http://schemas.openxmlformats.org/officeDocument/2006/relationships/image" Target="../media/image107.jpe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0.png"/><Relationship Id="rId1" Type="http://schemas.openxmlformats.org/officeDocument/2006/relationships/image" Target="../media/image109.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9" Type="http://schemas.openxmlformats.org/officeDocument/2006/relationships/image" Target="../media/image119.png"/><Relationship Id="rId8" Type="http://schemas.openxmlformats.org/officeDocument/2006/relationships/image" Target="../media/image118.jpeg"/><Relationship Id="rId7" Type="http://schemas.openxmlformats.org/officeDocument/2006/relationships/image" Target="../media/image117.jpeg"/><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 Id="rId3" Type="http://schemas.openxmlformats.org/officeDocument/2006/relationships/image" Target="../media/image113.jpeg"/><Relationship Id="rId2" Type="http://schemas.openxmlformats.org/officeDocument/2006/relationships/image" Target="../media/image112.jpeg"/><Relationship Id="rId11" Type="http://schemas.openxmlformats.org/officeDocument/2006/relationships/slideLayout" Target="../slideLayouts/slideLayout2.xml"/><Relationship Id="rId10" Type="http://schemas.openxmlformats.org/officeDocument/2006/relationships/image" Target="../media/image120.jpeg"/><Relationship Id="rId1" Type="http://schemas.openxmlformats.org/officeDocument/2006/relationships/image" Target="../media/image111.jpe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2.jpeg"/><Relationship Id="rId1" Type="http://schemas.openxmlformats.org/officeDocument/2006/relationships/image" Target="../media/image121.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3.jpe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1.png"/><Relationship Id="rId1" Type="http://schemas.openxmlformats.org/officeDocument/2006/relationships/image" Target="../media/image124.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5.png"/></Relationships>
</file>

<file path=ppt/slides/_rels/slide71.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126.jpeg"/><Relationship Id="rId1" Type="http://schemas.openxmlformats.org/officeDocument/2006/relationships/image" Target="../media/image121.pn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7.jpe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8.jpeg"/><Relationship Id="rId1" Type="http://schemas.openxmlformats.org/officeDocument/2006/relationships/image" Target="../media/image121.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1.png"/><Relationship Id="rId1" Type="http://schemas.openxmlformats.org/officeDocument/2006/relationships/image" Target="../media/image129.jpe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0.jpeg"/><Relationship Id="rId1" Type="http://schemas.openxmlformats.org/officeDocument/2006/relationships/image" Target="../media/image121.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31.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5.jpeg"/><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image" Target="../media/image132.jpeg"/></Relationships>
</file>

<file path=ppt/slides/_rels/slide7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image" Target="../media/image136.jpeg"/></Relationships>
</file>

<file path=ppt/slides/_rels/slide8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image" Target="../media/image139.jpeg"/></Relationships>
</file>

<file path=ppt/slides/_rels/slide8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4.jpeg"/><Relationship Id="rId2" Type="http://schemas.openxmlformats.org/officeDocument/2006/relationships/image" Target="../media/image143.jpeg"/><Relationship Id="rId1" Type="http://schemas.openxmlformats.org/officeDocument/2006/relationships/image" Target="../media/image142.jpeg"/></Relationships>
</file>

<file path=ppt/slides/_rels/slide8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image" Target="../media/image145.png"/></Relationships>
</file>

<file path=ppt/slides/_rels/slide8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image" Target="../media/image148.jpeg"/></Relationships>
</file>

<file path=ppt/slides/_rels/slide8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image" Target="../media/image151.jpe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5.jpeg"/><Relationship Id="rId1" Type="http://schemas.openxmlformats.org/officeDocument/2006/relationships/image" Target="../media/image154.png"/></Relationships>
</file>

<file path=ppt/slides/_rels/slide8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58.jpeg"/><Relationship Id="rId3" Type="http://schemas.openxmlformats.org/officeDocument/2006/relationships/image" Target="../media/image157.png"/><Relationship Id="rId2" Type="http://schemas.openxmlformats.org/officeDocument/2006/relationships/image" Target="../media/image156.jpeg"/><Relationship Id="rId1" Type="http://schemas.openxmlformats.org/officeDocument/2006/relationships/image" Target="../media/image154.pn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9.png"/><Relationship Id="rId1" Type="http://schemas.openxmlformats.org/officeDocument/2006/relationships/image" Target="../media/image17.pn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9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02870" y="66040"/>
            <a:ext cx="14193520" cy="7066280"/>
          </a:xfrm>
          <a:prstGeom prst="rect">
            <a:avLst/>
          </a:prstGeom>
          <a:ln w="254000">
            <a:solidFill>
              <a:srgbClr val="19C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userDrawn="1"/>
        </p:nvPicPr>
        <p:blipFill>
          <a:blip r:embed="rId1"/>
          <a:srcRect b="2248"/>
          <a:stretch>
            <a:fillRect/>
          </a:stretch>
        </p:blipFill>
        <p:spPr>
          <a:xfrm>
            <a:off x="202565" y="215900"/>
            <a:ext cx="13994130" cy="6814820"/>
          </a:xfrm>
          <a:prstGeom prst="rect">
            <a:avLst/>
          </a:prstGeom>
        </p:spPr>
      </p:pic>
      <p:pic>
        <p:nvPicPr>
          <p:cNvPr id="12" name="图片 11" descr="未标题-1"/>
          <p:cNvPicPr>
            <a:picLocks noChangeAspect="1"/>
          </p:cNvPicPr>
          <p:nvPr/>
        </p:nvPicPr>
        <p:blipFill>
          <a:blip r:embed="rId2"/>
          <a:srcRect r="67194" b="60214"/>
          <a:stretch>
            <a:fillRect/>
          </a:stretch>
        </p:blipFill>
        <p:spPr>
          <a:xfrm>
            <a:off x="6106160" y="2315845"/>
            <a:ext cx="4156710" cy="2835910"/>
          </a:xfrm>
          <a:prstGeom prst="rect">
            <a:avLst/>
          </a:prstGeom>
        </p:spPr>
      </p:pic>
      <p:pic>
        <p:nvPicPr>
          <p:cNvPr id="11" name="图片 10" descr="111"/>
          <p:cNvPicPr>
            <a:picLocks noChangeAspect="1"/>
          </p:cNvPicPr>
          <p:nvPr/>
        </p:nvPicPr>
        <p:blipFill>
          <a:blip r:embed="rId3"/>
          <a:stretch>
            <a:fillRect/>
          </a:stretch>
        </p:blipFill>
        <p:spPr>
          <a:xfrm>
            <a:off x="-90805" y="-95250"/>
            <a:ext cx="13137515" cy="7390130"/>
          </a:xfrm>
          <a:prstGeom prst="rect">
            <a:avLst/>
          </a:prstGeom>
        </p:spPr>
      </p:pic>
      <p:sp>
        <p:nvSpPr>
          <p:cNvPr id="7" name="文本框 6"/>
          <p:cNvSpPr txBox="1"/>
          <p:nvPr/>
        </p:nvSpPr>
        <p:spPr>
          <a:xfrm>
            <a:off x="2079578" y="2316133"/>
            <a:ext cx="1402080" cy="3046095"/>
          </a:xfrm>
          <a:prstGeom prst="rect">
            <a:avLst/>
          </a:prstGeom>
          <a:noFill/>
        </p:spPr>
        <p:txBody>
          <a:bodyPr wrap="none" rtlCol="0">
            <a:spAutoFit/>
          </a:bodyPr>
          <a:lstStyle/>
          <a:p>
            <a:r>
              <a:rPr lang="zh-CN" altLang="en-US" sz="9600" dirty="0">
                <a:solidFill>
                  <a:schemeClr val="bg1"/>
                </a:solidFill>
                <a:latin typeface="迷你简菱心" panose="02010609000101010101" charset="-122"/>
                <a:ea typeface="迷你简菱心" panose="02010609000101010101" charset="-122"/>
              </a:rPr>
              <a:t>热</a:t>
            </a:r>
            <a:endParaRPr lang="zh-CN" altLang="en-US" sz="9600" dirty="0">
              <a:solidFill>
                <a:schemeClr val="bg1"/>
              </a:solidFill>
              <a:latin typeface="迷你简菱心" panose="02010609000101010101" charset="-122"/>
              <a:ea typeface="迷你简菱心" panose="02010609000101010101" charset="-122"/>
            </a:endParaRPr>
          </a:p>
          <a:p>
            <a:r>
              <a:rPr lang="zh-CN" altLang="en-US" sz="9600" dirty="0">
                <a:solidFill>
                  <a:schemeClr val="bg1"/>
                </a:solidFill>
                <a:latin typeface="迷你简菱心" panose="02010609000101010101" charset="-122"/>
                <a:ea typeface="迷你简菱心" panose="02010609000101010101" charset="-122"/>
              </a:rPr>
              <a:t>度</a:t>
            </a:r>
            <a:endParaRPr lang="zh-CN" altLang="en-US" sz="9600" dirty="0">
              <a:solidFill>
                <a:schemeClr val="bg1"/>
              </a:solidFill>
              <a:latin typeface="迷你简菱心" panose="02010609000101010101" charset="-122"/>
              <a:ea typeface="迷你简菱心" panose="02010609000101010101" charset="-122"/>
            </a:endParaRPr>
          </a:p>
        </p:txBody>
      </p:sp>
      <p:sp>
        <p:nvSpPr>
          <p:cNvPr id="4" name="文本框 3"/>
          <p:cNvSpPr txBox="1"/>
          <p:nvPr/>
        </p:nvSpPr>
        <p:spPr>
          <a:xfrm>
            <a:off x="3560445" y="2324100"/>
            <a:ext cx="4665345" cy="1568450"/>
          </a:xfrm>
          <a:prstGeom prst="rect">
            <a:avLst/>
          </a:prstGeom>
          <a:noFill/>
        </p:spPr>
        <p:txBody>
          <a:bodyPr wrap="square" rtlCol="0">
            <a:spAutoFit/>
          </a:bodyPr>
          <a:lstStyle/>
          <a:p>
            <a:pPr algn="dist"/>
            <a:r>
              <a:rPr lang="zh-CN" altLang="en-US" sz="9600" dirty="0">
                <a:solidFill>
                  <a:schemeClr val="bg1"/>
                </a:solidFill>
                <a:latin typeface="迷你简菱心" panose="02010609000101010101" charset="-122"/>
                <a:ea typeface="迷你简菱心" panose="02010609000101010101" charset="-122"/>
              </a:rPr>
              <a:t>够态度</a:t>
            </a:r>
            <a:endParaRPr lang="zh-CN" altLang="en-US" sz="9600" dirty="0">
              <a:solidFill>
                <a:schemeClr val="bg1"/>
              </a:solidFill>
              <a:latin typeface="迷你简菱心" panose="02010609000101010101" charset="-122"/>
              <a:ea typeface="迷你简菱心" panose="02010609000101010101" charset="-122"/>
            </a:endParaRPr>
          </a:p>
        </p:txBody>
      </p:sp>
      <p:sp>
        <p:nvSpPr>
          <p:cNvPr id="9" name="文本框 8"/>
          <p:cNvSpPr txBox="1"/>
          <p:nvPr/>
        </p:nvSpPr>
        <p:spPr>
          <a:xfrm>
            <a:off x="3601085" y="3819525"/>
            <a:ext cx="4460240" cy="398780"/>
          </a:xfrm>
          <a:prstGeom prst="rect">
            <a:avLst/>
          </a:prstGeom>
          <a:noFill/>
        </p:spPr>
        <p:txBody>
          <a:bodyPr wrap="square" rtlCol="0">
            <a:spAutoFit/>
          </a:bodyPr>
          <a:lstStyle/>
          <a:p>
            <a:pPr algn="dist"/>
            <a:r>
              <a:rPr sz="2000" dirty="0" err="1">
                <a:solidFill>
                  <a:schemeClr val="bg1"/>
                </a:solidFill>
                <a:latin typeface="迷你简菱心" panose="02010609000101010101" charset="-122"/>
                <a:ea typeface="迷你简菱心" panose="02010609000101010101" charset="-122"/>
                <a:cs typeface="迷你简菱心" panose="02010609000101010101" charset="-122"/>
              </a:rPr>
              <a:t>花园城首个趣味乐活节</a:t>
            </a:r>
            <a:endParaRPr sz="2000" dirty="0">
              <a:solidFill>
                <a:schemeClr val="bg1"/>
              </a:solidFill>
              <a:latin typeface="迷你简菱心" panose="02010609000101010101" charset="-122"/>
              <a:ea typeface="迷你简菱心" panose="02010609000101010101" charset="-122"/>
              <a:cs typeface="迷你简菱心" panose="02010609000101010101" charset="-122"/>
            </a:endParaRPr>
          </a:p>
        </p:txBody>
      </p:sp>
      <p:sp>
        <p:nvSpPr>
          <p:cNvPr id="5" name="矩形 4"/>
          <p:cNvSpPr/>
          <p:nvPr/>
        </p:nvSpPr>
        <p:spPr>
          <a:xfrm>
            <a:off x="3632200" y="4629785"/>
            <a:ext cx="4429125" cy="521970"/>
          </a:xfrm>
          <a:prstGeom prst="rect">
            <a:avLst/>
          </a:prstGeom>
        </p:spPr>
        <p:txBody>
          <a:bodyPr wrap="square">
            <a:spAutoFit/>
          </a:bodyPr>
          <a:lstStyle/>
          <a:p>
            <a:pPr algn="l" eaLnBrk="1" hangingPunct="1"/>
            <a:r>
              <a:rPr lang="en-US" altLang="zh-CN" sz="1400">
                <a:solidFill>
                  <a:schemeClr val="bg1"/>
                </a:solidFill>
                <a:latin typeface="方正粗黑宋简体" panose="02000000000000000000" pitchFamily="2" charset="-122"/>
                <a:ea typeface="方正粗黑宋简体" panose="02000000000000000000" pitchFamily="2" charset="-122"/>
                <a:sym typeface="+mn-ea"/>
              </a:rPr>
              <a:t>BOTANICA GARDEN  </a:t>
            </a:r>
            <a:endParaRPr lang="en-US" altLang="zh-CN" sz="1400">
              <a:solidFill>
                <a:schemeClr val="bg1"/>
              </a:solidFill>
              <a:latin typeface="方正粗黑宋简体" panose="02000000000000000000" pitchFamily="2" charset="-122"/>
              <a:ea typeface="方正粗黑宋简体" panose="02000000000000000000" pitchFamily="2" charset="-122"/>
              <a:sym typeface="+mn-ea"/>
            </a:endParaRPr>
          </a:p>
          <a:p>
            <a:pPr algn="l" eaLnBrk="1" hangingPunct="1"/>
            <a:r>
              <a:rPr lang="en-US" altLang="zh-CN" sz="1400">
                <a:solidFill>
                  <a:schemeClr val="bg1"/>
                </a:solidFill>
                <a:latin typeface="方正粗黑宋简体" panose="02000000000000000000" pitchFamily="2" charset="-122"/>
                <a:ea typeface="方正粗黑宋简体" panose="02000000000000000000" pitchFamily="2" charset="-122"/>
                <a:sym typeface="+mn-ea"/>
              </a:rPr>
              <a:t>THE FIRST INTEREST  LOHAS </a:t>
            </a:r>
            <a:r>
              <a:rPr lang="en-US" altLang="zh-CN" sz="1400">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1400">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endParaRPr>
          </a:p>
        </p:txBody>
      </p:sp>
      <p:sp>
        <p:nvSpPr>
          <p:cNvPr id="6" name="矩形 5"/>
          <p:cNvSpPr/>
          <p:nvPr/>
        </p:nvSpPr>
        <p:spPr>
          <a:xfrm rot="21180000">
            <a:off x="1862455" y="1172210"/>
            <a:ext cx="3540125" cy="1445260"/>
          </a:xfrm>
          <a:prstGeom prst="rect">
            <a:avLst/>
          </a:prstGeom>
        </p:spPr>
        <p:txBody>
          <a:bodyPr wrap="square">
            <a:spAutoFit/>
          </a:bodyPr>
          <a:lstStyle/>
          <a:p>
            <a:pPr algn="dist"/>
            <a:r>
              <a:rPr lang="en-US" altLang="zh-CN" sz="8800" b="1" dirty="0">
                <a:solidFill>
                  <a:srgbClr val="FFC000"/>
                </a:solidFill>
                <a:latin typeface="叶根友特色简体升级版" panose="02010601030101010101" charset="-122"/>
                <a:ea typeface="叶根友特色简体升级版" panose="02010601030101010101" charset="-122"/>
              </a:rPr>
              <a:t>Ceng</a:t>
            </a:r>
            <a:endParaRPr lang="en-US" altLang="zh-CN" sz="8800" b="1" dirty="0">
              <a:solidFill>
                <a:srgbClr val="FFC000"/>
              </a:solidFill>
              <a:latin typeface="叶根友特色简体升级版" panose="02010601030101010101" charset="-122"/>
              <a:ea typeface="叶根友特色简体升级版" panose="02010601030101010101" charset="-122"/>
            </a:endParaRPr>
          </a:p>
        </p:txBody>
      </p:sp>
      <p:sp>
        <p:nvSpPr>
          <p:cNvPr id="14" name="文本框 13"/>
          <p:cNvSpPr txBox="1"/>
          <p:nvPr/>
        </p:nvSpPr>
        <p:spPr>
          <a:xfrm rot="19680000">
            <a:off x="2473325" y="732790"/>
            <a:ext cx="678815" cy="1198880"/>
          </a:xfrm>
          <a:prstGeom prst="rect">
            <a:avLst/>
          </a:prstGeom>
          <a:noFill/>
        </p:spPr>
        <p:txBody>
          <a:bodyPr wrap="square" rtlCol="0">
            <a:spAutoFit/>
          </a:bodyPr>
          <a:lstStyle/>
          <a:p>
            <a:r>
              <a:rPr lang="en-US" altLang="zh-CN" sz="7200" b="1" dirty="0">
                <a:solidFill>
                  <a:srgbClr val="FFC000"/>
                </a:solidFill>
                <a:latin typeface="李旭科毛笔行书" panose="02010600030101010101" charset="-122"/>
                <a:ea typeface="李旭科毛笔行书" panose="02010600030101010101" charset="-122"/>
              </a:rPr>
              <a:t>\</a:t>
            </a:r>
            <a:endParaRPr lang="en-US" altLang="zh-CN" sz="7200" b="1" dirty="0">
              <a:solidFill>
                <a:srgbClr val="FFC000"/>
              </a:solidFill>
              <a:latin typeface="李旭科毛笔行书" panose="02010600030101010101" charset="-122"/>
              <a:ea typeface="李旭科毛笔行书" panose="0201060003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
          <p:cNvSpPr txBox="1"/>
          <p:nvPr/>
        </p:nvSpPr>
        <p:spPr>
          <a:xfrm>
            <a:off x="-8890" y="5739765"/>
            <a:ext cx="14392275" cy="645160"/>
          </a:xfrm>
          <a:prstGeom prst="rect">
            <a:avLst/>
          </a:prstGeom>
          <a:noFill/>
        </p:spPr>
        <p:txBody>
          <a:bodyPr wrap="square" rtlCol="0">
            <a:spAutoFit/>
          </a:bodyPr>
          <a:lstStyle/>
          <a:p>
            <a:pPr algn="ctr">
              <a:lnSpc>
                <a:spcPct val="150000"/>
              </a:lnSpc>
            </a:pPr>
            <a:r>
              <a:rPr lang="zh-CN" altLang="en-US" sz="2400" b="1" spc="100" dirty="0">
                <a:solidFill>
                  <a:srgbClr val="19C76A"/>
                </a:solidFill>
                <a:latin typeface="微软雅黑" panose="020B0503020204020204" charset="-122"/>
                <a:ea typeface="微软雅黑" panose="020B0503020204020204" charset="-122"/>
                <a:cs typeface="Lato" panose="020F0502020204030203" pitchFamily="34" charset="0"/>
              </a:rPr>
              <a:t>活动背景｜活动目的｜活动概述</a:t>
            </a:r>
            <a:endParaRPr lang="zh-CN" altLang="en-US" sz="2400" b="1" spc="100" dirty="0">
              <a:solidFill>
                <a:srgbClr val="19C76A"/>
              </a:solidFill>
              <a:latin typeface="微软雅黑" panose="020B0503020204020204" charset="-122"/>
              <a:ea typeface="微软雅黑" panose="020B0503020204020204" charset="-122"/>
              <a:cs typeface="Lato" panose="020F0502020204030203" pitchFamily="34" charset="0"/>
            </a:endParaRPr>
          </a:p>
        </p:txBody>
      </p:sp>
      <p:pic>
        <p:nvPicPr>
          <p:cNvPr id="35" name="图片 34"/>
          <p:cNvPicPr>
            <a:picLocks noChangeAspect="1"/>
          </p:cNvPicPr>
          <p:nvPr/>
        </p:nvPicPr>
        <p:blipFill>
          <a:blip r:embed="rId1"/>
          <a:srcRect r="2715"/>
          <a:stretch>
            <a:fillRect/>
          </a:stretch>
        </p:blipFill>
        <p:spPr>
          <a:xfrm>
            <a:off x="4795520" y="1302385"/>
            <a:ext cx="4487545" cy="4594225"/>
          </a:xfrm>
          <a:prstGeom prst="rect">
            <a:avLst/>
          </a:prstGeom>
        </p:spPr>
      </p:pic>
      <p:sp>
        <p:nvSpPr>
          <p:cNvPr id="62" name="矩形 61"/>
          <p:cNvSpPr/>
          <p:nvPr/>
        </p:nvSpPr>
        <p:spPr>
          <a:xfrm>
            <a:off x="248285" y="427990"/>
            <a:ext cx="13903325" cy="337185"/>
          </a:xfrm>
          <a:prstGeom prst="rect">
            <a:avLst/>
          </a:prstGeom>
        </p:spPr>
        <p:txBody>
          <a:bodyPr wrap="square">
            <a:spAutoFit/>
          </a:bodyPr>
          <a:lstStyle/>
          <a:p>
            <a:pPr algn="ctr" eaLnBrk="1" hangingPunct="1"/>
            <a:r>
              <a:rPr lang="en-US" altLang="zh-CN" sz="1600" i="1">
                <a:solidFill>
                  <a:schemeClr val="bg1"/>
                </a:solidFill>
                <a:latin typeface="方正粗黑宋简体" panose="02000000000000000000" pitchFamily="2" charset="-122"/>
                <a:ea typeface="方正粗黑宋简体" panose="02000000000000000000" pitchFamily="2" charset="-122"/>
                <a:sym typeface="+mn-ea"/>
              </a:rPr>
              <a:t>BOTANICA GARDEN  THE FIRST INTEREST  LOHAS </a:t>
            </a:r>
            <a:r>
              <a:rPr lang="en-US" altLang="zh-CN" sz="1600" i="1">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1600" i="1">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文本框 40963"/>
          <p:cNvSpPr txBox="1"/>
          <p:nvPr/>
        </p:nvSpPr>
        <p:spPr>
          <a:xfrm>
            <a:off x="-49530" y="2203450"/>
            <a:ext cx="14498955" cy="2199640"/>
          </a:xfrm>
          <a:prstGeom prst="rect">
            <a:avLst/>
          </a:prstGeom>
          <a:noFill/>
          <a:ln w="9525">
            <a:noFill/>
          </a:ln>
        </p:spPr>
        <p:txBody>
          <a:bodyPr wrap="square" anchor="t">
            <a:spAutoFit/>
          </a:bodyPr>
          <a:lstStyle/>
          <a:p>
            <a:pPr algn="ctr" defTabSz="1605280"/>
            <a:r>
              <a:rPr lang="en-US" altLang="zh-CN" sz="13700" dirty="0">
                <a:solidFill>
                  <a:srgbClr val="F85000"/>
                </a:solidFill>
                <a:latin typeface="方正粗黑宋简体" panose="02000000000000000000" pitchFamily="2" charset="-122"/>
                <a:ea typeface="方正粗黑宋简体" panose="02000000000000000000" pitchFamily="2" charset="-122"/>
              </a:rPr>
              <a:t>    TESTING...</a:t>
            </a:r>
            <a:endParaRPr lang="en-US" altLang="zh-CN" sz="13700" dirty="0">
              <a:solidFill>
                <a:srgbClr val="F85000"/>
              </a:solidFill>
              <a:latin typeface="方正粗黑宋简体" panose="02000000000000000000" pitchFamily="2" charset="-122"/>
              <a:ea typeface="方正粗黑宋简体" panose="02000000000000000000" pitchFamily="2" charset="-122"/>
            </a:endParaRPr>
          </a:p>
        </p:txBody>
      </p:sp>
      <p:sp>
        <p:nvSpPr>
          <p:cNvPr id="6" name="Text Box 6"/>
          <p:cNvSpPr txBox="1">
            <a:spLocks noChangeArrowheads="1"/>
          </p:cNvSpPr>
          <p:nvPr/>
        </p:nvSpPr>
        <p:spPr bwMode="auto">
          <a:xfrm>
            <a:off x="3367405" y="4141470"/>
            <a:ext cx="10040620" cy="52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1605280">
              <a:defRPr>
                <a:solidFill>
                  <a:schemeClr val="tx1"/>
                </a:solidFill>
                <a:latin typeface="Arial" panose="020B0604020202020204" pitchFamily="34" charset="0"/>
                <a:ea typeface="宋体" panose="02010600030101010101" pitchFamily="2" charset="-122"/>
              </a:defRPr>
            </a:lvl1pPr>
            <a:lvl2pPr defTabSz="1605280">
              <a:defRPr>
                <a:solidFill>
                  <a:schemeClr val="tx1"/>
                </a:solidFill>
                <a:latin typeface="Arial" panose="020B0604020202020204" pitchFamily="34" charset="0"/>
                <a:ea typeface="宋体" panose="02010600030101010101" pitchFamily="2" charset="-122"/>
              </a:defRPr>
            </a:lvl2pPr>
            <a:lvl3pPr defTabSz="1605280">
              <a:defRPr>
                <a:solidFill>
                  <a:schemeClr val="tx1"/>
                </a:solidFill>
                <a:latin typeface="Arial" panose="020B0604020202020204" pitchFamily="34" charset="0"/>
                <a:ea typeface="宋体" panose="02010600030101010101" pitchFamily="2" charset="-122"/>
              </a:defRPr>
            </a:lvl3pPr>
            <a:lvl4pPr defTabSz="1605280">
              <a:defRPr>
                <a:solidFill>
                  <a:schemeClr val="tx1"/>
                </a:solidFill>
                <a:latin typeface="Arial" panose="020B0604020202020204" pitchFamily="34" charset="0"/>
                <a:ea typeface="宋体" panose="02010600030101010101" pitchFamily="2" charset="-122"/>
              </a:defRPr>
            </a:lvl4pPr>
            <a:lvl5pPr defTabSz="1605280">
              <a:defRPr>
                <a:solidFill>
                  <a:schemeClr val="tx1"/>
                </a:solidFill>
                <a:latin typeface="Arial" panose="020B0604020202020204" pitchFamily="34" charset="0"/>
                <a:ea typeface="宋体" panose="02010600030101010101" pitchFamily="2" charset="-122"/>
              </a:defRPr>
            </a:lvl5pPr>
            <a:lvl6pPr defTabSz="160528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defTabSz="160528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defTabSz="160528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defTabSz="160528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FFC000"/>
                </a:solidFill>
                <a:latin typeface="迷你简菱心" panose="02010609000101010101" charset="-122"/>
                <a:ea typeface="迷你简菱心" panose="02010609000101010101" charset="-122"/>
              </a:rPr>
              <a:t>测试！下面这些疫情期间的热门“云活动”你体验过几个？</a:t>
            </a:r>
            <a:endParaRPr lang="zh-CN" altLang="en-US" sz="2800" dirty="0">
              <a:solidFill>
                <a:srgbClr val="FFC000"/>
              </a:solidFill>
              <a:latin typeface="迷你简菱心" panose="02010609000101010101" charset="-122"/>
              <a:ea typeface="迷你简菱心" panose="0201060900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46405" y="359410"/>
            <a:ext cx="13615035" cy="6504305"/>
            <a:chOff x="293687" y="1295401"/>
            <a:chExt cx="11669713" cy="5589592"/>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1175"/>
            <a:stretch>
              <a:fillRect/>
            </a:stretch>
          </p:blipFill>
          <p:spPr>
            <a:xfrm>
              <a:off x="293687" y="1295401"/>
              <a:ext cx="11669713" cy="5589592"/>
            </a:xfrm>
            <a:prstGeom prst="rect">
              <a:avLst/>
            </a:prstGeom>
          </p:spPr>
        </p:pic>
        <p:sp>
          <p:nvSpPr>
            <p:cNvPr id="7" name="矩形 6"/>
            <p:cNvSpPr/>
            <p:nvPr/>
          </p:nvSpPr>
          <p:spPr>
            <a:xfrm rot="21039980">
              <a:off x="5930605" y="3668614"/>
              <a:ext cx="5977840" cy="1482772"/>
            </a:xfrm>
            <a:prstGeom prst="rect">
              <a:avLst/>
            </a:prstGeom>
            <a:solidFill>
              <a:srgbClr val="FFC000"/>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a:solidFill>
                    <a:schemeClr val="bg1"/>
                  </a:solidFill>
                  <a:latin typeface="方正粗黑宋简体" panose="02000000000000000000" pitchFamily="2" charset="-122"/>
                  <a:ea typeface="方正粗黑宋简体" panose="02000000000000000000" pitchFamily="2" charset="-122"/>
                </a:rPr>
                <a:t>云 健  身</a:t>
              </a:r>
              <a:endParaRPr lang="zh-CN" altLang="en-US" sz="5400" dirty="0">
                <a:solidFill>
                  <a:schemeClr val="bg1"/>
                </a:solidFill>
                <a:latin typeface="方正粗黑宋简体" panose="02000000000000000000" pitchFamily="2" charset="-122"/>
                <a:ea typeface="方正粗黑宋简体" panose="02000000000000000000" pitchFamily="2" charset="-122"/>
              </a:endParaRPr>
            </a:p>
          </p:txBody>
        </p:sp>
      </p:grpSp>
      <p:sp>
        <p:nvSpPr>
          <p:cNvPr id="19" name="矩形 18"/>
          <p:cNvSpPr/>
          <p:nvPr/>
        </p:nvSpPr>
        <p:spPr>
          <a:xfrm rot="20976788">
            <a:off x="852397" y="1359434"/>
            <a:ext cx="3656539" cy="1009064"/>
          </a:xfrm>
          <a:prstGeom prst="rect">
            <a:avLst/>
          </a:prstGeom>
          <a:solidFill>
            <a:srgbClr val="00C3FD"/>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solidFill>
                  <a:schemeClr val="bg1"/>
                </a:solidFill>
                <a:latin typeface="方正粗黑宋简体" panose="02000000000000000000" pitchFamily="2" charset="-122"/>
                <a:ea typeface="方正粗黑宋简体" panose="02000000000000000000" pitchFamily="2" charset="-122"/>
              </a:rPr>
              <a:t>线上音乐节</a:t>
            </a:r>
            <a:endParaRPr lang="en-US" altLang="zh-CN" sz="4000" dirty="0">
              <a:solidFill>
                <a:schemeClr val="bg1"/>
              </a:solidFill>
              <a:latin typeface="方正粗黑宋简体" panose="02000000000000000000" pitchFamily="2" charset="-122"/>
              <a:ea typeface="方正粗黑宋简体" panose="02000000000000000000" pitchFamily="2" charset="-122"/>
            </a:endParaRPr>
          </a:p>
        </p:txBody>
      </p:sp>
      <p:sp>
        <p:nvSpPr>
          <p:cNvPr id="20" name="矩形 19"/>
          <p:cNvSpPr/>
          <p:nvPr/>
        </p:nvSpPr>
        <p:spPr>
          <a:xfrm rot="20976788">
            <a:off x="9811760" y="1735129"/>
            <a:ext cx="3978045" cy="749620"/>
          </a:xfrm>
          <a:prstGeom prst="rect">
            <a:avLst/>
          </a:prstGeom>
          <a:solidFill>
            <a:srgbClr val="F85000"/>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solidFill>
                  <a:schemeClr val="bg1"/>
                </a:solidFill>
                <a:latin typeface="方正粗黑宋简体" panose="02000000000000000000" pitchFamily="2" charset="-122"/>
                <a:ea typeface="方正粗黑宋简体" panose="02000000000000000000" pitchFamily="2" charset="-122"/>
              </a:rPr>
              <a:t>线 发 布 会</a:t>
            </a:r>
            <a:endParaRPr lang="en-US" altLang="zh-CN" sz="4000" dirty="0">
              <a:solidFill>
                <a:schemeClr val="bg1"/>
              </a:solidFill>
              <a:latin typeface="方正粗黑宋简体" panose="02000000000000000000" pitchFamily="2" charset="-122"/>
              <a:ea typeface="方正粗黑宋简体" panose="02000000000000000000" pitchFamily="2" charset="-122"/>
            </a:endParaRPr>
          </a:p>
        </p:txBody>
      </p:sp>
      <p:sp>
        <p:nvSpPr>
          <p:cNvPr id="21" name="矩形 20"/>
          <p:cNvSpPr/>
          <p:nvPr/>
        </p:nvSpPr>
        <p:spPr>
          <a:xfrm>
            <a:off x="939635" y="4226250"/>
            <a:ext cx="2531285" cy="1009064"/>
          </a:xfrm>
          <a:prstGeom prst="rect">
            <a:avLst/>
          </a:prstGeom>
          <a:solidFill>
            <a:srgbClr val="92D050"/>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solidFill>
                  <a:schemeClr val="bg1"/>
                </a:solidFill>
                <a:latin typeface="方正粗黑宋简体" panose="02000000000000000000" pitchFamily="2" charset="-122"/>
                <a:ea typeface="方正粗黑宋简体" panose="02000000000000000000" pitchFamily="2" charset="-122"/>
              </a:rPr>
              <a:t>云 蹦 迪</a:t>
            </a:r>
            <a:endParaRPr lang="en-US" altLang="zh-CN" sz="4000" dirty="0">
              <a:solidFill>
                <a:schemeClr val="bg1"/>
              </a:solidFill>
              <a:latin typeface="方正粗黑宋简体" panose="02000000000000000000" pitchFamily="2" charset="-122"/>
              <a:ea typeface="方正粗黑宋简体" panose="02000000000000000000" pitchFamily="2" charset="-122"/>
            </a:endParaRPr>
          </a:p>
        </p:txBody>
      </p:sp>
      <p:sp>
        <p:nvSpPr>
          <p:cNvPr id="22" name="矩形 21"/>
          <p:cNvSpPr/>
          <p:nvPr/>
        </p:nvSpPr>
        <p:spPr>
          <a:xfrm>
            <a:off x="6220668" y="1511424"/>
            <a:ext cx="2531285" cy="857074"/>
          </a:xfrm>
          <a:prstGeom prst="rect">
            <a:avLst/>
          </a:prstGeom>
          <a:solidFill>
            <a:srgbClr val="FF8B3E"/>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solidFill>
                  <a:schemeClr val="bg1"/>
                </a:solidFill>
                <a:latin typeface="方正粗黑宋简体" panose="02000000000000000000" pitchFamily="2" charset="-122"/>
                <a:ea typeface="方正粗黑宋简体" panose="02000000000000000000" pitchFamily="2" charset="-122"/>
              </a:rPr>
              <a:t>云 网 课</a:t>
            </a:r>
            <a:endParaRPr lang="en-US" altLang="zh-CN" sz="4000" dirty="0">
              <a:solidFill>
                <a:schemeClr val="bg1"/>
              </a:solidFill>
              <a:latin typeface="方正粗黑宋简体" panose="02000000000000000000" pitchFamily="2" charset="-122"/>
              <a:ea typeface="方正粗黑宋简体" panose="02000000000000000000" pitchFamily="2" charset="-122"/>
            </a:endParaRPr>
          </a:p>
        </p:txBody>
      </p:sp>
      <p:sp>
        <p:nvSpPr>
          <p:cNvPr id="23" name="矩形 22"/>
          <p:cNvSpPr/>
          <p:nvPr/>
        </p:nvSpPr>
        <p:spPr>
          <a:xfrm>
            <a:off x="2053617" y="2548718"/>
            <a:ext cx="2531285" cy="720766"/>
          </a:xfrm>
          <a:prstGeom prst="rect">
            <a:avLst/>
          </a:prstGeom>
          <a:solidFill>
            <a:srgbClr val="00B050"/>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bg1"/>
                </a:solidFill>
                <a:latin typeface="方正粗黑宋简体" panose="02000000000000000000" pitchFamily="2" charset="-122"/>
                <a:ea typeface="方正粗黑宋简体" panose="02000000000000000000" pitchFamily="2" charset="-122"/>
              </a:rPr>
              <a:t>零接触派送</a:t>
            </a:r>
            <a:endParaRPr lang="en-US" altLang="zh-CN" sz="3200" dirty="0">
              <a:solidFill>
                <a:schemeClr val="bg1"/>
              </a:solidFill>
              <a:latin typeface="方正粗黑宋简体" panose="02000000000000000000" pitchFamily="2" charset="-122"/>
              <a:ea typeface="方正粗黑宋简体" panose="02000000000000000000" pitchFamily="2" charset="-122"/>
            </a:endParaRPr>
          </a:p>
        </p:txBody>
      </p:sp>
      <p:sp>
        <p:nvSpPr>
          <p:cNvPr id="24" name="矩形 23"/>
          <p:cNvSpPr/>
          <p:nvPr/>
        </p:nvSpPr>
        <p:spPr>
          <a:xfrm>
            <a:off x="8723903" y="791344"/>
            <a:ext cx="1788571" cy="539302"/>
          </a:xfrm>
          <a:prstGeom prst="rect">
            <a:avLst/>
          </a:prstGeom>
          <a:solidFill>
            <a:srgbClr val="00B050"/>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bg1"/>
                </a:solidFill>
                <a:latin typeface="方正粗黑宋简体" panose="02000000000000000000" pitchFamily="2" charset="-122"/>
                <a:ea typeface="方正粗黑宋简体" panose="02000000000000000000" pitchFamily="2" charset="-122"/>
              </a:rPr>
              <a:t>云旅游</a:t>
            </a:r>
            <a:endParaRPr lang="en-US" altLang="zh-CN" sz="3200" dirty="0">
              <a:solidFill>
                <a:schemeClr val="bg1"/>
              </a:solidFill>
              <a:latin typeface="方正粗黑宋简体" panose="02000000000000000000" pitchFamily="2" charset="-122"/>
              <a:ea typeface="方正粗黑宋简体" panose="02000000000000000000" pitchFamily="2" charset="-122"/>
            </a:endParaRPr>
          </a:p>
        </p:txBody>
      </p:sp>
      <p:sp>
        <p:nvSpPr>
          <p:cNvPr id="25" name="矩形 24"/>
          <p:cNvSpPr/>
          <p:nvPr/>
        </p:nvSpPr>
        <p:spPr>
          <a:xfrm rot="510078">
            <a:off x="11398693" y="4592992"/>
            <a:ext cx="1788571" cy="539302"/>
          </a:xfrm>
          <a:prstGeom prst="rect">
            <a:avLst/>
          </a:prstGeom>
          <a:solidFill>
            <a:srgbClr val="00B050"/>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bg1"/>
                </a:solidFill>
                <a:latin typeface="方正粗黑宋简体" panose="02000000000000000000" pitchFamily="2" charset="-122"/>
                <a:ea typeface="方正粗黑宋简体" panose="02000000000000000000" pitchFamily="2" charset="-122"/>
              </a:rPr>
              <a:t>云直播</a:t>
            </a:r>
            <a:endParaRPr lang="en-US" altLang="zh-CN" sz="3200" dirty="0">
              <a:solidFill>
                <a:schemeClr val="bg1"/>
              </a:solidFill>
              <a:latin typeface="方正粗黑宋简体" panose="02000000000000000000" pitchFamily="2" charset="-122"/>
              <a:ea typeface="方正粗黑宋简体" panose="02000000000000000000" pitchFamily="2" charset="-122"/>
            </a:endParaRPr>
          </a:p>
        </p:txBody>
      </p:sp>
      <p:pic>
        <p:nvPicPr>
          <p:cNvPr id="26" name="图片 25"/>
          <p:cNvPicPr>
            <a:picLocks noChangeAspect="1"/>
          </p:cNvPicPr>
          <p:nvPr/>
        </p:nvPicPr>
        <p:blipFill>
          <a:blip r:embed="rId2"/>
          <a:stretch>
            <a:fillRect/>
          </a:stretch>
        </p:blipFill>
        <p:spPr>
          <a:xfrm>
            <a:off x="552264" y="5513019"/>
            <a:ext cx="9312138" cy="1261853"/>
          </a:xfrm>
          <a:prstGeom prst="rect">
            <a:avLst/>
          </a:prstGeom>
        </p:spPr>
      </p:pic>
      <p:sp>
        <p:nvSpPr>
          <p:cNvPr id="27" name="文本框 26"/>
          <p:cNvSpPr txBox="1"/>
          <p:nvPr/>
        </p:nvSpPr>
        <p:spPr>
          <a:xfrm>
            <a:off x="134620" y="5567680"/>
            <a:ext cx="14396085" cy="1198880"/>
          </a:xfrm>
          <a:prstGeom prst="rect">
            <a:avLst/>
          </a:prstGeom>
          <a:noFill/>
        </p:spPr>
        <p:txBody>
          <a:bodyPr wrap="square" rtlCol="0">
            <a:spAutoFit/>
          </a:bodyPr>
          <a:lstStyle/>
          <a:p>
            <a:r>
              <a:rPr lang="zh-CN" altLang="en-US" sz="7200" dirty="0">
                <a:solidFill>
                  <a:schemeClr val="bg1"/>
                </a:solidFill>
                <a:latin typeface="迷你简菱心" panose="02010609000101010101" charset="-122"/>
                <a:ea typeface="迷你简菱心" panose="02010609000101010101" charset="-122"/>
              </a:rPr>
              <a:t>“后疫情时代下的</a:t>
            </a:r>
            <a:r>
              <a:rPr lang="en-US" altLang="zh-CN" sz="7200" dirty="0">
                <a:solidFill>
                  <a:schemeClr val="bg1"/>
                </a:solidFill>
                <a:latin typeface="迷你简菱心" panose="02010609000101010101" charset="-122"/>
                <a:ea typeface="迷你简菱心" panose="02010609000101010101" charset="-122"/>
              </a:rPr>
              <a:t>LOHAS</a:t>
            </a:r>
            <a:r>
              <a:rPr lang="zh-CN" altLang="en-US" sz="7200" dirty="0">
                <a:solidFill>
                  <a:schemeClr val="bg1"/>
                </a:solidFill>
                <a:latin typeface="迷你简菱心" panose="02010609000101010101" charset="-122"/>
                <a:ea typeface="迷你简菱心" panose="02010609000101010101" charset="-122"/>
              </a:rPr>
              <a:t>生活</a:t>
            </a:r>
            <a:r>
              <a:rPr lang="en-US" altLang="zh-CN" sz="7200" dirty="0">
                <a:solidFill>
                  <a:schemeClr val="bg1"/>
                </a:solidFill>
                <a:latin typeface="迷你简菱心" panose="02010609000101010101" charset="-122"/>
                <a:ea typeface="迷你简菱心" panose="02010609000101010101" charset="-122"/>
              </a:rPr>
              <a:t>”</a:t>
            </a:r>
            <a:endParaRPr lang="en-US" altLang="zh-CN" sz="7200" dirty="0">
              <a:solidFill>
                <a:schemeClr val="bg1"/>
              </a:solidFill>
              <a:latin typeface="迷你简菱心" panose="02010609000101010101" charset="-122"/>
              <a:ea typeface="迷你简菱心" panose="02010609000101010101" charset="-122"/>
            </a:endParaRPr>
          </a:p>
        </p:txBody>
      </p:sp>
      <p:sp>
        <p:nvSpPr>
          <p:cNvPr id="28" name="矩形 27"/>
          <p:cNvSpPr/>
          <p:nvPr/>
        </p:nvSpPr>
        <p:spPr>
          <a:xfrm>
            <a:off x="3916416" y="3529840"/>
            <a:ext cx="2531285" cy="701645"/>
          </a:xfrm>
          <a:prstGeom prst="rect">
            <a:avLst/>
          </a:prstGeom>
          <a:solidFill>
            <a:srgbClr val="71E3FE"/>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solidFill>
                  <a:schemeClr val="bg1"/>
                </a:solidFill>
                <a:latin typeface="方正粗黑宋简体" panose="02000000000000000000" pitchFamily="2" charset="-122"/>
                <a:ea typeface="方正粗黑宋简体" panose="02000000000000000000" pitchFamily="2" charset="-122"/>
              </a:rPr>
              <a:t>宅家大厨</a:t>
            </a:r>
            <a:endParaRPr lang="en-US" altLang="zh-CN" sz="4000" dirty="0">
              <a:solidFill>
                <a:schemeClr val="bg1"/>
              </a:solidFill>
              <a:latin typeface="方正粗黑宋简体" panose="02000000000000000000" pitchFamily="2" charset="-122"/>
              <a:ea typeface="方正粗黑宋简体" panose="02000000000000000000"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l="3109" t="32380" r="12953" b="4943"/>
          <a:stretch>
            <a:fillRect/>
          </a:stretch>
        </p:blipFill>
        <p:spPr bwMode="auto">
          <a:xfrm>
            <a:off x="431354" y="359296"/>
            <a:ext cx="13609512" cy="648072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560130" y="1475874"/>
            <a:ext cx="11377264" cy="1753235"/>
          </a:xfrm>
          <a:prstGeom prst="rect">
            <a:avLst/>
          </a:prstGeom>
        </p:spPr>
        <p:txBody>
          <a:bodyPr wrap="square">
            <a:spAutoFit/>
          </a:bodyPr>
          <a:lstStyle/>
          <a:p>
            <a:pPr>
              <a:lnSpc>
                <a:spcPct val="150000"/>
              </a:lnSpc>
            </a:pPr>
            <a:r>
              <a:rPr lang="zh-CN" altLang="en-US" dirty="0">
                <a:solidFill>
                  <a:srgbClr val="191919"/>
                </a:solidFill>
                <a:latin typeface="微软雅黑" panose="020B0503020204020204" charset="-122"/>
                <a:ea typeface="微软雅黑" panose="020B0503020204020204" charset="-122"/>
              </a:rPr>
              <a:t>乐活，是一个西方传来的新兴生活型态族群，由音译</a:t>
            </a:r>
            <a:r>
              <a:rPr lang="en-US" altLang="zh-CN" dirty="0">
                <a:solidFill>
                  <a:srgbClr val="191919"/>
                </a:solidFill>
                <a:latin typeface="微软雅黑" panose="020B0503020204020204" charset="-122"/>
                <a:ea typeface="微软雅黑" panose="020B0503020204020204" charset="-122"/>
              </a:rPr>
              <a:t>LOHAS</a:t>
            </a:r>
            <a:r>
              <a:rPr lang="zh-CN" altLang="en-US" dirty="0">
                <a:solidFill>
                  <a:srgbClr val="191919"/>
                </a:solidFill>
                <a:latin typeface="微软雅黑" panose="020B0503020204020204" charset="-122"/>
                <a:ea typeface="微软雅黑" panose="020B0503020204020204" charset="-122"/>
              </a:rPr>
              <a:t>而来，</a:t>
            </a:r>
            <a:r>
              <a:rPr lang="en-US" altLang="zh-CN" dirty="0">
                <a:solidFill>
                  <a:srgbClr val="191919"/>
                </a:solidFill>
                <a:latin typeface="微软雅黑" panose="020B0503020204020204" charset="-122"/>
                <a:ea typeface="微软雅黑" panose="020B0503020204020204" charset="-122"/>
              </a:rPr>
              <a:t>LOHAS</a:t>
            </a:r>
            <a:r>
              <a:rPr lang="zh-CN" altLang="en-US" dirty="0">
                <a:solidFill>
                  <a:srgbClr val="191919"/>
                </a:solidFill>
                <a:latin typeface="微软雅黑" panose="020B0503020204020204" charset="-122"/>
                <a:ea typeface="微软雅黑" panose="020B0503020204020204" charset="-122"/>
              </a:rPr>
              <a:t>是英语</a:t>
            </a:r>
            <a:r>
              <a:rPr lang="en-US" altLang="zh-CN" dirty="0">
                <a:solidFill>
                  <a:srgbClr val="191919"/>
                </a:solidFill>
                <a:latin typeface="微软雅黑" panose="020B0503020204020204" charset="-122"/>
                <a:ea typeface="微软雅黑" panose="020B0503020204020204" charset="-122"/>
              </a:rPr>
              <a:t>Lifestyles of Health and Sustainability</a:t>
            </a:r>
            <a:r>
              <a:rPr lang="zh-CN" altLang="en-US" dirty="0">
                <a:solidFill>
                  <a:srgbClr val="191919"/>
                </a:solidFill>
                <a:latin typeface="微软雅黑" panose="020B0503020204020204" charset="-122"/>
                <a:ea typeface="微软雅黑" panose="020B0503020204020204" charset="-122"/>
              </a:rPr>
              <a:t>的缩写，文瑞</a:t>
            </a:r>
            <a:r>
              <a:rPr lang="en-US" altLang="zh-CN" dirty="0">
                <a:solidFill>
                  <a:srgbClr val="191919"/>
                </a:solidFill>
                <a:latin typeface="微软雅黑" panose="020B0503020204020204" charset="-122"/>
                <a:ea typeface="微软雅黑" panose="020B0503020204020204" charset="-122"/>
              </a:rPr>
              <a:t>·</a:t>
            </a:r>
            <a:r>
              <a:rPr lang="zh-CN" altLang="en-US" dirty="0">
                <a:solidFill>
                  <a:srgbClr val="191919"/>
                </a:solidFill>
                <a:latin typeface="微软雅黑" panose="020B0503020204020204" charset="-122"/>
                <a:ea typeface="微软雅黑" panose="020B0503020204020204" charset="-122"/>
              </a:rPr>
              <a:t>卓锦花园</a:t>
            </a:r>
            <a:r>
              <a:rPr lang="zh-CN" altLang="en-US" sz="1800" dirty="0">
                <a:solidFill>
                  <a:srgbClr val="191919"/>
                </a:solidFill>
                <a:latin typeface="微软雅黑" panose="020B0503020204020204" charset="-122"/>
                <a:ea typeface="微软雅黑" panose="020B0503020204020204" charset="-122"/>
                <a:sym typeface="+mn-ea"/>
              </a:rPr>
              <a:t>结合新加坡花园城市理念，</a:t>
            </a:r>
            <a:r>
              <a:rPr lang="zh-CN" altLang="en-US" dirty="0">
                <a:solidFill>
                  <a:srgbClr val="191919"/>
                </a:solidFill>
                <a:latin typeface="微软雅黑" panose="020B0503020204020204" charset="-122"/>
                <a:ea typeface="微软雅黑" panose="020B0503020204020204" charset="-122"/>
              </a:rPr>
              <a:t>以健康及自给自足的形态过生活，强调“健康、可持续的生活方式”。“乐活”是一种环保理念，一种文化内涵，一种时代产物。它是一种贴近生活本源，自然、健康、精致的生活态度。</a:t>
            </a:r>
            <a:endParaRPr lang="zh-CN" altLang="en-US" dirty="0">
              <a:solidFill>
                <a:srgbClr val="191919"/>
              </a:solidFill>
              <a:latin typeface="微软雅黑" panose="020B0503020204020204" charset="-122"/>
              <a:ea typeface="微软雅黑" panose="020B0503020204020204" charset="-122"/>
            </a:endParaRPr>
          </a:p>
        </p:txBody>
      </p:sp>
      <p:pic>
        <p:nvPicPr>
          <p:cNvPr id="3" name="图片 2" descr="图片2"/>
          <p:cNvPicPr>
            <a:picLocks noChangeAspect="1"/>
          </p:cNvPicPr>
          <p:nvPr/>
        </p:nvPicPr>
        <p:blipFill>
          <a:blip r:embed="rId2">
            <a:grayscl/>
            <a:lum bright="100000"/>
          </a:blip>
          <a:stretch>
            <a:fillRect/>
          </a:stretch>
        </p:blipFill>
        <p:spPr>
          <a:xfrm rot="960000">
            <a:off x="6710045" y="4500245"/>
            <a:ext cx="6807835" cy="3449320"/>
          </a:xfrm>
          <a:prstGeom prst="rect">
            <a:avLst/>
          </a:prstGeom>
        </p:spPr>
      </p:pic>
      <p:sp>
        <p:nvSpPr>
          <p:cNvPr id="28" name="文本框 27"/>
          <p:cNvSpPr txBox="1"/>
          <p:nvPr/>
        </p:nvSpPr>
        <p:spPr>
          <a:xfrm>
            <a:off x="-13341" y="673814"/>
            <a:ext cx="14498955" cy="922020"/>
          </a:xfrm>
          <a:prstGeom prst="rect">
            <a:avLst/>
          </a:prstGeom>
          <a:noFill/>
          <a:ln w="9525">
            <a:noFill/>
          </a:ln>
        </p:spPr>
        <p:txBody>
          <a:bodyPr wrap="square" anchor="t">
            <a:spAutoFit/>
          </a:bodyPr>
          <a:lstStyle/>
          <a:p>
            <a:pPr algn="l" defTabSz="1605280"/>
            <a:r>
              <a:rPr lang="en-US" altLang="zh-CN" sz="5400" dirty="0">
                <a:solidFill>
                  <a:srgbClr val="FFBA0C"/>
                </a:solidFill>
                <a:latin typeface="方正粗黑宋简体" panose="02000000000000000000" pitchFamily="2" charset="-122"/>
                <a:ea typeface="方正粗黑宋简体" panose="02000000000000000000" pitchFamily="2" charset="-122"/>
              </a:rPr>
              <a:t>   </a:t>
            </a:r>
            <a:r>
              <a:rPr lang="zh-CN" altLang="en-US" sz="5400" dirty="0">
                <a:solidFill>
                  <a:srgbClr val="FFBA0C"/>
                </a:solidFill>
                <a:latin typeface="方正粗黑宋简体" panose="02000000000000000000" pitchFamily="2" charset="-122"/>
                <a:ea typeface="方正粗黑宋简体" panose="02000000000000000000" pitchFamily="2" charset="-122"/>
              </a:rPr>
              <a:t>概念导入</a:t>
            </a:r>
            <a:endParaRPr lang="zh-CN" altLang="en-US" sz="5400" dirty="0">
              <a:solidFill>
                <a:srgbClr val="FFBA0C"/>
              </a:solidFill>
              <a:latin typeface="方正粗黑宋简体" panose="02000000000000000000" pitchFamily="2" charset="-122"/>
              <a:ea typeface="方正粗黑宋简体" panose="02000000000000000000"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431354" y="1221621"/>
            <a:ext cx="13537504" cy="16585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defTabSz="1028700" eaLnBrk="0" hangingPunct="0">
              <a:defRPr sz="1400">
                <a:solidFill>
                  <a:schemeClr val="tx1"/>
                </a:solidFill>
                <a:latin typeface="Arial" panose="020B0604020202020204" pitchFamily="34" charset="0"/>
                <a:ea typeface="微软雅黑" panose="020B0503020204020204" charset="-122"/>
              </a:defRPr>
            </a:lvl1pPr>
            <a:lvl2pPr marL="457200" defTabSz="1028700" eaLnBrk="0" hangingPunct="0">
              <a:defRPr sz="1400">
                <a:solidFill>
                  <a:schemeClr val="tx1"/>
                </a:solidFill>
                <a:latin typeface="Arial" panose="020B0604020202020204" pitchFamily="34" charset="0"/>
                <a:ea typeface="微软雅黑" panose="020B0503020204020204" charset="-122"/>
              </a:defRPr>
            </a:lvl2pPr>
            <a:lvl3pPr marL="914400" defTabSz="1028700" eaLnBrk="0" hangingPunct="0">
              <a:defRPr sz="1400">
                <a:solidFill>
                  <a:schemeClr val="tx1"/>
                </a:solidFill>
                <a:latin typeface="Arial" panose="020B0604020202020204" pitchFamily="34" charset="0"/>
                <a:ea typeface="微软雅黑" panose="020B0503020204020204" charset="-122"/>
              </a:defRPr>
            </a:lvl3pPr>
            <a:lvl4pPr marL="1371600" defTabSz="1028700" eaLnBrk="0" hangingPunct="0">
              <a:defRPr sz="1400">
                <a:solidFill>
                  <a:schemeClr val="tx1"/>
                </a:solidFill>
                <a:latin typeface="Arial" panose="020B0604020202020204" pitchFamily="34" charset="0"/>
                <a:ea typeface="微软雅黑" panose="020B0503020204020204" charset="-122"/>
              </a:defRPr>
            </a:lvl4pPr>
            <a:lvl5pPr marL="1828800" defTabSz="1028700" eaLnBrk="0" hangingPunct="0">
              <a:defRPr sz="1400">
                <a:solidFill>
                  <a:schemeClr val="tx1"/>
                </a:solidFill>
                <a:latin typeface="Arial" panose="020B0604020202020204" pitchFamily="34" charset="0"/>
                <a:ea typeface="微软雅黑" panose="020B0503020204020204" charset="-122"/>
              </a:defRPr>
            </a:lvl5pPr>
            <a:lvl6pPr defTabSz="1028700" eaLnBrk="0" fontAlgn="base" hangingPunct="0">
              <a:spcBef>
                <a:spcPct val="0"/>
              </a:spcBef>
              <a:spcAft>
                <a:spcPct val="0"/>
              </a:spcAft>
              <a:defRPr sz="1400">
                <a:solidFill>
                  <a:schemeClr val="tx1"/>
                </a:solidFill>
                <a:latin typeface="Arial" panose="020B0604020202020204" pitchFamily="34" charset="0"/>
                <a:ea typeface="微软雅黑" panose="020B0503020204020204" charset="-122"/>
              </a:defRPr>
            </a:lvl6pPr>
            <a:lvl7pPr defTabSz="1028700" eaLnBrk="0" fontAlgn="base" hangingPunct="0">
              <a:spcBef>
                <a:spcPct val="0"/>
              </a:spcBef>
              <a:spcAft>
                <a:spcPct val="0"/>
              </a:spcAft>
              <a:defRPr sz="1400">
                <a:solidFill>
                  <a:schemeClr val="tx1"/>
                </a:solidFill>
                <a:latin typeface="Arial" panose="020B0604020202020204" pitchFamily="34" charset="0"/>
                <a:ea typeface="微软雅黑" panose="020B0503020204020204" charset="-122"/>
              </a:defRPr>
            </a:lvl7pPr>
            <a:lvl8pPr defTabSz="1028700" eaLnBrk="0" fontAlgn="base" hangingPunct="0">
              <a:spcBef>
                <a:spcPct val="0"/>
              </a:spcBef>
              <a:spcAft>
                <a:spcPct val="0"/>
              </a:spcAft>
              <a:defRPr sz="1400">
                <a:solidFill>
                  <a:schemeClr val="tx1"/>
                </a:solidFill>
                <a:latin typeface="Arial" panose="020B0604020202020204" pitchFamily="34" charset="0"/>
                <a:ea typeface="微软雅黑" panose="020B0503020204020204" charset="-122"/>
              </a:defRPr>
            </a:lvl8pPr>
            <a:lvl9pPr defTabSz="1028700" eaLnBrk="0" fontAlgn="base" hangingPunct="0">
              <a:spcBef>
                <a:spcPct val="0"/>
              </a:spcBef>
              <a:spcAft>
                <a:spcPct val="0"/>
              </a:spcAft>
              <a:defRPr sz="1400">
                <a:solidFill>
                  <a:schemeClr val="tx1"/>
                </a:solidFill>
                <a:latin typeface="Arial" panose="020B0604020202020204" pitchFamily="34" charset="0"/>
                <a:ea typeface="微软雅黑" panose="020B0503020204020204" charset="-122"/>
              </a:defRPr>
            </a:lvl9pPr>
          </a:lstStyle>
          <a:p>
            <a:pPr algn="ctr" defTabSz="914400">
              <a:lnSpc>
                <a:spcPct val="150000"/>
              </a:lnSpc>
            </a:pPr>
            <a:r>
              <a:rPr lang="en-US" altLang="zh-CN" sz="3600" dirty="0">
                <a:solidFill>
                  <a:srgbClr val="19C76A"/>
                </a:solidFill>
                <a:latin typeface="微软雅黑" panose="020B0503020204020204" charset="-122"/>
              </a:rPr>
              <a:t>2020</a:t>
            </a:r>
            <a:r>
              <a:rPr lang="zh-CN" altLang="en-US" sz="3600" dirty="0">
                <a:solidFill>
                  <a:srgbClr val="19C76A"/>
                </a:solidFill>
                <a:latin typeface="微软雅黑" panose="020B0503020204020204" charset="-122"/>
              </a:rPr>
              <a:t>年“后疫情”营销之道</a:t>
            </a:r>
            <a:endParaRPr lang="en-US" altLang="zh-CN" sz="3600" dirty="0">
              <a:solidFill>
                <a:srgbClr val="19C76A"/>
              </a:solidFill>
              <a:latin typeface="微软雅黑" panose="020B0503020204020204" charset="-122"/>
            </a:endParaRPr>
          </a:p>
          <a:p>
            <a:pPr algn="ctr" defTabSz="914400">
              <a:lnSpc>
                <a:spcPct val="150000"/>
              </a:lnSpc>
            </a:pPr>
            <a:r>
              <a:rPr lang="zh-CN" altLang="en-US" sz="3600" b="1" dirty="0">
                <a:solidFill>
                  <a:srgbClr val="19C76A"/>
                </a:solidFill>
                <a:latin typeface="微软雅黑" panose="020B0503020204020204" charset="-122"/>
              </a:rPr>
              <a:t>启动传播力，强化销售力</a:t>
            </a:r>
            <a:endParaRPr lang="zh-CN" altLang="en-US" sz="3600" b="1" dirty="0">
              <a:solidFill>
                <a:srgbClr val="19C76A"/>
              </a:solidFill>
              <a:latin typeface="微软雅黑" panose="020B0503020204020204" charset="-122"/>
            </a:endParaRPr>
          </a:p>
        </p:txBody>
      </p:sp>
      <p:sp>
        <p:nvSpPr>
          <p:cNvPr id="25" name="Text Box 13"/>
          <p:cNvSpPr txBox="1">
            <a:spLocks noChangeArrowheads="1"/>
          </p:cNvSpPr>
          <p:nvPr/>
        </p:nvSpPr>
        <p:spPr bwMode="auto">
          <a:xfrm>
            <a:off x="503362" y="3209791"/>
            <a:ext cx="13537504" cy="1322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buClr>
                <a:schemeClr val="tx1"/>
              </a:buClr>
              <a:buFont typeface="Wingdings" panose="05000000000000000000" pitchFamily="2" charset="2"/>
              <a:buChar char="l"/>
            </a:pPr>
            <a:r>
              <a:rPr lang="zh-CN" altLang="en-US" sz="2000" dirty="0">
                <a:solidFill>
                  <a:schemeClr val="tx1">
                    <a:lumMod val="75000"/>
                    <a:lumOff val="25000"/>
                  </a:schemeClr>
                </a:solidFill>
                <a:latin typeface="微软雅黑" panose="020B0503020204020204" charset="-122"/>
                <a:ea typeface="微软雅黑" panose="020B0503020204020204" charset="-122"/>
              </a:rPr>
              <a:t>通过举办具有足够吸引力的活动，吸引来宾前来文瑞</a:t>
            </a:r>
            <a:r>
              <a:rPr lang="en-US" altLang="zh-CN" sz="2000" dirty="0">
                <a:solidFill>
                  <a:schemeClr val="tx1">
                    <a:lumMod val="75000"/>
                    <a:lumOff val="25000"/>
                  </a:schemeClr>
                </a:solidFill>
                <a:latin typeface="微软雅黑" panose="020B0503020204020204" charset="-122"/>
                <a:ea typeface="微软雅黑" panose="020B0503020204020204" charset="-122"/>
              </a:rPr>
              <a:t>·</a:t>
            </a:r>
            <a:r>
              <a:rPr lang="zh-CN" altLang="en-US" sz="2000" dirty="0">
                <a:solidFill>
                  <a:schemeClr val="tx1">
                    <a:lumMod val="75000"/>
                    <a:lumOff val="25000"/>
                  </a:schemeClr>
                </a:solidFill>
                <a:latin typeface="微软雅黑" panose="020B0503020204020204" charset="-122"/>
                <a:ea typeface="微软雅黑" panose="020B0503020204020204" charset="-122"/>
              </a:rPr>
              <a:t>卓锦花园城。</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pPr algn="ctr">
              <a:spcBef>
                <a:spcPct val="50000"/>
              </a:spcBef>
              <a:buClr>
                <a:schemeClr val="tx1"/>
              </a:buClr>
              <a:buFont typeface="Wingdings" panose="05000000000000000000" pitchFamily="2" charset="2"/>
              <a:buChar char="l"/>
            </a:pPr>
            <a:r>
              <a:rPr lang="zh-CN" altLang="en-US" sz="2000" dirty="0">
                <a:solidFill>
                  <a:schemeClr val="tx1">
                    <a:lumMod val="75000"/>
                    <a:lumOff val="25000"/>
                  </a:schemeClr>
                </a:solidFill>
                <a:latin typeface="微软雅黑" panose="020B0503020204020204" charset="-122"/>
                <a:ea typeface="微软雅黑" panose="020B0503020204020204" charset="-122"/>
              </a:rPr>
              <a:t>通过本次活动，为后期的招商蓄客、积累人气，提高知名度。</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pPr algn="ctr">
              <a:spcBef>
                <a:spcPct val="50000"/>
              </a:spcBef>
              <a:buClr>
                <a:schemeClr val="tx1"/>
              </a:buClr>
              <a:buFont typeface="Wingdings" panose="05000000000000000000" pitchFamily="2" charset="2"/>
              <a:buChar char="l"/>
            </a:pPr>
            <a:r>
              <a:rPr lang="zh-CN" altLang="en-US" sz="2000" dirty="0">
                <a:solidFill>
                  <a:schemeClr val="tx1">
                    <a:lumMod val="75000"/>
                    <a:lumOff val="25000"/>
                  </a:schemeClr>
                </a:solidFill>
                <a:latin typeface="微软雅黑" panose="020B0503020204020204" charset="-122"/>
                <a:ea typeface="微软雅黑" panose="020B0503020204020204" charset="-122"/>
              </a:rPr>
              <a:t>让来宾体会到</a:t>
            </a:r>
            <a:r>
              <a:rPr lang="en-US" altLang="zh-CN" sz="2000" dirty="0">
                <a:solidFill>
                  <a:schemeClr val="tx1">
                    <a:lumMod val="75000"/>
                    <a:lumOff val="25000"/>
                  </a:schemeClr>
                </a:solidFill>
                <a:latin typeface="微软雅黑" panose="020B0503020204020204" charset="-122"/>
                <a:ea typeface="微软雅黑" panose="020B0503020204020204" charset="-122"/>
              </a:rPr>
              <a:t>XX·</a:t>
            </a:r>
            <a:r>
              <a:rPr lang="zh-CN" altLang="en-US" sz="2000" dirty="0">
                <a:solidFill>
                  <a:schemeClr val="tx1">
                    <a:lumMod val="75000"/>
                    <a:lumOff val="25000"/>
                  </a:schemeClr>
                </a:solidFill>
                <a:latin typeface="微软雅黑" panose="020B0503020204020204" charset="-122"/>
                <a:ea typeface="微软雅黑" panose="020B0503020204020204" charset="-122"/>
              </a:rPr>
              <a:t>花园城的诚意，感受花园城的氛围和气息。</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27" name="文本框 26"/>
          <p:cNvSpPr txBox="1"/>
          <p:nvPr/>
        </p:nvSpPr>
        <p:spPr>
          <a:xfrm rot="19680000">
            <a:off x="5607137" y="4111697"/>
            <a:ext cx="678815" cy="1198880"/>
          </a:xfrm>
          <a:prstGeom prst="rect">
            <a:avLst/>
          </a:prstGeom>
          <a:noFill/>
        </p:spPr>
        <p:txBody>
          <a:bodyPr wrap="square" rtlCol="0">
            <a:spAutoFit/>
          </a:bodyPr>
          <a:lstStyle/>
          <a:p>
            <a:r>
              <a:rPr lang="en-US" altLang="zh-CN" sz="7200" b="1" dirty="0">
                <a:solidFill>
                  <a:srgbClr val="FFC000"/>
                </a:solidFill>
                <a:latin typeface="李旭科毛笔行书" panose="02010600030101010101" charset="-122"/>
                <a:ea typeface="李旭科毛笔行书" panose="02010600030101010101" charset="-122"/>
              </a:rPr>
              <a:t>\</a:t>
            </a:r>
            <a:endParaRPr lang="en-US" altLang="zh-CN" sz="7200" b="1" dirty="0">
              <a:solidFill>
                <a:srgbClr val="FFC000"/>
              </a:solidFill>
              <a:latin typeface="李旭科毛笔行书" panose="02010600030101010101" charset="-122"/>
              <a:ea typeface="李旭科毛笔行书" panose="02010600030101010101" charset="-122"/>
            </a:endParaRPr>
          </a:p>
        </p:txBody>
      </p:sp>
      <p:sp>
        <p:nvSpPr>
          <p:cNvPr id="28" name="文本框 27"/>
          <p:cNvSpPr txBox="1"/>
          <p:nvPr/>
        </p:nvSpPr>
        <p:spPr>
          <a:xfrm>
            <a:off x="-26041" y="4751784"/>
            <a:ext cx="14498955" cy="2554545"/>
          </a:xfrm>
          <a:prstGeom prst="rect">
            <a:avLst/>
          </a:prstGeom>
          <a:noFill/>
          <a:ln w="9525">
            <a:noFill/>
          </a:ln>
        </p:spPr>
        <p:txBody>
          <a:bodyPr wrap="square" anchor="t">
            <a:spAutoFit/>
          </a:bodyPr>
          <a:lstStyle/>
          <a:p>
            <a:pPr algn="ctr" defTabSz="1605280"/>
            <a:r>
              <a:rPr lang="en-US" altLang="zh-CN" sz="8000" dirty="0">
                <a:solidFill>
                  <a:srgbClr val="FFBA0C"/>
                </a:solidFill>
                <a:latin typeface="方正粗黑宋简体" panose="02000000000000000000" pitchFamily="2" charset="-122"/>
                <a:ea typeface="方正粗黑宋简体" panose="02000000000000000000" pitchFamily="2" charset="-122"/>
              </a:rPr>
              <a:t>    </a:t>
            </a:r>
            <a:r>
              <a:rPr lang="zh-CN" altLang="en-US" sz="8000" dirty="0">
                <a:solidFill>
                  <a:srgbClr val="FFBA0C"/>
                </a:solidFill>
                <a:latin typeface="方正粗黑宋简体" panose="02000000000000000000" pitchFamily="2" charset="-122"/>
                <a:ea typeface="方正粗黑宋简体" panose="02000000000000000000" pitchFamily="2" charset="-122"/>
              </a:rPr>
              <a:t>首先，</a:t>
            </a:r>
            <a:r>
              <a:rPr lang="zh-CN" altLang="en-US" sz="8000" i="1" dirty="0">
                <a:solidFill>
                  <a:srgbClr val="FFBA0C"/>
                </a:solidFill>
                <a:latin typeface="方正粗黑宋简体" panose="02000000000000000000" pitchFamily="2" charset="-122"/>
                <a:ea typeface="方正粗黑宋简体" panose="02000000000000000000" pitchFamily="2" charset="-122"/>
              </a:rPr>
              <a:t>Ceng个热度</a:t>
            </a:r>
            <a:r>
              <a:rPr lang="en-US" altLang="zh-CN" sz="8000" i="1" dirty="0">
                <a:solidFill>
                  <a:srgbClr val="FFBA0C"/>
                </a:solidFill>
                <a:latin typeface="方正粗黑宋简体" panose="02000000000000000000" pitchFamily="2" charset="-122"/>
                <a:ea typeface="方正粗黑宋简体" panose="02000000000000000000" pitchFamily="2" charset="-122"/>
              </a:rPr>
              <a:t>……</a:t>
            </a:r>
            <a:endParaRPr lang="zh-CN" altLang="en-US" sz="8000" i="1" dirty="0">
              <a:solidFill>
                <a:srgbClr val="FFBA0C"/>
              </a:solidFill>
              <a:latin typeface="方正粗黑宋简体" panose="02000000000000000000" pitchFamily="2" charset="-122"/>
              <a:ea typeface="方正粗黑宋简体" panose="02000000000000000000" pitchFamily="2" charset="-122"/>
            </a:endParaRPr>
          </a:p>
          <a:p>
            <a:pPr algn="ctr" defTabSz="1605280"/>
            <a:endParaRPr lang="en-US" altLang="zh-CN" sz="8000" dirty="0">
              <a:solidFill>
                <a:srgbClr val="F85000"/>
              </a:solidFill>
              <a:latin typeface="方正粗黑宋简体" panose="02000000000000000000" pitchFamily="2" charset="-122"/>
              <a:ea typeface="方正粗黑宋简体" panose="02000000000000000000"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片包含 游戏机, 文字&#10;&#10;描述已自动生成"/>
          <p:cNvPicPr>
            <a:picLocks noChangeAspect="1"/>
          </p:cNvPicPr>
          <p:nvPr/>
        </p:nvPicPr>
        <p:blipFill rotWithShape="1">
          <a:blip r:embed="rId1">
            <a:extLst>
              <a:ext uri="{28A0092B-C50C-407E-A947-70E740481C1C}">
                <a14:useLocalDpi xmlns:a14="http://schemas.microsoft.com/office/drawing/2010/main" val="0"/>
              </a:ext>
            </a:extLst>
          </a:blip>
          <a:srcRect l="3942" t="12639" r="5072" b="66984"/>
          <a:stretch>
            <a:fillRect/>
          </a:stretch>
        </p:blipFill>
        <p:spPr>
          <a:xfrm>
            <a:off x="385445" y="361315"/>
            <a:ext cx="13655675" cy="6480810"/>
          </a:xfrm>
          <a:prstGeom prst="rect">
            <a:avLst/>
          </a:prstGeom>
        </p:spPr>
      </p:pic>
      <p:sp>
        <p:nvSpPr>
          <p:cNvPr id="4" name="文本框 3"/>
          <p:cNvSpPr txBox="1"/>
          <p:nvPr/>
        </p:nvSpPr>
        <p:spPr>
          <a:xfrm>
            <a:off x="719386" y="1137174"/>
            <a:ext cx="7738110" cy="1014730"/>
          </a:xfrm>
          <a:prstGeom prst="rect">
            <a:avLst/>
          </a:prstGeom>
          <a:solidFill>
            <a:schemeClr val="bg1"/>
          </a:solidFill>
        </p:spPr>
        <p:txBody>
          <a:bodyPr wrap="square" rtlCol="0" anchor="t">
            <a:spAutoFit/>
          </a:bodyPr>
          <a:lstStyle/>
          <a:p>
            <a:r>
              <a:rPr lang="zh-CN" altLang="en-US" sz="6000" i="1" dirty="0">
                <a:solidFill>
                  <a:srgbClr val="FFBA0C"/>
                </a:solidFill>
                <a:latin typeface="李旭科毛笔行书" panose="02010600030101010101" charset="-122"/>
                <a:ea typeface="李旭科毛笔行书" panose="02010600030101010101" charset="-122"/>
              </a:rPr>
              <a:t>Ceng</a:t>
            </a:r>
            <a:r>
              <a:rPr lang="zh-CN" altLang="en-US" sz="4400" i="1" dirty="0">
                <a:solidFill>
                  <a:srgbClr val="FFBA0C"/>
                </a:solidFill>
                <a:latin typeface="方正粗黑宋简体" panose="02000000000000000000" pitchFamily="2" charset="-122"/>
                <a:ea typeface="方正粗黑宋简体" panose="02000000000000000000" pitchFamily="2" charset="-122"/>
              </a:rPr>
              <a:t>热度，我们是专业的！</a:t>
            </a:r>
            <a:endParaRPr lang="zh-CN" altLang="en-US" sz="4400" i="1" dirty="0">
              <a:solidFill>
                <a:srgbClr val="FFBA0C"/>
              </a:solidFill>
              <a:latin typeface="方正粗黑宋简体" panose="02000000000000000000" pitchFamily="2" charset="-122"/>
              <a:ea typeface="方正粗黑宋简体" panose="02000000000000000000" pitchFamily="2" charset="-122"/>
            </a:endParaRPr>
          </a:p>
        </p:txBody>
      </p:sp>
      <p:sp>
        <p:nvSpPr>
          <p:cNvPr id="5" name="文本框 4"/>
          <p:cNvSpPr txBox="1"/>
          <p:nvPr/>
        </p:nvSpPr>
        <p:spPr>
          <a:xfrm rot="19680000">
            <a:off x="901013" y="449803"/>
            <a:ext cx="678815" cy="1198880"/>
          </a:xfrm>
          <a:prstGeom prst="rect">
            <a:avLst/>
          </a:prstGeom>
          <a:noFill/>
        </p:spPr>
        <p:txBody>
          <a:bodyPr wrap="square" rtlCol="0">
            <a:spAutoFit/>
          </a:bodyPr>
          <a:lstStyle/>
          <a:p>
            <a:r>
              <a:rPr lang="en-US" altLang="zh-CN" sz="7200" b="1" dirty="0">
                <a:solidFill>
                  <a:srgbClr val="FFC000"/>
                </a:solidFill>
                <a:latin typeface="李旭科毛笔行书" panose="02010600030101010101" charset="-122"/>
                <a:ea typeface="李旭科毛笔行书" panose="02010600030101010101" charset="-122"/>
              </a:rPr>
              <a:t>\</a:t>
            </a:r>
            <a:endParaRPr lang="en-US" altLang="zh-CN" sz="7200" b="1" dirty="0">
              <a:solidFill>
                <a:srgbClr val="FFC000"/>
              </a:solidFill>
              <a:latin typeface="李旭科毛笔行书" panose="02010600030101010101" charset="-122"/>
              <a:ea typeface="李旭科毛笔行书" panose="02010600030101010101" charset="-122"/>
            </a:endParaRPr>
          </a:p>
        </p:txBody>
      </p:sp>
      <p:sp>
        <p:nvSpPr>
          <p:cNvPr id="7" name="矩形 6"/>
          <p:cNvSpPr/>
          <p:nvPr/>
        </p:nvSpPr>
        <p:spPr>
          <a:xfrm>
            <a:off x="503363" y="5160261"/>
            <a:ext cx="13537504" cy="1679755"/>
          </a:xfrm>
          <a:prstGeom prst="rect">
            <a:avLst/>
          </a:prstGeom>
          <a:solidFill>
            <a:schemeClr val="bg1"/>
          </a:solidFill>
        </p:spPr>
        <p:txBody>
          <a:bodyPr wrap="square">
            <a:spAutoFit/>
          </a:bodyPr>
          <a:lstStyle/>
          <a:p>
            <a:pPr algn="r">
              <a:lnSpc>
                <a:spcPct val="150000"/>
              </a:lnSpc>
            </a:pPr>
            <a:r>
              <a:rPr lang="zh-CN" altLang="en-US" sz="3600" i="1" dirty="0">
                <a:solidFill>
                  <a:srgbClr val="FFBA0C"/>
                </a:solidFill>
                <a:latin typeface="方正粗黑宋简体" panose="02000000000000000000" pitchFamily="2" charset="-122"/>
                <a:ea typeface="方正粗黑宋简体" panose="02000000000000000000" pitchFamily="2" charset="-122"/>
              </a:rPr>
              <a:t>蹭个“后疫情</a:t>
            </a:r>
            <a:r>
              <a:rPr lang="en-US" altLang="zh-CN" sz="3600" i="1" dirty="0">
                <a:solidFill>
                  <a:srgbClr val="FFBA0C"/>
                </a:solidFill>
                <a:latin typeface="方正粗黑宋简体" panose="02000000000000000000" pitchFamily="2" charset="-122"/>
                <a:ea typeface="方正粗黑宋简体" panose="02000000000000000000" pitchFamily="2" charset="-122"/>
              </a:rPr>
              <a:t>”</a:t>
            </a:r>
            <a:r>
              <a:rPr lang="zh-CN" altLang="en-US" sz="3600" i="1" dirty="0">
                <a:solidFill>
                  <a:srgbClr val="FFBA0C"/>
                </a:solidFill>
                <a:latin typeface="方正粗黑宋简体" panose="02000000000000000000" pitchFamily="2" charset="-122"/>
                <a:ea typeface="方正粗黑宋简体" panose="02000000000000000000" pitchFamily="2" charset="-122"/>
              </a:rPr>
              <a:t>的热度</a:t>
            </a:r>
            <a:r>
              <a:rPr lang="en-US" altLang="zh-CN" sz="3600" i="1" dirty="0">
                <a:solidFill>
                  <a:srgbClr val="FFBA0C"/>
                </a:solidFill>
                <a:latin typeface="方正粗黑宋简体" panose="02000000000000000000" pitchFamily="2" charset="-122"/>
                <a:ea typeface="方正粗黑宋简体" panose="02000000000000000000" pitchFamily="2" charset="-122"/>
              </a:rPr>
              <a:t>,</a:t>
            </a:r>
            <a:endParaRPr lang="en-US" altLang="zh-CN" sz="3600" i="1" dirty="0">
              <a:solidFill>
                <a:srgbClr val="FFBA0C"/>
              </a:solidFill>
              <a:latin typeface="方正粗黑宋简体" panose="02000000000000000000" pitchFamily="2" charset="-122"/>
              <a:ea typeface="方正粗黑宋简体" panose="02000000000000000000" pitchFamily="2" charset="-122"/>
            </a:endParaRPr>
          </a:p>
          <a:p>
            <a:pPr algn="r">
              <a:lnSpc>
                <a:spcPct val="150000"/>
              </a:lnSpc>
            </a:pPr>
            <a:r>
              <a:rPr lang="zh-CN" altLang="en-US" sz="3600" i="1" dirty="0">
                <a:solidFill>
                  <a:srgbClr val="FFBA0C"/>
                </a:solidFill>
                <a:latin typeface="方正粗黑宋简体" panose="02000000000000000000" pitchFamily="2" charset="-122"/>
                <a:ea typeface="方正粗黑宋简体" panose="02000000000000000000" pitchFamily="2" charset="-122"/>
              </a:rPr>
              <a:t>我们给渭南市民打造了首个健身快闪店</a:t>
            </a:r>
            <a:r>
              <a:rPr lang="en-US" altLang="zh-CN" sz="3600" i="1" dirty="0">
                <a:solidFill>
                  <a:srgbClr val="FFBA0C"/>
                </a:solidFill>
                <a:latin typeface="方正粗黑宋简体" panose="02000000000000000000" pitchFamily="2" charset="-122"/>
                <a:ea typeface="方正粗黑宋简体" panose="02000000000000000000" pitchFamily="2" charset="-122"/>
              </a:rPr>
              <a:t>——</a:t>
            </a:r>
            <a:r>
              <a:rPr lang="zh-CN" altLang="en-US" sz="3600" i="1" dirty="0">
                <a:solidFill>
                  <a:srgbClr val="FFBA0C"/>
                </a:solidFill>
                <a:latin typeface="方正粗黑宋简体" panose="02000000000000000000" pitchFamily="2" charset="-122"/>
                <a:ea typeface="方正粗黑宋简体" panose="02000000000000000000" pitchFamily="2" charset="-122"/>
              </a:rPr>
              <a:t>“有意思健身房</a:t>
            </a:r>
            <a:r>
              <a:rPr lang="en-US" altLang="zh-CN" sz="3600" i="1" dirty="0">
                <a:solidFill>
                  <a:srgbClr val="FFBA0C"/>
                </a:solidFill>
                <a:latin typeface="方正粗黑宋简体" panose="02000000000000000000" pitchFamily="2" charset="-122"/>
                <a:ea typeface="方正粗黑宋简体" panose="02000000000000000000" pitchFamily="2" charset="-122"/>
              </a:rPr>
              <a:t>!</a:t>
            </a:r>
            <a:r>
              <a:rPr lang="zh-CN" altLang="en-US" sz="3600" i="1" dirty="0">
                <a:solidFill>
                  <a:srgbClr val="FFBA0C"/>
                </a:solidFill>
                <a:latin typeface="方正粗黑宋简体" panose="02000000000000000000" pitchFamily="2" charset="-122"/>
                <a:ea typeface="方正粗黑宋简体" panose="02000000000000000000" pitchFamily="2" charset="-122"/>
              </a:rPr>
              <a:t>”</a:t>
            </a:r>
            <a:endParaRPr lang="zh-CN" altLang="en-US" sz="3600" i="1" dirty="0">
              <a:solidFill>
                <a:srgbClr val="FFBA0C"/>
              </a:solidFill>
              <a:latin typeface="方正粗黑宋简体" panose="02000000000000000000" pitchFamily="2" charset="-122"/>
              <a:ea typeface="方正粗黑宋简体" panose="02000000000000000000" pitchFamily="2" charset="-122"/>
            </a:endParaRPr>
          </a:p>
        </p:txBody>
      </p:sp>
      <p:pic>
        <p:nvPicPr>
          <p:cNvPr id="16" name="图片 15"/>
          <p:cNvPicPr>
            <a:picLocks noChangeAspect="1"/>
          </p:cNvPicPr>
          <p:nvPr/>
        </p:nvPicPr>
        <p:blipFill>
          <a:blip r:embed="rId2"/>
          <a:stretch>
            <a:fillRect/>
          </a:stretch>
        </p:blipFill>
        <p:spPr>
          <a:xfrm>
            <a:off x="9852739" y="1267761"/>
            <a:ext cx="4044112" cy="3892500"/>
          </a:xfrm>
          <a:prstGeom prst="rect">
            <a:avLst/>
          </a:prstGeom>
        </p:spPr>
      </p:pic>
      <p:sp>
        <p:nvSpPr>
          <p:cNvPr id="6" name="文本框 5"/>
          <p:cNvSpPr txBox="1"/>
          <p:nvPr/>
        </p:nvSpPr>
        <p:spPr>
          <a:xfrm>
            <a:off x="9788670" y="1528403"/>
            <a:ext cx="4180188" cy="3367397"/>
          </a:xfrm>
          <a:prstGeom prst="rect">
            <a:avLst/>
          </a:prstGeom>
          <a:noFill/>
        </p:spPr>
        <p:txBody>
          <a:bodyPr wrap="square" rtlCol="0" anchor="t">
            <a:spAutoFit/>
          </a:bodyPr>
          <a:lstStyle/>
          <a:p>
            <a:pPr>
              <a:lnSpc>
                <a:spcPct val="150000"/>
              </a:lnSpc>
            </a:pPr>
            <a:r>
              <a:rPr lang="en-US" sz="1800" dirty="0">
                <a:solidFill>
                  <a:schemeClr val="bg1"/>
                </a:solidFill>
                <a:latin typeface="微软雅黑" panose="020B0503020204020204" charset="-122"/>
                <a:ea typeface="微软雅黑" panose="020B0503020204020204" charset="-122"/>
                <a:sym typeface="+mn-ea"/>
              </a:rPr>
              <a:t>2020</a:t>
            </a:r>
            <a:r>
              <a:rPr lang="zh-CN" altLang="en-US" sz="1800" dirty="0">
                <a:solidFill>
                  <a:schemeClr val="bg1"/>
                </a:solidFill>
                <a:latin typeface="微软雅黑" panose="020B0503020204020204" charset="-122"/>
                <a:ea typeface="微软雅黑" panose="020B0503020204020204" charset="-122"/>
                <a:sym typeface="+mn-ea"/>
              </a:rPr>
              <a:t>年</a:t>
            </a:r>
            <a:r>
              <a:rPr sz="1800" dirty="0">
                <a:solidFill>
                  <a:schemeClr val="bg1"/>
                </a:solidFill>
                <a:latin typeface="微软雅黑" panose="020B0503020204020204" charset="-122"/>
                <a:ea typeface="微软雅黑" panose="020B0503020204020204" charset="-122"/>
                <a:sym typeface="+mn-ea"/>
              </a:rPr>
              <a:t>新型冠状病毒的肆虐，让“宅”成为了这个春节假期的主旋律。但待得时间久了，也很容易让身体健康亮起红灯。尤其是在这种“被迫封闭”、“人心惶惶”的环境中，难免会滋生焦虑、烦躁等负面情绪，对自己的心理产生造成不利的影响。</a:t>
            </a:r>
            <a:r>
              <a:rPr lang="zh-CN" altLang="en-US" sz="1800" dirty="0">
                <a:solidFill>
                  <a:schemeClr val="bg1"/>
                </a:solidFill>
                <a:latin typeface="微软雅黑" panose="020B0503020204020204" charset="-122"/>
                <a:ea typeface="微软雅黑" panose="020B0503020204020204" charset="-122"/>
                <a:sym typeface="+mn-ea"/>
              </a:rPr>
              <a:t>这个时候，重视健康，运动健身无疑成为了热门选择。</a:t>
            </a:r>
            <a:endParaRPr lang="zh-CN" altLang="en-US" sz="1800" dirty="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431354" y="359296"/>
            <a:ext cx="13609512" cy="6552728"/>
          </a:xfrm>
          <a:prstGeom prst="rect">
            <a:avLst/>
          </a:prstGeom>
          <a:solidFill>
            <a:srgbClr val="2BAE5C"/>
          </a:solidFill>
          <a:ln w="57150">
            <a:solidFill>
              <a:srgbClr val="FFBA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rotWithShape="1">
          <a:blip r:embed="rId1"/>
          <a:srcRect l="22887" t="33353" r="22934" b="19044"/>
          <a:stretch>
            <a:fillRect/>
          </a:stretch>
        </p:blipFill>
        <p:spPr>
          <a:xfrm>
            <a:off x="5915697" y="1576484"/>
            <a:ext cx="7920880" cy="4615461"/>
          </a:xfrm>
          <a:prstGeom prst="rect">
            <a:avLst/>
          </a:prstGeom>
        </p:spPr>
      </p:pic>
      <p:sp>
        <p:nvSpPr>
          <p:cNvPr id="11" name="矩形 10"/>
          <p:cNvSpPr/>
          <p:nvPr/>
        </p:nvSpPr>
        <p:spPr>
          <a:xfrm>
            <a:off x="513300" y="4607515"/>
            <a:ext cx="13350130" cy="2032479"/>
          </a:xfrm>
          <a:prstGeom prst="rect">
            <a:avLst/>
          </a:prstGeom>
        </p:spPr>
        <p:txBody>
          <a:bodyPr wrap="none">
            <a:spAutoFit/>
          </a:bodyPr>
          <a:lstStyle/>
          <a:p>
            <a:pPr algn="l">
              <a:lnSpc>
                <a:spcPct val="150000"/>
              </a:lnSpc>
            </a:pPr>
            <a:r>
              <a:rPr lang="zh-CN" altLang="en-US" sz="4400" i="1" dirty="0">
                <a:solidFill>
                  <a:schemeClr val="bg1"/>
                </a:solidFill>
                <a:latin typeface="方正粗黑宋简体" panose="02000000000000000000" pitchFamily="2" charset="-122"/>
                <a:ea typeface="方正粗黑宋简体" panose="02000000000000000000" pitchFamily="2" charset="-122"/>
              </a:rPr>
              <a:t>蹭个六一的热度</a:t>
            </a:r>
            <a:r>
              <a:rPr lang="en-US" altLang="zh-CN" sz="4400" i="1" dirty="0">
                <a:solidFill>
                  <a:schemeClr val="bg1"/>
                </a:solidFill>
                <a:latin typeface="方正粗黑宋简体" panose="02000000000000000000" pitchFamily="2" charset="-122"/>
                <a:ea typeface="方正粗黑宋简体" panose="02000000000000000000" pitchFamily="2" charset="-122"/>
              </a:rPr>
              <a:t>,</a:t>
            </a:r>
            <a:endParaRPr lang="en-US" altLang="zh-CN" sz="4400" i="1" dirty="0">
              <a:solidFill>
                <a:schemeClr val="bg1"/>
              </a:solidFill>
              <a:latin typeface="方正粗黑宋简体" panose="02000000000000000000" pitchFamily="2" charset="-122"/>
              <a:ea typeface="方正粗黑宋简体" panose="02000000000000000000" pitchFamily="2" charset="-122"/>
            </a:endParaRPr>
          </a:p>
          <a:p>
            <a:pPr algn="l">
              <a:lnSpc>
                <a:spcPct val="150000"/>
              </a:lnSpc>
            </a:pPr>
            <a:r>
              <a:rPr lang="zh-CN" altLang="en-US" sz="4400" i="1" dirty="0">
                <a:solidFill>
                  <a:schemeClr val="bg1"/>
                </a:solidFill>
                <a:latin typeface="方正粗黑宋简体" panose="02000000000000000000" pitchFamily="2" charset="-122"/>
                <a:ea typeface="方正粗黑宋简体" panose="02000000000000000000" pitchFamily="2" charset="-122"/>
              </a:rPr>
              <a:t>我们要给所有宅家上网课孩子们过个线下六一儿童节</a:t>
            </a:r>
            <a:r>
              <a:rPr lang="en-US" altLang="zh-CN" sz="4400" i="1" dirty="0">
                <a:solidFill>
                  <a:schemeClr val="bg1"/>
                </a:solidFill>
                <a:latin typeface="方正粗黑宋简体" panose="02000000000000000000" pitchFamily="2" charset="-122"/>
                <a:ea typeface="方正粗黑宋简体" panose="02000000000000000000" pitchFamily="2" charset="-122"/>
              </a:rPr>
              <a:t>!</a:t>
            </a:r>
            <a:endParaRPr lang="zh-CN" altLang="en-US" sz="4400" i="1" dirty="0">
              <a:solidFill>
                <a:schemeClr val="bg1"/>
              </a:solidFill>
              <a:latin typeface="方正粗黑宋简体" panose="02000000000000000000" pitchFamily="2" charset="-122"/>
              <a:ea typeface="方正粗黑宋简体" panose="02000000000000000000" pitchFamily="2" charset="-122"/>
            </a:endParaRPr>
          </a:p>
        </p:txBody>
      </p:sp>
      <p:sp>
        <p:nvSpPr>
          <p:cNvPr id="4" name="文本框 3"/>
          <p:cNvSpPr txBox="1"/>
          <p:nvPr/>
        </p:nvSpPr>
        <p:spPr>
          <a:xfrm>
            <a:off x="792029" y="490178"/>
            <a:ext cx="7738110" cy="1322070"/>
          </a:xfrm>
          <a:prstGeom prst="rect">
            <a:avLst/>
          </a:prstGeom>
          <a:noFill/>
        </p:spPr>
        <p:txBody>
          <a:bodyPr wrap="square" rtlCol="0" anchor="t">
            <a:spAutoFit/>
          </a:bodyPr>
          <a:lstStyle/>
          <a:p>
            <a:r>
              <a:rPr lang="zh-CN" altLang="en-US" sz="8000" i="1" dirty="0">
                <a:solidFill>
                  <a:schemeClr val="bg1"/>
                </a:solidFill>
                <a:latin typeface="李旭科毛笔行书" panose="02010600030101010101" charset="-122"/>
                <a:ea typeface="李旭科毛笔行书" panose="02010600030101010101" charset="-122"/>
              </a:rPr>
              <a:t>Ceng</a:t>
            </a:r>
            <a:r>
              <a:rPr lang="zh-CN" altLang="en-US" sz="4400" i="1" dirty="0">
                <a:solidFill>
                  <a:schemeClr val="bg1"/>
                </a:solidFill>
                <a:latin typeface="方正粗黑宋简体" panose="02000000000000000000" pitchFamily="2" charset="-122"/>
                <a:ea typeface="方正粗黑宋简体" panose="02000000000000000000" pitchFamily="2" charset="-122"/>
              </a:rPr>
              <a:t>热度，我们是专业的！</a:t>
            </a:r>
            <a:endParaRPr lang="zh-CN" altLang="en-US" sz="4400" i="1" dirty="0">
              <a:solidFill>
                <a:schemeClr val="bg1"/>
              </a:solidFill>
              <a:latin typeface="方正粗黑宋简体" panose="02000000000000000000" pitchFamily="2" charset="-122"/>
              <a:ea typeface="方正粗黑宋简体" panose="02000000000000000000" pitchFamily="2" charset="-122"/>
            </a:endParaRPr>
          </a:p>
        </p:txBody>
      </p:sp>
      <p:sp>
        <p:nvSpPr>
          <p:cNvPr id="5" name="文本框 4"/>
          <p:cNvSpPr txBox="1"/>
          <p:nvPr/>
        </p:nvSpPr>
        <p:spPr>
          <a:xfrm rot="19680000">
            <a:off x="985468" y="103728"/>
            <a:ext cx="678815" cy="1198880"/>
          </a:xfrm>
          <a:prstGeom prst="rect">
            <a:avLst/>
          </a:prstGeom>
          <a:noFill/>
        </p:spPr>
        <p:txBody>
          <a:bodyPr wrap="square" rtlCol="0">
            <a:spAutoFit/>
          </a:bodyPr>
          <a:lstStyle/>
          <a:p>
            <a:r>
              <a:rPr lang="en-US" altLang="zh-CN" sz="7200" b="1" dirty="0">
                <a:solidFill>
                  <a:schemeClr val="bg1"/>
                </a:solidFill>
                <a:latin typeface="李旭科毛笔行书" panose="02010600030101010101" charset="-122"/>
                <a:ea typeface="李旭科毛笔行书" panose="02010600030101010101" charset="-122"/>
              </a:rPr>
              <a:t>\</a:t>
            </a:r>
            <a:endParaRPr lang="en-US" altLang="zh-CN" sz="7200" b="1" dirty="0">
              <a:solidFill>
                <a:schemeClr val="bg1"/>
              </a:solidFill>
              <a:latin typeface="李旭科毛笔行书" panose="02010600030101010101" charset="-122"/>
              <a:ea typeface="李旭科毛笔行书" panose="02010600030101010101" charset="-122"/>
            </a:endParaRPr>
          </a:p>
        </p:txBody>
      </p:sp>
      <p:sp>
        <p:nvSpPr>
          <p:cNvPr id="9" name="文本框 8"/>
          <p:cNvSpPr txBox="1"/>
          <p:nvPr/>
        </p:nvSpPr>
        <p:spPr>
          <a:xfrm>
            <a:off x="863655" y="2244636"/>
            <a:ext cx="5328592" cy="2120902"/>
          </a:xfrm>
          <a:prstGeom prst="rect">
            <a:avLst/>
          </a:prstGeom>
          <a:noFill/>
        </p:spPr>
        <p:txBody>
          <a:bodyPr wrap="square" rtlCol="0" anchor="t">
            <a:spAutoFit/>
          </a:bodyPr>
          <a:lstStyle/>
          <a:p>
            <a:pPr>
              <a:lnSpc>
                <a:spcPct val="150000"/>
              </a:lnSpc>
            </a:pPr>
            <a:r>
              <a:rPr lang="zh-CN" altLang="en-US" dirty="0">
                <a:solidFill>
                  <a:schemeClr val="bg1"/>
                </a:solidFill>
                <a:latin typeface="微软雅黑" panose="020B0503020204020204" charset="-122"/>
                <a:ea typeface="微软雅黑" panose="020B0503020204020204" charset="-122"/>
                <a:sym typeface="+mn-ea"/>
              </a:rPr>
              <a:t>由于疫情持续，开学时间一再延迟，但若要说一句心里话，只能说“疫情下的网课，想说爱你不容易”。太累了。可又有何耐呢？这个六一儿童节，我们将为整个假期宅家上网课的孩子们过一个悠长又愉快的儿童节，没有网课，只有欢乐</a:t>
            </a:r>
            <a:endParaRPr lang="zh-CN" altLang="en-US" sz="1800" dirty="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srcRect r="5188"/>
          <a:stretch>
            <a:fillRect/>
          </a:stretch>
        </p:blipFill>
        <p:spPr>
          <a:xfrm>
            <a:off x="432435" y="359410"/>
            <a:ext cx="13608685" cy="6495415"/>
          </a:xfrm>
          <a:prstGeom prst="rect">
            <a:avLst/>
          </a:prstGeom>
        </p:spPr>
      </p:pic>
      <p:sp>
        <p:nvSpPr>
          <p:cNvPr id="4" name="文本框 3"/>
          <p:cNvSpPr txBox="1"/>
          <p:nvPr/>
        </p:nvSpPr>
        <p:spPr>
          <a:xfrm>
            <a:off x="673284" y="431123"/>
            <a:ext cx="7738110" cy="1322070"/>
          </a:xfrm>
          <a:prstGeom prst="rect">
            <a:avLst/>
          </a:prstGeom>
          <a:noFill/>
        </p:spPr>
        <p:txBody>
          <a:bodyPr wrap="square" rtlCol="0" anchor="t">
            <a:spAutoFit/>
          </a:bodyPr>
          <a:lstStyle/>
          <a:p>
            <a:r>
              <a:rPr lang="zh-CN" altLang="en-US" sz="8000" i="1" dirty="0">
                <a:solidFill>
                  <a:srgbClr val="00C3FD"/>
                </a:solidFill>
                <a:effectLst>
                  <a:outerShdw blurRad="38100" dist="38100" dir="2700000" algn="tl">
                    <a:srgbClr val="000000">
                      <a:alpha val="43137"/>
                    </a:srgbClr>
                  </a:outerShdw>
                </a:effectLst>
                <a:latin typeface="李旭科毛笔行书" panose="02010600030101010101" charset="-122"/>
                <a:ea typeface="李旭科毛笔行书" panose="02010600030101010101" charset="-122"/>
              </a:rPr>
              <a:t>Ceng</a:t>
            </a:r>
            <a:r>
              <a:rPr lang="zh-CN" altLang="en-US" sz="4400" i="1" dirty="0">
                <a:solidFill>
                  <a:srgbClr val="00C3FD"/>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热度，我们是专业的！</a:t>
            </a:r>
            <a:endParaRPr lang="zh-CN" altLang="en-US" sz="4400" i="1" dirty="0">
              <a:solidFill>
                <a:srgbClr val="00C3FD"/>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p:txBody>
      </p:sp>
      <p:sp>
        <p:nvSpPr>
          <p:cNvPr id="6" name="文本框 5"/>
          <p:cNvSpPr txBox="1"/>
          <p:nvPr/>
        </p:nvSpPr>
        <p:spPr>
          <a:xfrm rot="19680000">
            <a:off x="985468" y="103728"/>
            <a:ext cx="678815" cy="1198880"/>
          </a:xfrm>
          <a:prstGeom prst="rect">
            <a:avLst/>
          </a:prstGeom>
          <a:noFill/>
        </p:spPr>
        <p:txBody>
          <a:bodyPr wrap="square" rtlCol="0">
            <a:spAutoFit/>
          </a:bodyPr>
          <a:lstStyle/>
          <a:p>
            <a:r>
              <a:rPr lang="en-US" altLang="zh-CN" sz="7200" b="1" dirty="0">
                <a:solidFill>
                  <a:srgbClr val="00C3FD"/>
                </a:solidFill>
                <a:latin typeface="李旭科毛笔行书" panose="02010600030101010101" charset="-122"/>
                <a:ea typeface="李旭科毛笔行书" panose="02010600030101010101" charset="-122"/>
              </a:rPr>
              <a:t>\</a:t>
            </a:r>
            <a:endParaRPr lang="en-US" altLang="zh-CN" sz="7200" b="1" dirty="0">
              <a:solidFill>
                <a:srgbClr val="00C3FD"/>
              </a:solidFill>
              <a:latin typeface="李旭科毛笔行书" panose="02010600030101010101" charset="-122"/>
              <a:ea typeface="李旭科毛笔行书" panose="02010600030101010101" charset="-122"/>
            </a:endParaRPr>
          </a:p>
        </p:txBody>
      </p:sp>
      <p:sp>
        <p:nvSpPr>
          <p:cNvPr id="9" name="矩形 8"/>
          <p:cNvSpPr/>
          <p:nvPr/>
        </p:nvSpPr>
        <p:spPr>
          <a:xfrm>
            <a:off x="5543922" y="4097500"/>
            <a:ext cx="8392041" cy="2779479"/>
          </a:xfrm>
          <a:prstGeom prst="rect">
            <a:avLst/>
          </a:prstGeom>
        </p:spPr>
        <p:txBody>
          <a:bodyPr wrap="none">
            <a:spAutoFit/>
          </a:bodyPr>
          <a:lstStyle/>
          <a:p>
            <a:pPr algn="r">
              <a:lnSpc>
                <a:spcPct val="150000"/>
              </a:lnSpc>
            </a:pPr>
            <a:r>
              <a:rPr lang="zh-CN" altLang="en-US" sz="4000" i="1" dirty="0">
                <a:solidFill>
                  <a:schemeClr val="bg1"/>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蹭个炎热夏季的热度</a:t>
            </a:r>
            <a:endParaRPr lang="en-US" altLang="zh-CN" sz="4000" i="1" dirty="0">
              <a:solidFill>
                <a:schemeClr val="bg1"/>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a:p>
            <a:pPr algn="r">
              <a:lnSpc>
                <a:spcPct val="150000"/>
              </a:lnSpc>
            </a:pPr>
            <a:r>
              <a:rPr lang="zh-CN" altLang="en-US" sz="4000" i="1" dirty="0">
                <a:solidFill>
                  <a:schemeClr val="bg1"/>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我们将正式启动首届“小海豚计划”</a:t>
            </a:r>
            <a:endParaRPr lang="en-US" altLang="zh-CN" sz="4000" i="1" dirty="0">
              <a:solidFill>
                <a:schemeClr val="bg1"/>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a:p>
            <a:pPr algn="r">
              <a:lnSpc>
                <a:spcPct val="150000"/>
              </a:lnSpc>
            </a:pPr>
            <a:r>
              <a:rPr lang="zh-CN" altLang="en-US" sz="4000" i="1" dirty="0">
                <a:solidFill>
                  <a:schemeClr val="bg1"/>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拒绝燥热只要</a:t>
            </a:r>
            <a:r>
              <a:rPr lang="en-US" altLang="zh-CN" sz="4000" i="1" dirty="0" err="1">
                <a:solidFill>
                  <a:schemeClr val="bg1"/>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zao</a:t>
            </a:r>
            <a:endParaRPr lang="zh-CN" altLang="en-US" sz="4000" i="1" dirty="0">
              <a:solidFill>
                <a:schemeClr val="bg1"/>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p:txBody>
      </p:sp>
      <p:sp>
        <p:nvSpPr>
          <p:cNvPr id="10" name="Rectangle 1"/>
          <p:cNvSpPr>
            <a:spLocks noChangeArrowheads="1"/>
          </p:cNvSpPr>
          <p:nvPr/>
        </p:nvSpPr>
        <p:spPr bwMode="auto">
          <a:xfrm>
            <a:off x="719386" y="2483135"/>
            <a:ext cx="9484158" cy="156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a:defRPr>
                <a:solidFill>
                  <a:schemeClr val="tx1"/>
                </a:solidFill>
                <a:latin typeface="Arial" panose="020B0604020202020204" pitchFamily="34" charset="0"/>
              </a:defRPr>
            </a:lvl6pPr>
            <a:lvl7pPr>
              <a:defRPr>
                <a:solidFill>
                  <a:schemeClr val="tx1"/>
                </a:solidFill>
                <a:latin typeface="Arial" panose="020B0604020202020204" pitchFamily="34" charset="0"/>
              </a:defRPr>
            </a:lvl7pPr>
            <a:lvl8pPr>
              <a:defRPr>
                <a:solidFill>
                  <a:schemeClr val="tx1"/>
                </a:solidFill>
                <a:latin typeface="Arial" panose="020B0604020202020204" pitchFamily="34" charset="0"/>
              </a:defRPr>
            </a:lvl8pPr>
            <a:lvl9pPr>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pPr>
            <a:r>
              <a:rPr lang="zh-CN" altLang="zh-CN" sz="1600" dirty="0">
                <a:solidFill>
                  <a:schemeClr val="bg1"/>
                </a:solidFill>
                <a:latin typeface="微软雅黑" panose="020B0503020204020204" charset="-122"/>
                <a:ea typeface="微软雅黑" panose="020B0503020204020204" charset="-122"/>
              </a:rPr>
              <a:t>夏天是放飞梦想的季节，也是在水中畅游，搏击风浪的季节。</a:t>
            </a:r>
            <a:endParaRPr lang="zh-CN" altLang="zh-CN" sz="1600" dirty="0">
              <a:solidFill>
                <a:schemeClr val="bg1"/>
              </a:solidFill>
              <a:latin typeface="微软雅黑" panose="020B0503020204020204" charset="-122"/>
              <a:ea typeface="微软雅黑" panose="020B0503020204020204" charset="-122"/>
            </a:endParaRPr>
          </a:p>
          <a:p>
            <a:pPr>
              <a:lnSpc>
                <a:spcPct val="150000"/>
              </a:lnSpc>
            </a:pPr>
            <a:r>
              <a:rPr lang="en-US" sz="1600" dirty="0">
                <a:solidFill>
                  <a:schemeClr val="bg1"/>
                </a:solidFill>
                <a:latin typeface="微软雅黑" panose="020B0503020204020204" charset="-122"/>
                <a:ea typeface="微软雅黑" panose="020B0503020204020204" charset="-122"/>
              </a:rPr>
              <a:t>XX·</a:t>
            </a:r>
            <a:r>
              <a:rPr lang="zh-CN" altLang="en-US" sz="1600" dirty="0">
                <a:solidFill>
                  <a:schemeClr val="bg1"/>
                </a:solidFill>
                <a:latin typeface="微软雅黑" panose="020B0503020204020204" charset="-122"/>
                <a:ea typeface="微软雅黑" panose="020B0503020204020204" charset="-122"/>
              </a:rPr>
              <a:t>花园城将启动</a:t>
            </a:r>
            <a:r>
              <a:rPr lang="en-US" altLang="zh-CN" sz="1600" dirty="0">
                <a:solidFill>
                  <a:schemeClr val="bg1"/>
                </a:solidFill>
                <a:latin typeface="微软雅黑" panose="020B0503020204020204" charset="-122"/>
                <a:ea typeface="微软雅黑" panose="020B0503020204020204" charset="-122"/>
              </a:rPr>
              <a:t>2020</a:t>
            </a:r>
            <a:r>
              <a:rPr lang="zh-CN" altLang="en-US" sz="1600" dirty="0">
                <a:solidFill>
                  <a:schemeClr val="bg1"/>
                </a:solidFill>
                <a:latin typeface="微软雅黑" panose="020B0503020204020204" charset="-122"/>
                <a:ea typeface="微软雅黑" panose="020B0503020204020204" charset="-122"/>
              </a:rPr>
              <a:t>年首届“小海豚计划”这个夏季，</a:t>
            </a:r>
            <a:r>
              <a:rPr lang="zh-CN" altLang="zh-CN" sz="1600" dirty="0">
                <a:solidFill>
                  <a:schemeClr val="bg1"/>
                </a:solidFill>
                <a:latin typeface="微软雅黑" panose="020B0503020204020204" charset="-122"/>
                <a:ea typeface="微软雅黑" panose="020B0503020204020204" charset="-122"/>
              </a:rPr>
              <a:t>孩子们</a:t>
            </a:r>
            <a:r>
              <a:rPr lang="zh-CN" altLang="en-US" sz="1600" dirty="0">
                <a:solidFill>
                  <a:schemeClr val="bg1"/>
                </a:solidFill>
                <a:latin typeface="微软雅黑" panose="020B0503020204020204" charset="-122"/>
                <a:ea typeface="微软雅黑" panose="020B0503020204020204" charset="-122"/>
              </a:rPr>
              <a:t>将</a:t>
            </a:r>
            <a:r>
              <a:rPr lang="zh-CN" altLang="zh-CN" sz="1600" dirty="0">
                <a:solidFill>
                  <a:schemeClr val="bg1"/>
                </a:solidFill>
                <a:latin typeface="微软雅黑" panose="020B0503020204020204" charset="-122"/>
                <a:ea typeface="微软雅黑" panose="020B0503020204020204" charset="-122"/>
              </a:rPr>
              <a:t>会化身“小海豚”，在水中欢乐畅游，奋勇向前。</a:t>
            </a:r>
            <a:r>
              <a:rPr lang="zh-CN" altLang="en-US" sz="1600" dirty="0">
                <a:solidFill>
                  <a:schemeClr val="bg1"/>
                </a:solidFill>
                <a:latin typeface="微软雅黑" panose="020B0503020204020204" charset="-122"/>
                <a:ea typeface="微软雅黑" panose="020B0503020204020204" charset="-122"/>
              </a:rPr>
              <a:t>无论蓝天还是大海，都是每个孩子最具童真的梦想。</a:t>
            </a:r>
            <a:r>
              <a:rPr lang="zh-CN" altLang="zh-CN" sz="1600" dirty="0">
                <a:solidFill>
                  <a:schemeClr val="bg1"/>
                </a:solidFill>
                <a:latin typeface="微软雅黑" panose="020B0503020204020204" charset="-122"/>
                <a:ea typeface="微软雅黑" panose="020B0503020204020204" charset="-122"/>
              </a:rPr>
              <a:t>正在为更多孩子带来坚韧与勇气，让他们带着自信与无畏的“海豚精神”，在成长的路上不断前行。</a:t>
            </a:r>
            <a:endParaRPr lang="zh-CN" altLang="zh-CN" sz="1600"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4"/>
          <p:cNvSpPr txBox="1"/>
          <p:nvPr/>
        </p:nvSpPr>
        <p:spPr>
          <a:xfrm>
            <a:off x="466725" y="2076450"/>
            <a:ext cx="13551535" cy="3415030"/>
          </a:xfrm>
          <a:prstGeom prst="rect">
            <a:avLst/>
          </a:prstGeom>
          <a:noFill/>
          <a:ln w="9525">
            <a:noFill/>
          </a:ln>
        </p:spPr>
        <p:txBody>
          <a:bodyPr wrap="square">
            <a:spAutoFit/>
          </a:bodyPr>
          <a:lstStyle/>
          <a:p>
            <a:pPr algn="ctr">
              <a:lnSpc>
                <a:spcPct val="150000"/>
              </a:lnSpc>
            </a:pPr>
            <a:r>
              <a:rPr lang="zh-CN" altLang="en-US" sz="3600" i="1" dirty="0">
                <a:solidFill>
                  <a:srgbClr val="FFC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来花园城体验</a:t>
            </a:r>
            <a:r>
              <a:rPr lang="en-US" altLang="zh-CN" sz="3600" i="1" dirty="0">
                <a:solidFill>
                  <a:srgbClr val="FFC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LOHAS</a:t>
            </a:r>
            <a:r>
              <a:rPr lang="zh-CN" altLang="en-US" sz="3600" i="1" dirty="0">
                <a:solidFill>
                  <a:srgbClr val="FFC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生活</a:t>
            </a:r>
            <a:endParaRPr lang="en-US" altLang="zh-CN" sz="3600" i="1" dirty="0">
              <a:solidFill>
                <a:srgbClr val="FFC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a:p>
            <a:pPr algn="ctr">
              <a:lnSpc>
                <a:spcPct val="150000"/>
              </a:lnSpc>
            </a:pPr>
            <a:r>
              <a:rPr lang="zh-CN" altLang="en-US" sz="3600" i="1" dirty="0">
                <a:solidFill>
                  <a:srgbClr val="FFC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请接收这份</a:t>
            </a:r>
            <a:endParaRPr lang="en-US" altLang="zh-CN" sz="3600" i="1" dirty="0">
              <a:solidFill>
                <a:srgbClr val="FFC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a:p>
            <a:pPr algn="ctr">
              <a:lnSpc>
                <a:spcPct val="150000"/>
              </a:lnSpc>
            </a:pPr>
            <a:r>
              <a:rPr lang="zh-CN" altLang="en-US" sz="3600" i="1"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rPr>
              <a:t>美好乐活节派对邀请函</a:t>
            </a:r>
            <a:endParaRPr lang="en-US" altLang="zh-CN" sz="3600" i="1"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a:p>
            <a:pPr algn="ctr">
              <a:lnSpc>
                <a:spcPct val="150000"/>
              </a:lnSpc>
            </a:pPr>
            <a:r>
              <a:rPr lang="en-US" altLang="zh-CN" sz="3600" i="1" dirty="0">
                <a:solidFill>
                  <a:srgbClr val="F85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 will rock you</a:t>
            </a:r>
            <a:endParaRPr lang="en-US" altLang="zh-CN" sz="3600" i="1" dirty="0">
              <a:solidFill>
                <a:srgbClr val="F85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文本框 41988"/>
          <p:cNvSpPr txBox="1"/>
          <p:nvPr/>
        </p:nvSpPr>
        <p:spPr>
          <a:xfrm>
            <a:off x="220345" y="3262630"/>
            <a:ext cx="13903960" cy="1568450"/>
          </a:xfrm>
          <a:prstGeom prst="rect">
            <a:avLst/>
          </a:prstGeom>
          <a:noFill/>
          <a:ln w="9525">
            <a:noFill/>
          </a:ln>
        </p:spPr>
        <p:txBody>
          <a:bodyPr wrap="square" anchor="t">
            <a:spAutoFit/>
          </a:bodyPr>
          <a:lstStyle/>
          <a:p>
            <a:pPr algn="ctr" defTabSz="1605280"/>
            <a:r>
              <a:rPr lang="en-US" altLang="zh-CN" sz="9600">
                <a:solidFill>
                  <a:srgbClr val="F85000"/>
                </a:solidFill>
                <a:latin typeface="方正粗黑宋简体" panose="02000000000000000000" pitchFamily="2" charset="-122"/>
                <a:ea typeface="方正粗黑宋简体" panose="02000000000000000000" pitchFamily="2" charset="-122"/>
                <a:sym typeface="+mn-ea"/>
              </a:rPr>
              <a:t>Go, Let’s LOHAS!</a:t>
            </a:r>
            <a:endParaRPr lang="en-US" altLang="zh-CN" sz="9600">
              <a:solidFill>
                <a:srgbClr val="F85000"/>
              </a:solidFill>
              <a:latin typeface="方正粗黑宋简体" panose="02000000000000000000" pitchFamily="2" charset="-122"/>
              <a:ea typeface="方正粗黑宋简体" panose="02000000000000000000" pitchFamily="2" charset="-122"/>
              <a:sym typeface="+mn-ea"/>
            </a:endParaRPr>
          </a:p>
        </p:txBody>
      </p:sp>
      <p:sp>
        <p:nvSpPr>
          <p:cNvPr id="41990" name="文本框 41989"/>
          <p:cNvSpPr txBox="1"/>
          <p:nvPr/>
        </p:nvSpPr>
        <p:spPr>
          <a:xfrm>
            <a:off x="513080" y="4671060"/>
            <a:ext cx="13611225" cy="583565"/>
          </a:xfrm>
          <a:prstGeom prst="rect">
            <a:avLst/>
          </a:prstGeom>
          <a:noFill/>
          <a:ln w="9525">
            <a:noFill/>
          </a:ln>
        </p:spPr>
        <p:txBody>
          <a:bodyPr wrap="square" anchor="t">
            <a:spAutoFit/>
          </a:bodyPr>
          <a:lstStyle/>
          <a:p>
            <a:pPr algn="ctr" defTabSz="1605280"/>
            <a:r>
              <a:rPr lang="zh-CN" altLang="en-US" sz="3200" dirty="0">
                <a:solidFill>
                  <a:srgbClr val="FFBA0C"/>
                </a:solidFill>
                <a:latin typeface="迷你简菱心" panose="02010609000101010101" charset="-122"/>
                <a:ea typeface="迷你简菱心" panose="02010609000101010101" charset="-122"/>
              </a:rPr>
              <a:t>不卖关子了，看看我们有什么吧！</a:t>
            </a:r>
            <a:endParaRPr lang="zh-CN" altLang="en-US" sz="3200" dirty="0">
              <a:solidFill>
                <a:srgbClr val="FFBA0C"/>
              </a:solidFill>
              <a:latin typeface="迷你简菱心" panose="02010609000101010101" charset="-122"/>
              <a:ea typeface="迷你简菱心" panose="0201060900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53" name="图片 27" descr="未标题-1"/>
          <p:cNvPicPr>
            <a:picLocks noChangeAspect="1"/>
          </p:cNvPicPr>
          <p:nvPr/>
        </p:nvPicPr>
        <p:blipFill>
          <a:blip r:embed="rId1"/>
          <a:srcRect l="78273" t="62399"/>
          <a:stretch>
            <a:fillRect/>
          </a:stretch>
        </p:blipFill>
        <p:spPr>
          <a:xfrm>
            <a:off x="5096260" y="4561844"/>
            <a:ext cx="2284163" cy="2224171"/>
          </a:xfrm>
          <a:prstGeom prst="rect">
            <a:avLst/>
          </a:prstGeom>
          <a:noFill/>
          <a:ln w="9525">
            <a:noFill/>
          </a:ln>
        </p:spPr>
      </p:pic>
      <p:sp>
        <p:nvSpPr>
          <p:cNvPr id="14344" name="文本框 5"/>
          <p:cNvSpPr txBox="1"/>
          <p:nvPr/>
        </p:nvSpPr>
        <p:spPr>
          <a:xfrm>
            <a:off x="1261734" y="2551190"/>
            <a:ext cx="11345266" cy="2159000"/>
          </a:xfrm>
          <a:prstGeom prst="rect">
            <a:avLst/>
          </a:prstGeom>
          <a:noFill/>
          <a:ln w="9525">
            <a:noFill/>
          </a:ln>
        </p:spPr>
        <p:txBody>
          <a:bodyPr>
            <a:spAutoFit/>
          </a:bodyPr>
          <a:lstStyle/>
          <a:p>
            <a:pPr eaLnBrk="1" hangingPunct="1"/>
            <a:r>
              <a:rPr lang="en-US" altLang="zh-CN" sz="13435" b="1" dirty="0">
                <a:solidFill>
                  <a:srgbClr val="FFF31B"/>
                </a:solidFill>
                <a:latin typeface="方正粗黑宋简体" panose="02000000000000000000" pitchFamily="2" charset="-122"/>
                <a:ea typeface="方正粗黑宋简体" panose="02000000000000000000" pitchFamily="2" charset="-122"/>
              </a:rPr>
              <a:t>L </a:t>
            </a:r>
            <a:r>
              <a:rPr lang="en-US" altLang="zh-CN" sz="13435" b="1" dirty="0">
                <a:solidFill>
                  <a:srgbClr val="027BD4"/>
                </a:solidFill>
                <a:latin typeface="方正粗黑宋简体" panose="02000000000000000000" pitchFamily="2" charset="-122"/>
                <a:ea typeface="方正粗黑宋简体" panose="02000000000000000000" pitchFamily="2" charset="-122"/>
              </a:rPr>
              <a:t>  H</a:t>
            </a:r>
            <a:r>
              <a:rPr lang="en-US" altLang="zh-CN" sz="13435" b="1" dirty="0">
                <a:solidFill>
                  <a:srgbClr val="FD8C3C"/>
                </a:solidFill>
                <a:latin typeface="方正粗黑宋简体" panose="02000000000000000000" pitchFamily="2" charset="-122"/>
                <a:ea typeface="方正粗黑宋简体" panose="02000000000000000000" pitchFamily="2" charset="-122"/>
              </a:rPr>
              <a:t>A</a:t>
            </a:r>
            <a:r>
              <a:rPr lang="en-US" altLang="zh-CN" sz="13435" b="1" dirty="0">
                <a:ln w="38100">
                  <a:solidFill>
                    <a:schemeClr val="bg1"/>
                  </a:solidFill>
                </a:ln>
                <a:solidFill>
                  <a:srgbClr val="FD3400"/>
                </a:solidFill>
                <a:latin typeface="方正粗黑宋简体" panose="02000000000000000000" pitchFamily="2" charset="-122"/>
                <a:ea typeface="方正粗黑宋简体" panose="02000000000000000000" pitchFamily="2" charset="-122"/>
              </a:rPr>
              <a:t>S</a:t>
            </a:r>
            <a:endParaRPr lang="en-US" altLang="zh-CN" sz="13435" b="1" dirty="0">
              <a:ln w="38100">
                <a:solidFill>
                  <a:schemeClr val="bg1"/>
                </a:solidFill>
              </a:ln>
              <a:solidFill>
                <a:srgbClr val="FD3400"/>
              </a:solidFill>
              <a:latin typeface="方正粗黑宋简体" panose="02000000000000000000" pitchFamily="2" charset="-122"/>
              <a:ea typeface="方正粗黑宋简体" panose="02000000000000000000" pitchFamily="2" charset="-122"/>
            </a:endParaRPr>
          </a:p>
        </p:txBody>
      </p:sp>
      <p:sp>
        <p:nvSpPr>
          <p:cNvPr id="14355" name="文本框 7"/>
          <p:cNvSpPr txBox="1"/>
          <p:nvPr/>
        </p:nvSpPr>
        <p:spPr>
          <a:xfrm>
            <a:off x="1292760" y="4889984"/>
            <a:ext cx="11725664" cy="1814830"/>
          </a:xfrm>
          <a:prstGeom prst="rect">
            <a:avLst/>
          </a:prstGeom>
          <a:noFill/>
          <a:ln w="9525">
            <a:noFill/>
          </a:ln>
        </p:spPr>
        <p:txBody>
          <a:bodyPr wrap="square">
            <a:spAutoFit/>
          </a:bodyPr>
          <a:lstStyle/>
          <a:p>
            <a:pPr eaLnBrk="1" hangingPunct="1"/>
            <a:r>
              <a:rPr lang="zh-CN" altLang="en-US" sz="11200" b="1" dirty="0">
                <a:ln w="38100">
                  <a:solidFill>
                    <a:schemeClr val="bg1"/>
                  </a:solidFill>
                </a:ln>
                <a:solidFill>
                  <a:srgbClr val="027BD4"/>
                </a:solidFill>
                <a:latin typeface="方正粗黑宋简体" panose="02000000000000000000" pitchFamily="2" charset="-122"/>
                <a:ea typeface="方正粗黑宋简体" panose="02000000000000000000" pitchFamily="2" charset="-122"/>
                <a:sym typeface="宋体" panose="02010600030101010101" pitchFamily="2" charset="-122"/>
              </a:rPr>
              <a:t>F</a:t>
            </a:r>
            <a:r>
              <a:rPr lang="en-US" altLang="zh-CN" sz="11200" b="1" dirty="0">
                <a:solidFill>
                  <a:srgbClr val="FD3400"/>
                </a:solidFill>
                <a:latin typeface="方正粗黑宋简体" panose="02000000000000000000" pitchFamily="2" charset="-122"/>
                <a:ea typeface="方正粗黑宋简体" panose="02000000000000000000" pitchFamily="2" charset="-122"/>
                <a:sym typeface="宋体" panose="02010600030101010101" pitchFamily="2" charset="-122"/>
              </a:rPr>
              <a:t>ES</a:t>
            </a:r>
            <a:r>
              <a:rPr lang="en-US" altLang="zh-CN" sz="11200" b="1" dirty="0">
                <a:solidFill>
                  <a:srgbClr val="FD8C3C"/>
                </a:solidFill>
                <a:latin typeface="方正粗黑宋简体" panose="02000000000000000000" pitchFamily="2" charset="-122"/>
                <a:ea typeface="方正粗黑宋简体" panose="02000000000000000000" pitchFamily="2" charset="-122"/>
                <a:sym typeface="宋体" panose="02010600030101010101" pitchFamily="2" charset="-122"/>
              </a:rPr>
              <a:t>TI</a:t>
            </a:r>
            <a:r>
              <a:rPr lang="en-US" altLang="zh-CN" sz="11200" b="1" dirty="0">
                <a:solidFill>
                  <a:srgbClr val="027BD4"/>
                </a:solidFill>
                <a:latin typeface="方正粗黑宋简体" panose="02000000000000000000" pitchFamily="2" charset="-122"/>
                <a:ea typeface="方正粗黑宋简体" panose="02000000000000000000" pitchFamily="2" charset="-122"/>
                <a:sym typeface="宋体" panose="02010600030101010101" pitchFamily="2" charset="-122"/>
              </a:rPr>
              <a:t>V</a:t>
            </a:r>
            <a:r>
              <a:rPr lang="en-US" altLang="zh-CN" sz="11200" b="1" dirty="0">
                <a:solidFill>
                  <a:srgbClr val="E1FF57"/>
                </a:solidFill>
                <a:latin typeface="方正粗黑宋简体" panose="02000000000000000000" pitchFamily="2" charset="-122"/>
                <a:ea typeface="方正粗黑宋简体" panose="02000000000000000000" pitchFamily="2" charset="-122"/>
                <a:sym typeface="宋体" panose="02010600030101010101" pitchFamily="2" charset="-122"/>
              </a:rPr>
              <a:t>A</a:t>
            </a:r>
            <a:r>
              <a:rPr lang="en-US" altLang="zh-CN" sz="11200" b="1" dirty="0">
                <a:solidFill>
                  <a:srgbClr val="FB2F30"/>
                </a:solidFill>
                <a:latin typeface="方正粗黑宋简体" panose="02000000000000000000" pitchFamily="2" charset="-122"/>
                <a:ea typeface="方正粗黑宋简体" panose="02000000000000000000" pitchFamily="2" charset="-122"/>
                <a:sym typeface="宋体" panose="02010600030101010101" pitchFamily="2" charset="-122"/>
              </a:rPr>
              <a:t>L</a:t>
            </a:r>
            <a:endParaRPr lang="en-US" altLang="zh-CN" sz="11200" b="1" dirty="0">
              <a:solidFill>
                <a:srgbClr val="FB2F30"/>
              </a:solidFill>
              <a:latin typeface="方正粗黑宋简体" panose="02000000000000000000" pitchFamily="2" charset="-122"/>
              <a:ea typeface="方正粗黑宋简体" panose="02000000000000000000" pitchFamily="2" charset="-122"/>
              <a:sym typeface="宋体" panose="02010600030101010101" pitchFamily="2" charset="-122"/>
            </a:endParaRPr>
          </a:p>
        </p:txBody>
      </p:sp>
      <p:sp>
        <p:nvSpPr>
          <p:cNvPr id="14356" name="文本框 4"/>
          <p:cNvSpPr txBox="1"/>
          <p:nvPr/>
        </p:nvSpPr>
        <p:spPr>
          <a:xfrm>
            <a:off x="1190423" y="828027"/>
            <a:ext cx="11827873" cy="1814830"/>
          </a:xfrm>
          <a:prstGeom prst="rect">
            <a:avLst/>
          </a:prstGeom>
          <a:noFill/>
          <a:ln w="9525">
            <a:noFill/>
          </a:ln>
        </p:spPr>
        <p:txBody>
          <a:bodyPr wrap="square">
            <a:spAutoFit/>
          </a:bodyPr>
          <a:lstStyle/>
          <a:p>
            <a:pPr eaLnBrk="1" hangingPunct="1"/>
            <a:r>
              <a:rPr lang="en-US" altLang="zh-CN" sz="11200" b="1" dirty="0">
                <a:solidFill>
                  <a:srgbClr val="FB2F30"/>
                </a:solidFill>
                <a:latin typeface="方正粗黑宋简体" panose="02000000000000000000" pitchFamily="2" charset="-122"/>
                <a:ea typeface="方正粗黑宋简体" panose="02000000000000000000" pitchFamily="2" charset="-122"/>
              </a:rPr>
              <a:t>I</a:t>
            </a:r>
            <a:r>
              <a:rPr lang="en-US" altLang="zh-CN" sz="11200" b="1" dirty="0">
                <a:solidFill>
                  <a:srgbClr val="027BD4"/>
                </a:solidFill>
                <a:latin typeface="方正粗黑宋简体" panose="02000000000000000000" pitchFamily="2" charset="-122"/>
                <a:ea typeface="方正粗黑宋简体" panose="02000000000000000000" pitchFamily="2" charset="-122"/>
              </a:rPr>
              <a:t>N</a:t>
            </a:r>
            <a:r>
              <a:rPr lang="en-US" altLang="zh-CN" sz="11200" b="1" dirty="0">
                <a:solidFill>
                  <a:srgbClr val="FB2F30"/>
                </a:solidFill>
                <a:latin typeface="方正粗黑宋简体" panose="02000000000000000000" pitchFamily="2" charset="-122"/>
                <a:ea typeface="方正粗黑宋简体" panose="02000000000000000000" pitchFamily="2" charset="-122"/>
              </a:rPr>
              <a:t>T</a:t>
            </a:r>
            <a:r>
              <a:rPr lang="en-US" altLang="zh-CN" sz="11200" b="1" dirty="0">
                <a:solidFill>
                  <a:srgbClr val="FFF31B"/>
                </a:solidFill>
                <a:latin typeface="方正粗黑宋简体" panose="02000000000000000000" pitchFamily="2" charset="-122"/>
                <a:ea typeface="方正粗黑宋简体" panose="02000000000000000000" pitchFamily="2" charset="-122"/>
              </a:rPr>
              <a:t>E</a:t>
            </a:r>
            <a:r>
              <a:rPr lang="en-US" altLang="zh-CN" sz="11200" b="1" dirty="0">
                <a:ln w="57150">
                  <a:solidFill>
                    <a:schemeClr val="bg1"/>
                  </a:solidFill>
                </a:ln>
                <a:solidFill>
                  <a:srgbClr val="FFF31B"/>
                </a:solidFill>
                <a:latin typeface="方正粗黑宋简体" panose="02000000000000000000" pitchFamily="2" charset="-122"/>
                <a:ea typeface="方正粗黑宋简体" panose="02000000000000000000" pitchFamily="2" charset="-122"/>
              </a:rPr>
              <a:t>R</a:t>
            </a:r>
            <a:r>
              <a:rPr lang="en-US" altLang="zh-CN" sz="11200" b="1" dirty="0">
                <a:solidFill>
                  <a:srgbClr val="FB2F30"/>
                </a:solidFill>
                <a:latin typeface="方正粗黑宋简体" panose="02000000000000000000" pitchFamily="2" charset="-122"/>
                <a:ea typeface="方正粗黑宋简体" panose="02000000000000000000" pitchFamily="2" charset="-122"/>
              </a:rPr>
              <a:t>E</a:t>
            </a:r>
            <a:r>
              <a:rPr lang="en-US" altLang="zh-CN" sz="11200" b="1" dirty="0">
                <a:solidFill>
                  <a:srgbClr val="FFF31B"/>
                </a:solidFill>
                <a:latin typeface="方正粗黑宋简体" panose="02000000000000000000" pitchFamily="2" charset="-122"/>
                <a:ea typeface="方正粗黑宋简体" panose="02000000000000000000" pitchFamily="2" charset="-122"/>
              </a:rPr>
              <a:t>ST</a:t>
            </a:r>
            <a:endParaRPr lang="en-US" altLang="zh-CN" sz="11200" b="1" dirty="0">
              <a:solidFill>
                <a:srgbClr val="FFF31B"/>
              </a:solidFill>
              <a:latin typeface="方正粗黑宋简体" panose="02000000000000000000" pitchFamily="2" charset="-122"/>
              <a:ea typeface="方正粗黑宋简体" panose="02000000000000000000" pitchFamily="2" charset="-122"/>
            </a:endParaRPr>
          </a:p>
        </p:txBody>
      </p:sp>
      <p:sp>
        <p:nvSpPr>
          <p:cNvPr id="14343" name="文本框 6"/>
          <p:cNvSpPr txBox="1"/>
          <p:nvPr/>
        </p:nvSpPr>
        <p:spPr>
          <a:xfrm rot="-5400000">
            <a:off x="-1915596" y="3315776"/>
            <a:ext cx="5565979" cy="694055"/>
          </a:xfrm>
          <a:prstGeom prst="rect">
            <a:avLst/>
          </a:prstGeom>
          <a:noFill/>
          <a:ln w="9525">
            <a:noFill/>
          </a:ln>
        </p:spPr>
        <p:txBody>
          <a:bodyPr>
            <a:spAutoFit/>
          </a:bodyPr>
          <a:lstStyle/>
          <a:p>
            <a:pPr algn="dist" eaLnBrk="1" hangingPunct="1"/>
            <a:r>
              <a:rPr lang="en-US" altLang="zh-CN" sz="3920" b="1" dirty="0">
                <a:solidFill>
                  <a:srgbClr val="2BAE5C"/>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BOTANICA GARDEN</a:t>
            </a:r>
            <a:endParaRPr lang="en-US" altLang="zh-CN" sz="3920" b="1" dirty="0">
              <a:solidFill>
                <a:srgbClr val="2BAE5C"/>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p:txBody>
      </p:sp>
      <p:sp>
        <p:nvSpPr>
          <p:cNvPr id="15" name="文本框 14"/>
          <p:cNvSpPr txBox="1"/>
          <p:nvPr/>
        </p:nvSpPr>
        <p:spPr>
          <a:xfrm>
            <a:off x="7701439" y="2648303"/>
            <a:ext cx="5001160" cy="2027555"/>
          </a:xfrm>
          <a:prstGeom prst="rect">
            <a:avLst/>
          </a:prstGeom>
          <a:noFill/>
        </p:spPr>
        <p:txBody>
          <a:bodyPr wrap="square">
            <a:spAutoFit/>
          </a:bodyPr>
          <a:lstStyle/>
          <a:p>
            <a:pPr marR="0" defTabSz="914400" eaLnBrk="1" hangingPunct="1">
              <a:lnSpc>
                <a:spcPct val="150000"/>
              </a:lnSpc>
              <a:buClrTx/>
              <a:buSzTx/>
              <a:buFontTx/>
              <a:defRPr/>
            </a:pPr>
            <a:r>
              <a:rPr kumimoji="0" lang="zh-CN" sz="1680" kern="1200" cap="none" spc="0" normalizeH="0" baseline="0" noProof="1">
                <a:solidFill>
                  <a:schemeClr val="tx1">
                    <a:lumMod val="75000"/>
                    <a:lumOff val="25000"/>
                  </a:schemeClr>
                </a:solidFill>
                <a:effectLst/>
                <a:latin typeface="方正粗黑宋简体" panose="02000000000000000000" pitchFamily="2" charset="-122"/>
                <a:ea typeface="方正粗黑宋简体" panose="02000000000000000000" pitchFamily="2" charset="-122"/>
                <a:cs typeface="方正粗黑宋简体" panose="02000000000000000000" pitchFamily="2" charset="-122"/>
              </a:rPr>
              <a:t>活动主题：</a:t>
            </a:r>
            <a:r>
              <a:rPr lang="zh-CN" altLang="en-US" sz="1680" dirty="0">
                <a:solidFill>
                  <a:schemeClr val="tx1">
                    <a:lumMod val="75000"/>
                    <a:lumOff val="2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sym typeface="+mn-ea"/>
              </a:rPr>
              <a:t>花园城首个趣味乐活节</a:t>
            </a:r>
            <a:endParaRPr kumimoji="0" lang="zh-CN" sz="1680" kern="1200" cap="none" spc="0" normalizeH="0" baseline="0" noProof="1">
              <a:solidFill>
                <a:schemeClr val="tx1">
                  <a:lumMod val="75000"/>
                  <a:lumOff val="25000"/>
                </a:schemeClr>
              </a:solidFill>
              <a:effectLst/>
              <a:latin typeface="方正粗黑宋简体" panose="02000000000000000000" pitchFamily="2" charset="-122"/>
              <a:ea typeface="方正粗黑宋简体" panose="02000000000000000000" pitchFamily="2" charset="-122"/>
              <a:cs typeface="方正粗黑宋简体" panose="02000000000000000000" pitchFamily="2" charset="-122"/>
            </a:endParaRPr>
          </a:p>
          <a:p>
            <a:pPr marR="0" defTabSz="914400" eaLnBrk="1" hangingPunct="1">
              <a:lnSpc>
                <a:spcPct val="150000"/>
              </a:lnSpc>
              <a:buClrTx/>
              <a:buSzTx/>
              <a:buFontTx/>
              <a:defRPr/>
            </a:pPr>
            <a:r>
              <a:rPr kumimoji="0" lang="zh-CN" sz="1680" kern="1200" cap="none" spc="0" normalizeH="0" baseline="0" noProof="1">
                <a:solidFill>
                  <a:schemeClr val="tx1">
                    <a:lumMod val="75000"/>
                    <a:lumOff val="25000"/>
                  </a:schemeClr>
                </a:solidFill>
                <a:effectLst/>
                <a:latin typeface="方正粗黑宋简体" panose="02000000000000000000" pitchFamily="2" charset="-122"/>
                <a:ea typeface="方正粗黑宋简体" panose="02000000000000000000" pitchFamily="2" charset="-122"/>
                <a:cs typeface="方正粗黑宋简体" panose="02000000000000000000" pitchFamily="2" charset="-122"/>
              </a:rPr>
              <a:t>活动时间：</a:t>
            </a:r>
            <a:r>
              <a:rPr kumimoji="0" lang="zh-CN" altLang="en-US" sz="1680" kern="1200" cap="none" spc="0" normalizeH="0" baseline="0" noProof="1">
                <a:solidFill>
                  <a:schemeClr val="tx1">
                    <a:lumMod val="75000"/>
                    <a:lumOff val="2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rPr>
              <a:t>6月1日-6月14日</a:t>
            </a:r>
            <a:endParaRPr kumimoji="0" lang="zh-CN" sz="1680" kern="1200" cap="none" spc="0" normalizeH="0" baseline="0" noProof="1">
              <a:solidFill>
                <a:schemeClr val="tx1">
                  <a:lumMod val="75000"/>
                  <a:lumOff val="25000"/>
                </a:schemeClr>
              </a:solidFill>
              <a:effectLst/>
              <a:latin typeface="方正粗黑宋简体" panose="02000000000000000000" pitchFamily="2" charset="-122"/>
              <a:ea typeface="方正粗黑宋简体" panose="02000000000000000000" pitchFamily="2" charset="-122"/>
              <a:cs typeface="方正粗黑宋简体" panose="02000000000000000000" pitchFamily="2" charset="-122"/>
            </a:endParaRPr>
          </a:p>
          <a:p>
            <a:pPr marR="0" defTabSz="914400" eaLnBrk="1" hangingPunct="1">
              <a:lnSpc>
                <a:spcPct val="150000"/>
              </a:lnSpc>
              <a:buClrTx/>
              <a:buSzTx/>
              <a:buFontTx/>
              <a:defRPr/>
            </a:pPr>
            <a:r>
              <a:rPr kumimoji="0" lang="zh-CN" sz="1680" kern="1200" cap="none" spc="0" normalizeH="0" baseline="0" noProof="1">
                <a:solidFill>
                  <a:schemeClr val="tx1">
                    <a:lumMod val="75000"/>
                    <a:lumOff val="25000"/>
                  </a:schemeClr>
                </a:solidFill>
                <a:effectLst/>
                <a:latin typeface="方正粗黑宋简体" panose="02000000000000000000" pitchFamily="2" charset="-122"/>
                <a:ea typeface="方正粗黑宋简体" panose="02000000000000000000" pitchFamily="2" charset="-122"/>
                <a:cs typeface="方正粗黑宋简体" panose="02000000000000000000" pitchFamily="2" charset="-122"/>
              </a:rPr>
              <a:t>活动调性：趣味、亲子、乐活</a:t>
            </a:r>
            <a:endParaRPr kumimoji="0" lang="zh-CN" sz="1680" kern="1200" cap="none" spc="0" normalizeH="0" baseline="0" noProof="1">
              <a:solidFill>
                <a:schemeClr val="tx1">
                  <a:lumMod val="75000"/>
                  <a:lumOff val="25000"/>
                </a:schemeClr>
              </a:solidFill>
              <a:effectLst/>
              <a:latin typeface="方正粗黑宋简体" panose="02000000000000000000" pitchFamily="2" charset="-122"/>
              <a:ea typeface="方正粗黑宋简体" panose="02000000000000000000" pitchFamily="2" charset="-122"/>
              <a:cs typeface="方正粗黑宋简体" panose="02000000000000000000" pitchFamily="2" charset="-122"/>
            </a:endParaRPr>
          </a:p>
          <a:p>
            <a:pPr marR="0" defTabSz="914400" eaLnBrk="1" hangingPunct="1">
              <a:lnSpc>
                <a:spcPct val="150000"/>
              </a:lnSpc>
              <a:buClrTx/>
              <a:buSzTx/>
              <a:buFontTx/>
              <a:defRPr/>
            </a:pPr>
            <a:r>
              <a:rPr kumimoji="0" lang="zh-CN" sz="1680" kern="1200" cap="none" spc="0" normalizeH="0" baseline="0" noProof="1">
                <a:solidFill>
                  <a:schemeClr val="tx1">
                    <a:lumMod val="75000"/>
                    <a:lumOff val="25000"/>
                  </a:schemeClr>
                </a:solidFill>
                <a:effectLst/>
                <a:latin typeface="方正粗黑宋简体" panose="02000000000000000000" pitchFamily="2" charset="-122"/>
                <a:ea typeface="方正粗黑宋简体" panose="02000000000000000000" pitchFamily="2" charset="-122"/>
                <a:cs typeface="方正粗黑宋简体" panose="02000000000000000000" pitchFamily="2" charset="-122"/>
              </a:rPr>
              <a:t>邀约人群：</a:t>
            </a:r>
            <a:r>
              <a:rPr kumimoji="0" lang="zh-CN" altLang="en-US" sz="1680" kern="1200" cap="none" spc="0" normalizeH="0" baseline="0" noProof="1">
                <a:solidFill>
                  <a:schemeClr val="tx1">
                    <a:lumMod val="75000"/>
                    <a:lumOff val="2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rPr>
              <a:t>业主、意向客户、乐活族、渭南市民</a:t>
            </a:r>
            <a:endParaRPr kumimoji="0" lang="zh-CN" sz="1680" kern="1200" cap="none" spc="0" normalizeH="0" baseline="0" noProof="1">
              <a:solidFill>
                <a:schemeClr val="tx1">
                  <a:lumMod val="75000"/>
                  <a:lumOff val="25000"/>
                </a:schemeClr>
              </a:solidFill>
              <a:effectLst/>
              <a:latin typeface="方正粗黑宋简体" panose="02000000000000000000" pitchFamily="2" charset="-122"/>
              <a:ea typeface="方正粗黑宋简体" panose="02000000000000000000" pitchFamily="2" charset="-122"/>
              <a:cs typeface="方正粗黑宋简体" panose="02000000000000000000" pitchFamily="2" charset="-122"/>
            </a:endParaRPr>
          </a:p>
          <a:p>
            <a:pPr marR="0" defTabSz="914400" eaLnBrk="1" hangingPunct="1">
              <a:lnSpc>
                <a:spcPct val="150000"/>
              </a:lnSpc>
              <a:buClrTx/>
              <a:buSzTx/>
              <a:buFontTx/>
              <a:defRPr/>
            </a:pPr>
            <a:endParaRPr kumimoji="0" lang="zh-CN" sz="1680" b="1" kern="1200" cap="none" spc="0" normalizeH="0" baseline="0" noProof="1">
              <a:solidFill>
                <a:schemeClr val="tx1">
                  <a:lumMod val="75000"/>
                  <a:lumOff val="25000"/>
                </a:schemeClr>
              </a:solidFill>
              <a:effectLst/>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pic>
        <p:nvPicPr>
          <p:cNvPr id="14354" name="图片 28" descr="未标题-1"/>
          <p:cNvPicPr>
            <a:picLocks noChangeAspect="1"/>
          </p:cNvPicPr>
          <p:nvPr/>
        </p:nvPicPr>
        <p:blipFill>
          <a:blip r:embed="rId1"/>
          <a:srcRect l="78275" t="62399"/>
          <a:stretch>
            <a:fillRect/>
          </a:stretch>
        </p:blipFill>
        <p:spPr>
          <a:xfrm>
            <a:off x="9165091" y="681435"/>
            <a:ext cx="1964202" cy="1914430"/>
          </a:xfrm>
          <a:prstGeom prst="rect">
            <a:avLst/>
          </a:prstGeom>
          <a:noFill/>
          <a:ln w="9525">
            <a:noFill/>
          </a:ln>
        </p:spPr>
      </p:pic>
      <p:grpSp>
        <p:nvGrpSpPr>
          <p:cNvPr id="7" name="组合 6"/>
          <p:cNvGrpSpPr/>
          <p:nvPr/>
        </p:nvGrpSpPr>
        <p:grpSpPr>
          <a:xfrm>
            <a:off x="2678003" y="2874942"/>
            <a:ext cx="1245180" cy="1245180"/>
            <a:chOff x="2645" y="3161"/>
            <a:chExt cx="1700" cy="1700"/>
          </a:xfrm>
        </p:grpSpPr>
        <p:sp>
          <p:nvSpPr>
            <p:cNvPr id="5" name="椭圆 4"/>
            <p:cNvSpPr/>
            <p:nvPr/>
          </p:nvSpPr>
          <p:spPr>
            <a:xfrm>
              <a:off x="2645" y="3161"/>
              <a:ext cx="1701" cy="1701"/>
            </a:xfrm>
            <a:prstGeom prst="ellipse">
              <a:avLst/>
            </a:prstGeom>
            <a:solidFill>
              <a:srgbClr val="FD3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FD3400"/>
                </a:solidFill>
              </a:endParaRPr>
            </a:p>
          </p:txBody>
        </p:sp>
        <p:pic>
          <p:nvPicPr>
            <p:cNvPr id="14352" name="图片 20"/>
            <p:cNvPicPr>
              <a:picLocks noChangeAspect="1"/>
            </p:cNvPicPr>
            <p:nvPr/>
          </p:nvPicPr>
          <p:blipFill>
            <a:blip r:embed="rId2">
              <a:clrChange>
                <a:clrFrom>
                  <a:srgbClr val="FFFFFF"/>
                </a:clrFrom>
                <a:clrTo>
                  <a:srgbClr val="FFFFFF">
                    <a:alpha val="0"/>
                  </a:srgbClr>
                </a:clrTo>
              </a:clrChange>
              <a:lum bright="100000"/>
            </a:blip>
            <a:stretch>
              <a:fillRect/>
            </a:stretch>
          </p:blipFill>
          <p:spPr>
            <a:xfrm>
              <a:off x="2789" y="3626"/>
              <a:ext cx="1414" cy="771"/>
            </a:xfrm>
            <a:prstGeom prst="rect">
              <a:avLst/>
            </a:prstGeom>
            <a:noFill/>
            <a:ln w="9525">
              <a:noFill/>
            </a:ln>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03362" y="4922520"/>
            <a:ext cx="13465496" cy="1337945"/>
          </a:xfrm>
          <a:prstGeom prst="rect">
            <a:avLst/>
          </a:prstGeom>
        </p:spPr>
        <p:txBody>
          <a:bodyPr wrap="square">
            <a:spAutoFit/>
          </a:bodyPr>
          <a:lstStyle/>
          <a:p>
            <a:pPr algn="l">
              <a:lnSpc>
                <a:spcPct val="150000"/>
              </a:lnSpc>
            </a:pPr>
            <a:r>
              <a:rPr lang="zh-CN" altLang="en-US" dirty="0">
                <a:solidFill>
                  <a:schemeClr val="tx1">
                    <a:lumMod val="75000"/>
                    <a:lumOff val="25000"/>
                  </a:schemeClr>
                </a:solidFill>
                <a:latin typeface="微软雅黑" panose="020B0503020204020204" charset="-122"/>
                <a:ea typeface="微软雅黑" panose="020B0503020204020204" charset="-122"/>
                <a:cs typeface="方正粗黑宋简体" panose="02000000000000000000" pitchFamily="2" charset="-122"/>
              </a:rPr>
              <a:t>渭南首个趣味乐活节集中了整个夏天的所有热度，集六一节庆，音乐节，戏剧节，亲子出行，健康运动网红打卡，等几种活动形态。展现渭南后疫情时代下居民的生活精神现状及需求。花园城融合建筑、美学、艺术、人文、生活等等。拉开渭南“</a:t>
            </a:r>
            <a:r>
              <a:rPr lang="en-US" altLang="zh-CN" dirty="0">
                <a:solidFill>
                  <a:schemeClr val="tx1">
                    <a:lumMod val="75000"/>
                    <a:lumOff val="25000"/>
                  </a:schemeClr>
                </a:solidFill>
                <a:latin typeface="微软雅黑" panose="020B0503020204020204" charset="-122"/>
                <a:ea typeface="微软雅黑" panose="020B0503020204020204" charset="-122"/>
                <a:cs typeface="方正粗黑宋简体" panose="02000000000000000000" pitchFamily="2" charset="-122"/>
              </a:rPr>
              <a:t>LOHAS</a:t>
            </a:r>
            <a:r>
              <a:rPr lang="zh-CN" altLang="en-US" dirty="0">
                <a:solidFill>
                  <a:schemeClr val="tx1">
                    <a:lumMod val="75000"/>
                    <a:lumOff val="25000"/>
                  </a:schemeClr>
                </a:solidFill>
                <a:latin typeface="微软雅黑" panose="020B0503020204020204" charset="-122"/>
                <a:ea typeface="微软雅黑" panose="020B0503020204020204" charset="-122"/>
                <a:cs typeface="方正粗黑宋简体" panose="02000000000000000000" pitchFamily="2" charset="-122"/>
              </a:rPr>
              <a:t>人居”新态度。</a:t>
            </a:r>
            <a:endParaRPr lang="zh-CN" altLang="en-US" sz="1800" dirty="0">
              <a:solidFill>
                <a:schemeClr val="tx1">
                  <a:lumMod val="75000"/>
                  <a:lumOff val="25000"/>
                </a:schemeClr>
              </a:solidFill>
              <a:latin typeface="微软雅黑" panose="020B0503020204020204" charset="-122"/>
              <a:ea typeface="微软雅黑" panose="020B0503020204020204" charset="-122"/>
              <a:cs typeface="方正粗黑宋简体" panose="02000000000000000000" pitchFamily="2" charset="-122"/>
            </a:endParaRPr>
          </a:p>
        </p:txBody>
      </p:sp>
      <p:sp>
        <p:nvSpPr>
          <p:cNvPr id="9" name="Rectangle 13"/>
          <p:cNvSpPr>
            <a:spLocks noChangeArrowheads="1"/>
          </p:cNvSpPr>
          <p:nvPr/>
        </p:nvSpPr>
        <p:spPr bwMode="auto">
          <a:xfrm>
            <a:off x="247015" y="4064972"/>
            <a:ext cx="13902690" cy="460375"/>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1605280">
              <a:defRPr>
                <a:solidFill>
                  <a:schemeClr val="tx1"/>
                </a:solidFill>
                <a:latin typeface="Arial" panose="020B0604020202020204" pitchFamily="34" charset="0"/>
                <a:ea typeface="宋体" panose="02010600030101010101" pitchFamily="2" charset="-122"/>
              </a:defRPr>
            </a:lvl1pPr>
            <a:lvl2pPr defTabSz="1605280">
              <a:defRPr>
                <a:solidFill>
                  <a:schemeClr val="tx1"/>
                </a:solidFill>
                <a:latin typeface="Arial" panose="020B0604020202020204" pitchFamily="34" charset="0"/>
                <a:ea typeface="宋体" panose="02010600030101010101" pitchFamily="2" charset="-122"/>
              </a:defRPr>
            </a:lvl2pPr>
            <a:lvl3pPr defTabSz="1605280">
              <a:defRPr>
                <a:solidFill>
                  <a:schemeClr val="tx1"/>
                </a:solidFill>
                <a:latin typeface="Arial" panose="020B0604020202020204" pitchFamily="34" charset="0"/>
                <a:ea typeface="宋体" panose="02010600030101010101" pitchFamily="2" charset="-122"/>
              </a:defRPr>
            </a:lvl3pPr>
            <a:lvl4pPr defTabSz="1605280">
              <a:defRPr>
                <a:solidFill>
                  <a:schemeClr val="tx1"/>
                </a:solidFill>
                <a:latin typeface="Arial" panose="020B0604020202020204" pitchFamily="34" charset="0"/>
                <a:ea typeface="宋体" panose="02010600030101010101" pitchFamily="2" charset="-122"/>
              </a:defRPr>
            </a:lvl4pPr>
            <a:lvl5pPr defTabSz="1605280">
              <a:defRPr>
                <a:solidFill>
                  <a:schemeClr val="tx1"/>
                </a:solidFill>
                <a:latin typeface="Arial" panose="020B0604020202020204" pitchFamily="34" charset="0"/>
                <a:ea typeface="宋体" panose="02010600030101010101" pitchFamily="2" charset="-122"/>
              </a:defRPr>
            </a:lvl5pPr>
            <a:lvl6pPr defTabSz="160528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defTabSz="160528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defTabSz="160528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defTabSz="160528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sz="2400" dirty="0">
                <a:solidFill>
                  <a:srgbClr val="2BAE5C"/>
                </a:solidFill>
                <a:latin typeface="迷你简菱心" panose="02010609000101010101" charset="-122"/>
                <a:ea typeface="迷你简菱心" panose="02010609000101010101" charset="-122"/>
                <a:cs typeface="迷你简菱心" panose="02010609000101010101" charset="-122"/>
                <a:sym typeface="+mn-ea"/>
              </a:rPr>
              <a:t>花园城首个趣味乐活节</a:t>
            </a:r>
            <a:endParaRPr lang="zh-CN" altLang="en-US" sz="2400" dirty="0">
              <a:solidFill>
                <a:srgbClr val="2BAE5C"/>
              </a:solidFill>
              <a:latin typeface="迷你简菱心" panose="02010609000101010101" charset="-122"/>
              <a:ea typeface="迷你简菱心" panose="02010609000101010101" charset="-122"/>
              <a:cs typeface="迷你简菱心" panose="02010609000101010101" charset="-122"/>
              <a:sym typeface="+mn-ea"/>
            </a:endParaRPr>
          </a:p>
        </p:txBody>
      </p:sp>
      <p:sp>
        <p:nvSpPr>
          <p:cNvPr id="10" name="文本框 9"/>
          <p:cNvSpPr txBox="1"/>
          <p:nvPr/>
        </p:nvSpPr>
        <p:spPr>
          <a:xfrm>
            <a:off x="247015" y="2025015"/>
            <a:ext cx="13904595" cy="1568450"/>
          </a:xfrm>
          <a:prstGeom prst="rect">
            <a:avLst/>
          </a:prstGeom>
          <a:noFill/>
        </p:spPr>
        <p:txBody>
          <a:bodyPr wrap="square" rtlCol="0">
            <a:spAutoFit/>
          </a:bodyPr>
          <a:lstStyle/>
          <a:p>
            <a:pPr algn="ctr"/>
            <a:r>
              <a:rPr lang="en-US" altLang="zh-CN" sz="9600" dirty="0">
                <a:solidFill>
                  <a:schemeClr val="bg1"/>
                </a:solidFill>
                <a:latin typeface="迷你简菱心" panose="02010609000101010101" charset="-122"/>
                <a:ea typeface="迷你简菱心" panose="02010609000101010101" charset="-122"/>
              </a:rPr>
              <a:t> </a:t>
            </a:r>
            <a:r>
              <a:rPr lang="en-US" altLang="zh-CN" sz="9600" b="1" dirty="0">
                <a:solidFill>
                  <a:srgbClr val="FFC000"/>
                </a:solidFill>
                <a:latin typeface="叶根友特色简体升级版" panose="02010601030101010101" charset="-122"/>
                <a:ea typeface="叶根友特色简体升级版" panose="02010601030101010101" charset="-122"/>
                <a:sym typeface="+mn-ea"/>
              </a:rPr>
              <a:t>Ceng</a:t>
            </a:r>
            <a:r>
              <a:rPr lang="zh-CN" altLang="en-US" sz="9600" dirty="0">
                <a:solidFill>
                  <a:srgbClr val="F85000"/>
                </a:solidFill>
                <a:latin typeface="迷你简菱心" panose="02010609000101010101" charset="-122"/>
                <a:ea typeface="迷你简菱心" panose="02010609000101010101" charset="-122"/>
              </a:rPr>
              <a:t>热</a:t>
            </a:r>
            <a:r>
              <a:rPr lang="zh-CN" altLang="en-US" sz="9600" dirty="0">
                <a:solidFill>
                  <a:srgbClr val="19C76A"/>
                </a:solidFill>
                <a:latin typeface="迷你简菱心" panose="02010609000101010101" charset="-122"/>
                <a:ea typeface="迷你简菱心" panose="02010609000101010101" charset="-122"/>
              </a:rPr>
              <a:t>度</a:t>
            </a:r>
            <a:r>
              <a:rPr lang="zh-CN" altLang="en-US" sz="9600" dirty="0">
                <a:solidFill>
                  <a:srgbClr val="F85000"/>
                </a:solidFill>
                <a:latin typeface="迷你简菱心" panose="02010609000101010101" charset="-122"/>
                <a:ea typeface="迷你简菱心" panose="02010609000101010101" charset="-122"/>
              </a:rPr>
              <a:t> 够</a:t>
            </a:r>
            <a:r>
              <a:rPr lang="zh-CN" altLang="en-US" sz="9600" dirty="0">
                <a:solidFill>
                  <a:srgbClr val="00C3FD"/>
                </a:solidFill>
                <a:latin typeface="迷你简菱心" panose="02010609000101010101" charset="-122"/>
                <a:ea typeface="迷你简菱心" panose="02010609000101010101" charset="-122"/>
              </a:rPr>
              <a:t>态度</a:t>
            </a:r>
            <a:endParaRPr lang="zh-CN" altLang="en-US" sz="9600" dirty="0">
              <a:solidFill>
                <a:srgbClr val="00C3FD"/>
              </a:solidFill>
              <a:latin typeface="迷你简菱心" panose="02010609000101010101" charset="-122"/>
              <a:ea typeface="迷你简菱心" panose="02010609000101010101" charset="-122"/>
            </a:endParaRPr>
          </a:p>
        </p:txBody>
      </p:sp>
      <p:sp>
        <p:nvSpPr>
          <p:cNvPr id="14" name="文本框 13"/>
          <p:cNvSpPr txBox="1"/>
          <p:nvPr/>
        </p:nvSpPr>
        <p:spPr>
          <a:xfrm rot="20040000">
            <a:off x="3404235" y="1511300"/>
            <a:ext cx="678815" cy="1198880"/>
          </a:xfrm>
          <a:prstGeom prst="rect">
            <a:avLst/>
          </a:prstGeom>
          <a:noFill/>
        </p:spPr>
        <p:txBody>
          <a:bodyPr wrap="square" rtlCol="0">
            <a:spAutoFit/>
          </a:bodyPr>
          <a:lstStyle/>
          <a:p>
            <a:r>
              <a:rPr lang="en-US" altLang="zh-CN" sz="7200" b="1" dirty="0">
                <a:solidFill>
                  <a:srgbClr val="FFC000"/>
                </a:solidFill>
                <a:latin typeface="李旭科毛笔行书" panose="02010600030101010101" charset="-122"/>
                <a:ea typeface="李旭科毛笔行书" panose="02010600030101010101" charset="-122"/>
              </a:rPr>
              <a:t>\</a:t>
            </a:r>
            <a:endParaRPr lang="en-US" altLang="zh-CN" sz="7200" b="1" dirty="0">
              <a:solidFill>
                <a:srgbClr val="FFC000"/>
              </a:solidFill>
              <a:latin typeface="李旭科毛笔行书" panose="02010600030101010101" charset="-122"/>
              <a:ea typeface="李旭科毛笔行书" panose="02010600030101010101" charset="-122"/>
            </a:endParaRPr>
          </a:p>
        </p:txBody>
      </p:sp>
      <p:sp>
        <p:nvSpPr>
          <p:cNvPr id="13" name="矩形 12"/>
          <p:cNvSpPr/>
          <p:nvPr/>
        </p:nvSpPr>
        <p:spPr>
          <a:xfrm>
            <a:off x="247015" y="3501390"/>
            <a:ext cx="13903325" cy="460375"/>
          </a:xfrm>
          <a:prstGeom prst="rect">
            <a:avLst/>
          </a:prstGeom>
        </p:spPr>
        <p:txBody>
          <a:bodyPr wrap="square">
            <a:spAutoFit/>
          </a:bodyPr>
          <a:lstStyle/>
          <a:p>
            <a:pPr algn="ctr" eaLnBrk="1" hangingPunct="1"/>
            <a:r>
              <a:rPr lang="en-US" altLang="zh-CN" sz="2400" b="1" i="1">
                <a:ln>
                  <a:solidFill>
                    <a:srgbClr val="00C3FD"/>
                  </a:solidFill>
                </a:ln>
                <a:solidFill>
                  <a:schemeClr val="bg1"/>
                </a:solidFill>
                <a:latin typeface="方正粗黑宋简体" panose="02000000000000000000" pitchFamily="2" charset="-122"/>
                <a:ea typeface="方正粗黑宋简体" panose="02000000000000000000" pitchFamily="2" charset="-122"/>
                <a:sym typeface="+mn-ea"/>
              </a:rPr>
              <a:t>BOTANICA GARDEN  THE FIRST INTEREST  LOHAS </a:t>
            </a:r>
            <a:r>
              <a:rPr lang="en-US" altLang="zh-CN" sz="2400" b="1" i="1">
                <a:ln>
                  <a:solidFill>
                    <a:srgbClr val="00C3FD"/>
                  </a:solidFill>
                </a:ln>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2400" b="1" i="1">
              <a:ln>
                <a:solidFill>
                  <a:srgbClr val="00C3FD"/>
                </a:solidFill>
              </a:ln>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endParaRPr>
          </a:p>
        </p:txBody>
      </p:sp>
      <p:sp>
        <p:nvSpPr>
          <p:cNvPr id="15" name="矩形 14"/>
          <p:cNvSpPr/>
          <p:nvPr/>
        </p:nvSpPr>
        <p:spPr>
          <a:xfrm>
            <a:off x="248285" y="786765"/>
            <a:ext cx="13903325" cy="337185"/>
          </a:xfrm>
          <a:prstGeom prst="rect">
            <a:avLst/>
          </a:prstGeom>
        </p:spPr>
        <p:txBody>
          <a:bodyPr wrap="square">
            <a:spAutoFit/>
          </a:bodyPr>
          <a:lstStyle/>
          <a:p>
            <a:pPr algn="ctr" eaLnBrk="1" hangingPunct="1"/>
            <a:r>
              <a:rPr lang="en-US" altLang="zh-CN" sz="1600" i="1">
                <a:solidFill>
                  <a:srgbClr val="F85000"/>
                </a:solidFill>
                <a:latin typeface="方正粗黑宋简体" panose="02000000000000000000" pitchFamily="2" charset="-122"/>
                <a:ea typeface="方正粗黑宋简体" panose="02000000000000000000" pitchFamily="2" charset="-122"/>
                <a:sym typeface="+mn-ea"/>
              </a:rPr>
              <a:t>BOTANICA GARDEN  THE FIRST INTEREST  LOHAS </a:t>
            </a:r>
            <a:r>
              <a:rPr lang="en-US" altLang="zh-CN" sz="1600" i="1">
                <a:solidFill>
                  <a:srgbClr val="F85000"/>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1600" i="1">
              <a:solidFill>
                <a:srgbClr val="F85000"/>
              </a:solidFill>
              <a:latin typeface="方正粗黑宋简体" panose="02000000000000000000" pitchFamily="2" charset="-122"/>
              <a:ea typeface="方正粗黑宋简体" panose="02000000000000000000" pitchFamily="2" charset="-122"/>
              <a:sym typeface="宋体" panose="02010600030101010101" pitchFamily="2" charset="-122"/>
            </a:endParaRPr>
          </a:p>
        </p:txBody>
      </p:sp>
      <p:sp>
        <p:nvSpPr>
          <p:cNvPr id="16" name="文本框 15"/>
          <p:cNvSpPr txBox="1"/>
          <p:nvPr/>
        </p:nvSpPr>
        <p:spPr>
          <a:xfrm>
            <a:off x="247650" y="415290"/>
            <a:ext cx="13903960" cy="460375"/>
          </a:xfrm>
          <a:prstGeom prst="rect">
            <a:avLst/>
          </a:prstGeom>
          <a:noFill/>
        </p:spPr>
        <p:txBody>
          <a:bodyPr wrap="square" rtlCol="0" anchor="t">
            <a:spAutoFit/>
          </a:bodyPr>
          <a:lstStyle/>
          <a:p>
            <a:pPr algn="ctr">
              <a:buClrTx/>
              <a:buSzTx/>
              <a:buFontTx/>
            </a:pPr>
            <a:r>
              <a:rPr lang="zh-CN" altLang="en-US" sz="2400" b="1" dirty="0">
                <a:solidFill>
                  <a:srgbClr val="F85000"/>
                </a:solidFill>
                <a:latin typeface="方正姚体简体" panose="03000509000000000000" charset="-122"/>
                <a:ea typeface="方正姚体简体" panose="03000509000000000000" charset="-122"/>
                <a:sym typeface="+mn-ea"/>
              </a:rPr>
              <a:t>活动主题</a:t>
            </a:r>
            <a:endParaRPr lang="zh-CN" altLang="en-US" sz="2400" b="1" dirty="0">
              <a:solidFill>
                <a:srgbClr val="F85000"/>
              </a:solidFill>
              <a:latin typeface="方正姚体简体" panose="03000509000000000000" charset="-122"/>
              <a:ea typeface="方正姚体简体" panose="03000509000000000000"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203994" y="84931"/>
            <a:ext cx="13992225" cy="70294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45421" y="719666"/>
            <a:ext cx="2214880" cy="398780"/>
          </a:xfrm>
          <a:prstGeom prst="rect">
            <a:avLst/>
          </a:prstGeom>
        </p:spPr>
        <p:txBody>
          <a:bodyPr wrap="none">
            <a:spAutoFit/>
          </a:bodyPr>
          <a:lstStyle/>
          <a:p>
            <a:r>
              <a:rPr lang="zh-CN" altLang="en-US" sz="2000" b="1" dirty="0">
                <a:solidFill>
                  <a:srgbClr val="19C76A"/>
                </a:solidFill>
                <a:latin typeface="微软雅黑" panose="020B0503020204020204" charset="-122"/>
                <a:ea typeface="微软雅黑" panose="020B0503020204020204" charset="-122"/>
              </a:rPr>
              <a:t>活动主视觉设计二</a:t>
            </a:r>
            <a:endParaRPr lang="zh-CN" altLang="en-US" sz="2000" b="1" dirty="0">
              <a:solidFill>
                <a:srgbClr val="19C76A"/>
              </a:solidFill>
              <a:latin typeface="微软雅黑" panose="020B0503020204020204" charset="-122"/>
              <a:ea typeface="微软雅黑" panose="020B0503020204020204" charset="-122"/>
            </a:endParaRPr>
          </a:p>
        </p:txBody>
      </p:sp>
      <p:sp>
        <p:nvSpPr>
          <p:cNvPr id="9" name="矩形 8"/>
          <p:cNvSpPr/>
          <p:nvPr/>
        </p:nvSpPr>
        <p:spPr>
          <a:xfrm>
            <a:off x="545421" y="2270187"/>
            <a:ext cx="2800985" cy="2639569"/>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第二版主视觉画面我们采用了插画风格，主画面以文瑞</a:t>
            </a:r>
            <a:r>
              <a:rPr lang="en-US" altLang="zh-CN" sz="1400" dirty="0">
                <a:solidFill>
                  <a:schemeClr val="tx1">
                    <a:lumMod val="75000"/>
                    <a:lumOff val="25000"/>
                  </a:schemeClr>
                </a:solidFill>
                <a:latin typeface="微软雅黑" panose="020B0503020204020204" charset="-122"/>
                <a:ea typeface="微软雅黑" panose="020B0503020204020204" charset="-122"/>
              </a:rPr>
              <a:t>·</a:t>
            </a:r>
            <a:r>
              <a:rPr lang="zh-CN" altLang="en-US" sz="1400" dirty="0">
                <a:solidFill>
                  <a:schemeClr val="tx1">
                    <a:lumMod val="75000"/>
                    <a:lumOff val="25000"/>
                  </a:schemeClr>
                </a:solidFill>
                <a:latin typeface="微软雅黑" panose="020B0503020204020204" charset="-122"/>
                <a:ea typeface="微软雅黑" panose="020B0503020204020204" charset="-122"/>
              </a:rPr>
              <a:t>营销中心的泳池突显夏日清凉的视觉主题。</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zh-CN" altLang="en-US" sz="1400" b="1" dirty="0">
                <a:solidFill>
                  <a:srgbClr val="F52C72"/>
                </a:solidFill>
                <a:latin typeface="微软雅黑" panose="020B0503020204020204" charset="-122"/>
                <a:ea typeface="微软雅黑" panose="020B0503020204020204" charset="-122"/>
              </a:rPr>
              <a:t>在色彩上以</a:t>
            </a:r>
            <a:r>
              <a:rPr lang="zh-CN" altLang="en-US" sz="1400" dirty="0">
                <a:solidFill>
                  <a:schemeClr val="tx1">
                    <a:lumMod val="75000"/>
                    <a:lumOff val="25000"/>
                  </a:schemeClr>
                </a:solidFill>
                <a:latin typeface="微软雅黑" panose="020B0503020204020204" charset="-122"/>
                <a:ea typeface="微软雅黑" panose="020B0503020204020204" charset="-122"/>
              </a:rPr>
              <a:t>明快的配色制造视觉张力。</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zh-CN" altLang="en-US" sz="1400" b="1" dirty="0">
                <a:solidFill>
                  <a:srgbClr val="FFC000"/>
                </a:solidFill>
                <a:latin typeface="微软雅黑" panose="020B0503020204020204" charset="-122"/>
                <a:ea typeface="微软雅黑" panose="020B0503020204020204" charset="-122"/>
              </a:rPr>
              <a:t>在元素上</a:t>
            </a:r>
            <a:r>
              <a:rPr lang="zh-CN" altLang="en-US" sz="1400" b="1" dirty="0">
                <a:solidFill>
                  <a:schemeClr val="tx1">
                    <a:lumMod val="75000"/>
                    <a:lumOff val="25000"/>
                  </a:schemeClr>
                </a:solidFill>
                <a:latin typeface="微软雅黑" panose="020B0503020204020204" charset="-122"/>
                <a:ea typeface="微软雅黑" panose="020B0503020204020204" charset="-122"/>
              </a:rPr>
              <a:t>以夏日泳池元素展现渭南</a:t>
            </a:r>
            <a:r>
              <a:rPr lang="en-US" altLang="zh-CN" sz="1400" b="1" dirty="0">
                <a:solidFill>
                  <a:schemeClr val="tx1">
                    <a:lumMod val="75000"/>
                    <a:lumOff val="25000"/>
                  </a:schemeClr>
                </a:solidFill>
                <a:latin typeface="微软雅黑" panose="020B0503020204020204" charset="-122"/>
                <a:ea typeface="微软雅黑" panose="020B0503020204020204" charset="-122"/>
              </a:rPr>
              <a:t>LOHAS</a:t>
            </a:r>
            <a:r>
              <a:rPr lang="zh-CN" altLang="en-US" sz="1400" b="1" dirty="0">
                <a:solidFill>
                  <a:schemeClr val="tx1">
                    <a:lumMod val="75000"/>
                    <a:lumOff val="25000"/>
                  </a:schemeClr>
                </a:solidFill>
                <a:latin typeface="微软雅黑" panose="020B0503020204020204" charset="-122"/>
                <a:ea typeface="微软雅黑" panose="020B0503020204020204" charset="-122"/>
              </a:rPr>
              <a:t>生活场景</a:t>
            </a:r>
            <a:r>
              <a:rPr lang="zh-CN" altLang="en-US" sz="1400" dirty="0">
                <a:solidFill>
                  <a:schemeClr val="tx1">
                    <a:lumMod val="75000"/>
                    <a:lumOff val="25000"/>
                  </a:schemeClr>
                </a:solidFill>
                <a:latin typeface="微软雅黑" panose="020B0503020204020204" charset="-122"/>
                <a:ea typeface="微软雅黑" panose="020B0503020204020204" charset="-122"/>
              </a:rPr>
              <a: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pic>
        <p:nvPicPr>
          <p:cNvPr id="6" name="图片 5" descr="微信图片_20200427181902"/>
          <p:cNvPicPr>
            <a:picLocks noChangeAspect="1"/>
          </p:cNvPicPr>
          <p:nvPr/>
        </p:nvPicPr>
        <p:blipFill>
          <a:blip r:embed="rId1"/>
          <a:stretch>
            <a:fillRect/>
          </a:stretch>
        </p:blipFill>
        <p:spPr>
          <a:xfrm>
            <a:off x="3427730" y="555625"/>
            <a:ext cx="10544810" cy="59309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p:cNvPicPr>
            <a:picLocks noChangeAspect="1"/>
          </p:cNvPicPr>
          <p:nvPr/>
        </p:nvPicPr>
        <p:blipFill>
          <a:blip r:embed="rId1">
            <a:clrChange>
              <a:clrFrom>
                <a:srgbClr val="000000">
                  <a:alpha val="100000"/>
                </a:srgbClr>
              </a:clrFrom>
              <a:clrTo>
                <a:srgbClr val="000000">
                  <a:alpha val="100000"/>
                  <a:alpha val="0"/>
                </a:srgbClr>
              </a:clrTo>
            </a:clrChange>
            <a:lum bright="70000" contrast="-70000"/>
          </a:blip>
          <a:stretch>
            <a:fillRect/>
          </a:stretch>
        </p:blipFill>
        <p:spPr>
          <a:xfrm rot="15900000">
            <a:off x="8279765" y="94615"/>
            <a:ext cx="1685925" cy="3573780"/>
          </a:xfrm>
          <a:prstGeom prst="rect">
            <a:avLst/>
          </a:prstGeom>
        </p:spPr>
      </p:pic>
      <p:pic>
        <p:nvPicPr>
          <p:cNvPr id="32" name="图片 31"/>
          <p:cNvPicPr>
            <a:picLocks noChangeAspect="1"/>
          </p:cNvPicPr>
          <p:nvPr/>
        </p:nvPicPr>
        <p:blipFill>
          <a:blip r:embed="rId1">
            <a:clrChange>
              <a:clrFrom>
                <a:srgbClr val="000000">
                  <a:alpha val="100000"/>
                </a:srgbClr>
              </a:clrFrom>
              <a:clrTo>
                <a:srgbClr val="000000">
                  <a:alpha val="100000"/>
                  <a:alpha val="0"/>
                </a:srgbClr>
              </a:clrTo>
            </a:clrChange>
            <a:lum bright="70000" contrast="-70000"/>
          </a:blip>
          <a:stretch>
            <a:fillRect/>
          </a:stretch>
        </p:blipFill>
        <p:spPr>
          <a:xfrm rot="15900000">
            <a:off x="3881120" y="2872105"/>
            <a:ext cx="1685925" cy="3573780"/>
          </a:xfrm>
          <a:prstGeom prst="rect">
            <a:avLst/>
          </a:prstGeom>
        </p:spPr>
      </p:pic>
      <p:sp>
        <p:nvSpPr>
          <p:cNvPr id="7" name="矩形 6"/>
          <p:cNvSpPr/>
          <p:nvPr/>
        </p:nvSpPr>
        <p:spPr>
          <a:xfrm>
            <a:off x="-14605" y="0"/>
            <a:ext cx="14415770" cy="7199630"/>
          </a:xfrm>
          <a:prstGeom prst="rect">
            <a:avLst/>
          </a:prstGeom>
          <a:noFill/>
          <a:ln>
            <a:noFill/>
          </a:ln>
          <a:extLst>
            <a:ext uri="{909E8E84-426E-40DD-AFC4-6F175D3DCCD1}">
              <a14:hiddenFill xmlns:a14="http://schemas.microsoft.com/office/drawing/2010/main">
                <a:solidFill>
                  <a:srgbClr val="05B169"/>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4"/>
          <p:cNvSpPr txBox="1"/>
          <p:nvPr/>
        </p:nvSpPr>
        <p:spPr>
          <a:xfrm>
            <a:off x="8255" y="5462905"/>
            <a:ext cx="14392275" cy="645160"/>
          </a:xfrm>
          <a:prstGeom prst="rect">
            <a:avLst/>
          </a:prstGeom>
          <a:noFill/>
        </p:spPr>
        <p:txBody>
          <a:bodyPr wrap="square" rtlCol="0">
            <a:spAutoFit/>
          </a:bodyPr>
          <a:lstStyle/>
          <a:p>
            <a:pPr algn="ctr">
              <a:lnSpc>
                <a:spcPct val="150000"/>
              </a:lnSpc>
            </a:pPr>
            <a:r>
              <a:rPr lang="en-US" altLang="zh-CN" sz="2400" b="1" spc="100" dirty="0">
                <a:solidFill>
                  <a:srgbClr val="F85000"/>
                </a:solidFill>
                <a:latin typeface="微软雅黑" panose="020B0503020204020204" charset="-122"/>
                <a:ea typeface="微软雅黑" panose="020B0503020204020204" charset="-122"/>
                <a:cs typeface="Lato" panose="020F0502020204030203" pitchFamily="34" charset="0"/>
              </a:rPr>
              <a:t>#</a:t>
            </a:r>
            <a:r>
              <a:rPr lang="zh-CN" altLang="en-US" sz="2400" b="1" spc="100" dirty="0">
                <a:solidFill>
                  <a:srgbClr val="F85000"/>
                </a:solidFill>
                <a:latin typeface="微软雅黑" panose="020B0503020204020204" charset="-122"/>
                <a:ea typeface="微软雅黑" panose="020B0503020204020204" charset="-122"/>
                <a:cs typeface="Lato" panose="020F0502020204030203" pitchFamily="34" charset="0"/>
              </a:rPr>
              <a:t>有意思健身房</a:t>
            </a:r>
            <a:r>
              <a:rPr lang="en-US" altLang="zh-CN" sz="2400" b="1" spc="100" dirty="0">
                <a:solidFill>
                  <a:srgbClr val="F85000"/>
                </a:solidFill>
                <a:latin typeface="微软雅黑" panose="020B0503020204020204" charset="-122"/>
                <a:ea typeface="微软雅黑" panose="020B0503020204020204" charset="-122"/>
                <a:cs typeface="Lato" panose="020F0502020204030203" pitchFamily="34" charset="0"/>
              </a:rPr>
              <a:t>#</a:t>
            </a:r>
            <a:r>
              <a:rPr lang="zh-CN" altLang="en-US" sz="2400" b="1" spc="100" dirty="0">
                <a:solidFill>
                  <a:srgbClr val="F85000"/>
                </a:solidFill>
                <a:latin typeface="微软雅黑" panose="020B0503020204020204" charset="-122"/>
                <a:ea typeface="微软雅黑" panose="020B0503020204020204" charset="-122"/>
                <a:cs typeface="Lato" panose="020F0502020204030203" pitchFamily="34" charset="0"/>
              </a:rPr>
              <a:t>｜</a:t>
            </a:r>
            <a:r>
              <a:rPr lang="en-US" altLang="zh-CN" sz="2400" b="1" spc="100" dirty="0">
                <a:solidFill>
                  <a:srgbClr val="F85000"/>
                </a:solidFill>
                <a:latin typeface="微软雅黑" panose="020B0503020204020204" charset="-122"/>
                <a:ea typeface="微软雅黑" panose="020B0503020204020204" charset="-122"/>
                <a:cs typeface="Lato" panose="020F0502020204030203" pitchFamily="34" charset="0"/>
              </a:rPr>
              <a:t>#LOHAS</a:t>
            </a:r>
            <a:r>
              <a:rPr lang="zh-CN" altLang="en-US" sz="2400" b="1" spc="100" dirty="0">
                <a:solidFill>
                  <a:srgbClr val="F85000"/>
                </a:solidFill>
                <a:latin typeface="微软雅黑" panose="020B0503020204020204" charset="-122"/>
                <a:ea typeface="微软雅黑" panose="020B0503020204020204" charset="-122"/>
                <a:cs typeface="Lato" panose="020F0502020204030203" pitchFamily="34" charset="0"/>
              </a:rPr>
              <a:t>舞台</a:t>
            </a:r>
            <a:r>
              <a:rPr lang="en-US" altLang="zh-CN" sz="2400" b="1" spc="100" dirty="0">
                <a:solidFill>
                  <a:srgbClr val="F85000"/>
                </a:solidFill>
                <a:latin typeface="微软雅黑" panose="020B0503020204020204" charset="-122"/>
                <a:ea typeface="微软雅黑" panose="020B0503020204020204" charset="-122"/>
                <a:cs typeface="Lato" panose="020F0502020204030203" pitchFamily="34" charset="0"/>
              </a:rPr>
              <a:t>#</a:t>
            </a:r>
            <a:r>
              <a:rPr lang="zh-CN" altLang="en-US" sz="2400" b="1" spc="100" dirty="0">
                <a:solidFill>
                  <a:srgbClr val="F85000"/>
                </a:solidFill>
                <a:latin typeface="微软雅黑" panose="020B0503020204020204" charset="-122"/>
                <a:ea typeface="微软雅黑" panose="020B0503020204020204" charset="-122"/>
                <a:cs typeface="Lato" panose="020F0502020204030203" pitchFamily="34" charset="0"/>
                <a:sym typeface="+mn-ea"/>
              </a:rPr>
              <a:t>｜</a:t>
            </a:r>
            <a:r>
              <a:rPr lang="en-US" altLang="zh-CN" sz="2400" b="1" spc="100" dirty="0">
                <a:solidFill>
                  <a:srgbClr val="F85000"/>
                </a:solidFill>
                <a:latin typeface="微软雅黑" panose="020B0503020204020204" charset="-122"/>
                <a:ea typeface="微软雅黑" panose="020B0503020204020204" charset="-122"/>
                <a:cs typeface="Lato" panose="020F0502020204030203" pitchFamily="34" charset="0"/>
                <a:sym typeface="+mn-ea"/>
              </a:rPr>
              <a:t>#POP</a:t>
            </a:r>
            <a:r>
              <a:rPr lang="zh-CN" altLang="en-US" sz="2400" b="1" spc="100" dirty="0">
                <a:solidFill>
                  <a:srgbClr val="F85000"/>
                </a:solidFill>
                <a:latin typeface="微软雅黑" panose="020B0503020204020204" charset="-122"/>
                <a:ea typeface="微软雅黑" panose="020B0503020204020204" charset="-122"/>
                <a:cs typeface="Lato" panose="020F0502020204030203" pitchFamily="34" charset="0"/>
                <a:sym typeface="+mn-ea"/>
              </a:rPr>
              <a:t>泳池</a:t>
            </a:r>
            <a:r>
              <a:rPr lang="en-US" altLang="zh-CN" sz="2400" b="1" spc="100" dirty="0">
                <a:solidFill>
                  <a:srgbClr val="F85000"/>
                </a:solidFill>
                <a:latin typeface="微软雅黑" panose="020B0503020204020204" charset="-122"/>
                <a:ea typeface="微软雅黑" panose="020B0503020204020204" charset="-122"/>
                <a:cs typeface="Lato" panose="020F0502020204030203" pitchFamily="34" charset="0"/>
                <a:sym typeface="+mn-ea"/>
              </a:rPr>
              <a:t>#</a:t>
            </a:r>
            <a:r>
              <a:rPr lang="zh-CN" altLang="en-US" sz="2400" b="1" spc="100" dirty="0">
                <a:solidFill>
                  <a:srgbClr val="F85000"/>
                </a:solidFill>
                <a:latin typeface="微软雅黑" panose="020B0503020204020204" charset="-122"/>
                <a:ea typeface="微软雅黑" panose="020B0503020204020204" charset="-122"/>
                <a:cs typeface="Lato" panose="020F0502020204030203" pitchFamily="34" charset="0"/>
                <a:sym typeface="+mn-ea"/>
              </a:rPr>
              <a:t>｜</a:t>
            </a:r>
            <a:r>
              <a:rPr lang="en-US" altLang="zh-CN" sz="2400" b="1" spc="100" dirty="0">
                <a:solidFill>
                  <a:srgbClr val="F85000"/>
                </a:solidFill>
                <a:latin typeface="微软雅黑" panose="020B0503020204020204" charset="-122"/>
                <a:ea typeface="微软雅黑" panose="020B0503020204020204" charset="-122"/>
                <a:cs typeface="Lato" panose="020F0502020204030203" pitchFamily="34" charset="0"/>
                <a:sym typeface="+mn-ea"/>
              </a:rPr>
              <a:t>#</a:t>
            </a:r>
            <a:r>
              <a:rPr lang="zh-CN" altLang="en-US" sz="2400" b="1" spc="100" dirty="0">
                <a:solidFill>
                  <a:srgbClr val="F85000"/>
                </a:solidFill>
                <a:latin typeface="微软雅黑" panose="020B0503020204020204" charset="-122"/>
                <a:ea typeface="微软雅黑" panose="020B0503020204020204" charset="-122"/>
                <a:cs typeface="Lato" panose="020F0502020204030203" pitchFamily="34" charset="0"/>
                <a:sym typeface="+mn-ea"/>
              </a:rPr>
              <a:t>趣味茶歇区</a:t>
            </a:r>
            <a:r>
              <a:rPr lang="en-US" altLang="zh-CN" sz="2400" b="1" spc="100" dirty="0">
                <a:solidFill>
                  <a:srgbClr val="F85000"/>
                </a:solidFill>
                <a:latin typeface="微软雅黑" panose="020B0503020204020204" charset="-122"/>
                <a:ea typeface="微软雅黑" panose="020B0503020204020204" charset="-122"/>
                <a:cs typeface="Lato" panose="020F0502020204030203" pitchFamily="34" charset="0"/>
                <a:sym typeface="+mn-ea"/>
              </a:rPr>
              <a:t>#</a:t>
            </a:r>
            <a:endParaRPr lang="zh-CN" altLang="en-US" sz="2400" b="1" spc="100" dirty="0">
              <a:solidFill>
                <a:srgbClr val="F85000"/>
              </a:solidFill>
              <a:latin typeface="微软雅黑" panose="020B0503020204020204" charset="-122"/>
              <a:ea typeface="微软雅黑" panose="020B0503020204020204" charset="-122"/>
              <a:cs typeface="Lato" panose="020F0502020204030203" pitchFamily="34" charset="0"/>
              <a:sym typeface="+mn-ea"/>
            </a:endParaRPr>
          </a:p>
        </p:txBody>
      </p:sp>
      <p:pic>
        <p:nvPicPr>
          <p:cNvPr id="26" name="图片 25"/>
          <p:cNvPicPr>
            <a:picLocks noChangeAspect="1"/>
          </p:cNvPicPr>
          <p:nvPr/>
        </p:nvPicPr>
        <p:blipFill>
          <a:blip r:embed="rId2">
            <a:clrChange>
              <a:clrFrom>
                <a:srgbClr val="FFFFFF">
                  <a:alpha val="100000"/>
                </a:srgbClr>
              </a:clrFrom>
              <a:clrTo>
                <a:srgbClr val="FFFFFF">
                  <a:alpha val="100000"/>
                  <a:alpha val="0"/>
                </a:srgbClr>
              </a:clrTo>
            </a:clrChange>
            <a:lum bright="100000"/>
          </a:blip>
          <a:stretch>
            <a:fillRect/>
          </a:stretch>
        </p:blipFill>
        <p:spPr>
          <a:xfrm rot="20760000">
            <a:off x="848995" y="671195"/>
            <a:ext cx="1230630" cy="669925"/>
          </a:xfrm>
          <a:prstGeom prst="rect">
            <a:avLst/>
          </a:prstGeom>
        </p:spPr>
      </p:pic>
      <p:pic>
        <p:nvPicPr>
          <p:cNvPr id="51" name="图片 50"/>
          <p:cNvPicPr>
            <a:picLocks noChangeAspect="1"/>
          </p:cNvPicPr>
          <p:nvPr/>
        </p:nvPicPr>
        <p:blipFill>
          <a:blip r:embed="rId2">
            <a:clrChange>
              <a:clrFrom>
                <a:srgbClr val="FFFFFF">
                  <a:alpha val="100000"/>
                </a:srgbClr>
              </a:clrFrom>
              <a:clrTo>
                <a:srgbClr val="FFFFFF">
                  <a:alpha val="100000"/>
                  <a:alpha val="0"/>
                </a:srgbClr>
              </a:clrTo>
            </a:clrChange>
            <a:lum bright="100000"/>
          </a:blip>
          <a:stretch>
            <a:fillRect/>
          </a:stretch>
        </p:blipFill>
        <p:spPr>
          <a:xfrm rot="20640000">
            <a:off x="716280" y="3690620"/>
            <a:ext cx="1230630" cy="669925"/>
          </a:xfrm>
          <a:prstGeom prst="rect">
            <a:avLst/>
          </a:prstGeom>
        </p:spPr>
      </p:pic>
      <p:pic>
        <p:nvPicPr>
          <p:cNvPr id="52" name="图片 51"/>
          <p:cNvPicPr>
            <a:picLocks noChangeAspect="1"/>
          </p:cNvPicPr>
          <p:nvPr/>
        </p:nvPicPr>
        <p:blipFill>
          <a:blip r:embed="rId2">
            <a:clrChange>
              <a:clrFrom>
                <a:srgbClr val="FFFFFF">
                  <a:alpha val="100000"/>
                </a:srgbClr>
              </a:clrFrom>
              <a:clrTo>
                <a:srgbClr val="FFFFFF">
                  <a:alpha val="100000"/>
                  <a:alpha val="0"/>
                </a:srgbClr>
              </a:clrTo>
            </a:clrChange>
            <a:lum bright="100000"/>
          </a:blip>
          <a:stretch>
            <a:fillRect/>
          </a:stretch>
        </p:blipFill>
        <p:spPr>
          <a:xfrm rot="20640000">
            <a:off x="3797935" y="2837180"/>
            <a:ext cx="1230630" cy="669925"/>
          </a:xfrm>
          <a:prstGeom prst="rect">
            <a:avLst/>
          </a:prstGeom>
        </p:spPr>
      </p:pic>
      <p:pic>
        <p:nvPicPr>
          <p:cNvPr id="53" name="图片 52"/>
          <p:cNvPicPr>
            <a:picLocks noChangeAspect="1"/>
          </p:cNvPicPr>
          <p:nvPr/>
        </p:nvPicPr>
        <p:blipFill>
          <a:blip r:embed="rId2">
            <a:clrChange>
              <a:clrFrom>
                <a:srgbClr val="FFFFFF">
                  <a:alpha val="100000"/>
                </a:srgbClr>
              </a:clrFrom>
              <a:clrTo>
                <a:srgbClr val="FFFFFF">
                  <a:alpha val="100000"/>
                  <a:alpha val="0"/>
                </a:srgbClr>
              </a:clrTo>
            </a:clrChange>
            <a:lum bright="100000"/>
          </a:blip>
          <a:stretch>
            <a:fillRect/>
          </a:stretch>
        </p:blipFill>
        <p:spPr>
          <a:xfrm rot="20640000">
            <a:off x="9497060" y="2837180"/>
            <a:ext cx="1230630" cy="669925"/>
          </a:xfrm>
          <a:prstGeom prst="rect">
            <a:avLst/>
          </a:prstGeom>
        </p:spPr>
      </p:pic>
      <p:pic>
        <p:nvPicPr>
          <p:cNvPr id="54" name="图片 53"/>
          <p:cNvPicPr>
            <a:picLocks noChangeAspect="1"/>
          </p:cNvPicPr>
          <p:nvPr/>
        </p:nvPicPr>
        <p:blipFill>
          <a:blip r:embed="rId2">
            <a:clrChange>
              <a:clrFrom>
                <a:srgbClr val="FFFFFF">
                  <a:alpha val="100000"/>
                </a:srgbClr>
              </a:clrFrom>
              <a:clrTo>
                <a:srgbClr val="FFFFFF">
                  <a:alpha val="100000"/>
                  <a:alpha val="0"/>
                </a:srgbClr>
              </a:clrTo>
            </a:clrChange>
            <a:lum bright="100000"/>
          </a:blip>
          <a:stretch>
            <a:fillRect/>
          </a:stretch>
        </p:blipFill>
        <p:spPr>
          <a:xfrm rot="20640000">
            <a:off x="6764655" y="6121400"/>
            <a:ext cx="1230630" cy="669925"/>
          </a:xfrm>
          <a:prstGeom prst="rect">
            <a:avLst/>
          </a:prstGeom>
        </p:spPr>
      </p:pic>
      <p:pic>
        <p:nvPicPr>
          <p:cNvPr id="55" name="图片 54"/>
          <p:cNvPicPr>
            <a:picLocks noChangeAspect="1"/>
          </p:cNvPicPr>
          <p:nvPr/>
        </p:nvPicPr>
        <p:blipFill>
          <a:blip r:embed="rId2">
            <a:clrChange>
              <a:clrFrom>
                <a:srgbClr val="FFFFFF">
                  <a:alpha val="100000"/>
                </a:srgbClr>
              </a:clrFrom>
              <a:clrTo>
                <a:srgbClr val="FFFFFF">
                  <a:alpha val="100000"/>
                  <a:alpha val="0"/>
                </a:srgbClr>
              </a:clrTo>
            </a:clrChange>
            <a:lum bright="100000"/>
          </a:blip>
          <a:stretch>
            <a:fillRect/>
          </a:stretch>
        </p:blipFill>
        <p:spPr>
          <a:xfrm rot="20640000">
            <a:off x="12017375" y="5307330"/>
            <a:ext cx="1230630" cy="669925"/>
          </a:xfrm>
          <a:prstGeom prst="rect">
            <a:avLst/>
          </a:prstGeom>
        </p:spPr>
      </p:pic>
      <p:pic>
        <p:nvPicPr>
          <p:cNvPr id="57" name="图片 56"/>
          <p:cNvPicPr>
            <a:picLocks noChangeAspect="1"/>
          </p:cNvPicPr>
          <p:nvPr/>
        </p:nvPicPr>
        <p:blipFill>
          <a:blip r:embed="rId2">
            <a:clrChange>
              <a:clrFrom>
                <a:srgbClr val="FFFFFF">
                  <a:alpha val="100000"/>
                </a:srgbClr>
              </a:clrFrom>
              <a:clrTo>
                <a:srgbClr val="FFFFFF">
                  <a:alpha val="100000"/>
                  <a:alpha val="0"/>
                </a:srgbClr>
              </a:clrTo>
            </a:clrChange>
            <a:lum bright="100000"/>
          </a:blip>
          <a:stretch>
            <a:fillRect/>
          </a:stretch>
        </p:blipFill>
        <p:spPr>
          <a:xfrm rot="21120000">
            <a:off x="12578715" y="1928495"/>
            <a:ext cx="1230630" cy="669925"/>
          </a:xfrm>
          <a:prstGeom prst="rect">
            <a:avLst/>
          </a:prstGeom>
        </p:spPr>
      </p:pic>
      <p:pic>
        <p:nvPicPr>
          <p:cNvPr id="3" name="图片 2"/>
          <p:cNvPicPr>
            <a:picLocks noChangeAspect="1"/>
          </p:cNvPicPr>
          <p:nvPr/>
        </p:nvPicPr>
        <p:blipFill>
          <a:blip r:embed="rId3"/>
          <a:stretch>
            <a:fillRect/>
          </a:stretch>
        </p:blipFill>
        <p:spPr>
          <a:xfrm>
            <a:off x="5269865" y="1480185"/>
            <a:ext cx="3846830" cy="385508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微信图片_20191007180126"/>
          <p:cNvPicPr>
            <a:picLocks noChangeAspect="1"/>
          </p:cNvPicPr>
          <p:nvPr/>
        </p:nvPicPr>
        <p:blipFill>
          <a:blip r:embed="rId1"/>
          <a:srcRect l="3592" t="5035" r="12791" b="33845"/>
          <a:stretch>
            <a:fillRect/>
          </a:stretch>
        </p:blipFill>
        <p:spPr>
          <a:xfrm>
            <a:off x="1819275" y="483235"/>
            <a:ext cx="12217400" cy="6315075"/>
          </a:xfrm>
          <a:prstGeom prst="rect">
            <a:avLst/>
          </a:prstGeom>
        </p:spPr>
      </p:pic>
      <p:pic>
        <p:nvPicPr>
          <p:cNvPr id="5" name="图片 4" descr="微信图片_20191007180126"/>
          <p:cNvPicPr>
            <a:picLocks noChangeAspect="1"/>
          </p:cNvPicPr>
          <p:nvPr/>
        </p:nvPicPr>
        <p:blipFill>
          <a:blip r:embed="rId1"/>
          <a:srcRect l="4758" t="5035" r="86964" b="33845"/>
          <a:stretch>
            <a:fillRect/>
          </a:stretch>
        </p:blipFill>
        <p:spPr>
          <a:xfrm>
            <a:off x="479425" y="483235"/>
            <a:ext cx="2385695" cy="6315075"/>
          </a:xfrm>
          <a:prstGeom prst="rect">
            <a:avLst/>
          </a:prstGeom>
        </p:spPr>
      </p:pic>
      <p:sp>
        <p:nvSpPr>
          <p:cNvPr id="6" name="矩形 5"/>
          <p:cNvSpPr/>
          <p:nvPr/>
        </p:nvSpPr>
        <p:spPr>
          <a:xfrm>
            <a:off x="478790" y="4358640"/>
            <a:ext cx="2844800" cy="1368425"/>
          </a:xfrm>
          <a:prstGeom prst="rect">
            <a:avLst/>
          </a:prstGeom>
          <a:solidFill>
            <a:srgbClr val="F85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49605" y="4812665"/>
            <a:ext cx="2503170" cy="460375"/>
          </a:xfrm>
          <a:prstGeom prst="rect">
            <a:avLst/>
          </a:prstGeom>
          <a:noFill/>
        </p:spPr>
        <p:txBody>
          <a:bodyPr wrap="none" rtlCol="0" anchor="t">
            <a:spAutoFit/>
          </a:bodyPr>
          <a:lstStyle/>
          <a:p>
            <a:r>
              <a:rPr lang="en-US" altLang="zh-CN" sz="2400" b="1" spc="100" dirty="0">
                <a:solidFill>
                  <a:schemeClr val="bg1"/>
                </a:solidFill>
                <a:latin typeface="微软雅黑" panose="020B0503020204020204" charset="-122"/>
                <a:ea typeface="微软雅黑" panose="020B0503020204020204" charset="-122"/>
                <a:cs typeface="Lato" panose="020F0502020204030203" pitchFamily="34" charset="0"/>
                <a:sym typeface="+mn-ea"/>
              </a:rPr>
              <a:t>#</a:t>
            </a:r>
            <a:r>
              <a:rPr lang="zh-CN" altLang="en-US" sz="2400" b="1" spc="100" dirty="0">
                <a:solidFill>
                  <a:schemeClr val="bg1"/>
                </a:solidFill>
                <a:latin typeface="微软雅黑" panose="020B0503020204020204" charset="-122"/>
                <a:ea typeface="微软雅黑" panose="020B0503020204020204" charset="-122"/>
                <a:cs typeface="Lato" panose="020F0502020204030203" pitchFamily="34" charset="0"/>
                <a:sym typeface="+mn-ea"/>
              </a:rPr>
              <a:t>有意思健身房</a:t>
            </a:r>
            <a:r>
              <a:rPr lang="en-US" altLang="zh-CN" sz="2400" b="1" spc="100" dirty="0">
                <a:solidFill>
                  <a:schemeClr val="bg1"/>
                </a:solidFill>
                <a:latin typeface="微软雅黑" panose="020B0503020204020204" charset="-122"/>
                <a:ea typeface="微软雅黑" panose="020B0503020204020204" charset="-122"/>
                <a:cs typeface="Lato" panose="020F0502020204030203" pitchFamily="34" charset="0"/>
                <a:sym typeface="+mn-ea"/>
              </a:rPr>
              <a:t>#</a:t>
            </a:r>
            <a:endParaRPr lang="en-US" altLang="zh-CN" sz="2400" b="1" spc="100" dirty="0">
              <a:solidFill>
                <a:schemeClr val="bg1"/>
              </a:solidFill>
              <a:latin typeface="微软雅黑" panose="020B0503020204020204" charset="-122"/>
              <a:ea typeface="微软雅黑" panose="020B0503020204020204" charset="-122"/>
              <a:cs typeface="Lato" panose="020F0502020204030203" pitchFamily="34" charset="0"/>
              <a:sym typeface="+mn-ea"/>
            </a:endParaRPr>
          </a:p>
        </p:txBody>
      </p:sp>
      <p:sp>
        <p:nvSpPr>
          <p:cNvPr id="8" name="椭圆 7"/>
          <p:cNvSpPr/>
          <p:nvPr/>
        </p:nvSpPr>
        <p:spPr>
          <a:xfrm>
            <a:off x="8280400" y="2797175"/>
            <a:ext cx="889000" cy="546100"/>
          </a:xfrm>
          <a:prstGeom prst="ellipse">
            <a:avLst/>
          </a:prstGeom>
          <a:solidFill>
            <a:srgbClr val="00C3FD">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a:t>LOHAS</a:t>
            </a:r>
            <a:r>
              <a:rPr lang="zh-CN" altLang="en-US" sz="1000"/>
              <a:t>舞台</a:t>
            </a:r>
            <a:endParaRPr lang="zh-CN" altLang="en-US" sz="1000"/>
          </a:p>
        </p:txBody>
      </p:sp>
      <p:sp>
        <p:nvSpPr>
          <p:cNvPr id="9" name="矩形 8"/>
          <p:cNvSpPr/>
          <p:nvPr/>
        </p:nvSpPr>
        <p:spPr>
          <a:xfrm>
            <a:off x="4984750" y="3502025"/>
            <a:ext cx="1208405" cy="645795"/>
          </a:xfrm>
          <a:prstGeom prst="rect">
            <a:avLst/>
          </a:prstGeom>
          <a:solidFill>
            <a:srgbClr val="00C3F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912995" y="3625850"/>
            <a:ext cx="1351915" cy="306705"/>
          </a:xfrm>
          <a:prstGeom prst="rect">
            <a:avLst/>
          </a:prstGeom>
          <a:noFill/>
        </p:spPr>
        <p:txBody>
          <a:bodyPr wrap="square" rtlCol="0" anchor="t">
            <a:spAutoFit/>
          </a:bodyPr>
          <a:lstStyle/>
          <a:p>
            <a:r>
              <a:rPr lang="en-US" altLang="zh-CN" sz="1400" b="1" spc="100" dirty="0">
                <a:solidFill>
                  <a:schemeClr val="bg1"/>
                </a:solidFill>
                <a:latin typeface="微软雅黑" panose="020B0503020204020204" charset="-122"/>
                <a:ea typeface="微软雅黑" panose="020B0503020204020204" charset="-122"/>
                <a:cs typeface="Lato" panose="020F0502020204030203" pitchFamily="34" charset="0"/>
                <a:sym typeface="+mn-ea"/>
              </a:rPr>
              <a:t>#POP</a:t>
            </a:r>
            <a:r>
              <a:rPr lang="zh-CN" altLang="en-US" sz="1400" b="1" spc="100" dirty="0">
                <a:solidFill>
                  <a:schemeClr val="bg1"/>
                </a:solidFill>
                <a:latin typeface="微软雅黑" panose="020B0503020204020204" charset="-122"/>
                <a:ea typeface="微软雅黑" panose="020B0503020204020204" charset="-122"/>
                <a:cs typeface="Lato" panose="020F0502020204030203" pitchFamily="34" charset="0"/>
                <a:sym typeface="+mn-ea"/>
              </a:rPr>
              <a:t>泳池</a:t>
            </a:r>
            <a:r>
              <a:rPr lang="en-US" altLang="zh-CN" sz="1400" b="1" spc="100" dirty="0">
                <a:solidFill>
                  <a:schemeClr val="bg1"/>
                </a:solidFill>
                <a:latin typeface="微软雅黑" panose="020B0503020204020204" charset="-122"/>
                <a:ea typeface="微软雅黑" panose="020B0503020204020204" charset="-122"/>
                <a:cs typeface="Lato" panose="020F0502020204030203" pitchFamily="34" charset="0"/>
                <a:sym typeface="+mn-ea"/>
              </a:rPr>
              <a:t>#</a:t>
            </a:r>
            <a:endParaRPr lang="en-US" altLang="zh-CN" sz="1400" b="1" spc="100" dirty="0">
              <a:solidFill>
                <a:schemeClr val="bg1"/>
              </a:solidFill>
              <a:latin typeface="微软雅黑" panose="020B0503020204020204" charset="-122"/>
              <a:ea typeface="微软雅黑" panose="020B0503020204020204" charset="-122"/>
              <a:cs typeface="Lato" panose="020F0502020204030203" pitchFamily="34" charset="0"/>
              <a:sym typeface="+mn-ea"/>
            </a:endParaRPr>
          </a:p>
        </p:txBody>
      </p:sp>
      <p:sp>
        <p:nvSpPr>
          <p:cNvPr id="12" name="矩形 11"/>
          <p:cNvSpPr/>
          <p:nvPr/>
        </p:nvSpPr>
        <p:spPr>
          <a:xfrm rot="18060000">
            <a:off x="7233920" y="2206625"/>
            <a:ext cx="709930" cy="1186180"/>
          </a:xfrm>
          <a:prstGeom prst="rect">
            <a:avLst/>
          </a:prstGeom>
          <a:solidFill>
            <a:srgbClr val="2BAE5C">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latin typeface="微软雅黑" panose="020B0503020204020204" charset="-122"/>
                <a:ea typeface="微软雅黑" panose="020B0503020204020204" charset="-122"/>
              </a:rPr>
              <a:t>LOHAS</a:t>
            </a:r>
            <a:r>
              <a:rPr lang="zh-CN" altLang="en-US" sz="1200">
                <a:latin typeface="微软雅黑" panose="020B0503020204020204" charset="-122"/>
                <a:ea typeface="微软雅黑" panose="020B0503020204020204" charset="-122"/>
              </a:rPr>
              <a:t>休闲区</a:t>
            </a:r>
            <a:endParaRPr lang="zh-CN" altLang="en-US" sz="1200">
              <a:latin typeface="微软雅黑" panose="020B0503020204020204" charset="-122"/>
              <a:ea typeface="微软雅黑" panose="020B0503020204020204" charset="-122"/>
            </a:endParaRPr>
          </a:p>
        </p:txBody>
      </p:sp>
      <p:sp>
        <p:nvSpPr>
          <p:cNvPr id="13" name="矩形 12"/>
          <p:cNvSpPr/>
          <p:nvPr/>
        </p:nvSpPr>
        <p:spPr>
          <a:xfrm>
            <a:off x="5866765" y="5521960"/>
            <a:ext cx="1910715" cy="229870"/>
          </a:xfrm>
          <a:prstGeom prst="rect">
            <a:avLst/>
          </a:prstGeom>
          <a:solidFill>
            <a:srgbClr val="F85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latin typeface="微软雅黑" panose="020B0503020204020204" charset="-122"/>
                <a:ea typeface="微软雅黑" panose="020B0503020204020204" charset="-122"/>
              </a:rPr>
              <a:t>昭示背景画面</a:t>
            </a:r>
            <a:endParaRPr lang="zh-CN" altLang="en-US" sz="1200">
              <a:latin typeface="微软雅黑" panose="020B0503020204020204" charset="-122"/>
              <a:ea typeface="微软雅黑" panose="020B0503020204020204" charset="-122"/>
            </a:endParaRPr>
          </a:p>
        </p:txBody>
      </p:sp>
      <p:cxnSp>
        <p:nvCxnSpPr>
          <p:cNvPr id="14" name="直接箭头连接符 13"/>
          <p:cNvCxnSpPr/>
          <p:nvPr/>
        </p:nvCxnSpPr>
        <p:spPr>
          <a:xfrm>
            <a:off x="2447290" y="5759450"/>
            <a:ext cx="2520315" cy="0"/>
          </a:xfrm>
          <a:prstGeom prst="straightConnector1">
            <a:avLst/>
          </a:prstGeom>
          <a:ln w="571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H="1" flipV="1">
            <a:off x="4463415" y="4319270"/>
            <a:ext cx="504190" cy="791845"/>
          </a:xfrm>
          <a:prstGeom prst="straightConnector1">
            <a:avLst/>
          </a:prstGeom>
          <a:ln w="571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H="1" flipV="1">
            <a:off x="4319905" y="2951480"/>
            <a:ext cx="71755" cy="1151890"/>
          </a:xfrm>
          <a:prstGeom prst="straightConnector1">
            <a:avLst/>
          </a:prstGeom>
          <a:ln w="571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6336030" y="2951480"/>
            <a:ext cx="504190" cy="360045"/>
          </a:xfrm>
          <a:prstGeom prst="straightConnector1">
            <a:avLst/>
          </a:prstGeom>
          <a:ln w="571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H="1" flipV="1">
            <a:off x="5183505" y="5183505"/>
            <a:ext cx="360045" cy="504190"/>
          </a:xfrm>
          <a:prstGeom prst="straightConnector1">
            <a:avLst/>
          </a:prstGeom>
          <a:ln w="571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V="1">
            <a:off x="1727200" y="5615305"/>
            <a:ext cx="0" cy="360045"/>
          </a:xfrm>
          <a:prstGeom prst="straightConnector1">
            <a:avLst/>
          </a:prstGeom>
          <a:ln w="571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0" name="TextBox 4"/>
          <p:cNvSpPr txBox="1"/>
          <p:nvPr/>
        </p:nvSpPr>
        <p:spPr>
          <a:xfrm>
            <a:off x="478790" y="325120"/>
            <a:ext cx="13917295" cy="645160"/>
          </a:xfrm>
          <a:prstGeom prst="rect">
            <a:avLst/>
          </a:prstGeom>
          <a:noFill/>
        </p:spPr>
        <p:txBody>
          <a:bodyPr wrap="square" rtlCol="0">
            <a:spAutoFit/>
          </a:bodyPr>
          <a:lstStyle/>
          <a:p>
            <a:pPr algn="l">
              <a:lnSpc>
                <a:spcPct val="150000"/>
              </a:lnSpc>
            </a:pPr>
            <a:r>
              <a:rPr lang="zh-CN" sz="2400" b="1" spc="100" dirty="0">
                <a:solidFill>
                  <a:srgbClr val="F85000"/>
                </a:solidFill>
                <a:latin typeface="微软雅黑" panose="020B0503020204020204" charset="-122"/>
                <a:ea typeface="微软雅黑" panose="020B0503020204020204" charset="-122"/>
                <a:cs typeface="Lato" panose="020F0502020204030203" pitchFamily="34" charset="0"/>
              </a:rPr>
              <a:t>现场整体平面规划</a:t>
            </a:r>
            <a:endParaRPr lang="zh-CN" sz="2400" b="1" spc="100" dirty="0">
              <a:solidFill>
                <a:srgbClr val="F85000"/>
              </a:solidFill>
              <a:latin typeface="微软雅黑" panose="020B0503020204020204" charset="-122"/>
              <a:ea typeface="微软雅黑" panose="020B0503020204020204" charset="-122"/>
              <a:cs typeface="Lato" panose="020F0502020204030203" pitchFamily="34" charset="0"/>
            </a:endParaRPr>
          </a:p>
        </p:txBody>
      </p:sp>
      <p:sp>
        <p:nvSpPr>
          <p:cNvPr id="11" name="矩形 10"/>
          <p:cNvSpPr/>
          <p:nvPr/>
        </p:nvSpPr>
        <p:spPr>
          <a:xfrm>
            <a:off x="4984750" y="3235325"/>
            <a:ext cx="1208405" cy="266700"/>
          </a:xfrm>
          <a:prstGeom prst="rect">
            <a:avLst/>
          </a:prstGeom>
          <a:solidFill>
            <a:srgbClr val="FFBA0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latin typeface="微软雅黑" panose="020B0503020204020204" charset="-122"/>
                <a:ea typeface="微软雅黑" panose="020B0503020204020204" charset="-122"/>
              </a:rPr>
              <a:t>趣味茶歇区</a:t>
            </a:r>
            <a:endParaRPr lang="zh-CN" altLang="en-US" sz="1200">
              <a:latin typeface="微软雅黑" panose="020B0503020204020204" charset="-122"/>
              <a:ea typeface="微软雅黑" panose="020B0503020204020204" charset="-122"/>
            </a:endParaRPr>
          </a:p>
        </p:txBody>
      </p:sp>
      <p:cxnSp>
        <p:nvCxnSpPr>
          <p:cNvPr id="21" name="直接箭头连接符 20"/>
          <p:cNvCxnSpPr/>
          <p:nvPr/>
        </p:nvCxnSpPr>
        <p:spPr>
          <a:xfrm flipV="1">
            <a:off x="4319905" y="2005330"/>
            <a:ext cx="71755" cy="730250"/>
          </a:xfrm>
          <a:prstGeom prst="straightConnector1">
            <a:avLst/>
          </a:prstGeom>
          <a:ln w="571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a:off x="4824095" y="2087245"/>
            <a:ext cx="2087880" cy="504190"/>
          </a:xfrm>
          <a:prstGeom prst="straightConnector1">
            <a:avLst/>
          </a:prstGeom>
          <a:ln w="571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rot="960000">
            <a:off x="3922395" y="1475740"/>
            <a:ext cx="1208405" cy="612140"/>
          </a:xfrm>
          <a:prstGeom prst="rect">
            <a:avLst/>
          </a:prstGeom>
          <a:solidFill>
            <a:srgbClr val="92D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a:latin typeface="微软雅黑" panose="020B0503020204020204" charset="-122"/>
                <a:ea typeface="微软雅黑" panose="020B0503020204020204" charset="-122"/>
              </a:rPr>
              <a:t>洽谈区</a:t>
            </a:r>
            <a:endParaRPr lang="zh-CN" altLang="en-US" sz="1200" b="1">
              <a:latin typeface="微软雅黑" panose="020B0503020204020204" charset="-122"/>
              <a:ea typeface="微软雅黑" panose="020B0503020204020204" charset="-122"/>
            </a:endParaRPr>
          </a:p>
        </p:txBody>
      </p:sp>
      <p:cxnSp>
        <p:nvCxnSpPr>
          <p:cNvPr id="24" name="直接箭头连接符 23"/>
          <p:cNvCxnSpPr/>
          <p:nvPr/>
        </p:nvCxnSpPr>
        <p:spPr>
          <a:xfrm flipV="1">
            <a:off x="4464050" y="3455670"/>
            <a:ext cx="287655" cy="575945"/>
          </a:xfrm>
          <a:prstGeom prst="straightConnector1">
            <a:avLst/>
          </a:prstGeom>
          <a:ln w="571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83565" y="2457450"/>
            <a:ext cx="12916535" cy="4255770"/>
            <a:chOff x="919" y="4877"/>
            <a:chExt cx="17284" cy="5695"/>
          </a:xfrm>
        </p:grpSpPr>
        <p:pic>
          <p:nvPicPr>
            <p:cNvPr id="24578" name="图片 3"/>
            <p:cNvPicPr>
              <a:picLocks noChangeAspect="1"/>
            </p:cNvPicPr>
            <p:nvPr/>
          </p:nvPicPr>
          <p:blipFill>
            <a:blip r:embed="rId1"/>
            <a:srcRect b="4227"/>
            <a:stretch>
              <a:fillRect/>
            </a:stretch>
          </p:blipFill>
          <p:spPr>
            <a:xfrm>
              <a:off x="919" y="5134"/>
              <a:ext cx="8511" cy="5438"/>
            </a:xfrm>
            <a:prstGeom prst="rect">
              <a:avLst/>
            </a:prstGeom>
            <a:noFill/>
            <a:ln w="9525">
              <a:noFill/>
            </a:ln>
          </p:spPr>
        </p:pic>
        <p:pic>
          <p:nvPicPr>
            <p:cNvPr id="24581" name="图片 6"/>
            <p:cNvPicPr>
              <a:picLocks noChangeAspect="1"/>
            </p:cNvPicPr>
            <p:nvPr/>
          </p:nvPicPr>
          <p:blipFill>
            <a:blip r:embed="rId2"/>
            <a:stretch>
              <a:fillRect/>
            </a:stretch>
          </p:blipFill>
          <p:spPr>
            <a:xfrm>
              <a:off x="9665" y="4877"/>
              <a:ext cx="8538" cy="5695"/>
            </a:xfrm>
            <a:prstGeom prst="rect">
              <a:avLst/>
            </a:prstGeom>
            <a:noFill/>
            <a:ln w="9525">
              <a:noFill/>
            </a:ln>
          </p:spPr>
        </p:pic>
      </p:grpSp>
      <p:pic>
        <p:nvPicPr>
          <p:cNvPr id="3" name="图片 2"/>
          <p:cNvPicPr>
            <a:picLocks noChangeAspect="1"/>
          </p:cNvPicPr>
          <p:nvPr/>
        </p:nvPicPr>
        <p:blipFill>
          <a:blip r:embed="rId3"/>
          <a:stretch>
            <a:fillRect/>
          </a:stretch>
        </p:blipFill>
        <p:spPr>
          <a:xfrm>
            <a:off x="6036945" y="5088255"/>
            <a:ext cx="2302510" cy="1635125"/>
          </a:xfrm>
          <a:prstGeom prst="rect">
            <a:avLst/>
          </a:prstGeom>
        </p:spPr>
      </p:pic>
      <p:sp>
        <p:nvSpPr>
          <p:cNvPr id="13" name="文本框 12"/>
          <p:cNvSpPr txBox="1"/>
          <p:nvPr/>
        </p:nvSpPr>
        <p:spPr>
          <a:xfrm>
            <a:off x="477520" y="400050"/>
            <a:ext cx="762952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rPr>
              <a:t>ACTIVITY CONTENT</a:t>
            </a:r>
            <a:endPar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营销中心外围氛围</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主题昭示背景墙</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14" name="文本框 13"/>
          <p:cNvSpPr txBox="1"/>
          <p:nvPr/>
        </p:nvSpPr>
        <p:spPr>
          <a:xfrm>
            <a:off x="459740" y="1354455"/>
            <a:ext cx="13456920" cy="1014730"/>
          </a:xfrm>
          <a:prstGeom prst="rect">
            <a:avLst/>
          </a:prstGeom>
          <a:noFill/>
        </p:spPr>
        <p:txBody>
          <a:bodyPr wrap="square" rtlCol="0" anchor="t">
            <a:spAutoFit/>
          </a:bodyPr>
          <a:lstStyle/>
          <a:p>
            <a:pPr>
              <a:lnSpc>
                <a:spcPct val="15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-为保证活动主题氛围营造，营销中心外围将设置</a:t>
            </a:r>
            <a:r>
              <a:rPr lang="zh-CN" altLang="en-US" sz="2000" dirty="0">
                <a:solidFill>
                  <a:schemeClr val="tx1">
                    <a:lumMod val="75000"/>
                    <a:lumOff val="25000"/>
                  </a:schemeClr>
                </a:solidFill>
                <a:latin typeface="微软雅黑" panose="020B0503020204020204" charset="-122"/>
                <a:ea typeface="微软雅黑" panose="020B0503020204020204" charset="-122"/>
                <a:sym typeface="+mn-ea"/>
              </a:rPr>
              <a:t>主题昭示背景墙，营造夏日海滩等消暑场景。</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2000" dirty="0">
                <a:solidFill>
                  <a:schemeClr val="tx1">
                    <a:lumMod val="75000"/>
                    <a:lumOff val="25000"/>
                  </a:schemeClr>
                </a:solidFill>
                <a:latin typeface="微软雅黑" panose="020B0503020204020204" charset="-122"/>
                <a:ea typeface="微软雅黑" panose="020B0503020204020204" charset="-122"/>
              </a:rPr>
              <a:t>-</a:t>
            </a:r>
            <a:r>
              <a:rPr lang="zh-CN" altLang="en-US" sz="2000" dirty="0">
                <a:solidFill>
                  <a:schemeClr val="tx1">
                    <a:lumMod val="75000"/>
                    <a:lumOff val="25000"/>
                  </a:schemeClr>
                </a:solidFill>
                <a:latin typeface="微软雅黑" panose="020B0503020204020204" charset="-122"/>
                <a:ea typeface="微软雅黑" panose="020B0503020204020204" charset="-122"/>
              </a:rPr>
              <a:t>设置场景氛围，展示文瑞</a:t>
            </a:r>
            <a:r>
              <a:rPr lang="en-US" altLang="zh-CN" sz="2000" dirty="0">
                <a:solidFill>
                  <a:schemeClr val="tx1">
                    <a:lumMod val="75000"/>
                    <a:lumOff val="25000"/>
                  </a:schemeClr>
                </a:solidFill>
                <a:latin typeface="微软雅黑" panose="020B0503020204020204" charset="-122"/>
                <a:ea typeface="微软雅黑" panose="020B0503020204020204" charset="-122"/>
              </a:rPr>
              <a:t>·</a:t>
            </a:r>
            <a:r>
              <a:rPr lang="zh-CN" altLang="en-US" sz="2000" dirty="0">
                <a:solidFill>
                  <a:schemeClr val="tx1">
                    <a:lumMod val="75000"/>
                    <a:lumOff val="25000"/>
                  </a:schemeClr>
                </a:solidFill>
                <a:latin typeface="微软雅黑" panose="020B0503020204020204" charset="-122"/>
                <a:ea typeface="微软雅黑" panose="020B0503020204020204" charset="-122"/>
              </a:rPr>
              <a:t>卓锦花园城</a:t>
            </a:r>
            <a:r>
              <a:rPr lang="en-US" altLang="zh-CN" sz="2000" dirty="0">
                <a:solidFill>
                  <a:schemeClr val="tx1">
                    <a:lumMod val="75000"/>
                    <a:lumOff val="25000"/>
                  </a:schemeClr>
                </a:solidFill>
                <a:latin typeface="微软雅黑" panose="020B0503020204020204" charset="-122"/>
                <a:ea typeface="微软雅黑" panose="020B0503020204020204" charset="-122"/>
              </a:rPr>
              <a:t>LOHAS</a:t>
            </a:r>
            <a:r>
              <a:rPr lang="zh-CN" altLang="en-US" sz="2000" dirty="0">
                <a:solidFill>
                  <a:schemeClr val="tx1">
                    <a:lumMod val="75000"/>
                    <a:lumOff val="25000"/>
                  </a:schemeClr>
                </a:solidFill>
                <a:latin typeface="微软雅黑" panose="020B0503020204020204" charset="-122"/>
                <a:ea typeface="微软雅黑" panose="020B0503020204020204" charset="-122"/>
              </a:rPr>
              <a:t>的生活态度。</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4" name="泪滴形 3"/>
          <p:cNvSpPr/>
          <p:nvPr/>
        </p:nvSpPr>
        <p:spPr>
          <a:xfrm rot="8820000">
            <a:off x="7190740" y="5805805"/>
            <a:ext cx="471805" cy="471805"/>
          </a:xfrm>
          <a:prstGeom prst="teardrop">
            <a:avLst/>
          </a:prstGeom>
          <a:noFill/>
          <a:ln w="190500">
            <a:solidFill>
              <a:srgbClr val="F85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txBox="1"/>
          <p:nvPr/>
        </p:nvSpPr>
        <p:spPr bwMode="auto">
          <a:xfrm>
            <a:off x="508000" y="2997518"/>
            <a:ext cx="13521055" cy="1610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ct val="84000"/>
              </a:spcBef>
              <a:buFont typeface="Arial" panose="020B0604020202020204" pitchFamily="34" charset="0"/>
              <a:buChar char="•"/>
              <a:defRPr sz="1100">
                <a:solidFill>
                  <a:schemeClr val="tx1"/>
                </a:solidFill>
                <a:latin typeface="Calibri" panose="020F0502020204030204" charset="0"/>
                <a:ea typeface="宋体" panose="02010600030101010101" pitchFamily="2" charset="-122"/>
              </a:defRPr>
            </a:lvl1pPr>
            <a:lvl2pPr marL="742950" indent="-285750">
              <a:lnSpc>
                <a:spcPct val="90000"/>
              </a:lnSpc>
              <a:spcBef>
                <a:spcPct val="42000"/>
              </a:spcBef>
              <a:buFont typeface="Arial" panose="020B0604020202020204" pitchFamily="34" charset="0"/>
              <a:buChar char="•"/>
              <a:defRPr sz="1000">
                <a:solidFill>
                  <a:schemeClr val="tx1"/>
                </a:solidFill>
                <a:latin typeface="Calibri" panose="020F0502020204030204" charset="0"/>
                <a:ea typeface="宋体" panose="02010600030101010101" pitchFamily="2" charset="-122"/>
              </a:defRPr>
            </a:lvl2pPr>
            <a:lvl3pPr marL="1143000" indent="-228600">
              <a:lnSpc>
                <a:spcPct val="90000"/>
              </a:lnSpc>
              <a:spcBef>
                <a:spcPct val="42000"/>
              </a:spcBef>
              <a:buFont typeface="Arial" panose="020B0604020202020204" pitchFamily="34" charset="0"/>
              <a:buChar char="•"/>
              <a:defRPr sz="800">
                <a:solidFill>
                  <a:schemeClr val="tx1"/>
                </a:solidFill>
                <a:latin typeface="Calibri" panose="020F0502020204030204" charset="0"/>
                <a:ea typeface="宋体" panose="02010600030101010101" pitchFamily="2" charset="-122"/>
              </a:defRPr>
            </a:lvl3pPr>
            <a:lvl4pPr marL="1600200" indent="-228600">
              <a:lnSpc>
                <a:spcPct val="90000"/>
              </a:lnSpc>
              <a:spcBef>
                <a:spcPct val="42000"/>
              </a:spcBef>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4pPr>
            <a:lvl5pPr marL="2057400" indent="-228600">
              <a:lnSpc>
                <a:spcPct val="90000"/>
              </a:lnSpc>
              <a:spcBef>
                <a:spcPct val="42000"/>
              </a:spcBef>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9pPr>
          </a:lstStyle>
          <a:p>
            <a:pPr algn="ctr">
              <a:lnSpc>
                <a:spcPct val="130000"/>
              </a:lnSpc>
              <a:spcBef>
                <a:spcPct val="0"/>
              </a:spcBef>
              <a:buNone/>
            </a:pPr>
            <a:r>
              <a:rPr lang="en-US" altLang="zh-CN" sz="2000" i="1">
                <a:solidFill>
                  <a:srgbClr val="F85000"/>
                </a:solidFill>
                <a:latin typeface="方正粗黑宋简体" panose="02000000000000000000" pitchFamily="2" charset="-122"/>
                <a:ea typeface="方正粗黑宋简体" panose="02000000000000000000" pitchFamily="2" charset="-122"/>
                <a:sym typeface="+mn-ea"/>
              </a:rPr>
              <a:t>BOTANICA GARDEN  THE FIRST INTEREST  LOHAS </a:t>
            </a:r>
            <a:r>
              <a:rPr lang="en-US" altLang="zh-CN" sz="2000" i="1">
                <a:solidFill>
                  <a:srgbClr val="F85000"/>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2000" noProof="1">
              <a:solidFill>
                <a:srgbClr val="6ED9ED"/>
              </a:solidFill>
              <a:latin typeface="微软雅黑" panose="020B0503020204020204" charset="-122"/>
              <a:ea typeface="微软雅黑" panose="020B0503020204020204" charset="-122"/>
            </a:endParaRPr>
          </a:p>
          <a:p>
            <a:pPr algn="ctr">
              <a:lnSpc>
                <a:spcPct val="130000"/>
              </a:lnSpc>
              <a:spcBef>
                <a:spcPct val="0"/>
              </a:spcBef>
              <a:buNone/>
            </a:pPr>
            <a:r>
              <a:rPr lang="en-US" altLang="zh-CN" sz="3200" b="1" noProof="1">
                <a:solidFill>
                  <a:srgbClr val="F85000"/>
                </a:solidFill>
                <a:latin typeface="微软雅黑" panose="020B0503020204020204" charset="-122"/>
                <a:ea typeface="微软雅黑" panose="020B0503020204020204" charset="-122"/>
                <a:cs typeface="微软雅黑" panose="020B0503020204020204" charset="-122"/>
              </a:rPr>
              <a:t>#</a:t>
            </a:r>
            <a:r>
              <a:rPr lang="zh-CN" altLang="en-US" sz="3200" b="1" spc="100" dirty="0">
                <a:solidFill>
                  <a:srgbClr val="F85000"/>
                </a:solidFill>
                <a:latin typeface="微软雅黑" panose="020B0503020204020204" charset="-122"/>
                <a:ea typeface="微软雅黑" panose="020B0503020204020204" charset="-122"/>
                <a:cs typeface="微软雅黑" panose="020B0503020204020204" charset="-122"/>
                <a:sym typeface="+mn-ea"/>
              </a:rPr>
              <a:t>有意思健身房</a:t>
            </a:r>
            <a:r>
              <a:rPr lang="en-US" altLang="zh-CN" sz="3200" b="1" noProof="1">
                <a:solidFill>
                  <a:srgbClr val="F85000"/>
                </a:solidFill>
                <a:latin typeface="微软雅黑" panose="020B0503020204020204" charset="-122"/>
                <a:ea typeface="微软雅黑" panose="020B0503020204020204" charset="-122"/>
                <a:cs typeface="微软雅黑" panose="020B0503020204020204" charset="-122"/>
              </a:rPr>
              <a:t>#</a:t>
            </a:r>
            <a:endParaRPr lang="en-US" altLang="zh-CN" sz="2400" noProof="1">
              <a:solidFill>
                <a:srgbClr val="F85000"/>
              </a:solidFill>
              <a:latin typeface="微软雅黑" panose="020B0503020204020204" charset="-122"/>
              <a:ea typeface="微软雅黑" panose="020B0503020204020204" charset="-122"/>
              <a:cs typeface="微软雅黑" panose="020B0503020204020204" charset="-122"/>
            </a:endParaRPr>
          </a:p>
          <a:p>
            <a:pPr algn="ctr">
              <a:lnSpc>
                <a:spcPct val="130000"/>
              </a:lnSpc>
              <a:spcBef>
                <a:spcPct val="0"/>
              </a:spcBef>
              <a:buNone/>
            </a:pPr>
            <a:r>
              <a:rPr lang="en-US" altLang="zh-CN" sz="2400" noProof="1">
                <a:solidFill>
                  <a:srgbClr val="F85000"/>
                </a:solidFill>
                <a:latin typeface="微软雅黑" panose="020B0503020204020204" charset="-122"/>
                <a:ea typeface="微软雅黑" panose="020B0503020204020204" charset="-122"/>
                <a:cs typeface="微软雅黑" panose="020B0503020204020204" charset="-122"/>
              </a:rPr>
              <a:t>—</a:t>
            </a:r>
            <a:r>
              <a:rPr lang="zh-CN" altLang="en-US" sz="2400" noProof="1">
                <a:solidFill>
                  <a:srgbClr val="F85000"/>
                </a:solidFill>
                <a:latin typeface="微软雅黑" panose="020B0503020204020204" charset="-122"/>
                <a:ea typeface="微软雅黑" panose="020B0503020204020204" charset="-122"/>
                <a:cs typeface="微软雅黑" panose="020B0503020204020204" charset="-122"/>
              </a:rPr>
              <a:t>装置区域整体效果</a:t>
            </a:r>
            <a:r>
              <a:rPr lang="en-US" altLang="zh-CN" sz="2400" noProof="1">
                <a:solidFill>
                  <a:srgbClr val="F85000"/>
                </a:solidFill>
                <a:latin typeface="微软雅黑" panose="020B0503020204020204" charset="-122"/>
                <a:ea typeface="微软雅黑" panose="020B0503020204020204" charset="-122"/>
                <a:cs typeface="微软雅黑" panose="020B0503020204020204" charset="-122"/>
              </a:rPr>
              <a:t>/</a:t>
            </a:r>
            <a:r>
              <a:rPr lang="zh-CN" altLang="en-US" sz="2400" noProof="1">
                <a:solidFill>
                  <a:srgbClr val="F85000"/>
                </a:solidFill>
                <a:latin typeface="微软雅黑" panose="020B0503020204020204" charset="-122"/>
                <a:ea typeface="微软雅黑" panose="020B0503020204020204" charset="-122"/>
                <a:cs typeface="微软雅黑" panose="020B0503020204020204" charset="-122"/>
              </a:rPr>
              <a:t>各区域角度展示</a:t>
            </a:r>
            <a:r>
              <a:rPr lang="en-US" altLang="zh-CN" sz="2400" noProof="1">
                <a:solidFill>
                  <a:srgbClr val="F85000"/>
                </a:solidFill>
                <a:latin typeface="微软雅黑" panose="020B0503020204020204" charset="-122"/>
                <a:ea typeface="微软雅黑" panose="020B0503020204020204" charset="-122"/>
                <a:cs typeface="微软雅黑" panose="020B0503020204020204" charset="-122"/>
              </a:rPr>
              <a:t>/</a:t>
            </a:r>
            <a:r>
              <a:rPr lang="zh-CN" altLang="en-US" sz="2400" noProof="1">
                <a:solidFill>
                  <a:srgbClr val="F85000"/>
                </a:solidFill>
                <a:latin typeface="微软雅黑" panose="020B0503020204020204" charset="-122"/>
                <a:ea typeface="微软雅黑" panose="020B0503020204020204" charset="-122"/>
                <a:cs typeface="微软雅黑" panose="020B0503020204020204" charset="-122"/>
              </a:rPr>
              <a:t>各区域概念阐述</a:t>
            </a:r>
            <a:r>
              <a:rPr lang="en-US" altLang="zh-CN" sz="2400" noProof="1">
                <a:solidFill>
                  <a:srgbClr val="F85000"/>
                </a:solidFill>
                <a:latin typeface="微软雅黑" panose="020B0503020204020204" charset="-122"/>
                <a:ea typeface="微软雅黑" panose="020B0503020204020204" charset="-122"/>
                <a:cs typeface="微软雅黑" panose="020B0503020204020204" charset="-122"/>
              </a:rPr>
              <a:t>—</a:t>
            </a:r>
            <a:endParaRPr lang="en-US" altLang="zh-CN" sz="2400" noProof="1">
              <a:solidFill>
                <a:srgbClr val="F85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a:srcRect l="668" t="649" r="2645" b="7009"/>
          <a:stretch>
            <a:fillRect/>
          </a:stretch>
        </p:blipFill>
        <p:spPr>
          <a:xfrm>
            <a:off x="-73660" y="-31750"/>
            <a:ext cx="14499590" cy="7313295"/>
          </a:xfrm>
          <a:prstGeom prst="rect">
            <a:avLst/>
          </a:prstGeom>
        </p:spPr>
      </p:pic>
      <p:sp>
        <p:nvSpPr>
          <p:cNvPr id="7" name="矩形 6"/>
          <p:cNvSpPr/>
          <p:nvPr/>
        </p:nvSpPr>
        <p:spPr>
          <a:xfrm>
            <a:off x="-74295" y="-32385"/>
            <a:ext cx="14441805" cy="7308850"/>
          </a:xfrm>
          <a:prstGeom prst="rect">
            <a:avLst/>
          </a:prstGeom>
          <a:solidFill>
            <a:srgbClr val="00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431165" y="-43815"/>
            <a:ext cx="0" cy="731583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TextBox 2"/>
          <p:cNvSpPr txBox="1">
            <a:spLocks noChangeArrowheads="1"/>
          </p:cNvSpPr>
          <p:nvPr/>
        </p:nvSpPr>
        <p:spPr bwMode="auto">
          <a:xfrm>
            <a:off x="464820" y="3302635"/>
            <a:ext cx="4551045" cy="737235"/>
          </a:xfrm>
          <a:prstGeom prst="rect">
            <a:avLst/>
          </a:prstGeom>
          <a:noFill/>
          <a:ln w="9525">
            <a:noFill/>
            <a:miter lim="800000"/>
          </a:ln>
        </p:spPr>
        <p:txBody>
          <a:bodyPr wrap="square">
            <a:spAutoFit/>
          </a:bodyPr>
          <a:lstStyle/>
          <a:p>
            <a:pPr algn="l" defTabSz="913130">
              <a:lnSpc>
                <a:spcPct val="150000"/>
              </a:lnSpc>
            </a:pPr>
            <a:r>
              <a:rPr lang="zh-CN" altLang="en-US" sz="1400" dirty="0">
                <a:solidFill>
                  <a:schemeClr val="bg1"/>
                </a:solidFill>
                <a:latin typeface="微软雅黑" panose="020B0503020204020204" charset="-122"/>
                <a:ea typeface="微软雅黑" panose="020B0503020204020204" charset="-122"/>
              </a:rPr>
              <a:t>该区域为外场停车场区域板块内容，以渭南是首个</a:t>
            </a:r>
            <a:r>
              <a:rPr lang="en-US" altLang="zh-CN" sz="1400" dirty="0">
                <a:solidFill>
                  <a:schemeClr val="bg1"/>
                </a:solidFill>
                <a:latin typeface="微软雅黑" panose="020B0503020204020204" charset="-122"/>
                <a:ea typeface="微软雅黑" panose="020B0503020204020204" charset="-122"/>
              </a:rPr>
              <a:t>#</a:t>
            </a:r>
            <a:r>
              <a:rPr lang="zh-CN" altLang="en-US" sz="1400" dirty="0">
                <a:solidFill>
                  <a:schemeClr val="bg1"/>
                </a:solidFill>
                <a:latin typeface="微软雅黑" panose="020B0503020204020204" charset="-122"/>
                <a:ea typeface="微软雅黑" panose="020B0503020204020204" charset="-122"/>
              </a:rPr>
              <a:t>快闪健身房</a:t>
            </a:r>
            <a:r>
              <a:rPr lang="en-US" altLang="zh-CN" sz="1400" dirty="0">
                <a:solidFill>
                  <a:schemeClr val="bg1"/>
                </a:solidFill>
                <a:latin typeface="微软雅黑" panose="020B0503020204020204" charset="-122"/>
                <a:ea typeface="微软雅黑" panose="020B0503020204020204" charset="-122"/>
              </a:rPr>
              <a:t>#</a:t>
            </a:r>
            <a:r>
              <a:rPr lang="zh-CN" altLang="en-US" sz="1400" dirty="0">
                <a:solidFill>
                  <a:schemeClr val="bg1"/>
                </a:solidFill>
                <a:latin typeface="微软雅黑" panose="020B0503020204020204" charset="-122"/>
                <a:ea typeface="微软雅黑" panose="020B0503020204020204" charset="-122"/>
              </a:rPr>
              <a:t>为热度宣传，邀请全城市民前往打卡。</a:t>
            </a:r>
            <a:endParaRPr lang="zh-CN" altLang="en-US" sz="1400" dirty="0">
              <a:solidFill>
                <a:schemeClr val="bg1"/>
              </a:solidFill>
              <a:latin typeface="微软雅黑" panose="020B0503020204020204" charset="-122"/>
              <a:ea typeface="微软雅黑" panose="020B0503020204020204" charset="-122"/>
            </a:endParaRPr>
          </a:p>
        </p:txBody>
      </p:sp>
      <p:sp>
        <p:nvSpPr>
          <p:cNvPr id="8" name="矩形 5"/>
          <p:cNvSpPr>
            <a:spLocks noChangeArrowheads="1"/>
          </p:cNvSpPr>
          <p:nvPr/>
        </p:nvSpPr>
        <p:spPr bwMode="auto">
          <a:xfrm rot="10800000" flipV="1">
            <a:off x="503363" y="5111824"/>
            <a:ext cx="3931245" cy="368300"/>
          </a:xfrm>
          <a:prstGeom prst="rect">
            <a:avLst/>
          </a:prstGeom>
          <a:noFill/>
          <a:ln w="9525">
            <a:noFill/>
            <a:miter lim="800000"/>
          </a:ln>
        </p:spPr>
        <p:txBody>
          <a:bodyPr wrap="square">
            <a:spAutoFit/>
          </a:bodyPr>
          <a:lstStyle/>
          <a:p>
            <a:pPr algn="l" defTabSz="913130"/>
            <a:r>
              <a:rPr lang="zh-CN" altLang="en-US" dirty="0">
                <a:solidFill>
                  <a:schemeClr val="bg1"/>
                </a:solidFill>
                <a:latin typeface="方正粗黑宋简体" panose="02000000000000000000" pitchFamily="2" charset="-122"/>
                <a:ea typeface="方正粗黑宋简体" panose="02000000000000000000" pitchFamily="2" charset="-122"/>
                <a:cs typeface="方正粗黑宋简体" panose="02000000000000000000" pitchFamily="2" charset="-122"/>
              </a:rPr>
              <a:t>地点：</a:t>
            </a:r>
            <a:r>
              <a:rPr lang="zh-CN" altLang="en-US" sz="1800" dirty="0">
                <a:solidFill>
                  <a:schemeClr val="bg1"/>
                </a:solidFill>
                <a:latin typeface="方正粗黑宋简体" panose="02000000000000000000" pitchFamily="2" charset="-122"/>
                <a:ea typeface="方正粗黑宋简体" panose="02000000000000000000" pitchFamily="2" charset="-122"/>
                <a:cs typeface="方正粗黑宋简体" panose="02000000000000000000" pitchFamily="2" charset="-122"/>
              </a:rPr>
              <a:t>文瑞卓锦</a:t>
            </a:r>
            <a:r>
              <a:rPr lang="en-US" altLang="zh-CN" sz="1800" dirty="0">
                <a:solidFill>
                  <a:schemeClr val="bg1"/>
                </a:solidFill>
                <a:latin typeface="方正粗黑宋简体" panose="02000000000000000000" pitchFamily="2" charset="-122"/>
                <a:ea typeface="方正粗黑宋简体" panose="02000000000000000000" pitchFamily="2" charset="-122"/>
                <a:cs typeface="方正粗黑宋简体" panose="02000000000000000000" pitchFamily="2" charset="-122"/>
              </a:rPr>
              <a:t>·</a:t>
            </a:r>
            <a:r>
              <a:rPr lang="zh-CN" altLang="en-US" sz="1800" dirty="0">
                <a:solidFill>
                  <a:schemeClr val="bg1"/>
                </a:solidFill>
                <a:latin typeface="方正粗黑宋简体" panose="02000000000000000000" pitchFamily="2" charset="-122"/>
                <a:ea typeface="方正粗黑宋简体" panose="02000000000000000000" pitchFamily="2" charset="-122"/>
                <a:cs typeface="方正粗黑宋简体" panose="02000000000000000000" pitchFamily="2" charset="-122"/>
              </a:rPr>
              <a:t>卓锦花园城停车场</a:t>
            </a:r>
            <a:endParaRPr lang="zh-CN" altLang="en-US" sz="1800" dirty="0">
              <a:solidFill>
                <a:schemeClr val="bg1"/>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sp>
        <p:nvSpPr>
          <p:cNvPr id="25" name="文本框 24"/>
          <p:cNvSpPr txBox="1"/>
          <p:nvPr/>
        </p:nvSpPr>
        <p:spPr>
          <a:xfrm>
            <a:off x="486410" y="2056130"/>
            <a:ext cx="8350250" cy="1322070"/>
          </a:xfrm>
          <a:prstGeom prst="rect">
            <a:avLst/>
          </a:prstGeom>
          <a:noFill/>
          <a:ln w="9525">
            <a:noFill/>
          </a:ln>
        </p:spPr>
        <p:txBody>
          <a:bodyPr wrap="square" anchor="t">
            <a:spAutoFit/>
          </a:bodyPr>
          <a:lstStyle/>
          <a:p>
            <a:pPr algn="l" defTabSz="1605280"/>
            <a:r>
              <a:rPr lang="en-US" altLang="zh-CN" sz="8000" dirty="0">
                <a:solidFill>
                  <a:schemeClr val="bg1"/>
                </a:solidFill>
                <a:latin typeface="迷你简菱心" panose="02010609000101010101" charset="-122"/>
                <a:ea typeface="迷你简菱心" panose="02010609000101010101" charset="-122"/>
              </a:rPr>
              <a:t>#</a:t>
            </a:r>
            <a:r>
              <a:rPr lang="zh-CN" altLang="en-US" sz="8000" dirty="0">
                <a:solidFill>
                  <a:schemeClr val="bg1"/>
                </a:solidFill>
                <a:latin typeface="迷你简菱心" panose="02010609000101010101" charset="-122"/>
                <a:ea typeface="迷你简菱心" panose="02010609000101010101" charset="-122"/>
              </a:rPr>
              <a:t>有意思健身房</a:t>
            </a:r>
            <a:r>
              <a:rPr lang="en-US" altLang="zh-CN" sz="8000" dirty="0">
                <a:solidFill>
                  <a:schemeClr val="bg1"/>
                </a:solidFill>
                <a:latin typeface="迷你简菱心" panose="02010609000101010101" charset="-122"/>
                <a:ea typeface="迷你简菱心" panose="02010609000101010101" charset="-122"/>
              </a:rPr>
              <a:t>#</a:t>
            </a:r>
            <a:endParaRPr lang="en-US" altLang="zh-CN" sz="8000" dirty="0">
              <a:solidFill>
                <a:schemeClr val="bg1"/>
              </a:solidFill>
              <a:latin typeface="迷你简菱心" panose="02010609000101010101" charset="-122"/>
              <a:ea typeface="迷你简菱心" panose="02010609000101010101" charset="-122"/>
            </a:endParaRPr>
          </a:p>
        </p:txBody>
      </p:sp>
      <p:sp>
        <p:nvSpPr>
          <p:cNvPr id="41990" name="文本框 41989"/>
          <p:cNvSpPr txBox="1"/>
          <p:nvPr/>
        </p:nvSpPr>
        <p:spPr>
          <a:xfrm>
            <a:off x="431165" y="2072640"/>
            <a:ext cx="8350250" cy="1322070"/>
          </a:xfrm>
          <a:prstGeom prst="rect">
            <a:avLst/>
          </a:prstGeom>
          <a:noFill/>
          <a:ln w="9525">
            <a:noFill/>
          </a:ln>
        </p:spPr>
        <p:txBody>
          <a:bodyPr wrap="square" anchor="t">
            <a:spAutoFit/>
          </a:bodyPr>
          <a:lstStyle/>
          <a:p>
            <a:pPr algn="l" defTabSz="1605280"/>
            <a:r>
              <a:rPr lang="en-US" altLang="zh-CN" sz="8000" dirty="0">
                <a:solidFill>
                  <a:srgbClr val="FFBA0C"/>
                </a:solidFill>
                <a:latin typeface="迷你简菱心" panose="02010609000101010101" charset="-122"/>
                <a:ea typeface="迷你简菱心" panose="02010609000101010101" charset="-122"/>
              </a:rPr>
              <a:t>#</a:t>
            </a:r>
            <a:r>
              <a:rPr lang="zh-CN" altLang="en-US" sz="8000" dirty="0">
                <a:solidFill>
                  <a:srgbClr val="FFBA0C"/>
                </a:solidFill>
                <a:latin typeface="迷你简菱心" panose="02010609000101010101" charset="-122"/>
                <a:ea typeface="迷你简菱心" panose="02010609000101010101" charset="-122"/>
              </a:rPr>
              <a:t>有</a:t>
            </a:r>
            <a:r>
              <a:rPr lang="zh-CN" altLang="en-US" sz="8000" dirty="0">
                <a:solidFill>
                  <a:srgbClr val="F85000"/>
                </a:solidFill>
                <a:latin typeface="迷你简菱心" panose="02010609000101010101" charset="-122"/>
                <a:ea typeface="迷你简菱心" panose="02010609000101010101" charset="-122"/>
              </a:rPr>
              <a:t>意思</a:t>
            </a:r>
            <a:r>
              <a:rPr lang="zh-CN" altLang="en-US" sz="8000" dirty="0">
                <a:solidFill>
                  <a:srgbClr val="0070C0"/>
                </a:solidFill>
                <a:latin typeface="迷你简菱心" panose="02010609000101010101" charset="-122"/>
                <a:ea typeface="迷你简菱心" panose="02010609000101010101" charset="-122"/>
              </a:rPr>
              <a:t>健身</a:t>
            </a:r>
            <a:r>
              <a:rPr lang="zh-CN" altLang="en-US" sz="8000" dirty="0">
                <a:solidFill>
                  <a:srgbClr val="19C76A"/>
                </a:solidFill>
                <a:latin typeface="迷你简菱心" panose="02010609000101010101" charset="-122"/>
                <a:ea typeface="迷你简菱心" panose="02010609000101010101" charset="-122"/>
              </a:rPr>
              <a:t>房</a:t>
            </a:r>
            <a:r>
              <a:rPr lang="en-US" altLang="zh-CN" sz="8000" dirty="0">
                <a:solidFill>
                  <a:srgbClr val="19C76A"/>
                </a:solidFill>
                <a:latin typeface="迷你简菱心" panose="02010609000101010101" charset="-122"/>
                <a:ea typeface="迷你简菱心" panose="02010609000101010101" charset="-122"/>
              </a:rPr>
              <a:t>#</a:t>
            </a:r>
            <a:endParaRPr lang="en-US" altLang="zh-CN" sz="8000" dirty="0">
              <a:solidFill>
                <a:srgbClr val="19C76A"/>
              </a:solidFill>
              <a:latin typeface="迷你简菱心" panose="02010609000101010101" charset="-122"/>
              <a:ea typeface="迷你简菱心" panose="02010609000101010101" charset="-122"/>
            </a:endParaRPr>
          </a:p>
        </p:txBody>
      </p:sp>
      <p:cxnSp>
        <p:nvCxnSpPr>
          <p:cNvPr id="26" name="直接连接符 25"/>
          <p:cNvCxnSpPr/>
          <p:nvPr/>
        </p:nvCxnSpPr>
        <p:spPr>
          <a:xfrm>
            <a:off x="287020" y="-46355"/>
            <a:ext cx="36195" cy="7292975"/>
          </a:xfrm>
          <a:prstGeom prst="line">
            <a:avLst/>
          </a:prstGeom>
        </p:spPr>
        <p:style>
          <a:lnRef idx="2">
            <a:schemeClr val="accent3"/>
          </a:lnRef>
          <a:fillRef idx="0">
            <a:schemeClr val="accent3"/>
          </a:fillRef>
          <a:effectRef idx="1">
            <a:schemeClr val="accent3"/>
          </a:effectRef>
          <a:fontRef idx="minor">
            <a:schemeClr val="tx1"/>
          </a:fontRef>
        </p:style>
      </p:cxnSp>
      <p:sp>
        <p:nvSpPr>
          <p:cNvPr id="27" name="矩形 26"/>
          <p:cNvSpPr/>
          <p:nvPr/>
        </p:nvSpPr>
        <p:spPr>
          <a:xfrm>
            <a:off x="463550" y="1719580"/>
            <a:ext cx="13903325" cy="460375"/>
          </a:xfrm>
          <a:prstGeom prst="rect">
            <a:avLst/>
          </a:prstGeom>
        </p:spPr>
        <p:txBody>
          <a:bodyPr wrap="square">
            <a:spAutoFit/>
          </a:bodyPr>
          <a:lstStyle/>
          <a:p>
            <a:pPr algn="l" eaLnBrk="1" hangingPunct="1"/>
            <a:r>
              <a:rPr lang="en-US" altLang="zh-CN" sz="2400" i="1">
                <a:solidFill>
                  <a:schemeClr val="bg1"/>
                </a:solidFill>
                <a:latin typeface="方正粗黑宋简体" panose="02000000000000000000" pitchFamily="2" charset="-122"/>
                <a:ea typeface="方正粗黑宋简体" panose="02000000000000000000" pitchFamily="2" charset="-122"/>
                <a:sym typeface="+mn-ea"/>
              </a:rPr>
              <a:t>BOTANICA GARDEN  THE FIRST INTEREST  LOHAS </a:t>
            </a:r>
            <a:r>
              <a:rPr lang="en-US" altLang="zh-CN" sz="2400" i="1">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2400" i="1">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endParaRPr>
          </a:p>
        </p:txBody>
      </p:sp>
      <p:pic>
        <p:nvPicPr>
          <p:cNvPr id="28" name="图片 27"/>
          <p:cNvPicPr>
            <a:picLocks noChangeAspect="1"/>
          </p:cNvPicPr>
          <p:nvPr/>
        </p:nvPicPr>
        <p:blipFill>
          <a:blip r:embed="rId2"/>
          <a:stretch>
            <a:fillRect/>
          </a:stretch>
        </p:blipFill>
        <p:spPr>
          <a:xfrm>
            <a:off x="10908030" y="5554345"/>
            <a:ext cx="2983865" cy="716280"/>
          </a:xfrm>
          <a:prstGeom prst="rect">
            <a:avLst/>
          </a:prstGeom>
        </p:spPr>
      </p:pic>
      <p:pic>
        <p:nvPicPr>
          <p:cNvPr id="14352" name="图片 20"/>
          <p:cNvPicPr>
            <a:picLocks noChangeAspect="1"/>
          </p:cNvPicPr>
          <p:nvPr/>
        </p:nvPicPr>
        <p:blipFill>
          <a:blip r:embed="rId3">
            <a:clrChange>
              <a:clrFrom>
                <a:srgbClr val="FFFFFF"/>
              </a:clrFrom>
              <a:clrTo>
                <a:srgbClr val="FFFFFF">
                  <a:alpha val="0"/>
                </a:srgbClr>
              </a:clrTo>
            </a:clrChange>
            <a:lum bright="100000"/>
          </a:blip>
          <a:stretch>
            <a:fillRect/>
          </a:stretch>
        </p:blipFill>
        <p:spPr>
          <a:xfrm>
            <a:off x="11736705" y="5542280"/>
            <a:ext cx="1111250" cy="605790"/>
          </a:xfrm>
          <a:prstGeom prst="rect">
            <a:avLst/>
          </a:prstGeom>
          <a:noFill/>
          <a:ln w="9525">
            <a:noFill/>
          </a:ln>
        </p:spPr>
      </p:pic>
      <p:sp>
        <p:nvSpPr>
          <p:cNvPr id="15" name="泪滴形 14"/>
          <p:cNvSpPr/>
          <p:nvPr/>
        </p:nvSpPr>
        <p:spPr>
          <a:xfrm rot="8280000">
            <a:off x="568177" y="4204697"/>
            <a:ext cx="287655" cy="287655"/>
          </a:xfrm>
          <a:prstGeom prst="teardrop">
            <a:avLst/>
          </a:prstGeom>
          <a:noFill/>
          <a:ln w="101600">
            <a:solidFill>
              <a:srgbClr val="FFFF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5"/>
          <p:cNvSpPr>
            <a:spLocks noChangeArrowheads="1"/>
          </p:cNvSpPr>
          <p:nvPr/>
        </p:nvSpPr>
        <p:spPr bwMode="auto">
          <a:xfrm rot="10800000" flipV="1">
            <a:off x="486410" y="4719250"/>
            <a:ext cx="3616325" cy="368300"/>
          </a:xfrm>
          <a:prstGeom prst="rect">
            <a:avLst/>
          </a:prstGeom>
          <a:noFill/>
          <a:ln w="9525">
            <a:noFill/>
            <a:miter lim="800000"/>
          </a:ln>
        </p:spPr>
        <p:txBody>
          <a:bodyPr wrap="square">
            <a:spAutoFit/>
          </a:bodyPr>
          <a:lstStyle/>
          <a:p>
            <a:pPr algn="l" defTabSz="913130"/>
            <a:r>
              <a:rPr lang="zh-CN" altLang="en-US" dirty="0">
                <a:solidFill>
                  <a:schemeClr val="bg1"/>
                </a:solidFill>
                <a:latin typeface="方正粗黑宋简体" panose="02000000000000000000" pitchFamily="2" charset="-122"/>
                <a:ea typeface="方正粗黑宋简体" panose="02000000000000000000" pitchFamily="2" charset="-122"/>
                <a:cs typeface="方正粗黑宋简体" panose="02000000000000000000" pitchFamily="2" charset="-122"/>
              </a:rPr>
              <a:t>时间：</a:t>
            </a:r>
            <a:r>
              <a:rPr lang="en-US" altLang="zh-CN" dirty="0">
                <a:solidFill>
                  <a:schemeClr val="bg1"/>
                </a:solidFill>
                <a:latin typeface="方正粗黑宋简体" panose="02000000000000000000" pitchFamily="2" charset="-122"/>
                <a:ea typeface="方正粗黑宋简体" panose="02000000000000000000" pitchFamily="2" charset="-122"/>
                <a:cs typeface="方正粗黑宋简体" panose="02000000000000000000" pitchFamily="2" charset="-122"/>
              </a:rPr>
              <a:t>06.1-06.14</a:t>
            </a:r>
            <a:r>
              <a:rPr lang="zh-CN" altLang="en-US" dirty="0">
                <a:solidFill>
                  <a:schemeClr val="bg1"/>
                </a:solidFill>
                <a:latin typeface="方正粗黑宋简体" panose="02000000000000000000" pitchFamily="2" charset="-122"/>
                <a:ea typeface="方正粗黑宋简体" panose="02000000000000000000" pitchFamily="2" charset="-122"/>
                <a:cs typeface="方正粗黑宋简体" panose="02000000000000000000" pitchFamily="2" charset="-122"/>
              </a:rPr>
              <a:t>（为期两周）</a:t>
            </a:r>
            <a:endParaRPr lang="zh-CN" altLang="en-US" sz="1800" dirty="0">
              <a:solidFill>
                <a:schemeClr val="bg1"/>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sp>
        <p:nvSpPr>
          <p:cNvPr id="19" name="矩形 5"/>
          <p:cNvSpPr>
            <a:spLocks noChangeArrowheads="1"/>
          </p:cNvSpPr>
          <p:nvPr/>
        </p:nvSpPr>
        <p:spPr bwMode="auto">
          <a:xfrm rot="10800000" flipV="1">
            <a:off x="503359" y="5531012"/>
            <a:ext cx="5760637" cy="368300"/>
          </a:xfrm>
          <a:prstGeom prst="rect">
            <a:avLst/>
          </a:prstGeom>
          <a:noFill/>
          <a:ln w="9525">
            <a:noFill/>
            <a:miter lim="800000"/>
          </a:ln>
        </p:spPr>
        <p:txBody>
          <a:bodyPr wrap="square">
            <a:spAutoFit/>
          </a:bodyPr>
          <a:lstStyle/>
          <a:p>
            <a:pPr algn="l" defTabSz="913130"/>
            <a:r>
              <a:rPr lang="zh-CN" altLang="en-US" dirty="0">
                <a:solidFill>
                  <a:schemeClr val="bg1"/>
                </a:solidFill>
                <a:latin typeface="方正粗黑宋简体" panose="02000000000000000000" pitchFamily="2" charset="-122"/>
                <a:ea typeface="方正粗黑宋简体" panose="02000000000000000000" pitchFamily="2" charset="-122"/>
                <a:cs typeface="方正粗黑宋简体" panose="02000000000000000000" pitchFamily="2" charset="-122"/>
              </a:rPr>
              <a:t>参与形式：凭借活动海报右下角入场凭证即可打卡参与</a:t>
            </a:r>
            <a:endParaRPr lang="zh-CN" altLang="en-US" sz="1800" dirty="0">
              <a:solidFill>
                <a:schemeClr val="bg1"/>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2225" y="-36195"/>
            <a:ext cx="14587855" cy="7282180"/>
          </a:xfrm>
          <a:prstGeom prst="rect">
            <a:avLst/>
          </a:prstGeom>
        </p:spPr>
      </p:pic>
      <p:sp>
        <p:nvSpPr>
          <p:cNvPr id="3" name="文本框 2"/>
          <p:cNvSpPr txBox="1"/>
          <p:nvPr/>
        </p:nvSpPr>
        <p:spPr>
          <a:xfrm>
            <a:off x="503555" y="319405"/>
            <a:ext cx="2926080" cy="368300"/>
          </a:xfrm>
          <a:prstGeom prst="rect">
            <a:avLst/>
          </a:prstGeom>
          <a:noFill/>
        </p:spPr>
        <p:txBody>
          <a:bodyPr wrap="none" rtlCol="0" anchor="t">
            <a:spAutoFit/>
          </a:bodyPr>
          <a:lstStyle/>
          <a:p>
            <a:r>
              <a:rPr lang="zh-CN" dirty="0">
                <a:solidFill>
                  <a:srgbClr val="FFFFFF"/>
                </a:solidFill>
                <a:latin typeface="微软雅黑" panose="020B0503020204020204" charset="-122"/>
                <a:ea typeface="微软雅黑" panose="020B0503020204020204" charset="-122"/>
                <a:sym typeface="+mn-ea"/>
              </a:rPr>
              <a:t>有意思健身房整体区域规划</a:t>
            </a:r>
            <a:endParaRPr lang="zh-CN" altLang="en-US" dirty="0">
              <a:solidFill>
                <a:srgbClr val="FFFFFF"/>
              </a:solidFill>
              <a:latin typeface="微软雅黑" panose="020B0503020204020204" charset="-122"/>
              <a:ea typeface="微软雅黑" panose="020B0503020204020204" charset="-122"/>
              <a:sym typeface="+mn-ea"/>
            </a:endParaRPr>
          </a:p>
        </p:txBody>
      </p:sp>
      <p:sp>
        <p:nvSpPr>
          <p:cNvPr id="4" name="文本框 3"/>
          <p:cNvSpPr txBox="1"/>
          <p:nvPr/>
        </p:nvSpPr>
        <p:spPr>
          <a:xfrm>
            <a:off x="5391785" y="4405630"/>
            <a:ext cx="487680" cy="460375"/>
          </a:xfrm>
          <a:prstGeom prst="rect">
            <a:avLst/>
          </a:prstGeom>
          <a:noFill/>
        </p:spPr>
        <p:txBody>
          <a:bodyPr wrap="none" rtlCol="0">
            <a:spAutoFit/>
          </a:bodyPr>
          <a:lstStyle/>
          <a:p>
            <a:r>
              <a:rPr lang="zh-CN" altLang="en-US" sz="2400">
                <a:solidFill>
                  <a:schemeClr val="bg1"/>
                </a:solidFill>
                <a:latin typeface="微软雅黑" panose="020B0503020204020204" charset="-122"/>
                <a:ea typeface="微软雅黑" panose="020B0503020204020204" charset="-122"/>
              </a:rPr>
              <a:t>①</a:t>
            </a:r>
            <a:endParaRPr lang="zh-CN" altLang="en-US" sz="2400">
              <a:solidFill>
                <a:schemeClr val="bg1"/>
              </a:solidFill>
              <a:latin typeface="微软雅黑" panose="020B0503020204020204" charset="-122"/>
              <a:ea typeface="微软雅黑" panose="020B0503020204020204" charset="-122"/>
            </a:endParaRPr>
          </a:p>
        </p:txBody>
      </p:sp>
      <p:sp>
        <p:nvSpPr>
          <p:cNvPr id="5" name="文本框 4"/>
          <p:cNvSpPr txBox="1"/>
          <p:nvPr/>
        </p:nvSpPr>
        <p:spPr>
          <a:xfrm>
            <a:off x="3681730" y="3121025"/>
            <a:ext cx="487680" cy="460375"/>
          </a:xfrm>
          <a:prstGeom prst="rect">
            <a:avLst/>
          </a:prstGeom>
          <a:noFill/>
        </p:spPr>
        <p:txBody>
          <a:bodyPr wrap="none" rtlCol="0">
            <a:spAutoFit/>
          </a:bodyPr>
          <a:lstStyle/>
          <a:p>
            <a:r>
              <a:rPr lang="zh-CN" altLang="en-US" sz="2400">
                <a:solidFill>
                  <a:schemeClr val="bg1"/>
                </a:solidFill>
                <a:latin typeface="微软雅黑" panose="020B0503020204020204" charset="-122"/>
                <a:ea typeface="微软雅黑" panose="020B0503020204020204" charset="-122"/>
              </a:rPr>
              <a:t>②</a:t>
            </a:r>
            <a:endParaRPr lang="zh-CN" altLang="en-US" sz="2400">
              <a:solidFill>
                <a:schemeClr val="bg1"/>
              </a:solidFill>
              <a:latin typeface="微软雅黑" panose="020B0503020204020204" charset="-122"/>
              <a:ea typeface="微软雅黑" panose="020B0503020204020204" charset="-122"/>
            </a:endParaRPr>
          </a:p>
        </p:txBody>
      </p:sp>
      <p:sp>
        <p:nvSpPr>
          <p:cNvPr id="6" name="文本框 5"/>
          <p:cNvSpPr txBox="1"/>
          <p:nvPr/>
        </p:nvSpPr>
        <p:spPr>
          <a:xfrm>
            <a:off x="6042660" y="2586990"/>
            <a:ext cx="487680" cy="460375"/>
          </a:xfrm>
          <a:prstGeom prst="rect">
            <a:avLst/>
          </a:prstGeom>
          <a:noFill/>
        </p:spPr>
        <p:txBody>
          <a:bodyPr wrap="none" rtlCol="0">
            <a:spAutoFit/>
          </a:bodyPr>
          <a:lstStyle/>
          <a:p>
            <a:r>
              <a:rPr lang="zh-CN" altLang="en-US" sz="2400">
                <a:solidFill>
                  <a:schemeClr val="bg1"/>
                </a:solidFill>
                <a:latin typeface="微软雅黑" panose="020B0503020204020204" charset="-122"/>
                <a:ea typeface="微软雅黑" panose="020B0503020204020204" charset="-122"/>
              </a:rPr>
              <a:t>③</a:t>
            </a:r>
            <a:endParaRPr lang="zh-CN" altLang="en-US" sz="2400">
              <a:solidFill>
                <a:schemeClr val="bg1"/>
              </a:solidFill>
              <a:latin typeface="微软雅黑" panose="020B0503020204020204" charset="-122"/>
              <a:ea typeface="微软雅黑" panose="020B0503020204020204" charset="-122"/>
            </a:endParaRPr>
          </a:p>
        </p:txBody>
      </p:sp>
      <p:sp>
        <p:nvSpPr>
          <p:cNvPr id="7" name="文本框 6"/>
          <p:cNvSpPr txBox="1"/>
          <p:nvPr/>
        </p:nvSpPr>
        <p:spPr>
          <a:xfrm>
            <a:off x="8394065" y="2498725"/>
            <a:ext cx="487680" cy="460375"/>
          </a:xfrm>
          <a:prstGeom prst="rect">
            <a:avLst/>
          </a:prstGeom>
          <a:noFill/>
        </p:spPr>
        <p:txBody>
          <a:bodyPr wrap="square" rtlCol="0">
            <a:spAutoFit/>
          </a:bodyPr>
          <a:lstStyle/>
          <a:p>
            <a:r>
              <a:rPr lang="zh-CN" altLang="en-US" sz="2400">
                <a:solidFill>
                  <a:schemeClr val="bg1"/>
                </a:solidFill>
                <a:latin typeface="微软雅黑" panose="020B0503020204020204" charset="-122"/>
                <a:ea typeface="微软雅黑" panose="020B0503020204020204" charset="-122"/>
              </a:rPr>
              <a:t>④</a:t>
            </a:r>
            <a:endParaRPr lang="zh-CN" altLang="en-US" sz="2400">
              <a:solidFill>
                <a:schemeClr val="bg1"/>
              </a:solidFill>
              <a:latin typeface="微软雅黑" panose="020B0503020204020204" charset="-122"/>
              <a:ea typeface="微软雅黑" panose="020B0503020204020204" charset="-122"/>
            </a:endParaRPr>
          </a:p>
        </p:txBody>
      </p:sp>
      <p:sp>
        <p:nvSpPr>
          <p:cNvPr id="8" name="文本框 7"/>
          <p:cNvSpPr txBox="1"/>
          <p:nvPr/>
        </p:nvSpPr>
        <p:spPr>
          <a:xfrm>
            <a:off x="10535285" y="3269615"/>
            <a:ext cx="487680" cy="460375"/>
          </a:xfrm>
          <a:prstGeom prst="rect">
            <a:avLst/>
          </a:prstGeom>
          <a:noFill/>
        </p:spPr>
        <p:txBody>
          <a:bodyPr wrap="none" rtlCol="0">
            <a:spAutoFit/>
          </a:bodyPr>
          <a:lstStyle/>
          <a:p>
            <a:r>
              <a:rPr lang="zh-CN" altLang="en-US" sz="2400" b="1">
                <a:solidFill>
                  <a:schemeClr val="bg1"/>
                </a:solidFill>
                <a:latin typeface="微软雅黑" panose="020B0503020204020204" charset="-122"/>
                <a:ea typeface="微软雅黑" panose="020B0503020204020204" charset="-122"/>
              </a:rPr>
              <a:t>⑤</a:t>
            </a:r>
            <a:endParaRPr lang="zh-CN" altLang="en-US" sz="2400" b="1">
              <a:solidFill>
                <a:schemeClr val="bg1"/>
              </a:solidFill>
              <a:latin typeface="微软雅黑" panose="020B0503020204020204" charset="-122"/>
              <a:ea typeface="微软雅黑" panose="020B0503020204020204" charset="-122"/>
            </a:endParaRPr>
          </a:p>
        </p:txBody>
      </p:sp>
      <p:sp>
        <p:nvSpPr>
          <p:cNvPr id="9" name="文本框 8"/>
          <p:cNvSpPr txBox="1"/>
          <p:nvPr/>
        </p:nvSpPr>
        <p:spPr>
          <a:xfrm>
            <a:off x="8982075" y="4086225"/>
            <a:ext cx="487680" cy="460375"/>
          </a:xfrm>
          <a:prstGeom prst="rect">
            <a:avLst/>
          </a:prstGeom>
          <a:noFill/>
        </p:spPr>
        <p:txBody>
          <a:bodyPr wrap="none" rtlCol="0">
            <a:spAutoFit/>
          </a:bodyPr>
          <a:lstStyle/>
          <a:p>
            <a:r>
              <a:rPr lang="zh-CN" altLang="en-US" sz="2400">
                <a:solidFill>
                  <a:schemeClr val="bg1"/>
                </a:solidFill>
                <a:latin typeface="微软雅黑" panose="020B0503020204020204" charset="-122"/>
                <a:ea typeface="微软雅黑" panose="020B0503020204020204" charset="-122"/>
              </a:rPr>
              <a:t>⑥</a:t>
            </a:r>
            <a:endParaRPr lang="zh-CN" altLang="en-US" sz="2400">
              <a:solidFill>
                <a:schemeClr val="bg1"/>
              </a:solidFill>
              <a:latin typeface="微软雅黑" panose="020B0503020204020204" charset="-122"/>
              <a:ea typeface="微软雅黑" panose="020B0503020204020204" charset="-122"/>
            </a:endParaRPr>
          </a:p>
        </p:txBody>
      </p:sp>
      <p:sp>
        <p:nvSpPr>
          <p:cNvPr id="10" name="文本框 9"/>
          <p:cNvSpPr txBox="1"/>
          <p:nvPr/>
        </p:nvSpPr>
        <p:spPr>
          <a:xfrm>
            <a:off x="7280910" y="4405630"/>
            <a:ext cx="487680" cy="460375"/>
          </a:xfrm>
          <a:prstGeom prst="rect">
            <a:avLst/>
          </a:prstGeom>
          <a:noFill/>
        </p:spPr>
        <p:txBody>
          <a:bodyPr wrap="none" rtlCol="0">
            <a:spAutoFit/>
          </a:bodyPr>
          <a:lstStyle/>
          <a:p>
            <a:r>
              <a:rPr lang="zh-CN" altLang="en-US" sz="2400">
                <a:solidFill>
                  <a:schemeClr val="bg1"/>
                </a:solidFill>
                <a:latin typeface="微软雅黑" panose="020B0503020204020204" charset="-122"/>
                <a:ea typeface="微软雅黑" panose="020B0503020204020204" charset="-122"/>
              </a:rPr>
              <a:t>⑦</a:t>
            </a:r>
            <a:endParaRPr lang="zh-CN" altLang="en-US" sz="2400">
              <a:solidFill>
                <a:schemeClr val="bg1"/>
              </a:solidFill>
              <a:latin typeface="微软雅黑" panose="020B0503020204020204" charset="-122"/>
              <a:ea typeface="微软雅黑" panose="020B0503020204020204" charset="-122"/>
            </a:endParaRPr>
          </a:p>
        </p:txBody>
      </p:sp>
      <p:sp>
        <p:nvSpPr>
          <p:cNvPr id="11" name="文本框 10"/>
          <p:cNvSpPr txBox="1"/>
          <p:nvPr/>
        </p:nvSpPr>
        <p:spPr>
          <a:xfrm>
            <a:off x="6042660" y="6403340"/>
            <a:ext cx="1122680" cy="368300"/>
          </a:xfrm>
          <a:prstGeom prst="rect">
            <a:avLst/>
          </a:prstGeom>
          <a:noFill/>
        </p:spPr>
        <p:txBody>
          <a:bodyPr wrap="square" rtlCol="0">
            <a:spAutoFit/>
          </a:bodyPr>
          <a:lstStyle/>
          <a:p>
            <a:r>
              <a:rPr lang="zh-CN" altLang="en-US" sz="1800">
                <a:solidFill>
                  <a:schemeClr val="bg1"/>
                </a:solidFill>
                <a:latin typeface="微软雅黑" panose="020B0503020204020204" charset="-122"/>
                <a:ea typeface="微软雅黑" panose="020B0503020204020204" charset="-122"/>
              </a:rPr>
              <a:t>门头</a:t>
            </a:r>
            <a:endParaRPr lang="zh-CN" altLang="en-US" sz="1800">
              <a:solidFill>
                <a:schemeClr val="bg1"/>
              </a:solidFill>
              <a:latin typeface="微软雅黑" panose="020B0503020204020204" charset="-122"/>
              <a:ea typeface="微软雅黑" panose="020B0503020204020204" charset="-122"/>
            </a:endParaRPr>
          </a:p>
        </p:txBody>
      </p:sp>
      <p:cxnSp>
        <p:nvCxnSpPr>
          <p:cNvPr id="12" name="直接箭头连接符 11"/>
          <p:cNvCxnSpPr/>
          <p:nvPr/>
        </p:nvCxnSpPr>
        <p:spPr>
          <a:xfrm>
            <a:off x="3959225" y="6336030"/>
            <a:ext cx="935990" cy="0"/>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V="1">
            <a:off x="5975350" y="5400040"/>
            <a:ext cx="0" cy="575945"/>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flipH="1">
            <a:off x="3887470" y="5255895"/>
            <a:ext cx="1367790" cy="0"/>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V="1">
            <a:off x="3023235" y="3959860"/>
            <a:ext cx="432435" cy="1296035"/>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H="1" flipV="1">
            <a:off x="2807335" y="2015490"/>
            <a:ext cx="648335" cy="864235"/>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3654425" y="1498600"/>
            <a:ext cx="1529080" cy="85090"/>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6695440" y="1655445"/>
            <a:ext cx="1512570" cy="144145"/>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10224135" y="1799590"/>
            <a:ext cx="864235" cy="647700"/>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flipH="1">
            <a:off x="10584180" y="4391660"/>
            <a:ext cx="575945" cy="504190"/>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flipH="1" flipV="1">
            <a:off x="9864090" y="4823460"/>
            <a:ext cx="504190" cy="288290"/>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H="1">
            <a:off x="8783955" y="4895850"/>
            <a:ext cx="575945" cy="287655"/>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flipH="1" flipV="1">
            <a:off x="7992110" y="4679950"/>
            <a:ext cx="647700" cy="503555"/>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6983730" y="5183505"/>
            <a:ext cx="0" cy="792480"/>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7200265" y="6228080"/>
            <a:ext cx="1439545" cy="35560"/>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3929380" y="6331585"/>
            <a:ext cx="1122680" cy="368300"/>
          </a:xfrm>
          <a:prstGeom prst="rect">
            <a:avLst/>
          </a:prstGeom>
          <a:noFill/>
        </p:spPr>
        <p:txBody>
          <a:bodyPr wrap="square" rtlCol="0">
            <a:spAutoFit/>
          </a:bodyPr>
          <a:lstStyle/>
          <a:p>
            <a:r>
              <a:rPr lang="zh-CN" altLang="en-US" sz="1800">
                <a:solidFill>
                  <a:schemeClr val="bg1"/>
                </a:solidFill>
                <a:latin typeface="微软雅黑" panose="020B0503020204020204" charset="-122"/>
                <a:ea typeface="微软雅黑" panose="020B0503020204020204" charset="-122"/>
              </a:rPr>
              <a:t>入场口</a:t>
            </a:r>
            <a:endParaRPr lang="zh-CN" altLang="en-US" sz="1800">
              <a:solidFill>
                <a:schemeClr val="bg1"/>
              </a:solidFill>
              <a:latin typeface="微软雅黑" panose="020B0503020204020204" charset="-122"/>
              <a:ea typeface="微软雅黑" panose="020B0503020204020204" charset="-122"/>
            </a:endParaRPr>
          </a:p>
        </p:txBody>
      </p:sp>
      <p:sp>
        <p:nvSpPr>
          <p:cNvPr id="27" name="文本框 26"/>
          <p:cNvSpPr txBox="1"/>
          <p:nvPr/>
        </p:nvSpPr>
        <p:spPr>
          <a:xfrm>
            <a:off x="7859395" y="6367780"/>
            <a:ext cx="1122680" cy="368300"/>
          </a:xfrm>
          <a:prstGeom prst="rect">
            <a:avLst/>
          </a:prstGeom>
          <a:noFill/>
        </p:spPr>
        <p:txBody>
          <a:bodyPr wrap="square" rtlCol="0">
            <a:spAutoFit/>
          </a:bodyPr>
          <a:lstStyle/>
          <a:p>
            <a:r>
              <a:rPr lang="zh-CN" altLang="en-US" sz="1800">
                <a:solidFill>
                  <a:schemeClr val="bg1"/>
                </a:solidFill>
                <a:latin typeface="微软雅黑" panose="020B0503020204020204" charset="-122"/>
                <a:ea typeface="微软雅黑" panose="020B0503020204020204" charset="-122"/>
              </a:rPr>
              <a:t>出场口</a:t>
            </a:r>
            <a:endParaRPr lang="zh-CN" altLang="en-US" sz="1800">
              <a:solidFill>
                <a:schemeClr val="bg1"/>
              </a:solidFill>
              <a:latin typeface="微软雅黑" panose="020B0503020204020204" charset="-122"/>
              <a:ea typeface="微软雅黑" panose="020B0503020204020204" charset="-122"/>
            </a:endParaRPr>
          </a:p>
        </p:txBody>
      </p:sp>
      <p:cxnSp>
        <p:nvCxnSpPr>
          <p:cNvPr id="28" name="直接箭头连接符 27"/>
          <p:cNvCxnSpPr/>
          <p:nvPr/>
        </p:nvCxnSpPr>
        <p:spPr>
          <a:xfrm flipV="1">
            <a:off x="9716135" y="6336030"/>
            <a:ext cx="2235835" cy="63500"/>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2357100" y="6199505"/>
            <a:ext cx="1450975" cy="460375"/>
          </a:xfrm>
          <a:prstGeom prst="rect">
            <a:avLst/>
          </a:prstGeom>
          <a:noFill/>
        </p:spPr>
        <p:txBody>
          <a:bodyPr wrap="square" rtlCol="0">
            <a:spAutoFit/>
          </a:bodyPr>
          <a:lstStyle/>
          <a:p>
            <a:r>
              <a:rPr lang="zh-CN" altLang="en-US" sz="1200">
                <a:solidFill>
                  <a:schemeClr val="bg1"/>
                </a:solidFill>
                <a:latin typeface="微软雅黑" panose="020B0503020204020204" charset="-122"/>
                <a:ea typeface="微软雅黑" panose="020B0503020204020204" charset="-122"/>
              </a:rPr>
              <a:t>文瑞</a:t>
            </a:r>
            <a:r>
              <a:rPr lang="en-US" altLang="zh-CN" sz="1200">
                <a:solidFill>
                  <a:schemeClr val="bg1"/>
                </a:solidFill>
                <a:latin typeface="微软雅黑" panose="020B0503020204020204" charset="-122"/>
                <a:ea typeface="微软雅黑" panose="020B0503020204020204" charset="-122"/>
              </a:rPr>
              <a:t>·</a:t>
            </a:r>
            <a:r>
              <a:rPr lang="zh-CN" altLang="en-US" sz="1200">
                <a:solidFill>
                  <a:schemeClr val="bg1"/>
                </a:solidFill>
                <a:latin typeface="微软雅黑" panose="020B0503020204020204" charset="-122"/>
                <a:ea typeface="微软雅黑" panose="020B0503020204020204" charset="-122"/>
              </a:rPr>
              <a:t>卓锦花园营销中心入场</a:t>
            </a:r>
            <a:endParaRPr lang="zh-CN" altLang="en-US" sz="120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112520" y="1393825"/>
          <a:ext cx="12031980" cy="4617085"/>
        </p:xfrm>
        <a:graphic>
          <a:graphicData uri="http://schemas.openxmlformats.org/drawingml/2006/table">
            <a:tbl>
              <a:tblPr firstRow="1" bandRow="1">
                <a:tableStyleId>{5C22544A-7EE6-4342-B048-85BDC9FD1C3A}</a:tableStyleId>
              </a:tblPr>
              <a:tblGrid>
                <a:gridCol w="2755900"/>
                <a:gridCol w="2885440"/>
                <a:gridCol w="6390640"/>
              </a:tblGrid>
              <a:tr h="518160">
                <a:tc gridSpan="3">
                  <a:txBody>
                    <a:bodyPr/>
                    <a:lstStyle/>
                    <a:p>
                      <a:pPr marL="0" marR="0" lvl="0" indent="0" algn="ctr" defTabSz="960120" eaLnBrk="1" fontAlgn="base" latinLnBrk="0" hangingPunct="1">
                        <a:lnSpc>
                          <a:spcPct val="100000"/>
                        </a:lnSpc>
                        <a:spcBef>
                          <a:spcPct val="0"/>
                        </a:spcBef>
                        <a:spcAft>
                          <a:spcPct val="0"/>
                        </a:spcAft>
                        <a:buClrTx/>
                        <a:buSzTx/>
                        <a:buFontTx/>
                        <a:buNone/>
                        <a:defRPr/>
                      </a:pPr>
                      <a:r>
                        <a:rPr lang="zh-CN" sz="2800" b="0" dirty="0">
                          <a:solidFill>
                            <a:srgbClr val="00C3FD"/>
                          </a:solidFill>
                          <a:latin typeface="迷你简菱心" panose="02010609000101010101" charset="-122"/>
                          <a:ea typeface="迷你简菱心" panose="02010609000101010101" charset="-122"/>
                          <a:sym typeface="+mn-ea"/>
                        </a:rPr>
                        <a:t>有意思健身房打卡流程（</a:t>
                      </a:r>
                      <a:r>
                        <a:rPr lang="en-US" altLang="zh-CN" sz="2800" b="0" dirty="0">
                          <a:solidFill>
                            <a:srgbClr val="00C3FD"/>
                          </a:solidFill>
                          <a:latin typeface="迷你简菱心" panose="02010609000101010101" charset="-122"/>
                          <a:ea typeface="迷你简菱心" panose="02010609000101010101" charset="-122"/>
                          <a:sym typeface="+mn-ea"/>
                        </a:rPr>
                        <a:t>6.1-6.14</a:t>
                      </a:r>
                      <a:r>
                        <a:rPr lang="zh-CN" altLang="en-US" sz="2800" b="0" dirty="0">
                          <a:solidFill>
                            <a:srgbClr val="00C3FD"/>
                          </a:solidFill>
                          <a:latin typeface="迷你简菱心" panose="02010609000101010101" charset="-122"/>
                          <a:ea typeface="迷你简菱心" panose="02010609000101010101" charset="-122"/>
                          <a:sym typeface="+mn-ea"/>
                        </a:rPr>
                        <a:t>全天开放）</a:t>
                      </a:r>
                      <a:endParaRPr lang="zh-CN" altLang="en-US" sz="2800" b="0" dirty="0">
                        <a:solidFill>
                          <a:srgbClr val="00C3FD"/>
                        </a:solidFill>
                        <a:latin typeface="迷你简菱心" panose="02010609000101010101" charset="-122"/>
                        <a:ea typeface="迷你简菱心" panose="02010609000101010101" charset="-122"/>
                        <a:cs typeface="方正粗黑宋简体" panose="02000000000000000000" pitchFamily="2" charset="-122"/>
                        <a:sym typeface="+mn-ea"/>
                      </a:endParaRPr>
                    </a:p>
                  </a:txBody>
                  <a:tcP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hMerge="1">
                  <a:tcPr/>
                </a:tc>
                <a:tc hMerge="1">
                  <a:tcPr/>
                </a:tc>
              </a:tr>
              <a:tr h="376555">
                <a:tc>
                  <a:txBody>
                    <a:bodyPr/>
                    <a:lstStyle/>
                    <a:p>
                      <a:pPr algn="ctr"/>
                      <a:r>
                        <a:rPr lang="zh-CN" altLang="en-US" sz="1600" b="1" dirty="0">
                          <a:solidFill>
                            <a:schemeClr val="bg1"/>
                          </a:solidFill>
                          <a:latin typeface="微软雅黑" panose="020B0503020204020204" charset="-122"/>
                          <a:ea typeface="微软雅黑" panose="020B0503020204020204" charset="-122"/>
                        </a:rPr>
                        <a:t>时间</a:t>
                      </a:r>
                      <a:endParaRPr lang="zh-CN" altLang="en-US" sz="16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solidFill>
                      <a:srgbClr val="FFC000"/>
                    </a:solidFill>
                  </a:tcPr>
                </a:tc>
                <a:tc>
                  <a:txBody>
                    <a:bodyPr/>
                    <a:lstStyle/>
                    <a:p>
                      <a:pPr algn="ctr"/>
                      <a:r>
                        <a:rPr lang="zh-CN" altLang="en-US" sz="1600" b="1" dirty="0">
                          <a:solidFill>
                            <a:schemeClr val="bg1"/>
                          </a:solidFill>
                          <a:latin typeface="微软雅黑" panose="020B0503020204020204" charset="-122"/>
                          <a:ea typeface="微软雅黑" panose="020B0503020204020204" charset="-122"/>
                        </a:rPr>
                        <a:t>打卡流程</a:t>
                      </a:r>
                      <a:endParaRPr lang="zh-CN" altLang="en-US" sz="16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solidFill>
                      <a:srgbClr val="FFC000"/>
                    </a:solidFill>
                  </a:tcPr>
                </a:tc>
                <a:tc>
                  <a:txBody>
                    <a:bodyPr/>
                    <a:lstStyle/>
                    <a:p>
                      <a:pPr algn="ctr"/>
                      <a:r>
                        <a:rPr lang="zh-CN" altLang="en-US" sz="1600" b="1" dirty="0">
                          <a:solidFill>
                            <a:schemeClr val="bg1"/>
                          </a:solidFill>
                          <a:latin typeface="微软雅黑" panose="020B0503020204020204" charset="-122"/>
                          <a:ea typeface="微软雅黑" panose="020B0503020204020204" charset="-122"/>
                        </a:rPr>
                        <a:t>备注</a:t>
                      </a:r>
                      <a:endParaRPr lang="zh-CN" altLang="en-US" sz="16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solidFill>
                      <a:srgbClr val="FFC000"/>
                    </a:solidFill>
                  </a:tcPr>
                </a:tc>
              </a:tr>
              <a:tr h="338455">
                <a:tc rowSpan="11">
                  <a:txBody>
                    <a:bodyPr/>
                    <a:lstStyle/>
                    <a:p>
                      <a:pPr algn="ctr">
                        <a:buNone/>
                      </a:pPr>
                      <a:r>
                        <a:rPr lang="zh-CN" altLang="en-US" sz="1400" b="0" i="0" u="none" kern="1200" baseline="0" dirty="0">
                          <a:solidFill>
                            <a:srgbClr val="F52C72"/>
                          </a:solidFill>
                          <a:latin typeface="微软雅黑" panose="020B0503020204020204" charset="-122"/>
                          <a:ea typeface="微软雅黑" panose="020B0503020204020204" charset="-122"/>
                          <a:cs typeface="+mn-cs"/>
                          <a:sym typeface="+mn-ea"/>
                        </a:rPr>
                        <a:t>全天开放</a:t>
                      </a:r>
                      <a:endParaRPr lang="zh-CN" altLang="en-US" sz="1400" b="0" i="0" u="none" kern="1200" baseline="0" dirty="0">
                        <a:solidFill>
                          <a:srgbClr val="F52C72"/>
                        </a:solidFill>
                        <a:latin typeface="微软雅黑" panose="020B0503020204020204" charset="-122"/>
                        <a:ea typeface="微软雅黑" panose="020B0503020204020204" charset="-122"/>
                        <a:cs typeface="+mn-cs"/>
                        <a:sym typeface="+mn-ea"/>
                      </a:endParaRPr>
                    </a:p>
                    <a:p>
                      <a:pPr algn="ctr">
                        <a:buNone/>
                      </a:pPr>
                      <a:r>
                        <a:rPr lang="zh-CN" altLang="en-US" sz="1400" b="0" i="0" u="none" kern="1200" baseline="0" dirty="0">
                          <a:solidFill>
                            <a:srgbClr val="F52C72"/>
                          </a:solidFill>
                          <a:latin typeface="微软雅黑" panose="020B0503020204020204" charset="-122"/>
                          <a:ea typeface="微软雅黑" panose="020B0503020204020204" charset="-122"/>
                          <a:cs typeface="+mn-cs"/>
                        </a:rPr>
                        <a:t>（</a:t>
                      </a:r>
                      <a:r>
                        <a:rPr lang="en-US" altLang="zh-CN" sz="1400" b="0" i="0" u="none" kern="1200" baseline="0" dirty="0">
                          <a:solidFill>
                            <a:srgbClr val="F52C72"/>
                          </a:solidFill>
                          <a:latin typeface="微软雅黑" panose="020B0503020204020204" charset="-122"/>
                          <a:ea typeface="微软雅黑" panose="020B0503020204020204" charset="-122"/>
                          <a:cs typeface="+mn-cs"/>
                        </a:rPr>
                        <a:t>6.1-6.14</a:t>
                      </a:r>
                      <a:r>
                        <a:rPr lang="zh-CN" altLang="en-US" sz="1400" b="0" i="0" u="none" kern="1200" baseline="0" dirty="0">
                          <a:solidFill>
                            <a:srgbClr val="F52C72"/>
                          </a:solidFill>
                          <a:latin typeface="微软雅黑" panose="020B0503020204020204" charset="-122"/>
                          <a:ea typeface="微软雅黑" panose="020B0503020204020204" charset="-122"/>
                          <a:cs typeface="+mn-cs"/>
                        </a:rPr>
                        <a:t>）</a:t>
                      </a:r>
                      <a:endParaRPr lang="zh-CN" altLang="en-US" sz="1400" b="0" i="0" u="none" kern="1200" baseline="0" dirty="0">
                        <a:solidFill>
                          <a:srgbClr val="F52C72"/>
                        </a:solidFill>
                        <a:latin typeface="微软雅黑" panose="020B0503020204020204" charset="-122"/>
                        <a:ea typeface="微软雅黑" panose="020B0503020204020204" charset="-122"/>
                        <a:cs typeface="+mn-cs"/>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F52C72"/>
                          </a:solidFill>
                          <a:latin typeface="微软雅黑" panose="020B0503020204020204" charset="-122"/>
                          <a:ea typeface="微软雅黑" panose="020B0503020204020204" charset="-122"/>
                          <a:sym typeface="+mn-ea"/>
                        </a:rPr>
                        <a:t>获取健身房打卡入场券</a:t>
                      </a:r>
                      <a:endParaRPr lang="zh-CN" altLang="en-US" sz="1400" dirty="0">
                        <a:solidFill>
                          <a:srgbClr val="F52C72"/>
                        </a:solidFill>
                        <a:latin typeface="微软雅黑" panose="020B0503020204020204" charset="-122"/>
                        <a:ea typeface="微软雅黑" panose="020B0503020204020204" charset="-122"/>
                        <a:sym typeface="+mn-ea"/>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buNone/>
                      </a:pPr>
                      <a:r>
                        <a:rPr lang="zh-CN" altLang="en-US" sz="1400" dirty="0">
                          <a:solidFill>
                            <a:srgbClr val="F52C72"/>
                          </a:solidFill>
                          <a:latin typeface="微软雅黑" panose="020B0503020204020204" charset="-122"/>
                          <a:ea typeface="微软雅黑" panose="020B0503020204020204" charset="-122"/>
                        </a:rPr>
                        <a:t>全程便利店，商超派票区（营销中心现场领取）</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7820">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rgbClr val="F52C72"/>
                          </a:solidFill>
                          <a:latin typeface="微软雅黑" panose="020B0503020204020204" charset="-122"/>
                          <a:ea typeface="微软雅黑" panose="020B0503020204020204" charset="-122"/>
                        </a:rPr>
                        <a:t>凭票入场</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400" dirty="0">
                          <a:solidFill>
                            <a:srgbClr val="F52C72"/>
                          </a:solidFill>
                          <a:latin typeface="微软雅黑" panose="020B0503020204020204" charset="-122"/>
                          <a:ea typeface="微软雅黑" panose="020B0503020204020204" charset="-122"/>
                        </a:rPr>
                        <a:t>凭票入场</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400" dirty="0">
                          <a:solidFill>
                            <a:srgbClr val="F52C72"/>
                          </a:solidFill>
                          <a:latin typeface="微软雅黑" panose="020B0503020204020204" charset="-122"/>
                          <a:ea typeface="微软雅黑" panose="020B0503020204020204" charset="-122"/>
                        </a:rPr>
                        <a:t>#LOHAS态度诊断室#</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400" dirty="0">
                          <a:solidFill>
                            <a:srgbClr val="F52C72"/>
                          </a:solidFill>
                          <a:latin typeface="微软雅黑" panose="020B0503020204020204" charset="-122"/>
                          <a:ea typeface="微软雅黑" panose="020B0503020204020204" charset="-122"/>
                        </a:rPr>
                        <a:t>凭借健康知识问答选择个人属性，领取处方笺后入场打卡</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400" dirty="0">
                          <a:solidFill>
                            <a:srgbClr val="F52C72"/>
                          </a:solidFill>
                          <a:latin typeface="微软雅黑" panose="020B0503020204020204" charset="-122"/>
                          <a:ea typeface="微软雅黑" panose="020B0503020204020204" charset="-122"/>
                        </a:rPr>
                        <a:t>#社畜训练营#</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400" dirty="0">
                          <a:solidFill>
                            <a:srgbClr val="F52C72"/>
                          </a:solidFill>
                          <a:latin typeface="微软雅黑" panose="020B0503020204020204" charset="-122"/>
                          <a:ea typeface="微软雅黑" panose="020B0503020204020204" charset="-122"/>
                        </a:rPr>
                        <a:t>加入社畜训练营，只要你骑得够快，生活的压力就追不上你</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400" dirty="0">
                          <a:solidFill>
                            <a:srgbClr val="F52C72"/>
                          </a:solidFill>
                          <a:latin typeface="微软雅黑" panose="020B0503020204020204" charset="-122"/>
                          <a:ea typeface="微软雅黑" panose="020B0503020204020204" charset="-122"/>
                        </a:rPr>
                        <a:t>#甜蜜暴击#</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400" dirty="0">
                          <a:solidFill>
                            <a:srgbClr val="F52C72"/>
                          </a:solidFill>
                          <a:latin typeface="微软雅黑" panose="020B0503020204020204" charset="-122"/>
                          <a:ea typeface="微软雅黑" panose="020B0503020204020204" charset="-122"/>
                        </a:rPr>
                        <a:t>面对负面情绪，重拳出击，击碎压力，幸福甜蜜</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400" dirty="0">
                          <a:solidFill>
                            <a:srgbClr val="F52C72"/>
                          </a:solidFill>
                          <a:latin typeface="微软雅黑" panose="020B0503020204020204" charset="-122"/>
                          <a:ea typeface="微软雅黑" panose="020B0503020204020204" charset="-122"/>
                          <a:sym typeface="+mn-ea"/>
                        </a:rPr>
                        <a:t>#生活的重锤#</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400" dirty="0">
                          <a:solidFill>
                            <a:srgbClr val="F52C72"/>
                          </a:solidFill>
                          <a:latin typeface="微软雅黑" panose="020B0503020204020204" charset="-122"/>
                          <a:ea typeface="微软雅黑" panose="020B0503020204020204" charset="-122"/>
                        </a:rPr>
                        <a:t>一锤狠狠地锤下去，打破现代社畜的宿命，打碎你的压力吧！</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400" dirty="0">
                          <a:solidFill>
                            <a:srgbClr val="F52C72"/>
                          </a:solidFill>
                          <a:latin typeface="微软雅黑" panose="020B0503020204020204" charset="-122"/>
                          <a:ea typeface="微软雅黑" panose="020B0503020204020204" charset="-122"/>
                          <a:sym typeface="+mn-ea"/>
                        </a:rPr>
                        <a:t>#减压篮球场#</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400" dirty="0">
                          <a:solidFill>
                            <a:srgbClr val="F52C72"/>
                          </a:solidFill>
                          <a:latin typeface="微软雅黑" panose="020B0503020204020204" charset="-122"/>
                          <a:ea typeface="微软雅黑" panose="020B0503020204020204" charset="-122"/>
                        </a:rPr>
                        <a:t>减压大灌篮，快速学会垃圾分类。</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buNone/>
                      </a:pPr>
                      <a:r>
                        <a:rPr lang="en-US" altLang="zh-CN" sz="1400" dirty="0">
                          <a:solidFill>
                            <a:srgbClr val="F52C72"/>
                          </a:solidFill>
                          <a:latin typeface="微软雅黑" panose="020B0503020204020204" charset="-122"/>
                          <a:ea typeface="微软雅黑" panose="020B0503020204020204" charset="-122"/>
                        </a:rPr>
                        <a:t>#</a:t>
                      </a:r>
                      <a:r>
                        <a:rPr lang="zh-CN" altLang="en-US" sz="1400" dirty="0">
                          <a:solidFill>
                            <a:srgbClr val="F52C72"/>
                          </a:solidFill>
                          <a:latin typeface="微软雅黑" panose="020B0503020204020204" charset="-122"/>
                          <a:ea typeface="微软雅黑" panose="020B0503020204020204" charset="-122"/>
                        </a:rPr>
                        <a:t>自由运动场</a:t>
                      </a:r>
                      <a:r>
                        <a:rPr lang="en-US" altLang="zh-CN" sz="1400" dirty="0">
                          <a:solidFill>
                            <a:srgbClr val="F52C72"/>
                          </a:solidFill>
                          <a:latin typeface="微软雅黑" panose="020B0503020204020204" charset="-122"/>
                          <a:ea typeface="微软雅黑" panose="020B0503020204020204" charset="-122"/>
                        </a:rPr>
                        <a:t>#</a:t>
                      </a:r>
                      <a:endParaRPr lang="en-US" altLang="zh-CN"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buNone/>
                      </a:pPr>
                      <a:r>
                        <a:rPr lang="zh-CN" altLang="en-US" sz="1400" dirty="0">
                          <a:solidFill>
                            <a:srgbClr val="F52C72"/>
                          </a:solidFill>
                          <a:latin typeface="微软雅黑" panose="020B0503020204020204" charset="-122"/>
                          <a:ea typeface="微软雅黑" panose="020B0503020204020204" charset="-122"/>
                        </a:rPr>
                        <a:t>自由运动场，体验肌肉男。你能举起多重的哑铃。就能扛起多少重担</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rowSpan="3">
                  <a:txBody>
                    <a:bodyPr/>
                    <a:lstStyle/>
                    <a:p>
                      <a:pPr algn="ctr">
                        <a:buNone/>
                      </a:pPr>
                      <a:r>
                        <a:rPr lang="zh-CN" altLang="en-US" sz="1400" dirty="0">
                          <a:solidFill>
                            <a:srgbClr val="F52C72"/>
                          </a:solidFill>
                          <a:latin typeface="微软雅黑" panose="020B0503020204020204" charset="-122"/>
                          <a:ea typeface="微软雅黑" panose="020B0503020204020204" charset="-122"/>
                        </a:rPr>
                        <a:t>#卡路里商店#</a:t>
                      </a:r>
                      <a:endParaRPr lang="zh-CN" altLang="en-US" sz="1400" dirty="0">
                        <a:solidFill>
                          <a:srgbClr val="F52C72"/>
                        </a:solidFill>
                        <a:latin typeface="微软雅黑" panose="020B0503020204020204" charset="-122"/>
                        <a:ea typeface="微软雅黑" panose="020B0503020204020204" charset="-122"/>
                      </a:endParaRPr>
                    </a:p>
                    <a:p>
                      <a:pPr algn="ctr">
                        <a:buNone/>
                      </a:pPr>
                      <a:r>
                        <a:rPr lang="en-US" altLang="zh-CN" sz="1400" dirty="0">
                          <a:solidFill>
                            <a:srgbClr val="F52C72"/>
                          </a:solidFill>
                          <a:latin typeface="微软雅黑" panose="020B0503020204020204" charset="-122"/>
                          <a:ea typeface="微软雅黑" panose="020B0503020204020204" charset="-122"/>
                        </a:rPr>
                        <a:t>#</a:t>
                      </a:r>
                      <a:r>
                        <a:rPr lang="zh-CN" altLang="en-US" sz="1400" dirty="0">
                          <a:solidFill>
                            <a:srgbClr val="F52C72"/>
                          </a:solidFill>
                          <a:latin typeface="微软雅黑" panose="020B0503020204020204" charset="-122"/>
                          <a:ea typeface="微软雅黑" panose="020B0503020204020204" charset="-122"/>
                        </a:rPr>
                        <a:t>卡路里结算中心</a:t>
                      </a:r>
                      <a:r>
                        <a:rPr lang="en-US" altLang="zh-CN" sz="1400" dirty="0">
                          <a:solidFill>
                            <a:srgbClr val="F52C72"/>
                          </a:solidFill>
                          <a:latin typeface="微软雅黑" panose="020B0503020204020204" charset="-122"/>
                          <a:ea typeface="微软雅黑" panose="020B0503020204020204" charset="-122"/>
                        </a:rPr>
                        <a:t>#</a:t>
                      </a:r>
                      <a:endParaRPr lang="en-US" altLang="zh-CN"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buNone/>
                      </a:pPr>
                      <a:r>
                        <a:rPr lang="en-US" altLang="zh-CN" sz="1400" dirty="0">
                          <a:solidFill>
                            <a:srgbClr val="F52C72"/>
                          </a:solidFill>
                          <a:latin typeface="微软雅黑" panose="020B0503020204020204" charset="-122"/>
                          <a:ea typeface="微软雅黑" panose="020B0503020204020204" charset="-122"/>
                        </a:rPr>
                        <a:t>#</a:t>
                      </a:r>
                      <a:r>
                        <a:rPr lang="zh-CN" altLang="en-US" sz="1400" dirty="0">
                          <a:solidFill>
                            <a:srgbClr val="F52C72"/>
                          </a:solidFill>
                          <a:latin typeface="微软雅黑" panose="020B0503020204020204" charset="-122"/>
                          <a:ea typeface="微软雅黑" panose="020B0503020204020204" charset="-122"/>
                        </a:rPr>
                        <a:t>多巴胺售卖区</a:t>
                      </a:r>
                      <a:r>
                        <a:rPr lang="en-US" altLang="zh-CN" sz="1400" dirty="0">
                          <a:solidFill>
                            <a:srgbClr val="F52C72"/>
                          </a:solidFill>
                          <a:latin typeface="微软雅黑" panose="020B0503020204020204" charset="-122"/>
                          <a:ea typeface="微软雅黑" panose="020B0503020204020204" charset="-122"/>
                        </a:rPr>
                        <a:t>#</a:t>
                      </a:r>
                      <a:endParaRPr lang="en-US" altLang="zh-CN"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buNone/>
                      </a:pPr>
                      <a:r>
                        <a:rPr lang="zh-CN" altLang="en-US" sz="1400" dirty="0">
                          <a:solidFill>
                            <a:srgbClr val="F52C72"/>
                          </a:solidFill>
                          <a:latin typeface="微软雅黑" panose="020B0503020204020204" charset="-122"/>
                          <a:ea typeface="微软雅黑" panose="020B0503020204020204" charset="-122"/>
                        </a:rPr>
                        <a:t>#吃不胖零食区#</a:t>
                      </a:r>
                      <a:endParaRPr lang="zh-CN" altLang="en-US"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vMerge="1">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buNone/>
                      </a:pPr>
                      <a:r>
                        <a:rPr lang="en-US" altLang="zh-CN" sz="1400" dirty="0">
                          <a:solidFill>
                            <a:srgbClr val="F52C72"/>
                          </a:solidFill>
                          <a:latin typeface="微软雅黑" panose="020B0503020204020204" charset="-122"/>
                          <a:ea typeface="微软雅黑" panose="020B0503020204020204" charset="-122"/>
                        </a:rPr>
                        <a:t>#</a:t>
                      </a:r>
                      <a:r>
                        <a:rPr lang="zh-CN" altLang="en-US" sz="1400" dirty="0">
                          <a:solidFill>
                            <a:srgbClr val="F52C72"/>
                          </a:solidFill>
                          <a:latin typeface="微软雅黑" panose="020B0503020204020204" charset="-122"/>
                          <a:ea typeface="微软雅黑" panose="020B0503020204020204" charset="-122"/>
                        </a:rPr>
                        <a:t>苦尽甘来奶茶店</a:t>
                      </a:r>
                      <a:r>
                        <a:rPr lang="en-US" altLang="zh-CN" sz="1400" dirty="0">
                          <a:solidFill>
                            <a:srgbClr val="F52C72"/>
                          </a:solidFill>
                          <a:latin typeface="微软雅黑" panose="020B0503020204020204" charset="-122"/>
                          <a:ea typeface="微软雅黑" panose="020B0503020204020204" charset="-122"/>
                        </a:rPr>
                        <a:t>#</a:t>
                      </a:r>
                      <a:endParaRPr lang="en-US" altLang="zh-CN" sz="14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t="11891"/>
          <a:stretch>
            <a:fillRect/>
          </a:stretch>
        </p:blipFill>
        <p:spPr>
          <a:xfrm>
            <a:off x="3380740" y="512445"/>
            <a:ext cx="10507345" cy="6176010"/>
          </a:xfrm>
          <a:prstGeom prst="rect">
            <a:avLst/>
          </a:prstGeom>
        </p:spPr>
      </p:pic>
      <p:sp>
        <p:nvSpPr>
          <p:cNvPr id="5" name="文本框 4"/>
          <p:cNvSpPr txBox="1"/>
          <p:nvPr/>
        </p:nvSpPr>
        <p:spPr>
          <a:xfrm>
            <a:off x="685165" y="2814955"/>
            <a:ext cx="2440305" cy="2768600"/>
          </a:xfrm>
          <a:prstGeom prst="rect">
            <a:avLst/>
          </a:prstGeom>
          <a:noFill/>
        </p:spPr>
        <p:txBody>
          <a:bodyPr wrap="square" rtlCol="0" anchor="t">
            <a:spAutoFit/>
          </a:bodyPr>
          <a:lstStyle/>
          <a:p>
            <a:pPr algn="l">
              <a:lnSpc>
                <a:spcPct val="150000"/>
              </a:lnSpc>
              <a:buClrTx/>
              <a:buSzTx/>
              <a:buNone/>
            </a:pPr>
            <a:r>
              <a:rPr lang="zh-CN" altLang="en-US" sz="2000" b="1" dirty="0">
                <a:solidFill>
                  <a:schemeClr val="tx1">
                    <a:lumMod val="85000"/>
                    <a:lumOff val="15000"/>
                  </a:schemeClr>
                </a:solidFill>
                <a:latin typeface="微软雅黑" panose="020B0503020204020204" charset="-122"/>
                <a:ea typeface="微软雅黑" panose="020B0503020204020204" charset="-122"/>
                <a:sym typeface="+mn-ea"/>
              </a:rPr>
              <a:t>#入场门头#</a:t>
            </a:r>
            <a:endParaRPr lang="zh-CN" altLang="en-US" sz="1600" dirty="0">
              <a:solidFill>
                <a:schemeClr val="tx1">
                  <a:lumMod val="85000"/>
                  <a:lumOff val="15000"/>
                </a:schemeClr>
              </a:solidFill>
              <a:latin typeface="微软雅黑" panose="020B0503020204020204" charset="-122"/>
              <a:ea typeface="微软雅黑" panose="020B0503020204020204" charset="-122"/>
            </a:endParaRPr>
          </a:p>
          <a:p>
            <a:pPr algn="l">
              <a:lnSpc>
                <a:spcPct val="150000"/>
              </a:lnSpc>
              <a:buClrTx/>
              <a:buSzTx/>
              <a:buNone/>
            </a:pPr>
            <a:r>
              <a:rPr lang="zh-CN" altLang="en-US" sz="1600" dirty="0">
                <a:solidFill>
                  <a:schemeClr val="tx1">
                    <a:lumMod val="85000"/>
                    <a:lumOff val="15000"/>
                  </a:schemeClr>
                </a:solidFill>
                <a:latin typeface="微软雅黑" panose="020B0503020204020204" charset="-122"/>
                <a:ea typeface="微软雅黑" panose="020B0503020204020204" charset="-122"/>
                <a:sym typeface="+mn-ea"/>
              </a:rPr>
              <a:t>停车场入口设置大型</a:t>
            </a:r>
            <a:r>
              <a:rPr lang="en-US" altLang="zh-CN" sz="1600" dirty="0">
                <a:solidFill>
                  <a:schemeClr val="tx1">
                    <a:lumMod val="85000"/>
                    <a:lumOff val="15000"/>
                  </a:schemeClr>
                </a:solidFill>
                <a:latin typeface="微软雅黑" panose="020B0503020204020204" charset="-122"/>
                <a:ea typeface="微软雅黑" panose="020B0503020204020204" charset="-122"/>
                <a:sym typeface="+mn-ea"/>
              </a:rPr>
              <a:t>#</a:t>
            </a:r>
            <a:r>
              <a:rPr lang="zh-CN" altLang="en-US" sz="1600" dirty="0">
                <a:solidFill>
                  <a:schemeClr val="tx1">
                    <a:lumMod val="85000"/>
                    <a:lumOff val="15000"/>
                  </a:schemeClr>
                </a:solidFill>
                <a:latin typeface="微软雅黑" panose="020B0503020204020204" charset="-122"/>
                <a:ea typeface="微软雅黑" panose="020B0503020204020204" charset="-122"/>
                <a:sym typeface="+mn-ea"/>
              </a:rPr>
              <a:t>有意思健身房</a:t>
            </a:r>
            <a:r>
              <a:rPr lang="en-US" altLang="zh-CN" sz="1600" dirty="0">
                <a:solidFill>
                  <a:schemeClr val="tx1">
                    <a:lumMod val="85000"/>
                    <a:lumOff val="15000"/>
                  </a:schemeClr>
                </a:solidFill>
                <a:latin typeface="微软雅黑" panose="020B0503020204020204" charset="-122"/>
                <a:ea typeface="微软雅黑" panose="020B0503020204020204" charset="-122"/>
                <a:sym typeface="+mn-ea"/>
              </a:rPr>
              <a:t>#</a:t>
            </a:r>
            <a:r>
              <a:rPr lang="zh-CN" altLang="en-US" sz="1600" b="1" dirty="0">
                <a:solidFill>
                  <a:srgbClr val="2BAE5C"/>
                </a:solidFill>
                <a:latin typeface="微软雅黑" panose="020B0503020204020204" charset="-122"/>
                <a:ea typeface="微软雅黑" panose="020B0503020204020204" charset="-122"/>
                <a:sym typeface="+mn-ea"/>
              </a:rPr>
              <a:t>包含文瑞</a:t>
            </a:r>
            <a:r>
              <a:rPr lang="en-US" altLang="zh-CN" sz="1600" b="1" dirty="0">
                <a:solidFill>
                  <a:srgbClr val="2BAE5C"/>
                </a:solidFill>
                <a:latin typeface="微软雅黑" panose="020B0503020204020204" charset="-122"/>
                <a:ea typeface="微软雅黑" panose="020B0503020204020204" charset="-122"/>
                <a:sym typeface="+mn-ea"/>
              </a:rPr>
              <a:t>·</a:t>
            </a:r>
            <a:r>
              <a:rPr lang="zh-CN" altLang="en-US" sz="1600" b="1" dirty="0">
                <a:solidFill>
                  <a:srgbClr val="2BAE5C"/>
                </a:solidFill>
                <a:latin typeface="微软雅黑" panose="020B0503020204020204" charset="-122"/>
                <a:ea typeface="微软雅黑" panose="020B0503020204020204" charset="-122"/>
                <a:sym typeface="+mn-ea"/>
              </a:rPr>
              <a:t>卓锦花园相关项目信息。及夏日主题信息。</a:t>
            </a:r>
            <a:endParaRPr lang="zh-CN" altLang="en-US" sz="1600" b="1" dirty="0">
              <a:solidFill>
                <a:srgbClr val="2BAE5C"/>
              </a:solidFill>
              <a:latin typeface="微软雅黑" panose="020B0503020204020204" charset="-122"/>
              <a:ea typeface="微软雅黑" panose="020B0503020204020204" charset="-122"/>
              <a:sym typeface="+mn-ea"/>
            </a:endParaRPr>
          </a:p>
          <a:p>
            <a:pPr algn="l">
              <a:lnSpc>
                <a:spcPct val="150000"/>
              </a:lnSpc>
              <a:buClrTx/>
              <a:buSzTx/>
              <a:buNone/>
            </a:pPr>
            <a:r>
              <a:rPr lang="zh-CN" altLang="en-US" sz="1600" dirty="0">
                <a:solidFill>
                  <a:srgbClr val="F85000"/>
                </a:solidFill>
                <a:latin typeface="微软雅黑" panose="020B0503020204020204" charset="-122"/>
                <a:ea typeface="微软雅黑" panose="020B0503020204020204" charset="-122"/>
                <a:sym typeface="+mn-ea"/>
              </a:rPr>
              <a:t>高饱和度的彩色丝带宣扬时尚，健康的调性。</a:t>
            </a:r>
            <a:endParaRPr lang="zh-CN" altLang="en-US" sz="1600" dirty="0">
              <a:solidFill>
                <a:srgbClr val="F85000"/>
              </a:solidFill>
              <a:latin typeface="微软雅黑" panose="020B0503020204020204" charset="-122"/>
              <a:ea typeface="微软雅黑" panose="020B050302020402020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rcRect l="2572"/>
          <a:stretch>
            <a:fillRect/>
          </a:stretch>
        </p:blipFill>
        <p:spPr>
          <a:xfrm>
            <a:off x="-16510" y="-39370"/>
            <a:ext cx="14593570" cy="7324725"/>
          </a:xfrm>
          <a:prstGeom prst="rect">
            <a:avLst/>
          </a:prstGeom>
        </p:spPr>
      </p:pic>
      <p:sp>
        <p:nvSpPr>
          <p:cNvPr id="4" name="文本框 3"/>
          <p:cNvSpPr txBox="1"/>
          <p:nvPr/>
        </p:nvSpPr>
        <p:spPr>
          <a:xfrm>
            <a:off x="372110" y="23495"/>
            <a:ext cx="8066405" cy="922020"/>
          </a:xfrm>
          <a:prstGeom prst="rect">
            <a:avLst/>
          </a:prstGeom>
          <a:noFill/>
        </p:spPr>
        <p:txBody>
          <a:bodyPr wrap="square" rtlCol="0" anchor="t">
            <a:spAutoFit/>
          </a:bodyPr>
          <a:lstStyle/>
          <a:p>
            <a:pPr algn="l">
              <a:lnSpc>
                <a:spcPct val="150000"/>
              </a:lnSpc>
              <a:buClrTx/>
              <a:buSzTx/>
              <a:buNone/>
            </a:pPr>
            <a:r>
              <a:rPr lang="zh-CN" altLang="en-US" sz="1600" dirty="0">
                <a:solidFill>
                  <a:schemeClr val="bg1"/>
                </a:solidFill>
                <a:latin typeface="微软雅黑" panose="020B0503020204020204" charset="-122"/>
                <a:ea typeface="微软雅黑" panose="020B0503020204020204" charset="-122"/>
                <a:sym typeface="+mn-ea"/>
              </a:rPr>
              <a:t>#LOHAS态度诊断室#</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buClrTx/>
              <a:buSzTx/>
              <a:buNone/>
            </a:pPr>
            <a:r>
              <a:rPr lang="zh-CN" altLang="en-US" sz="1600" dirty="0">
                <a:solidFill>
                  <a:schemeClr val="bg1"/>
                </a:solidFill>
                <a:latin typeface="微软雅黑" panose="020B0503020204020204" charset="-122"/>
                <a:ea typeface="微软雅黑" panose="020B0503020204020204" charset="-122"/>
                <a:sym typeface="+mn-ea"/>
              </a:rPr>
              <a:t>凭借健康知识问答选择个人属性，领取处方笺后入场打卡</a:t>
            </a:r>
            <a:endParaRPr lang="zh-CN" altLang="en-US" sz="1600" dirty="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rcRect r="2262"/>
          <a:stretch>
            <a:fillRect/>
          </a:stretch>
        </p:blipFill>
        <p:spPr>
          <a:xfrm>
            <a:off x="-45720" y="-78740"/>
            <a:ext cx="14678660" cy="7406640"/>
          </a:xfrm>
          <a:prstGeom prst="rect">
            <a:avLst/>
          </a:prstGeom>
        </p:spPr>
      </p:pic>
      <p:sp>
        <p:nvSpPr>
          <p:cNvPr id="7" name="文本框 6"/>
          <p:cNvSpPr txBox="1"/>
          <p:nvPr/>
        </p:nvSpPr>
        <p:spPr>
          <a:xfrm>
            <a:off x="372110" y="23495"/>
            <a:ext cx="8066405" cy="460375"/>
          </a:xfrm>
          <a:prstGeom prst="rect">
            <a:avLst/>
          </a:prstGeom>
          <a:noFill/>
        </p:spPr>
        <p:txBody>
          <a:bodyPr wrap="square" rtlCol="0" anchor="t">
            <a:spAutoFit/>
          </a:bodyPr>
          <a:lstStyle/>
          <a:p>
            <a:pPr algn="l">
              <a:lnSpc>
                <a:spcPct val="150000"/>
              </a:lnSpc>
              <a:buClrTx/>
              <a:buSzTx/>
              <a:buNone/>
            </a:pPr>
            <a:r>
              <a:rPr lang="zh-CN" altLang="en-US" sz="1600" dirty="0">
                <a:solidFill>
                  <a:schemeClr val="bg1"/>
                </a:solidFill>
                <a:latin typeface="微软雅黑" panose="020B0503020204020204" charset="-122"/>
                <a:ea typeface="微软雅黑" panose="020B0503020204020204" charset="-122"/>
                <a:sym typeface="+mn-ea"/>
              </a:rPr>
              <a:t>LOHAS态度诊断室设计展示</a:t>
            </a:r>
            <a:endParaRPr lang="zh-CN" altLang="en-US" sz="1600" dirty="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l="2005" r="1597" b="3628"/>
          <a:stretch>
            <a:fillRect/>
          </a:stretch>
        </p:blipFill>
        <p:spPr>
          <a:xfrm>
            <a:off x="-18415" y="635"/>
            <a:ext cx="14457680" cy="7286625"/>
          </a:xfrm>
          <a:prstGeom prst="rect">
            <a:avLst/>
          </a:prstGeom>
        </p:spPr>
      </p:pic>
      <p:sp>
        <p:nvSpPr>
          <p:cNvPr id="5" name="文本框 4"/>
          <p:cNvSpPr txBox="1"/>
          <p:nvPr/>
        </p:nvSpPr>
        <p:spPr>
          <a:xfrm>
            <a:off x="372110" y="23495"/>
            <a:ext cx="8066405" cy="460375"/>
          </a:xfrm>
          <a:prstGeom prst="rect">
            <a:avLst/>
          </a:prstGeom>
          <a:noFill/>
        </p:spPr>
        <p:txBody>
          <a:bodyPr wrap="square" rtlCol="0" anchor="t">
            <a:spAutoFit/>
          </a:bodyPr>
          <a:lstStyle/>
          <a:p>
            <a:pPr algn="l">
              <a:lnSpc>
                <a:spcPct val="150000"/>
              </a:lnSpc>
              <a:buClrTx/>
              <a:buSzTx/>
              <a:buNone/>
            </a:pPr>
            <a:r>
              <a:rPr lang="zh-CN" altLang="en-US" sz="1600" dirty="0">
                <a:solidFill>
                  <a:schemeClr val="bg1"/>
                </a:solidFill>
                <a:latin typeface="微软雅黑" panose="020B0503020204020204" charset="-122"/>
                <a:ea typeface="微软雅黑" panose="020B0503020204020204" charset="-122"/>
                <a:sym typeface="+mn-ea"/>
              </a:rPr>
              <a:t>LOHAS态度诊断室设计展示</a:t>
            </a:r>
            <a:endParaRPr lang="zh-CN" altLang="en-US" sz="1600" dirty="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517525" y="-29210"/>
            <a:ext cx="15970250" cy="7336790"/>
          </a:xfrm>
          <a:prstGeom prst="rect">
            <a:avLst/>
          </a:prstGeom>
        </p:spPr>
      </p:pic>
      <p:sp>
        <p:nvSpPr>
          <p:cNvPr id="4" name="文本框 3"/>
          <p:cNvSpPr txBox="1"/>
          <p:nvPr/>
        </p:nvSpPr>
        <p:spPr>
          <a:xfrm>
            <a:off x="285115" y="5656580"/>
            <a:ext cx="14364970" cy="1060450"/>
          </a:xfrm>
          <a:prstGeom prst="rect">
            <a:avLst/>
          </a:prstGeom>
          <a:noFill/>
        </p:spPr>
        <p:txBody>
          <a:bodyPr wrap="square" rtlCol="0" anchor="t">
            <a:spAutoFit/>
          </a:bodyPr>
          <a:lstStyle/>
          <a:p>
            <a:pPr>
              <a:lnSpc>
                <a:spcPct val="150000"/>
              </a:lnSpc>
            </a:pPr>
            <a:r>
              <a:rPr lang="zh-CN" altLang="en-US" sz="1400" dirty="0">
                <a:solidFill>
                  <a:schemeClr val="bg1"/>
                </a:solidFill>
                <a:latin typeface="微软雅黑" panose="020B0503020204020204" charset="-122"/>
                <a:ea typeface="微软雅黑" panose="020B0503020204020204" charset="-122"/>
              </a:rPr>
              <a:t>①社畜训练营：</a:t>
            </a:r>
            <a:endParaRPr lang="zh-CN" altLang="en-US" sz="1400" dirty="0">
              <a:solidFill>
                <a:schemeClr val="bg1"/>
              </a:solidFill>
              <a:latin typeface="微软雅黑" panose="020B0503020204020204" charset="-122"/>
              <a:ea typeface="微软雅黑" panose="020B0503020204020204" charset="-122"/>
            </a:endParaRPr>
          </a:p>
          <a:p>
            <a:pPr>
              <a:lnSpc>
                <a:spcPct val="150000"/>
              </a:lnSpc>
            </a:pPr>
            <a:r>
              <a:rPr lang="zh-CN" altLang="en-US" sz="1400" dirty="0">
                <a:solidFill>
                  <a:schemeClr val="bg1"/>
                </a:solidFill>
                <a:latin typeface="微软雅黑" panose="020B0503020204020204" charset="-122"/>
                <a:ea typeface="微软雅黑" panose="020B0503020204020204" charset="-122"/>
                <a:sym typeface="+mn-ea"/>
              </a:rPr>
              <a:t>加入社畜训练营，只要你共享单车骑得够快，生活的压力就追不上你</a:t>
            </a:r>
            <a:endParaRPr lang="zh-CN" altLang="en-US" sz="1400" dirty="0">
              <a:solidFill>
                <a:schemeClr val="bg1"/>
              </a:solidFill>
              <a:latin typeface="微软雅黑" panose="020B0503020204020204" charset="-122"/>
              <a:ea typeface="微软雅黑" panose="020B0503020204020204" charset="-122"/>
              <a:sym typeface="+mn-ea"/>
            </a:endParaRPr>
          </a:p>
          <a:p>
            <a:pPr algn="l">
              <a:lnSpc>
                <a:spcPct val="150000"/>
              </a:lnSpc>
              <a:buClrTx/>
              <a:buSzTx/>
              <a:buNone/>
            </a:pPr>
            <a:r>
              <a:rPr lang="zh-CN" altLang="en-US" sz="1400" dirty="0">
                <a:solidFill>
                  <a:schemeClr val="bg1"/>
                </a:solidFill>
                <a:latin typeface="微软雅黑" panose="020B0503020204020204" charset="-122"/>
                <a:ea typeface="微软雅黑" panose="020B0503020204020204" charset="-122"/>
                <a:sym typeface="+mn-ea"/>
              </a:rPr>
              <a:t>②本打卡区卡路里计算方式：挑战动感单车发电，连接终端棉花糖机，用骑行的力量，造就甜蜜美食。获得相应卡路里消耗。</a:t>
            </a:r>
            <a:endParaRPr lang="zh-CN" altLang="en-US" sz="1400" dirty="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69215" y="-28575"/>
            <a:ext cx="14552930" cy="7288530"/>
          </a:xfrm>
          <a:prstGeom prst="rect">
            <a:avLst/>
          </a:prstGeom>
        </p:spPr>
      </p:pic>
      <p:sp>
        <p:nvSpPr>
          <p:cNvPr id="4" name="文本框 3"/>
          <p:cNvSpPr txBox="1"/>
          <p:nvPr/>
        </p:nvSpPr>
        <p:spPr>
          <a:xfrm>
            <a:off x="398145" y="5355590"/>
            <a:ext cx="11782425" cy="1706880"/>
          </a:xfrm>
          <a:prstGeom prst="rect">
            <a:avLst/>
          </a:prstGeom>
          <a:noFill/>
        </p:spPr>
        <p:txBody>
          <a:bodyPr wrap="square" rtlCol="0" anchor="t">
            <a:spAutoFit/>
          </a:bodyPr>
          <a:lstStyle/>
          <a:p>
            <a:pPr algn="l">
              <a:lnSpc>
                <a:spcPct val="150000"/>
              </a:lnSpc>
              <a:buClrTx/>
              <a:buSzTx/>
              <a:buNone/>
            </a:pPr>
            <a:r>
              <a:rPr lang="zh-CN" altLang="en-US" sz="1400" dirty="0">
                <a:solidFill>
                  <a:schemeClr val="bg1"/>
                </a:solidFill>
                <a:latin typeface="微软雅黑" panose="020B0503020204020204" charset="-122"/>
                <a:ea typeface="微软雅黑" panose="020B0503020204020204" charset="-122"/>
              </a:rPr>
              <a:t>①甜蜜暴击：</a:t>
            </a:r>
            <a:endParaRPr lang="zh-CN" altLang="en-US" sz="1400" dirty="0">
              <a:solidFill>
                <a:schemeClr val="bg1"/>
              </a:solidFill>
              <a:latin typeface="微软雅黑" panose="020B0503020204020204" charset="-122"/>
              <a:ea typeface="微软雅黑" panose="020B0503020204020204" charset="-122"/>
            </a:endParaRPr>
          </a:p>
          <a:p>
            <a:pPr algn="l">
              <a:lnSpc>
                <a:spcPct val="150000"/>
              </a:lnSpc>
              <a:buClrTx/>
              <a:buSzTx/>
              <a:buNone/>
            </a:pPr>
            <a:r>
              <a:rPr lang="zh-CN" altLang="en-US" sz="1400" dirty="0">
                <a:solidFill>
                  <a:schemeClr val="bg1"/>
                </a:solidFill>
                <a:latin typeface="微软雅黑" panose="020B0503020204020204" charset="-122"/>
                <a:ea typeface="微软雅黑" panose="020B0503020204020204" charset="-122"/>
                <a:sym typeface="+mn-ea"/>
              </a:rPr>
              <a:t>面对负面情绪，重拳出击，击碎压力，幸福甜蜜</a:t>
            </a:r>
            <a:endParaRPr lang="zh-CN" altLang="en-US" sz="1400" dirty="0">
              <a:solidFill>
                <a:schemeClr val="bg1"/>
              </a:solidFill>
              <a:latin typeface="微软雅黑" panose="020B0503020204020204" charset="-122"/>
              <a:ea typeface="微软雅黑" panose="020B0503020204020204" charset="-122"/>
              <a:sym typeface="+mn-ea"/>
            </a:endParaRPr>
          </a:p>
          <a:p>
            <a:pPr algn="l">
              <a:lnSpc>
                <a:spcPct val="150000"/>
              </a:lnSpc>
              <a:buClrTx/>
              <a:buSzTx/>
              <a:buNone/>
            </a:pPr>
            <a:r>
              <a:rPr lang="zh-CN" altLang="en-US" sz="1400" dirty="0">
                <a:solidFill>
                  <a:schemeClr val="bg1"/>
                </a:solidFill>
                <a:latin typeface="微软雅黑" panose="020B0503020204020204" charset="-122"/>
                <a:ea typeface="微软雅黑" panose="020B0503020204020204" charset="-122"/>
              </a:rPr>
              <a:t>②本打卡区卡路里计算方式：挑战者双手戴拳击手套，并在手腕上绑上计步器。击打沙袋，全力出击。1分钟一回合，计算出拳速度，获得相应卡路里消耗值打卡登记</a:t>
            </a:r>
            <a:endParaRPr lang="zh-CN" altLang="en-US" sz="1400" dirty="0">
              <a:solidFill>
                <a:srgbClr val="00C3FD"/>
              </a:solidFill>
              <a:latin typeface="微软雅黑" panose="020B0503020204020204" charset="-122"/>
              <a:ea typeface="微软雅黑" panose="020B0503020204020204" charset="-122"/>
            </a:endParaRPr>
          </a:p>
          <a:p>
            <a:pPr>
              <a:lnSpc>
                <a:spcPct val="150000"/>
              </a:lnSpc>
            </a:pPr>
            <a:endParaRPr lang="zh-CN" altLang="en-US" sz="1400" dirty="0">
              <a:solidFill>
                <a:srgbClr val="00C3FD"/>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118745" y="-1270"/>
            <a:ext cx="14526260" cy="7246620"/>
          </a:xfrm>
          <a:prstGeom prst="rect">
            <a:avLst/>
          </a:prstGeom>
        </p:spPr>
      </p:pic>
      <p:sp>
        <p:nvSpPr>
          <p:cNvPr id="7" name="文本框 6"/>
          <p:cNvSpPr txBox="1"/>
          <p:nvPr/>
        </p:nvSpPr>
        <p:spPr>
          <a:xfrm>
            <a:off x="494665" y="121920"/>
            <a:ext cx="13746480" cy="460375"/>
          </a:xfrm>
          <a:prstGeom prst="rect">
            <a:avLst/>
          </a:prstGeom>
          <a:noFill/>
        </p:spPr>
        <p:txBody>
          <a:bodyPr wrap="square" rtlCol="0" anchor="t">
            <a:spAutoFit/>
          </a:bodyPr>
          <a:lstStyle/>
          <a:p>
            <a:pPr>
              <a:lnSpc>
                <a:spcPct val="15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甜蜜暴击正面效果展示</a:t>
            </a:r>
            <a:endParaRPr lang="zh-CN" altLang="en-US" sz="1400" dirty="0">
              <a:solidFill>
                <a:srgbClr val="00C3FD"/>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41275" y="-33020"/>
            <a:ext cx="14603095" cy="7306310"/>
          </a:xfrm>
          <a:prstGeom prst="rect">
            <a:avLst/>
          </a:prstGeom>
        </p:spPr>
      </p:pic>
      <p:sp>
        <p:nvSpPr>
          <p:cNvPr id="5" name="文本框 4"/>
          <p:cNvSpPr txBox="1"/>
          <p:nvPr/>
        </p:nvSpPr>
        <p:spPr>
          <a:xfrm>
            <a:off x="600710" y="33020"/>
            <a:ext cx="9245600" cy="1706880"/>
          </a:xfrm>
          <a:prstGeom prst="rect">
            <a:avLst/>
          </a:prstGeom>
          <a:noFill/>
        </p:spPr>
        <p:txBody>
          <a:bodyPr wrap="square" rtlCol="0" anchor="t">
            <a:spAutoFit/>
          </a:bodyPr>
          <a:lstStyle/>
          <a:p>
            <a:pPr>
              <a:lnSpc>
                <a:spcPct val="150000"/>
              </a:lnSpc>
            </a:pPr>
            <a:r>
              <a:rPr lang="zh-CN" altLang="en-US" sz="1400" dirty="0">
                <a:solidFill>
                  <a:schemeClr val="bg1"/>
                </a:solidFill>
                <a:latin typeface="微软雅黑" panose="020B0503020204020204" charset="-122"/>
                <a:ea typeface="微软雅黑" panose="020B0503020204020204" charset="-122"/>
              </a:rPr>
              <a:t>①生活的重锤：</a:t>
            </a:r>
            <a:endParaRPr lang="zh-CN" altLang="en-US" sz="1400" dirty="0">
              <a:solidFill>
                <a:schemeClr val="bg1"/>
              </a:solidFill>
              <a:latin typeface="微软雅黑" panose="020B0503020204020204" charset="-122"/>
              <a:ea typeface="微软雅黑" panose="020B0503020204020204" charset="-122"/>
            </a:endParaRPr>
          </a:p>
          <a:p>
            <a:pPr>
              <a:lnSpc>
                <a:spcPct val="150000"/>
              </a:lnSpc>
            </a:pPr>
            <a:r>
              <a:rPr lang="zh-CN" altLang="en-US" sz="1400" dirty="0">
                <a:solidFill>
                  <a:schemeClr val="bg1"/>
                </a:solidFill>
                <a:latin typeface="微软雅黑" panose="020B0503020204020204" charset="-122"/>
                <a:ea typeface="微软雅黑" panose="020B0503020204020204" charset="-122"/>
                <a:sym typeface="+mn-ea"/>
              </a:rPr>
              <a:t>面对负面情绪，重拳出击，击碎压力，幸福甜蜜</a:t>
            </a:r>
            <a:endParaRPr lang="zh-CN" altLang="en-US" sz="1400" dirty="0">
              <a:solidFill>
                <a:schemeClr val="bg1"/>
              </a:solidFill>
              <a:latin typeface="微软雅黑" panose="020B0503020204020204" charset="-122"/>
              <a:ea typeface="微软雅黑" panose="020B0503020204020204" charset="-122"/>
              <a:sym typeface="+mn-ea"/>
            </a:endParaRPr>
          </a:p>
          <a:p>
            <a:pPr>
              <a:lnSpc>
                <a:spcPct val="150000"/>
              </a:lnSpc>
            </a:pPr>
            <a:r>
              <a:rPr lang="zh-CN" altLang="en-US" sz="1400" dirty="0">
                <a:solidFill>
                  <a:schemeClr val="bg1"/>
                </a:solidFill>
                <a:latin typeface="微软雅黑" panose="020B0503020204020204" charset="-122"/>
                <a:ea typeface="微软雅黑" panose="020B0503020204020204" charset="-122"/>
              </a:rPr>
              <a:t>②本打卡区卡路里计算方式：成年人的崩溃往往只在一瞬间。生活的重锤之下，如何找回孩童般的快乐，手持重锤，在60秒内锤炸6个“负能量气球”消耗相应卡路里打卡结算</a:t>
            </a:r>
            <a:endParaRPr sz="1400" dirty="0">
              <a:solidFill>
                <a:schemeClr val="bg1"/>
              </a:solidFill>
              <a:latin typeface="微软雅黑" panose="020B0503020204020204" charset="-122"/>
              <a:ea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86995" y="-42545"/>
            <a:ext cx="14659610" cy="7309485"/>
          </a:xfrm>
          <a:prstGeom prst="rect">
            <a:avLst/>
          </a:prstGeom>
        </p:spPr>
      </p:pic>
      <p:sp>
        <p:nvSpPr>
          <p:cNvPr id="4" name="文本框 3"/>
          <p:cNvSpPr txBox="1"/>
          <p:nvPr/>
        </p:nvSpPr>
        <p:spPr>
          <a:xfrm>
            <a:off x="600710" y="176530"/>
            <a:ext cx="12035790" cy="506730"/>
          </a:xfrm>
          <a:prstGeom prst="rect">
            <a:avLst/>
          </a:prstGeom>
          <a:noFill/>
        </p:spPr>
        <p:txBody>
          <a:bodyPr wrap="square" rtlCol="0" anchor="t">
            <a:spAutoFit/>
          </a:bodyPr>
          <a:lstStyle/>
          <a:p>
            <a:pPr>
              <a:lnSpc>
                <a:spcPct val="150000"/>
              </a:lnSpc>
            </a:pPr>
            <a:r>
              <a:rPr lang="zh-CN" altLang="en-US" sz="1800">
                <a:solidFill>
                  <a:schemeClr val="bg1"/>
                </a:solidFill>
                <a:latin typeface="微软雅黑" panose="020B0503020204020204" charset="-122"/>
                <a:ea typeface="微软雅黑" panose="020B0503020204020204" charset="-122"/>
                <a:cs typeface="微软雅黑" panose="020B0503020204020204" charset="-122"/>
              </a:rPr>
              <a:t>生活的正面效果展示</a:t>
            </a:r>
            <a:endParaRPr lang="zh-CN" altLang="en-US" sz="1600"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rcRect l="2474"/>
          <a:stretch>
            <a:fillRect/>
          </a:stretch>
        </p:blipFill>
        <p:spPr>
          <a:xfrm>
            <a:off x="-309880" y="-2540"/>
            <a:ext cx="15020290" cy="7621905"/>
          </a:xfrm>
          <a:prstGeom prst="rect">
            <a:avLst/>
          </a:prstGeom>
        </p:spPr>
      </p:pic>
      <p:sp>
        <p:nvSpPr>
          <p:cNvPr id="4" name="文本框 3"/>
          <p:cNvSpPr txBox="1"/>
          <p:nvPr/>
        </p:nvSpPr>
        <p:spPr>
          <a:xfrm>
            <a:off x="125095" y="678815"/>
            <a:ext cx="3005455" cy="3646170"/>
          </a:xfrm>
          <a:prstGeom prst="rect">
            <a:avLst/>
          </a:prstGeom>
          <a:noFill/>
        </p:spPr>
        <p:txBody>
          <a:bodyPr wrap="square" rtlCol="0" anchor="t">
            <a:spAutoFit/>
          </a:bodyPr>
          <a:lstStyle/>
          <a:p>
            <a:pPr>
              <a:lnSpc>
                <a:spcPct val="150000"/>
              </a:lnSpc>
            </a:pPr>
            <a:r>
              <a:rPr lang="zh-CN" altLang="en-US" sz="1400" dirty="0">
                <a:solidFill>
                  <a:schemeClr val="bg1"/>
                </a:solidFill>
                <a:latin typeface="微软雅黑" panose="020B0503020204020204" charset="-122"/>
                <a:ea typeface="微软雅黑" panose="020B0503020204020204" charset="-122"/>
                <a:sym typeface="+mn-ea"/>
              </a:rPr>
              <a:t>①减压篮球场</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dirty="0">
                <a:solidFill>
                  <a:schemeClr val="bg1"/>
                </a:solidFill>
                <a:latin typeface="微软雅黑" panose="020B0503020204020204" charset="-122"/>
                <a:ea typeface="微软雅黑" panose="020B0503020204020204" charset="-122"/>
                <a:sym typeface="+mn-ea"/>
              </a:rPr>
              <a:t>当垃圾分类进入日常生活，怎么健康有效的学会垃圾分类</a:t>
            </a:r>
            <a:endParaRPr lang="zh-CN" altLang="en-US" sz="1400" dirty="0">
              <a:solidFill>
                <a:schemeClr val="bg1"/>
              </a:solidFill>
              <a:latin typeface="微软雅黑" panose="020B0503020204020204" charset="-122"/>
              <a:ea typeface="微软雅黑" panose="020B0503020204020204" charset="-122"/>
              <a:sym typeface="+mn-ea"/>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mn-ea"/>
            </a:endParaRPr>
          </a:p>
          <a:p>
            <a:pPr>
              <a:lnSpc>
                <a:spcPct val="150000"/>
              </a:lnSpc>
            </a:pPr>
            <a:r>
              <a:rPr lang="zh-CN" altLang="en-US" sz="1400" dirty="0">
                <a:solidFill>
                  <a:schemeClr val="bg1"/>
                </a:solidFill>
                <a:latin typeface="微软雅黑" panose="020B0503020204020204" charset="-122"/>
                <a:ea typeface="微软雅黑" panose="020B0503020204020204" charset="-122"/>
              </a:rPr>
              <a:t>②本打卡区卡路里计算方式：设置多个篮球框，每个篮球框为不同的垃圾种类如：干垃圾，湿垃圾，有害垃圾等。快速的将框子里的标有垃圾名称的篮球投入相应篮筐。</a:t>
            </a:r>
            <a:r>
              <a:rPr sz="1400" dirty="0">
                <a:solidFill>
                  <a:schemeClr val="bg1"/>
                </a:solidFill>
                <a:latin typeface="微软雅黑" panose="020B0503020204020204" charset="-122"/>
                <a:ea typeface="微软雅黑" panose="020B0503020204020204" charset="-122"/>
                <a:sym typeface="+mn-ea"/>
              </a:rPr>
              <a:t>消耗</a:t>
            </a:r>
            <a:r>
              <a:rPr lang="zh-CN" sz="1400" dirty="0">
                <a:solidFill>
                  <a:schemeClr val="bg1"/>
                </a:solidFill>
                <a:latin typeface="微软雅黑" panose="020B0503020204020204" charset="-122"/>
                <a:ea typeface="微软雅黑" panose="020B0503020204020204" charset="-122"/>
                <a:sym typeface="+mn-ea"/>
              </a:rPr>
              <a:t>相应</a:t>
            </a:r>
            <a:r>
              <a:rPr sz="1400" dirty="0">
                <a:solidFill>
                  <a:schemeClr val="bg1"/>
                </a:solidFill>
                <a:latin typeface="微软雅黑" panose="020B0503020204020204" charset="-122"/>
                <a:ea typeface="微软雅黑" panose="020B0503020204020204" charset="-122"/>
                <a:sym typeface="+mn-ea"/>
              </a:rPr>
              <a:t>卡路里</a:t>
            </a:r>
            <a:r>
              <a:rPr lang="zh-CN" sz="1400" dirty="0">
                <a:solidFill>
                  <a:schemeClr val="bg1"/>
                </a:solidFill>
                <a:latin typeface="微软雅黑" panose="020B0503020204020204" charset="-122"/>
                <a:ea typeface="微软雅黑" panose="020B0503020204020204" charset="-122"/>
                <a:sym typeface="+mn-ea"/>
              </a:rPr>
              <a:t>打卡结算</a:t>
            </a:r>
            <a:endParaRPr sz="1400" dirty="0">
              <a:solidFill>
                <a:schemeClr val="bg1"/>
              </a:solidFill>
              <a:latin typeface="微软雅黑" panose="020B0503020204020204" charset="-122"/>
              <a:ea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58420" y="-48895"/>
            <a:ext cx="14516735" cy="7296150"/>
          </a:xfrm>
          <a:prstGeom prst="rect">
            <a:avLst/>
          </a:prstGeom>
        </p:spPr>
      </p:pic>
      <p:sp>
        <p:nvSpPr>
          <p:cNvPr id="4" name="文本框 3"/>
          <p:cNvSpPr txBox="1"/>
          <p:nvPr/>
        </p:nvSpPr>
        <p:spPr>
          <a:xfrm>
            <a:off x="271145" y="750570"/>
            <a:ext cx="2758440" cy="3969385"/>
          </a:xfrm>
          <a:prstGeom prst="rect">
            <a:avLst/>
          </a:prstGeom>
          <a:noFill/>
        </p:spPr>
        <p:txBody>
          <a:bodyPr wrap="square" rtlCol="0" anchor="t">
            <a:spAutoFit/>
          </a:bodyPr>
          <a:lstStyle/>
          <a:p>
            <a:pPr algn="l">
              <a:lnSpc>
                <a:spcPct val="150000"/>
              </a:lnSpc>
              <a:buClrTx/>
              <a:buSzTx/>
              <a:buNone/>
            </a:pPr>
            <a:r>
              <a:rPr lang="zh-CN" altLang="en-US" sz="1400" dirty="0">
                <a:solidFill>
                  <a:schemeClr val="bg1"/>
                </a:solidFill>
                <a:latin typeface="微软雅黑" panose="020B0503020204020204" charset="-122"/>
                <a:ea typeface="微软雅黑" panose="020B0503020204020204" charset="-122"/>
              </a:rPr>
              <a:t>①自由运动场：</a:t>
            </a:r>
            <a:endParaRPr lang="zh-CN" altLang="en-US" sz="1400" dirty="0">
              <a:solidFill>
                <a:schemeClr val="bg1"/>
              </a:solidFill>
              <a:latin typeface="微软雅黑" panose="020B0503020204020204" charset="-122"/>
              <a:ea typeface="微软雅黑" panose="020B0503020204020204" charset="-122"/>
            </a:endParaRPr>
          </a:p>
          <a:p>
            <a:pPr algn="l">
              <a:lnSpc>
                <a:spcPct val="150000"/>
              </a:lnSpc>
              <a:buClrTx/>
              <a:buSzTx/>
              <a:buNone/>
            </a:pPr>
            <a:r>
              <a:rPr lang="zh-CN" altLang="en-US" sz="1400" dirty="0">
                <a:solidFill>
                  <a:schemeClr val="bg1"/>
                </a:solidFill>
                <a:latin typeface="微软雅黑" panose="020B0503020204020204" charset="-122"/>
                <a:ea typeface="微软雅黑" panose="020B0503020204020204" charset="-122"/>
                <a:sym typeface="+mn-ea"/>
              </a:rPr>
              <a:t>肌肉，是运动达人的好伴侣。无论是减肥还是增肌，卧推时刻，表白肌肉。</a:t>
            </a:r>
            <a:endParaRPr lang="zh-CN" altLang="en-US" sz="1400" dirty="0">
              <a:solidFill>
                <a:schemeClr val="bg1"/>
              </a:solidFill>
              <a:latin typeface="微软雅黑" panose="020B0503020204020204" charset="-122"/>
              <a:ea typeface="微软雅黑" panose="020B0503020204020204" charset="-122"/>
              <a:sym typeface="+mn-ea"/>
            </a:endParaRPr>
          </a:p>
          <a:p>
            <a:pPr algn="l">
              <a:lnSpc>
                <a:spcPct val="150000"/>
              </a:lnSpc>
              <a:buClrTx/>
              <a:buSzTx/>
              <a:buNone/>
            </a:pPr>
            <a:endParaRPr lang="zh-CN" altLang="en-US" sz="1400" dirty="0">
              <a:solidFill>
                <a:schemeClr val="bg1"/>
              </a:solidFill>
              <a:latin typeface="微软雅黑" panose="020B0503020204020204" charset="-122"/>
              <a:ea typeface="微软雅黑" panose="020B0503020204020204" charset="-122"/>
              <a:sym typeface="+mn-ea"/>
            </a:endParaRPr>
          </a:p>
          <a:p>
            <a:pPr algn="l">
              <a:lnSpc>
                <a:spcPct val="150000"/>
              </a:lnSpc>
              <a:buClrTx/>
              <a:buSzTx/>
              <a:buNone/>
            </a:pPr>
            <a:endParaRPr lang="zh-CN" altLang="en-US" sz="1400" dirty="0">
              <a:solidFill>
                <a:schemeClr val="bg1"/>
              </a:solidFill>
              <a:latin typeface="微软雅黑" panose="020B0503020204020204" charset="-122"/>
              <a:ea typeface="微软雅黑" panose="020B0503020204020204" charset="-122"/>
              <a:sym typeface="+mn-ea"/>
            </a:endParaRPr>
          </a:p>
          <a:p>
            <a:pPr algn="l">
              <a:lnSpc>
                <a:spcPct val="150000"/>
              </a:lnSpc>
              <a:buClrTx/>
              <a:buSzTx/>
              <a:buNone/>
            </a:pPr>
            <a:r>
              <a:rPr lang="zh-CN" altLang="en-US" sz="1400" dirty="0">
                <a:solidFill>
                  <a:schemeClr val="bg1"/>
                </a:solidFill>
                <a:latin typeface="微软雅黑" panose="020B0503020204020204" charset="-122"/>
                <a:ea typeface="微软雅黑" panose="020B0503020204020204" charset="-122"/>
              </a:rPr>
              <a:t>②本打卡区卡路里计算方式：该区域内放置多个重量级哑铃。教练告诉你，</a:t>
            </a:r>
            <a:r>
              <a:rPr lang="zh-CN" altLang="en-US" sz="1400" dirty="0">
                <a:solidFill>
                  <a:schemeClr val="bg1"/>
                </a:solidFill>
                <a:latin typeface="微软雅黑" panose="020B0503020204020204" charset="-122"/>
                <a:ea typeface="微软雅黑" panose="020B0503020204020204" charset="-122"/>
                <a:sym typeface="+mn-ea"/>
              </a:rPr>
              <a:t>你能举起多重的哑铃。就能扛起多少重担，不同重量级消耗不同卡路里就，打卡结算。</a:t>
            </a:r>
            <a:endParaRPr lang="zh-CN" altLang="en-US" sz="1400" dirty="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27940" y="-62230"/>
            <a:ext cx="14516100" cy="7329170"/>
          </a:xfrm>
          <a:prstGeom prst="rect">
            <a:avLst/>
          </a:prstGeom>
        </p:spPr>
      </p:pic>
      <p:sp>
        <p:nvSpPr>
          <p:cNvPr id="5" name="文本框 4"/>
          <p:cNvSpPr txBox="1"/>
          <p:nvPr/>
        </p:nvSpPr>
        <p:spPr>
          <a:xfrm>
            <a:off x="414655" y="750570"/>
            <a:ext cx="2613660" cy="553085"/>
          </a:xfrm>
          <a:prstGeom prst="rect">
            <a:avLst/>
          </a:prstGeom>
          <a:noFill/>
        </p:spPr>
        <p:txBody>
          <a:bodyPr wrap="square" rtlCol="0" anchor="t">
            <a:spAutoFit/>
          </a:bodyPr>
          <a:lstStyle/>
          <a:p>
            <a:pPr>
              <a:lnSpc>
                <a:spcPct val="150000"/>
              </a:lnSpc>
            </a:pPr>
            <a:r>
              <a:rPr lang="zh-CN" altLang="en-US" sz="2000">
                <a:solidFill>
                  <a:schemeClr val="bg1"/>
                </a:solidFill>
                <a:latin typeface="微软雅黑" panose="020B0503020204020204" charset="-122"/>
                <a:ea typeface="微软雅黑" panose="020B0503020204020204" charset="-122"/>
                <a:cs typeface="微软雅黑" panose="020B0503020204020204" charset="-122"/>
              </a:rPr>
              <a:t>自由运动场效果展示</a:t>
            </a:r>
            <a:endParaRPr lang="en-US" altLang="zh-CN" sz="20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29210" y="5080"/>
            <a:ext cx="14580235" cy="7290435"/>
          </a:xfrm>
          <a:prstGeom prst="rect">
            <a:avLst/>
          </a:prstGeom>
        </p:spPr>
      </p:pic>
      <p:sp>
        <p:nvSpPr>
          <p:cNvPr id="4" name="文本框 3"/>
          <p:cNvSpPr txBox="1"/>
          <p:nvPr/>
        </p:nvSpPr>
        <p:spPr>
          <a:xfrm>
            <a:off x="641985" y="5607050"/>
            <a:ext cx="12035790" cy="1383665"/>
          </a:xfrm>
          <a:prstGeom prst="rect">
            <a:avLst/>
          </a:prstGeom>
          <a:noFill/>
        </p:spPr>
        <p:txBody>
          <a:bodyPr wrap="square" rtlCol="0" anchor="t">
            <a:spAutoFit/>
          </a:bodyPr>
          <a:lstStyle/>
          <a:p>
            <a:pPr>
              <a:lnSpc>
                <a:spcPct val="150000"/>
              </a:lnSpc>
            </a:pPr>
            <a:r>
              <a:rPr lang="zh-CN" altLang="en-US" sz="1400">
                <a:solidFill>
                  <a:schemeClr val="bg1"/>
                </a:solidFill>
                <a:latin typeface="微软雅黑" panose="020B0503020204020204" charset="-122"/>
                <a:ea typeface="微软雅黑" panose="020B0503020204020204" charset="-122"/>
                <a:cs typeface="微软雅黑" panose="020B0503020204020204" charset="-122"/>
              </a:rPr>
              <a:t>卡路里商店</a:t>
            </a:r>
            <a:r>
              <a:rPr lang="en-US" altLang="zh-CN" sz="1400">
                <a:solidFill>
                  <a:schemeClr val="bg1"/>
                </a:solidFill>
                <a:latin typeface="微软雅黑" panose="020B0503020204020204" charset="-122"/>
                <a:ea typeface="微软雅黑" panose="020B0503020204020204" charset="-122"/>
                <a:cs typeface="微软雅黑" panose="020B0503020204020204" charset="-122"/>
              </a:rPr>
              <a:t>/</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卡路里结算中心：该区域为最终消耗卡路里购买区。以不同数值兑换相应商品</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bg1"/>
                </a:solidFill>
                <a:latin typeface="微软雅黑" panose="020B0503020204020204" charset="-122"/>
                <a:ea typeface="微软雅黑" panose="020B0503020204020204" charset="-122"/>
                <a:sym typeface="+mn-ea"/>
              </a:rPr>
              <a:t>#</a:t>
            </a:r>
            <a:r>
              <a:rPr lang="zh-CN" altLang="en-US" sz="1400" dirty="0">
                <a:solidFill>
                  <a:schemeClr val="bg1"/>
                </a:solidFill>
                <a:latin typeface="微软雅黑" panose="020B0503020204020204" charset="-122"/>
                <a:ea typeface="微软雅黑" panose="020B0503020204020204" charset="-122"/>
                <a:sym typeface="+mn-ea"/>
              </a:rPr>
              <a:t>多巴胺售卖区</a:t>
            </a:r>
            <a:r>
              <a:rPr lang="en-US" altLang="zh-CN" sz="1400" dirty="0">
                <a:solidFill>
                  <a:schemeClr val="bg1"/>
                </a:solidFill>
                <a:latin typeface="微软雅黑" panose="020B0503020204020204" charset="-122"/>
                <a:ea typeface="微软雅黑" panose="020B0503020204020204" charset="-122"/>
                <a:sym typeface="+mn-ea"/>
              </a:rPr>
              <a:t>#</a:t>
            </a:r>
            <a:r>
              <a:rPr lang="zh-CN" altLang="en-US" sz="1400" dirty="0">
                <a:solidFill>
                  <a:schemeClr val="bg1"/>
                </a:solidFill>
                <a:latin typeface="微软雅黑" panose="020B0503020204020204" charset="-122"/>
                <a:ea typeface="微软雅黑" panose="020B0503020204020204" charset="-122"/>
                <a:sym typeface="+mn-ea"/>
              </a:rPr>
              <a:t>：营销中心内场音乐节</a:t>
            </a:r>
            <a:r>
              <a:rPr lang="en-US" altLang="zh-CN" sz="1400" dirty="0">
                <a:solidFill>
                  <a:schemeClr val="bg1"/>
                </a:solidFill>
                <a:latin typeface="微软雅黑" panose="020B0503020204020204" charset="-122"/>
                <a:ea typeface="微软雅黑" panose="020B0503020204020204" charset="-122"/>
                <a:sym typeface="+mn-ea"/>
              </a:rPr>
              <a:t>/</a:t>
            </a:r>
            <a:r>
              <a:rPr lang="zh-CN" altLang="en-US" sz="1400" dirty="0">
                <a:solidFill>
                  <a:schemeClr val="bg1"/>
                </a:solidFill>
                <a:latin typeface="微软雅黑" panose="020B0503020204020204" charset="-122"/>
                <a:ea typeface="微软雅黑" panose="020B0503020204020204" charset="-122"/>
                <a:sym typeface="+mn-ea"/>
              </a:rPr>
              <a:t>戏剧节体验门票兑换区（高卡路里消耗）</a:t>
            </a:r>
            <a:endParaRPr lang="en-US" altLang="zh-CN" sz="1400" dirty="0">
              <a:solidFill>
                <a:schemeClr val="bg1"/>
              </a:solidFill>
              <a:latin typeface="微软雅黑" panose="020B0503020204020204" charset="-122"/>
              <a:ea typeface="微软雅黑" panose="020B0503020204020204" charset="-122"/>
            </a:endParaRPr>
          </a:p>
          <a:p>
            <a:pPr>
              <a:lnSpc>
                <a:spcPct val="150000"/>
              </a:lnSpc>
            </a:pPr>
            <a:r>
              <a:rPr lang="zh-CN" altLang="en-US" sz="1400" dirty="0">
                <a:solidFill>
                  <a:schemeClr val="bg1"/>
                </a:solidFill>
                <a:latin typeface="微软雅黑" panose="020B0503020204020204" charset="-122"/>
                <a:ea typeface="微软雅黑" panose="020B0503020204020204" charset="-122"/>
                <a:sym typeface="+mn-ea"/>
              </a:rPr>
              <a:t>#吃不胖零食区#：低脂代餐食品</a:t>
            </a:r>
            <a:endParaRPr lang="zh-CN" altLang="en-US" sz="1400" dirty="0">
              <a:solidFill>
                <a:schemeClr val="bg1"/>
              </a:solidFill>
              <a:latin typeface="微软雅黑" panose="020B0503020204020204" charset="-122"/>
              <a:ea typeface="微软雅黑" panose="020B0503020204020204" charset="-122"/>
            </a:endParaRPr>
          </a:p>
          <a:p>
            <a:pPr>
              <a:lnSpc>
                <a:spcPct val="150000"/>
              </a:lnSpc>
            </a:pPr>
            <a:r>
              <a:rPr lang="en-US" altLang="zh-CN" sz="1400" dirty="0">
                <a:solidFill>
                  <a:schemeClr val="bg1"/>
                </a:solidFill>
                <a:latin typeface="微软雅黑" panose="020B0503020204020204" charset="-122"/>
                <a:ea typeface="微软雅黑" panose="020B0503020204020204" charset="-122"/>
                <a:sym typeface="+mn-ea"/>
              </a:rPr>
              <a:t>#</a:t>
            </a:r>
            <a:r>
              <a:rPr lang="zh-CN" altLang="en-US" sz="1400" dirty="0">
                <a:solidFill>
                  <a:schemeClr val="bg1"/>
                </a:solidFill>
                <a:latin typeface="微软雅黑" panose="020B0503020204020204" charset="-122"/>
                <a:ea typeface="微软雅黑" panose="020B0503020204020204" charset="-122"/>
                <a:sym typeface="+mn-ea"/>
              </a:rPr>
              <a:t>苦尽甘来奶茶店</a:t>
            </a:r>
            <a:r>
              <a:rPr lang="en-US" altLang="zh-CN" sz="1400" dirty="0">
                <a:solidFill>
                  <a:schemeClr val="bg1"/>
                </a:solidFill>
                <a:latin typeface="微软雅黑" panose="020B0503020204020204" charset="-122"/>
                <a:ea typeface="微软雅黑" panose="020B0503020204020204" charset="-122"/>
                <a:sym typeface="+mn-ea"/>
              </a:rPr>
              <a:t>#</a:t>
            </a:r>
            <a:r>
              <a:rPr lang="zh-CN" altLang="en-US" sz="1400" dirty="0">
                <a:solidFill>
                  <a:schemeClr val="bg1"/>
                </a:solidFill>
                <a:latin typeface="微软雅黑" panose="020B0503020204020204" charset="-122"/>
                <a:ea typeface="微软雅黑" panose="020B0503020204020204" charset="-122"/>
                <a:sym typeface="+mn-ea"/>
              </a:rPr>
              <a:t>：续命奶茶店，奶茶是茶，喝茶养生。来杯奶茶续命</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l="4250" t="7984" r="7833" b="4157"/>
          <a:stretch>
            <a:fillRect/>
          </a:stretch>
        </p:blipFill>
        <p:spPr>
          <a:xfrm>
            <a:off x="-18415" y="-30480"/>
            <a:ext cx="14553565" cy="7260590"/>
          </a:xfrm>
          <a:prstGeom prst="rect">
            <a:avLst/>
          </a:prstGeom>
        </p:spPr>
      </p:pic>
      <p:sp>
        <p:nvSpPr>
          <p:cNvPr id="5" name="文本框 4"/>
          <p:cNvSpPr txBox="1"/>
          <p:nvPr/>
        </p:nvSpPr>
        <p:spPr>
          <a:xfrm>
            <a:off x="503555" y="319405"/>
            <a:ext cx="2926080" cy="368300"/>
          </a:xfrm>
          <a:prstGeom prst="rect">
            <a:avLst/>
          </a:prstGeom>
          <a:noFill/>
        </p:spPr>
        <p:txBody>
          <a:bodyPr wrap="none" rtlCol="0" anchor="t">
            <a:spAutoFit/>
          </a:bodyPr>
          <a:lstStyle/>
          <a:p>
            <a:r>
              <a:rPr lang="zh-CN" dirty="0">
                <a:solidFill>
                  <a:srgbClr val="FFFFFF"/>
                </a:solidFill>
                <a:latin typeface="微软雅黑" panose="020B0503020204020204" charset="-122"/>
                <a:ea typeface="微软雅黑" panose="020B0503020204020204" charset="-122"/>
                <a:sym typeface="+mn-ea"/>
              </a:rPr>
              <a:t>有意思健身房整体区域总览</a:t>
            </a:r>
            <a:endParaRPr lang="en-US" altLang="zh-CN" dirty="0">
              <a:solidFill>
                <a:srgbClr val="FFFFFF"/>
              </a:solidFill>
              <a:latin typeface="微软雅黑" panose="020B0503020204020204" charset="-122"/>
              <a:ea typeface="微软雅黑" panose="020B0503020204020204" charset="-122"/>
              <a:sym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84546" y="2644140"/>
            <a:ext cx="12444573" cy="4059555"/>
            <a:chOff x="1569" y="3905"/>
            <a:chExt cx="20390" cy="6652"/>
          </a:xfrm>
        </p:grpSpPr>
        <p:pic>
          <p:nvPicPr>
            <p:cNvPr id="4" name="图片 3"/>
            <p:cNvPicPr>
              <a:picLocks noChangeAspect="1"/>
            </p:cNvPicPr>
            <p:nvPr/>
          </p:nvPicPr>
          <p:blipFill>
            <a:blip r:embed="rId1"/>
            <a:stretch>
              <a:fillRect/>
            </a:stretch>
          </p:blipFill>
          <p:spPr>
            <a:xfrm>
              <a:off x="1569" y="3905"/>
              <a:ext cx="7626" cy="6652"/>
            </a:xfrm>
            <a:prstGeom prst="rect">
              <a:avLst/>
            </a:prstGeom>
          </p:spPr>
        </p:pic>
        <p:pic>
          <p:nvPicPr>
            <p:cNvPr id="5" name="图片 4"/>
            <p:cNvPicPr>
              <a:picLocks noChangeAspect="1"/>
            </p:cNvPicPr>
            <p:nvPr/>
          </p:nvPicPr>
          <p:blipFill>
            <a:blip r:embed="rId2"/>
            <a:stretch>
              <a:fillRect/>
            </a:stretch>
          </p:blipFill>
          <p:spPr>
            <a:xfrm>
              <a:off x="10833" y="3905"/>
              <a:ext cx="11126" cy="6636"/>
            </a:xfrm>
            <a:prstGeom prst="rect">
              <a:avLst/>
            </a:prstGeom>
          </p:spPr>
        </p:pic>
      </p:grpSp>
      <p:sp>
        <p:nvSpPr>
          <p:cNvPr id="13" name="文本框 12"/>
          <p:cNvSpPr txBox="1"/>
          <p:nvPr/>
        </p:nvSpPr>
        <p:spPr>
          <a:xfrm>
            <a:off x="477520" y="400050"/>
            <a:ext cx="762952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rPr>
              <a:t>ACTIVITY CONTENT</a:t>
            </a:r>
            <a:endPar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有意思健身房</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降温设备</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14" name="文本框 13"/>
          <p:cNvSpPr txBox="1"/>
          <p:nvPr/>
        </p:nvSpPr>
        <p:spPr>
          <a:xfrm>
            <a:off x="471170" y="1614805"/>
            <a:ext cx="13456920" cy="645160"/>
          </a:xfrm>
          <a:prstGeom prst="rect">
            <a:avLst/>
          </a:prstGeom>
          <a:noFill/>
        </p:spPr>
        <p:txBody>
          <a:bodyPr wrap="square" rtlCol="0" anchor="t">
            <a:spAutoFit/>
          </a:bodyPr>
          <a:lstStyle/>
          <a:p>
            <a:pPr>
              <a:lnSpc>
                <a:spcPct val="150000"/>
              </a:lnSpc>
            </a:pPr>
            <a:r>
              <a:rPr lang="zh-CN" altLang="en-US" sz="2400" dirty="0">
                <a:solidFill>
                  <a:schemeClr val="tx1">
                    <a:lumMod val="75000"/>
                    <a:lumOff val="25000"/>
                  </a:schemeClr>
                </a:solidFill>
                <a:latin typeface="微软雅黑" panose="020B0503020204020204" charset="-122"/>
                <a:ea typeface="微软雅黑" panose="020B0503020204020204" charset="-122"/>
              </a:rPr>
              <a:t>-考虑活动当天室外温度可能较高，活动区域设置喷雾风扇，保证现场朗爽感。</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txBox="1"/>
          <p:nvPr/>
        </p:nvSpPr>
        <p:spPr bwMode="auto">
          <a:xfrm>
            <a:off x="508000" y="2997518"/>
            <a:ext cx="13521055" cy="1610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ct val="84000"/>
              </a:spcBef>
              <a:buFont typeface="Arial" panose="020B0604020202020204" pitchFamily="34" charset="0"/>
              <a:buChar char="•"/>
              <a:defRPr sz="1100">
                <a:solidFill>
                  <a:schemeClr val="tx1"/>
                </a:solidFill>
                <a:latin typeface="Calibri" panose="020F0502020204030204" charset="0"/>
                <a:ea typeface="宋体" panose="02010600030101010101" pitchFamily="2" charset="-122"/>
              </a:defRPr>
            </a:lvl1pPr>
            <a:lvl2pPr marL="742950" indent="-285750">
              <a:lnSpc>
                <a:spcPct val="90000"/>
              </a:lnSpc>
              <a:spcBef>
                <a:spcPct val="42000"/>
              </a:spcBef>
              <a:buFont typeface="Arial" panose="020B0604020202020204" pitchFamily="34" charset="0"/>
              <a:buChar char="•"/>
              <a:defRPr sz="1000">
                <a:solidFill>
                  <a:schemeClr val="tx1"/>
                </a:solidFill>
                <a:latin typeface="Calibri" panose="020F0502020204030204" charset="0"/>
                <a:ea typeface="宋体" panose="02010600030101010101" pitchFamily="2" charset="-122"/>
              </a:defRPr>
            </a:lvl2pPr>
            <a:lvl3pPr marL="1143000" indent="-228600">
              <a:lnSpc>
                <a:spcPct val="90000"/>
              </a:lnSpc>
              <a:spcBef>
                <a:spcPct val="42000"/>
              </a:spcBef>
              <a:buFont typeface="Arial" panose="020B0604020202020204" pitchFamily="34" charset="0"/>
              <a:buChar char="•"/>
              <a:defRPr sz="800">
                <a:solidFill>
                  <a:schemeClr val="tx1"/>
                </a:solidFill>
                <a:latin typeface="Calibri" panose="020F0502020204030204" charset="0"/>
                <a:ea typeface="宋体" panose="02010600030101010101" pitchFamily="2" charset="-122"/>
              </a:defRPr>
            </a:lvl3pPr>
            <a:lvl4pPr marL="1600200" indent="-228600">
              <a:lnSpc>
                <a:spcPct val="90000"/>
              </a:lnSpc>
              <a:spcBef>
                <a:spcPct val="42000"/>
              </a:spcBef>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4pPr>
            <a:lvl5pPr marL="2057400" indent="-228600">
              <a:lnSpc>
                <a:spcPct val="90000"/>
              </a:lnSpc>
              <a:spcBef>
                <a:spcPct val="42000"/>
              </a:spcBef>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9pPr>
          </a:lstStyle>
          <a:p>
            <a:pPr algn="ctr">
              <a:lnSpc>
                <a:spcPct val="130000"/>
              </a:lnSpc>
              <a:spcBef>
                <a:spcPct val="0"/>
              </a:spcBef>
              <a:buNone/>
            </a:pPr>
            <a:r>
              <a:rPr lang="en-US" altLang="zh-CN" sz="2000" i="1">
                <a:solidFill>
                  <a:srgbClr val="F85000"/>
                </a:solidFill>
                <a:latin typeface="方正粗黑宋简体" panose="02000000000000000000" pitchFamily="2" charset="-122"/>
                <a:ea typeface="方正粗黑宋简体" panose="02000000000000000000" pitchFamily="2" charset="-122"/>
                <a:sym typeface="+mn-ea"/>
              </a:rPr>
              <a:t>BOTANICA GARDEN  THE FIRST INTEREST  LOHAS </a:t>
            </a:r>
            <a:r>
              <a:rPr lang="en-US" altLang="zh-CN" sz="2000" i="1">
                <a:solidFill>
                  <a:srgbClr val="F85000"/>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2000" noProof="1">
              <a:solidFill>
                <a:srgbClr val="6ED9ED"/>
              </a:solidFill>
              <a:latin typeface="微软雅黑" panose="020B0503020204020204" charset="-122"/>
              <a:ea typeface="微软雅黑" panose="020B0503020204020204" charset="-122"/>
            </a:endParaRPr>
          </a:p>
          <a:p>
            <a:pPr algn="ctr">
              <a:lnSpc>
                <a:spcPct val="130000"/>
              </a:lnSpc>
              <a:spcBef>
                <a:spcPct val="0"/>
              </a:spcBef>
              <a:buNone/>
            </a:pPr>
            <a:r>
              <a:rPr lang="en-US" altLang="zh-CN" sz="3200" b="1" noProof="1">
                <a:solidFill>
                  <a:srgbClr val="F85000"/>
                </a:solidFill>
                <a:latin typeface="微软雅黑" panose="020B0503020204020204" charset="-122"/>
                <a:ea typeface="微软雅黑" panose="020B0503020204020204" charset="-122"/>
                <a:cs typeface="微软雅黑" panose="020B0503020204020204" charset="-122"/>
              </a:rPr>
              <a:t>#</a:t>
            </a:r>
            <a:r>
              <a:rPr lang="en-US" altLang="zh-CN" sz="3200" b="1" spc="100" dirty="0">
                <a:solidFill>
                  <a:srgbClr val="F85000"/>
                </a:solidFill>
                <a:latin typeface="微软雅黑" panose="020B0503020204020204" charset="-122"/>
                <a:ea typeface="微软雅黑" panose="020B0503020204020204" charset="-122"/>
                <a:cs typeface="微软雅黑" panose="020B0503020204020204" charset="-122"/>
                <a:sym typeface="+mn-ea"/>
              </a:rPr>
              <a:t>LOHAS</a:t>
            </a:r>
            <a:r>
              <a:rPr lang="zh-CN" altLang="en-US" sz="3200" b="1" spc="100" dirty="0">
                <a:solidFill>
                  <a:srgbClr val="F85000"/>
                </a:solidFill>
                <a:latin typeface="微软雅黑" panose="020B0503020204020204" charset="-122"/>
                <a:ea typeface="微软雅黑" panose="020B0503020204020204" charset="-122"/>
                <a:cs typeface="微软雅黑" panose="020B0503020204020204" charset="-122"/>
                <a:sym typeface="+mn-ea"/>
              </a:rPr>
              <a:t>舞台</a:t>
            </a:r>
            <a:r>
              <a:rPr lang="en-US" altLang="zh-CN" sz="3200" b="1" noProof="1">
                <a:solidFill>
                  <a:srgbClr val="F85000"/>
                </a:solidFill>
                <a:latin typeface="微软雅黑" panose="020B0503020204020204" charset="-122"/>
                <a:ea typeface="微软雅黑" panose="020B0503020204020204" charset="-122"/>
                <a:cs typeface="微软雅黑" panose="020B0503020204020204" charset="-122"/>
              </a:rPr>
              <a:t>#</a:t>
            </a:r>
            <a:endParaRPr lang="en-US" altLang="zh-CN" sz="2400" noProof="1">
              <a:solidFill>
                <a:srgbClr val="F85000"/>
              </a:solidFill>
              <a:latin typeface="微软雅黑" panose="020B0503020204020204" charset="-122"/>
              <a:ea typeface="微软雅黑" panose="020B0503020204020204" charset="-122"/>
              <a:cs typeface="微软雅黑" panose="020B0503020204020204" charset="-122"/>
            </a:endParaRPr>
          </a:p>
          <a:p>
            <a:pPr algn="ctr">
              <a:lnSpc>
                <a:spcPct val="130000"/>
              </a:lnSpc>
              <a:spcBef>
                <a:spcPct val="0"/>
              </a:spcBef>
              <a:buNone/>
            </a:pPr>
            <a:r>
              <a:rPr lang="en-US" altLang="zh-CN" sz="2400" noProof="1">
                <a:solidFill>
                  <a:srgbClr val="F85000"/>
                </a:solidFill>
                <a:latin typeface="微软雅黑" panose="020B0503020204020204" charset="-122"/>
                <a:ea typeface="微软雅黑" panose="020B0503020204020204" charset="-122"/>
                <a:cs typeface="微软雅黑" panose="020B0503020204020204" charset="-122"/>
              </a:rPr>
              <a:t>—</a:t>
            </a:r>
            <a:r>
              <a:rPr lang="zh-CN" altLang="en-US" sz="2400">
                <a:solidFill>
                  <a:srgbClr val="F85000"/>
                </a:solidFill>
                <a:latin typeface="微软雅黑" panose="020B0503020204020204" charset="-122"/>
                <a:ea typeface="微软雅黑" panose="020B0503020204020204" charset="-122"/>
                <a:cs typeface="微软雅黑" panose="020B0503020204020204" charset="-122"/>
                <a:sym typeface="+mn-ea"/>
              </a:rPr>
              <a:t>舞台概念阐述</a:t>
            </a:r>
            <a:r>
              <a:rPr lang="en-US" altLang="zh-CN" sz="2400">
                <a:solidFill>
                  <a:srgbClr val="F85000"/>
                </a:solidFill>
                <a:latin typeface="微软雅黑" panose="020B0503020204020204" charset="-122"/>
                <a:ea typeface="微软雅黑" panose="020B0503020204020204" charset="-122"/>
                <a:cs typeface="微软雅黑" panose="020B0503020204020204" charset="-122"/>
                <a:sym typeface="+mn-ea"/>
              </a:rPr>
              <a:t>/</a:t>
            </a:r>
            <a:r>
              <a:rPr lang="zh-CN" altLang="en-US" sz="2400" noProof="1">
                <a:solidFill>
                  <a:srgbClr val="F85000"/>
                </a:solidFill>
                <a:latin typeface="微软雅黑" panose="020B0503020204020204" charset="-122"/>
                <a:ea typeface="微软雅黑" panose="020B0503020204020204" charset="-122"/>
                <a:cs typeface="微软雅黑" panose="020B0503020204020204" charset="-122"/>
              </a:rPr>
              <a:t>舞台整体效果</a:t>
            </a:r>
            <a:r>
              <a:rPr lang="en-US" altLang="zh-CN" sz="2400" noProof="1">
                <a:solidFill>
                  <a:srgbClr val="F85000"/>
                </a:solidFill>
                <a:latin typeface="微软雅黑" panose="020B0503020204020204" charset="-122"/>
                <a:ea typeface="微软雅黑" panose="020B0503020204020204" charset="-122"/>
                <a:cs typeface="微软雅黑" panose="020B0503020204020204" charset="-122"/>
              </a:rPr>
              <a:t>/</a:t>
            </a:r>
            <a:r>
              <a:rPr lang="zh-CN" altLang="en-US" sz="2400" noProof="1">
                <a:solidFill>
                  <a:srgbClr val="F85000"/>
                </a:solidFill>
                <a:latin typeface="微软雅黑" panose="020B0503020204020204" charset="-122"/>
                <a:ea typeface="微软雅黑" panose="020B0503020204020204" charset="-122"/>
                <a:cs typeface="微软雅黑" panose="020B0503020204020204" charset="-122"/>
              </a:rPr>
              <a:t>舞台各角度展示</a:t>
            </a:r>
            <a:r>
              <a:rPr lang="en-US" altLang="zh-CN" sz="2400" noProof="1">
                <a:solidFill>
                  <a:srgbClr val="F85000"/>
                </a:solidFill>
                <a:latin typeface="微软雅黑" panose="020B0503020204020204" charset="-122"/>
                <a:ea typeface="微软雅黑" panose="020B0503020204020204" charset="-122"/>
                <a:cs typeface="微软雅黑" panose="020B0503020204020204" charset="-122"/>
              </a:rPr>
              <a:t>/—</a:t>
            </a:r>
            <a:endParaRPr lang="en-US" altLang="zh-CN" sz="2400" noProof="1">
              <a:solidFill>
                <a:srgbClr val="F85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ad8fae2ff1c459193315c781eb09577"/>
          <p:cNvPicPr>
            <a:picLocks noChangeAspect="1"/>
          </p:cNvPicPr>
          <p:nvPr/>
        </p:nvPicPr>
        <p:blipFill>
          <a:blip r:embed="rId1"/>
          <a:srcRect l="4292" t="4874" r="4828" b="11981"/>
          <a:stretch>
            <a:fillRect/>
          </a:stretch>
        </p:blipFill>
        <p:spPr>
          <a:xfrm>
            <a:off x="-583565" y="-15875"/>
            <a:ext cx="15884525" cy="7266305"/>
          </a:xfrm>
          <a:prstGeom prst="rect">
            <a:avLst/>
          </a:prstGeom>
        </p:spPr>
      </p:pic>
      <p:sp>
        <p:nvSpPr>
          <p:cNvPr id="2" name="文本框 1"/>
          <p:cNvSpPr txBox="1"/>
          <p:nvPr/>
        </p:nvSpPr>
        <p:spPr>
          <a:xfrm>
            <a:off x="-1905" y="241300"/>
            <a:ext cx="13456920" cy="1337945"/>
          </a:xfrm>
          <a:prstGeom prst="rect">
            <a:avLst/>
          </a:prstGeom>
          <a:noFill/>
        </p:spPr>
        <p:txBody>
          <a:bodyPr wrap="square" rtlCol="0" anchor="t">
            <a:spAutoFit/>
          </a:bodyPr>
          <a:lstStyle/>
          <a:p>
            <a:pPr>
              <a:lnSpc>
                <a:spcPct val="150000"/>
              </a:lnSpc>
            </a:pPr>
            <a:r>
              <a:rPr lang="en-US" altLang="zh-CN" sz="1800" dirty="0">
                <a:solidFill>
                  <a:schemeClr val="bg1"/>
                </a:solidFill>
                <a:latin typeface="微软雅黑" panose="020B0503020204020204" charset="-122"/>
                <a:ea typeface="微软雅黑" panose="020B0503020204020204" charset="-122"/>
              </a:rPr>
              <a:t>LOHAS</a:t>
            </a:r>
            <a:r>
              <a:rPr lang="zh-CN" altLang="en-US" sz="1800" dirty="0">
                <a:solidFill>
                  <a:schemeClr val="bg1"/>
                </a:solidFill>
                <a:latin typeface="微软雅黑" panose="020B0503020204020204" charset="-122"/>
                <a:ea typeface="微软雅黑" panose="020B0503020204020204" charset="-122"/>
              </a:rPr>
              <a:t>舞台为活动期间主要舞台场地。</a:t>
            </a:r>
            <a:endParaRPr lang="zh-CN" altLang="en-US" sz="1800" dirty="0">
              <a:solidFill>
                <a:schemeClr val="bg1"/>
              </a:solidFill>
              <a:latin typeface="微软雅黑" panose="020B0503020204020204" charset="-122"/>
              <a:ea typeface="微软雅黑" panose="020B0503020204020204" charset="-122"/>
            </a:endParaRPr>
          </a:p>
          <a:p>
            <a:pPr>
              <a:lnSpc>
                <a:spcPct val="150000"/>
              </a:lnSpc>
            </a:pPr>
            <a:r>
              <a:rPr lang="zh-CN" altLang="en-US" sz="1800" dirty="0">
                <a:solidFill>
                  <a:schemeClr val="bg1"/>
                </a:solidFill>
                <a:latin typeface="微软雅黑" panose="020B0503020204020204" charset="-122"/>
                <a:ea typeface="微软雅黑" panose="020B0503020204020204" charset="-122"/>
              </a:rPr>
              <a:t>主背景以铁艺及灯带为主，突显时尚，轻活理念。</a:t>
            </a:r>
            <a:endParaRPr lang="zh-CN" altLang="en-US" sz="1800" dirty="0">
              <a:solidFill>
                <a:schemeClr val="bg1"/>
              </a:solidFill>
              <a:latin typeface="微软雅黑" panose="020B0503020204020204" charset="-122"/>
              <a:ea typeface="微软雅黑" panose="020B0503020204020204" charset="-122"/>
            </a:endParaRPr>
          </a:p>
          <a:p>
            <a:pPr>
              <a:lnSpc>
                <a:spcPct val="150000"/>
              </a:lnSpc>
            </a:pPr>
            <a:r>
              <a:rPr lang="zh-CN" altLang="en-US" sz="1800" dirty="0">
                <a:solidFill>
                  <a:schemeClr val="bg1"/>
                </a:solidFill>
                <a:latin typeface="微软雅黑" panose="020B0503020204020204" charset="-122"/>
                <a:ea typeface="微软雅黑" panose="020B0503020204020204" charset="-122"/>
              </a:rPr>
              <a:t>舞台周边摆放彩色沙袋座位，拉近舞台距离，更有沉侵感。</a:t>
            </a:r>
            <a:endParaRPr lang="zh-CN" altLang="en-US" sz="1800"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88900" y="-76200"/>
            <a:ext cx="14643735" cy="7322185"/>
          </a:xfrm>
          <a:prstGeom prst="rect">
            <a:avLst/>
          </a:prstGeom>
        </p:spPr>
      </p:pic>
      <p:sp>
        <p:nvSpPr>
          <p:cNvPr id="14" name="文本框 13"/>
          <p:cNvSpPr txBox="1"/>
          <p:nvPr/>
        </p:nvSpPr>
        <p:spPr>
          <a:xfrm>
            <a:off x="1021080" y="48260"/>
            <a:ext cx="13456920" cy="506730"/>
          </a:xfrm>
          <a:prstGeom prst="rect">
            <a:avLst/>
          </a:prstGeom>
          <a:noFill/>
        </p:spPr>
        <p:txBody>
          <a:bodyPr wrap="square" rtlCol="0" anchor="t">
            <a:spAutoFit/>
          </a:bodyPr>
          <a:lstStyle/>
          <a:p>
            <a:pPr>
              <a:lnSpc>
                <a:spcPct val="150000"/>
              </a:lnSpc>
            </a:pPr>
            <a:r>
              <a:rPr lang="en-US" altLang="zh-CN" sz="1800" dirty="0">
                <a:solidFill>
                  <a:schemeClr val="bg1"/>
                </a:solidFill>
                <a:latin typeface="微软雅黑" panose="020B0503020204020204" charset="-122"/>
                <a:ea typeface="微软雅黑" panose="020B0503020204020204" charset="-122"/>
                <a:sym typeface="+mn-ea"/>
              </a:rPr>
              <a:t>LOHAS</a:t>
            </a:r>
            <a:r>
              <a:rPr lang="zh-CN" altLang="en-US" sz="1800" dirty="0">
                <a:solidFill>
                  <a:schemeClr val="bg1"/>
                </a:solidFill>
                <a:latin typeface="微软雅黑" panose="020B0503020204020204" charset="-122"/>
                <a:ea typeface="微软雅黑" panose="020B0503020204020204" charset="-122"/>
                <a:sym typeface="+mn-ea"/>
              </a:rPr>
              <a:t>舞台正视图</a:t>
            </a:r>
            <a:endParaRPr lang="zh-CN" altLang="en-US" sz="1800"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233680" y="-71120"/>
            <a:ext cx="14754860" cy="7385685"/>
          </a:xfrm>
          <a:prstGeom prst="rect">
            <a:avLst/>
          </a:prstGeom>
        </p:spPr>
      </p:pic>
      <p:sp>
        <p:nvSpPr>
          <p:cNvPr id="14" name="文本框 13"/>
          <p:cNvSpPr txBox="1"/>
          <p:nvPr/>
        </p:nvSpPr>
        <p:spPr>
          <a:xfrm>
            <a:off x="-1905" y="241300"/>
            <a:ext cx="13456920" cy="1337945"/>
          </a:xfrm>
          <a:prstGeom prst="rect">
            <a:avLst/>
          </a:prstGeom>
          <a:noFill/>
        </p:spPr>
        <p:txBody>
          <a:bodyPr wrap="square" rtlCol="0" anchor="t">
            <a:spAutoFit/>
          </a:bodyPr>
          <a:lstStyle/>
          <a:p>
            <a:pPr>
              <a:lnSpc>
                <a:spcPct val="150000"/>
              </a:lnSpc>
            </a:pPr>
            <a:r>
              <a:rPr lang="en-US" altLang="zh-CN" sz="1800" dirty="0">
                <a:solidFill>
                  <a:schemeClr val="bg1"/>
                </a:solidFill>
                <a:latin typeface="微软雅黑" panose="020B0503020204020204" charset="-122"/>
                <a:ea typeface="微软雅黑" panose="020B0503020204020204" charset="-122"/>
              </a:rPr>
              <a:t>LOHAS</a:t>
            </a:r>
            <a:r>
              <a:rPr lang="zh-CN" altLang="en-US" sz="1800" dirty="0">
                <a:solidFill>
                  <a:schemeClr val="bg1"/>
                </a:solidFill>
                <a:latin typeface="微软雅黑" panose="020B0503020204020204" charset="-122"/>
                <a:ea typeface="微软雅黑" panose="020B0503020204020204" charset="-122"/>
              </a:rPr>
              <a:t>舞台为活动期间主要舞台场地。</a:t>
            </a:r>
            <a:endParaRPr lang="zh-CN" altLang="en-US" sz="1800" dirty="0">
              <a:solidFill>
                <a:schemeClr val="bg1"/>
              </a:solidFill>
              <a:latin typeface="微软雅黑" panose="020B0503020204020204" charset="-122"/>
              <a:ea typeface="微软雅黑" panose="020B0503020204020204" charset="-122"/>
            </a:endParaRPr>
          </a:p>
          <a:p>
            <a:pPr>
              <a:lnSpc>
                <a:spcPct val="150000"/>
              </a:lnSpc>
            </a:pPr>
            <a:r>
              <a:rPr lang="zh-CN" altLang="en-US" sz="1800" dirty="0">
                <a:solidFill>
                  <a:schemeClr val="bg1"/>
                </a:solidFill>
                <a:latin typeface="微软雅黑" panose="020B0503020204020204" charset="-122"/>
                <a:ea typeface="微软雅黑" panose="020B0503020204020204" charset="-122"/>
              </a:rPr>
              <a:t>主背景以铁艺及灯带为主，突显时尚，轻活理念。</a:t>
            </a:r>
            <a:endParaRPr lang="zh-CN" altLang="en-US" sz="1800" dirty="0">
              <a:solidFill>
                <a:schemeClr val="bg1"/>
              </a:solidFill>
              <a:latin typeface="微软雅黑" panose="020B0503020204020204" charset="-122"/>
              <a:ea typeface="微软雅黑" panose="020B0503020204020204" charset="-122"/>
            </a:endParaRPr>
          </a:p>
          <a:p>
            <a:pPr>
              <a:lnSpc>
                <a:spcPct val="150000"/>
              </a:lnSpc>
            </a:pPr>
            <a:r>
              <a:rPr lang="zh-CN" altLang="en-US" sz="1800" dirty="0">
                <a:solidFill>
                  <a:schemeClr val="bg1"/>
                </a:solidFill>
                <a:latin typeface="微软雅黑" panose="020B0503020204020204" charset="-122"/>
                <a:ea typeface="微软雅黑" panose="020B0503020204020204" charset="-122"/>
              </a:rPr>
              <a:t>舞台周边摆放彩色沙袋座位，拉近舞台距离，更有沉侵感。</a:t>
            </a:r>
            <a:endParaRPr lang="zh-CN" altLang="en-US" sz="1800"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04520" y="3008630"/>
            <a:ext cx="13282930" cy="3811905"/>
            <a:chOff x="952" y="5373"/>
            <a:chExt cx="18705" cy="5368"/>
          </a:xfrm>
        </p:grpSpPr>
        <p:pic>
          <p:nvPicPr>
            <p:cNvPr id="2" name="图片 1"/>
            <p:cNvPicPr>
              <a:picLocks noChangeAspect="1"/>
            </p:cNvPicPr>
            <p:nvPr/>
          </p:nvPicPr>
          <p:blipFill>
            <a:blip r:embed="rId1"/>
            <a:stretch>
              <a:fillRect/>
            </a:stretch>
          </p:blipFill>
          <p:spPr>
            <a:xfrm>
              <a:off x="12499" y="5373"/>
              <a:ext cx="7158" cy="5369"/>
            </a:xfrm>
            <a:prstGeom prst="rect">
              <a:avLst/>
            </a:prstGeom>
          </p:spPr>
        </p:pic>
        <p:pic>
          <p:nvPicPr>
            <p:cNvPr id="3" name="图片 2"/>
            <p:cNvPicPr>
              <a:picLocks noChangeAspect="1"/>
            </p:cNvPicPr>
            <p:nvPr/>
          </p:nvPicPr>
          <p:blipFill>
            <a:blip r:embed="rId2"/>
            <a:stretch>
              <a:fillRect/>
            </a:stretch>
          </p:blipFill>
          <p:spPr>
            <a:xfrm>
              <a:off x="952" y="5373"/>
              <a:ext cx="11385" cy="5369"/>
            </a:xfrm>
            <a:prstGeom prst="rect">
              <a:avLst/>
            </a:prstGeom>
          </p:spPr>
        </p:pic>
      </p:grpSp>
      <p:pic>
        <p:nvPicPr>
          <p:cNvPr id="21507" name="图片 6" descr="图片包含 飞机, 交通, 热气球, 户外&#10;&#10;描述已自动生成"/>
          <p:cNvPicPr>
            <a:picLocks noChangeAspect="1"/>
          </p:cNvPicPr>
          <p:nvPr/>
        </p:nvPicPr>
        <p:blipFill>
          <a:blip r:embed="rId3"/>
          <a:stretch>
            <a:fillRect/>
          </a:stretch>
        </p:blipFill>
        <p:spPr>
          <a:xfrm>
            <a:off x="670756" y="3011975"/>
            <a:ext cx="5865943" cy="3695099"/>
          </a:xfrm>
          <a:prstGeom prst="rect">
            <a:avLst/>
          </a:prstGeom>
          <a:noFill/>
          <a:ln w="9525">
            <a:noFill/>
          </a:ln>
        </p:spPr>
      </p:pic>
      <p:sp>
        <p:nvSpPr>
          <p:cNvPr id="13" name="文本框 12"/>
          <p:cNvSpPr txBox="1"/>
          <p:nvPr/>
        </p:nvSpPr>
        <p:spPr>
          <a:xfrm>
            <a:off x="477520" y="400050"/>
            <a:ext cx="762952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rPr>
              <a:t>ACTIVITY CONTENT</a:t>
            </a:r>
            <a:endPar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舞台周边</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氛围打造</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14" name="文本框 13"/>
          <p:cNvSpPr txBox="1"/>
          <p:nvPr/>
        </p:nvSpPr>
        <p:spPr>
          <a:xfrm>
            <a:off x="459740" y="1282700"/>
            <a:ext cx="13456920" cy="1198880"/>
          </a:xfrm>
          <a:prstGeom prst="rect">
            <a:avLst/>
          </a:prstGeom>
          <a:noFill/>
        </p:spPr>
        <p:txBody>
          <a:bodyPr wrap="square" rtlCol="0" anchor="t">
            <a:spAutoFit/>
          </a:bodyPr>
          <a:lstStyle/>
          <a:p>
            <a:pPr>
              <a:lnSpc>
                <a:spcPct val="150000"/>
              </a:lnSpc>
            </a:pPr>
            <a:r>
              <a:rPr lang="zh-CN" altLang="en-US" sz="2400" dirty="0">
                <a:solidFill>
                  <a:schemeClr val="tx1">
                    <a:lumMod val="75000"/>
                    <a:lumOff val="25000"/>
                  </a:schemeClr>
                </a:solidFill>
                <a:latin typeface="微软雅黑" panose="020B0503020204020204" charset="-122"/>
                <a:ea typeface="微软雅黑" panose="020B0503020204020204" charset="-122"/>
              </a:rPr>
              <a:t>-为保证夜间营销中心调性。我们将在活动嘉宾区的草坪及水池内设置发光灯球，在夜间亮起，吸引群众在此拍照。</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图片 8" descr="图片包含 人, 黄色, 户外, 桌子&#10;&#10;描述已自动生成"/>
          <p:cNvPicPr>
            <a:picLocks noChangeAspect="1"/>
          </p:cNvPicPr>
          <p:nvPr/>
        </p:nvPicPr>
        <p:blipFill>
          <a:blip r:embed="rId1"/>
          <a:stretch>
            <a:fillRect/>
          </a:stretch>
        </p:blipFill>
        <p:spPr>
          <a:xfrm>
            <a:off x="816610" y="2821305"/>
            <a:ext cx="2553970" cy="3832860"/>
          </a:xfrm>
          <a:prstGeom prst="rect">
            <a:avLst/>
          </a:prstGeom>
          <a:noFill/>
          <a:ln w="9525">
            <a:noFill/>
          </a:ln>
        </p:spPr>
      </p:pic>
      <p:pic>
        <p:nvPicPr>
          <p:cNvPr id="4" name="图片 3"/>
          <p:cNvPicPr>
            <a:picLocks noChangeAspect="1"/>
          </p:cNvPicPr>
          <p:nvPr/>
        </p:nvPicPr>
        <p:blipFill>
          <a:blip r:embed="rId2"/>
          <a:stretch>
            <a:fillRect/>
          </a:stretch>
        </p:blipFill>
        <p:spPr>
          <a:xfrm>
            <a:off x="3442335" y="2784475"/>
            <a:ext cx="5154295" cy="3869690"/>
          </a:xfrm>
          <a:prstGeom prst="rect">
            <a:avLst/>
          </a:prstGeom>
        </p:spPr>
      </p:pic>
      <p:pic>
        <p:nvPicPr>
          <p:cNvPr id="5" name="图片 4"/>
          <p:cNvPicPr>
            <a:picLocks noChangeAspect="1"/>
          </p:cNvPicPr>
          <p:nvPr/>
        </p:nvPicPr>
        <p:blipFill>
          <a:blip r:embed="rId3"/>
          <a:srcRect b="8356"/>
          <a:stretch>
            <a:fillRect/>
          </a:stretch>
        </p:blipFill>
        <p:spPr>
          <a:xfrm>
            <a:off x="7660005" y="2821305"/>
            <a:ext cx="6267450" cy="3823335"/>
          </a:xfrm>
          <a:prstGeom prst="rect">
            <a:avLst/>
          </a:prstGeom>
        </p:spPr>
      </p:pic>
      <p:sp>
        <p:nvSpPr>
          <p:cNvPr id="13" name="文本框 12"/>
          <p:cNvSpPr txBox="1"/>
          <p:nvPr/>
        </p:nvSpPr>
        <p:spPr>
          <a:xfrm>
            <a:off x="477520" y="400050"/>
            <a:ext cx="762952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rPr>
              <a:t>ACTIVITY CONTENT</a:t>
            </a:r>
            <a:endPar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活动</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氛围打造</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14" name="文本框 13"/>
          <p:cNvSpPr txBox="1"/>
          <p:nvPr/>
        </p:nvSpPr>
        <p:spPr>
          <a:xfrm>
            <a:off x="459740" y="1282700"/>
            <a:ext cx="13456920" cy="645160"/>
          </a:xfrm>
          <a:prstGeom prst="rect">
            <a:avLst/>
          </a:prstGeom>
          <a:noFill/>
        </p:spPr>
        <p:txBody>
          <a:bodyPr wrap="square" rtlCol="0" anchor="t">
            <a:spAutoFit/>
          </a:bodyPr>
          <a:lstStyle/>
          <a:p>
            <a:pPr>
              <a:lnSpc>
                <a:spcPct val="150000"/>
              </a:lnSpc>
            </a:pPr>
            <a:r>
              <a:rPr lang="zh-CN" altLang="en-US" sz="2400" dirty="0">
                <a:solidFill>
                  <a:schemeClr val="tx1">
                    <a:lumMod val="75000"/>
                    <a:lumOff val="25000"/>
                  </a:schemeClr>
                </a:solidFill>
                <a:latin typeface="微软雅黑" panose="020B0503020204020204" charset="-122"/>
                <a:ea typeface="微软雅黑" panose="020B0503020204020204" charset="-122"/>
              </a:rPr>
              <a:t>-现场准备若干手持拍照框。供来宾拍照</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txBox="1"/>
          <p:nvPr/>
        </p:nvSpPr>
        <p:spPr bwMode="auto">
          <a:xfrm>
            <a:off x="508000" y="2997518"/>
            <a:ext cx="13521055" cy="1610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ct val="84000"/>
              </a:spcBef>
              <a:buFont typeface="Arial" panose="020B0604020202020204" pitchFamily="34" charset="0"/>
              <a:buChar char="•"/>
              <a:defRPr sz="1100">
                <a:solidFill>
                  <a:schemeClr val="tx1"/>
                </a:solidFill>
                <a:latin typeface="Calibri" panose="020F0502020204030204" charset="0"/>
                <a:ea typeface="宋体" panose="02010600030101010101" pitchFamily="2" charset="-122"/>
              </a:defRPr>
            </a:lvl1pPr>
            <a:lvl2pPr marL="742950" indent="-285750">
              <a:lnSpc>
                <a:spcPct val="90000"/>
              </a:lnSpc>
              <a:spcBef>
                <a:spcPct val="42000"/>
              </a:spcBef>
              <a:buFont typeface="Arial" panose="020B0604020202020204" pitchFamily="34" charset="0"/>
              <a:buChar char="•"/>
              <a:defRPr sz="1000">
                <a:solidFill>
                  <a:schemeClr val="tx1"/>
                </a:solidFill>
                <a:latin typeface="Calibri" panose="020F0502020204030204" charset="0"/>
                <a:ea typeface="宋体" panose="02010600030101010101" pitchFamily="2" charset="-122"/>
              </a:defRPr>
            </a:lvl2pPr>
            <a:lvl3pPr marL="1143000" indent="-228600">
              <a:lnSpc>
                <a:spcPct val="90000"/>
              </a:lnSpc>
              <a:spcBef>
                <a:spcPct val="42000"/>
              </a:spcBef>
              <a:buFont typeface="Arial" panose="020B0604020202020204" pitchFamily="34" charset="0"/>
              <a:buChar char="•"/>
              <a:defRPr sz="800">
                <a:solidFill>
                  <a:schemeClr val="tx1"/>
                </a:solidFill>
                <a:latin typeface="Calibri" panose="020F0502020204030204" charset="0"/>
                <a:ea typeface="宋体" panose="02010600030101010101" pitchFamily="2" charset="-122"/>
              </a:defRPr>
            </a:lvl3pPr>
            <a:lvl4pPr marL="1600200" indent="-228600">
              <a:lnSpc>
                <a:spcPct val="90000"/>
              </a:lnSpc>
              <a:spcBef>
                <a:spcPct val="42000"/>
              </a:spcBef>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4pPr>
            <a:lvl5pPr marL="2057400" indent="-228600">
              <a:lnSpc>
                <a:spcPct val="90000"/>
              </a:lnSpc>
              <a:spcBef>
                <a:spcPct val="42000"/>
              </a:spcBef>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9pPr>
          </a:lstStyle>
          <a:p>
            <a:pPr algn="ctr">
              <a:lnSpc>
                <a:spcPct val="130000"/>
              </a:lnSpc>
              <a:spcBef>
                <a:spcPct val="0"/>
              </a:spcBef>
              <a:buNone/>
            </a:pPr>
            <a:r>
              <a:rPr lang="en-US" altLang="zh-CN" sz="2000" i="1">
                <a:solidFill>
                  <a:srgbClr val="F85000"/>
                </a:solidFill>
                <a:latin typeface="方正粗黑宋简体" panose="02000000000000000000" pitchFamily="2" charset="-122"/>
                <a:ea typeface="方正粗黑宋简体" panose="02000000000000000000" pitchFamily="2" charset="-122"/>
                <a:sym typeface="+mn-ea"/>
              </a:rPr>
              <a:t>BOTANICA GARDEN  THE FIRST INTEREST  LOHAS </a:t>
            </a:r>
            <a:r>
              <a:rPr lang="en-US" altLang="zh-CN" sz="2000" i="1">
                <a:solidFill>
                  <a:srgbClr val="F85000"/>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2000" noProof="1">
              <a:solidFill>
                <a:srgbClr val="6ED9ED"/>
              </a:solidFill>
              <a:latin typeface="微软雅黑" panose="020B0503020204020204" charset="-122"/>
              <a:ea typeface="微软雅黑" panose="020B0503020204020204" charset="-122"/>
            </a:endParaRPr>
          </a:p>
          <a:p>
            <a:pPr algn="ctr">
              <a:lnSpc>
                <a:spcPct val="130000"/>
              </a:lnSpc>
              <a:spcBef>
                <a:spcPct val="0"/>
              </a:spcBef>
              <a:buNone/>
            </a:pPr>
            <a:r>
              <a:rPr lang="en-US" altLang="zh-CN" sz="3200" b="1" noProof="1">
                <a:solidFill>
                  <a:srgbClr val="F85000"/>
                </a:solidFill>
                <a:latin typeface="微软雅黑" panose="020B0503020204020204" charset="-122"/>
                <a:ea typeface="微软雅黑" panose="020B0503020204020204" charset="-122"/>
                <a:cs typeface="微软雅黑" panose="020B0503020204020204" charset="-122"/>
              </a:rPr>
              <a:t>#</a:t>
            </a:r>
            <a:r>
              <a:rPr lang="en-US" sz="3200" b="1" spc="100" dirty="0">
                <a:solidFill>
                  <a:srgbClr val="F85000"/>
                </a:solidFill>
                <a:latin typeface="微软雅黑" panose="020B0503020204020204" charset="-122"/>
                <a:ea typeface="微软雅黑" panose="020B0503020204020204" charset="-122"/>
                <a:cs typeface="微软雅黑" panose="020B0503020204020204" charset="-122"/>
                <a:sym typeface="+mn-ea"/>
              </a:rPr>
              <a:t>POP</a:t>
            </a:r>
            <a:r>
              <a:rPr lang="zh-CN" altLang="en-US" sz="3200" b="1" spc="100" dirty="0">
                <a:solidFill>
                  <a:srgbClr val="F85000"/>
                </a:solidFill>
                <a:latin typeface="微软雅黑" panose="020B0503020204020204" charset="-122"/>
                <a:ea typeface="微软雅黑" panose="020B0503020204020204" charset="-122"/>
                <a:cs typeface="微软雅黑" panose="020B0503020204020204" charset="-122"/>
                <a:sym typeface="+mn-ea"/>
              </a:rPr>
              <a:t>泳池</a:t>
            </a:r>
            <a:r>
              <a:rPr lang="en-US" altLang="zh-CN" sz="3200" b="1" noProof="1">
                <a:solidFill>
                  <a:srgbClr val="F85000"/>
                </a:solidFill>
                <a:latin typeface="微软雅黑" panose="020B0503020204020204" charset="-122"/>
                <a:ea typeface="微软雅黑" panose="020B0503020204020204" charset="-122"/>
                <a:cs typeface="微软雅黑" panose="020B0503020204020204" charset="-122"/>
              </a:rPr>
              <a:t>#</a:t>
            </a:r>
            <a:endParaRPr lang="en-US" altLang="zh-CN" sz="2400" noProof="1">
              <a:solidFill>
                <a:srgbClr val="F85000"/>
              </a:solidFill>
              <a:latin typeface="微软雅黑" panose="020B0503020204020204" charset="-122"/>
              <a:ea typeface="微软雅黑" panose="020B0503020204020204" charset="-122"/>
              <a:cs typeface="微软雅黑" panose="020B0503020204020204" charset="-122"/>
            </a:endParaRPr>
          </a:p>
          <a:p>
            <a:pPr algn="ctr">
              <a:lnSpc>
                <a:spcPct val="130000"/>
              </a:lnSpc>
              <a:spcBef>
                <a:spcPct val="0"/>
              </a:spcBef>
              <a:buNone/>
            </a:pPr>
            <a:r>
              <a:rPr lang="en-US" altLang="zh-CN" sz="2400" noProof="1">
                <a:solidFill>
                  <a:srgbClr val="F85000"/>
                </a:solidFill>
                <a:latin typeface="微软雅黑" panose="020B0503020204020204" charset="-122"/>
                <a:ea typeface="微软雅黑" panose="020B0503020204020204" charset="-122"/>
                <a:cs typeface="微软雅黑" panose="020B0503020204020204" charset="-122"/>
              </a:rPr>
              <a:t>—</a:t>
            </a:r>
            <a:r>
              <a:rPr lang="en-US" altLang="zh-CN" sz="2400">
                <a:solidFill>
                  <a:srgbClr val="F85000"/>
                </a:solidFill>
                <a:latin typeface="微软雅黑" panose="020B0503020204020204" charset="-122"/>
                <a:ea typeface="微软雅黑" panose="020B0503020204020204" charset="-122"/>
                <a:cs typeface="微软雅黑" panose="020B0503020204020204" charset="-122"/>
                <a:sym typeface="+mn-ea"/>
              </a:rPr>
              <a:t>POP</a:t>
            </a:r>
            <a:r>
              <a:rPr lang="zh-CN" altLang="en-US" sz="2400">
                <a:solidFill>
                  <a:srgbClr val="F85000"/>
                </a:solidFill>
                <a:latin typeface="微软雅黑" panose="020B0503020204020204" charset="-122"/>
                <a:ea typeface="微软雅黑" panose="020B0503020204020204" charset="-122"/>
                <a:cs typeface="微软雅黑" panose="020B0503020204020204" charset="-122"/>
                <a:sym typeface="+mn-ea"/>
              </a:rPr>
              <a:t>泳池氛围打造</a:t>
            </a:r>
            <a:r>
              <a:rPr lang="en-US" altLang="zh-CN" sz="2400" noProof="1">
                <a:solidFill>
                  <a:srgbClr val="F85000"/>
                </a:solidFill>
                <a:latin typeface="微软雅黑" panose="020B0503020204020204" charset="-122"/>
                <a:ea typeface="微软雅黑" panose="020B0503020204020204" charset="-122"/>
                <a:cs typeface="微软雅黑" panose="020B0503020204020204" charset="-122"/>
              </a:rPr>
              <a:t>—</a:t>
            </a:r>
            <a:endParaRPr lang="en-US" altLang="zh-CN" sz="2400" noProof="1">
              <a:solidFill>
                <a:srgbClr val="F85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03250" y="2771140"/>
            <a:ext cx="5889625" cy="3926840"/>
          </a:xfrm>
          <a:prstGeom prst="rect">
            <a:avLst/>
          </a:prstGeom>
        </p:spPr>
      </p:pic>
      <p:pic>
        <p:nvPicPr>
          <p:cNvPr id="7" name="图片 6"/>
          <p:cNvPicPr>
            <a:picLocks noChangeAspect="1"/>
          </p:cNvPicPr>
          <p:nvPr/>
        </p:nvPicPr>
        <p:blipFill>
          <a:blip r:embed="rId2"/>
          <a:srcRect t="18054"/>
          <a:stretch>
            <a:fillRect/>
          </a:stretch>
        </p:blipFill>
        <p:spPr>
          <a:xfrm>
            <a:off x="6577330" y="2766695"/>
            <a:ext cx="7195820" cy="3931285"/>
          </a:xfrm>
          <a:prstGeom prst="rect">
            <a:avLst/>
          </a:prstGeom>
        </p:spPr>
      </p:pic>
      <p:sp>
        <p:nvSpPr>
          <p:cNvPr id="13" name="文本框 12"/>
          <p:cNvSpPr txBox="1"/>
          <p:nvPr/>
        </p:nvSpPr>
        <p:spPr>
          <a:xfrm>
            <a:off x="477520" y="400050"/>
            <a:ext cx="762952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rPr>
              <a:t>ACTIVITY CONTENT</a:t>
            </a:r>
            <a:endPar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POP泳池</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氛围打造</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14" name="文本框 13"/>
          <p:cNvSpPr txBox="1"/>
          <p:nvPr/>
        </p:nvSpPr>
        <p:spPr>
          <a:xfrm>
            <a:off x="459740" y="1282700"/>
            <a:ext cx="13456920" cy="922020"/>
          </a:xfrm>
          <a:prstGeom prst="rect">
            <a:avLst/>
          </a:prstGeom>
          <a:noFill/>
        </p:spPr>
        <p:txBody>
          <a:bodyPr wrap="square" rtlCol="0" anchor="t">
            <a:spAutoFit/>
          </a:bodyPr>
          <a:lstStyle/>
          <a:p>
            <a:pPr>
              <a:lnSpc>
                <a:spcPct val="150000"/>
              </a:lnSpc>
            </a:pPr>
            <a:r>
              <a:rPr lang="zh-CN" altLang="en-US" sz="1800" dirty="0">
                <a:solidFill>
                  <a:schemeClr val="tx1">
                    <a:lumMod val="75000"/>
                    <a:lumOff val="25000"/>
                  </a:schemeClr>
                </a:solidFill>
                <a:latin typeface="微软雅黑" panose="020B0503020204020204" charset="-122"/>
                <a:ea typeface="微软雅黑" panose="020B0503020204020204" charset="-122"/>
              </a:rPr>
              <a:t>-营销中心二层无边泳池，活动期间全天开放，泳池区内设置有浮漂道具吸引亲子家庭参与活动，</a:t>
            </a:r>
            <a:endParaRPr lang="zh-CN" altLang="en-US" sz="18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800" dirty="0">
                <a:solidFill>
                  <a:schemeClr val="tx1">
                    <a:lumMod val="75000"/>
                    <a:lumOff val="25000"/>
                  </a:schemeClr>
                </a:solidFill>
                <a:latin typeface="微软雅黑" panose="020B0503020204020204" charset="-122"/>
                <a:ea typeface="微软雅黑" panose="020B0503020204020204" charset="-122"/>
              </a:rPr>
              <a:t>-</a:t>
            </a:r>
            <a:r>
              <a:rPr lang="zh-CN" altLang="en-US" sz="1800" dirty="0">
                <a:solidFill>
                  <a:schemeClr val="tx1">
                    <a:lumMod val="75000"/>
                    <a:lumOff val="25000"/>
                  </a:schemeClr>
                </a:solidFill>
                <a:latin typeface="微软雅黑" panose="020B0503020204020204" charset="-122"/>
                <a:ea typeface="微软雅黑" panose="020B0503020204020204" charset="-122"/>
              </a:rPr>
              <a:t>周六日主活动期间不定时举办水枪大战，泡泡趴等氛围活动。</a:t>
            </a:r>
            <a:endParaRPr lang="zh-CN" altLang="en-US" sz="18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t="38006" b="10034"/>
          <a:stretch>
            <a:fillRect/>
          </a:stretch>
        </p:blipFill>
        <p:spPr>
          <a:xfrm>
            <a:off x="497205" y="2171065"/>
            <a:ext cx="13535660" cy="4688840"/>
          </a:xfrm>
          <a:prstGeom prst="rect">
            <a:avLst/>
          </a:prstGeom>
        </p:spPr>
      </p:pic>
      <p:sp>
        <p:nvSpPr>
          <p:cNvPr id="13" name="文本框 12"/>
          <p:cNvSpPr txBox="1"/>
          <p:nvPr/>
        </p:nvSpPr>
        <p:spPr>
          <a:xfrm>
            <a:off x="477520" y="400050"/>
            <a:ext cx="762952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rPr>
              <a:t>ACTIVITY CONTENT</a:t>
            </a:r>
            <a:endPar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POP泳池</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儿童寄存处</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14" name="文本框 13"/>
          <p:cNvSpPr txBox="1"/>
          <p:nvPr/>
        </p:nvSpPr>
        <p:spPr>
          <a:xfrm>
            <a:off x="459740" y="1282700"/>
            <a:ext cx="13456920" cy="829945"/>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-二层营销中心泳池旁，为不会游泳的小业主准备了</a:t>
            </a: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泡泡海洋球泳池</a:t>
            </a:r>
            <a:r>
              <a:rPr lang="en-US" altLang="zh-CN" sz="1600" dirty="0">
                <a:solidFill>
                  <a:schemeClr val="tx1">
                    <a:lumMod val="75000"/>
                    <a:lumOff val="25000"/>
                  </a:schemeClr>
                </a:solidFill>
                <a:latin typeface="微软雅黑" panose="020B0503020204020204" charset="-122"/>
                <a:ea typeface="微软雅黑" panose="020B0503020204020204" charset="-122"/>
              </a:rPr>
              <a:t>”</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同时作为幼儿宝宝寄存处，由工作人员看护。</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txBox="1"/>
          <p:nvPr/>
        </p:nvSpPr>
        <p:spPr bwMode="auto">
          <a:xfrm>
            <a:off x="508000" y="2997518"/>
            <a:ext cx="13521055" cy="1610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ct val="84000"/>
              </a:spcBef>
              <a:buFont typeface="Arial" panose="020B0604020202020204" pitchFamily="34" charset="0"/>
              <a:buChar char="•"/>
              <a:defRPr sz="1100">
                <a:solidFill>
                  <a:schemeClr val="tx1"/>
                </a:solidFill>
                <a:latin typeface="Calibri" panose="020F0502020204030204" charset="0"/>
                <a:ea typeface="宋体" panose="02010600030101010101" pitchFamily="2" charset="-122"/>
              </a:defRPr>
            </a:lvl1pPr>
            <a:lvl2pPr marL="742950" indent="-285750">
              <a:lnSpc>
                <a:spcPct val="90000"/>
              </a:lnSpc>
              <a:spcBef>
                <a:spcPct val="42000"/>
              </a:spcBef>
              <a:buFont typeface="Arial" panose="020B0604020202020204" pitchFamily="34" charset="0"/>
              <a:buChar char="•"/>
              <a:defRPr sz="1000">
                <a:solidFill>
                  <a:schemeClr val="tx1"/>
                </a:solidFill>
                <a:latin typeface="Calibri" panose="020F0502020204030204" charset="0"/>
                <a:ea typeface="宋体" panose="02010600030101010101" pitchFamily="2" charset="-122"/>
              </a:defRPr>
            </a:lvl2pPr>
            <a:lvl3pPr marL="1143000" indent="-228600">
              <a:lnSpc>
                <a:spcPct val="90000"/>
              </a:lnSpc>
              <a:spcBef>
                <a:spcPct val="42000"/>
              </a:spcBef>
              <a:buFont typeface="Arial" panose="020B0604020202020204" pitchFamily="34" charset="0"/>
              <a:buChar char="•"/>
              <a:defRPr sz="800">
                <a:solidFill>
                  <a:schemeClr val="tx1"/>
                </a:solidFill>
                <a:latin typeface="Calibri" panose="020F0502020204030204" charset="0"/>
                <a:ea typeface="宋体" panose="02010600030101010101" pitchFamily="2" charset="-122"/>
              </a:defRPr>
            </a:lvl3pPr>
            <a:lvl4pPr marL="1600200" indent="-228600">
              <a:lnSpc>
                <a:spcPct val="90000"/>
              </a:lnSpc>
              <a:spcBef>
                <a:spcPct val="42000"/>
              </a:spcBef>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4pPr>
            <a:lvl5pPr marL="2057400" indent="-228600">
              <a:lnSpc>
                <a:spcPct val="90000"/>
              </a:lnSpc>
              <a:spcBef>
                <a:spcPct val="42000"/>
              </a:spcBef>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9pPr>
          </a:lstStyle>
          <a:p>
            <a:pPr algn="ctr">
              <a:lnSpc>
                <a:spcPct val="130000"/>
              </a:lnSpc>
              <a:spcBef>
                <a:spcPct val="0"/>
              </a:spcBef>
              <a:buNone/>
            </a:pPr>
            <a:r>
              <a:rPr lang="en-US" altLang="zh-CN" sz="2000" i="1">
                <a:solidFill>
                  <a:srgbClr val="F85000"/>
                </a:solidFill>
                <a:latin typeface="方正粗黑宋简体" panose="02000000000000000000" pitchFamily="2" charset="-122"/>
                <a:ea typeface="方正粗黑宋简体" panose="02000000000000000000" pitchFamily="2" charset="-122"/>
                <a:sym typeface="+mn-ea"/>
              </a:rPr>
              <a:t>BOTANICA GARDEN  THE FIRST INTEREST  LOHAS </a:t>
            </a:r>
            <a:r>
              <a:rPr lang="en-US" altLang="zh-CN" sz="2000" i="1">
                <a:solidFill>
                  <a:srgbClr val="F85000"/>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2000" noProof="1">
              <a:solidFill>
                <a:srgbClr val="6ED9ED"/>
              </a:solidFill>
              <a:latin typeface="微软雅黑" panose="020B0503020204020204" charset="-122"/>
              <a:ea typeface="微软雅黑" panose="020B0503020204020204" charset="-122"/>
            </a:endParaRPr>
          </a:p>
          <a:p>
            <a:pPr algn="ctr">
              <a:lnSpc>
                <a:spcPct val="130000"/>
              </a:lnSpc>
              <a:spcBef>
                <a:spcPct val="0"/>
              </a:spcBef>
              <a:buNone/>
            </a:pPr>
            <a:r>
              <a:rPr lang="en-US" altLang="zh-CN" sz="3200" b="1" noProof="1">
                <a:solidFill>
                  <a:srgbClr val="F85000"/>
                </a:solidFill>
                <a:latin typeface="微软雅黑" panose="020B0503020204020204" charset="-122"/>
                <a:ea typeface="微软雅黑" panose="020B0503020204020204" charset="-122"/>
                <a:cs typeface="微软雅黑" panose="020B0503020204020204" charset="-122"/>
              </a:rPr>
              <a:t>#</a:t>
            </a:r>
            <a:r>
              <a:rPr lang="zh-CN" sz="3200" b="1" spc="100" dirty="0">
                <a:solidFill>
                  <a:srgbClr val="F85000"/>
                </a:solidFill>
                <a:latin typeface="微软雅黑" panose="020B0503020204020204" charset="-122"/>
                <a:ea typeface="微软雅黑" panose="020B0503020204020204" charset="-122"/>
                <a:cs typeface="微软雅黑" panose="020B0503020204020204" charset="-122"/>
                <a:sym typeface="+mn-ea"/>
              </a:rPr>
              <a:t>趣味茶歇区</a:t>
            </a:r>
            <a:r>
              <a:rPr lang="en-US" altLang="zh-CN" sz="3200" b="1" noProof="1">
                <a:solidFill>
                  <a:srgbClr val="F85000"/>
                </a:solidFill>
                <a:latin typeface="微软雅黑" panose="020B0503020204020204" charset="-122"/>
                <a:ea typeface="微软雅黑" panose="020B0503020204020204" charset="-122"/>
                <a:cs typeface="微软雅黑" panose="020B0503020204020204" charset="-122"/>
              </a:rPr>
              <a:t>#</a:t>
            </a:r>
            <a:endParaRPr lang="en-US" altLang="zh-CN" sz="2400" noProof="1">
              <a:solidFill>
                <a:srgbClr val="F85000"/>
              </a:solidFill>
              <a:latin typeface="微软雅黑" panose="020B0503020204020204" charset="-122"/>
              <a:ea typeface="微软雅黑" panose="020B0503020204020204" charset="-122"/>
              <a:cs typeface="微软雅黑" panose="020B0503020204020204" charset="-122"/>
            </a:endParaRPr>
          </a:p>
          <a:p>
            <a:pPr algn="ctr">
              <a:lnSpc>
                <a:spcPct val="130000"/>
              </a:lnSpc>
              <a:spcBef>
                <a:spcPct val="0"/>
              </a:spcBef>
              <a:buNone/>
            </a:pPr>
            <a:r>
              <a:rPr lang="en-US" altLang="zh-CN" sz="2400" noProof="1">
                <a:solidFill>
                  <a:srgbClr val="F85000"/>
                </a:solidFill>
                <a:latin typeface="微软雅黑" panose="020B0503020204020204" charset="-122"/>
                <a:ea typeface="微软雅黑" panose="020B0503020204020204" charset="-122"/>
                <a:cs typeface="微软雅黑" panose="020B0503020204020204" charset="-122"/>
              </a:rPr>
              <a:t>—</a:t>
            </a:r>
            <a:r>
              <a:rPr lang="en-US" altLang="zh-CN" sz="2400">
                <a:solidFill>
                  <a:srgbClr val="F85000"/>
                </a:solidFill>
                <a:latin typeface="微软雅黑" panose="020B0503020204020204" charset="-122"/>
                <a:ea typeface="微软雅黑" panose="020B0503020204020204" charset="-122"/>
                <a:cs typeface="微软雅黑" panose="020B0503020204020204" charset="-122"/>
                <a:sym typeface="+mn-ea"/>
              </a:rPr>
              <a:t>POP</a:t>
            </a:r>
            <a:r>
              <a:rPr lang="zh-CN" altLang="en-US" sz="2400">
                <a:solidFill>
                  <a:srgbClr val="F85000"/>
                </a:solidFill>
                <a:latin typeface="微软雅黑" panose="020B0503020204020204" charset="-122"/>
                <a:ea typeface="微软雅黑" panose="020B0503020204020204" charset="-122"/>
                <a:cs typeface="微软雅黑" panose="020B0503020204020204" charset="-122"/>
                <a:sym typeface="+mn-ea"/>
              </a:rPr>
              <a:t>泳池氛围打造</a:t>
            </a:r>
            <a:r>
              <a:rPr lang="en-US" altLang="zh-CN" sz="2400" noProof="1">
                <a:solidFill>
                  <a:srgbClr val="F85000"/>
                </a:solidFill>
                <a:latin typeface="微软雅黑" panose="020B0503020204020204" charset="-122"/>
                <a:ea typeface="微软雅黑" panose="020B0503020204020204" charset="-122"/>
                <a:cs typeface="微软雅黑" panose="020B0503020204020204" charset="-122"/>
              </a:rPr>
              <a:t>—</a:t>
            </a:r>
            <a:endParaRPr lang="en-US" altLang="zh-CN" sz="2400" noProof="1">
              <a:solidFill>
                <a:srgbClr val="F85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750685" y="2542540"/>
            <a:ext cx="6986270" cy="4211955"/>
          </a:xfrm>
          <a:prstGeom prst="rect">
            <a:avLst/>
          </a:prstGeom>
        </p:spPr>
      </p:pic>
      <p:pic>
        <p:nvPicPr>
          <p:cNvPr id="7" name="图片 6"/>
          <p:cNvPicPr>
            <a:picLocks noChangeAspect="1"/>
          </p:cNvPicPr>
          <p:nvPr/>
        </p:nvPicPr>
        <p:blipFill>
          <a:blip r:embed="rId2"/>
          <a:stretch>
            <a:fillRect/>
          </a:stretch>
        </p:blipFill>
        <p:spPr>
          <a:xfrm>
            <a:off x="722630" y="2542540"/>
            <a:ext cx="6671310" cy="4212590"/>
          </a:xfrm>
          <a:prstGeom prst="rect">
            <a:avLst/>
          </a:prstGeom>
        </p:spPr>
      </p:pic>
      <p:sp>
        <p:nvSpPr>
          <p:cNvPr id="13" name="文本框 12"/>
          <p:cNvSpPr txBox="1"/>
          <p:nvPr/>
        </p:nvSpPr>
        <p:spPr>
          <a:xfrm>
            <a:off x="477520" y="400050"/>
            <a:ext cx="762952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rPr>
              <a:t>ACTIVITY CONTENT</a:t>
            </a:r>
            <a:endPar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趣味茶歇区</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零</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负担</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小卖部</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14" name="文本框 13"/>
          <p:cNvSpPr txBox="1"/>
          <p:nvPr/>
        </p:nvSpPr>
        <p:spPr>
          <a:xfrm>
            <a:off x="459740" y="1282700"/>
            <a:ext cx="13456920" cy="829945"/>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-该区域以童趣风格装饰为美食区，为来宾提供</a:t>
            </a: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健康</a:t>
            </a: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低脂美味的美食，供来宾享用</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美食区清单：能量饮料、健康果汁、粗纤维低卡饼干、代餐食品等，现场科普卡路里的健康摄入量。</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477520" y="400050"/>
            <a:ext cx="762952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rPr>
              <a:t>ACTIVITY CONTENT</a:t>
            </a:r>
            <a:endPar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趣味茶歇区</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享乐</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DIY</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美食区</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14" name="文本框 13"/>
          <p:cNvSpPr txBox="1"/>
          <p:nvPr/>
        </p:nvSpPr>
        <p:spPr>
          <a:xfrm>
            <a:off x="459740" y="1282700"/>
            <a:ext cx="13456920" cy="829945"/>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-该区域以童为享乐美食</a:t>
            </a:r>
            <a:r>
              <a:rPr lang="en-US" altLang="zh-CN" sz="1600" dirty="0">
                <a:solidFill>
                  <a:schemeClr val="tx1">
                    <a:lumMod val="75000"/>
                    <a:lumOff val="25000"/>
                  </a:schemeClr>
                </a:solidFill>
                <a:latin typeface="微软雅黑" panose="020B0503020204020204" charset="-122"/>
                <a:ea typeface="微软雅黑" panose="020B0503020204020204" charset="-122"/>
              </a:rPr>
              <a:t>DIY</a:t>
            </a:r>
            <a:r>
              <a:rPr lang="zh-CN" altLang="en-US" sz="1600" dirty="0">
                <a:solidFill>
                  <a:schemeClr val="tx1">
                    <a:lumMod val="75000"/>
                    <a:lumOff val="25000"/>
                  </a:schemeClr>
                </a:solidFill>
                <a:latin typeface="微软雅黑" panose="020B0503020204020204" charset="-122"/>
                <a:ea typeface="微软雅黑" panose="020B0503020204020204" charset="-122"/>
              </a:rPr>
              <a:t>区，运动一整天，要及时补充能量。</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现场体验</a:t>
            </a:r>
            <a:r>
              <a:rPr lang="en-US" altLang="zh-CN" sz="1600" dirty="0">
                <a:solidFill>
                  <a:schemeClr val="tx1">
                    <a:lumMod val="75000"/>
                    <a:lumOff val="25000"/>
                  </a:schemeClr>
                </a:solidFill>
                <a:latin typeface="微软雅黑" panose="020B0503020204020204" charset="-122"/>
                <a:ea typeface="微软雅黑" panose="020B0503020204020204" charset="-122"/>
              </a:rPr>
              <a:t>DIY</a:t>
            </a:r>
            <a:r>
              <a:rPr lang="zh-CN" altLang="en-US" sz="1600" dirty="0">
                <a:solidFill>
                  <a:schemeClr val="tx1">
                    <a:lumMod val="75000"/>
                    <a:lumOff val="25000"/>
                  </a:schemeClr>
                </a:solidFill>
                <a:latin typeface="微软雅黑" panose="020B0503020204020204" charset="-122"/>
                <a:ea typeface="微软雅黑" panose="020B0503020204020204" charset="-122"/>
              </a:rPr>
              <a:t>美食的乐趣</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9" name="文本框 8"/>
          <p:cNvSpPr txBox="1"/>
          <p:nvPr/>
        </p:nvSpPr>
        <p:spPr>
          <a:xfrm>
            <a:off x="1557020" y="5732780"/>
            <a:ext cx="2766060" cy="460375"/>
          </a:xfrm>
          <a:prstGeom prst="rect">
            <a:avLst/>
          </a:prstGeom>
          <a:noFill/>
        </p:spPr>
        <p:txBody>
          <a:bodyPr wrap="square" rtlCol="0" anchor="t">
            <a:spAutoFit/>
          </a:bodyPr>
          <a:lstStyle/>
          <a:p>
            <a:r>
              <a:rPr lang="zh-CN" sz="2400" dirty="0">
                <a:solidFill>
                  <a:srgbClr val="00B0F0"/>
                </a:solidFill>
                <a:latin typeface="微软雅黑" panose="020B0503020204020204" charset="-122"/>
                <a:ea typeface="微软雅黑" panose="020B0503020204020204" charset="-122"/>
                <a:cs typeface="方正特粗光辉简体" panose="02000000000000000000" charset="-122"/>
              </a:rPr>
              <a:t>冰激凌</a:t>
            </a:r>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rPr>
              <a:t>DIY</a:t>
            </a:r>
            <a:endPar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10" name="文本框 9"/>
          <p:cNvSpPr txBox="1"/>
          <p:nvPr/>
        </p:nvSpPr>
        <p:spPr>
          <a:xfrm>
            <a:off x="7335520" y="5732780"/>
            <a:ext cx="1852295" cy="460375"/>
          </a:xfrm>
          <a:prstGeom prst="rect">
            <a:avLst/>
          </a:prstGeom>
          <a:noFill/>
        </p:spPr>
        <p:txBody>
          <a:bodyPr wrap="square" rtlCol="0" anchor="t">
            <a:spAutoFit/>
          </a:bodyPr>
          <a:lstStyle/>
          <a:p>
            <a:r>
              <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rPr>
              <a:t>饼干</a:t>
            </a:r>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rPr>
              <a:t>DIY</a:t>
            </a:r>
            <a:endPar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grpSp>
        <p:nvGrpSpPr>
          <p:cNvPr id="12" name="组合 11"/>
          <p:cNvGrpSpPr/>
          <p:nvPr/>
        </p:nvGrpSpPr>
        <p:grpSpPr>
          <a:xfrm>
            <a:off x="684530" y="2778760"/>
            <a:ext cx="13232130" cy="2962275"/>
            <a:chOff x="1078" y="4647"/>
            <a:chExt cx="19626" cy="4394"/>
          </a:xfrm>
        </p:grpSpPr>
        <p:pic>
          <p:nvPicPr>
            <p:cNvPr id="7" name="图片 6"/>
            <p:cNvPicPr>
              <a:picLocks noChangeAspect="1"/>
            </p:cNvPicPr>
            <p:nvPr/>
          </p:nvPicPr>
          <p:blipFill>
            <a:blip r:embed="rId1"/>
            <a:srcRect b="11111"/>
            <a:stretch>
              <a:fillRect/>
            </a:stretch>
          </p:blipFill>
          <p:spPr>
            <a:xfrm>
              <a:off x="1078" y="4647"/>
              <a:ext cx="8761" cy="4381"/>
            </a:xfrm>
            <a:prstGeom prst="rect">
              <a:avLst/>
            </a:prstGeom>
          </p:spPr>
        </p:pic>
        <p:pic>
          <p:nvPicPr>
            <p:cNvPr id="8" name="图片 7"/>
            <p:cNvPicPr>
              <a:picLocks noChangeAspect="1"/>
            </p:cNvPicPr>
            <p:nvPr/>
          </p:nvPicPr>
          <p:blipFill>
            <a:blip r:embed="rId2"/>
            <a:stretch>
              <a:fillRect/>
            </a:stretch>
          </p:blipFill>
          <p:spPr>
            <a:xfrm>
              <a:off x="9499" y="4647"/>
              <a:ext cx="6205" cy="4381"/>
            </a:xfrm>
            <a:prstGeom prst="rect">
              <a:avLst/>
            </a:prstGeom>
          </p:spPr>
        </p:pic>
        <p:pic>
          <p:nvPicPr>
            <p:cNvPr id="11" name="图片 10"/>
            <p:cNvPicPr>
              <a:picLocks noChangeAspect="1"/>
            </p:cNvPicPr>
            <p:nvPr/>
          </p:nvPicPr>
          <p:blipFill>
            <a:blip r:embed="rId3"/>
            <a:srcRect b="12131"/>
            <a:stretch>
              <a:fillRect/>
            </a:stretch>
          </p:blipFill>
          <p:spPr>
            <a:xfrm>
              <a:off x="15704" y="4647"/>
              <a:ext cx="5001" cy="4394"/>
            </a:xfrm>
            <a:prstGeom prst="rect">
              <a:avLst/>
            </a:prstGeom>
          </p:spPr>
        </p:pic>
      </p:grpSp>
      <p:sp>
        <p:nvSpPr>
          <p:cNvPr id="15" name="文本框 14"/>
          <p:cNvSpPr txBox="1"/>
          <p:nvPr/>
        </p:nvSpPr>
        <p:spPr>
          <a:xfrm>
            <a:off x="11170920" y="5732145"/>
            <a:ext cx="2613660" cy="460375"/>
          </a:xfrm>
          <a:prstGeom prst="rect">
            <a:avLst/>
          </a:prstGeom>
          <a:noFill/>
        </p:spPr>
        <p:txBody>
          <a:bodyPr wrap="square" rtlCol="0" anchor="t">
            <a:spAutoFit/>
          </a:bodyPr>
          <a:lstStyle/>
          <a:p>
            <a:r>
              <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rPr>
              <a:t>巨无霸水果杯</a:t>
            </a:r>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rPr>
              <a:t>DIY</a:t>
            </a:r>
            <a:endPar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5151120" y="1576070"/>
            <a:ext cx="3924935" cy="3933190"/>
          </a:xfrm>
          <a:prstGeom prst="rect">
            <a:avLst/>
          </a:prstGeom>
        </p:spPr>
      </p:pic>
      <p:sp>
        <p:nvSpPr>
          <p:cNvPr id="13" name="TextBox 4"/>
          <p:cNvSpPr txBox="1"/>
          <p:nvPr/>
        </p:nvSpPr>
        <p:spPr>
          <a:xfrm>
            <a:off x="8255" y="5462905"/>
            <a:ext cx="14392275" cy="645160"/>
          </a:xfrm>
          <a:prstGeom prst="rect">
            <a:avLst/>
          </a:prstGeom>
          <a:noFill/>
        </p:spPr>
        <p:txBody>
          <a:bodyPr wrap="square" rtlCol="0">
            <a:spAutoFit/>
          </a:bodyPr>
          <a:lstStyle/>
          <a:p>
            <a:pPr algn="ctr">
              <a:lnSpc>
                <a:spcPct val="150000"/>
              </a:lnSpc>
            </a:pPr>
            <a:r>
              <a:rPr lang="en-US" altLang="zh-CN" sz="2400" b="1" spc="100" dirty="0">
                <a:solidFill>
                  <a:srgbClr val="00C3FD"/>
                </a:solidFill>
                <a:latin typeface="微软雅黑" panose="020B0503020204020204" charset="-122"/>
                <a:ea typeface="微软雅黑" panose="020B0503020204020204" charset="-122"/>
                <a:cs typeface="Lato" panose="020F0502020204030203" pitchFamily="34" charset="0"/>
                <a:sym typeface="+mn-ea"/>
              </a:rPr>
              <a:t>活动整体排期</a:t>
            </a:r>
            <a:r>
              <a:rPr lang="zh-CN" altLang="en-US" sz="2400" b="1" spc="100" dirty="0">
                <a:solidFill>
                  <a:srgbClr val="00C3FD"/>
                </a:solidFill>
                <a:latin typeface="微软雅黑" panose="020B0503020204020204" charset="-122"/>
                <a:ea typeface="微软雅黑" panose="020B0503020204020204" charset="-122"/>
                <a:cs typeface="Lato" panose="020F0502020204030203" pitchFamily="34" charset="0"/>
              </a:rPr>
              <a:t>｜</a:t>
            </a:r>
            <a:r>
              <a:rPr lang="en-US" altLang="zh-CN" sz="2400" b="1" spc="100" dirty="0">
                <a:solidFill>
                  <a:srgbClr val="00C3FD"/>
                </a:solidFill>
                <a:latin typeface="微软雅黑" panose="020B0503020204020204" charset="-122"/>
                <a:ea typeface="微软雅黑" panose="020B0503020204020204" charset="-122"/>
                <a:cs typeface="Lato" panose="020F0502020204030203" pitchFamily="34" charset="0"/>
                <a:sym typeface="+mn-ea"/>
              </a:rPr>
              <a:t>小海豚计划启动仪式</a:t>
            </a:r>
            <a:r>
              <a:rPr lang="zh-CN" altLang="en-US" sz="2400" b="1" spc="100" dirty="0">
                <a:solidFill>
                  <a:srgbClr val="00C3FD"/>
                </a:solidFill>
                <a:latin typeface="微软雅黑" panose="020B0503020204020204" charset="-122"/>
                <a:ea typeface="微软雅黑" panose="020B0503020204020204" charset="-122"/>
                <a:cs typeface="Lato" panose="020F0502020204030203" pitchFamily="34" charset="0"/>
                <a:sym typeface="+mn-ea"/>
              </a:rPr>
              <a:t>｜</a:t>
            </a:r>
            <a:r>
              <a:rPr lang="zh-CN" altLang="en-US" sz="2400" dirty="0">
                <a:solidFill>
                  <a:srgbClr val="00C3FD"/>
                </a:solidFill>
                <a:latin typeface="迷你简菱心" panose="02010609000101010101" charset="-122"/>
                <a:ea typeface="迷你简菱心" panose="02010609000101010101" charset="-122"/>
                <a:sym typeface="+mn-ea"/>
              </a:rPr>
              <a:t>乐活亲子戏剧周｜乐活亲子音乐周</a:t>
            </a:r>
            <a:endParaRPr lang="zh-CN" altLang="en-US" sz="2400" dirty="0">
              <a:solidFill>
                <a:srgbClr val="00C3FD"/>
              </a:solidFill>
              <a:latin typeface="迷你简菱心" panose="02010609000101010101" charset="-122"/>
              <a:ea typeface="迷你简菱心" panose="02010609000101010101" charset="-122"/>
              <a:sym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1" y="-1"/>
            <a:ext cx="14400213" cy="7210233"/>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3"/>
          <p:cNvSpPr txBox="1"/>
          <p:nvPr/>
        </p:nvSpPr>
        <p:spPr bwMode="auto">
          <a:xfrm>
            <a:off x="205740" y="2911158"/>
            <a:ext cx="13945235" cy="1771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ct val="84000"/>
              </a:spcBef>
              <a:buFont typeface="Arial" panose="020B0604020202020204" pitchFamily="34" charset="0"/>
              <a:buChar char="•"/>
              <a:defRPr sz="1100">
                <a:solidFill>
                  <a:schemeClr val="tx1"/>
                </a:solidFill>
                <a:latin typeface="Calibri" panose="020F0502020204030204" charset="0"/>
                <a:ea typeface="宋体" panose="02010600030101010101" pitchFamily="2" charset="-122"/>
              </a:defRPr>
            </a:lvl1pPr>
            <a:lvl2pPr marL="742950" indent="-285750">
              <a:lnSpc>
                <a:spcPct val="90000"/>
              </a:lnSpc>
              <a:spcBef>
                <a:spcPct val="42000"/>
              </a:spcBef>
              <a:buFont typeface="Arial" panose="020B0604020202020204" pitchFamily="34" charset="0"/>
              <a:buChar char="•"/>
              <a:defRPr sz="1000">
                <a:solidFill>
                  <a:schemeClr val="tx1"/>
                </a:solidFill>
                <a:latin typeface="Calibri" panose="020F0502020204030204" charset="0"/>
                <a:ea typeface="宋体" panose="02010600030101010101" pitchFamily="2" charset="-122"/>
              </a:defRPr>
            </a:lvl2pPr>
            <a:lvl3pPr marL="1143000" indent="-228600">
              <a:lnSpc>
                <a:spcPct val="90000"/>
              </a:lnSpc>
              <a:spcBef>
                <a:spcPct val="42000"/>
              </a:spcBef>
              <a:buFont typeface="Arial" panose="020B0604020202020204" pitchFamily="34" charset="0"/>
              <a:buChar char="•"/>
              <a:defRPr sz="800">
                <a:solidFill>
                  <a:schemeClr val="tx1"/>
                </a:solidFill>
                <a:latin typeface="Calibri" panose="020F0502020204030204" charset="0"/>
                <a:ea typeface="宋体" panose="02010600030101010101" pitchFamily="2" charset="-122"/>
              </a:defRPr>
            </a:lvl3pPr>
            <a:lvl4pPr marL="1600200" indent="-228600">
              <a:lnSpc>
                <a:spcPct val="90000"/>
              </a:lnSpc>
              <a:spcBef>
                <a:spcPct val="42000"/>
              </a:spcBef>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4pPr>
            <a:lvl5pPr marL="2057400" indent="-228600">
              <a:lnSpc>
                <a:spcPct val="90000"/>
              </a:lnSpc>
              <a:spcBef>
                <a:spcPct val="42000"/>
              </a:spcBef>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ct val="42000"/>
              </a:spcBef>
              <a:spcAft>
                <a:spcPct val="0"/>
              </a:spcAft>
              <a:buFont typeface="Arial" panose="020B0604020202020204" pitchFamily="34" charset="0"/>
              <a:buChar char="•"/>
              <a:defRPr sz="700">
                <a:solidFill>
                  <a:schemeClr val="tx1"/>
                </a:solidFill>
                <a:latin typeface="Calibri" panose="020F0502020204030204" charset="0"/>
                <a:ea typeface="宋体" panose="02010600030101010101" pitchFamily="2" charset="-122"/>
              </a:defRPr>
            </a:lvl9pPr>
          </a:lstStyle>
          <a:p>
            <a:pPr algn="ctr">
              <a:lnSpc>
                <a:spcPct val="130000"/>
              </a:lnSpc>
              <a:spcBef>
                <a:spcPct val="0"/>
              </a:spcBef>
              <a:buNone/>
            </a:pPr>
            <a:r>
              <a:rPr lang="en-US" altLang="zh-CN" sz="2800" i="1" dirty="0">
                <a:solidFill>
                  <a:srgbClr val="F85000"/>
                </a:solidFill>
                <a:latin typeface="方正粗黑宋简体" panose="02000000000000000000" pitchFamily="2" charset="-122"/>
                <a:ea typeface="方正粗黑宋简体" panose="02000000000000000000" pitchFamily="2" charset="-122"/>
                <a:sym typeface="+mn-ea"/>
              </a:rPr>
              <a:t>BOTANICA GARDEN  THE FIRST INTEREST  LOHAS </a:t>
            </a:r>
            <a:r>
              <a:rPr lang="en-US" altLang="zh-CN" sz="2800" i="1" dirty="0">
                <a:solidFill>
                  <a:srgbClr val="F85000"/>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2800" i="1" dirty="0">
              <a:solidFill>
                <a:srgbClr val="F85000"/>
              </a:solidFill>
              <a:latin typeface="方正粗黑宋简体" panose="02000000000000000000" pitchFamily="2" charset="-122"/>
              <a:ea typeface="方正粗黑宋简体" panose="02000000000000000000" pitchFamily="2" charset="-122"/>
              <a:sym typeface="宋体" panose="02010600030101010101" pitchFamily="2" charset="-122"/>
            </a:endParaRPr>
          </a:p>
          <a:p>
            <a:pPr algn="ctr">
              <a:lnSpc>
                <a:spcPct val="130000"/>
              </a:lnSpc>
              <a:spcBef>
                <a:spcPct val="0"/>
              </a:spcBef>
              <a:buNone/>
            </a:pPr>
            <a:r>
              <a:rPr lang="en-US" altLang="zh-CN" sz="3600" b="1" noProof="1">
                <a:solidFill>
                  <a:srgbClr val="00C3FD"/>
                </a:solidFill>
                <a:latin typeface="微软雅黑" panose="020B0503020204020204" charset="-122"/>
                <a:ea typeface="微软雅黑" panose="020B0503020204020204" charset="-122"/>
              </a:rPr>
              <a:t>[ </a:t>
            </a:r>
            <a:r>
              <a:rPr lang="zh-CN" altLang="en-US" sz="3600" b="1" noProof="1">
                <a:solidFill>
                  <a:srgbClr val="00C3FD"/>
                </a:solidFill>
                <a:latin typeface="微软雅黑" panose="020B0503020204020204" charset="-122"/>
                <a:ea typeface="微软雅黑" panose="020B0503020204020204" charset="-122"/>
              </a:rPr>
              <a:t>活动预热</a:t>
            </a:r>
            <a:r>
              <a:rPr lang="en-US" altLang="zh-CN" sz="3600" b="1" noProof="1">
                <a:solidFill>
                  <a:srgbClr val="00C3FD"/>
                </a:solidFill>
                <a:latin typeface="微软雅黑" panose="020B0503020204020204" charset="-122"/>
                <a:ea typeface="微软雅黑" panose="020B0503020204020204" charset="-122"/>
              </a:rPr>
              <a:t>]</a:t>
            </a:r>
            <a:endParaRPr lang="en-US" altLang="zh-CN" sz="3600" b="1" noProof="1">
              <a:solidFill>
                <a:srgbClr val="00C3FD"/>
              </a:solidFill>
              <a:latin typeface="微软雅黑" panose="020B0503020204020204" charset="-122"/>
              <a:ea typeface="微软雅黑" panose="020B0503020204020204" charset="-122"/>
            </a:endParaRPr>
          </a:p>
          <a:p>
            <a:pPr algn="ctr">
              <a:lnSpc>
                <a:spcPct val="130000"/>
              </a:lnSpc>
              <a:spcBef>
                <a:spcPct val="0"/>
              </a:spcBef>
              <a:buNone/>
            </a:pPr>
            <a:r>
              <a:rPr lang="en-US" altLang="zh-CN" sz="2000" noProof="1">
                <a:solidFill>
                  <a:srgbClr val="00C3FD"/>
                </a:solidFill>
                <a:latin typeface="微软雅黑" panose="020B0503020204020204" charset="-122"/>
                <a:ea typeface="微软雅黑" panose="020B0503020204020204" charset="-122"/>
              </a:rPr>
              <a:t>—</a:t>
            </a:r>
            <a:r>
              <a:rPr lang="zh-CN" altLang="en-US" sz="2000" noProof="1">
                <a:solidFill>
                  <a:srgbClr val="00C3FD"/>
                </a:solidFill>
                <a:latin typeface="微软雅黑" panose="020B0503020204020204" charset="-122"/>
                <a:ea typeface="微软雅黑" panose="020B0503020204020204" charset="-122"/>
              </a:rPr>
              <a:t>文瑞</a:t>
            </a:r>
            <a:r>
              <a:rPr lang="en-US" altLang="zh-CN" sz="2000" noProof="1">
                <a:solidFill>
                  <a:srgbClr val="00C3FD"/>
                </a:solidFill>
                <a:latin typeface="微软雅黑" panose="020B0503020204020204" charset="-122"/>
                <a:ea typeface="微软雅黑" panose="020B0503020204020204" charset="-122"/>
              </a:rPr>
              <a:t>·</a:t>
            </a:r>
            <a:r>
              <a:rPr lang="zh-CN" altLang="en-US" sz="2000" noProof="1">
                <a:solidFill>
                  <a:srgbClr val="00C3FD"/>
                </a:solidFill>
                <a:latin typeface="微软雅黑" panose="020B0503020204020204" charset="-122"/>
                <a:ea typeface="微软雅黑" panose="020B0503020204020204" charset="-122"/>
              </a:rPr>
              <a:t>卓锦花园城蹭热度？</a:t>
            </a:r>
            <a:r>
              <a:rPr lang="en-US" altLang="zh-CN" sz="2000" noProof="1">
                <a:solidFill>
                  <a:srgbClr val="00C3FD"/>
                </a:solidFill>
                <a:latin typeface="微软雅黑" panose="020B0503020204020204" charset="-122"/>
                <a:ea typeface="微软雅黑" panose="020B0503020204020204" charset="-122"/>
              </a:rPr>
              <a:t> </a:t>
            </a:r>
            <a:r>
              <a:rPr lang="zh-CN" altLang="en-US" sz="2000" noProof="1">
                <a:solidFill>
                  <a:srgbClr val="00C3FD"/>
                </a:solidFill>
                <a:latin typeface="微软雅黑" panose="020B0503020204020204" charset="-122"/>
                <a:ea typeface="微软雅黑" panose="020B0503020204020204" charset="-122"/>
              </a:rPr>
              <a:t> </a:t>
            </a:r>
            <a:r>
              <a:rPr lang="en-US" altLang="zh-CN" sz="2000" noProof="1">
                <a:solidFill>
                  <a:srgbClr val="00C3FD"/>
                </a:solidFill>
                <a:latin typeface="微软雅黑" panose="020B0503020204020204" charset="-122"/>
                <a:ea typeface="微软雅黑" panose="020B0503020204020204" charset="-122"/>
              </a:rPr>
              <a:t>—</a:t>
            </a:r>
            <a:endParaRPr lang="en-US" altLang="zh-CN" sz="2000" noProof="1">
              <a:solidFill>
                <a:srgbClr val="00C3FD"/>
              </a:solidFill>
              <a:latin typeface="微软雅黑" panose="020B0503020204020204" charset="-122"/>
              <a:ea typeface="微软雅黑" panose="020B0503020204020204"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
          <p:cNvGrpSpPr/>
          <p:nvPr/>
        </p:nvGrpSpPr>
        <p:grpSpPr bwMode="auto">
          <a:xfrm>
            <a:off x="836930" y="2321560"/>
            <a:ext cx="2113915" cy="4257040"/>
            <a:chOff x="6278563" y="1084263"/>
            <a:chExt cx="2867025" cy="5773738"/>
          </a:xfrm>
          <a:effectLst>
            <a:outerShdw blurRad="50800" dist="38100" dir="2700000" algn="tl" rotWithShape="0">
              <a:prstClr val="black">
                <a:alpha val="40000"/>
              </a:prstClr>
            </a:outerShdw>
          </a:effectLst>
        </p:grpSpPr>
        <p:sp>
          <p:nvSpPr>
            <p:cNvPr id="23" name="Freeform 896"/>
            <p:cNvSpPr>
              <a:spLocks noEditPoints="1"/>
            </p:cNvSpPr>
            <p:nvPr/>
          </p:nvSpPr>
          <p:spPr bwMode="auto">
            <a:xfrm>
              <a:off x="6316663" y="1084263"/>
              <a:ext cx="2800350" cy="5773738"/>
            </a:xfrm>
            <a:custGeom>
              <a:avLst/>
              <a:gdLst>
                <a:gd name="T0" fmla="*/ 267 w 1764"/>
                <a:gd name="T1" fmla="*/ 0 h 3637"/>
                <a:gd name="T2" fmla="*/ 188 w 1764"/>
                <a:gd name="T3" fmla="*/ 13 h 3637"/>
                <a:gd name="T4" fmla="*/ 118 w 1764"/>
                <a:gd name="T5" fmla="*/ 46 h 3637"/>
                <a:gd name="T6" fmla="*/ 62 w 1764"/>
                <a:gd name="T7" fmla="*/ 97 h 3637"/>
                <a:gd name="T8" fmla="*/ 22 w 1764"/>
                <a:gd name="T9" fmla="*/ 163 h 3637"/>
                <a:gd name="T10" fmla="*/ 2 w 1764"/>
                <a:gd name="T11" fmla="*/ 240 h 3637"/>
                <a:gd name="T12" fmla="*/ 0 w 1764"/>
                <a:gd name="T13" fmla="*/ 3370 h 3637"/>
                <a:gd name="T14" fmla="*/ 12 w 1764"/>
                <a:gd name="T15" fmla="*/ 3449 h 3637"/>
                <a:gd name="T16" fmla="*/ 46 w 1764"/>
                <a:gd name="T17" fmla="*/ 3518 h 3637"/>
                <a:gd name="T18" fmla="*/ 98 w 1764"/>
                <a:gd name="T19" fmla="*/ 3575 h 3637"/>
                <a:gd name="T20" fmla="*/ 164 w 1764"/>
                <a:gd name="T21" fmla="*/ 3615 h 3637"/>
                <a:gd name="T22" fmla="*/ 240 w 1764"/>
                <a:gd name="T23" fmla="*/ 3636 h 3637"/>
                <a:gd name="T24" fmla="*/ 1497 w 1764"/>
                <a:gd name="T25" fmla="*/ 3637 h 3637"/>
                <a:gd name="T26" fmla="*/ 1577 w 1764"/>
                <a:gd name="T27" fmla="*/ 3624 h 3637"/>
                <a:gd name="T28" fmla="*/ 1646 w 1764"/>
                <a:gd name="T29" fmla="*/ 3591 h 3637"/>
                <a:gd name="T30" fmla="*/ 1704 w 1764"/>
                <a:gd name="T31" fmla="*/ 3539 h 3637"/>
                <a:gd name="T32" fmla="*/ 1744 w 1764"/>
                <a:gd name="T33" fmla="*/ 3473 h 3637"/>
                <a:gd name="T34" fmla="*/ 1762 w 1764"/>
                <a:gd name="T35" fmla="*/ 3396 h 3637"/>
                <a:gd name="T36" fmla="*/ 1764 w 1764"/>
                <a:gd name="T37" fmla="*/ 267 h 3637"/>
                <a:gd name="T38" fmla="*/ 1752 w 1764"/>
                <a:gd name="T39" fmla="*/ 188 h 3637"/>
                <a:gd name="T40" fmla="*/ 1719 w 1764"/>
                <a:gd name="T41" fmla="*/ 118 h 3637"/>
                <a:gd name="T42" fmla="*/ 1668 w 1764"/>
                <a:gd name="T43" fmla="*/ 62 h 3637"/>
                <a:gd name="T44" fmla="*/ 1602 w 1764"/>
                <a:gd name="T45" fmla="*/ 21 h 3637"/>
                <a:gd name="T46" fmla="*/ 1524 w 1764"/>
                <a:gd name="T47" fmla="*/ 1 h 3637"/>
                <a:gd name="T48" fmla="*/ 1735 w 1764"/>
                <a:gd name="T49" fmla="*/ 3370 h 3637"/>
                <a:gd name="T50" fmla="*/ 1725 w 1764"/>
                <a:gd name="T51" fmla="*/ 3440 h 3637"/>
                <a:gd name="T52" fmla="*/ 1695 w 1764"/>
                <a:gd name="T53" fmla="*/ 3502 h 3637"/>
                <a:gd name="T54" fmla="*/ 1649 w 1764"/>
                <a:gd name="T55" fmla="*/ 3552 h 3637"/>
                <a:gd name="T56" fmla="*/ 1590 w 1764"/>
                <a:gd name="T57" fmla="*/ 3588 h 3637"/>
                <a:gd name="T58" fmla="*/ 1521 w 1764"/>
                <a:gd name="T59" fmla="*/ 3605 h 3637"/>
                <a:gd name="T60" fmla="*/ 267 w 1764"/>
                <a:gd name="T61" fmla="*/ 3607 h 3637"/>
                <a:gd name="T62" fmla="*/ 197 w 1764"/>
                <a:gd name="T63" fmla="*/ 3597 h 3637"/>
                <a:gd name="T64" fmla="*/ 134 w 1764"/>
                <a:gd name="T65" fmla="*/ 3567 h 3637"/>
                <a:gd name="T66" fmla="*/ 83 w 1764"/>
                <a:gd name="T67" fmla="*/ 3521 h 3637"/>
                <a:gd name="T68" fmla="*/ 48 w 1764"/>
                <a:gd name="T69" fmla="*/ 3462 h 3637"/>
                <a:gd name="T70" fmla="*/ 30 w 1764"/>
                <a:gd name="T71" fmla="*/ 3393 h 3637"/>
                <a:gd name="T72" fmla="*/ 29 w 1764"/>
                <a:gd name="T73" fmla="*/ 267 h 3637"/>
                <a:gd name="T74" fmla="*/ 40 w 1764"/>
                <a:gd name="T75" fmla="*/ 196 h 3637"/>
                <a:gd name="T76" fmla="*/ 69 w 1764"/>
                <a:gd name="T77" fmla="*/ 135 h 3637"/>
                <a:gd name="T78" fmla="*/ 116 w 1764"/>
                <a:gd name="T79" fmla="*/ 83 h 3637"/>
                <a:gd name="T80" fmla="*/ 174 w 1764"/>
                <a:gd name="T81" fmla="*/ 49 h 3637"/>
                <a:gd name="T82" fmla="*/ 243 w 1764"/>
                <a:gd name="T83" fmla="*/ 30 h 3637"/>
                <a:gd name="T84" fmla="*/ 1497 w 1764"/>
                <a:gd name="T85" fmla="*/ 30 h 3637"/>
                <a:gd name="T86" fmla="*/ 1569 w 1764"/>
                <a:gd name="T87" fmla="*/ 40 h 3637"/>
                <a:gd name="T88" fmla="*/ 1630 w 1764"/>
                <a:gd name="T89" fmla="*/ 70 h 3637"/>
                <a:gd name="T90" fmla="*/ 1681 w 1764"/>
                <a:gd name="T91" fmla="*/ 116 h 3637"/>
                <a:gd name="T92" fmla="*/ 1716 w 1764"/>
                <a:gd name="T93" fmla="*/ 175 h 3637"/>
                <a:gd name="T94" fmla="*/ 1734 w 1764"/>
                <a:gd name="T95" fmla="*/ 242 h 3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64" h="3637">
                  <a:moveTo>
                    <a:pt x="1497" y="0"/>
                  </a:moveTo>
                  <a:lnTo>
                    <a:pt x="267" y="0"/>
                  </a:lnTo>
                  <a:lnTo>
                    <a:pt x="267" y="0"/>
                  </a:lnTo>
                  <a:lnTo>
                    <a:pt x="240" y="1"/>
                  </a:lnTo>
                  <a:lnTo>
                    <a:pt x="214" y="6"/>
                  </a:lnTo>
                  <a:lnTo>
                    <a:pt x="188" y="13"/>
                  </a:lnTo>
                  <a:lnTo>
                    <a:pt x="164" y="21"/>
                  </a:lnTo>
                  <a:lnTo>
                    <a:pt x="139" y="33"/>
                  </a:lnTo>
                  <a:lnTo>
                    <a:pt x="118" y="46"/>
                  </a:lnTo>
                  <a:lnTo>
                    <a:pt x="98" y="62"/>
                  </a:lnTo>
                  <a:lnTo>
                    <a:pt x="79" y="79"/>
                  </a:lnTo>
                  <a:lnTo>
                    <a:pt x="62" y="97"/>
                  </a:lnTo>
                  <a:lnTo>
                    <a:pt x="46" y="118"/>
                  </a:lnTo>
                  <a:lnTo>
                    <a:pt x="32" y="141"/>
                  </a:lnTo>
                  <a:lnTo>
                    <a:pt x="22" y="163"/>
                  </a:lnTo>
                  <a:lnTo>
                    <a:pt x="12" y="188"/>
                  </a:lnTo>
                  <a:lnTo>
                    <a:pt x="6" y="214"/>
                  </a:lnTo>
                  <a:lnTo>
                    <a:pt x="2" y="240"/>
                  </a:lnTo>
                  <a:lnTo>
                    <a:pt x="0" y="267"/>
                  </a:lnTo>
                  <a:lnTo>
                    <a:pt x="0" y="3370"/>
                  </a:lnTo>
                  <a:lnTo>
                    <a:pt x="0" y="3370"/>
                  </a:lnTo>
                  <a:lnTo>
                    <a:pt x="2" y="3396"/>
                  </a:lnTo>
                  <a:lnTo>
                    <a:pt x="6" y="3423"/>
                  </a:lnTo>
                  <a:lnTo>
                    <a:pt x="12" y="3449"/>
                  </a:lnTo>
                  <a:lnTo>
                    <a:pt x="22" y="3473"/>
                  </a:lnTo>
                  <a:lnTo>
                    <a:pt x="32" y="3496"/>
                  </a:lnTo>
                  <a:lnTo>
                    <a:pt x="46" y="3518"/>
                  </a:lnTo>
                  <a:lnTo>
                    <a:pt x="62" y="3539"/>
                  </a:lnTo>
                  <a:lnTo>
                    <a:pt x="79" y="3558"/>
                  </a:lnTo>
                  <a:lnTo>
                    <a:pt x="98" y="3575"/>
                  </a:lnTo>
                  <a:lnTo>
                    <a:pt x="118" y="3591"/>
                  </a:lnTo>
                  <a:lnTo>
                    <a:pt x="139" y="3604"/>
                  </a:lnTo>
                  <a:lnTo>
                    <a:pt x="164" y="3615"/>
                  </a:lnTo>
                  <a:lnTo>
                    <a:pt x="188" y="3624"/>
                  </a:lnTo>
                  <a:lnTo>
                    <a:pt x="214" y="3631"/>
                  </a:lnTo>
                  <a:lnTo>
                    <a:pt x="240" y="3636"/>
                  </a:lnTo>
                  <a:lnTo>
                    <a:pt x="267" y="3637"/>
                  </a:lnTo>
                  <a:lnTo>
                    <a:pt x="1497" y="3637"/>
                  </a:lnTo>
                  <a:lnTo>
                    <a:pt x="1497" y="3637"/>
                  </a:lnTo>
                  <a:lnTo>
                    <a:pt x="1524" y="3636"/>
                  </a:lnTo>
                  <a:lnTo>
                    <a:pt x="1551" y="3631"/>
                  </a:lnTo>
                  <a:lnTo>
                    <a:pt x="1577" y="3624"/>
                  </a:lnTo>
                  <a:lnTo>
                    <a:pt x="1602" y="3615"/>
                  </a:lnTo>
                  <a:lnTo>
                    <a:pt x="1625" y="3604"/>
                  </a:lnTo>
                  <a:lnTo>
                    <a:pt x="1646" y="3591"/>
                  </a:lnTo>
                  <a:lnTo>
                    <a:pt x="1668" y="3575"/>
                  </a:lnTo>
                  <a:lnTo>
                    <a:pt x="1686" y="3558"/>
                  </a:lnTo>
                  <a:lnTo>
                    <a:pt x="1704" y="3539"/>
                  </a:lnTo>
                  <a:lnTo>
                    <a:pt x="1719" y="3518"/>
                  </a:lnTo>
                  <a:lnTo>
                    <a:pt x="1732" y="3496"/>
                  </a:lnTo>
                  <a:lnTo>
                    <a:pt x="1744" y="3473"/>
                  </a:lnTo>
                  <a:lnTo>
                    <a:pt x="1752" y="3449"/>
                  </a:lnTo>
                  <a:lnTo>
                    <a:pt x="1759" y="3423"/>
                  </a:lnTo>
                  <a:lnTo>
                    <a:pt x="1762" y="3396"/>
                  </a:lnTo>
                  <a:lnTo>
                    <a:pt x="1764" y="3370"/>
                  </a:lnTo>
                  <a:lnTo>
                    <a:pt x="1764" y="267"/>
                  </a:lnTo>
                  <a:lnTo>
                    <a:pt x="1764" y="267"/>
                  </a:lnTo>
                  <a:lnTo>
                    <a:pt x="1762" y="240"/>
                  </a:lnTo>
                  <a:lnTo>
                    <a:pt x="1759" y="214"/>
                  </a:lnTo>
                  <a:lnTo>
                    <a:pt x="1752" y="188"/>
                  </a:lnTo>
                  <a:lnTo>
                    <a:pt x="1744" y="163"/>
                  </a:lnTo>
                  <a:lnTo>
                    <a:pt x="1732" y="141"/>
                  </a:lnTo>
                  <a:lnTo>
                    <a:pt x="1719" y="118"/>
                  </a:lnTo>
                  <a:lnTo>
                    <a:pt x="1704" y="97"/>
                  </a:lnTo>
                  <a:lnTo>
                    <a:pt x="1686" y="79"/>
                  </a:lnTo>
                  <a:lnTo>
                    <a:pt x="1668" y="62"/>
                  </a:lnTo>
                  <a:lnTo>
                    <a:pt x="1646" y="46"/>
                  </a:lnTo>
                  <a:lnTo>
                    <a:pt x="1625" y="33"/>
                  </a:lnTo>
                  <a:lnTo>
                    <a:pt x="1602" y="21"/>
                  </a:lnTo>
                  <a:lnTo>
                    <a:pt x="1577" y="13"/>
                  </a:lnTo>
                  <a:lnTo>
                    <a:pt x="1551" y="6"/>
                  </a:lnTo>
                  <a:lnTo>
                    <a:pt x="1524" y="1"/>
                  </a:lnTo>
                  <a:lnTo>
                    <a:pt x="1497" y="0"/>
                  </a:lnTo>
                  <a:close/>
                  <a:moveTo>
                    <a:pt x="1735" y="3370"/>
                  </a:moveTo>
                  <a:lnTo>
                    <a:pt x="1735" y="3370"/>
                  </a:lnTo>
                  <a:lnTo>
                    <a:pt x="1734" y="3393"/>
                  </a:lnTo>
                  <a:lnTo>
                    <a:pt x="1731" y="3417"/>
                  </a:lnTo>
                  <a:lnTo>
                    <a:pt x="1725" y="3440"/>
                  </a:lnTo>
                  <a:lnTo>
                    <a:pt x="1716" y="3462"/>
                  </a:lnTo>
                  <a:lnTo>
                    <a:pt x="1706" y="3483"/>
                  </a:lnTo>
                  <a:lnTo>
                    <a:pt x="1695" y="3502"/>
                  </a:lnTo>
                  <a:lnTo>
                    <a:pt x="1681" y="3521"/>
                  </a:lnTo>
                  <a:lnTo>
                    <a:pt x="1666" y="3538"/>
                  </a:lnTo>
                  <a:lnTo>
                    <a:pt x="1649" y="3552"/>
                  </a:lnTo>
                  <a:lnTo>
                    <a:pt x="1630" y="3567"/>
                  </a:lnTo>
                  <a:lnTo>
                    <a:pt x="1610" y="3578"/>
                  </a:lnTo>
                  <a:lnTo>
                    <a:pt x="1590" y="3588"/>
                  </a:lnTo>
                  <a:lnTo>
                    <a:pt x="1569" y="3597"/>
                  </a:lnTo>
                  <a:lnTo>
                    <a:pt x="1546" y="3603"/>
                  </a:lnTo>
                  <a:lnTo>
                    <a:pt x="1521" y="3605"/>
                  </a:lnTo>
                  <a:lnTo>
                    <a:pt x="1497" y="3607"/>
                  </a:lnTo>
                  <a:lnTo>
                    <a:pt x="267" y="3607"/>
                  </a:lnTo>
                  <a:lnTo>
                    <a:pt x="267" y="3607"/>
                  </a:lnTo>
                  <a:lnTo>
                    <a:pt x="243" y="3605"/>
                  </a:lnTo>
                  <a:lnTo>
                    <a:pt x="220" y="3603"/>
                  </a:lnTo>
                  <a:lnTo>
                    <a:pt x="197" y="3597"/>
                  </a:lnTo>
                  <a:lnTo>
                    <a:pt x="174" y="3588"/>
                  </a:lnTo>
                  <a:lnTo>
                    <a:pt x="154" y="3578"/>
                  </a:lnTo>
                  <a:lnTo>
                    <a:pt x="134" y="3567"/>
                  </a:lnTo>
                  <a:lnTo>
                    <a:pt x="116" y="3552"/>
                  </a:lnTo>
                  <a:lnTo>
                    <a:pt x="99" y="3538"/>
                  </a:lnTo>
                  <a:lnTo>
                    <a:pt x="83" y="3521"/>
                  </a:lnTo>
                  <a:lnTo>
                    <a:pt x="69" y="3502"/>
                  </a:lnTo>
                  <a:lnTo>
                    <a:pt x="58" y="3483"/>
                  </a:lnTo>
                  <a:lnTo>
                    <a:pt x="48" y="3462"/>
                  </a:lnTo>
                  <a:lnTo>
                    <a:pt x="40" y="3440"/>
                  </a:lnTo>
                  <a:lnTo>
                    <a:pt x="35" y="3417"/>
                  </a:lnTo>
                  <a:lnTo>
                    <a:pt x="30" y="3393"/>
                  </a:lnTo>
                  <a:lnTo>
                    <a:pt x="29" y="3370"/>
                  </a:lnTo>
                  <a:lnTo>
                    <a:pt x="29" y="267"/>
                  </a:lnTo>
                  <a:lnTo>
                    <a:pt x="29" y="267"/>
                  </a:lnTo>
                  <a:lnTo>
                    <a:pt x="30" y="242"/>
                  </a:lnTo>
                  <a:lnTo>
                    <a:pt x="35" y="219"/>
                  </a:lnTo>
                  <a:lnTo>
                    <a:pt x="40" y="196"/>
                  </a:lnTo>
                  <a:lnTo>
                    <a:pt x="48" y="175"/>
                  </a:lnTo>
                  <a:lnTo>
                    <a:pt x="58" y="153"/>
                  </a:lnTo>
                  <a:lnTo>
                    <a:pt x="69" y="135"/>
                  </a:lnTo>
                  <a:lnTo>
                    <a:pt x="83" y="116"/>
                  </a:lnTo>
                  <a:lnTo>
                    <a:pt x="99" y="99"/>
                  </a:lnTo>
                  <a:lnTo>
                    <a:pt x="116" y="83"/>
                  </a:lnTo>
                  <a:lnTo>
                    <a:pt x="134" y="70"/>
                  </a:lnTo>
                  <a:lnTo>
                    <a:pt x="154" y="59"/>
                  </a:lnTo>
                  <a:lnTo>
                    <a:pt x="174" y="49"/>
                  </a:lnTo>
                  <a:lnTo>
                    <a:pt x="197" y="40"/>
                  </a:lnTo>
                  <a:lnTo>
                    <a:pt x="220" y="34"/>
                  </a:lnTo>
                  <a:lnTo>
                    <a:pt x="243" y="30"/>
                  </a:lnTo>
                  <a:lnTo>
                    <a:pt x="267" y="30"/>
                  </a:lnTo>
                  <a:lnTo>
                    <a:pt x="1497" y="30"/>
                  </a:lnTo>
                  <a:lnTo>
                    <a:pt x="1497" y="30"/>
                  </a:lnTo>
                  <a:lnTo>
                    <a:pt x="1521" y="30"/>
                  </a:lnTo>
                  <a:lnTo>
                    <a:pt x="1546" y="34"/>
                  </a:lnTo>
                  <a:lnTo>
                    <a:pt x="1569" y="40"/>
                  </a:lnTo>
                  <a:lnTo>
                    <a:pt x="1590" y="49"/>
                  </a:lnTo>
                  <a:lnTo>
                    <a:pt x="1610" y="59"/>
                  </a:lnTo>
                  <a:lnTo>
                    <a:pt x="1630" y="70"/>
                  </a:lnTo>
                  <a:lnTo>
                    <a:pt x="1649" y="83"/>
                  </a:lnTo>
                  <a:lnTo>
                    <a:pt x="1666" y="99"/>
                  </a:lnTo>
                  <a:lnTo>
                    <a:pt x="1681" y="116"/>
                  </a:lnTo>
                  <a:lnTo>
                    <a:pt x="1695" y="135"/>
                  </a:lnTo>
                  <a:lnTo>
                    <a:pt x="1706" y="153"/>
                  </a:lnTo>
                  <a:lnTo>
                    <a:pt x="1716" y="175"/>
                  </a:lnTo>
                  <a:lnTo>
                    <a:pt x="1725" y="196"/>
                  </a:lnTo>
                  <a:lnTo>
                    <a:pt x="1731" y="219"/>
                  </a:lnTo>
                  <a:lnTo>
                    <a:pt x="1734" y="242"/>
                  </a:lnTo>
                  <a:lnTo>
                    <a:pt x="1735" y="267"/>
                  </a:lnTo>
                  <a:lnTo>
                    <a:pt x="1735" y="3370"/>
                  </a:lnTo>
                  <a:close/>
                </a:path>
              </a:pathLst>
            </a:custGeom>
            <a:solidFill>
              <a:srgbClr val="F2DDCC"/>
            </a:solidFill>
            <a:ln>
              <a:noFill/>
            </a:ln>
          </p:spPr>
          <p:txBody>
            <a:bodyPr/>
            <a:lstStyle/>
            <a:p>
              <a:pPr fontAlgn="auto">
                <a:spcBef>
                  <a:spcPts val="0"/>
                </a:spcBef>
                <a:spcAft>
                  <a:spcPts val="0"/>
                </a:spcAft>
                <a:defRPr/>
              </a:pPr>
              <a:endParaRPr lang="zh-CN" altLang="en-US">
                <a:latin typeface="+mn-lt"/>
                <a:ea typeface="+mn-ea"/>
              </a:endParaRPr>
            </a:p>
          </p:txBody>
        </p:sp>
        <p:sp>
          <p:nvSpPr>
            <p:cNvPr id="24" name="Freeform 898"/>
            <p:cNvSpPr/>
            <p:nvPr/>
          </p:nvSpPr>
          <p:spPr bwMode="auto">
            <a:xfrm>
              <a:off x="6362700" y="1131888"/>
              <a:ext cx="2708275" cy="5678488"/>
            </a:xfrm>
            <a:custGeom>
              <a:avLst/>
              <a:gdLst>
                <a:gd name="T0" fmla="*/ 1706 w 1706"/>
                <a:gd name="T1" fmla="*/ 3340 h 3577"/>
                <a:gd name="T2" fmla="*/ 1702 w 1706"/>
                <a:gd name="T3" fmla="*/ 3387 h 3577"/>
                <a:gd name="T4" fmla="*/ 1687 w 1706"/>
                <a:gd name="T5" fmla="*/ 3432 h 3577"/>
                <a:gd name="T6" fmla="*/ 1666 w 1706"/>
                <a:gd name="T7" fmla="*/ 3472 h 3577"/>
                <a:gd name="T8" fmla="*/ 1637 w 1706"/>
                <a:gd name="T9" fmla="*/ 3508 h 3577"/>
                <a:gd name="T10" fmla="*/ 1601 w 1706"/>
                <a:gd name="T11" fmla="*/ 3537 h 3577"/>
                <a:gd name="T12" fmla="*/ 1561 w 1706"/>
                <a:gd name="T13" fmla="*/ 3558 h 3577"/>
                <a:gd name="T14" fmla="*/ 1517 w 1706"/>
                <a:gd name="T15" fmla="*/ 3573 h 3577"/>
                <a:gd name="T16" fmla="*/ 1468 w 1706"/>
                <a:gd name="T17" fmla="*/ 3577 h 3577"/>
                <a:gd name="T18" fmla="*/ 238 w 1706"/>
                <a:gd name="T19" fmla="*/ 3577 h 3577"/>
                <a:gd name="T20" fmla="*/ 191 w 1706"/>
                <a:gd name="T21" fmla="*/ 3573 h 3577"/>
                <a:gd name="T22" fmla="*/ 145 w 1706"/>
                <a:gd name="T23" fmla="*/ 3558 h 3577"/>
                <a:gd name="T24" fmla="*/ 105 w 1706"/>
                <a:gd name="T25" fmla="*/ 3537 h 3577"/>
                <a:gd name="T26" fmla="*/ 70 w 1706"/>
                <a:gd name="T27" fmla="*/ 3508 h 3577"/>
                <a:gd name="T28" fmla="*/ 40 w 1706"/>
                <a:gd name="T29" fmla="*/ 3472 h 3577"/>
                <a:gd name="T30" fmla="*/ 19 w 1706"/>
                <a:gd name="T31" fmla="*/ 3432 h 3577"/>
                <a:gd name="T32" fmla="*/ 6 w 1706"/>
                <a:gd name="T33" fmla="*/ 3387 h 3577"/>
                <a:gd name="T34" fmla="*/ 0 w 1706"/>
                <a:gd name="T35" fmla="*/ 3340 h 3577"/>
                <a:gd name="T36" fmla="*/ 0 w 1706"/>
                <a:gd name="T37" fmla="*/ 237 h 3577"/>
                <a:gd name="T38" fmla="*/ 6 w 1706"/>
                <a:gd name="T39" fmla="*/ 189 h 3577"/>
                <a:gd name="T40" fmla="*/ 19 w 1706"/>
                <a:gd name="T41" fmla="*/ 145 h 3577"/>
                <a:gd name="T42" fmla="*/ 40 w 1706"/>
                <a:gd name="T43" fmla="*/ 105 h 3577"/>
                <a:gd name="T44" fmla="*/ 70 w 1706"/>
                <a:gd name="T45" fmla="*/ 69 h 3577"/>
                <a:gd name="T46" fmla="*/ 105 w 1706"/>
                <a:gd name="T47" fmla="*/ 40 h 3577"/>
                <a:gd name="T48" fmla="*/ 145 w 1706"/>
                <a:gd name="T49" fmla="*/ 19 h 3577"/>
                <a:gd name="T50" fmla="*/ 191 w 1706"/>
                <a:gd name="T51" fmla="*/ 4 h 3577"/>
                <a:gd name="T52" fmla="*/ 238 w 1706"/>
                <a:gd name="T53" fmla="*/ 0 h 3577"/>
                <a:gd name="T54" fmla="*/ 1468 w 1706"/>
                <a:gd name="T55" fmla="*/ 0 h 3577"/>
                <a:gd name="T56" fmla="*/ 1517 w 1706"/>
                <a:gd name="T57" fmla="*/ 4 h 3577"/>
                <a:gd name="T58" fmla="*/ 1561 w 1706"/>
                <a:gd name="T59" fmla="*/ 19 h 3577"/>
                <a:gd name="T60" fmla="*/ 1601 w 1706"/>
                <a:gd name="T61" fmla="*/ 40 h 3577"/>
                <a:gd name="T62" fmla="*/ 1637 w 1706"/>
                <a:gd name="T63" fmla="*/ 69 h 3577"/>
                <a:gd name="T64" fmla="*/ 1666 w 1706"/>
                <a:gd name="T65" fmla="*/ 105 h 3577"/>
                <a:gd name="T66" fmla="*/ 1687 w 1706"/>
                <a:gd name="T67" fmla="*/ 145 h 3577"/>
                <a:gd name="T68" fmla="*/ 1702 w 1706"/>
                <a:gd name="T69" fmla="*/ 189 h 3577"/>
                <a:gd name="T70" fmla="*/ 1706 w 1706"/>
                <a:gd name="T71" fmla="*/ 237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6" h="3577">
                  <a:moveTo>
                    <a:pt x="1706" y="3340"/>
                  </a:moveTo>
                  <a:lnTo>
                    <a:pt x="1706" y="3340"/>
                  </a:lnTo>
                  <a:lnTo>
                    <a:pt x="1705" y="3363"/>
                  </a:lnTo>
                  <a:lnTo>
                    <a:pt x="1702" y="3387"/>
                  </a:lnTo>
                  <a:lnTo>
                    <a:pt x="1696" y="3410"/>
                  </a:lnTo>
                  <a:lnTo>
                    <a:pt x="1687" y="3432"/>
                  </a:lnTo>
                  <a:lnTo>
                    <a:pt x="1677" y="3453"/>
                  </a:lnTo>
                  <a:lnTo>
                    <a:pt x="1666" y="3472"/>
                  </a:lnTo>
                  <a:lnTo>
                    <a:pt x="1652" y="3491"/>
                  </a:lnTo>
                  <a:lnTo>
                    <a:pt x="1637" y="3508"/>
                  </a:lnTo>
                  <a:lnTo>
                    <a:pt x="1620" y="3522"/>
                  </a:lnTo>
                  <a:lnTo>
                    <a:pt x="1601" y="3537"/>
                  </a:lnTo>
                  <a:lnTo>
                    <a:pt x="1581" y="3548"/>
                  </a:lnTo>
                  <a:lnTo>
                    <a:pt x="1561" y="3558"/>
                  </a:lnTo>
                  <a:lnTo>
                    <a:pt x="1540" y="3567"/>
                  </a:lnTo>
                  <a:lnTo>
                    <a:pt x="1517" y="3573"/>
                  </a:lnTo>
                  <a:lnTo>
                    <a:pt x="1492" y="3575"/>
                  </a:lnTo>
                  <a:lnTo>
                    <a:pt x="1468" y="3577"/>
                  </a:lnTo>
                  <a:lnTo>
                    <a:pt x="238" y="3577"/>
                  </a:lnTo>
                  <a:lnTo>
                    <a:pt x="238" y="3577"/>
                  </a:lnTo>
                  <a:lnTo>
                    <a:pt x="214" y="3575"/>
                  </a:lnTo>
                  <a:lnTo>
                    <a:pt x="191" y="3573"/>
                  </a:lnTo>
                  <a:lnTo>
                    <a:pt x="168" y="3567"/>
                  </a:lnTo>
                  <a:lnTo>
                    <a:pt x="145" y="3558"/>
                  </a:lnTo>
                  <a:lnTo>
                    <a:pt x="125" y="3548"/>
                  </a:lnTo>
                  <a:lnTo>
                    <a:pt x="105" y="3537"/>
                  </a:lnTo>
                  <a:lnTo>
                    <a:pt x="87" y="3522"/>
                  </a:lnTo>
                  <a:lnTo>
                    <a:pt x="70" y="3508"/>
                  </a:lnTo>
                  <a:lnTo>
                    <a:pt x="54" y="3491"/>
                  </a:lnTo>
                  <a:lnTo>
                    <a:pt x="40" y="3472"/>
                  </a:lnTo>
                  <a:lnTo>
                    <a:pt x="29" y="3453"/>
                  </a:lnTo>
                  <a:lnTo>
                    <a:pt x="19" y="3432"/>
                  </a:lnTo>
                  <a:lnTo>
                    <a:pt x="11" y="3410"/>
                  </a:lnTo>
                  <a:lnTo>
                    <a:pt x="6" y="3387"/>
                  </a:lnTo>
                  <a:lnTo>
                    <a:pt x="1" y="3363"/>
                  </a:lnTo>
                  <a:lnTo>
                    <a:pt x="0" y="3340"/>
                  </a:lnTo>
                  <a:lnTo>
                    <a:pt x="0" y="237"/>
                  </a:lnTo>
                  <a:lnTo>
                    <a:pt x="0" y="237"/>
                  </a:lnTo>
                  <a:lnTo>
                    <a:pt x="1" y="212"/>
                  </a:lnTo>
                  <a:lnTo>
                    <a:pt x="6" y="189"/>
                  </a:lnTo>
                  <a:lnTo>
                    <a:pt x="11" y="166"/>
                  </a:lnTo>
                  <a:lnTo>
                    <a:pt x="19" y="145"/>
                  </a:lnTo>
                  <a:lnTo>
                    <a:pt x="29" y="123"/>
                  </a:lnTo>
                  <a:lnTo>
                    <a:pt x="40" y="105"/>
                  </a:lnTo>
                  <a:lnTo>
                    <a:pt x="54" y="86"/>
                  </a:lnTo>
                  <a:lnTo>
                    <a:pt x="70" y="69"/>
                  </a:lnTo>
                  <a:lnTo>
                    <a:pt x="87" y="53"/>
                  </a:lnTo>
                  <a:lnTo>
                    <a:pt x="105" y="40"/>
                  </a:lnTo>
                  <a:lnTo>
                    <a:pt x="125" y="29"/>
                  </a:lnTo>
                  <a:lnTo>
                    <a:pt x="145" y="19"/>
                  </a:lnTo>
                  <a:lnTo>
                    <a:pt x="168" y="10"/>
                  </a:lnTo>
                  <a:lnTo>
                    <a:pt x="191" y="4"/>
                  </a:lnTo>
                  <a:lnTo>
                    <a:pt x="214" y="0"/>
                  </a:lnTo>
                  <a:lnTo>
                    <a:pt x="238" y="0"/>
                  </a:lnTo>
                  <a:lnTo>
                    <a:pt x="1468" y="0"/>
                  </a:lnTo>
                  <a:lnTo>
                    <a:pt x="1468" y="0"/>
                  </a:lnTo>
                  <a:lnTo>
                    <a:pt x="1492" y="0"/>
                  </a:lnTo>
                  <a:lnTo>
                    <a:pt x="1517" y="4"/>
                  </a:lnTo>
                  <a:lnTo>
                    <a:pt x="1540" y="10"/>
                  </a:lnTo>
                  <a:lnTo>
                    <a:pt x="1561" y="19"/>
                  </a:lnTo>
                  <a:lnTo>
                    <a:pt x="1581" y="29"/>
                  </a:lnTo>
                  <a:lnTo>
                    <a:pt x="1601" y="40"/>
                  </a:lnTo>
                  <a:lnTo>
                    <a:pt x="1620" y="53"/>
                  </a:lnTo>
                  <a:lnTo>
                    <a:pt x="1637" y="69"/>
                  </a:lnTo>
                  <a:lnTo>
                    <a:pt x="1652" y="86"/>
                  </a:lnTo>
                  <a:lnTo>
                    <a:pt x="1666" y="105"/>
                  </a:lnTo>
                  <a:lnTo>
                    <a:pt x="1677" y="123"/>
                  </a:lnTo>
                  <a:lnTo>
                    <a:pt x="1687" y="145"/>
                  </a:lnTo>
                  <a:lnTo>
                    <a:pt x="1696" y="166"/>
                  </a:lnTo>
                  <a:lnTo>
                    <a:pt x="1702" y="189"/>
                  </a:lnTo>
                  <a:lnTo>
                    <a:pt x="1705" y="212"/>
                  </a:lnTo>
                  <a:lnTo>
                    <a:pt x="1706" y="237"/>
                  </a:lnTo>
                  <a:lnTo>
                    <a:pt x="1706" y="334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 name="Freeform 900"/>
            <p:cNvSpPr/>
            <p:nvPr/>
          </p:nvSpPr>
          <p:spPr bwMode="auto">
            <a:xfrm>
              <a:off x="6362700" y="1131888"/>
              <a:ext cx="2708275" cy="5678488"/>
            </a:xfrm>
            <a:custGeom>
              <a:avLst/>
              <a:gdLst>
                <a:gd name="T0" fmla="*/ 1706 w 1706"/>
                <a:gd name="T1" fmla="*/ 3340 h 3577"/>
                <a:gd name="T2" fmla="*/ 1702 w 1706"/>
                <a:gd name="T3" fmla="*/ 3387 h 3577"/>
                <a:gd name="T4" fmla="*/ 1687 w 1706"/>
                <a:gd name="T5" fmla="*/ 3432 h 3577"/>
                <a:gd name="T6" fmla="*/ 1666 w 1706"/>
                <a:gd name="T7" fmla="*/ 3472 h 3577"/>
                <a:gd name="T8" fmla="*/ 1637 w 1706"/>
                <a:gd name="T9" fmla="*/ 3508 h 3577"/>
                <a:gd name="T10" fmla="*/ 1601 w 1706"/>
                <a:gd name="T11" fmla="*/ 3537 h 3577"/>
                <a:gd name="T12" fmla="*/ 1561 w 1706"/>
                <a:gd name="T13" fmla="*/ 3558 h 3577"/>
                <a:gd name="T14" fmla="*/ 1517 w 1706"/>
                <a:gd name="T15" fmla="*/ 3573 h 3577"/>
                <a:gd name="T16" fmla="*/ 1468 w 1706"/>
                <a:gd name="T17" fmla="*/ 3577 h 3577"/>
                <a:gd name="T18" fmla="*/ 238 w 1706"/>
                <a:gd name="T19" fmla="*/ 3577 h 3577"/>
                <a:gd name="T20" fmla="*/ 191 w 1706"/>
                <a:gd name="T21" fmla="*/ 3573 h 3577"/>
                <a:gd name="T22" fmla="*/ 145 w 1706"/>
                <a:gd name="T23" fmla="*/ 3558 h 3577"/>
                <a:gd name="T24" fmla="*/ 105 w 1706"/>
                <a:gd name="T25" fmla="*/ 3537 h 3577"/>
                <a:gd name="T26" fmla="*/ 70 w 1706"/>
                <a:gd name="T27" fmla="*/ 3508 h 3577"/>
                <a:gd name="T28" fmla="*/ 40 w 1706"/>
                <a:gd name="T29" fmla="*/ 3472 h 3577"/>
                <a:gd name="T30" fmla="*/ 19 w 1706"/>
                <a:gd name="T31" fmla="*/ 3432 h 3577"/>
                <a:gd name="T32" fmla="*/ 6 w 1706"/>
                <a:gd name="T33" fmla="*/ 3387 h 3577"/>
                <a:gd name="T34" fmla="*/ 0 w 1706"/>
                <a:gd name="T35" fmla="*/ 3340 h 3577"/>
                <a:gd name="T36" fmla="*/ 0 w 1706"/>
                <a:gd name="T37" fmla="*/ 237 h 3577"/>
                <a:gd name="T38" fmla="*/ 6 w 1706"/>
                <a:gd name="T39" fmla="*/ 189 h 3577"/>
                <a:gd name="T40" fmla="*/ 19 w 1706"/>
                <a:gd name="T41" fmla="*/ 145 h 3577"/>
                <a:gd name="T42" fmla="*/ 40 w 1706"/>
                <a:gd name="T43" fmla="*/ 105 h 3577"/>
                <a:gd name="T44" fmla="*/ 70 w 1706"/>
                <a:gd name="T45" fmla="*/ 69 h 3577"/>
                <a:gd name="T46" fmla="*/ 105 w 1706"/>
                <a:gd name="T47" fmla="*/ 40 h 3577"/>
                <a:gd name="T48" fmla="*/ 145 w 1706"/>
                <a:gd name="T49" fmla="*/ 19 h 3577"/>
                <a:gd name="T50" fmla="*/ 191 w 1706"/>
                <a:gd name="T51" fmla="*/ 4 h 3577"/>
                <a:gd name="T52" fmla="*/ 238 w 1706"/>
                <a:gd name="T53" fmla="*/ 0 h 3577"/>
                <a:gd name="T54" fmla="*/ 1468 w 1706"/>
                <a:gd name="T55" fmla="*/ 0 h 3577"/>
                <a:gd name="T56" fmla="*/ 1517 w 1706"/>
                <a:gd name="T57" fmla="*/ 4 h 3577"/>
                <a:gd name="T58" fmla="*/ 1561 w 1706"/>
                <a:gd name="T59" fmla="*/ 19 h 3577"/>
                <a:gd name="T60" fmla="*/ 1601 w 1706"/>
                <a:gd name="T61" fmla="*/ 40 h 3577"/>
                <a:gd name="T62" fmla="*/ 1637 w 1706"/>
                <a:gd name="T63" fmla="*/ 69 h 3577"/>
                <a:gd name="T64" fmla="*/ 1666 w 1706"/>
                <a:gd name="T65" fmla="*/ 105 h 3577"/>
                <a:gd name="T66" fmla="*/ 1687 w 1706"/>
                <a:gd name="T67" fmla="*/ 145 h 3577"/>
                <a:gd name="T68" fmla="*/ 1702 w 1706"/>
                <a:gd name="T69" fmla="*/ 189 h 3577"/>
                <a:gd name="T70" fmla="*/ 1706 w 1706"/>
                <a:gd name="T71" fmla="*/ 237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6" h="3577">
                  <a:moveTo>
                    <a:pt x="1706" y="3340"/>
                  </a:moveTo>
                  <a:lnTo>
                    <a:pt x="1706" y="3340"/>
                  </a:lnTo>
                  <a:lnTo>
                    <a:pt x="1705" y="3363"/>
                  </a:lnTo>
                  <a:lnTo>
                    <a:pt x="1702" y="3387"/>
                  </a:lnTo>
                  <a:lnTo>
                    <a:pt x="1696" y="3410"/>
                  </a:lnTo>
                  <a:lnTo>
                    <a:pt x="1687" y="3432"/>
                  </a:lnTo>
                  <a:lnTo>
                    <a:pt x="1677" y="3453"/>
                  </a:lnTo>
                  <a:lnTo>
                    <a:pt x="1666" y="3472"/>
                  </a:lnTo>
                  <a:lnTo>
                    <a:pt x="1652" y="3491"/>
                  </a:lnTo>
                  <a:lnTo>
                    <a:pt x="1637" y="3508"/>
                  </a:lnTo>
                  <a:lnTo>
                    <a:pt x="1620" y="3522"/>
                  </a:lnTo>
                  <a:lnTo>
                    <a:pt x="1601" y="3537"/>
                  </a:lnTo>
                  <a:lnTo>
                    <a:pt x="1581" y="3548"/>
                  </a:lnTo>
                  <a:lnTo>
                    <a:pt x="1561" y="3558"/>
                  </a:lnTo>
                  <a:lnTo>
                    <a:pt x="1540" y="3567"/>
                  </a:lnTo>
                  <a:lnTo>
                    <a:pt x="1517" y="3573"/>
                  </a:lnTo>
                  <a:lnTo>
                    <a:pt x="1492" y="3575"/>
                  </a:lnTo>
                  <a:lnTo>
                    <a:pt x="1468" y="3577"/>
                  </a:lnTo>
                  <a:lnTo>
                    <a:pt x="238" y="3577"/>
                  </a:lnTo>
                  <a:lnTo>
                    <a:pt x="238" y="3577"/>
                  </a:lnTo>
                  <a:lnTo>
                    <a:pt x="214" y="3575"/>
                  </a:lnTo>
                  <a:lnTo>
                    <a:pt x="191" y="3573"/>
                  </a:lnTo>
                  <a:lnTo>
                    <a:pt x="168" y="3567"/>
                  </a:lnTo>
                  <a:lnTo>
                    <a:pt x="145" y="3558"/>
                  </a:lnTo>
                  <a:lnTo>
                    <a:pt x="125" y="3548"/>
                  </a:lnTo>
                  <a:lnTo>
                    <a:pt x="105" y="3537"/>
                  </a:lnTo>
                  <a:lnTo>
                    <a:pt x="87" y="3522"/>
                  </a:lnTo>
                  <a:lnTo>
                    <a:pt x="70" y="3508"/>
                  </a:lnTo>
                  <a:lnTo>
                    <a:pt x="54" y="3491"/>
                  </a:lnTo>
                  <a:lnTo>
                    <a:pt x="40" y="3472"/>
                  </a:lnTo>
                  <a:lnTo>
                    <a:pt x="29" y="3453"/>
                  </a:lnTo>
                  <a:lnTo>
                    <a:pt x="19" y="3432"/>
                  </a:lnTo>
                  <a:lnTo>
                    <a:pt x="11" y="3410"/>
                  </a:lnTo>
                  <a:lnTo>
                    <a:pt x="6" y="3387"/>
                  </a:lnTo>
                  <a:lnTo>
                    <a:pt x="1" y="3363"/>
                  </a:lnTo>
                  <a:lnTo>
                    <a:pt x="0" y="3340"/>
                  </a:lnTo>
                  <a:lnTo>
                    <a:pt x="0" y="237"/>
                  </a:lnTo>
                  <a:lnTo>
                    <a:pt x="0" y="237"/>
                  </a:lnTo>
                  <a:lnTo>
                    <a:pt x="1" y="212"/>
                  </a:lnTo>
                  <a:lnTo>
                    <a:pt x="6" y="189"/>
                  </a:lnTo>
                  <a:lnTo>
                    <a:pt x="11" y="166"/>
                  </a:lnTo>
                  <a:lnTo>
                    <a:pt x="19" y="145"/>
                  </a:lnTo>
                  <a:lnTo>
                    <a:pt x="29" y="123"/>
                  </a:lnTo>
                  <a:lnTo>
                    <a:pt x="40" y="105"/>
                  </a:lnTo>
                  <a:lnTo>
                    <a:pt x="54" y="86"/>
                  </a:lnTo>
                  <a:lnTo>
                    <a:pt x="70" y="69"/>
                  </a:lnTo>
                  <a:lnTo>
                    <a:pt x="87" y="53"/>
                  </a:lnTo>
                  <a:lnTo>
                    <a:pt x="105" y="40"/>
                  </a:lnTo>
                  <a:lnTo>
                    <a:pt x="125" y="29"/>
                  </a:lnTo>
                  <a:lnTo>
                    <a:pt x="145" y="19"/>
                  </a:lnTo>
                  <a:lnTo>
                    <a:pt x="168" y="10"/>
                  </a:lnTo>
                  <a:lnTo>
                    <a:pt x="191" y="4"/>
                  </a:lnTo>
                  <a:lnTo>
                    <a:pt x="214" y="0"/>
                  </a:lnTo>
                  <a:lnTo>
                    <a:pt x="238" y="0"/>
                  </a:lnTo>
                  <a:lnTo>
                    <a:pt x="1468" y="0"/>
                  </a:lnTo>
                  <a:lnTo>
                    <a:pt x="1468" y="0"/>
                  </a:lnTo>
                  <a:lnTo>
                    <a:pt x="1492" y="0"/>
                  </a:lnTo>
                  <a:lnTo>
                    <a:pt x="1517" y="4"/>
                  </a:lnTo>
                  <a:lnTo>
                    <a:pt x="1540" y="10"/>
                  </a:lnTo>
                  <a:lnTo>
                    <a:pt x="1561" y="19"/>
                  </a:lnTo>
                  <a:lnTo>
                    <a:pt x="1581" y="29"/>
                  </a:lnTo>
                  <a:lnTo>
                    <a:pt x="1601" y="40"/>
                  </a:lnTo>
                  <a:lnTo>
                    <a:pt x="1620" y="53"/>
                  </a:lnTo>
                  <a:lnTo>
                    <a:pt x="1637" y="69"/>
                  </a:lnTo>
                  <a:lnTo>
                    <a:pt x="1652" y="86"/>
                  </a:lnTo>
                  <a:lnTo>
                    <a:pt x="1666" y="105"/>
                  </a:lnTo>
                  <a:lnTo>
                    <a:pt x="1677" y="123"/>
                  </a:lnTo>
                  <a:lnTo>
                    <a:pt x="1687" y="145"/>
                  </a:lnTo>
                  <a:lnTo>
                    <a:pt x="1696" y="166"/>
                  </a:lnTo>
                  <a:lnTo>
                    <a:pt x="1702" y="189"/>
                  </a:lnTo>
                  <a:lnTo>
                    <a:pt x="1705" y="212"/>
                  </a:lnTo>
                  <a:lnTo>
                    <a:pt x="1706" y="237"/>
                  </a:lnTo>
                  <a:lnTo>
                    <a:pt x="1706" y="3340"/>
                  </a:lnTo>
                  <a:close/>
                </a:path>
              </a:pathLst>
            </a:custGeom>
            <a:solidFill>
              <a:srgbClr val="F6F7F8"/>
            </a:solidFill>
            <a:ln>
              <a:noFill/>
            </a:ln>
          </p:spPr>
          <p:txBody>
            <a:bodyPr/>
            <a:lstStyle/>
            <a:p>
              <a:pPr fontAlgn="auto">
                <a:spcBef>
                  <a:spcPts val="0"/>
                </a:spcBef>
                <a:spcAft>
                  <a:spcPts val="0"/>
                </a:spcAft>
                <a:defRPr/>
              </a:pPr>
              <a:endParaRPr lang="zh-CN" altLang="en-US">
                <a:latin typeface="+mn-lt"/>
                <a:ea typeface="+mn-ea"/>
              </a:endParaRPr>
            </a:p>
          </p:txBody>
        </p:sp>
        <p:sp>
          <p:nvSpPr>
            <p:cNvPr id="26" name="Freeform 901"/>
            <p:cNvSpPr/>
            <p:nvPr/>
          </p:nvSpPr>
          <p:spPr bwMode="auto">
            <a:xfrm>
              <a:off x="6362700" y="1131888"/>
              <a:ext cx="2708275" cy="5678488"/>
            </a:xfrm>
            <a:custGeom>
              <a:avLst/>
              <a:gdLst>
                <a:gd name="T0" fmla="*/ 1706 w 1706"/>
                <a:gd name="T1" fmla="*/ 3340 h 3577"/>
                <a:gd name="T2" fmla="*/ 1702 w 1706"/>
                <a:gd name="T3" fmla="*/ 3387 h 3577"/>
                <a:gd name="T4" fmla="*/ 1687 w 1706"/>
                <a:gd name="T5" fmla="*/ 3432 h 3577"/>
                <a:gd name="T6" fmla="*/ 1666 w 1706"/>
                <a:gd name="T7" fmla="*/ 3472 h 3577"/>
                <a:gd name="T8" fmla="*/ 1637 w 1706"/>
                <a:gd name="T9" fmla="*/ 3508 h 3577"/>
                <a:gd name="T10" fmla="*/ 1601 w 1706"/>
                <a:gd name="T11" fmla="*/ 3537 h 3577"/>
                <a:gd name="T12" fmla="*/ 1561 w 1706"/>
                <a:gd name="T13" fmla="*/ 3558 h 3577"/>
                <a:gd name="T14" fmla="*/ 1517 w 1706"/>
                <a:gd name="T15" fmla="*/ 3573 h 3577"/>
                <a:gd name="T16" fmla="*/ 1468 w 1706"/>
                <a:gd name="T17" fmla="*/ 3577 h 3577"/>
                <a:gd name="T18" fmla="*/ 238 w 1706"/>
                <a:gd name="T19" fmla="*/ 3577 h 3577"/>
                <a:gd name="T20" fmla="*/ 191 w 1706"/>
                <a:gd name="T21" fmla="*/ 3573 h 3577"/>
                <a:gd name="T22" fmla="*/ 145 w 1706"/>
                <a:gd name="T23" fmla="*/ 3558 h 3577"/>
                <a:gd name="T24" fmla="*/ 105 w 1706"/>
                <a:gd name="T25" fmla="*/ 3537 h 3577"/>
                <a:gd name="T26" fmla="*/ 70 w 1706"/>
                <a:gd name="T27" fmla="*/ 3508 h 3577"/>
                <a:gd name="T28" fmla="*/ 40 w 1706"/>
                <a:gd name="T29" fmla="*/ 3472 h 3577"/>
                <a:gd name="T30" fmla="*/ 19 w 1706"/>
                <a:gd name="T31" fmla="*/ 3432 h 3577"/>
                <a:gd name="T32" fmla="*/ 6 w 1706"/>
                <a:gd name="T33" fmla="*/ 3387 h 3577"/>
                <a:gd name="T34" fmla="*/ 0 w 1706"/>
                <a:gd name="T35" fmla="*/ 3340 h 3577"/>
                <a:gd name="T36" fmla="*/ 0 w 1706"/>
                <a:gd name="T37" fmla="*/ 237 h 3577"/>
                <a:gd name="T38" fmla="*/ 6 w 1706"/>
                <a:gd name="T39" fmla="*/ 189 h 3577"/>
                <a:gd name="T40" fmla="*/ 19 w 1706"/>
                <a:gd name="T41" fmla="*/ 145 h 3577"/>
                <a:gd name="T42" fmla="*/ 40 w 1706"/>
                <a:gd name="T43" fmla="*/ 105 h 3577"/>
                <a:gd name="T44" fmla="*/ 70 w 1706"/>
                <a:gd name="T45" fmla="*/ 69 h 3577"/>
                <a:gd name="T46" fmla="*/ 105 w 1706"/>
                <a:gd name="T47" fmla="*/ 40 h 3577"/>
                <a:gd name="T48" fmla="*/ 145 w 1706"/>
                <a:gd name="T49" fmla="*/ 19 h 3577"/>
                <a:gd name="T50" fmla="*/ 191 w 1706"/>
                <a:gd name="T51" fmla="*/ 4 h 3577"/>
                <a:gd name="T52" fmla="*/ 238 w 1706"/>
                <a:gd name="T53" fmla="*/ 0 h 3577"/>
                <a:gd name="T54" fmla="*/ 1468 w 1706"/>
                <a:gd name="T55" fmla="*/ 0 h 3577"/>
                <a:gd name="T56" fmla="*/ 1517 w 1706"/>
                <a:gd name="T57" fmla="*/ 4 h 3577"/>
                <a:gd name="T58" fmla="*/ 1561 w 1706"/>
                <a:gd name="T59" fmla="*/ 19 h 3577"/>
                <a:gd name="T60" fmla="*/ 1601 w 1706"/>
                <a:gd name="T61" fmla="*/ 40 h 3577"/>
                <a:gd name="T62" fmla="*/ 1637 w 1706"/>
                <a:gd name="T63" fmla="*/ 69 h 3577"/>
                <a:gd name="T64" fmla="*/ 1666 w 1706"/>
                <a:gd name="T65" fmla="*/ 105 h 3577"/>
                <a:gd name="T66" fmla="*/ 1687 w 1706"/>
                <a:gd name="T67" fmla="*/ 145 h 3577"/>
                <a:gd name="T68" fmla="*/ 1702 w 1706"/>
                <a:gd name="T69" fmla="*/ 189 h 3577"/>
                <a:gd name="T70" fmla="*/ 1706 w 1706"/>
                <a:gd name="T71" fmla="*/ 237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6" h="3577">
                  <a:moveTo>
                    <a:pt x="1706" y="3340"/>
                  </a:moveTo>
                  <a:lnTo>
                    <a:pt x="1706" y="3340"/>
                  </a:lnTo>
                  <a:lnTo>
                    <a:pt x="1705" y="3363"/>
                  </a:lnTo>
                  <a:lnTo>
                    <a:pt x="1702" y="3387"/>
                  </a:lnTo>
                  <a:lnTo>
                    <a:pt x="1696" y="3410"/>
                  </a:lnTo>
                  <a:lnTo>
                    <a:pt x="1687" y="3432"/>
                  </a:lnTo>
                  <a:lnTo>
                    <a:pt x="1677" y="3453"/>
                  </a:lnTo>
                  <a:lnTo>
                    <a:pt x="1666" y="3472"/>
                  </a:lnTo>
                  <a:lnTo>
                    <a:pt x="1652" y="3491"/>
                  </a:lnTo>
                  <a:lnTo>
                    <a:pt x="1637" y="3508"/>
                  </a:lnTo>
                  <a:lnTo>
                    <a:pt x="1620" y="3522"/>
                  </a:lnTo>
                  <a:lnTo>
                    <a:pt x="1601" y="3537"/>
                  </a:lnTo>
                  <a:lnTo>
                    <a:pt x="1581" y="3548"/>
                  </a:lnTo>
                  <a:lnTo>
                    <a:pt x="1561" y="3558"/>
                  </a:lnTo>
                  <a:lnTo>
                    <a:pt x="1540" y="3567"/>
                  </a:lnTo>
                  <a:lnTo>
                    <a:pt x="1517" y="3573"/>
                  </a:lnTo>
                  <a:lnTo>
                    <a:pt x="1492" y="3575"/>
                  </a:lnTo>
                  <a:lnTo>
                    <a:pt x="1468" y="3577"/>
                  </a:lnTo>
                  <a:lnTo>
                    <a:pt x="238" y="3577"/>
                  </a:lnTo>
                  <a:lnTo>
                    <a:pt x="238" y="3577"/>
                  </a:lnTo>
                  <a:lnTo>
                    <a:pt x="214" y="3575"/>
                  </a:lnTo>
                  <a:lnTo>
                    <a:pt x="191" y="3573"/>
                  </a:lnTo>
                  <a:lnTo>
                    <a:pt x="168" y="3567"/>
                  </a:lnTo>
                  <a:lnTo>
                    <a:pt x="145" y="3558"/>
                  </a:lnTo>
                  <a:lnTo>
                    <a:pt x="125" y="3548"/>
                  </a:lnTo>
                  <a:lnTo>
                    <a:pt x="105" y="3537"/>
                  </a:lnTo>
                  <a:lnTo>
                    <a:pt x="87" y="3522"/>
                  </a:lnTo>
                  <a:lnTo>
                    <a:pt x="70" y="3508"/>
                  </a:lnTo>
                  <a:lnTo>
                    <a:pt x="54" y="3491"/>
                  </a:lnTo>
                  <a:lnTo>
                    <a:pt x="40" y="3472"/>
                  </a:lnTo>
                  <a:lnTo>
                    <a:pt x="29" y="3453"/>
                  </a:lnTo>
                  <a:lnTo>
                    <a:pt x="19" y="3432"/>
                  </a:lnTo>
                  <a:lnTo>
                    <a:pt x="11" y="3410"/>
                  </a:lnTo>
                  <a:lnTo>
                    <a:pt x="6" y="3387"/>
                  </a:lnTo>
                  <a:lnTo>
                    <a:pt x="1" y="3363"/>
                  </a:lnTo>
                  <a:lnTo>
                    <a:pt x="0" y="3340"/>
                  </a:lnTo>
                  <a:lnTo>
                    <a:pt x="0" y="237"/>
                  </a:lnTo>
                  <a:lnTo>
                    <a:pt x="0" y="237"/>
                  </a:lnTo>
                  <a:lnTo>
                    <a:pt x="1" y="212"/>
                  </a:lnTo>
                  <a:lnTo>
                    <a:pt x="6" y="189"/>
                  </a:lnTo>
                  <a:lnTo>
                    <a:pt x="11" y="166"/>
                  </a:lnTo>
                  <a:lnTo>
                    <a:pt x="19" y="145"/>
                  </a:lnTo>
                  <a:lnTo>
                    <a:pt x="29" y="123"/>
                  </a:lnTo>
                  <a:lnTo>
                    <a:pt x="40" y="105"/>
                  </a:lnTo>
                  <a:lnTo>
                    <a:pt x="54" y="86"/>
                  </a:lnTo>
                  <a:lnTo>
                    <a:pt x="70" y="69"/>
                  </a:lnTo>
                  <a:lnTo>
                    <a:pt x="87" y="53"/>
                  </a:lnTo>
                  <a:lnTo>
                    <a:pt x="105" y="40"/>
                  </a:lnTo>
                  <a:lnTo>
                    <a:pt x="125" y="29"/>
                  </a:lnTo>
                  <a:lnTo>
                    <a:pt x="145" y="19"/>
                  </a:lnTo>
                  <a:lnTo>
                    <a:pt x="168" y="10"/>
                  </a:lnTo>
                  <a:lnTo>
                    <a:pt x="191" y="4"/>
                  </a:lnTo>
                  <a:lnTo>
                    <a:pt x="214" y="0"/>
                  </a:lnTo>
                  <a:lnTo>
                    <a:pt x="238" y="0"/>
                  </a:lnTo>
                  <a:lnTo>
                    <a:pt x="1468" y="0"/>
                  </a:lnTo>
                  <a:lnTo>
                    <a:pt x="1468" y="0"/>
                  </a:lnTo>
                  <a:lnTo>
                    <a:pt x="1492" y="0"/>
                  </a:lnTo>
                  <a:lnTo>
                    <a:pt x="1517" y="4"/>
                  </a:lnTo>
                  <a:lnTo>
                    <a:pt x="1540" y="10"/>
                  </a:lnTo>
                  <a:lnTo>
                    <a:pt x="1561" y="19"/>
                  </a:lnTo>
                  <a:lnTo>
                    <a:pt x="1581" y="29"/>
                  </a:lnTo>
                  <a:lnTo>
                    <a:pt x="1601" y="40"/>
                  </a:lnTo>
                  <a:lnTo>
                    <a:pt x="1620" y="53"/>
                  </a:lnTo>
                  <a:lnTo>
                    <a:pt x="1637" y="69"/>
                  </a:lnTo>
                  <a:lnTo>
                    <a:pt x="1652" y="86"/>
                  </a:lnTo>
                  <a:lnTo>
                    <a:pt x="1666" y="105"/>
                  </a:lnTo>
                  <a:lnTo>
                    <a:pt x="1677" y="123"/>
                  </a:lnTo>
                  <a:lnTo>
                    <a:pt x="1687" y="145"/>
                  </a:lnTo>
                  <a:lnTo>
                    <a:pt x="1696" y="166"/>
                  </a:lnTo>
                  <a:lnTo>
                    <a:pt x="1702" y="189"/>
                  </a:lnTo>
                  <a:lnTo>
                    <a:pt x="1705" y="212"/>
                  </a:lnTo>
                  <a:lnTo>
                    <a:pt x="1706" y="237"/>
                  </a:lnTo>
                  <a:lnTo>
                    <a:pt x="1706" y="3340"/>
                  </a:lnTo>
                </a:path>
              </a:pathLst>
            </a:custGeom>
            <a:noFill/>
            <a:ln>
              <a:noFill/>
            </a:ln>
          </p:spPr>
          <p:txBody>
            <a:bodyPr/>
            <a:lstStyle/>
            <a:p>
              <a:pPr fontAlgn="auto">
                <a:spcBef>
                  <a:spcPts val="0"/>
                </a:spcBef>
                <a:spcAft>
                  <a:spcPts val="0"/>
                </a:spcAft>
                <a:defRPr/>
              </a:pPr>
              <a:endParaRPr lang="zh-CN" altLang="en-US">
                <a:latin typeface="+mn-lt"/>
                <a:ea typeface="+mn-ea"/>
              </a:endParaRPr>
            </a:p>
          </p:txBody>
        </p:sp>
        <p:pic>
          <p:nvPicPr>
            <p:cNvPr id="27" name="Picture 903"/>
            <p:cNvPicPr>
              <a:picLocks noChangeAspect="1" noChangeArrowheads="1"/>
            </p:cNvPicPr>
            <p:nvPr/>
          </p:nvPicPr>
          <p:blipFill>
            <a:blip r:embed="rId1" cstate="print"/>
            <a:srcRect/>
            <a:stretch>
              <a:fillRect/>
            </a:stretch>
          </p:blipFill>
          <p:spPr bwMode="auto">
            <a:xfrm>
              <a:off x="7488238" y="6259513"/>
              <a:ext cx="457200" cy="457200"/>
            </a:xfrm>
            <a:prstGeom prst="rect">
              <a:avLst/>
            </a:prstGeom>
            <a:noFill/>
            <a:ln>
              <a:noFill/>
            </a:ln>
          </p:spPr>
        </p:pic>
        <p:pic>
          <p:nvPicPr>
            <p:cNvPr id="28" name="Picture 904"/>
            <p:cNvPicPr>
              <a:picLocks noChangeAspect="1" noChangeArrowheads="1"/>
            </p:cNvPicPr>
            <p:nvPr/>
          </p:nvPicPr>
          <p:blipFill>
            <a:blip r:embed="rId2" cstate="print"/>
            <a:srcRect/>
            <a:stretch>
              <a:fillRect/>
            </a:stretch>
          </p:blipFill>
          <p:spPr bwMode="auto">
            <a:xfrm>
              <a:off x="7504113" y="6256338"/>
              <a:ext cx="376238" cy="165100"/>
            </a:xfrm>
            <a:prstGeom prst="rect">
              <a:avLst/>
            </a:prstGeom>
            <a:noFill/>
            <a:ln>
              <a:noFill/>
            </a:ln>
          </p:spPr>
        </p:pic>
        <p:pic>
          <p:nvPicPr>
            <p:cNvPr id="30" name="Picture 920"/>
            <p:cNvPicPr>
              <a:picLocks noChangeAspect="1" noChangeArrowheads="1"/>
            </p:cNvPicPr>
            <p:nvPr/>
          </p:nvPicPr>
          <p:blipFill>
            <a:blip r:embed="rId3" cstate="print"/>
            <a:srcRect/>
            <a:stretch>
              <a:fillRect/>
            </a:stretch>
          </p:blipFill>
          <p:spPr bwMode="auto">
            <a:xfrm>
              <a:off x="6288088" y="2303463"/>
              <a:ext cx="33338" cy="442913"/>
            </a:xfrm>
            <a:prstGeom prst="rect">
              <a:avLst/>
            </a:prstGeom>
            <a:noFill/>
            <a:ln>
              <a:noFill/>
            </a:ln>
          </p:spPr>
        </p:pic>
        <p:pic>
          <p:nvPicPr>
            <p:cNvPr id="31" name="Picture 921"/>
            <p:cNvPicPr>
              <a:picLocks noChangeAspect="1" noChangeArrowheads="1"/>
            </p:cNvPicPr>
            <p:nvPr/>
          </p:nvPicPr>
          <p:blipFill>
            <a:blip r:embed="rId4" cstate="print"/>
            <a:srcRect/>
            <a:stretch>
              <a:fillRect/>
            </a:stretch>
          </p:blipFill>
          <p:spPr bwMode="auto">
            <a:xfrm>
              <a:off x="6278563" y="2303463"/>
              <a:ext cx="26988" cy="442913"/>
            </a:xfrm>
            <a:prstGeom prst="rect">
              <a:avLst/>
            </a:prstGeom>
            <a:noFill/>
            <a:ln>
              <a:noFill/>
            </a:ln>
          </p:spPr>
        </p:pic>
        <p:pic>
          <p:nvPicPr>
            <p:cNvPr id="32" name="Picture 922"/>
            <p:cNvPicPr>
              <a:picLocks noChangeAspect="1" noChangeArrowheads="1"/>
            </p:cNvPicPr>
            <p:nvPr/>
          </p:nvPicPr>
          <p:blipFill>
            <a:blip r:embed="rId5" cstate="print"/>
            <a:srcRect/>
            <a:stretch>
              <a:fillRect/>
            </a:stretch>
          </p:blipFill>
          <p:spPr bwMode="auto">
            <a:xfrm>
              <a:off x="6296025" y="1806575"/>
              <a:ext cx="26988" cy="246063"/>
            </a:xfrm>
            <a:prstGeom prst="rect">
              <a:avLst/>
            </a:prstGeom>
            <a:noFill/>
            <a:ln>
              <a:noFill/>
            </a:ln>
          </p:spPr>
        </p:pic>
        <p:pic>
          <p:nvPicPr>
            <p:cNvPr id="33" name="Picture 923"/>
            <p:cNvPicPr>
              <a:picLocks noChangeAspect="1" noChangeArrowheads="1"/>
            </p:cNvPicPr>
            <p:nvPr/>
          </p:nvPicPr>
          <p:blipFill>
            <a:blip r:embed="rId6" cstate="print"/>
            <a:srcRect/>
            <a:stretch>
              <a:fillRect/>
            </a:stretch>
          </p:blipFill>
          <p:spPr bwMode="auto">
            <a:xfrm>
              <a:off x="6291263" y="1806575"/>
              <a:ext cx="20638" cy="246063"/>
            </a:xfrm>
            <a:prstGeom prst="rect">
              <a:avLst/>
            </a:prstGeom>
            <a:noFill/>
            <a:ln>
              <a:noFill/>
            </a:ln>
          </p:spPr>
        </p:pic>
        <p:pic>
          <p:nvPicPr>
            <p:cNvPr id="34" name="Picture 924"/>
            <p:cNvPicPr>
              <a:picLocks noChangeAspect="1" noChangeArrowheads="1"/>
            </p:cNvPicPr>
            <p:nvPr/>
          </p:nvPicPr>
          <p:blipFill>
            <a:blip r:embed="rId7" cstate="print"/>
            <a:srcRect/>
            <a:stretch>
              <a:fillRect/>
            </a:stretch>
          </p:blipFill>
          <p:spPr bwMode="auto">
            <a:xfrm>
              <a:off x="6288088" y="2833688"/>
              <a:ext cx="33338" cy="444500"/>
            </a:xfrm>
            <a:prstGeom prst="rect">
              <a:avLst/>
            </a:prstGeom>
            <a:noFill/>
            <a:ln>
              <a:noFill/>
            </a:ln>
          </p:spPr>
        </p:pic>
        <p:pic>
          <p:nvPicPr>
            <p:cNvPr id="35" name="Picture 925"/>
            <p:cNvPicPr>
              <a:picLocks noChangeAspect="1" noChangeArrowheads="1"/>
            </p:cNvPicPr>
            <p:nvPr/>
          </p:nvPicPr>
          <p:blipFill>
            <a:blip r:embed="rId8" cstate="print"/>
            <a:srcRect/>
            <a:stretch>
              <a:fillRect/>
            </a:stretch>
          </p:blipFill>
          <p:spPr bwMode="auto">
            <a:xfrm>
              <a:off x="6278563" y="2833688"/>
              <a:ext cx="26988" cy="444500"/>
            </a:xfrm>
            <a:prstGeom prst="rect">
              <a:avLst/>
            </a:prstGeom>
            <a:noFill/>
            <a:ln>
              <a:noFill/>
            </a:ln>
          </p:spPr>
        </p:pic>
        <p:pic>
          <p:nvPicPr>
            <p:cNvPr id="36" name="Picture 926"/>
            <p:cNvPicPr>
              <a:picLocks noChangeAspect="1" noChangeArrowheads="1"/>
            </p:cNvPicPr>
            <p:nvPr/>
          </p:nvPicPr>
          <p:blipFill>
            <a:blip r:embed="rId9" cstate="print"/>
            <a:srcRect/>
            <a:stretch>
              <a:fillRect/>
            </a:stretch>
          </p:blipFill>
          <p:spPr bwMode="auto">
            <a:xfrm>
              <a:off x="9107488" y="2306638"/>
              <a:ext cx="34925" cy="444500"/>
            </a:xfrm>
            <a:prstGeom prst="rect">
              <a:avLst/>
            </a:prstGeom>
            <a:noFill/>
            <a:ln>
              <a:noFill/>
            </a:ln>
          </p:spPr>
        </p:pic>
        <p:pic>
          <p:nvPicPr>
            <p:cNvPr id="37" name="Picture 927"/>
            <p:cNvPicPr>
              <a:picLocks noChangeAspect="1" noChangeArrowheads="1"/>
            </p:cNvPicPr>
            <p:nvPr/>
          </p:nvPicPr>
          <p:blipFill>
            <a:blip r:embed="rId10" cstate="print"/>
            <a:srcRect/>
            <a:stretch>
              <a:fillRect/>
            </a:stretch>
          </p:blipFill>
          <p:spPr bwMode="auto">
            <a:xfrm>
              <a:off x="9126538" y="2306638"/>
              <a:ext cx="19050" cy="444500"/>
            </a:xfrm>
            <a:prstGeom prst="rect">
              <a:avLst/>
            </a:prstGeom>
            <a:noFill/>
            <a:ln>
              <a:noFill/>
            </a:ln>
          </p:spPr>
        </p:pic>
        <p:pic>
          <p:nvPicPr>
            <p:cNvPr id="38" name="Picture 928"/>
            <p:cNvPicPr>
              <a:picLocks noChangeAspect="1" noChangeArrowheads="1"/>
            </p:cNvPicPr>
            <p:nvPr/>
          </p:nvPicPr>
          <p:blipFill>
            <a:blip r:embed="rId11" cstate="print"/>
            <a:srcRect/>
            <a:stretch>
              <a:fillRect/>
            </a:stretch>
          </p:blipFill>
          <p:spPr bwMode="auto">
            <a:xfrm>
              <a:off x="7212013" y="1387475"/>
              <a:ext cx="115888" cy="115888"/>
            </a:xfrm>
            <a:prstGeom prst="rect">
              <a:avLst/>
            </a:prstGeom>
            <a:noFill/>
            <a:ln>
              <a:noFill/>
            </a:ln>
          </p:spPr>
        </p:pic>
        <p:sp>
          <p:nvSpPr>
            <p:cNvPr id="39" name="Freeform 929"/>
            <p:cNvSpPr/>
            <p:nvPr/>
          </p:nvSpPr>
          <p:spPr bwMode="auto">
            <a:xfrm>
              <a:off x="7246938" y="1423988"/>
              <a:ext cx="49213" cy="49213"/>
            </a:xfrm>
            <a:custGeom>
              <a:avLst/>
              <a:gdLst>
                <a:gd name="T0" fmla="*/ 31 w 31"/>
                <a:gd name="T1" fmla="*/ 15 h 31"/>
                <a:gd name="T2" fmla="*/ 31 w 31"/>
                <a:gd name="T3" fmla="*/ 15 h 31"/>
                <a:gd name="T4" fmla="*/ 30 w 31"/>
                <a:gd name="T5" fmla="*/ 21 h 31"/>
                <a:gd name="T6" fmla="*/ 27 w 31"/>
                <a:gd name="T7" fmla="*/ 27 h 31"/>
                <a:gd name="T8" fmla="*/ 21 w 31"/>
                <a:gd name="T9" fmla="*/ 30 h 31"/>
                <a:gd name="T10" fmla="*/ 15 w 31"/>
                <a:gd name="T11" fmla="*/ 31 h 31"/>
                <a:gd name="T12" fmla="*/ 15 w 31"/>
                <a:gd name="T13" fmla="*/ 31 h 31"/>
                <a:gd name="T14" fmla="*/ 8 w 31"/>
                <a:gd name="T15" fmla="*/ 30 h 31"/>
                <a:gd name="T16" fmla="*/ 4 w 31"/>
                <a:gd name="T17" fmla="*/ 27 h 31"/>
                <a:gd name="T18" fmla="*/ 0 w 31"/>
                <a:gd name="T19" fmla="*/ 21 h 31"/>
                <a:gd name="T20" fmla="*/ 0 w 31"/>
                <a:gd name="T21" fmla="*/ 15 h 31"/>
                <a:gd name="T22" fmla="*/ 0 w 31"/>
                <a:gd name="T23" fmla="*/ 15 h 31"/>
                <a:gd name="T24" fmla="*/ 0 w 31"/>
                <a:gd name="T25" fmla="*/ 8 h 31"/>
                <a:gd name="T26" fmla="*/ 4 w 31"/>
                <a:gd name="T27" fmla="*/ 4 h 31"/>
                <a:gd name="T28" fmla="*/ 8 w 31"/>
                <a:gd name="T29" fmla="*/ 1 h 31"/>
                <a:gd name="T30" fmla="*/ 15 w 31"/>
                <a:gd name="T31" fmla="*/ 0 h 31"/>
                <a:gd name="T32" fmla="*/ 15 w 31"/>
                <a:gd name="T33" fmla="*/ 0 h 31"/>
                <a:gd name="T34" fmla="*/ 21 w 31"/>
                <a:gd name="T35" fmla="*/ 1 h 31"/>
                <a:gd name="T36" fmla="*/ 27 w 31"/>
                <a:gd name="T37" fmla="*/ 4 h 31"/>
                <a:gd name="T38" fmla="*/ 30 w 31"/>
                <a:gd name="T39" fmla="*/ 8 h 31"/>
                <a:gd name="T40" fmla="*/ 31 w 31"/>
                <a:gd name="T41" fmla="*/ 15 h 31"/>
                <a:gd name="T42" fmla="*/ 31 w 31"/>
                <a:gd name="T43"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31">
                  <a:moveTo>
                    <a:pt x="31" y="15"/>
                  </a:moveTo>
                  <a:lnTo>
                    <a:pt x="31" y="15"/>
                  </a:lnTo>
                  <a:lnTo>
                    <a:pt x="30" y="21"/>
                  </a:lnTo>
                  <a:lnTo>
                    <a:pt x="27" y="27"/>
                  </a:lnTo>
                  <a:lnTo>
                    <a:pt x="21" y="30"/>
                  </a:lnTo>
                  <a:lnTo>
                    <a:pt x="15" y="31"/>
                  </a:lnTo>
                  <a:lnTo>
                    <a:pt x="15" y="31"/>
                  </a:lnTo>
                  <a:lnTo>
                    <a:pt x="8" y="30"/>
                  </a:lnTo>
                  <a:lnTo>
                    <a:pt x="4" y="27"/>
                  </a:lnTo>
                  <a:lnTo>
                    <a:pt x="0" y="21"/>
                  </a:lnTo>
                  <a:lnTo>
                    <a:pt x="0" y="15"/>
                  </a:lnTo>
                  <a:lnTo>
                    <a:pt x="0" y="15"/>
                  </a:lnTo>
                  <a:lnTo>
                    <a:pt x="0" y="8"/>
                  </a:lnTo>
                  <a:lnTo>
                    <a:pt x="4" y="4"/>
                  </a:lnTo>
                  <a:lnTo>
                    <a:pt x="8" y="1"/>
                  </a:lnTo>
                  <a:lnTo>
                    <a:pt x="15" y="0"/>
                  </a:lnTo>
                  <a:lnTo>
                    <a:pt x="15" y="0"/>
                  </a:lnTo>
                  <a:lnTo>
                    <a:pt x="21" y="1"/>
                  </a:lnTo>
                  <a:lnTo>
                    <a:pt x="27" y="4"/>
                  </a:lnTo>
                  <a:lnTo>
                    <a:pt x="30" y="8"/>
                  </a:lnTo>
                  <a:lnTo>
                    <a:pt x="31" y="15"/>
                  </a:lnTo>
                  <a:lnTo>
                    <a:pt x="31" y="15"/>
                  </a:lnTo>
                  <a:close/>
                </a:path>
              </a:pathLst>
            </a:custGeom>
            <a:solidFill>
              <a:srgbClr val="080809"/>
            </a:solidFill>
            <a:ln>
              <a:noFill/>
            </a:ln>
          </p:spPr>
          <p:txBody>
            <a:bodyPr/>
            <a:lstStyle/>
            <a:p>
              <a:pPr fontAlgn="auto">
                <a:spcBef>
                  <a:spcPts val="0"/>
                </a:spcBef>
                <a:spcAft>
                  <a:spcPts val="0"/>
                </a:spcAft>
                <a:defRPr/>
              </a:pPr>
              <a:endParaRPr lang="zh-CN" altLang="en-US">
                <a:latin typeface="+mn-lt"/>
                <a:ea typeface="+mn-ea"/>
              </a:endParaRPr>
            </a:p>
          </p:txBody>
        </p:sp>
        <p:pic>
          <p:nvPicPr>
            <p:cNvPr id="40" name="Picture 930"/>
            <p:cNvPicPr>
              <a:picLocks noChangeAspect="1" noChangeArrowheads="1"/>
            </p:cNvPicPr>
            <p:nvPr/>
          </p:nvPicPr>
          <p:blipFill>
            <a:blip r:embed="rId12" cstate="print"/>
            <a:srcRect/>
            <a:stretch>
              <a:fillRect/>
            </a:stretch>
          </p:blipFill>
          <p:spPr bwMode="auto">
            <a:xfrm>
              <a:off x="7239000" y="1419225"/>
              <a:ext cx="61913" cy="61913"/>
            </a:xfrm>
            <a:prstGeom prst="rect">
              <a:avLst/>
            </a:prstGeom>
            <a:noFill/>
            <a:ln>
              <a:noFill/>
            </a:ln>
          </p:spPr>
        </p:pic>
        <p:sp>
          <p:nvSpPr>
            <p:cNvPr id="41" name="Freeform 931"/>
            <p:cNvSpPr/>
            <p:nvPr/>
          </p:nvSpPr>
          <p:spPr bwMode="auto">
            <a:xfrm>
              <a:off x="7493000" y="1420813"/>
              <a:ext cx="455613" cy="52388"/>
            </a:xfrm>
            <a:custGeom>
              <a:avLst/>
              <a:gdLst>
                <a:gd name="T0" fmla="*/ 269 w 287"/>
                <a:gd name="T1" fmla="*/ 0 h 33"/>
                <a:gd name="T2" fmla="*/ 15 w 287"/>
                <a:gd name="T3" fmla="*/ 0 h 33"/>
                <a:gd name="T4" fmla="*/ 15 w 287"/>
                <a:gd name="T5" fmla="*/ 0 h 33"/>
                <a:gd name="T6" fmla="*/ 10 w 287"/>
                <a:gd name="T7" fmla="*/ 2 h 33"/>
                <a:gd name="T8" fmla="*/ 4 w 287"/>
                <a:gd name="T9" fmla="*/ 6 h 33"/>
                <a:gd name="T10" fmla="*/ 1 w 287"/>
                <a:gd name="T11" fmla="*/ 10 h 33"/>
                <a:gd name="T12" fmla="*/ 0 w 287"/>
                <a:gd name="T13" fmla="*/ 17 h 33"/>
                <a:gd name="T14" fmla="*/ 0 w 287"/>
                <a:gd name="T15" fmla="*/ 17 h 33"/>
                <a:gd name="T16" fmla="*/ 1 w 287"/>
                <a:gd name="T17" fmla="*/ 23 h 33"/>
                <a:gd name="T18" fmla="*/ 4 w 287"/>
                <a:gd name="T19" fmla="*/ 29 h 33"/>
                <a:gd name="T20" fmla="*/ 10 w 287"/>
                <a:gd name="T21" fmla="*/ 32 h 33"/>
                <a:gd name="T22" fmla="*/ 15 w 287"/>
                <a:gd name="T23" fmla="*/ 33 h 33"/>
                <a:gd name="T24" fmla="*/ 269 w 287"/>
                <a:gd name="T25" fmla="*/ 33 h 33"/>
                <a:gd name="T26" fmla="*/ 269 w 287"/>
                <a:gd name="T27" fmla="*/ 33 h 33"/>
                <a:gd name="T28" fmla="*/ 277 w 287"/>
                <a:gd name="T29" fmla="*/ 32 h 33"/>
                <a:gd name="T30" fmla="*/ 282 w 287"/>
                <a:gd name="T31" fmla="*/ 29 h 33"/>
                <a:gd name="T32" fmla="*/ 285 w 287"/>
                <a:gd name="T33" fmla="*/ 23 h 33"/>
                <a:gd name="T34" fmla="*/ 287 w 287"/>
                <a:gd name="T35" fmla="*/ 17 h 33"/>
                <a:gd name="T36" fmla="*/ 287 w 287"/>
                <a:gd name="T37" fmla="*/ 17 h 33"/>
                <a:gd name="T38" fmla="*/ 285 w 287"/>
                <a:gd name="T39" fmla="*/ 10 h 33"/>
                <a:gd name="T40" fmla="*/ 282 w 287"/>
                <a:gd name="T41" fmla="*/ 6 h 33"/>
                <a:gd name="T42" fmla="*/ 277 w 287"/>
                <a:gd name="T43" fmla="*/ 2 h 33"/>
                <a:gd name="T44" fmla="*/ 269 w 287"/>
                <a:gd name="T4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7" h="33">
                  <a:moveTo>
                    <a:pt x="269" y="0"/>
                  </a:moveTo>
                  <a:lnTo>
                    <a:pt x="15" y="0"/>
                  </a:lnTo>
                  <a:lnTo>
                    <a:pt x="15" y="0"/>
                  </a:lnTo>
                  <a:lnTo>
                    <a:pt x="10" y="2"/>
                  </a:lnTo>
                  <a:lnTo>
                    <a:pt x="4" y="6"/>
                  </a:lnTo>
                  <a:lnTo>
                    <a:pt x="1" y="10"/>
                  </a:lnTo>
                  <a:lnTo>
                    <a:pt x="0" y="17"/>
                  </a:lnTo>
                  <a:lnTo>
                    <a:pt x="0" y="17"/>
                  </a:lnTo>
                  <a:lnTo>
                    <a:pt x="1" y="23"/>
                  </a:lnTo>
                  <a:lnTo>
                    <a:pt x="4" y="29"/>
                  </a:lnTo>
                  <a:lnTo>
                    <a:pt x="10" y="32"/>
                  </a:lnTo>
                  <a:lnTo>
                    <a:pt x="15" y="33"/>
                  </a:lnTo>
                  <a:lnTo>
                    <a:pt x="269" y="33"/>
                  </a:lnTo>
                  <a:lnTo>
                    <a:pt x="269" y="33"/>
                  </a:lnTo>
                  <a:lnTo>
                    <a:pt x="277" y="32"/>
                  </a:lnTo>
                  <a:lnTo>
                    <a:pt x="282" y="29"/>
                  </a:lnTo>
                  <a:lnTo>
                    <a:pt x="285" y="23"/>
                  </a:lnTo>
                  <a:lnTo>
                    <a:pt x="287" y="17"/>
                  </a:lnTo>
                  <a:lnTo>
                    <a:pt x="287" y="17"/>
                  </a:lnTo>
                  <a:lnTo>
                    <a:pt x="285" y="10"/>
                  </a:lnTo>
                  <a:lnTo>
                    <a:pt x="282" y="6"/>
                  </a:lnTo>
                  <a:lnTo>
                    <a:pt x="277" y="2"/>
                  </a:lnTo>
                  <a:lnTo>
                    <a:pt x="269" y="0"/>
                  </a:lnTo>
                  <a:close/>
                </a:path>
              </a:pathLst>
            </a:custGeom>
            <a:solidFill>
              <a:srgbClr val="070B0A"/>
            </a:solidFill>
            <a:ln>
              <a:noFill/>
            </a:ln>
          </p:spPr>
          <p:txBody>
            <a:bodyPr/>
            <a:lstStyle/>
            <a:p>
              <a:pPr fontAlgn="auto">
                <a:spcBef>
                  <a:spcPts val="0"/>
                </a:spcBef>
                <a:spcAft>
                  <a:spcPts val="0"/>
                </a:spcAft>
                <a:defRPr/>
              </a:pPr>
              <a:endParaRPr lang="zh-CN" altLang="en-US">
                <a:latin typeface="+mn-lt"/>
                <a:ea typeface="+mn-ea"/>
              </a:endParaRPr>
            </a:p>
          </p:txBody>
        </p:sp>
        <p:sp>
          <p:nvSpPr>
            <p:cNvPr id="42" name="Freeform 932"/>
            <p:cNvSpPr/>
            <p:nvPr/>
          </p:nvSpPr>
          <p:spPr bwMode="auto">
            <a:xfrm>
              <a:off x="7493000" y="1420813"/>
              <a:ext cx="455613" cy="52388"/>
            </a:xfrm>
            <a:custGeom>
              <a:avLst/>
              <a:gdLst>
                <a:gd name="T0" fmla="*/ 269 w 287"/>
                <a:gd name="T1" fmla="*/ 0 h 33"/>
                <a:gd name="T2" fmla="*/ 15 w 287"/>
                <a:gd name="T3" fmla="*/ 0 h 33"/>
                <a:gd name="T4" fmla="*/ 15 w 287"/>
                <a:gd name="T5" fmla="*/ 0 h 33"/>
                <a:gd name="T6" fmla="*/ 10 w 287"/>
                <a:gd name="T7" fmla="*/ 2 h 33"/>
                <a:gd name="T8" fmla="*/ 4 w 287"/>
                <a:gd name="T9" fmla="*/ 6 h 33"/>
                <a:gd name="T10" fmla="*/ 1 w 287"/>
                <a:gd name="T11" fmla="*/ 10 h 33"/>
                <a:gd name="T12" fmla="*/ 0 w 287"/>
                <a:gd name="T13" fmla="*/ 17 h 33"/>
                <a:gd name="T14" fmla="*/ 0 w 287"/>
                <a:gd name="T15" fmla="*/ 17 h 33"/>
                <a:gd name="T16" fmla="*/ 1 w 287"/>
                <a:gd name="T17" fmla="*/ 23 h 33"/>
                <a:gd name="T18" fmla="*/ 4 w 287"/>
                <a:gd name="T19" fmla="*/ 29 h 33"/>
                <a:gd name="T20" fmla="*/ 10 w 287"/>
                <a:gd name="T21" fmla="*/ 32 h 33"/>
                <a:gd name="T22" fmla="*/ 15 w 287"/>
                <a:gd name="T23" fmla="*/ 33 h 33"/>
                <a:gd name="T24" fmla="*/ 269 w 287"/>
                <a:gd name="T25" fmla="*/ 33 h 33"/>
                <a:gd name="T26" fmla="*/ 269 w 287"/>
                <a:gd name="T27" fmla="*/ 33 h 33"/>
                <a:gd name="T28" fmla="*/ 277 w 287"/>
                <a:gd name="T29" fmla="*/ 32 h 33"/>
                <a:gd name="T30" fmla="*/ 282 w 287"/>
                <a:gd name="T31" fmla="*/ 29 h 33"/>
                <a:gd name="T32" fmla="*/ 285 w 287"/>
                <a:gd name="T33" fmla="*/ 23 h 33"/>
                <a:gd name="T34" fmla="*/ 287 w 287"/>
                <a:gd name="T35" fmla="*/ 17 h 33"/>
                <a:gd name="T36" fmla="*/ 287 w 287"/>
                <a:gd name="T37" fmla="*/ 17 h 33"/>
                <a:gd name="T38" fmla="*/ 285 w 287"/>
                <a:gd name="T39" fmla="*/ 10 h 33"/>
                <a:gd name="T40" fmla="*/ 282 w 287"/>
                <a:gd name="T41" fmla="*/ 6 h 33"/>
                <a:gd name="T42" fmla="*/ 277 w 287"/>
                <a:gd name="T43" fmla="*/ 2 h 33"/>
                <a:gd name="T44" fmla="*/ 269 w 287"/>
                <a:gd name="T4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7" h="33">
                  <a:moveTo>
                    <a:pt x="269" y="0"/>
                  </a:moveTo>
                  <a:lnTo>
                    <a:pt x="15" y="0"/>
                  </a:lnTo>
                  <a:lnTo>
                    <a:pt x="15" y="0"/>
                  </a:lnTo>
                  <a:lnTo>
                    <a:pt x="10" y="2"/>
                  </a:lnTo>
                  <a:lnTo>
                    <a:pt x="4" y="6"/>
                  </a:lnTo>
                  <a:lnTo>
                    <a:pt x="1" y="10"/>
                  </a:lnTo>
                  <a:lnTo>
                    <a:pt x="0" y="17"/>
                  </a:lnTo>
                  <a:lnTo>
                    <a:pt x="0" y="17"/>
                  </a:lnTo>
                  <a:lnTo>
                    <a:pt x="1" y="23"/>
                  </a:lnTo>
                  <a:lnTo>
                    <a:pt x="4" y="29"/>
                  </a:lnTo>
                  <a:lnTo>
                    <a:pt x="10" y="32"/>
                  </a:lnTo>
                  <a:lnTo>
                    <a:pt x="15" y="33"/>
                  </a:lnTo>
                  <a:lnTo>
                    <a:pt x="269" y="33"/>
                  </a:lnTo>
                  <a:lnTo>
                    <a:pt x="269" y="33"/>
                  </a:lnTo>
                  <a:lnTo>
                    <a:pt x="277" y="32"/>
                  </a:lnTo>
                  <a:lnTo>
                    <a:pt x="282" y="29"/>
                  </a:lnTo>
                  <a:lnTo>
                    <a:pt x="285" y="23"/>
                  </a:lnTo>
                  <a:lnTo>
                    <a:pt x="287" y="17"/>
                  </a:lnTo>
                  <a:lnTo>
                    <a:pt x="287" y="17"/>
                  </a:lnTo>
                  <a:lnTo>
                    <a:pt x="285" y="10"/>
                  </a:lnTo>
                  <a:lnTo>
                    <a:pt x="282" y="6"/>
                  </a:lnTo>
                  <a:lnTo>
                    <a:pt x="277" y="2"/>
                  </a:lnTo>
                  <a:lnTo>
                    <a:pt x="269"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3" name="Rectangle 933"/>
            <p:cNvSpPr>
              <a:spLocks noChangeArrowheads="1"/>
            </p:cNvSpPr>
            <p:nvPr/>
          </p:nvSpPr>
          <p:spPr bwMode="auto">
            <a:xfrm>
              <a:off x="7494588" y="1441450"/>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4" name="Rectangle 934"/>
            <p:cNvSpPr>
              <a:spLocks noChangeArrowheads="1"/>
            </p:cNvSpPr>
            <p:nvPr/>
          </p:nvSpPr>
          <p:spPr bwMode="auto">
            <a:xfrm>
              <a:off x="7494588" y="1441450"/>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 name="Rectangle 935"/>
            <p:cNvSpPr>
              <a:spLocks noChangeArrowheads="1"/>
            </p:cNvSpPr>
            <p:nvPr/>
          </p:nvSpPr>
          <p:spPr bwMode="auto">
            <a:xfrm>
              <a:off x="7494588" y="1446213"/>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6" name="Rectangle 936"/>
            <p:cNvSpPr>
              <a:spLocks noChangeArrowheads="1"/>
            </p:cNvSpPr>
            <p:nvPr/>
          </p:nvSpPr>
          <p:spPr bwMode="auto">
            <a:xfrm>
              <a:off x="7494588" y="1446213"/>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 name="Rectangle 937"/>
            <p:cNvSpPr>
              <a:spLocks noChangeArrowheads="1"/>
            </p:cNvSpPr>
            <p:nvPr/>
          </p:nvSpPr>
          <p:spPr bwMode="auto">
            <a:xfrm>
              <a:off x="7494588" y="1452563"/>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 name="Rectangle 938"/>
            <p:cNvSpPr>
              <a:spLocks noChangeArrowheads="1"/>
            </p:cNvSpPr>
            <p:nvPr/>
          </p:nvSpPr>
          <p:spPr bwMode="auto">
            <a:xfrm>
              <a:off x="7494588" y="1452563"/>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9" name="Rectangle 939"/>
            <p:cNvSpPr>
              <a:spLocks noChangeArrowheads="1"/>
            </p:cNvSpPr>
            <p:nvPr/>
          </p:nvSpPr>
          <p:spPr bwMode="auto">
            <a:xfrm>
              <a:off x="7500938" y="1435100"/>
              <a:ext cx="3175"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 name="Rectangle 940"/>
            <p:cNvSpPr>
              <a:spLocks noChangeArrowheads="1"/>
            </p:cNvSpPr>
            <p:nvPr/>
          </p:nvSpPr>
          <p:spPr bwMode="auto">
            <a:xfrm>
              <a:off x="7500938" y="1435100"/>
              <a:ext cx="3175"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51" name="Rectangle 941"/>
            <p:cNvSpPr>
              <a:spLocks noChangeArrowheads="1"/>
            </p:cNvSpPr>
            <p:nvPr/>
          </p:nvSpPr>
          <p:spPr bwMode="auto">
            <a:xfrm>
              <a:off x="7499350" y="1436688"/>
              <a:ext cx="1588"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 name="Rectangle 942"/>
            <p:cNvSpPr>
              <a:spLocks noChangeArrowheads="1"/>
            </p:cNvSpPr>
            <p:nvPr/>
          </p:nvSpPr>
          <p:spPr bwMode="auto">
            <a:xfrm>
              <a:off x="7499350" y="1436688"/>
              <a:ext cx="1588"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53" name="Rectangle 943"/>
            <p:cNvSpPr>
              <a:spLocks noChangeArrowheads="1"/>
            </p:cNvSpPr>
            <p:nvPr/>
          </p:nvSpPr>
          <p:spPr bwMode="auto">
            <a:xfrm>
              <a:off x="7500938" y="1441450"/>
              <a:ext cx="3175"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 name="Rectangle 944"/>
            <p:cNvSpPr>
              <a:spLocks noChangeArrowheads="1"/>
            </p:cNvSpPr>
            <p:nvPr/>
          </p:nvSpPr>
          <p:spPr bwMode="auto">
            <a:xfrm>
              <a:off x="7500938" y="1441450"/>
              <a:ext cx="3175"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55" name="Rectangle 945"/>
            <p:cNvSpPr>
              <a:spLocks noChangeArrowheads="1"/>
            </p:cNvSpPr>
            <p:nvPr/>
          </p:nvSpPr>
          <p:spPr bwMode="auto">
            <a:xfrm>
              <a:off x="7499350" y="1444625"/>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 name="Rectangle 946"/>
            <p:cNvSpPr>
              <a:spLocks noChangeArrowheads="1"/>
            </p:cNvSpPr>
            <p:nvPr/>
          </p:nvSpPr>
          <p:spPr bwMode="auto">
            <a:xfrm>
              <a:off x="7499350" y="1444625"/>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57" name="Rectangle 947"/>
            <p:cNvSpPr>
              <a:spLocks noChangeArrowheads="1"/>
            </p:cNvSpPr>
            <p:nvPr/>
          </p:nvSpPr>
          <p:spPr bwMode="auto">
            <a:xfrm>
              <a:off x="7500938" y="1446213"/>
              <a:ext cx="3175"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 name="Rectangle 948"/>
            <p:cNvSpPr>
              <a:spLocks noChangeArrowheads="1"/>
            </p:cNvSpPr>
            <p:nvPr/>
          </p:nvSpPr>
          <p:spPr bwMode="auto">
            <a:xfrm>
              <a:off x="7500938" y="1446213"/>
              <a:ext cx="3175"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59" name="Rectangle 949"/>
            <p:cNvSpPr>
              <a:spLocks noChangeArrowheads="1"/>
            </p:cNvSpPr>
            <p:nvPr/>
          </p:nvSpPr>
          <p:spPr bwMode="auto">
            <a:xfrm>
              <a:off x="7499350" y="1450975"/>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 name="Rectangle 950"/>
            <p:cNvSpPr>
              <a:spLocks noChangeArrowheads="1"/>
            </p:cNvSpPr>
            <p:nvPr/>
          </p:nvSpPr>
          <p:spPr bwMode="auto">
            <a:xfrm>
              <a:off x="7499350" y="1450975"/>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1" name="Rectangle 951"/>
            <p:cNvSpPr>
              <a:spLocks noChangeArrowheads="1"/>
            </p:cNvSpPr>
            <p:nvPr/>
          </p:nvSpPr>
          <p:spPr bwMode="auto">
            <a:xfrm>
              <a:off x="7500938" y="1452563"/>
              <a:ext cx="3175"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 name="Rectangle 952"/>
            <p:cNvSpPr>
              <a:spLocks noChangeArrowheads="1"/>
            </p:cNvSpPr>
            <p:nvPr/>
          </p:nvSpPr>
          <p:spPr bwMode="auto">
            <a:xfrm>
              <a:off x="7500938" y="1452563"/>
              <a:ext cx="3175"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3" name="Rectangle 953"/>
            <p:cNvSpPr>
              <a:spLocks noChangeArrowheads="1"/>
            </p:cNvSpPr>
            <p:nvPr/>
          </p:nvSpPr>
          <p:spPr bwMode="auto">
            <a:xfrm>
              <a:off x="7499350" y="1455738"/>
              <a:ext cx="1588"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 name="Rectangle 954"/>
            <p:cNvSpPr>
              <a:spLocks noChangeArrowheads="1"/>
            </p:cNvSpPr>
            <p:nvPr/>
          </p:nvSpPr>
          <p:spPr bwMode="auto">
            <a:xfrm>
              <a:off x="7499350" y="1455738"/>
              <a:ext cx="1588"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5" name="Rectangle 955"/>
            <p:cNvSpPr>
              <a:spLocks noChangeArrowheads="1"/>
            </p:cNvSpPr>
            <p:nvPr/>
          </p:nvSpPr>
          <p:spPr bwMode="auto">
            <a:xfrm>
              <a:off x="7500938" y="1460500"/>
              <a:ext cx="3175"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 name="Rectangle 956"/>
            <p:cNvSpPr>
              <a:spLocks noChangeArrowheads="1"/>
            </p:cNvSpPr>
            <p:nvPr/>
          </p:nvSpPr>
          <p:spPr bwMode="auto">
            <a:xfrm>
              <a:off x="7500938" y="1460500"/>
              <a:ext cx="3175"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7" name="Rectangle 957"/>
            <p:cNvSpPr>
              <a:spLocks noChangeArrowheads="1"/>
            </p:cNvSpPr>
            <p:nvPr/>
          </p:nvSpPr>
          <p:spPr bwMode="auto">
            <a:xfrm>
              <a:off x="7508875" y="1428750"/>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 name="Rectangle 958"/>
            <p:cNvSpPr>
              <a:spLocks noChangeArrowheads="1"/>
            </p:cNvSpPr>
            <p:nvPr/>
          </p:nvSpPr>
          <p:spPr bwMode="auto">
            <a:xfrm>
              <a:off x="7508875" y="1428750"/>
              <a:ext cx="1588"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9" name="Rectangle 959"/>
            <p:cNvSpPr>
              <a:spLocks noChangeArrowheads="1"/>
            </p:cNvSpPr>
            <p:nvPr/>
          </p:nvSpPr>
          <p:spPr bwMode="auto">
            <a:xfrm>
              <a:off x="7504113" y="1431925"/>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 name="Rectangle 960"/>
            <p:cNvSpPr>
              <a:spLocks noChangeArrowheads="1"/>
            </p:cNvSpPr>
            <p:nvPr/>
          </p:nvSpPr>
          <p:spPr bwMode="auto">
            <a:xfrm>
              <a:off x="7504113" y="1431925"/>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1" name="Rectangle 961"/>
            <p:cNvSpPr>
              <a:spLocks noChangeArrowheads="1"/>
            </p:cNvSpPr>
            <p:nvPr/>
          </p:nvSpPr>
          <p:spPr bwMode="auto">
            <a:xfrm>
              <a:off x="7508875" y="143510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 name="Rectangle 962"/>
            <p:cNvSpPr>
              <a:spLocks noChangeArrowheads="1"/>
            </p:cNvSpPr>
            <p:nvPr/>
          </p:nvSpPr>
          <p:spPr bwMode="auto">
            <a:xfrm>
              <a:off x="7508875" y="143510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3" name="Rectangle 963"/>
            <p:cNvSpPr>
              <a:spLocks noChangeArrowheads="1"/>
            </p:cNvSpPr>
            <p:nvPr/>
          </p:nvSpPr>
          <p:spPr bwMode="auto">
            <a:xfrm>
              <a:off x="7504113" y="143668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 name="Rectangle 964"/>
            <p:cNvSpPr>
              <a:spLocks noChangeArrowheads="1"/>
            </p:cNvSpPr>
            <p:nvPr/>
          </p:nvSpPr>
          <p:spPr bwMode="auto">
            <a:xfrm>
              <a:off x="7504113" y="143668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5" name="Rectangle 965"/>
            <p:cNvSpPr>
              <a:spLocks noChangeArrowheads="1"/>
            </p:cNvSpPr>
            <p:nvPr/>
          </p:nvSpPr>
          <p:spPr bwMode="auto">
            <a:xfrm>
              <a:off x="7508875" y="1441450"/>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 name="Rectangle 966"/>
            <p:cNvSpPr>
              <a:spLocks noChangeArrowheads="1"/>
            </p:cNvSpPr>
            <p:nvPr/>
          </p:nvSpPr>
          <p:spPr bwMode="auto">
            <a:xfrm>
              <a:off x="7504113" y="1444625"/>
              <a:ext cx="4763"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 name="Rectangle 967"/>
            <p:cNvSpPr>
              <a:spLocks noChangeArrowheads="1"/>
            </p:cNvSpPr>
            <p:nvPr/>
          </p:nvSpPr>
          <p:spPr bwMode="auto">
            <a:xfrm>
              <a:off x="7504113" y="1444625"/>
              <a:ext cx="4763"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8" name="Rectangle 968"/>
            <p:cNvSpPr>
              <a:spLocks noChangeArrowheads="1"/>
            </p:cNvSpPr>
            <p:nvPr/>
          </p:nvSpPr>
          <p:spPr bwMode="auto">
            <a:xfrm>
              <a:off x="7508875" y="1446213"/>
              <a:ext cx="1588"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 name="Rectangle 969"/>
            <p:cNvSpPr>
              <a:spLocks noChangeArrowheads="1"/>
            </p:cNvSpPr>
            <p:nvPr/>
          </p:nvSpPr>
          <p:spPr bwMode="auto">
            <a:xfrm>
              <a:off x="7504113" y="1450975"/>
              <a:ext cx="4763"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 name="Rectangle 970"/>
            <p:cNvSpPr>
              <a:spLocks noChangeArrowheads="1"/>
            </p:cNvSpPr>
            <p:nvPr/>
          </p:nvSpPr>
          <p:spPr bwMode="auto">
            <a:xfrm>
              <a:off x="7504113" y="1450975"/>
              <a:ext cx="4763"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81" name="Rectangle 971"/>
            <p:cNvSpPr>
              <a:spLocks noChangeArrowheads="1"/>
            </p:cNvSpPr>
            <p:nvPr/>
          </p:nvSpPr>
          <p:spPr bwMode="auto">
            <a:xfrm>
              <a:off x="7508875" y="1452563"/>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 name="Rectangle 972"/>
            <p:cNvSpPr>
              <a:spLocks noChangeArrowheads="1"/>
            </p:cNvSpPr>
            <p:nvPr/>
          </p:nvSpPr>
          <p:spPr bwMode="auto">
            <a:xfrm>
              <a:off x="7504113" y="145573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 name="Rectangle 973"/>
            <p:cNvSpPr>
              <a:spLocks noChangeArrowheads="1"/>
            </p:cNvSpPr>
            <p:nvPr/>
          </p:nvSpPr>
          <p:spPr bwMode="auto">
            <a:xfrm>
              <a:off x="7504113" y="145573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84" name="Rectangle 974"/>
            <p:cNvSpPr>
              <a:spLocks noChangeArrowheads="1"/>
            </p:cNvSpPr>
            <p:nvPr/>
          </p:nvSpPr>
          <p:spPr bwMode="auto">
            <a:xfrm>
              <a:off x="7508875" y="146050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 name="Rectangle 975"/>
            <p:cNvSpPr>
              <a:spLocks noChangeArrowheads="1"/>
            </p:cNvSpPr>
            <p:nvPr/>
          </p:nvSpPr>
          <p:spPr bwMode="auto">
            <a:xfrm>
              <a:off x="7508875" y="146050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86" name="Rectangle 976"/>
            <p:cNvSpPr>
              <a:spLocks noChangeArrowheads="1"/>
            </p:cNvSpPr>
            <p:nvPr/>
          </p:nvSpPr>
          <p:spPr bwMode="auto">
            <a:xfrm>
              <a:off x="7504113" y="146208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 name="Rectangle 977"/>
            <p:cNvSpPr>
              <a:spLocks noChangeArrowheads="1"/>
            </p:cNvSpPr>
            <p:nvPr/>
          </p:nvSpPr>
          <p:spPr bwMode="auto">
            <a:xfrm>
              <a:off x="7504113" y="146208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88" name="Rectangle 978"/>
            <p:cNvSpPr>
              <a:spLocks noChangeArrowheads="1"/>
            </p:cNvSpPr>
            <p:nvPr/>
          </p:nvSpPr>
          <p:spPr bwMode="auto">
            <a:xfrm>
              <a:off x="7508875" y="146685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9" name="Rectangle 979"/>
            <p:cNvSpPr>
              <a:spLocks noChangeArrowheads="1"/>
            </p:cNvSpPr>
            <p:nvPr/>
          </p:nvSpPr>
          <p:spPr bwMode="auto">
            <a:xfrm>
              <a:off x="7508875" y="146685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90" name="Rectangle 980"/>
            <p:cNvSpPr>
              <a:spLocks noChangeArrowheads="1"/>
            </p:cNvSpPr>
            <p:nvPr/>
          </p:nvSpPr>
          <p:spPr bwMode="auto">
            <a:xfrm>
              <a:off x="7510463" y="1425575"/>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91" name="Rectangle 981"/>
            <p:cNvSpPr>
              <a:spLocks noChangeArrowheads="1"/>
            </p:cNvSpPr>
            <p:nvPr/>
          </p:nvSpPr>
          <p:spPr bwMode="auto">
            <a:xfrm>
              <a:off x="7510463" y="1425575"/>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92" name="Rectangle 982"/>
            <p:cNvSpPr>
              <a:spLocks noChangeArrowheads="1"/>
            </p:cNvSpPr>
            <p:nvPr/>
          </p:nvSpPr>
          <p:spPr bwMode="auto">
            <a:xfrm>
              <a:off x="7515225" y="1428750"/>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93" name="Rectangle 983"/>
            <p:cNvSpPr>
              <a:spLocks noChangeArrowheads="1"/>
            </p:cNvSpPr>
            <p:nvPr/>
          </p:nvSpPr>
          <p:spPr bwMode="auto">
            <a:xfrm>
              <a:off x="7515225" y="1428750"/>
              <a:ext cx="1588"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94" name="Rectangle 984"/>
            <p:cNvSpPr>
              <a:spLocks noChangeArrowheads="1"/>
            </p:cNvSpPr>
            <p:nvPr/>
          </p:nvSpPr>
          <p:spPr bwMode="auto">
            <a:xfrm>
              <a:off x="7510463" y="1431925"/>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95" name="Rectangle 985"/>
            <p:cNvSpPr>
              <a:spLocks noChangeArrowheads="1"/>
            </p:cNvSpPr>
            <p:nvPr/>
          </p:nvSpPr>
          <p:spPr bwMode="auto">
            <a:xfrm>
              <a:off x="7510463" y="1431925"/>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96" name="Rectangle 986"/>
            <p:cNvSpPr>
              <a:spLocks noChangeArrowheads="1"/>
            </p:cNvSpPr>
            <p:nvPr/>
          </p:nvSpPr>
          <p:spPr bwMode="auto">
            <a:xfrm>
              <a:off x="7515225" y="143510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97" name="Rectangle 987"/>
            <p:cNvSpPr>
              <a:spLocks noChangeArrowheads="1"/>
            </p:cNvSpPr>
            <p:nvPr/>
          </p:nvSpPr>
          <p:spPr bwMode="auto">
            <a:xfrm>
              <a:off x="7515225" y="143510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98" name="Rectangle 988"/>
            <p:cNvSpPr>
              <a:spLocks noChangeArrowheads="1"/>
            </p:cNvSpPr>
            <p:nvPr/>
          </p:nvSpPr>
          <p:spPr bwMode="auto">
            <a:xfrm>
              <a:off x="7510463" y="143668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99" name="Rectangle 989"/>
            <p:cNvSpPr>
              <a:spLocks noChangeArrowheads="1"/>
            </p:cNvSpPr>
            <p:nvPr/>
          </p:nvSpPr>
          <p:spPr bwMode="auto">
            <a:xfrm>
              <a:off x="7510463" y="143668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00" name="Rectangle 990"/>
            <p:cNvSpPr>
              <a:spLocks noChangeArrowheads="1"/>
            </p:cNvSpPr>
            <p:nvPr/>
          </p:nvSpPr>
          <p:spPr bwMode="auto">
            <a:xfrm>
              <a:off x="7515225" y="1441450"/>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1" name="Rectangle 991"/>
            <p:cNvSpPr>
              <a:spLocks noChangeArrowheads="1"/>
            </p:cNvSpPr>
            <p:nvPr/>
          </p:nvSpPr>
          <p:spPr bwMode="auto">
            <a:xfrm>
              <a:off x="7510463" y="1444625"/>
              <a:ext cx="4763"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2" name="Rectangle 992"/>
            <p:cNvSpPr>
              <a:spLocks noChangeArrowheads="1"/>
            </p:cNvSpPr>
            <p:nvPr/>
          </p:nvSpPr>
          <p:spPr bwMode="auto">
            <a:xfrm>
              <a:off x="7515225" y="1446213"/>
              <a:ext cx="1588"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3" name="Rectangle 993"/>
            <p:cNvSpPr>
              <a:spLocks noChangeArrowheads="1"/>
            </p:cNvSpPr>
            <p:nvPr/>
          </p:nvSpPr>
          <p:spPr bwMode="auto">
            <a:xfrm>
              <a:off x="7510463" y="1450975"/>
              <a:ext cx="4763"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4" name="Rectangle 994"/>
            <p:cNvSpPr>
              <a:spLocks noChangeArrowheads="1"/>
            </p:cNvSpPr>
            <p:nvPr/>
          </p:nvSpPr>
          <p:spPr bwMode="auto">
            <a:xfrm>
              <a:off x="7515225" y="1452563"/>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5" name="Rectangle 995"/>
            <p:cNvSpPr>
              <a:spLocks noChangeArrowheads="1"/>
            </p:cNvSpPr>
            <p:nvPr/>
          </p:nvSpPr>
          <p:spPr bwMode="auto">
            <a:xfrm>
              <a:off x="7510463" y="145573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6" name="Rectangle 996"/>
            <p:cNvSpPr>
              <a:spLocks noChangeArrowheads="1"/>
            </p:cNvSpPr>
            <p:nvPr/>
          </p:nvSpPr>
          <p:spPr bwMode="auto">
            <a:xfrm>
              <a:off x="7510463" y="145573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07" name="Rectangle 997"/>
            <p:cNvSpPr>
              <a:spLocks noChangeArrowheads="1"/>
            </p:cNvSpPr>
            <p:nvPr/>
          </p:nvSpPr>
          <p:spPr bwMode="auto">
            <a:xfrm>
              <a:off x="7515225" y="146050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8" name="Rectangle 998"/>
            <p:cNvSpPr>
              <a:spLocks noChangeArrowheads="1"/>
            </p:cNvSpPr>
            <p:nvPr/>
          </p:nvSpPr>
          <p:spPr bwMode="auto">
            <a:xfrm>
              <a:off x="7515225" y="146050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09" name="Rectangle 999"/>
            <p:cNvSpPr>
              <a:spLocks noChangeArrowheads="1"/>
            </p:cNvSpPr>
            <p:nvPr/>
          </p:nvSpPr>
          <p:spPr bwMode="auto">
            <a:xfrm>
              <a:off x="7510463" y="146208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10" name="Rectangle 1000"/>
            <p:cNvSpPr>
              <a:spLocks noChangeArrowheads="1"/>
            </p:cNvSpPr>
            <p:nvPr/>
          </p:nvSpPr>
          <p:spPr bwMode="auto">
            <a:xfrm>
              <a:off x="7510463" y="146208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11" name="Rectangle 1001"/>
            <p:cNvSpPr>
              <a:spLocks noChangeArrowheads="1"/>
            </p:cNvSpPr>
            <p:nvPr/>
          </p:nvSpPr>
          <p:spPr bwMode="auto">
            <a:xfrm>
              <a:off x="7515225" y="146685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12" name="Rectangle 1002"/>
            <p:cNvSpPr>
              <a:spLocks noChangeArrowheads="1"/>
            </p:cNvSpPr>
            <p:nvPr/>
          </p:nvSpPr>
          <p:spPr bwMode="auto">
            <a:xfrm>
              <a:off x="7515225" y="146685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13" name="Rectangle 1003"/>
            <p:cNvSpPr>
              <a:spLocks noChangeArrowheads="1"/>
            </p:cNvSpPr>
            <p:nvPr/>
          </p:nvSpPr>
          <p:spPr bwMode="auto">
            <a:xfrm>
              <a:off x="7510463" y="1468438"/>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14" name="Rectangle 1004"/>
            <p:cNvSpPr>
              <a:spLocks noChangeArrowheads="1"/>
            </p:cNvSpPr>
            <p:nvPr/>
          </p:nvSpPr>
          <p:spPr bwMode="auto">
            <a:xfrm>
              <a:off x="7510463" y="1468438"/>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15" name="Rectangle 1005"/>
            <p:cNvSpPr>
              <a:spLocks noChangeArrowheads="1"/>
            </p:cNvSpPr>
            <p:nvPr/>
          </p:nvSpPr>
          <p:spPr bwMode="auto">
            <a:xfrm>
              <a:off x="7516813" y="1425575"/>
              <a:ext cx="3175"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16" name="Rectangle 1006"/>
            <p:cNvSpPr>
              <a:spLocks noChangeArrowheads="1"/>
            </p:cNvSpPr>
            <p:nvPr/>
          </p:nvSpPr>
          <p:spPr bwMode="auto">
            <a:xfrm>
              <a:off x="7516813" y="1425575"/>
              <a:ext cx="3175"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17" name="Rectangle 1007"/>
            <p:cNvSpPr>
              <a:spLocks noChangeArrowheads="1"/>
            </p:cNvSpPr>
            <p:nvPr/>
          </p:nvSpPr>
          <p:spPr bwMode="auto">
            <a:xfrm>
              <a:off x="7519988" y="1428750"/>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18" name="Rectangle 1008"/>
            <p:cNvSpPr>
              <a:spLocks noChangeArrowheads="1"/>
            </p:cNvSpPr>
            <p:nvPr/>
          </p:nvSpPr>
          <p:spPr bwMode="auto">
            <a:xfrm>
              <a:off x="7519988" y="1428750"/>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grpSp>
          <p:nvGrpSpPr>
            <p:cNvPr id="119" name="Group 1210"/>
            <p:cNvGrpSpPr/>
            <p:nvPr/>
          </p:nvGrpSpPr>
          <p:grpSpPr bwMode="auto">
            <a:xfrm>
              <a:off x="7517575" y="1425730"/>
              <a:ext cx="138127" cy="46043"/>
              <a:chOff x="4735" y="898"/>
              <a:chExt cx="87" cy="29"/>
            </a:xfrm>
          </p:grpSpPr>
          <p:sp>
            <p:nvSpPr>
              <p:cNvPr id="680" name="Rectangle 1010"/>
              <p:cNvSpPr>
                <a:spLocks noChangeArrowheads="1"/>
              </p:cNvSpPr>
              <p:nvPr/>
            </p:nvSpPr>
            <p:spPr bwMode="auto">
              <a:xfrm>
                <a:off x="4735" y="902"/>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1" name="Rectangle 1011"/>
              <p:cNvSpPr>
                <a:spLocks noChangeArrowheads="1"/>
              </p:cNvSpPr>
              <p:nvPr/>
            </p:nvSpPr>
            <p:spPr bwMode="auto">
              <a:xfrm>
                <a:off x="4735" y="902"/>
                <a:ext cx="2"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82" name="Rectangle 1012"/>
              <p:cNvSpPr>
                <a:spLocks noChangeArrowheads="1"/>
              </p:cNvSpPr>
              <p:nvPr/>
            </p:nvSpPr>
            <p:spPr bwMode="auto">
              <a:xfrm>
                <a:off x="4737" y="90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3" name="Rectangle 1013"/>
              <p:cNvSpPr>
                <a:spLocks noChangeArrowheads="1"/>
              </p:cNvSpPr>
              <p:nvPr/>
            </p:nvSpPr>
            <p:spPr bwMode="auto">
              <a:xfrm>
                <a:off x="4737" y="904"/>
                <a:ext cx="3"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84" name="Rectangle 1014"/>
              <p:cNvSpPr>
                <a:spLocks noChangeArrowheads="1"/>
              </p:cNvSpPr>
              <p:nvPr/>
            </p:nvSpPr>
            <p:spPr bwMode="auto">
              <a:xfrm>
                <a:off x="4735" y="905"/>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5" name="Rectangle 1015"/>
              <p:cNvSpPr>
                <a:spLocks noChangeArrowheads="1"/>
              </p:cNvSpPr>
              <p:nvPr/>
            </p:nvSpPr>
            <p:spPr bwMode="auto">
              <a:xfrm>
                <a:off x="4735" y="905"/>
                <a:ext cx="2" cy="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86" name="Rectangle 1016"/>
              <p:cNvSpPr>
                <a:spLocks noChangeArrowheads="1"/>
              </p:cNvSpPr>
              <p:nvPr/>
            </p:nvSpPr>
            <p:spPr bwMode="auto">
              <a:xfrm>
                <a:off x="4737"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7" name="Rectangle 1017"/>
              <p:cNvSpPr>
                <a:spLocks noChangeArrowheads="1"/>
              </p:cNvSpPr>
              <p:nvPr/>
            </p:nvSpPr>
            <p:spPr bwMode="auto">
              <a:xfrm>
                <a:off x="4735"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8" name="Rectangle 1018"/>
              <p:cNvSpPr>
                <a:spLocks noChangeArrowheads="1"/>
              </p:cNvSpPr>
              <p:nvPr/>
            </p:nvSpPr>
            <p:spPr bwMode="auto">
              <a:xfrm>
                <a:off x="4737"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9" name="Rectangle 1019"/>
              <p:cNvSpPr>
                <a:spLocks noChangeArrowheads="1"/>
              </p:cNvSpPr>
              <p:nvPr/>
            </p:nvSpPr>
            <p:spPr bwMode="auto">
              <a:xfrm>
                <a:off x="4735"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0" name="Rectangle 1020"/>
              <p:cNvSpPr>
                <a:spLocks noChangeArrowheads="1"/>
              </p:cNvSpPr>
              <p:nvPr/>
            </p:nvSpPr>
            <p:spPr bwMode="auto">
              <a:xfrm>
                <a:off x="4737"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1" name="Rectangle 1021"/>
              <p:cNvSpPr>
                <a:spLocks noChangeArrowheads="1"/>
              </p:cNvSpPr>
              <p:nvPr/>
            </p:nvSpPr>
            <p:spPr bwMode="auto">
              <a:xfrm>
                <a:off x="4735"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2" name="Rectangle 1022"/>
              <p:cNvSpPr>
                <a:spLocks noChangeArrowheads="1"/>
              </p:cNvSpPr>
              <p:nvPr/>
            </p:nvSpPr>
            <p:spPr bwMode="auto">
              <a:xfrm>
                <a:off x="4737"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3" name="Rectangle 1023"/>
              <p:cNvSpPr>
                <a:spLocks noChangeArrowheads="1"/>
              </p:cNvSpPr>
              <p:nvPr/>
            </p:nvSpPr>
            <p:spPr bwMode="auto">
              <a:xfrm>
                <a:off x="4735"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4" name="Rectangle 1024"/>
              <p:cNvSpPr>
                <a:spLocks noChangeArrowheads="1"/>
              </p:cNvSpPr>
              <p:nvPr/>
            </p:nvSpPr>
            <p:spPr bwMode="auto">
              <a:xfrm>
                <a:off x="4737" y="92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5" name="Rectangle 1025"/>
              <p:cNvSpPr>
                <a:spLocks noChangeArrowheads="1"/>
              </p:cNvSpPr>
              <p:nvPr/>
            </p:nvSpPr>
            <p:spPr bwMode="auto">
              <a:xfrm>
                <a:off x="4737" y="924"/>
                <a:ext cx="3"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96" name="Rectangle 1026"/>
              <p:cNvSpPr>
                <a:spLocks noChangeArrowheads="1"/>
              </p:cNvSpPr>
              <p:nvPr/>
            </p:nvSpPr>
            <p:spPr bwMode="auto">
              <a:xfrm>
                <a:off x="4735" y="92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7" name="Rectangle 1027"/>
              <p:cNvSpPr>
                <a:spLocks noChangeArrowheads="1"/>
              </p:cNvSpPr>
              <p:nvPr/>
            </p:nvSpPr>
            <p:spPr bwMode="auto">
              <a:xfrm>
                <a:off x="4735" y="925"/>
                <a:ext cx="2"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98" name="Rectangle 1028"/>
              <p:cNvSpPr>
                <a:spLocks noChangeArrowheads="1"/>
              </p:cNvSpPr>
              <p:nvPr/>
            </p:nvSpPr>
            <p:spPr bwMode="auto">
              <a:xfrm>
                <a:off x="4740" y="89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9" name="Rectangle 1029"/>
              <p:cNvSpPr>
                <a:spLocks noChangeArrowheads="1"/>
              </p:cNvSpPr>
              <p:nvPr/>
            </p:nvSpPr>
            <p:spPr bwMode="auto">
              <a:xfrm>
                <a:off x="4740" y="898"/>
                <a:ext cx="1"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00" name="Rectangle 1030"/>
              <p:cNvSpPr>
                <a:spLocks noChangeArrowheads="1"/>
              </p:cNvSpPr>
              <p:nvPr/>
            </p:nvSpPr>
            <p:spPr bwMode="auto">
              <a:xfrm>
                <a:off x="4741" y="900"/>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1" name="Rectangle 1031"/>
              <p:cNvSpPr>
                <a:spLocks noChangeArrowheads="1"/>
              </p:cNvSpPr>
              <p:nvPr/>
            </p:nvSpPr>
            <p:spPr bwMode="auto">
              <a:xfrm>
                <a:off x="4741" y="900"/>
                <a:ext cx="2"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02" name="Rectangle 1032"/>
              <p:cNvSpPr>
                <a:spLocks noChangeArrowheads="1"/>
              </p:cNvSpPr>
              <p:nvPr/>
            </p:nvSpPr>
            <p:spPr bwMode="auto">
              <a:xfrm>
                <a:off x="4740" y="902"/>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3" name="Rectangle 1033"/>
              <p:cNvSpPr>
                <a:spLocks noChangeArrowheads="1"/>
              </p:cNvSpPr>
              <p:nvPr/>
            </p:nvSpPr>
            <p:spPr bwMode="auto">
              <a:xfrm>
                <a:off x="4740" y="902"/>
                <a:ext cx="1"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04" name="Rectangle 1034"/>
              <p:cNvSpPr>
                <a:spLocks noChangeArrowheads="1"/>
              </p:cNvSpPr>
              <p:nvPr/>
            </p:nvSpPr>
            <p:spPr bwMode="auto">
              <a:xfrm>
                <a:off x="4741" y="90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5" name="Rectangle 1035"/>
              <p:cNvSpPr>
                <a:spLocks noChangeArrowheads="1"/>
              </p:cNvSpPr>
              <p:nvPr/>
            </p:nvSpPr>
            <p:spPr bwMode="auto">
              <a:xfrm>
                <a:off x="4741" y="904"/>
                <a:ext cx="2"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06" name="Rectangle 1036"/>
              <p:cNvSpPr>
                <a:spLocks noChangeArrowheads="1"/>
              </p:cNvSpPr>
              <p:nvPr/>
            </p:nvSpPr>
            <p:spPr bwMode="auto">
              <a:xfrm>
                <a:off x="4740" y="905"/>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7" name="Rectangle 1037"/>
              <p:cNvSpPr>
                <a:spLocks noChangeArrowheads="1"/>
              </p:cNvSpPr>
              <p:nvPr/>
            </p:nvSpPr>
            <p:spPr bwMode="auto">
              <a:xfrm>
                <a:off x="4740" y="905"/>
                <a:ext cx="1" cy="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08" name="Rectangle 1038"/>
              <p:cNvSpPr>
                <a:spLocks noChangeArrowheads="1"/>
              </p:cNvSpPr>
              <p:nvPr/>
            </p:nvSpPr>
            <p:spPr bwMode="auto">
              <a:xfrm>
                <a:off x="4741"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9" name="Rectangle 1039"/>
              <p:cNvSpPr>
                <a:spLocks noChangeArrowheads="1"/>
              </p:cNvSpPr>
              <p:nvPr/>
            </p:nvSpPr>
            <p:spPr bwMode="auto">
              <a:xfrm>
                <a:off x="4740"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0" name="Rectangle 1040"/>
              <p:cNvSpPr>
                <a:spLocks noChangeArrowheads="1"/>
              </p:cNvSpPr>
              <p:nvPr/>
            </p:nvSpPr>
            <p:spPr bwMode="auto">
              <a:xfrm>
                <a:off x="4741"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1" name="Rectangle 1041"/>
              <p:cNvSpPr>
                <a:spLocks noChangeArrowheads="1"/>
              </p:cNvSpPr>
              <p:nvPr/>
            </p:nvSpPr>
            <p:spPr bwMode="auto">
              <a:xfrm>
                <a:off x="4740"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2" name="Rectangle 1042"/>
              <p:cNvSpPr>
                <a:spLocks noChangeArrowheads="1"/>
              </p:cNvSpPr>
              <p:nvPr/>
            </p:nvSpPr>
            <p:spPr bwMode="auto">
              <a:xfrm>
                <a:off x="4741"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3" name="Rectangle 1043"/>
              <p:cNvSpPr>
                <a:spLocks noChangeArrowheads="1"/>
              </p:cNvSpPr>
              <p:nvPr/>
            </p:nvSpPr>
            <p:spPr bwMode="auto">
              <a:xfrm>
                <a:off x="4740"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4" name="Rectangle 1044"/>
              <p:cNvSpPr>
                <a:spLocks noChangeArrowheads="1"/>
              </p:cNvSpPr>
              <p:nvPr/>
            </p:nvSpPr>
            <p:spPr bwMode="auto">
              <a:xfrm>
                <a:off x="4741"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5" name="Rectangle 1045"/>
              <p:cNvSpPr>
                <a:spLocks noChangeArrowheads="1"/>
              </p:cNvSpPr>
              <p:nvPr/>
            </p:nvSpPr>
            <p:spPr bwMode="auto">
              <a:xfrm>
                <a:off x="4740"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6" name="Rectangle 1046"/>
              <p:cNvSpPr>
                <a:spLocks noChangeArrowheads="1"/>
              </p:cNvSpPr>
              <p:nvPr/>
            </p:nvSpPr>
            <p:spPr bwMode="auto">
              <a:xfrm>
                <a:off x="4741" y="92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7" name="Rectangle 1047"/>
              <p:cNvSpPr>
                <a:spLocks noChangeArrowheads="1"/>
              </p:cNvSpPr>
              <p:nvPr/>
            </p:nvSpPr>
            <p:spPr bwMode="auto">
              <a:xfrm>
                <a:off x="4741" y="924"/>
                <a:ext cx="2"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18" name="Rectangle 1048"/>
              <p:cNvSpPr>
                <a:spLocks noChangeArrowheads="1"/>
              </p:cNvSpPr>
              <p:nvPr/>
            </p:nvSpPr>
            <p:spPr bwMode="auto">
              <a:xfrm>
                <a:off x="4740" y="92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9" name="Rectangle 1049"/>
              <p:cNvSpPr>
                <a:spLocks noChangeArrowheads="1"/>
              </p:cNvSpPr>
              <p:nvPr/>
            </p:nvSpPr>
            <p:spPr bwMode="auto">
              <a:xfrm>
                <a:off x="4740" y="925"/>
                <a:ext cx="1"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20" name="Rectangle 1050"/>
              <p:cNvSpPr>
                <a:spLocks noChangeArrowheads="1"/>
              </p:cNvSpPr>
              <p:nvPr/>
            </p:nvSpPr>
            <p:spPr bwMode="auto">
              <a:xfrm>
                <a:off x="4745"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1" name="Rectangle 1051"/>
              <p:cNvSpPr>
                <a:spLocks noChangeArrowheads="1"/>
              </p:cNvSpPr>
              <p:nvPr/>
            </p:nvSpPr>
            <p:spPr bwMode="auto">
              <a:xfrm>
                <a:off x="4743"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2" name="Rectangle 1052"/>
              <p:cNvSpPr>
                <a:spLocks noChangeArrowheads="1"/>
              </p:cNvSpPr>
              <p:nvPr/>
            </p:nvSpPr>
            <p:spPr bwMode="auto">
              <a:xfrm>
                <a:off x="4745"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3" name="Rectangle 1053"/>
              <p:cNvSpPr>
                <a:spLocks noChangeArrowheads="1"/>
              </p:cNvSpPr>
              <p:nvPr/>
            </p:nvSpPr>
            <p:spPr bwMode="auto">
              <a:xfrm>
                <a:off x="4743"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4" name="Rectangle 1054"/>
              <p:cNvSpPr>
                <a:spLocks noChangeArrowheads="1"/>
              </p:cNvSpPr>
              <p:nvPr/>
            </p:nvSpPr>
            <p:spPr bwMode="auto">
              <a:xfrm>
                <a:off x="4745"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5" name="Rectangle 1055"/>
              <p:cNvSpPr>
                <a:spLocks noChangeArrowheads="1"/>
              </p:cNvSpPr>
              <p:nvPr/>
            </p:nvSpPr>
            <p:spPr bwMode="auto">
              <a:xfrm>
                <a:off x="4743"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6" name="Rectangle 1056"/>
              <p:cNvSpPr>
                <a:spLocks noChangeArrowheads="1"/>
              </p:cNvSpPr>
              <p:nvPr/>
            </p:nvSpPr>
            <p:spPr bwMode="auto">
              <a:xfrm>
                <a:off x="4745"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7" name="Rectangle 1057"/>
              <p:cNvSpPr>
                <a:spLocks noChangeArrowheads="1"/>
              </p:cNvSpPr>
              <p:nvPr/>
            </p:nvSpPr>
            <p:spPr bwMode="auto">
              <a:xfrm>
                <a:off x="4743"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8" name="Rectangle 1058"/>
              <p:cNvSpPr>
                <a:spLocks noChangeArrowheads="1"/>
              </p:cNvSpPr>
              <p:nvPr/>
            </p:nvSpPr>
            <p:spPr bwMode="auto">
              <a:xfrm>
                <a:off x="4750"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9" name="Rectangle 1059"/>
              <p:cNvSpPr>
                <a:spLocks noChangeArrowheads="1"/>
              </p:cNvSpPr>
              <p:nvPr/>
            </p:nvSpPr>
            <p:spPr bwMode="auto">
              <a:xfrm>
                <a:off x="4747"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0" name="Rectangle 1060"/>
              <p:cNvSpPr>
                <a:spLocks noChangeArrowheads="1"/>
              </p:cNvSpPr>
              <p:nvPr/>
            </p:nvSpPr>
            <p:spPr bwMode="auto">
              <a:xfrm>
                <a:off x="4750"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1" name="Rectangle 1061"/>
              <p:cNvSpPr>
                <a:spLocks noChangeArrowheads="1"/>
              </p:cNvSpPr>
              <p:nvPr/>
            </p:nvSpPr>
            <p:spPr bwMode="auto">
              <a:xfrm>
                <a:off x="4747"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2" name="Rectangle 1062"/>
              <p:cNvSpPr>
                <a:spLocks noChangeArrowheads="1"/>
              </p:cNvSpPr>
              <p:nvPr/>
            </p:nvSpPr>
            <p:spPr bwMode="auto">
              <a:xfrm>
                <a:off x="4750"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3" name="Rectangle 1063"/>
              <p:cNvSpPr>
                <a:spLocks noChangeArrowheads="1"/>
              </p:cNvSpPr>
              <p:nvPr/>
            </p:nvSpPr>
            <p:spPr bwMode="auto">
              <a:xfrm>
                <a:off x="4747"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4" name="Rectangle 1064"/>
              <p:cNvSpPr>
                <a:spLocks noChangeArrowheads="1"/>
              </p:cNvSpPr>
              <p:nvPr/>
            </p:nvSpPr>
            <p:spPr bwMode="auto">
              <a:xfrm>
                <a:off x="4750"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5" name="Rectangle 1065"/>
              <p:cNvSpPr>
                <a:spLocks noChangeArrowheads="1"/>
              </p:cNvSpPr>
              <p:nvPr/>
            </p:nvSpPr>
            <p:spPr bwMode="auto">
              <a:xfrm>
                <a:off x="4747"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6" name="Rectangle 1066"/>
              <p:cNvSpPr>
                <a:spLocks noChangeArrowheads="1"/>
              </p:cNvSpPr>
              <p:nvPr/>
            </p:nvSpPr>
            <p:spPr bwMode="auto">
              <a:xfrm>
                <a:off x="4753"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7" name="Rectangle 1067"/>
              <p:cNvSpPr>
                <a:spLocks noChangeArrowheads="1"/>
              </p:cNvSpPr>
              <p:nvPr/>
            </p:nvSpPr>
            <p:spPr bwMode="auto">
              <a:xfrm>
                <a:off x="4751"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8" name="Rectangle 1068"/>
              <p:cNvSpPr>
                <a:spLocks noChangeArrowheads="1"/>
              </p:cNvSpPr>
              <p:nvPr/>
            </p:nvSpPr>
            <p:spPr bwMode="auto">
              <a:xfrm>
                <a:off x="4753"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9" name="Rectangle 1069"/>
              <p:cNvSpPr>
                <a:spLocks noChangeArrowheads="1"/>
              </p:cNvSpPr>
              <p:nvPr/>
            </p:nvSpPr>
            <p:spPr bwMode="auto">
              <a:xfrm>
                <a:off x="4751"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0" name="Rectangle 1070"/>
              <p:cNvSpPr>
                <a:spLocks noChangeArrowheads="1"/>
              </p:cNvSpPr>
              <p:nvPr/>
            </p:nvSpPr>
            <p:spPr bwMode="auto">
              <a:xfrm>
                <a:off x="4753"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1" name="Rectangle 1071"/>
              <p:cNvSpPr>
                <a:spLocks noChangeArrowheads="1"/>
              </p:cNvSpPr>
              <p:nvPr/>
            </p:nvSpPr>
            <p:spPr bwMode="auto">
              <a:xfrm>
                <a:off x="4751"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2" name="Rectangle 1072"/>
              <p:cNvSpPr>
                <a:spLocks noChangeArrowheads="1"/>
              </p:cNvSpPr>
              <p:nvPr/>
            </p:nvSpPr>
            <p:spPr bwMode="auto">
              <a:xfrm>
                <a:off x="4753"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3" name="Rectangle 1073"/>
              <p:cNvSpPr>
                <a:spLocks noChangeArrowheads="1"/>
              </p:cNvSpPr>
              <p:nvPr/>
            </p:nvSpPr>
            <p:spPr bwMode="auto">
              <a:xfrm>
                <a:off x="4751"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4" name="Rectangle 1074"/>
              <p:cNvSpPr>
                <a:spLocks noChangeArrowheads="1"/>
              </p:cNvSpPr>
              <p:nvPr/>
            </p:nvSpPr>
            <p:spPr bwMode="auto">
              <a:xfrm>
                <a:off x="4757"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5" name="Rectangle 1075"/>
              <p:cNvSpPr>
                <a:spLocks noChangeArrowheads="1"/>
              </p:cNvSpPr>
              <p:nvPr/>
            </p:nvSpPr>
            <p:spPr bwMode="auto">
              <a:xfrm>
                <a:off x="4756"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6" name="Rectangle 1076"/>
              <p:cNvSpPr>
                <a:spLocks noChangeArrowheads="1"/>
              </p:cNvSpPr>
              <p:nvPr/>
            </p:nvSpPr>
            <p:spPr bwMode="auto">
              <a:xfrm>
                <a:off x="4757"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7" name="Rectangle 1077"/>
              <p:cNvSpPr>
                <a:spLocks noChangeArrowheads="1"/>
              </p:cNvSpPr>
              <p:nvPr/>
            </p:nvSpPr>
            <p:spPr bwMode="auto">
              <a:xfrm>
                <a:off x="4756"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8" name="Rectangle 1078"/>
              <p:cNvSpPr>
                <a:spLocks noChangeArrowheads="1"/>
              </p:cNvSpPr>
              <p:nvPr/>
            </p:nvSpPr>
            <p:spPr bwMode="auto">
              <a:xfrm>
                <a:off x="4757"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9" name="Rectangle 1079"/>
              <p:cNvSpPr>
                <a:spLocks noChangeArrowheads="1"/>
              </p:cNvSpPr>
              <p:nvPr/>
            </p:nvSpPr>
            <p:spPr bwMode="auto">
              <a:xfrm>
                <a:off x="4756"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0" name="Rectangle 1080"/>
              <p:cNvSpPr>
                <a:spLocks noChangeArrowheads="1"/>
              </p:cNvSpPr>
              <p:nvPr/>
            </p:nvSpPr>
            <p:spPr bwMode="auto">
              <a:xfrm>
                <a:off x="4757"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1" name="Rectangle 1081"/>
              <p:cNvSpPr>
                <a:spLocks noChangeArrowheads="1"/>
              </p:cNvSpPr>
              <p:nvPr/>
            </p:nvSpPr>
            <p:spPr bwMode="auto">
              <a:xfrm>
                <a:off x="4756"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2" name="Rectangle 1082"/>
              <p:cNvSpPr>
                <a:spLocks noChangeArrowheads="1"/>
              </p:cNvSpPr>
              <p:nvPr/>
            </p:nvSpPr>
            <p:spPr bwMode="auto">
              <a:xfrm>
                <a:off x="4761"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3" name="Rectangle 1083"/>
              <p:cNvSpPr>
                <a:spLocks noChangeArrowheads="1"/>
              </p:cNvSpPr>
              <p:nvPr/>
            </p:nvSpPr>
            <p:spPr bwMode="auto">
              <a:xfrm>
                <a:off x="4758"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4" name="Rectangle 1084"/>
              <p:cNvSpPr>
                <a:spLocks noChangeArrowheads="1"/>
              </p:cNvSpPr>
              <p:nvPr/>
            </p:nvSpPr>
            <p:spPr bwMode="auto">
              <a:xfrm>
                <a:off x="4761"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5" name="Rectangle 1085"/>
              <p:cNvSpPr>
                <a:spLocks noChangeArrowheads="1"/>
              </p:cNvSpPr>
              <p:nvPr/>
            </p:nvSpPr>
            <p:spPr bwMode="auto">
              <a:xfrm>
                <a:off x="4758"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6" name="Rectangle 1086"/>
              <p:cNvSpPr>
                <a:spLocks noChangeArrowheads="1"/>
              </p:cNvSpPr>
              <p:nvPr/>
            </p:nvSpPr>
            <p:spPr bwMode="auto">
              <a:xfrm>
                <a:off x="4761"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7" name="Rectangle 1087"/>
              <p:cNvSpPr>
                <a:spLocks noChangeArrowheads="1"/>
              </p:cNvSpPr>
              <p:nvPr/>
            </p:nvSpPr>
            <p:spPr bwMode="auto">
              <a:xfrm>
                <a:off x="4758"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8" name="Rectangle 1088"/>
              <p:cNvSpPr>
                <a:spLocks noChangeArrowheads="1"/>
              </p:cNvSpPr>
              <p:nvPr/>
            </p:nvSpPr>
            <p:spPr bwMode="auto">
              <a:xfrm>
                <a:off x="4761"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9" name="Rectangle 1089"/>
              <p:cNvSpPr>
                <a:spLocks noChangeArrowheads="1"/>
              </p:cNvSpPr>
              <p:nvPr/>
            </p:nvSpPr>
            <p:spPr bwMode="auto">
              <a:xfrm>
                <a:off x="4758"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0" name="Rectangle 1090"/>
              <p:cNvSpPr>
                <a:spLocks noChangeArrowheads="1"/>
              </p:cNvSpPr>
              <p:nvPr/>
            </p:nvSpPr>
            <p:spPr bwMode="auto">
              <a:xfrm>
                <a:off x="4764"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1" name="Rectangle 1091"/>
              <p:cNvSpPr>
                <a:spLocks noChangeArrowheads="1"/>
              </p:cNvSpPr>
              <p:nvPr/>
            </p:nvSpPr>
            <p:spPr bwMode="auto">
              <a:xfrm>
                <a:off x="4763"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2" name="Rectangle 1092"/>
              <p:cNvSpPr>
                <a:spLocks noChangeArrowheads="1"/>
              </p:cNvSpPr>
              <p:nvPr/>
            </p:nvSpPr>
            <p:spPr bwMode="auto">
              <a:xfrm>
                <a:off x="4764"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3" name="Rectangle 1093"/>
              <p:cNvSpPr>
                <a:spLocks noChangeArrowheads="1"/>
              </p:cNvSpPr>
              <p:nvPr/>
            </p:nvSpPr>
            <p:spPr bwMode="auto">
              <a:xfrm>
                <a:off x="4763"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4" name="Rectangle 1094"/>
              <p:cNvSpPr>
                <a:spLocks noChangeArrowheads="1"/>
              </p:cNvSpPr>
              <p:nvPr/>
            </p:nvSpPr>
            <p:spPr bwMode="auto">
              <a:xfrm>
                <a:off x="4764"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5" name="Rectangle 1095"/>
              <p:cNvSpPr>
                <a:spLocks noChangeArrowheads="1"/>
              </p:cNvSpPr>
              <p:nvPr/>
            </p:nvSpPr>
            <p:spPr bwMode="auto">
              <a:xfrm>
                <a:off x="4763"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6" name="Rectangle 1096"/>
              <p:cNvSpPr>
                <a:spLocks noChangeArrowheads="1"/>
              </p:cNvSpPr>
              <p:nvPr/>
            </p:nvSpPr>
            <p:spPr bwMode="auto">
              <a:xfrm>
                <a:off x="4764"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7" name="Rectangle 1097"/>
              <p:cNvSpPr>
                <a:spLocks noChangeArrowheads="1"/>
              </p:cNvSpPr>
              <p:nvPr/>
            </p:nvSpPr>
            <p:spPr bwMode="auto">
              <a:xfrm>
                <a:off x="4763"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8" name="Rectangle 1098"/>
              <p:cNvSpPr>
                <a:spLocks noChangeArrowheads="1"/>
              </p:cNvSpPr>
              <p:nvPr/>
            </p:nvSpPr>
            <p:spPr bwMode="auto">
              <a:xfrm>
                <a:off x="4768"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9" name="Rectangle 1099"/>
              <p:cNvSpPr>
                <a:spLocks noChangeArrowheads="1"/>
              </p:cNvSpPr>
              <p:nvPr/>
            </p:nvSpPr>
            <p:spPr bwMode="auto">
              <a:xfrm>
                <a:off x="4767"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0" name="Rectangle 1100"/>
              <p:cNvSpPr>
                <a:spLocks noChangeArrowheads="1"/>
              </p:cNvSpPr>
              <p:nvPr/>
            </p:nvSpPr>
            <p:spPr bwMode="auto">
              <a:xfrm>
                <a:off x="4768"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1" name="Rectangle 1101"/>
              <p:cNvSpPr>
                <a:spLocks noChangeArrowheads="1"/>
              </p:cNvSpPr>
              <p:nvPr/>
            </p:nvSpPr>
            <p:spPr bwMode="auto">
              <a:xfrm>
                <a:off x="4767"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2" name="Rectangle 1102"/>
              <p:cNvSpPr>
                <a:spLocks noChangeArrowheads="1"/>
              </p:cNvSpPr>
              <p:nvPr/>
            </p:nvSpPr>
            <p:spPr bwMode="auto">
              <a:xfrm>
                <a:off x="4768"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3" name="Rectangle 1103"/>
              <p:cNvSpPr>
                <a:spLocks noChangeArrowheads="1"/>
              </p:cNvSpPr>
              <p:nvPr/>
            </p:nvSpPr>
            <p:spPr bwMode="auto">
              <a:xfrm>
                <a:off x="4767"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4" name="Rectangle 1104"/>
              <p:cNvSpPr>
                <a:spLocks noChangeArrowheads="1"/>
              </p:cNvSpPr>
              <p:nvPr/>
            </p:nvSpPr>
            <p:spPr bwMode="auto">
              <a:xfrm>
                <a:off x="4768"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5" name="Rectangle 1105"/>
              <p:cNvSpPr>
                <a:spLocks noChangeArrowheads="1"/>
              </p:cNvSpPr>
              <p:nvPr/>
            </p:nvSpPr>
            <p:spPr bwMode="auto">
              <a:xfrm>
                <a:off x="4767"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6" name="Rectangle 1106"/>
              <p:cNvSpPr>
                <a:spLocks noChangeArrowheads="1"/>
              </p:cNvSpPr>
              <p:nvPr/>
            </p:nvSpPr>
            <p:spPr bwMode="auto">
              <a:xfrm>
                <a:off x="4773"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7" name="Rectangle 1107"/>
              <p:cNvSpPr>
                <a:spLocks noChangeArrowheads="1"/>
              </p:cNvSpPr>
              <p:nvPr/>
            </p:nvSpPr>
            <p:spPr bwMode="auto">
              <a:xfrm>
                <a:off x="4771"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8" name="Rectangle 1108"/>
              <p:cNvSpPr>
                <a:spLocks noChangeArrowheads="1"/>
              </p:cNvSpPr>
              <p:nvPr/>
            </p:nvSpPr>
            <p:spPr bwMode="auto">
              <a:xfrm>
                <a:off x="4773"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9" name="Rectangle 1109"/>
              <p:cNvSpPr>
                <a:spLocks noChangeArrowheads="1"/>
              </p:cNvSpPr>
              <p:nvPr/>
            </p:nvSpPr>
            <p:spPr bwMode="auto">
              <a:xfrm>
                <a:off x="4771"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0" name="Rectangle 1110"/>
              <p:cNvSpPr>
                <a:spLocks noChangeArrowheads="1"/>
              </p:cNvSpPr>
              <p:nvPr/>
            </p:nvSpPr>
            <p:spPr bwMode="auto">
              <a:xfrm>
                <a:off x="4773"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1" name="Rectangle 1111"/>
              <p:cNvSpPr>
                <a:spLocks noChangeArrowheads="1"/>
              </p:cNvSpPr>
              <p:nvPr/>
            </p:nvSpPr>
            <p:spPr bwMode="auto">
              <a:xfrm>
                <a:off x="4771"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2" name="Rectangle 1112"/>
              <p:cNvSpPr>
                <a:spLocks noChangeArrowheads="1"/>
              </p:cNvSpPr>
              <p:nvPr/>
            </p:nvSpPr>
            <p:spPr bwMode="auto">
              <a:xfrm>
                <a:off x="4773"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3" name="Rectangle 1113"/>
              <p:cNvSpPr>
                <a:spLocks noChangeArrowheads="1"/>
              </p:cNvSpPr>
              <p:nvPr/>
            </p:nvSpPr>
            <p:spPr bwMode="auto">
              <a:xfrm>
                <a:off x="4771"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4" name="Rectangle 1114"/>
              <p:cNvSpPr>
                <a:spLocks noChangeArrowheads="1"/>
              </p:cNvSpPr>
              <p:nvPr/>
            </p:nvSpPr>
            <p:spPr bwMode="auto">
              <a:xfrm>
                <a:off x="4777"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5" name="Rectangle 1115"/>
              <p:cNvSpPr>
                <a:spLocks noChangeArrowheads="1"/>
              </p:cNvSpPr>
              <p:nvPr/>
            </p:nvSpPr>
            <p:spPr bwMode="auto">
              <a:xfrm>
                <a:off x="4774"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6" name="Rectangle 1116"/>
              <p:cNvSpPr>
                <a:spLocks noChangeArrowheads="1"/>
              </p:cNvSpPr>
              <p:nvPr/>
            </p:nvSpPr>
            <p:spPr bwMode="auto">
              <a:xfrm>
                <a:off x="4777"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7" name="Rectangle 1117"/>
              <p:cNvSpPr>
                <a:spLocks noChangeArrowheads="1"/>
              </p:cNvSpPr>
              <p:nvPr/>
            </p:nvSpPr>
            <p:spPr bwMode="auto">
              <a:xfrm>
                <a:off x="4774"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8" name="Rectangle 1118"/>
              <p:cNvSpPr>
                <a:spLocks noChangeArrowheads="1"/>
              </p:cNvSpPr>
              <p:nvPr/>
            </p:nvSpPr>
            <p:spPr bwMode="auto">
              <a:xfrm>
                <a:off x="4777"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9" name="Rectangle 1119"/>
              <p:cNvSpPr>
                <a:spLocks noChangeArrowheads="1"/>
              </p:cNvSpPr>
              <p:nvPr/>
            </p:nvSpPr>
            <p:spPr bwMode="auto">
              <a:xfrm>
                <a:off x="4774"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0" name="Rectangle 1120"/>
              <p:cNvSpPr>
                <a:spLocks noChangeArrowheads="1"/>
              </p:cNvSpPr>
              <p:nvPr/>
            </p:nvSpPr>
            <p:spPr bwMode="auto">
              <a:xfrm>
                <a:off x="4777"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1" name="Rectangle 1121"/>
              <p:cNvSpPr>
                <a:spLocks noChangeArrowheads="1"/>
              </p:cNvSpPr>
              <p:nvPr/>
            </p:nvSpPr>
            <p:spPr bwMode="auto">
              <a:xfrm>
                <a:off x="4774"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2" name="Rectangle 1122"/>
              <p:cNvSpPr>
                <a:spLocks noChangeArrowheads="1"/>
              </p:cNvSpPr>
              <p:nvPr/>
            </p:nvSpPr>
            <p:spPr bwMode="auto">
              <a:xfrm>
                <a:off x="4780"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3" name="Rectangle 1123"/>
              <p:cNvSpPr>
                <a:spLocks noChangeArrowheads="1"/>
              </p:cNvSpPr>
              <p:nvPr/>
            </p:nvSpPr>
            <p:spPr bwMode="auto">
              <a:xfrm>
                <a:off x="4778"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4" name="Rectangle 1124"/>
              <p:cNvSpPr>
                <a:spLocks noChangeArrowheads="1"/>
              </p:cNvSpPr>
              <p:nvPr/>
            </p:nvSpPr>
            <p:spPr bwMode="auto">
              <a:xfrm>
                <a:off x="4780"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5" name="Rectangle 1125"/>
              <p:cNvSpPr>
                <a:spLocks noChangeArrowheads="1"/>
              </p:cNvSpPr>
              <p:nvPr/>
            </p:nvSpPr>
            <p:spPr bwMode="auto">
              <a:xfrm>
                <a:off x="4778"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6" name="Rectangle 1126"/>
              <p:cNvSpPr>
                <a:spLocks noChangeArrowheads="1"/>
              </p:cNvSpPr>
              <p:nvPr/>
            </p:nvSpPr>
            <p:spPr bwMode="auto">
              <a:xfrm>
                <a:off x="4780"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7" name="Rectangle 1127"/>
              <p:cNvSpPr>
                <a:spLocks noChangeArrowheads="1"/>
              </p:cNvSpPr>
              <p:nvPr/>
            </p:nvSpPr>
            <p:spPr bwMode="auto">
              <a:xfrm>
                <a:off x="4778"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8" name="Rectangle 1128"/>
              <p:cNvSpPr>
                <a:spLocks noChangeArrowheads="1"/>
              </p:cNvSpPr>
              <p:nvPr/>
            </p:nvSpPr>
            <p:spPr bwMode="auto">
              <a:xfrm>
                <a:off x="4780"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9" name="Rectangle 1129"/>
              <p:cNvSpPr>
                <a:spLocks noChangeArrowheads="1"/>
              </p:cNvSpPr>
              <p:nvPr/>
            </p:nvSpPr>
            <p:spPr bwMode="auto">
              <a:xfrm>
                <a:off x="4778"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0" name="Rectangle 1130"/>
              <p:cNvSpPr>
                <a:spLocks noChangeArrowheads="1"/>
              </p:cNvSpPr>
              <p:nvPr/>
            </p:nvSpPr>
            <p:spPr bwMode="auto">
              <a:xfrm>
                <a:off x="4784"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1" name="Rectangle 1131"/>
              <p:cNvSpPr>
                <a:spLocks noChangeArrowheads="1"/>
              </p:cNvSpPr>
              <p:nvPr/>
            </p:nvSpPr>
            <p:spPr bwMode="auto">
              <a:xfrm>
                <a:off x="4783"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2" name="Rectangle 1132"/>
              <p:cNvSpPr>
                <a:spLocks noChangeArrowheads="1"/>
              </p:cNvSpPr>
              <p:nvPr/>
            </p:nvSpPr>
            <p:spPr bwMode="auto">
              <a:xfrm>
                <a:off x="4784"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3" name="Rectangle 1133"/>
              <p:cNvSpPr>
                <a:spLocks noChangeArrowheads="1"/>
              </p:cNvSpPr>
              <p:nvPr/>
            </p:nvSpPr>
            <p:spPr bwMode="auto">
              <a:xfrm>
                <a:off x="4783"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4" name="Rectangle 1134"/>
              <p:cNvSpPr>
                <a:spLocks noChangeArrowheads="1"/>
              </p:cNvSpPr>
              <p:nvPr/>
            </p:nvSpPr>
            <p:spPr bwMode="auto">
              <a:xfrm>
                <a:off x="4784"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5" name="Rectangle 1135"/>
              <p:cNvSpPr>
                <a:spLocks noChangeArrowheads="1"/>
              </p:cNvSpPr>
              <p:nvPr/>
            </p:nvSpPr>
            <p:spPr bwMode="auto">
              <a:xfrm>
                <a:off x="4783"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6" name="Rectangle 1136"/>
              <p:cNvSpPr>
                <a:spLocks noChangeArrowheads="1"/>
              </p:cNvSpPr>
              <p:nvPr/>
            </p:nvSpPr>
            <p:spPr bwMode="auto">
              <a:xfrm>
                <a:off x="4784"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7" name="Rectangle 1137"/>
              <p:cNvSpPr>
                <a:spLocks noChangeArrowheads="1"/>
              </p:cNvSpPr>
              <p:nvPr/>
            </p:nvSpPr>
            <p:spPr bwMode="auto">
              <a:xfrm>
                <a:off x="4783"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8" name="Rectangle 1138"/>
              <p:cNvSpPr>
                <a:spLocks noChangeArrowheads="1"/>
              </p:cNvSpPr>
              <p:nvPr/>
            </p:nvSpPr>
            <p:spPr bwMode="auto">
              <a:xfrm>
                <a:off x="4789"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9" name="Rectangle 1139"/>
              <p:cNvSpPr>
                <a:spLocks noChangeArrowheads="1"/>
              </p:cNvSpPr>
              <p:nvPr/>
            </p:nvSpPr>
            <p:spPr bwMode="auto">
              <a:xfrm>
                <a:off x="4786"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0" name="Rectangle 1140"/>
              <p:cNvSpPr>
                <a:spLocks noChangeArrowheads="1"/>
              </p:cNvSpPr>
              <p:nvPr/>
            </p:nvSpPr>
            <p:spPr bwMode="auto">
              <a:xfrm>
                <a:off x="4789"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1" name="Rectangle 1141"/>
              <p:cNvSpPr>
                <a:spLocks noChangeArrowheads="1"/>
              </p:cNvSpPr>
              <p:nvPr/>
            </p:nvSpPr>
            <p:spPr bwMode="auto">
              <a:xfrm>
                <a:off x="4786"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2" name="Rectangle 1142"/>
              <p:cNvSpPr>
                <a:spLocks noChangeArrowheads="1"/>
              </p:cNvSpPr>
              <p:nvPr/>
            </p:nvSpPr>
            <p:spPr bwMode="auto">
              <a:xfrm>
                <a:off x="4789"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3" name="Rectangle 1143"/>
              <p:cNvSpPr>
                <a:spLocks noChangeArrowheads="1"/>
              </p:cNvSpPr>
              <p:nvPr/>
            </p:nvSpPr>
            <p:spPr bwMode="auto">
              <a:xfrm>
                <a:off x="4786"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4" name="Rectangle 1144"/>
              <p:cNvSpPr>
                <a:spLocks noChangeArrowheads="1"/>
              </p:cNvSpPr>
              <p:nvPr/>
            </p:nvSpPr>
            <p:spPr bwMode="auto">
              <a:xfrm>
                <a:off x="4789"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5" name="Rectangle 1145"/>
              <p:cNvSpPr>
                <a:spLocks noChangeArrowheads="1"/>
              </p:cNvSpPr>
              <p:nvPr/>
            </p:nvSpPr>
            <p:spPr bwMode="auto">
              <a:xfrm>
                <a:off x="4786"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6" name="Rectangle 1146"/>
              <p:cNvSpPr>
                <a:spLocks noChangeArrowheads="1"/>
              </p:cNvSpPr>
              <p:nvPr/>
            </p:nvSpPr>
            <p:spPr bwMode="auto">
              <a:xfrm>
                <a:off x="4793"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7" name="Rectangle 1147"/>
              <p:cNvSpPr>
                <a:spLocks noChangeArrowheads="1"/>
              </p:cNvSpPr>
              <p:nvPr/>
            </p:nvSpPr>
            <p:spPr bwMode="auto">
              <a:xfrm>
                <a:off x="4790"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8" name="Rectangle 1148"/>
              <p:cNvSpPr>
                <a:spLocks noChangeArrowheads="1"/>
              </p:cNvSpPr>
              <p:nvPr/>
            </p:nvSpPr>
            <p:spPr bwMode="auto">
              <a:xfrm>
                <a:off x="4793"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9" name="Rectangle 1149"/>
              <p:cNvSpPr>
                <a:spLocks noChangeArrowheads="1"/>
              </p:cNvSpPr>
              <p:nvPr/>
            </p:nvSpPr>
            <p:spPr bwMode="auto">
              <a:xfrm>
                <a:off x="4790"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0" name="Rectangle 1150"/>
              <p:cNvSpPr>
                <a:spLocks noChangeArrowheads="1"/>
              </p:cNvSpPr>
              <p:nvPr/>
            </p:nvSpPr>
            <p:spPr bwMode="auto">
              <a:xfrm>
                <a:off x="4793"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1" name="Rectangle 1151"/>
              <p:cNvSpPr>
                <a:spLocks noChangeArrowheads="1"/>
              </p:cNvSpPr>
              <p:nvPr/>
            </p:nvSpPr>
            <p:spPr bwMode="auto">
              <a:xfrm>
                <a:off x="4790"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2" name="Rectangle 1152"/>
              <p:cNvSpPr>
                <a:spLocks noChangeArrowheads="1"/>
              </p:cNvSpPr>
              <p:nvPr/>
            </p:nvSpPr>
            <p:spPr bwMode="auto">
              <a:xfrm>
                <a:off x="4793"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3" name="Rectangle 1153"/>
              <p:cNvSpPr>
                <a:spLocks noChangeArrowheads="1"/>
              </p:cNvSpPr>
              <p:nvPr/>
            </p:nvSpPr>
            <p:spPr bwMode="auto">
              <a:xfrm>
                <a:off x="4790"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4" name="Rectangle 1154"/>
              <p:cNvSpPr>
                <a:spLocks noChangeArrowheads="1"/>
              </p:cNvSpPr>
              <p:nvPr/>
            </p:nvSpPr>
            <p:spPr bwMode="auto">
              <a:xfrm>
                <a:off x="4796"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5" name="Rectangle 1155"/>
              <p:cNvSpPr>
                <a:spLocks noChangeArrowheads="1"/>
              </p:cNvSpPr>
              <p:nvPr/>
            </p:nvSpPr>
            <p:spPr bwMode="auto">
              <a:xfrm>
                <a:off x="4794"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6" name="Rectangle 1156"/>
              <p:cNvSpPr>
                <a:spLocks noChangeArrowheads="1"/>
              </p:cNvSpPr>
              <p:nvPr/>
            </p:nvSpPr>
            <p:spPr bwMode="auto">
              <a:xfrm>
                <a:off x="4796"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7" name="Rectangle 1157"/>
              <p:cNvSpPr>
                <a:spLocks noChangeArrowheads="1"/>
              </p:cNvSpPr>
              <p:nvPr/>
            </p:nvSpPr>
            <p:spPr bwMode="auto">
              <a:xfrm>
                <a:off x="4794"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8" name="Rectangle 1158"/>
              <p:cNvSpPr>
                <a:spLocks noChangeArrowheads="1"/>
              </p:cNvSpPr>
              <p:nvPr/>
            </p:nvSpPr>
            <p:spPr bwMode="auto">
              <a:xfrm>
                <a:off x="4796"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9" name="Rectangle 1159"/>
              <p:cNvSpPr>
                <a:spLocks noChangeArrowheads="1"/>
              </p:cNvSpPr>
              <p:nvPr/>
            </p:nvSpPr>
            <p:spPr bwMode="auto">
              <a:xfrm>
                <a:off x="4794"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0" name="Rectangle 1160"/>
              <p:cNvSpPr>
                <a:spLocks noChangeArrowheads="1"/>
              </p:cNvSpPr>
              <p:nvPr/>
            </p:nvSpPr>
            <p:spPr bwMode="auto">
              <a:xfrm>
                <a:off x="4796"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1" name="Rectangle 1161"/>
              <p:cNvSpPr>
                <a:spLocks noChangeArrowheads="1"/>
              </p:cNvSpPr>
              <p:nvPr/>
            </p:nvSpPr>
            <p:spPr bwMode="auto">
              <a:xfrm>
                <a:off x="4794"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2" name="Rectangle 1162"/>
              <p:cNvSpPr>
                <a:spLocks noChangeArrowheads="1"/>
              </p:cNvSpPr>
              <p:nvPr/>
            </p:nvSpPr>
            <p:spPr bwMode="auto">
              <a:xfrm>
                <a:off x="4800"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3" name="Rectangle 1163"/>
              <p:cNvSpPr>
                <a:spLocks noChangeArrowheads="1"/>
              </p:cNvSpPr>
              <p:nvPr/>
            </p:nvSpPr>
            <p:spPr bwMode="auto">
              <a:xfrm>
                <a:off x="4799"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4" name="Rectangle 1164"/>
              <p:cNvSpPr>
                <a:spLocks noChangeArrowheads="1"/>
              </p:cNvSpPr>
              <p:nvPr/>
            </p:nvSpPr>
            <p:spPr bwMode="auto">
              <a:xfrm>
                <a:off x="4800"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5" name="Rectangle 1165"/>
              <p:cNvSpPr>
                <a:spLocks noChangeArrowheads="1"/>
              </p:cNvSpPr>
              <p:nvPr/>
            </p:nvSpPr>
            <p:spPr bwMode="auto">
              <a:xfrm>
                <a:off x="4799"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6" name="Rectangle 1166"/>
              <p:cNvSpPr>
                <a:spLocks noChangeArrowheads="1"/>
              </p:cNvSpPr>
              <p:nvPr/>
            </p:nvSpPr>
            <p:spPr bwMode="auto">
              <a:xfrm>
                <a:off x="4800"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7" name="Rectangle 1167"/>
              <p:cNvSpPr>
                <a:spLocks noChangeArrowheads="1"/>
              </p:cNvSpPr>
              <p:nvPr/>
            </p:nvSpPr>
            <p:spPr bwMode="auto">
              <a:xfrm>
                <a:off x="4799"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8" name="Rectangle 1168"/>
              <p:cNvSpPr>
                <a:spLocks noChangeArrowheads="1"/>
              </p:cNvSpPr>
              <p:nvPr/>
            </p:nvSpPr>
            <p:spPr bwMode="auto">
              <a:xfrm>
                <a:off x="4800"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9" name="Rectangle 1169"/>
              <p:cNvSpPr>
                <a:spLocks noChangeArrowheads="1"/>
              </p:cNvSpPr>
              <p:nvPr/>
            </p:nvSpPr>
            <p:spPr bwMode="auto">
              <a:xfrm>
                <a:off x="4799"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0" name="Rectangle 1170"/>
              <p:cNvSpPr>
                <a:spLocks noChangeArrowheads="1"/>
              </p:cNvSpPr>
              <p:nvPr/>
            </p:nvSpPr>
            <p:spPr bwMode="auto">
              <a:xfrm>
                <a:off x="4804"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1" name="Rectangle 1171"/>
              <p:cNvSpPr>
                <a:spLocks noChangeArrowheads="1"/>
              </p:cNvSpPr>
              <p:nvPr/>
            </p:nvSpPr>
            <p:spPr bwMode="auto">
              <a:xfrm>
                <a:off x="4801"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2" name="Rectangle 1172"/>
              <p:cNvSpPr>
                <a:spLocks noChangeArrowheads="1"/>
              </p:cNvSpPr>
              <p:nvPr/>
            </p:nvSpPr>
            <p:spPr bwMode="auto">
              <a:xfrm>
                <a:off x="4804"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3" name="Rectangle 1173"/>
              <p:cNvSpPr>
                <a:spLocks noChangeArrowheads="1"/>
              </p:cNvSpPr>
              <p:nvPr/>
            </p:nvSpPr>
            <p:spPr bwMode="auto">
              <a:xfrm>
                <a:off x="4801"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4" name="Rectangle 1174"/>
              <p:cNvSpPr>
                <a:spLocks noChangeArrowheads="1"/>
              </p:cNvSpPr>
              <p:nvPr/>
            </p:nvSpPr>
            <p:spPr bwMode="auto">
              <a:xfrm>
                <a:off x="4804"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5" name="Rectangle 1175"/>
              <p:cNvSpPr>
                <a:spLocks noChangeArrowheads="1"/>
              </p:cNvSpPr>
              <p:nvPr/>
            </p:nvSpPr>
            <p:spPr bwMode="auto">
              <a:xfrm>
                <a:off x="4801"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6" name="Rectangle 1176"/>
              <p:cNvSpPr>
                <a:spLocks noChangeArrowheads="1"/>
              </p:cNvSpPr>
              <p:nvPr/>
            </p:nvSpPr>
            <p:spPr bwMode="auto">
              <a:xfrm>
                <a:off x="4804"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7" name="Rectangle 1177"/>
              <p:cNvSpPr>
                <a:spLocks noChangeArrowheads="1"/>
              </p:cNvSpPr>
              <p:nvPr/>
            </p:nvSpPr>
            <p:spPr bwMode="auto">
              <a:xfrm>
                <a:off x="4801"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8" name="Rectangle 1178"/>
              <p:cNvSpPr>
                <a:spLocks noChangeArrowheads="1"/>
              </p:cNvSpPr>
              <p:nvPr/>
            </p:nvSpPr>
            <p:spPr bwMode="auto">
              <a:xfrm>
                <a:off x="4809"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9" name="Rectangle 1179"/>
              <p:cNvSpPr>
                <a:spLocks noChangeArrowheads="1"/>
              </p:cNvSpPr>
              <p:nvPr/>
            </p:nvSpPr>
            <p:spPr bwMode="auto">
              <a:xfrm>
                <a:off x="4806"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0" name="Rectangle 1180"/>
              <p:cNvSpPr>
                <a:spLocks noChangeArrowheads="1"/>
              </p:cNvSpPr>
              <p:nvPr/>
            </p:nvSpPr>
            <p:spPr bwMode="auto">
              <a:xfrm>
                <a:off x="4809"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1" name="Rectangle 1181"/>
              <p:cNvSpPr>
                <a:spLocks noChangeArrowheads="1"/>
              </p:cNvSpPr>
              <p:nvPr/>
            </p:nvSpPr>
            <p:spPr bwMode="auto">
              <a:xfrm>
                <a:off x="4806"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2" name="Rectangle 1182"/>
              <p:cNvSpPr>
                <a:spLocks noChangeArrowheads="1"/>
              </p:cNvSpPr>
              <p:nvPr/>
            </p:nvSpPr>
            <p:spPr bwMode="auto">
              <a:xfrm>
                <a:off x="4809"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3" name="Rectangle 1183"/>
              <p:cNvSpPr>
                <a:spLocks noChangeArrowheads="1"/>
              </p:cNvSpPr>
              <p:nvPr/>
            </p:nvSpPr>
            <p:spPr bwMode="auto">
              <a:xfrm>
                <a:off x="4806"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4" name="Rectangle 1184"/>
              <p:cNvSpPr>
                <a:spLocks noChangeArrowheads="1"/>
              </p:cNvSpPr>
              <p:nvPr/>
            </p:nvSpPr>
            <p:spPr bwMode="auto">
              <a:xfrm>
                <a:off x="4809"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5" name="Rectangle 1185"/>
              <p:cNvSpPr>
                <a:spLocks noChangeArrowheads="1"/>
              </p:cNvSpPr>
              <p:nvPr/>
            </p:nvSpPr>
            <p:spPr bwMode="auto">
              <a:xfrm>
                <a:off x="4806"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6" name="Rectangle 1186"/>
              <p:cNvSpPr>
                <a:spLocks noChangeArrowheads="1"/>
              </p:cNvSpPr>
              <p:nvPr/>
            </p:nvSpPr>
            <p:spPr bwMode="auto">
              <a:xfrm>
                <a:off x="4811"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7" name="Rectangle 1187"/>
              <p:cNvSpPr>
                <a:spLocks noChangeArrowheads="1"/>
              </p:cNvSpPr>
              <p:nvPr/>
            </p:nvSpPr>
            <p:spPr bwMode="auto">
              <a:xfrm>
                <a:off x="4810"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8" name="Rectangle 1188"/>
              <p:cNvSpPr>
                <a:spLocks noChangeArrowheads="1"/>
              </p:cNvSpPr>
              <p:nvPr/>
            </p:nvSpPr>
            <p:spPr bwMode="auto">
              <a:xfrm>
                <a:off x="4811"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9" name="Rectangle 1189"/>
              <p:cNvSpPr>
                <a:spLocks noChangeArrowheads="1"/>
              </p:cNvSpPr>
              <p:nvPr/>
            </p:nvSpPr>
            <p:spPr bwMode="auto">
              <a:xfrm>
                <a:off x="4810"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0" name="Rectangle 1190"/>
              <p:cNvSpPr>
                <a:spLocks noChangeArrowheads="1"/>
              </p:cNvSpPr>
              <p:nvPr/>
            </p:nvSpPr>
            <p:spPr bwMode="auto">
              <a:xfrm>
                <a:off x="4811"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1" name="Rectangle 1191"/>
              <p:cNvSpPr>
                <a:spLocks noChangeArrowheads="1"/>
              </p:cNvSpPr>
              <p:nvPr/>
            </p:nvSpPr>
            <p:spPr bwMode="auto">
              <a:xfrm>
                <a:off x="4810"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2" name="Rectangle 1192"/>
              <p:cNvSpPr>
                <a:spLocks noChangeArrowheads="1"/>
              </p:cNvSpPr>
              <p:nvPr/>
            </p:nvSpPr>
            <p:spPr bwMode="auto">
              <a:xfrm>
                <a:off x="4811"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3" name="Rectangle 1193"/>
              <p:cNvSpPr>
                <a:spLocks noChangeArrowheads="1"/>
              </p:cNvSpPr>
              <p:nvPr/>
            </p:nvSpPr>
            <p:spPr bwMode="auto">
              <a:xfrm>
                <a:off x="4810"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4" name="Rectangle 1194"/>
              <p:cNvSpPr>
                <a:spLocks noChangeArrowheads="1"/>
              </p:cNvSpPr>
              <p:nvPr/>
            </p:nvSpPr>
            <p:spPr bwMode="auto">
              <a:xfrm>
                <a:off x="4816"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5" name="Rectangle 1195"/>
              <p:cNvSpPr>
                <a:spLocks noChangeArrowheads="1"/>
              </p:cNvSpPr>
              <p:nvPr/>
            </p:nvSpPr>
            <p:spPr bwMode="auto">
              <a:xfrm>
                <a:off x="4814"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6" name="Rectangle 1196"/>
              <p:cNvSpPr>
                <a:spLocks noChangeArrowheads="1"/>
              </p:cNvSpPr>
              <p:nvPr/>
            </p:nvSpPr>
            <p:spPr bwMode="auto">
              <a:xfrm>
                <a:off x="4816"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7" name="Rectangle 1197"/>
              <p:cNvSpPr>
                <a:spLocks noChangeArrowheads="1"/>
              </p:cNvSpPr>
              <p:nvPr/>
            </p:nvSpPr>
            <p:spPr bwMode="auto">
              <a:xfrm>
                <a:off x="4814"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8" name="Rectangle 1198"/>
              <p:cNvSpPr>
                <a:spLocks noChangeArrowheads="1"/>
              </p:cNvSpPr>
              <p:nvPr/>
            </p:nvSpPr>
            <p:spPr bwMode="auto">
              <a:xfrm>
                <a:off x="4816"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9" name="Rectangle 1199"/>
              <p:cNvSpPr>
                <a:spLocks noChangeArrowheads="1"/>
              </p:cNvSpPr>
              <p:nvPr/>
            </p:nvSpPr>
            <p:spPr bwMode="auto">
              <a:xfrm>
                <a:off x="4814"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0" name="Rectangle 1200"/>
              <p:cNvSpPr>
                <a:spLocks noChangeArrowheads="1"/>
              </p:cNvSpPr>
              <p:nvPr/>
            </p:nvSpPr>
            <p:spPr bwMode="auto">
              <a:xfrm>
                <a:off x="4816"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1" name="Rectangle 1201"/>
              <p:cNvSpPr>
                <a:spLocks noChangeArrowheads="1"/>
              </p:cNvSpPr>
              <p:nvPr/>
            </p:nvSpPr>
            <p:spPr bwMode="auto">
              <a:xfrm>
                <a:off x="4814"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2" name="Rectangle 1202"/>
              <p:cNvSpPr>
                <a:spLocks noChangeArrowheads="1"/>
              </p:cNvSpPr>
              <p:nvPr/>
            </p:nvSpPr>
            <p:spPr bwMode="auto">
              <a:xfrm>
                <a:off x="4820"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3" name="Rectangle 1203"/>
              <p:cNvSpPr>
                <a:spLocks noChangeArrowheads="1"/>
              </p:cNvSpPr>
              <p:nvPr/>
            </p:nvSpPr>
            <p:spPr bwMode="auto">
              <a:xfrm>
                <a:off x="4817"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4" name="Rectangle 1204"/>
              <p:cNvSpPr>
                <a:spLocks noChangeArrowheads="1"/>
              </p:cNvSpPr>
              <p:nvPr/>
            </p:nvSpPr>
            <p:spPr bwMode="auto">
              <a:xfrm>
                <a:off x="4820"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5" name="Rectangle 1205"/>
              <p:cNvSpPr>
                <a:spLocks noChangeArrowheads="1"/>
              </p:cNvSpPr>
              <p:nvPr/>
            </p:nvSpPr>
            <p:spPr bwMode="auto">
              <a:xfrm>
                <a:off x="4817"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6" name="Rectangle 1206"/>
              <p:cNvSpPr>
                <a:spLocks noChangeArrowheads="1"/>
              </p:cNvSpPr>
              <p:nvPr/>
            </p:nvSpPr>
            <p:spPr bwMode="auto">
              <a:xfrm>
                <a:off x="4820"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7" name="Rectangle 1207"/>
              <p:cNvSpPr>
                <a:spLocks noChangeArrowheads="1"/>
              </p:cNvSpPr>
              <p:nvPr/>
            </p:nvSpPr>
            <p:spPr bwMode="auto">
              <a:xfrm>
                <a:off x="4817"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8" name="Rectangle 1208"/>
              <p:cNvSpPr>
                <a:spLocks noChangeArrowheads="1"/>
              </p:cNvSpPr>
              <p:nvPr/>
            </p:nvSpPr>
            <p:spPr bwMode="auto">
              <a:xfrm>
                <a:off x="4820"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9" name="Rectangle 1209"/>
              <p:cNvSpPr>
                <a:spLocks noChangeArrowheads="1"/>
              </p:cNvSpPr>
              <p:nvPr/>
            </p:nvSpPr>
            <p:spPr bwMode="auto">
              <a:xfrm>
                <a:off x="4817"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grpSp>
        <p:grpSp>
          <p:nvGrpSpPr>
            <p:cNvPr id="120" name="Group 1411"/>
            <p:cNvGrpSpPr/>
            <p:nvPr/>
          </p:nvGrpSpPr>
          <p:grpSpPr bwMode="auto">
            <a:xfrm>
              <a:off x="7656118" y="1441620"/>
              <a:ext cx="154012" cy="25403"/>
              <a:chOff x="4822" y="908"/>
              <a:chExt cx="97" cy="16"/>
            </a:xfrm>
          </p:grpSpPr>
          <p:sp>
            <p:nvSpPr>
              <p:cNvPr id="480" name="Rectangle 1211"/>
              <p:cNvSpPr>
                <a:spLocks noChangeArrowheads="1"/>
              </p:cNvSpPr>
              <p:nvPr/>
            </p:nvSpPr>
            <p:spPr bwMode="auto">
              <a:xfrm>
                <a:off x="4823"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1" name="Rectangle 1212"/>
              <p:cNvSpPr>
                <a:spLocks noChangeArrowheads="1"/>
              </p:cNvSpPr>
              <p:nvPr/>
            </p:nvSpPr>
            <p:spPr bwMode="auto">
              <a:xfrm>
                <a:off x="4822"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2" name="Rectangle 1213"/>
              <p:cNvSpPr>
                <a:spLocks noChangeArrowheads="1"/>
              </p:cNvSpPr>
              <p:nvPr/>
            </p:nvSpPr>
            <p:spPr bwMode="auto">
              <a:xfrm>
                <a:off x="4823"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3" name="Rectangle 1214"/>
              <p:cNvSpPr>
                <a:spLocks noChangeArrowheads="1"/>
              </p:cNvSpPr>
              <p:nvPr/>
            </p:nvSpPr>
            <p:spPr bwMode="auto">
              <a:xfrm>
                <a:off x="4822"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4" name="Rectangle 1215"/>
              <p:cNvSpPr>
                <a:spLocks noChangeArrowheads="1"/>
              </p:cNvSpPr>
              <p:nvPr/>
            </p:nvSpPr>
            <p:spPr bwMode="auto">
              <a:xfrm>
                <a:off x="4823"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5" name="Rectangle 1216"/>
              <p:cNvSpPr>
                <a:spLocks noChangeArrowheads="1"/>
              </p:cNvSpPr>
              <p:nvPr/>
            </p:nvSpPr>
            <p:spPr bwMode="auto">
              <a:xfrm>
                <a:off x="4822"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6" name="Rectangle 1217"/>
              <p:cNvSpPr>
                <a:spLocks noChangeArrowheads="1"/>
              </p:cNvSpPr>
              <p:nvPr/>
            </p:nvSpPr>
            <p:spPr bwMode="auto">
              <a:xfrm>
                <a:off x="4823"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7" name="Rectangle 1218"/>
              <p:cNvSpPr>
                <a:spLocks noChangeArrowheads="1"/>
              </p:cNvSpPr>
              <p:nvPr/>
            </p:nvSpPr>
            <p:spPr bwMode="auto">
              <a:xfrm>
                <a:off x="4822"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8" name="Rectangle 1219"/>
              <p:cNvSpPr>
                <a:spLocks noChangeArrowheads="1"/>
              </p:cNvSpPr>
              <p:nvPr/>
            </p:nvSpPr>
            <p:spPr bwMode="auto">
              <a:xfrm>
                <a:off x="4827"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9" name="Rectangle 1220"/>
              <p:cNvSpPr>
                <a:spLocks noChangeArrowheads="1"/>
              </p:cNvSpPr>
              <p:nvPr/>
            </p:nvSpPr>
            <p:spPr bwMode="auto">
              <a:xfrm>
                <a:off x="4826"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0" name="Rectangle 1221"/>
              <p:cNvSpPr>
                <a:spLocks noChangeArrowheads="1"/>
              </p:cNvSpPr>
              <p:nvPr/>
            </p:nvSpPr>
            <p:spPr bwMode="auto">
              <a:xfrm>
                <a:off x="4827"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1" name="Rectangle 1222"/>
              <p:cNvSpPr>
                <a:spLocks noChangeArrowheads="1"/>
              </p:cNvSpPr>
              <p:nvPr/>
            </p:nvSpPr>
            <p:spPr bwMode="auto">
              <a:xfrm>
                <a:off x="4826"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2" name="Rectangle 1223"/>
              <p:cNvSpPr>
                <a:spLocks noChangeArrowheads="1"/>
              </p:cNvSpPr>
              <p:nvPr/>
            </p:nvSpPr>
            <p:spPr bwMode="auto">
              <a:xfrm>
                <a:off x="4827"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3" name="Rectangle 1224"/>
              <p:cNvSpPr>
                <a:spLocks noChangeArrowheads="1"/>
              </p:cNvSpPr>
              <p:nvPr/>
            </p:nvSpPr>
            <p:spPr bwMode="auto">
              <a:xfrm>
                <a:off x="4826"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4" name="Rectangle 1225"/>
              <p:cNvSpPr>
                <a:spLocks noChangeArrowheads="1"/>
              </p:cNvSpPr>
              <p:nvPr/>
            </p:nvSpPr>
            <p:spPr bwMode="auto">
              <a:xfrm>
                <a:off x="4827"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5" name="Rectangle 1226"/>
              <p:cNvSpPr>
                <a:spLocks noChangeArrowheads="1"/>
              </p:cNvSpPr>
              <p:nvPr/>
            </p:nvSpPr>
            <p:spPr bwMode="auto">
              <a:xfrm>
                <a:off x="4826"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6" name="Rectangle 1227"/>
              <p:cNvSpPr>
                <a:spLocks noChangeArrowheads="1"/>
              </p:cNvSpPr>
              <p:nvPr/>
            </p:nvSpPr>
            <p:spPr bwMode="auto">
              <a:xfrm>
                <a:off x="4832"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7" name="Rectangle 1228"/>
              <p:cNvSpPr>
                <a:spLocks noChangeArrowheads="1"/>
              </p:cNvSpPr>
              <p:nvPr/>
            </p:nvSpPr>
            <p:spPr bwMode="auto">
              <a:xfrm>
                <a:off x="4830"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8" name="Rectangle 1229"/>
              <p:cNvSpPr>
                <a:spLocks noChangeArrowheads="1"/>
              </p:cNvSpPr>
              <p:nvPr/>
            </p:nvSpPr>
            <p:spPr bwMode="auto">
              <a:xfrm>
                <a:off x="4832"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9" name="Rectangle 1230"/>
              <p:cNvSpPr>
                <a:spLocks noChangeArrowheads="1"/>
              </p:cNvSpPr>
              <p:nvPr/>
            </p:nvSpPr>
            <p:spPr bwMode="auto">
              <a:xfrm>
                <a:off x="4830"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0" name="Rectangle 1231"/>
              <p:cNvSpPr>
                <a:spLocks noChangeArrowheads="1"/>
              </p:cNvSpPr>
              <p:nvPr/>
            </p:nvSpPr>
            <p:spPr bwMode="auto">
              <a:xfrm>
                <a:off x="4832"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1" name="Rectangle 1232"/>
              <p:cNvSpPr>
                <a:spLocks noChangeArrowheads="1"/>
              </p:cNvSpPr>
              <p:nvPr/>
            </p:nvSpPr>
            <p:spPr bwMode="auto">
              <a:xfrm>
                <a:off x="4830"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2" name="Rectangle 1233"/>
              <p:cNvSpPr>
                <a:spLocks noChangeArrowheads="1"/>
              </p:cNvSpPr>
              <p:nvPr/>
            </p:nvSpPr>
            <p:spPr bwMode="auto">
              <a:xfrm>
                <a:off x="4832"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3" name="Rectangle 1234"/>
              <p:cNvSpPr>
                <a:spLocks noChangeArrowheads="1"/>
              </p:cNvSpPr>
              <p:nvPr/>
            </p:nvSpPr>
            <p:spPr bwMode="auto">
              <a:xfrm>
                <a:off x="4830"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4" name="Rectangle 1235"/>
              <p:cNvSpPr>
                <a:spLocks noChangeArrowheads="1"/>
              </p:cNvSpPr>
              <p:nvPr/>
            </p:nvSpPr>
            <p:spPr bwMode="auto">
              <a:xfrm>
                <a:off x="4836"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5" name="Rectangle 1236"/>
              <p:cNvSpPr>
                <a:spLocks noChangeArrowheads="1"/>
              </p:cNvSpPr>
              <p:nvPr/>
            </p:nvSpPr>
            <p:spPr bwMode="auto">
              <a:xfrm>
                <a:off x="4833"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6" name="Rectangle 1237"/>
              <p:cNvSpPr>
                <a:spLocks noChangeArrowheads="1"/>
              </p:cNvSpPr>
              <p:nvPr/>
            </p:nvSpPr>
            <p:spPr bwMode="auto">
              <a:xfrm>
                <a:off x="4836"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7" name="Rectangle 1238"/>
              <p:cNvSpPr>
                <a:spLocks noChangeArrowheads="1"/>
              </p:cNvSpPr>
              <p:nvPr/>
            </p:nvSpPr>
            <p:spPr bwMode="auto">
              <a:xfrm>
                <a:off x="4833"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8" name="Rectangle 1239"/>
              <p:cNvSpPr>
                <a:spLocks noChangeArrowheads="1"/>
              </p:cNvSpPr>
              <p:nvPr/>
            </p:nvSpPr>
            <p:spPr bwMode="auto">
              <a:xfrm>
                <a:off x="4836"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9" name="Rectangle 1240"/>
              <p:cNvSpPr>
                <a:spLocks noChangeArrowheads="1"/>
              </p:cNvSpPr>
              <p:nvPr/>
            </p:nvSpPr>
            <p:spPr bwMode="auto">
              <a:xfrm>
                <a:off x="4833"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0" name="Rectangle 1241"/>
              <p:cNvSpPr>
                <a:spLocks noChangeArrowheads="1"/>
              </p:cNvSpPr>
              <p:nvPr/>
            </p:nvSpPr>
            <p:spPr bwMode="auto">
              <a:xfrm>
                <a:off x="4836"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1" name="Rectangle 1242"/>
              <p:cNvSpPr>
                <a:spLocks noChangeArrowheads="1"/>
              </p:cNvSpPr>
              <p:nvPr/>
            </p:nvSpPr>
            <p:spPr bwMode="auto">
              <a:xfrm>
                <a:off x="4833"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2" name="Rectangle 1243"/>
              <p:cNvSpPr>
                <a:spLocks noChangeArrowheads="1"/>
              </p:cNvSpPr>
              <p:nvPr/>
            </p:nvSpPr>
            <p:spPr bwMode="auto">
              <a:xfrm>
                <a:off x="4839"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3" name="Rectangle 1244"/>
              <p:cNvSpPr>
                <a:spLocks noChangeArrowheads="1"/>
              </p:cNvSpPr>
              <p:nvPr/>
            </p:nvSpPr>
            <p:spPr bwMode="auto">
              <a:xfrm>
                <a:off x="4837"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4" name="Rectangle 1245"/>
              <p:cNvSpPr>
                <a:spLocks noChangeArrowheads="1"/>
              </p:cNvSpPr>
              <p:nvPr/>
            </p:nvSpPr>
            <p:spPr bwMode="auto">
              <a:xfrm>
                <a:off x="4839"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5" name="Rectangle 1246"/>
              <p:cNvSpPr>
                <a:spLocks noChangeArrowheads="1"/>
              </p:cNvSpPr>
              <p:nvPr/>
            </p:nvSpPr>
            <p:spPr bwMode="auto">
              <a:xfrm>
                <a:off x="4837"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6" name="Rectangle 1247"/>
              <p:cNvSpPr>
                <a:spLocks noChangeArrowheads="1"/>
              </p:cNvSpPr>
              <p:nvPr/>
            </p:nvSpPr>
            <p:spPr bwMode="auto">
              <a:xfrm>
                <a:off x="4839"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7" name="Rectangle 1248"/>
              <p:cNvSpPr>
                <a:spLocks noChangeArrowheads="1"/>
              </p:cNvSpPr>
              <p:nvPr/>
            </p:nvSpPr>
            <p:spPr bwMode="auto">
              <a:xfrm>
                <a:off x="4837"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8" name="Rectangle 1249"/>
              <p:cNvSpPr>
                <a:spLocks noChangeArrowheads="1"/>
              </p:cNvSpPr>
              <p:nvPr/>
            </p:nvSpPr>
            <p:spPr bwMode="auto">
              <a:xfrm>
                <a:off x="4839"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9" name="Rectangle 1250"/>
              <p:cNvSpPr>
                <a:spLocks noChangeArrowheads="1"/>
              </p:cNvSpPr>
              <p:nvPr/>
            </p:nvSpPr>
            <p:spPr bwMode="auto">
              <a:xfrm>
                <a:off x="4837"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0" name="Rectangle 1251"/>
              <p:cNvSpPr>
                <a:spLocks noChangeArrowheads="1"/>
              </p:cNvSpPr>
              <p:nvPr/>
            </p:nvSpPr>
            <p:spPr bwMode="auto">
              <a:xfrm>
                <a:off x="4843"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1" name="Rectangle 1252"/>
              <p:cNvSpPr>
                <a:spLocks noChangeArrowheads="1"/>
              </p:cNvSpPr>
              <p:nvPr/>
            </p:nvSpPr>
            <p:spPr bwMode="auto">
              <a:xfrm>
                <a:off x="4842"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2" name="Rectangle 1253"/>
              <p:cNvSpPr>
                <a:spLocks noChangeArrowheads="1"/>
              </p:cNvSpPr>
              <p:nvPr/>
            </p:nvSpPr>
            <p:spPr bwMode="auto">
              <a:xfrm>
                <a:off x="4843"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3" name="Rectangle 1254"/>
              <p:cNvSpPr>
                <a:spLocks noChangeArrowheads="1"/>
              </p:cNvSpPr>
              <p:nvPr/>
            </p:nvSpPr>
            <p:spPr bwMode="auto">
              <a:xfrm>
                <a:off x="4842"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4" name="Rectangle 1255"/>
              <p:cNvSpPr>
                <a:spLocks noChangeArrowheads="1"/>
              </p:cNvSpPr>
              <p:nvPr/>
            </p:nvSpPr>
            <p:spPr bwMode="auto">
              <a:xfrm>
                <a:off x="4843"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5" name="Rectangle 1256"/>
              <p:cNvSpPr>
                <a:spLocks noChangeArrowheads="1"/>
              </p:cNvSpPr>
              <p:nvPr/>
            </p:nvSpPr>
            <p:spPr bwMode="auto">
              <a:xfrm>
                <a:off x="4842"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6" name="Rectangle 1257"/>
              <p:cNvSpPr>
                <a:spLocks noChangeArrowheads="1"/>
              </p:cNvSpPr>
              <p:nvPr/>
            </p:nvSpPr>
            <p:spPr bwMode="auto">
              <a:xfrm>
                <a:off x="4843"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7" name="Rectangle 1258"/>
              <p:cNvSpPr>
                <a:spLocks noChangeArrowheads="1"/>
              </p:cNvSpPr>
              <p:nvPr/>
            </p:nvSpPr>
            <p:spPr bwMode="auto">
              <a:xfrm>
                <a:off x="4842"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8" name="Rectangle 1259"/>
              <p:cNvSpPr>
                <a:spLocks noChangeArrowheads="1"/>
              </p:cNvSpPr>
              <p:nvPr/>
            </p:nvSpPr>
            <p:spPr bwMode="auto">
              <a:xfrm>
                <a:off x="4847"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9" name="Rectangle 1260"/>
              <p:cNvSpPr>
                <a:spLocks noChangeArrowheads="1"/>
              </p:cNvSpPr>
              <p:nvPr/>
            </p:nvSpPr>
            <p:spPr bwMode="auto">
              <a:xfrm>
                <a:off x="4844"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0" name="Rectangle 1261"/>
              <p:cNvSpPr>
                <a:spLocks noChangeArrowheads="1"/>
              </p:cNvSpPr>
              <p:nvPr/>
            </p:nvSpPr>
            <p:spPr bwMode="auto">
              <a:xfrm>
                <a:off x="4847"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1" name="Rectangle 1262"/>
              <p:cNvSpPr>
                <a:spLocks noChangeArrowheads="1"/>
              </p:cNvSpPr>
              <p:nvPr/>
            </p:nvSpPr>
            <p:spPr bwMode="auto">
              <a:xfrm>
                <a:off x="4844"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2" name="Rectangle 1263"/>
              <p:cNvSpPr>
                <a:spLocks noChangeArrowheads="1"/>
              </p:cNvSpPr>
              <p:nvPr/>
            </p:nvSpPr>
            <p:spPr bwMode="auto">
              <a:xfrm>
                <a:off x="4847"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3" name="Rectangle 1264"/>
              <p:cNvSpPr>
                <a:spLocks noChangeArrowheads="1"/>
              </p:cNvSpPr>
              <p:nvPr/>
            </p:nvSpPr>
            <p:spPr bwMode="auto">
              <a:xfrm>
                <a:off x="4844"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4" name="Rectangle 1265"/>
              <p:cNvSpPr>
                <a:spLocks noChangeArrowheads="1"/>
              </p:cNvSpPr>
              <p:nvPr/>
            </p:nvSpPr>
            <p:spPr bwMode="auto">
              <a:xfrm>
                <a:off x="4847"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5" name="Rectangle 1266"/>
              <p:cNvSpPr>
                <a:spLocks noChangeArrowheads="1"/>
              </p:cNvSpPr>
              <p:nvPr/>
            </p:nvSpPr>
            <p:spPr bwMode="auto">
              <a:xfrm>
                <a:off x="4844"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6" name="Rectangle 1267"/>
              <p:cNvSpPr>
                <a:spLocks noChangeArrowheads="1"/>
              </p:cNvSpPr>
              <p:nvPr/>
            </p:nvSpPr>
            <p:spPr bwMode="auto">
              <a:xfrm>
                <a:off x="4852"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7" name="Rectangle 1268"/>
              <p:cNvSpPr>
                <a:spLocks noChangeArrowheads="1"/>
              </p:cNvSpPr>
              <p:nvPr/>
            </p:nvSpPr>
            <p:spPr bwMode="auto">
              <a:xfrm>
                <a:off x="4849"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8" name="Rectangle 1269"/>
              <p:cNvSpPr>
                <a:spLocks noChangeArrowheads="1"/>
              </p:cNvSpPr>
              <p:nvPr/>
            </p:nvSpPr>
            <p:spPr bwMode="auto">
              <a:xfrm>
                <a:off x="4852"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9" name="Rectangle 1270"/>
              <p:cNvSpPr>
                <a:spLocks noChangeArrowheads="1"/>
              </p:cNvSpPr>
              <p:nvPr/>
            </p:nvSpPr>
            <p:spPr bwMode="auto">
              <a:xfrm>
                <a:off x="4849"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0" name="Rectangle 1271"/>
              <p:cNvSpPr>
                <a:spLocks noChangeArrowheads="1"/>
              </p:cNvSpPr>
              <p:nvPr/>
            </p:nvSpPr>
            <p:spPr bwMode="auto">
              <a:xfrm>
                <a:off x="4852"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1" name="Rectangle 1272"/>
              <p:cNvSpPr>
                <a:spLocks noChangeArrowheads="1"/>
              </p:cNvSpPr>
              <p:nvPr/>
            </p:nvSpPr>
            <p:spPr bwMode="auto">
              <a:xfrm>
                <a:off x="4849"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2" name="Rectangle 1273"/>
              <p:cNvSpPr>
                <a:spLocks noChangeArrowheads="1"/>
              </p:cNvSpPr>
              <p:nvPr/>
            </p:nvSpPr>
            <p:spPr bwMode="auto">
              <a:xfrm>
                <a:off x="4852"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3" name="Rectangle 1274"/>
              <p:cNvSpPr>
                <a:spLocks noChangeArrowheads="1"/>
              </p:cNvSpPr>
              <p:nvPr/>
            </p:nvSpPr>
            <p:spPr bwMode="auto">
              <a:xfrm>
                <a:off x="4849"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4" name="Rectangle 1275"/>
              <p:cNvSpPr>
                <a:spLocks noChangeArrowheads="1"/>
              </p:cNvSpPr>
              <p:nvPr/>
            </p:nvSpPr>
            <p:spPr bwMode="auto">
              <a:xfrm>
                <a:off x="4855"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5" name="Rectangle 1276"/>
              <p:cNvSpPr>
                <a:spLocks noChangeArrowheads="1"/>
              </p:cNvSpPr>
              <p:nvPr/>
            </p:nvSpPr>
            <p:spPr bwMode="auto">
              <a:xfrm>
                <a:off x="4853"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6" name="Rectangle 1277"/>
              <p:cNvSpPr>
                <a:spLocks noChangeArrowheads="1"/>
              </p:cNvSpPr>
              <p:nvPr/>
            </p:nvSpPr>
            <p:spPr bwMode="auto">
              <a:xfrm>
                <a:off x="4855"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7" name="Rectangle 1278"/>
              <p:cNvSpPr>
                <a:spLocks noChangeArrowheads="1"/>
              </p:cNvSpPr>
              <p:nvPr/>
            </p:nvSpPr>
            <p:spPr bwMode="auto">
              <a:xfrm>
                <a:off x="4853"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8" name="Rectangle 1279"/>
              <p:cNvSpPr>
                <a:spLocks noChangeArrowheads="1"/>
              </p:cNvSpPr>
              <p:nvPr/>
            </p:nvSpPr>
            <p:spPr bwMode="auto">
              <a:xfrm>
                <a:off x="4855"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9" name="Rectangle 1280"/>
              <p:cNvSpPr>
                <a:spLocks noChangeArrowheads="1"/>
              </p:cNvSpPr>
              <p:nvPr/>
            </p:nvSpPr>
            <p:spPr bwMode="auto">
              <a:xfrm>
                <a:off x="4853"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0" name="Rectangle 1281"/>
              <p:cNvSpPr>
                <a:spLocks noChangeArrowheads="1"/>
              </p:cNvSpPr>
              <p:nvPr/>
            </p:nvSpPr>
            <p:spPr bwMode="auto">
              <a:xfrm>
                <a:off x="4855"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1" name="Rectangle 1282"/>
              <p:cNvSpPr>
                <a:spLocks noChangeArrowheads="1"/>
              </p:cNvSpPr>
              <p:nvPr/>
            </p:nvSpPr>
            <p:spPr bwMode="auto">
              <a:xfrm>
                <a:off x="4853"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2" name="Rectangle 1283"/>
              <p:cNvSpPr>
                <a:spLocks noChangeArrowheads="1"/>
              </p:cNvSpPr>
              <p:nvPr/>
            </p:nvSpPr>
            <p:spPr bwMode="auto">
              <a:xfrm>
                <a:off x="4859"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3" name="Rectangle 1284"/>
              <p:cNvSpPr>
                <a:spLocks noChangeArrowheads="1"/>
              </p:cNvSpPr>
              <p:nvPr/>
            </p:nvSpPr>
            <p:spPr bwMode="auto">
              <a:xfrm>
                <a:off x="4857"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4" name="Rectangle 1285"/>
              <p:cNvSpPr>
                <a:spLocks noChangeArrowheads="1"/>
              </p:cNvSpPr>
              <p:nvPr/>
            </p:nvSpPr>
            <p:spPr bwMode="auto">
              <a:xfrm>
                <a:off x="4859"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5" name="Rectangle 1286"/>
              <p:cNvSpPr>
                <a:spLocks noChangeArrowheads="1"/>
              </p:cNvSpPr>
              <p:nvPr/>
            </p:nvSpPr>
            <p:spPr bwMode="auto">
              <a:xfrm>
                <a:off x="4857"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6" name="Rectangle 1287"/>
              <p:cNvSpPr>
                <a:spLocks noChangeArrowheads="1"/>
              </p:cNvSpPr>
              <p:nvPr/>
            </p:nvSpPr>
            <p:spPr bwMode="auto">
              <a:xfrm>
                <a:off x="4859"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7" name="Rectangle 1288"/>
              <p:cNvSpPr>
                <a:spLocks noChangeArrowheads="1"/>
              </p:cNvSpPr>
              <p:nvPr/>
            </p:nvSpPr>
            <p:spPr bwMode="auto">
              <a:xfrm>
                <a:off x="4857"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8" name="Rectangle 1289"/>
              <p:cNvSpPr>
                <a:spLocks noChangeArrowheads="1"/>
              </p:cNvSpPr>
              <p:nvPr/>
            </p:nvSpPr>
            <p:spPr bwMode="auto">
              <a:xfrm>
                <a:off x="4859"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9" name="Rectangle 1290"/>
              <p:cNvSpPr>
                <a:spLocks noChangeArrowheads="1"/>
              </p:cNvSpPr>
              <p:nvPr/>
            </p:nvSpPr>
            <p:spPr bwMode="auto">
              <a:xfrm>
                <a:off x="4857"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0" name="Rectangle 1291"/>
              <p:cNvSpPr>
                <a:spLocks noChangeArrowheads="1"/>
              </p:cNvSpPr>
              <p:nvPr/>
            </p:nvSpPr>
            <p:spPr bwMode="auto">
              <a:xfrm>
                <a:off x="4863"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1" name="Rectangle 1292"/>
              <p:cNvSpPr>
                <a:spLocks noChangeArrowheads="1"/>
              </p:cNvSpPr>
              <p:nvPr/>
            </p:nvSpPr>
            <p:spPr bwMode="auto">
              <a:xfrm>
                <a:off x="4860"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2" name="Rectangle 1293"/>
              <p:cNvSpPr>
                <a:spLocks noChangeArrowheads="1"/>
              </p:cNvSpPr>
              <p:nvPr/>
            </p:nvSpPr>
            <p:spPr bwMode="auto">
              <a:xfrm>
                <a:off x="4863"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3" name="Rectangle 1294"/>
              <p:cNvSpPr>
                <a:spLocks noChangeArrowheads="1"/>
              </p:cNvSpPr>
              <p:nvPr/>
            </p:nvSpPr>
            <p:spPr bwMode="auto">
              <a:xfrm>
                <a:off x="4860"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4" name="Rectangle 1295"/>
              <p:cNvSpPr>
                <a:spLocks noChangeArrowheads="1"/>
              </p:cNvSpPr>
              <p:nvPr/>
            </p:nvSpPr>
            <p:spPr bwMode="auto">
              <a:xfrm>
                <a:off x="4863"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5" name="Rectangle 1296"/>
              <p:cNvSpPr>
                <a:spLocks noChangeArrowheads="1"/>
              </p:cNvSpPr>
              <p:nvPr/>
            </p:nvSpPr>
            <p:spPr bwMode="auto">
              <a:xfrm>
                <a:off x="4860"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6" name="Rectangle 1297"/>
              <p:cNvSpPr>
                <a:spLocks noChangeArrowheads="1"/>
              </p:cNvSpPr>
              <p:nvPr/>
            </p:nvSpPr>
            <p:spPr bwMode="auto">
              <a:xfrm>
                <a:off x="4863"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7" name="Rectangle 1298"/>
              <p:cNvSpPr>
                <a:spLocks noChangeArrowheads="1"/>
              </p:cNvSpPr>
              <p:nvPr/>
            </p:nvSpPr>
            <p:spPr bwMode="auto">
              <a:xfrm>
                <a:off x="4860"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8" name="Rectangle 1299"/>
              <p:cNvSpPr>
                <a:spLocks noChangeArrowheads="1"/>
              </p:cNvSpPr>
              <p:nvPr/>
            </p:nvSpPr>
            <p:spPr bwMode="auto">
              <a:xfrm>
                <a:off x="4867"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9" name="Rectangle 1300"/>
              <p:cNvSpPr>
                <a:spLocks noChangeArrowheads="1"/>
              </p:cNvSpPr>
              <p:nvPr/>
            </p:nvSpPr>
            <p:spPr bwMode="auto">
              <a:xfrm>
                <a:off x="4865"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0" name="Rectangle 1301"/>
              <p:cNvSpPr>
                <a:spLocks noChangeArrowheads="1"/>
              </p:cNvSpPr>
              <p:nvPr/>
            </p:nvSpPr>
            <p:spPr bwMode="auto">
              <a:xfrm>
                <a:off x="4867"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1" name="Rectangle 1302"/>
              <p:cNvSpPr>
                <a:spLocks noChangeArrowheads="1"/>
              </p:cNvSpPr>
              <p:nvPr/>
            </p:nvSpPr>
            <p:spPr bwMode="auto">
              <a:xfrm>
                <a:off x="4865"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2" name="Rectangle 1303"/>
              <p:cNvSpPr>
                <a:spLocks noChangeArrowheads="1"/>
              </p:cNvSpPr>
              <p:nvPr/>
            </p:nvSpPr>
            <p:spPr bwMode="auto">
              <a:xfrm>
                <a:off x="4867"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3" name="Rectangle 1304"/>
              <p:cNvSpPr>
                <a:spLocks noChangeArrowheads="1"/>
              </p:cNvSpPr>
              <p:nvPr/>
            </p:nvSpPr>
            <p:spPr bwMode="auto">
              <a:xfrm>
                <a:off x="4865"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4" name="Rectangle 1305"/>
              <p:cNvSpPr>
                <a:spLocks noChangeArrowheads="1"/>
              </p:cNvSpPr>
              <p:nvPr/>
            </p:nvSpPr>
            <p:spPr bwMode="auto">
              <a:xfrm>
                <a:off x="4867"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5" name="Rectangle 1306"/>
              <p:cNvSpPr>
                <a:spLocks noChangeArrowheads="1"/>
              </p:cNvSpPr>
              <p:nvPr/>
            </p:nvSpPr>
            <p:spPr bwMode="auto">
              <a:xfrm>
                <a:off x="4865"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6" name="Rectangle 1307"/>
              <p:cNvSpPr>
                <a:spLocks noChangeArrowheads="1"/>
              </p:cNvSpPr>
              <p:nvPr/>
            </p:nvSpPr>
            <p:spPr bwMode="auto">
              <a:xfrm>
                <a:off x="4870"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7" name="Rectangle 1308"/>
              <p:cNvSpPr>
                <a:spLocks noChangeArrowheads="1"/>
              </p:cNvSpPr>
              <p:nvPr/>
            </p:nvSpPr>
            <p:spPr bwMode="auto">
              <a:xfrm>
                <a:off x="4869"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8" name="Rectangle 1309"/>
              <p:cNvSpPr>
                <a:spLocks noChangeArrowheads="1"/>
              </p:cNvSpPr>
              <p:nvPr/>
            </p:nvSpPr>
            <p:spPr bwMode="auto">
              <a:xfrm>
                <a:off x="4870"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9" name="Rectangle 1310"/>
              <p:cNvSpPr>
                <a:spLocks noChangeArrowheads="1"/>
              </p:cNvSpPr>
              <p:nvPr/>
            </p:nvSpPr>
            <p:spPr bwMode="auto">
              <a:xfrm>
                <a:off x="4869"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0" name="Rectangle 1311"/>
              <p:cNvSpPr>
                <a:spLocks noChangeArrowheads="1"/>
              </p:cNvSpPr>
              <p:nvPr/>
            </p:nvSpPr>
            <p:spPr bwMode="auto">
              <a:xfrm>
                <a:off x="4870"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1" name="Rectangle 1312"/>
              <p:cNvSpPr>
                <a:spLocks noChangeArrowheads="1"/>
              </p:cNvSpPr>
              <p:nvPr/>
            </p:nvSpPr>
            <p:spPr bwMode="auto">
              <a:xfrm>
                <a:off x="4869"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2" name="Rectangle 1313"/>
              <p:cNvSpPr>
                <a:spLocks noChangeArrowheads="1"/>
              </p:cNvSpPr>
              <p:nvPr/>
            </p:nvSpPr>
            <p:spPr bwMode="auto">
              <a:xfrm>
                <a:off x="4870"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3" name="Rectangle 1314"/>
              <p:cNvSpPr>
                <a:spLocks noChangeArrowheads="1"/>
              </p:cNvSpPr>
              <p:nvPr/>
            </p:nvSpPr>
            <p:spPr bwMode="auto">
              <a:xfrm>
                <a:off x="4869"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4" name="Rectangle 1315"/>
              <p:cNvSpPr>
                <a:spLocks noChangeArrowheads="1"/>
              </p:cNvSpPr>
              <p:nvPr/>
            </p:nvSpPr>
            <p:spPr bwMode="auto">
              <a:xfrm>
                <a:off x="4875"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5" name="Rectangle 1316"/>
              <p:cNvSpPr>
                <a:spLocks noChangeArrowheads="1"/>
              </p:cNvSpPr>
              <p:nvPr/>
            </p:nvSpPr>
            <p:spPr bwMode="auto">
              <a:xfrm>
                <a:off x="4873"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6" name="Rectangle 1317"/>
              <p:cNvSpPr>
                <a:spLocks noChangeArrowheads="1"/>
              </p:cNvSpPr>
              <p:nvPr/>
            </p:nvSpPr>
            <p:spPr bwMode="auto">
              <a:xfrm>
                <a:off x="4875"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7" name="Rectangle 1318"/>
              <p:cNvSpPr>
                <a:spLocks noChangeArrowheads="1"/>
              </p:cNvSpPr>
              <p:nvPr/>
            </p:nvSpPr>
            <p:spPr bwMode="auto">
              <a:xfrm>
                <a:off x="4873"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8" name="Rectangle 1319"/>
              <p:cNvSpPr>
                <a:spLocks noChangeArrowheads="1"/>
              </p:cNvSpPr>
              <p:nvPr/>
            </p:nvSpPr>
            <p:spPr bwMode="auto">
              <a:xfrm>
                <a:off x="4875"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9" name="Rectangle 1320"/>
              <p:cNvSpPr>
                <a:spLocks noChangeArrowheads="1"/>
              </p:cNvSpPr>
              <p:nvPr/>
            </p:nvSpPr>
            <p:spPr bwMode="auto">
              <a:xfrm>
                <a:off x="4873"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0" name="Rectangle 1321"/>
              <p:cNvSpPr>
                <a:spLocks noChangeArrowheads="1"/>
              </p:cNvSpPr>
              <p:nvPr/>
            </p:nvSpPr>
            <p:spPr bwMode="auto">
              <a:xfrm>
                <a:off x="4875"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1" name="Rectangle 1322"/>
              <p:cNvSpPr>
                <a:spLocks noChangeArrowheads="1"/>
              </p:cNvSpPr>
              <p:nvPr/>
            </p:nvSpPr>
            <p:spPr bwMode="auto">
              <a:xfrm>
                <a:off x="4873"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2" name="Rectangle 1323"/>
              <p:cNvSpPr>
                <a:spLocks noChangeArrowheads="1"/>
              </p:cNvSpPr>
              <p:nvPr/>
            </p:nvSpPr>
            <p:spPr bwMode="auto">
              <a:xfrm>
                <a:off x="4879"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3" name="Rectangle 1324"/>
              <p:cNvSpPr>
                <a:spLocks noChangeArrowheads="1"/>
              </p:cNvSpPr>
              <p:nvPr/>
            </p:nvSpPr>
            <p:spPr bwMode="auto">
              <a:xfrm>
                <a:off x="4876"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4" name="Rectangle 1325"/>
              <p:cNvSpPr>
                <a:spLocks noChangeArrowheads="1"/>
              </p:cNvSpPr>
              <p:nvPr/>
            </p:nvSpPr>
            <p:spPr bwMode="auto">
              <a:xfrm>
                <a:off x="4879"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5" name="Rectangle 1326"/>
              <p:cNvSpPr>
                <a:spLocks noChangeArrowheads="1"/>
              </p:cNvSpPr>
              <p:nvPr/>
            </p:nvSpPr>
            <p:spPr bwMode="auto">
              <a:xfrm>
                <a:off x="4876"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6" name="Rectangle 1327"/>
              <p:cNvSpPr>
                <a:spLocks noChangeArrowheads="1"/>
              </p:cNvSpPr>
              <p:nvPr/>
            </p:nvSpPr>
            <p:spPr bwMode="auto">
              <a:xfrm>
                <a:off x="4879"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7" name="Rectangle 1328"/>
              <p:cNvSpPr>
                <a:spLocks noChangeArrowheads="1"/>
              </p:cNvSpPr>
              <p:nvPr/>
            </p:nvSpPr>
            <p:spPr bwMode="auto">
              <a:xfrm>
                <a:off x="4876"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8" name="Rectangle 1329"/>
              <p:cNvSpPr>
                <a:spLocks noChangeArrowheads="1"/>
              </p:cNvSpPr>
              <p:nvPr/>
            </p:nvSpPr>
            <p:spPr bwMode="auto">
              <a:xfrm>
                <a:off x="4879"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9" name="Rectangle 1330"/>
              <p:cNvSpPr>
                <a:spLocks noChangeArrowheads="1"/>
              </p:cNvSpPr>
              <p:nvPr/>
            </p:nvSpPr>
            <p:spPr bwMode="auto">
              <a:xfrm>
                <a:off x="4876"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0" name="Rectangle 1331"/>
              <p:cNvSpPr>
                <a:spLocks noChangeArrowheads="1"/>
              </p:cNvSpPr>
              <p:nvPr/>
            </p:nvSpPr>
            <p:spPr bwMode="auto">
              <a:xfrm>
                <a:off x="4882"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1" name="Rectangle 1332"/>
              <p:cNvSpPr>
                <a:spLocks noChangeArrowheads="1"/>
              </p:cNvSpPr>
              <p:nvPr/>
            </p:nvSpPr>
            <p:spPr bwMode="auto">
              <a:xfrm>
                <a:off x="4880"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2" name="Rectangle 1333"/>
              <p:cNvSpPr>
                <a:spLocks noChangeArrowheads="1"/>
              </p:cNvSpPr>
              <p:nvPr/>
            </p:nvSpPr>
            <p:spPr bwMode="auto">
              <a:xfrm>
                <a:off x="4882"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3" name="Rectangle 1334"/>
              <p:cNvSpPr>
                <a:spLocks noChangeArrowheads="1"/>
              </p:cNvSpPr>
              <p:nvPr/>
            </p:nvSpPr>
            <p:spPr bwMode="auto">
              <a:xfrm>
                <a:off x="4880"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4" name="Rectangle 1335"/>
              <p:cNvSpPr>
                <a:spLocks noChangeArrowheads="1"/>
              </p:cNvSpPr>
              <p:nvPr/>
            </p:nvSpPr>
            <p:spPr bwMode="auto">
              <a:xfrm>
                <a:off x="4882"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5" name="Rectangle 1336"/>
              <p:cNvSpPr>
                <a:spLocks noChangeArrowheads="1"/>
              </p:cNvSpPr>
              <p:nvPr/>
            </p:nvSpPr>
            <p:spPr bwMode="auto">
              <a:xfrm>
                <a:off x="4880"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6" name="Rectangle 1337"/>
              <p:cNvSpPr>
                <a:spLocks noChangeArrowheads="1"/>
              </p:cNvSpPr>
              <p:nvPr/>
            </p:nvSpPr>
            <p:spPr bwMode="auto">
              <a:xfrm>
                <a:off x="4882"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7" name="Rectangle 1338"/>
              <p:cNvSpPr>
                <a:spLocks noChangeArrowheads="1"/>
              </p:cNvSpPr>
              <p:nvPr/>
            </p:nvSpPr>
            <p:spPr bwMode="auto">
              <a:xfrm>
                <a:off x="4880"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8" name="Rectangle 1339"/>
              <p:cNvSpPr>
                <a:spLocks noChangeArrowheads="1"/>
              </p:cNvSpPr>
              <p:nvPr/>
            </p:nvSpPr>
            <p:spPr bwMode="auto">
              <a:xfrm>
                <a:off x="4886"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9" name="Rectangle 1340"/>
              <p:cNvSpPr>
                <a:spLocks noChangeArrowheads="1"/>
              </p:cNvSpPr>
              <p:nvPr/>
            </p:nvSpPr>
            <p:spPr bwMode="auto">
              <a:xfrm>
                <a:off x="4885"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0" name="Rectangle 1341"/>
              <p:cNvSpPr>
                <a:spLocks noChangeArrowheads="1"/>
              </p:cNvSpPr>
              <p:nvPr/>
            </p:nvSpPr>
            <p:spPr bwMode="auto">
              <a:xfrm>
                <a:off x="4886"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1" name="Rectangle 1342"/>
              <p:cNvSpPr>
                <a:spLocks noChangeArrowheads="1"/>
              </p:cNvSpPr>
              <p:nvPr/>
            </p:nvSpPr>
            <p:spPr bwMode="auto">
              <a:xfrm>
                <a:off x="4885"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2" name="Rectangle 1343"/>
              <p:cNvSpPr>
                <a:spLocks noChangeArrowheads="1"/>
              </p:cNvSpPr>
              <p:nvPr/>
            </p:nvSpPr>
            <p:spPr bwMode="auto">
              <a:xfrm>
                <a:off x="4886"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3" name="Rectangle 1344"/>
              <p:cNvSpPr>
                <a:spLocks noChangeArrowheads="1"/>
              </p:cNvSpPr>
              <p:nvPr/>
            </p:nvSpPr>
            <p:spPr bwMode="auto">
              <a:xfrm>
                <a:off x="4885"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4" name="Rectangle 1345"/>
              <p:cNvSpPr>
                <a:spLocks noChangeArrowheads="1"/>
              </p:cNvSpPr>
              <p:nvPr/>
            </p:nvSpPr>
            <p:spPr bwMode="auto">
              <a:xfrm>
                <a:off x="4886"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5" name="Rectangle 1346"/>
              <p:cNvSpPr>
                <a:spLocks noChangeArrowheads="1"/>
              </p:cNvSpPr>
              <p:nvPr/>
            </p:nvSpPr>
            <p:spPr bwMode="auto">
              <a:xfrm>
                <a:off x="4885"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6" name="Rectangle 1347"/>
              <p:cNvSpPr>
                <a:spLocks noChangeArrowheads="1"/>
              </p:cNvSpPr>
              <p:nvPr/>
            </p:nvSpPr>
            <p:spPr bwMode="auto">
              <a:xfrm>
                <a:off x="4890"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7" name="Rectangle 1348"/>
              <p:cNvSpPr>
                <a:spLocks noChangeArrowheads="1"/>
              </p:cNvSpPr>
              <p:nvPr/>
            </p:nvSpPr>
            <p:spPr bwMode="auto">
              <a:xfrm>
                <a:off x="4889"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8" name="Rectangle 1349"/>
              <p:cNvSpPr>
                <a:spLocks noChangeArrowheads="1"/>
              </p:cNvSpPr>
              <p:nvPr/>
            </p:nvSpPr>
            <p:spPr bwMode="auto">
              <a:xfrm>
                <a:off x="4890"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9" name="Rectangle 1350"/>
              <p:cNvSpPr>
                <a:spLocks noChangeArrowheads="1"/>
              </p:cNvSpPr>
              <p:nvPr/>
            </p:nvSpPr>
            <p:spPr bwMode="auto">
              <a:xfrm>
                <a:off x="4889"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0" name="Rectangle 1351"/>
              <p:cNvSpPr>
                <a:spLocks noChangeArrowheads="1"/>
              </p:cNvSpPr>
              <p:nvPr/>
            </p:nvSpPr>
            <p:spPr bwMode="auto">
              <a:xfrm>
                <a:off x="4890"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1" name="Rectangle 1352"/>
              <p:cNvSpPr>
                <a:spLocks noChangeArrowheads="1"/>
              </p:cNvSpPr>
              <p:nvPr/>
            </p:nvSpPr>
            <p:spPr bwMode="auto">
              <a:xfrm>
                <a:off x="4889"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2" name="Rectangle 1353"/>
              <p:cNvSpPr>
                <a:spLocks noChangeArrowheads="1"/>
              </p:cNvSpPr>
              <p:nvPr/>
            </p:nvSpPr>
            <p:spPr bwMode="auto">
              <a:xfrm>
                <a:off x="4890"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3" name="Rectangle 1354"/>
              <p:cNvSpPr>
                <a:spLocks noChangeArrowheads="1"/>
              </p:cNvSpPr>
              <p:nvPr/>
            </p:nvSpPr>
            <p:spPr bwMode="auto">
              <a:xfrm>
                <a:off x="4889"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4" name="Rectangle 1355"/>
              <p:cNvSpPr>
                <a:spLocks noChangeArrowheads="1"/>
              </p:cNvSpPr>
              <p:nvPr/>
            </p:nvSpPr>
            <p:spPr bwMode="auto">
              <a:xfrm>
                <a:off x="4895"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5" name="Rectangle 1356"/>
              <p:cNvSpPr>
                <a:spLocks noChangeArrowheads="1"/>
              </p:cNvSpPr>
              <p:nvPr/>
            </p:nvSpPr>
            <p:spPr bwMode="auto">
              <a:xfrm>
                <a:off x="4892"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6" name="Rectangle 1357"/>
              <p:cNvSpPr>
                <a:spLocks noChangeArrowheads="1"/>
              </p:cNvSpPr>
              <p:nvPr/>
            </p:nvSpPr>
            <p:spPr bwMode="auto">
              <a:xfrm>
                <a:off x="4895"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7" name="Rectangle 1358"/>
              <p:cNvSpPr>
                <a:spLocks noChangeArrowheads="1"/>
              </p:cNvSpPr>
              <p:nvPr/>
            </p:nvSpPr>
            <p:spPr bwMode="auto">
              <a:xfrm>
                <a:off x="4892"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8" name="Rectangle 1359"/>
              <p:cNvSpPr>
                <a:spLocks noChangeArrowheads="1"/>
              </p:cNvSpPr>
              <p:nvPr/>
            </p:nvSpPr>
            <p:spPr bwMode="auto">
              <a:xfrm>
                <a:off x="4895"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9" name="Rectangle 1360"/>
              <p:cNvSpPr>
                <a:spLocks noChangeArrowheads="1"/>
              </p:cNvSpPr>
              <p:nvPr/>
            </p:nvSpPr>
            <p:spPr bwMode="auto">
              <a:xfrm>
                <a:off x="4892"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0" name="Rectangle 1361"/>
              <p:cNvSpPr>
                <a:spLocks noChangeArrowheads="1"/>
              </p:cNvSpPr>
              <p:nvPr/>
            </p:nvSpPr>
            <p:spPr bwMode="auto">
              <a:xfrm>
                <a:off x="4895"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1" name="Rectangle 1362"/>
              <p:cNvSpPr>
                <a:spLocks noChangeArrowheads="1"/>
              </p:cNvSpPr>
              <p:nvPr/>
            </p:nvSpPr>
            <p:spPr bwMode="auto">
              <a:xfrm>
                <a:off x="4892"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2" name="Rectangle 1363"/>
              <p:cNvSpPr>
                <a:spLocks noChangeArrowheads="1"/>
              </p:cNvSpPr>
              <p:nvPr/>
            </p:nvSpPr>
            <p:spPr bwMode="auto">
              <a:xfrm>
                <a:off x="4898"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3" name="Rectangle 1364"/>
              <p:cNvSpPr>
                <a:spLocks noChangeArrowheads="1"/>
              </p:cNvSpPr>
              <p:nvPr/>
            </p:nvSpPr>
            <p:spPr bwMode="auto">
              <a:xfrm>
                <a:off x="4896"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4" name="Rectangle 1365"/>
              <p:cNvSpPr>
                <a:spLocks noChangeArrowheads="1"/>
              </p:cNvSpPr>
              <p:nvPr/>
            </p:nvSpPr>
            <p:spPr bwMode="auto">
              <a:xfrm>
                <a:off x="4898"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5" name="Rectangle 1366"/>
              <p:cNvSpPr>
                <a:spLocks noChangeArrowheads="1"/>
              </p:cNvSpPr>
              <p:nvPr/>
            </p:nvSpPr>
            <p:spPr bwMode="auto">
              <a:xfrm>
                <a:off x="4896"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6" name="Rectangle 1367"/>
              <p:cNvSpPr>
                <a:spLocks noChangeArrowheads="1"/>
              </p:cNvSpPr>
              <p:nvPr/>
            </p:nvSpPr>
            <p:spPr bwMode="auto">
              <a:xfrm>
                <a:off x="4898"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7" name="Rectangle 1368"/>
              <p:cNvSpPr>
                <a:spLocks noChangeArrowheads="1"/>
              </p:cNvSpPr>
              <p:nvPr/>
            </p:nvSpPr>
            <p:spPr bwMode="auto">
              <a:xfrm>
                <a:off x="4896"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8" name="Rectangle 1369"/>
              <p:cNvSpPr>
                <a:spLocks noChangeArrowheads="1"/>
              </p:cNvSpPr>
              <p:nvPr/>
            </p:nvSpPr>
            <p:spPr bwMode="auto">
              <a:xfrm>
                <a:off x="4898"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9" name="Rectangle 1370"/>
              <p:cNvSpPr>
                <a:spLocks noChangeArrowheads="1"/>
              </p:cNvSpPr>
              <p:nvPr/>
            </p:nvSpPr>
            <p:spPr bwMode="auto">
              <a:xfrm>
                <a:off x="4896"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0" name="Rectangle 1371"/>
              <p:cNvSpPr>
                <a:spLocks noChangeArrowheads="1"/>
              </p:cNvSpPr>
              <p:nvPr/>
            </p:nvSpPr>
            <p:spPr bwMode="auto">
              <a:xfrm>
                <a:off x="4902"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1" name="Rectangle 1372"/>
              <p:cNvSpPr>
                <a:spLocks noChangeArrowheads="1"/>
              </p:cNvSpPr>
              <p:nvPr/>
            </p:nvSpPr>
            <p:spPr bwMode="auto">
              <a:xfrm>
                <a:off x="4900"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2" name="Rectangle 1373"/>
              <p:cNvSpPr>
                <a:spLocks noChangeArrowheads="1"/>
              </p:cNvSpPr>
              <p:nvPr/>
            </p:nvSpPr>
            <p:spPr bwMode="auto">
              <a:xfrm>
                <a:off x="4902"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3" name="Rectangle 1374"/>
              <p:cNvSpPr>
                <a:spLocks noChangeArrowheads="1"/>
              </p:cNvSpPr>
              <p:nvPr/>
            </p:nvSpPr>
            <p:spPr bwMode="auto">
              <a:xfrm>
                <a:off x="4900"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4" name="Rectangle 1375"/>
              <p:cNvSpPr>
                <a:spLocks noChangeArrowheads="1"/>
              </p:cNvSpPr>
              <p:nvPr/>
            </p:nvSpPr>
            <p:spPr bwMode="auto">
              <a:xfrm>
                <a:off x="4902"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5" name="Rectangle 1376"/>
              <p:cNvSpPr>
                <a:spLocks noChangeArrowheads="1"/>
              </p:cNvSpPr>
              <p:nvPr/>
            </p:nvSpPr>
            <p:spPr bwMode="auto">
              <a:xfrm>
                <a:off x="4900"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6" name="Rectangle 1377"/>
              <p:cNvSpPr>
                <a:spLocks noChangeArrowheads="1"/>
              </p:cNvSpPr>
              <p:nvPr/>
            </p:nvSpPr>
            <p:spPr bwMode="auto">
              <a:xfrm>
                <a:off x="4902"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7" name="Rectangle 1378"/>
              <p:cNvSpPr>
                <a:spLocks noChangeArrowheads="1"/>
              </p:cNvSpPr>
              <p:nvPr/>
            </p:nvSpPr>
            <p:spPr bwMode="auto">
              <a:xfrm>
                <a:off x="4900"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8" name="Rectangle 1379"/>
              <p:cNvSpPr>
                <a:spLocks noChangeArrowheads="1"/>
              </p:cNvSpPr>
              <p:nvPr/>
            </p:nvSpPr>
            <p:spPr bwMode="auto">
              <a:xfrm>
                <a:off x="4906"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9" name="Rectangle 1380"/>
              <p:cNvSpPr>
                <a:spLocks noChangeArrowheads="1"/>
              </p:cNvSpPr>
              <p:nvPr/>
            </p:nvSpPr>
            <p:spPr bwMode="auto">
              <a:xfrm>
                <a:off x="4905"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0" name="Rectangle 1381"/>
              <p:cNvSpPr>
                <a:spLocks noChangeArrowheads="1"/>
              </p:cNvSpPr>
              <p:nvPr/>
            </p:nvSpPr>
            <p:spPr bwMode="auto">
              <a:xfrm>
                <a:off x="4906"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1" name="Rectangle 1382"/>
              <p:cNvSpPr>
                <a:spLocks noChangeArrowheads="1"/>
              </p:cNvSpPr>
              <p:nvPr/>
            </p:nvSpPr>
            <p:spPr bwMode="auto">
              <a:xfrm>
                <a:off x="4905"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2" name="Rectangle 1383"/>
              <p:cNvSpPr>
                <a:spLocks noChangeArrowheads="1"/>
              </p:cNvSpPr>
              <p:nvPr/>
            </p:nvSpPr>
            <p:spPr bwMode="auto">
              <a:xfrm>
                <a:off x="4906"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3" name="Rectangle 1384"/>
              <p:cNvSpPr>
                <a:spLocks noChangeArrowheads="1"/>
              </p:cNvSpPr>
              <p:nvPr/>
            </p:nvSpPr>
            <p:spPr bwMode="auto">
              <a:xfrm>
                <a:off x="4905"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4" name="Rectangle 1385"/>
              <p:cNvSpPr>
                <a:spLocks noChangeArrowheads="1"/>
              </p:cNvSpPr>
              <p:nvPr/>
            </p:nvSpPr>
            <p:spPr bwMode="auto">
              <a:xfrm>
                <a:off x="4906"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5" name="Rectangle 1386"/>
              <p:cNvSpPr>
                <a:spLocks noChangeArrowheads="1"/>
              </p:cNvSpPr>
              <p:nvPr/>
            </p:nvSpPr>
            <p:spPr bwMode="auto">
              <a:xfrm>
                <a:off x="4905"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6" name="Rectangle 1387"/>
              <p:cNvSpPr>
                <a:spLocks noChangeArrowheads="1"/>
              </p:cNvSpPr>
              <p:nvPr/>
            </p:nvSpPr>
            <p:spPr bwMode="auto">
              <a:xfrm>
                <a:off x="4910"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7" name="Rectangle 1388"/>
              <p:cNvSpPr>
                <a:spLocks noChangeArrowheads="1"/>
              </p:cNvSpPr>
              <p:nvPr/>
            </p:nvSpPr>
            <p:spPr bwMode="auto">
              <a:xfrm>
                <a:off x="4908"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8" name="Rectangle 1389"/>
              <p:cNvSpPr>
                <a:spLocks noChangeArrowheads="1"/>
              </p:cNvSpPr>
              <p:nvPr/>
            </p:nvSpPr>
            <p:spPr bwMode="auto">
              <a:xfrm>
                <a:off x="4910"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9" name="Rectangle 1390"/>
              <p:cNvSpPr>
                <a:spLocks noChangeArrowheads="1"/>
              </p:cNvSpPr>
              <p:nvPr/>
            </p:nvSpPr>
            <p:spPr bwMode="auto">
              <a:xfrm>
                <a:off x="4908"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0" name="Rectangle 1391"/>
              <p:cNvSpPr>
                <a:spLocks noChangeArrowheads="1"/>
              </p:cNvSpPr>
              <p:nvPr/>
            </p:nvSpPr>
            <p:spPr bwMode="auto">
              <a:xfrm>
                <a:off x="4910"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1" name="Rectangle 1392"/>
              <p:cNvSpPr>
                <a:spLocks noChangeArrowheads="1"/>
              </p:cNvSpPr>
              <p:nvPr/>
            </p:nvSpPr>
            <p:spPr bwMode="auto">
              <a:xfrm>
                <a:off x="4908"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2" name="Rectangle 1393"/>
              <p:cNvSpPr>
                <a:spLocks noChangeArrowheads="1"/>
              </p:cNvSpPr>
              <p:nvPr/>
            </p:nvSpPr>
            <p:spPr bwMode="auto">
              <a:xfrm>
                <a:off x="4910"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3" name="Rectangle 1394"/>
              <p:cNvSpPr>
                <a:spLocks noChangeArrowheads="1"/>
              </p:cNvSpPr>
              <p:nvPr/>
            </p:nvSpPr>
            <p:spPr bwMode="auto">
              <a:xfrm>
                <a:off x="4908"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4" name="Rectangle 1395"/>
              <p:cNvSpPr>
                <a:spLocks noChangeArrowheads="1"/>
              </p:cNvSpPr>
              <p:nvPr/>
            </p:nvSpPr>
            <p:spPr bwMode="auto">
              <a:xfrm>
                <a:off x="4913"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5" name="Rectangle 1396"/>
              <p:cNvSpPr>
                <a:spLocks noChangeArrowheads="1"/>
              </p:cNvSpPr>
              <p:nvPr/>
            </p:nvSpPr>
            <p:spPr bwMode="auto">
              <a:xfrm>
                <a:off x="4912"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6" name="Rectangle 1397"/>
              <p:cNvSpPr>
                <a:spLocks noChangeArrowheads="1"/>
              </p:cNvSpPr>
              <p:nvPr/>
            </p:nvSpPr>
            <p:spPr bwMode="auto">
              <a:xfrm>
                <a:off x="4913"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7" name="Rectangle 1398"/>
              <p:cNvSpPr>
                <a:spLocks noChangeArrowheads="1"/>
              </p:cNvSpPr>
              <p:nvPr/>
            </p:nvSpPr>
            <p:spPr bwMode="auto">
              <a:xfrm>
                <a:off x="4912"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8" name="Rectangle 1399"/>
              <p:cNvSpPr>
                <a:spLocks noChangeArrowheads="1"/>
              </p:cNvSpPr>
              <p:nvPr/>
            </p:nvSpPr>
            <p:spPr bwMode="auto">
              <a:xfrm>
                <a:off x="4913"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9" name="Rectangle 1400"/>
              <p:cNvSpPr>
                <a:spLocks noChangeArrowheads="1"/>
              </p:cNvSpPr>
              <p:nvPr/>
            </p:nvSpPr>
            <p:spPr bwMode="auto">
              <a:xfrm>
                <a:off x="4912"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0" name="Rectangle 1401"/>
              <p:cNvSpPr>
                <a:spLocks noChangeArrowheads="1"/>
              </p:cNvSpPr>
              <p:nvPr/>
            </p:nvSpPr>
            <p:spPr bwMode="auto">
              <a:xfrm>
                <a:off x="4913"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1" name="Rectangle 1402"/>
              <p:cNvSpPr>
                <a:spLocks noChangeArrowheads="1"/>
              </p:cNvSpPr>
              <p:nvPr/>
            </p:nvSpPr>
            <p:spPr bwMode="auto">
              <a:xfrm>
                <a:off x="4912"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2" name="Rectangle 1403"/>
              <p:cNvSpPr>
                <a:spLocks noChangeArrowheads="1"/>
              </p:cNvSpPr>
              <p:nvPr/>
            </p:nvSpPr>
            <p:spPr bwMode="auto">
              <a:xfrm>
                <a:off x="4918"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3" name="Rectangle 1404"/>
              <p:cNvSpPr>
                <a:spLocks noChangeArrowheads="1"/>
              </p:cNvSpPr>
              <p:nvPr/>
            </p:nvSpPr>
            <p:spPr bwMode="auto">
              <a:xfrm>
                <a:off x="4916"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4" name="Rectangle 1405"/>
              <p:cNvSpPr>
                <a:spLocks noChangeArrowheads="1"/>
              </p:cNvSpPr>
              <p:nvPr/>
            </p:nvSpPr>
            <p:spPr bwMode="auto">
              <a:xfrm>
                <a:off x="4918"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5" name="Rectangle 1406"/>
              <p:cNvSpPr>
                <a:spLocks noChangeArrowheads="1"/>
              </p:cNvSpPr>
              <p:nvPr/>
            </p:nvSpPr>
            <p:spPr bwMode="auto">
              <a:xfrm>
                <a:off x="4916"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6" name="Rectangle 1407"/>
              <p:cNvSpPr>
                <a:spLocks noChangeArrowheads="1"/>
              </p:cNvSpPr>
              <p:nvPr/>
            </p:nvSpPr>
            <p:spPr bwMode="auto">
              <a:xfrm>
                <a:off x="4918"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7" name="Rectangle 1408"/>
              <p:cNvSpPr>
                <a:spLocks noChangeArrowheads="1"/>
              </p:cNvSpPr>
              <p:nvPr/>
            </p:nvSpPr>
            <p:spPr bwMode="auto">
              <a:xfrm>
                <a:off x="4916"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8" name="Rectangle 1409"/>
              <p:cNvSpPr>
                <a:spLocks noChangeArrowheads="1"/>
              </p:cNvSpPr>
              <p:nvPr/>
            </p:nvSpPr>
            <p:spPr bwMode="auto">
              <a:xfrm>
                <a:off x="4918"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9" name="Rectangle 1410"/>
              <p:cNvSpPr>
                <a:spLocks noChangeArrowheads="1"/>
              </p:cNvSpPr>
              <p:nvPr/>
            </p:nvSpPr>
            <p:spPr bwMode="auto">
              <a:xfrm>
                <a:off x="4916"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grpSp>
        <p:grpSp>
          <p:nvGrpSpPr>
            <p:cNvPr id="121" name="Group 1612"/>
            <p:cNvGrpSpPr/>
            <p:nvPr/>
          </p:nvGrpSpPr>
          <p:grpSpPr bwMode="auto">
            <a:xfrm>
              <a:off x="7482656" y="1428935"/>
              <a:ext cx="473224" cy="53982"/>
              <a:chOff x="4712" y="900"/>
              <a:chExt cx="298" cy="34"/>
            </a:xfrm>
          </p:grpSpPr>
          <p:sp>
            <p:nvSpPr>
              <p:cNvPr id="280" name="Rectangle 1412"/>
              <p:cNvSpPr>
                <a:spLocks noChangeArrowheads="1"/>
              </p:cNvSpPr>
              <p:nvPr/>
            </p:nvSpPr>
            <p:spPr bwMode="auto">
              <a:xfrm>
                <a:off x="4922"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1" name="Rectangle 1413"/>
              <p:cNvSpPr>
                <a:spLocks noChangeArrowheads="1"/>
              </p:cNvSpPr>
              <p:nvPr/>
            </p:nvSpPr>
            <p:spPr bwMode="auto">
              <a:xfrm>
                <a:off x="4919"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2" name="Rectangle 1414"/>
              <p:cNvSpPr>
                <a:spLocks noChangeArrowheads="1"/>
              </p:cNvSpPr>
              <p:nvPr/>
            </p:nvSpPr>
            <p:spPr bwMode="auto">
              <a:xfrm>
                <a:off x="4922"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3" name="Rectangle 1415"/>
              <p:cNvSpPr>
                <a:spLocks noChangeArrowheads="1"/>
              </p:cNvSpPr>
              <p:nvPr/>
            </p:nvSpPr>
            <p:spPr bwMode="auto">
              <a:xfrm>
                <a:off x="4919"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4" name="Rectangle 1416"/>
              <p:cNvSpPr>
                <a:spLocks noChangeArrowheads="1"/>
              </p:cNvSpPr>
              <p:nvPr/>
            </p:nvSpPr>
            <p:spPr bwMode="auto">
              <a:xfrm>
                <a:off x="4922"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5" name="Rectangle 1417"/>
              <p:cNvSpPr>
                <a:spLocks noChangeArrowheads="1"/>
              </p:cNvSpPr>
              <p:nvPr/>
            </p:nvSpPr>
            <p:spPr bwMode="auto">
              <a:xfrm>
                <a:off x="4919"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6" name="Rectangle 1418"/>
              <p:cNvSpPr>
                <a:spLocks noChangeArrowheads="1"/>
              </p:cNvSpPr>
              <p:nvPr/>
            </p:nvSpPr>
            <p:spPr bwMode="auto">
              <a:xfrm>
                <a:off x="4922"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7" name="Rectangle 1419"/>
              <p:cNvSpPr>
                <a:spLocks noChangeArrowheads="1"/>
              </p:cNvSpPr>
              <p:nvPr/>
            </p:nvSpPr>
            <p:spPr bwMode="auto">
              <a:xfrm>
                <a:off x="4919"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8" name="Rectangle 1420"/>
              <p:cNvSpPr>
                <a:spLocks noChangeArrowheads="1"/>
              </p:cNvSpPr>
              <p:nvPr/>
            </p:nvSpPr>
            <p:spPr bwMode="auto">
              <a:xfrm>
                <a:off x="4926"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9" name="Rectangle 1421"/>
              <p:cNvSpPr>
                <a:spLocks noChangeArrowheads="1"/>
              </p:cNvSpPr>
              <p:nvPr/>
            </p:nvSpPr>
            <p:spPr bwMode="auto">
              <a:xfrm>
                <a:off x="4923"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0" name="Rectangle 1422"/>
              <p:cNvSpPr>
                <a:spLocks noChangeArrowheads="1"/>
              </p:cNvSpPr>
              <p:nvPr/>
            </p:nvSpPr>
            <p:spPr bwMode="auto">
              <a:xfrm>
                <a:off x="4926"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1" name="Rectangle 1423"/>
              <p:cNvSpPr>
                <a:spLocks noChangeArrowheads="1"/>
              </p:cNvSpPr>
              <p:nvPr/>
            </p:nvSpPr>
            <p:spPr bwMode="auto">
              <a:xfrm>
                <a:off x="4923"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2" name="Rectangle 1424"/>
              <p:cNvSpPr>
                <a:spLocks noChangeArrowheads="1"/>
              </p:cNvSpPr>
              <p:nvPr/>
            </p:nvSpPr>
            <p:spPr bwMode="auto">
              <a:xfrm>
                <a:off x="4926"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3" name="Rectangle 1425"/>
              <p:cNvSpPr>
                <a:spLocks noChangeArrowheads="1"/>
              </p:cNvSpPr>
              <p:nvPr/>
            </p:nvSpPr>
            <p:spPr bwMode="auto">
              <a:xfrm>
                <a:off x="4923"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4" name="Rectangle 1426"/>
              <p:cNvSpPr>
                <a:spLocks noChangeArrowheads="1"/>
              </p:cNvSpPr>
              <p:nvPr/>
            </p:nvSpPr>
            <p:spPr bwMode="auto">
              <a:xfrm>
                <a:off x="4926"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5" name="Rectangle 1427"/>
              <p:cNvSpPr>
                <a:spLocks noChangeArrowheads="1"/>
              </p:cNvSpPr>
              <p:nvPr/>
            </p:nvSpPr>
            <p:spPr bwMode="auto">
              <a:xfrm>
                <a:off x="4923"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6" name="Rectangle 1428"/>
              <p:cNvSpPr>
                <a:spLocks noChangeArrowheads="1"/>
              </p:cNvSpPr>
              <p:nvPr/>
            </p:nvSpPr>
            <p:spPr bwMode="auto">
              <a:xfrm>
                <a:off x="4929"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7" name="Rectangle 1429"/>
              <p:cNvSpPr>
                <a:spLocks noChangeArrowheads="1"/>
              </p:cNvSpPr>
              <p:nvPr/>
            </p:nvSpPr>
            <p:spPr bwMode="auto">
              <a:xfrm>
                <a:off x="4928"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8" name="Rectangle 1430"/>
              <p:cNvSpPr>
                <a:spLocks noChangeArrowheads="1"/>
              </p:cNvSpPr>
              <p:nvPr/>
            </p:nvSpPr>
            <p:spPr bwMode="auto">
              <a:xfrm>
                <a:off x="4929"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9" name="Rectangle 1431"/>
              <p:cNvSpPr>
                <a:spLocks noChangeArrowheads="1"/>
              </p:cNvSpPr>
              <p:nvPr/>
            </p:nvSpPr>
            <p:spPr bwMode="auto">
              <a:xfrm>
                <a:off x="4928"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0" name="Rectangle 1432"/>
              <p:cNvSpPr>
                <a:spLocks noChangeArrowheads="1"/>
              </p:cNvSpPr>
              <p:nvPr/>
            </p:nvSpPr>
            <p:spPr bwMode="auto">
              <a:xfrm>
                <a:off x="4929"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1" name="Rectangle 1433"/>
              <p:cNvSpPr>
                <a:spLocks noChangeArrowheads="1"/>
              </p:cNvSpPr>
              <p:nvPr/>
            </p:nvSpPr>
            <p:spPr bwMode="auto">
              <a:xfrm>
                <a:off x="4928"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2" name="Rectangle 1434"/>
              <p:cNvSpPr>
                <a:spLocks noChangeArrowheads="1"/>
              </p:cNvSpPr>
              <p:nvPr/>
            </p:nvSpPr>
            <p:spPr bwMode="auto">
              <a:xfrm>
                <a:off x="4929"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3" name="Rectangle 1435"/>
              <p:cNvSpPr>
                <a:spLocks noChangeArrowheads="1"/>
              </p:cNvSpPr>
              <p:nvPr/>
            </p:nvSpPr>
            <p:spPr bwMode="auto">
              <a:xfrm>
                <a:off x="4928"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4" name="Rectangle 1436"/>
              <p:cNvSpPr>
                <a:spLocks noChangeArrowheads="1"/>
              </p:cNvSpPr>
              <p:nvPr/>
            </p:nvSpPr>
            <p:spPr bwMode="auto">
              <a:xfrm>
                <a:off x="4933"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5" name="Rectangle 1437"/>
              <p:cNvSpPr>
                <a:spLocks noChangeArrowheads="1"/>
              </p:cNvSpPr>
              <p:nvPr/>
            </p:nvSpPr>
            <p:spPr bwMode="auto">
              <a:xfrm>
                <a:off x="4932"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6" name="Rectangle 1438"/>
              <p:cNvSpPr>
                <a:spLocks noChangeArrowheads="1"/>
              </p:cNvSpPr>
              <p:nvPr/>
            </p:nvSpPr>
            <p:spPr bwMode="auto">
              <a:xfrm>
                <a:off x="4933"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7" name="Rectangle 1439"/>
              <p:cNvSpPr>
                <a:spLocks noChangeArrowheads="1"/>
              </p:cNvSpPr>
              <p:nvPr/>
            </p:nvSpPr>
            <p:spPr bwMode="auto">
              <a:xfrm>
                <a:off x="4932"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8" name="Rectangle 1440"/>
              <p:cNvSpPr>
                <a:spLocks noChangeArrowheads="1"/>
              </p:cNvSpPr>
              <p:nvPr/>
            </p:nvSpPr>
            <p:spPr bwMode="auto">
              <a:xfrm>
                <a:off x="4933"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9" name="Rectangle 1441"/>
              <p:cNvSpPr>
                <a:spLocks noChangeArrowheads="1"/>
              </p:cNvSpPr>
              <p:nvPr/>
            </p:nvSpPr>
            <p:spPr bwMode="auto">
              <a:xfrm>
                <a:off x="4932"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0" name="Rectangle 1442"/>
              <p:cNvSpPr>
                <a:spLocks noChangeArrowheads="1"/>
              </p:cNvSpPr>
              <p:nvPr/>
            </p:nvSpPr>
            <p:spPr bwMode="auto">
              <a:xfrm>
                <a:off x="4933"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1" name="Rectangle 1443"/>
              <p:cNvSpPr>
                <a:spLocks noChangeArrowheads="1"/>
              </p:cNvSpPr>
              <p:nvPr/>
            </p:nvSpPr>
            <p:spPr bwMode="auto">
              <a:xfrm>
                <a:off x="4932"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2" name="Rectangle 1444"/>
              <p:cNvSpPr>
                <a:spLocks noChangeArrowheads="1"/>
              </p:cNvSpPr>
              <p:nvPr/>
            </p:nvSpPr>
            <p:spPr bwMode="auto">
              <a:xfrm>
                <a:off x="4938"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3" name="Rectangle 1445"/>
              <p:cNvSpPr>
                <a:spLocks noChangeArrowheads="1"/>
              </p:cNvSpPr>
              <p:nvPr/>
            </p:nvSpPr>
            <p:spPr bwMode="auto">
              <a:xfrm>
                <a:off x="4935"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4" name="Rectangle 1446"/>
              <p:cNvSpPr>
                <a:spLocks noChangeArrowheads="1"/>
              </p:cNvSpPr>
              <p:nvPr/>
            </p:nvSpPr>
            <p:spPr bwMode="auto">
              <a:xfrm>
                <a:off x="4938"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5" name="Rectangle 1447"/>
              <p:cNvSpPr>
                <a:spLocks noChangeArrowheads="1"/>
              </p:cNvSpPr>
              <p:nvPr/>
            </p:nvSpPr>
            <p:spPr bwMode="auto">
              <a:xfrm>
                <a:off x="4935"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6" name="Rectangle 1448"/>
              <p:cNvSpPr>
                <a:spLocks noChangeArrowheads="1"/>
              </p:cNvSpPr>
              <p:nvPr/>
            </p:nvSpPr>
            <p:spPr bwMode="auto">
              <a:xfrm>
                <a:off x="4938"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7" name="Rectangle 1449"/>
              <p:cNvSpPr>
                <a:spLocks noChangeArrowheads="1"/>
              </p:cNvSpPr>
              <p:nvPr/>
            </p:nvSpPr>
            <p:spPr bwMode="auto">
              <a:xfrm>
                <a:off x="4935"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8" name="Rectangle 1450"/>
              <p:cNvSpPr>
                <a:spLocks noChangeArrowheads="1"/>
              </p:cNvSpPr>
              <p:nvPr/>
            </p:nvSpPr>
            <p:spPr bwMode="auto">
              <a:xfrm>
                <a:off x="4938"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9" name="Rectangle 1451"/>
              <p:cNvSpPr>
                <a:spLocks noChangeArrowheads="1"/>
              </p:cNvSpPr>
              <p:nvPr/>
            </p:nvSpPr>
            <p:spPr bwMode="auto">
              <a:xfrm>
                <a:off x="4935"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0" name="Rectangle 1452"/>
              <p:cNvSpPr>
                <a:spLocks noChangeArrowheads="1"/>
              </p:cNvSpPr>
              <p:nvPr/>
            </p:nvSpPr>
            <p:spPr bwMode="auto">
              <a:xfrm>
                <a:off x="4941"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1" name="Rectangle 1453"/>
              <p:cNvSpPr>
                <a:spLocks noChangeArrowheads="1"/>
              </p:cNvSpPr>
              <p:nvPr/>
            </p:nvSpPr>
            <p:spPr bwMode="auto">
              <a:xfrm>
                <a:off x="4939"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2" name="Rectangle 1454"/>
              <p:cNvSpPr>
                <a:spLocks noChangeArrowheads="1"/>
              </p:cNvSpPr>
              <p:nvPr/>
            </p:nvSpPr>
            <p:spPr bwMode="auto">
              <a:xfrm>
                <a:off x="4941"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3" name="Rectangle 1455"/>
              <p:cNvSpPr>
                <a:spLocks noChangeArrowheads="1"/>
              </p:cNvSpPr>
              <p:nvPr/>
            </p:nvSpPr>
            <p:spPr bwMode="auto">
              <a:xfrm>
                <a:off x="4939"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4" name="Rectangle 1456"/>
              <p:cNvSpPr>
                <a:spLocks noChangeArrowheads="1"/>
              </p:cNvSpPr>
              <p:nvPr/>
            </p:nvSpPr>
            <p:spPr bwMode="auto">
              <a:xfrm>
                <a:off x="4941"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5" name="Rectangle 1457"/>
              <p:cNvSpPr>
                <a:spLocks noChangeArrowheads="1"/>
              </p:cNvSpPr>
              <p:nvPr/>
            </p:nvSpPr>
            <p:spPr bwMode="auto">
              <a:xfrm>
                <a:off x="4939"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6" name="Rectangle 1458"/>
              <p:cNvSpPr>
                <a:spLocks noChangeArrowheads="1"/>
              </p:cNvSpPr>
              <p:nvPr/>
            </p:nvSpPr>
            <p:spPr bwMode="auto">
              <a:xfrm>
                <a:off x="4941"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7" name="Rectangle 1459"/>
              <p:cNvSpPr>
                <a:spLocks noChangeArrowheads="1"/>
              </p:cNvSpPr>
              <p:nvPr/>
            </p:nvSpPr>
            <p:spPr bwMode="auto">
              <a:xfrm>
                <a:off x="4939"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8" name="Rectangle 1460"/>
              <p:cNvSpPr>
                <a:spLocks noChangeArrowheads="1"/>
              </p:cNvSpPr>
              <p:nvPr/>
            </p:nvSpPr>
            <p:spPr bwMode="auto">
              <a:xfrm>
                <a:off x="4945"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9" name="Rectangle 1461"/>
              <p:cNvSpPr>
                <a:spLocks noChangeArrowheads="1"/>
              </p:cNvSpPr>
              <p:nvPr/>
            </p:nvSpPr>
            <p:spPr bwMode="auto">
              <a:xfrm>
                <a:off x="4943"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0" name="Rectangle 1462"/>
              <p:cNvSpPr>
                <a:spLocks noChangeArrowheads="1"/>
              </p:cNvSpPr>
              <p:nvPr/>
            </p:nvSpPr>
            <p:spPr bwMode="auto">
              <a:xfrm>
                <a:off x="4945"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1" name="Rectangle 1463"/>
              <p:cNvSpPr>
                <a:spLocks noChangeArrowheads="1"/>
              </p:cNvSpPr>
              <p:nvPr/>
            </p:nvSpPr>
            <p:spPr bwMode="auto">
              <a:xfrm>
                <a:off x="4943"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2" name="Rectangle 1464"/>
              <p:cNvSpPr>
                <a:spLocks noChangeArrowheads="1"/>
              </p:cNvSpPr>
              <p:nvPr/>
            </p:nvSpPr>
            <p:spPr bwMode="auto">
              <a:xfrm>
                <a:off x="4945"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3" name="Rectangle 1465"/>
              <p:cNvSpPr>
                <a:spLocks noChangeArrowheads="1"/>
              </p:cNvSpPr>
              <p:nvPr/>
            </p:nvSpPr>
            <p:spPr bwMode="auto">
              <a:xfrm>
                <a:off x="4943"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4" name="Rectangle 1466"/>
              <p:cNvSpPr>
                <a:spLocks noChangeArrowheads="1"/>
              </p:cNvSpPr>
              <p:nvPr/>
            </p:nvSpPr>
            <p:spPr bwMode="auto">
              <a:xfrm>
                <a:off x="4945"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5" name="Rectangle 1467"/>
              <p:cNvSpPr>
                <a:spLocks noChangeArrowheads="1"/>
              </p:cNvSpPr>
              <p:nvPr/>
            </p:nvSpPr>
            <p:spPr bwMode="auto">
              <a:xfrm>
                <a:off x="4943"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6" name="Rectangle 1468"/>
              <p:cNvSpPr>
                <a:spLocks noChangeArrowheads="1"/>
              </p:cNvSpPr>
              <p:nvPr/>
            </p:nvSpPr>
            <p:spPr bwMode="auto">
              <a:xfrm>
                <a:off x="4949"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7" name="Rectangle 1469"/>
              <p:cNvSpPr>
                <a:spLocks noChangeArrowheads="1"/>
              </p:cNvSpPr>
              <p:nvPr/>
            </p:nvSpPr>
            <p:spPr bwMode="auto">
              <a:xfrm>
                <a:off x="4948"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8" name="Rectangle 1470"/>
              <p:cNvSpPr>
                <a:spLocks noChangeArrowheads="1"/>
              </p:cNvSpPr>
              <p:nvPr/>
            </p:nvSpPr>
            <p:spPr bwMode="auto">
              <a:xfrm>
                <a:off x="4949"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9" name="Rectangle 1471"/>
              <p:cNvSpPr>
                <a:spLocks noChangeArrowheads="1"/>
              </p:cNvSpPr>
              <p:nvPr/>
            </p:nvSpPr>
            <p:spPr bwMode="auto">
              <a:xfrm>
                <a:off x="4948"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0" name="Rectangle 1472"/>
              <p:cNvSpPr>
                <a:spLocks noChangeArrowheads="1"/>
              </p:cNvSpPr>
              <p:nvPr/>
            </p:nvSpPr>
            <p:spPr bwMode="auto">
              <a:xfrm>
                <a:off x="4949"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1" name="Rectangle 1473"/>
              <p:cNvSpPr>
                <a:spLocks noChangeArrowheads="1"/>
              </p:cNvSpPr>
              <p:nvPr/>
            </p:nvSpPr>
            <p:spPr bwMode="auto">
              <a:xfrm>
                <a:off x="4948"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2" name="Rectangle 1474"/>
              <p:cNvSpPr>
                <a:spLocks noChangeArrowheads="1"/>
              </p:cNvSpPr>
              <p:nvPr/>
            </p:nvSpPr>
            <p:spPr bwMode="auto">
              <a:xfrm>
                <a:off x="4949"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3" name="Rectangle 1475"/>
              <p:cNvSpPr>
                <a:spLocks noChangeArrowheads="1"/>
              </p:cNvSpPr>
              <p:nvPr/>
            </p:nvSpPr>
            <p:spPr bwMode="auto">
              <a:xfrm>
                <a:off x="4948"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4" name="Rectangle 1476"/>
              <p:cNvSpPr>
                <a:spLocks noChangeArrowheads="1"/>
              </p:cNvSpPr>
              <p:nvPr/>
            </p:nvSpPr>
            <p:spPr bwMode="auto">
              <a:xfrm>
                <a:off x="4954"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5" name="Rectangle 1477"/>
              <p:cNvSpPr>
                <a:spLocks noChangeArrowheads="1"/>
              </p:cNvSpPr>
              <p:nvPr/>
            </p:nvSpPr>
            <p:spPr bwMode="auto">
              <a:xfrm>
                <a:off x="4951"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6" name="Rectangle 1478"/>
              <p:cNvSpPr>
                <a:spLocks noChangeArrowheads="1"/>
              </p:cNvSpPr>
              <p:nvPr/>
            </p:nvSpPr>
            <p:spPr bwMode="auto">
              <a:xfrm>
                <a:off x="4954"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7" name="Rectangle 1479"/>
              <p:cNvSpPr>
                <a:spLocks noChangeArrowheads="1"/>
              </p:cNvSpPr>
              <p:nvPr/>
            </p:nvSpPr>
            <p:spPr bwMode="auto">
              <a:xfrm>
                <a:off x="4951"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8" name="Rectangle 1480"/>
              <p:cNvSpPr>
                <a:spLocks noChangeArrowheads="1"/>
              </p:cNvSpPr>
              <p:nvPr/>
            </p:nvSpPr>
            <p:spPr bwMode="auto">
              <a:xfrm>
                <a:off x="4954"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9" name="Rectangle 1481"/>
              <p:cNvSpPr>
                <a:spLocks noChangeArrowheads="1"/>
              </p:cNvSpPr>
              <p:nvPr/>
            </p:nvSpPr>
            <p:spPr bwMode="auto">
              <a:xfrm>
                <a:off x="4951"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0" name="Rectangle 1482"/>
              <p:cNvSpPr>
                <a:spLocks noChangeArrowheads="1"/>
              </p:cNvSpPr>
              <p:nvPr/>
            </p:nvSpPr>
            <p:spPr bwMode="auto">
              <a:xfrm>
                <a:off x="4954"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1" name="Rectangle 1483"/>
              <p:cNvSpPr>
                <a:spLocks noChangeArrowheads="1"/>
              </p:cNvSpPr>
              <p:nvPr/>
            </p:nvSpPr>
            <p:spPr bwMode="auto">
              <a:xfrm>
                <a:off x="4951"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2" name="Rectangle 1484"/>
              <p:cNvSpPr>
                <a:spLocks noChangeArrowheads="1"/>
              </p:cNvSpPr>
              <p:nvPr/>
            </p:nvSpPr>
            <p:spPr bwMode="auto">
              <a:xfrm>
                <a:off x="4956"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3" name="Rectangle 1485"/>
              <p:cNvSpPr>
                <a:spLocks noChangeArrowheads="1"/>
              </p:cNvSpPr>
              <p:nvPr/>
            </p:nvSpPr>
            <p:spPr bwMode="auto">
              <a:xfrm>
                <a:off x="4955"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4" name="Rectangle 1486"/>
              <p:cNvSpPr>
                <a:spLocks noChangeArrowheads="1"/>
              </p:cNvSpPr>
              <p:nvPr/>
            </p:nvSpPr>
            <p:spPr bwMode="auto">
              <a:xfrm>
                <a:off x="4956"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5" name="Rectangle 1487"/>
              <p:cNvSpPr>
                <a:spLocks noChangeArrowheads="1"/>
              </p:cNvSpPr>
              <p:nvPr/>
            </p:nvSpPr>
            <p:spPr bwMode="auto">
              <a:xfrm>
                <a:off x="4955"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6" name="Rectangle 1488"/>
              <p:cNvSpPr>
                <a:spLocks noChangeArrowheads="1"/>
              </p:cNvSpPr>
              <p:nvPr/>
            </p:nvSpPr>
            <p:spPr bwMode="auto">
              <a:xfrm>
                <a:off x="4956"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7" name="Rectangle 1489"/>
              <p:cNvSpPr>
                <a:spLocks noChangeArrowheads="1"/>
              </p:cNvSpPr>
              <p:nvPr/>
            </p:nvSpPr>
            <p:spPr bwMode="auto">
              <a:xfrm>
                <a:off x="4955"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8" name="Rectangle 1490"/>
              <p:cNvSpPr>
                <a:spLocks noChangeArrowheads="1"/>
              </p:cNvSpPr>
              <p:nvPr/>
            </p:nvSpPr>
            <p:spPr bwMode="auto">
              <a:xfrm>
                <a:off x="4956"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9" name="Rectangle 1491"/>
              <p:cNvSpPr>
                <a:spLocks noChangeArrowheads="1"/>
              </p:cNvSpPr>
              <p:nvPr/>
            </p:nvSpPr>
            <p:spPr bwMode="auto">
              <a:xfrm>
                <a:off x="4955"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0" name="Rectangle 1492"/>
              <p:cNvSpPr>
                <a:spLocks noChangeArrowheads="1"/>
              </p:cNvSpPr>
              <p:nvPr/>
            </p:nvSpPr>
            <p:spPr bwMode="auto">
              <a:xfrm>
                <a:off x="4961"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1" name="Rectangle 1493"/>
              <p:cNvSpPr>
                <a:spLocks noChangeArrowheads="1"/>
              </p:cNvSpPr>
              <p:nvPr/>
            </p:nvSpPr>
            <p:spPr bwMode="auto">
              <a:xfrm>
                <a:off x="4959"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2" name="Rectangle 1494"/>
              <p:cNvSpPr>
                <a:spLocks noChangeArrowheads="1"/>
              </p:cNvSpPr>
              <p:nvPr/>
            </p:nvSpPr>
            <p:spPr bwMode="auto">
              <a:xfrm>
                <a:off x="4961"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3" name="Rectangle 1495"/>
              <p:cNvSpPr>
                <a:spLocks noChangeArrowheads="1"/>
              </p:cNvSpPr>
              <p:nvPr/>
            </p:nvSpPr>
            <p:spPr bwMode="auto">
              <a:xfrm>
                <a:off x="4959"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4" name="Rectangle 1496"/>
              <p:cNvSpPr>
                <a:spLocks noChangeArrowheads="1"/>
              </p:cNvSpPr>
              <p:nvPr/>
            </p:nvSpPr>
            <p:spPr bwMode="auto">
              <a:xfrm>
                <a:off x="4961"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5" name="Rectangle 1497"/>
              <p:cNvSpPr>
                <a:spLocks noChangeArrowheads="1"/>
              </p:cNvSpPr>
              <p:nvPr/>
            </p:nvSpPr>
            <p:spPr bwMode="auto">
              <a:xfrm>
                <a:off x="4959"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6" name="Rectangle 1498"/>
              <p:cNvSpPr>
                <a:spLocks noChangeArrowheads="1"/>
              </p:cNvSpPr>
              <p:nvPr/>
            </p:nvSpPr>
            <p:spPr bwMode="auto">
              <a:xfrm>
                <a:off x="4961"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7" name="Rectangle 1499"/>
              <p:cNvSpPr>
                <a:spLocks noChangeArrowheads="1"/>
              </p:cNvSpPr>
              <p:nvPr/>
            </p:nvSpPr>
            <p:spPr bwMode="auto">
              <a:xfrm>
                <a:off x="4959"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8" name="Rectangle 1500"/>
              <p:cNvSpPr>
                <a:spLocks noChangeArrowheads="1"/>
              </p:cNvSpPr>
              <p:nvPr/>
            </p:nvSpPr>
            <p:spPr bwMode="auto">
              <a:xfrm>
                <a:off x="4965"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9" name="Rectangle 1501"/>
              <p:cNvSpPr>
                <a:spLocks noChangeArrowheads="1"/>
              </p:cNvSpPr>
              <p:nvPr/>
            </p:nvSpPr>
            <p:spPr bwMode="auto">
              <a:xfrm>
                <a:off x="4964"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0" name="Rectangle 1502"/>
              <p:cNvSpPr>
                <a:spLocks noChangeArrowheads="1"/>
              </p:cNvSpPr>
              <p:nvPr/>
            </p:nvSpPr>
            <p:spPr bwMode="auto">
              <a:xfrm>
                <a:off x="4965"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1" name="Rectangle 1503"/>
              <p:cNvSpPr>
                <a:spLocks noChangeArrowheads="1"/>
              </p:cNvSpPr>
              <p:nvPr/>
            </p:nvSpPr>
            <p:spPr bwMode="auto">
              <a:xfrm>
                <a:off x="4964"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2" name="Rectangle 1504"/>
              <p:cNvSpPr>
                <a:spLocks noChangeArrowheads="1"/>
              </p:cNvSpPr>
              <p:nvPr/>
            </p:nvSpPr>
            <p:spPr bwMode="auto">
              <a:xfrm>
                <a:off x="4965"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3" name="Rectangle 1505"/>
              <p:cNvSpPr>
                <a:spLocks noChangeArrowheads="1"/>
              </p:cNvSpPr>
              <p:nvPr/>
            </p:nvSpPr>
            <p:spPr bwMode="auto">
              <a:xfrm>
                <a:off x="4964"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4" name="Rectangle 1506"/>
              <p:cNvSpPr>
                <a:spLocks noChangeArrowheads="1"/>
              </p:cNvSpPr>
              <p:nvPr/>
            </p:nvSpPr>
            <p:spPr bwMode="auto">
              <a:xfrm>
                <a:off x="4965"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5" name="Rectangle 1507"/>
              <p:cNvSpPr>
                <a:spLocks noChangeArrowheads="1"/>
              </p:cNvSpPr>
              <p:nvPr/>
            </p:nvSpPr>
            <p:spPr bwMode="auto">
              <a:xfrm>
                <a:off x="4964"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6" name="Rectangle 1508"/>
              <p:cNvSpPr>
                <a:spLocks noChangeArrowheads="1"/>
              </p:cNvSpPr>
              <p:nvPr/>
            </p:nvSpPr>
            <p:spPr bwMode="auto">
              <a:xfrm>
                <a:off x="4969"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7" name="Rectangle 1509"/>
              <p:cNvSpPr>
                <a:spLocks noChangeArrowheads="1"/>
              </p:cNvSpPr>
              <p:nvPr/>
            </p:nvSpPr>
            <p:spPr bwMode="auto">
              <a:xfrm>
                <a:off x="4966"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8" name="Rectangle 1510"/>
              <p:cNvSpPr>
                <a:spLocks noChangeArrowheads="1"/>
              </p:cNvSpPr>
              <p:nvPr/>
            </p:nvSpPr>
            <p:spPr bwMode="auto">
              <a:xfrm>
                <a:off x="4969"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9" name="Rectangle 1511"/>
              <p:cNvSpPr>
                <a:spLocks noChangeArrowheads="1"/>
              </p:cNvSpPr>
              <p:nvPr/>
            </p:nvSpPr>
            <p:spPr bwMode="auto">
              <a:xfrm>
                <a:off x="4966"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0" name="Rectangle 1512"/>
              <p:cNvSpPr>
                <a:spLocks noChangeArrowheads="1"/>
              </p:cNvSpPr>
              <p:nvPr/>
            </p:nvSpPr>
            <p:spPr bwMode="auto">
              <a:xfrm>
                <a:off x="4969"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1" name="Rectangle 1513"/>
              <p:cNvSpPr>
                <a:spLocks noChangeArrowheads="1"/>
              </p:cNvSpPr>
              <p:nvPr/>
            </p:nvSpPr>
            <p:spPr bwMode="auto">
              <a:xfrm>
                <a:off x="4966"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2" name="Rectangle 1514"/>
              <p:cNvSpPr>
                <a:spLocks noChangeArrowheads="1"/>
              </p:cNvSpPr>
              <p:nvPr/>
            </p:nvSpPr>
            <p:spPr bwMode="auto">
              <a:xfrm>
                <a:off x="4969"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3" name="Rectangle 1515"/>
              <p:cNvSpPr>
                <a:spLocks noChangeArrowheads="1"/>
              </p:cNvSpPr>
              <p:nvPr/>
            </p:nvSpPr>
            <p:spPr bwMode="auto">
              <a:xfrm>
                <a:off x="4966"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4" name="Rectangle 1516"/>
              <p:cNvSpPr>
                <a:spLocks noChangeArrowheads="1"/>
              </p:cNvSpPr>
              <p:nvPr/>
            </p:nvSpPr>
            <p:spPr bwMode="auto">
              <a:xfrm>
                <a:off x="4972"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5" name="Rectangle 1517"/>
              <p:cNvSpPr>
                <a:spLocks noChangeArrowheads="1"/>
              </p:cNvSpPr>
              <p:nvPr/>
            </p:nvSpPr>
            <p:spPr bwMode="auto">
              <a:xfrm>
                <a:off x="4971"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6" name="Rectangle 1518"/>
              <p:cNvSpPr>
                <a:spLocks noChangeArrowheads="1"/>
              </p:cNvSpPr>
              <p:nvPr/>
            </p:nvSpPr>
            <p:spPr bwMode="auto">
              <a:xfrm>
                <a:off x="4972"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7" name="Rectangle 1519"/>
              <p:cNvSpPr>
                <a:spLocks noChangeArrowheads="1"/>
              </p:cNvSpPr>
              <p:nvPr/>
            </p:nvSpPr>
            <p:spPr bwMode="auto">
              <a:xfrm>
                <a:off x="4971"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8" name="Rectangle 1520"/>
              <p:cNvSpPr>
                <a:spLocks noChangeArrowheads="1"/>
              </p:cNvSpPr>
              <p:nvPr/>
            </p:nvSpPr>
            <p:spPr bwMode="auto">
              <a:xfrm>
                <a:off x="4972"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9" name="Rectangle 1521"/>
              <p:cNvSpPr>
                <a:spLocks noChangeArrowheads="1"/>
              </p:cNvSpPr>
              <p:nvPr/>
            </p:nvSpPr>
            <p:spPr bwMode="auto">
              <a:xfrm>
                <a:off x="4971"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0" name="Rectangle 1522"/>
              <p:cNvSpPr>
                <a:spLocks noChangeArrowheads="1"/>
              </p:cNvSpPr>
              <p:nvPr/>
            </p:nvSpPr>
            <p:spPr bwMode="auto">
              <a:xfrm>
                <a:off x="4972"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1" name="Rectangle 1523"/>
              <p:cNvSpPr>
                <a:spLocks noChangeArrowheads="1"/>
              </p:cNvSpPr>
              <p:nvPr/>
            </p:nvSpPr>
            <p:spPr bwMode="auto">
              <a:xfrm>
                <a:off x="4971"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2" name="Rectangle 1524"/>
              <p:cNvSpPr>
                <a:spLocks noChangeArrowheads="1"/>
              </p:cNvSpPr>
              <p:nvPr/>
            </p:nvSpPr>
            <p:spPr bwMode="auto">
              <a:xfrm>
                <a:off x="4977"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3" name="Rectangle 1525"/>
              <p:cNvSpPr>
                <a:spLocks noChangeArrowheads="1"/>
              </p:cNvSpPr>
              <p:nvPr/>
            </p:nvSpPr>
            <p:spPr bwMode="auto">
              <a:xfrm>
                <a:off x="4975"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4" name="Rectangle 1526"/>
              <p:cNvSpPr>
                <a:spLocks noChangeArrowheads="1"/>
              </p:cNvSpPr>
              <p:nvPr/>
            </p:nvSpPr>
            <p:spPr bwMode="auto">
              <a:xfrm>
                <a:off x="4977"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5" name="Rectangle 1527"/>
              <p:cNvSpPr>
                <a:spLocks noChangeArrowheads="1"/>
              </p:cNvSpPr>
              <p:nvPr/>
            </p:nvSpPr>
            <p:spPr bwMode="auto">
              <a:xfrm>
                <a:off x="4975"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6" name="Rectangle 1528"/>
              <p:cNvSpPr>
                <a:spLocks noChangeArrowheads="1"/>
              </p:cNvSpPr>
              <p:nvPr/>
            </p:nvSpPr>
            <p:spPr bwMode="auto">
              <a:xfrm>
                <a:off x="4977"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7" name="Rectangle 1529"/>
              <p:cNvSpPr>
                <a:spLocks noChangeArrowheads="1"/>
              </p:cNvSpPr>
              <p:nvPr/>
            </p:nvSpPr>
            <p:spPr bwMode="auto">
              <a:xfrm>
                <a:off x="4975"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8" name="Rectangle 1530"/>
              <p:cNvSpPr>
                <a:spLocks noChangeArrowheads="1"/>
              </p:cNvSpPr>
              <p:nvPr/>
            </p:nvSpPr>
            <p:spPr bwMode="auto">
              <a:xfrm>
                <a:off x="4977"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9" name="Rectangle 1531"/>
              <p:cNvSpPr>
                <a:spLocks noChangeArrowheads="1"/>
              </p:cNvSpPr>
              <p:nvPr/>
            </p:nvSpPr>
            <p:spPr bwMode="auto">
              <a:xfrm>
                <a:off x="4975"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0" name="Rectangle 1532"/>
              <p:cNvSpPr>
                <a:spLocks noChangeArrowheads="1"/>
              </p:cNvSpPr>
              <p:nvPr/>
            </p:nvSpPr>
            <p:spPr bwMode="auto">
              <a:xfrm>
                <a:off x="4981"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1" name="Rectangle 1533"/>
              <p:cNvSpPr>
                <a:spLocks noChangeArrowheads="1"/>
              </p:cNvSpPr>
              <p:nvPr/>
            </p:nvSpPr>
            <p:spPr bwMode="auto">
              <a:xfrm>
                <a:off x="4978"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2" name="Rectangle 1534"/>
              <p:cNvSpPr>
                <a:spLocks noChangeArrowheads="1"/>
              </p:cNvSpPr>
              <p:nvPr/>
            </p:nvSpPr>
            <p:spPr bwMode="auto">
              <a:xfrm>
                <a:off x="4981"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3" name="Rectangle 1535"/>
              <p:cNvSpPr>
                <a:spLocks noChangeArrowheads="1"/>
              </p:cNvSpPr>
              <p:nvPr/>
            </p:nvSpPr>
            <p:spPr bwMode="auto">
              <a:xfrm>
                <a:off x="4978"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4" name="Rectangle 1536"/>
              <p:cNvSpPr>
                <a:spLocks noChangeArrowheads="1"/>
              </p:cNvSpPr>
              <p:nvPr/>
            </p:nvSpPr>
            <p:spPr bwMode="auto">
              <a:xfrm>
                <a:off x="4981"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5" name="Rectangle 1537"/>
              <p:cNvSpPr>
                <a:spLocks noChangeArrowheads="1"/>
              </p:cNvSpPr>
              <p:nvPr/>
            </p:nvSpPr>
            <p:spPr bwMode="auto">
              <a:xfrm>
                <a:off x="4978"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6" name="Rectangle 1538"/>
              <p:cNvSpPr>
                <a:spLocks noChangeArrowheads="1"/>
              </p:cNvSpPr>
              <p:nvPr/>
            </p:nvSpPr>
            <p:spPr bwMode="auto">
              <a:xfrm>
                <a:off x="4981"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7" name="Rectangle 1539"/>
              <p:cNvSpPr>
                <a:spLocks noChangeArrowheads="1"/>
              </p:cNvSpPr>
              <p:nvPr/>
            </p:nvSpPr>
            <p:spPr bwMode="auto">
              <a:xfrm>
                <a:off x="4978"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8" name="Rectangle 1540"/>
              <p:cNvSpPr>
                <a:spLocks noChangeArrowheads="1"/>
              </p:cNvSpPr>
              <p:nvPr/>
            </p:nvSpPr>
            <p:spPr bwMode="auto">
              <a:xfrm>
                <a:off x="4985"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9" name="Rectangle 1541"/>
              <p:cNvSpPr>
                <a:spLocks noChangeArrowheads="1"/>
              </p:cNvSpPr>
              <p:nvPr/>
            </p:nvSpPr>
            <p:spPr bwMode="auto">
              <a:xfrm>
                <a:off x="4982"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0" name="Rectangle 1542"/>
              <p:cNvSpPr>
                <a:spLocks noChangeArrowheads="1"/>
              </p:cNvSpPr>
              <p:nvPr/>
            </p:nvSpPr>
            <p:spPr bwMode="auto">
              <a:xfrm>
                <a:off x="4985"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1" name="Rectangle 1543"/>
              <p:cNvSpPr>
                <a:spLocks noChangeArrowheads="1"/>
              </p:cNvSpPr>
              <p:nvPr/>
            </p:nvSpPr>
            <p:spPr bwMode="auto">
              <a:xfrm>
                <a:off x="4982"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2" name="Rectangle 1544"/>
              <p:cNvSpPr>
                <a:spLocks noChangeArrowheads="1"/>
              </p:cNvSpPr>
              <p:nvPr/>
            </p:nvSpPr>
            <p:spPr bwMode="auto">
              <a:xfrm>
                <a:off x="4985"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3" name="Rectangle 1545"/>
              <p:cNvSpPr>
                <a:spLocks noChangeArrowheads="1"/>
              </p:cNvSpPr>
              <p:nvPr/>
            </p:nvSpPr>
            <p:spPr bwMode="auto">
              <a:xfrm>
                <a:off x="4982"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4" name="Rectangle 1546"/>
              <p:cNvSpPr>
                <a:spLocks noChangeArrowheads="1"/>
              </p:cNvSpPr>
              <p:nvPr/>
            </p:nvSpPr>
            <p:spPr bwMode="auto">
              <a:xfrm>
                <a:off x="4985"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5" name="Rectangle 1547"/>
              <p:cNvSpPr>
                <a:spLocks noChangeArrowheads="1"/>
              </p:cNvSpPr>
              <p:nvPr/>
            </p:nvSpPr>
            <p:spPr bwMode="auto">
              <a:xfrm>
                <a:off x="4982"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6" name="Rectangle 1548"/>
              <p:cNvSpPr>
                <a:spLocks noChangeArrowheads="1"/>
              </p:cNvSpPr>
              <p:nvPr/>
            </p:nvSpPr>
            <p:spPr bwMode="auto">
              <a:xfrm>
                <a:off x="4988"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7" name="Rectangle 1549"/>
              <p:cNvSpPr>
                <a:spLocks noChangeArrowheads="1"/>
              </p:cNvSpPr>
              <p:nvPr/>
            </p:nvSpPr>
            <p:spPr bwMode="auto">
              <a:xfrm>
                <a:off x="4987"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8" name="Rectangle 1550"/>
              <p:cNvSpPr>
                <a:spLocks noChangeArrowheads="1"/>
              </p:cNvSpPr>
              <p:nvPr/>
            </p:nvSpPr>
            <p:spPr bwMode="auto">
              <a:xfrm>
                <a:off x="4988"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9" name="Rectangle 1551"/>
              <p:cNvSpPr>
                <a:spLocks noChangeArrowheads="1"/>
              </p:cNvSpPr>
              <p:nvPr/>
            </p:nvSpPr>
            <p:spPr bwMode="auto">
              <a:xfrm>
                <a:off x="4987"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0" name="Rectangle 1552"/>
              <p:cNvSpPr>
                <a:spLocks noChangeArrowheads="1"/>
              </p:cNvSpPr>
              <p:nvPr/>
            </p:nvSpPr>
            <p:spPr bwMode="auto">
              <a:xfrm>
                <a:off x="4988"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1" name="Rectangle 1553"/>
              <p:cNvSpPr>
                <a:spLocks noChangeArrowheads="1"/>
              </p:cNvSpPr>
              <p:nvPr/>
            </p:nvSpPr>
            <p:spPr bwMode="auto">
              <a:xfrm>
                <a:off x="4987"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2" name="Rectangle 1554"/>
              <p:cNvSpPr>
                <a:spLocks noChangeArrowheads="1"/>
              </p:cNvSpPr>
              <p:nvPr/>
            </p:nvSpPr>
            <p:spPr bwMode="auto">
              <a:xfrm>
                <a:off x="4988"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3" name="Rectangle 1555"/>
              <p:cNvSpPr>
                <a:spLocks noChangeArrowheads="1"/>
              </p:cNvSpPr>
              <p:nvPr/>
            </p:nvSpPr>
            <p:spPr bwMode="auto">
              <a:xfrm>
                <a:off x="4987"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4" name="Rectangle 1556"/>
              <p:cNvSpPr>
                <a:spLocks noChangeArrowheads="1"/>
              </p:cNvSpPr>
              <p:nvPr/>
            </p:nvSpPr>
            <p:spPr bwMode="auto">
              <a:xfrm>
                <a:off x="4992"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5" name="Rectangle 1557"/>
              <p:cNvSpPr>
                <a:spLocks noChangeArrowheads="1"/>
              </p:cNvSpPr>
              <p:nvPr/>
            </p:nvSpPr>
            <p:spPr bwMode="auto">
              <a:xfrm>
                <a:off x="4991"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6" name="Rectangle 1558"/>
              <p:cNvSpPr>
                <a:spLocks noChangeArrowheads="1"/>
              </p:cNvSpPr>
              <p:nvPr/>
            </p:nvSpPr>
            <p:spPr bwMode="auto">
              <a:xfrm>
                <a:off x="4992"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7" name="Rectangle 1559"/>
              <p:cNvSpPr>
                <a:spLocks noChangeArrowheads="1"/>
              </p:cNvSpPr>
              <p:nvPr/>
            </p:nvSpPr>
            <p:spPr bwMode="auto">
              <a:xfrm>
                <a:off x="4991"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8" name="Rectangle 1560"/>
              <p:cNvSpPr>
                <a:spLocks noChangeArrowheads="1"/>
              </p:cNvSpPr>
              <p:nvPr/>
            </p:nvSpPr>
            <p:spPr bwMode="auto">
              <a:xfrm>
                <a:off x="4992"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9" name="Rectangle 1561"/>
              <p:cNvSpPr>
                <a:spLocks noChangeArrowheads="1"/>
              </p:cNvSpPr>
              <p:nvPr/>
            </p:nvSpPr>
            <p:spPr bwMode="auto">
              <a:xfrm>
                <a:off x="4994"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30" name="Rectangle 1562"/>
              <p:cNvSpPr>
                <a:spLocks noChangeArrowheads="1"/>
              </p:cNvSpPr>
              <p:nvPr/>
            </p:nvSpPr>
            <p:spPr bwMode="auto">
              <a:xfrm>
                <a:off x="4994"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pic>
            <p:nvPicPr>
              <p:cNvPr id="431" name="Picture 1563"/>
              <p:cNvPicPr>
                <a:picLocks noChangeAspect="1" noChangeArrowheads="1"/>
              </p:cNvPicPr>
              <p:nvPr/>
            </p:nvPicPr>
            <p:blipFill>
              <a:blip r:embed="rId13" cstate="print"/>
              <a:srcRect/>
              <a:stretch>
                <a:fillRect/>
              </a:stretch>
            </p:blipFill>
            <p:spPr bwMode="auto">
              <a:xfrm>
                <a:off x="4712" y="908"/>
                <a:ext cx="298" cy="26"/>
              </a:xfrm>
              <a:prstGeom prst="rect">
                <a:avLst/>
              </a:prstGeom>
              <a:noFill/>
              <a:ln>
                <a:noFill/>
              </a:ln>
            </p:spPr>
          </p:pic>
          <p:sp>
            <p:nvSpPr>
              <p:cNvPr id="432" name="Freeform 1564"/>
              <p:cNvSpPr>
                <a:spLocks noEditPoints="1"/>
              </p:cNvSpPr>
              <p:nvPr/>
            </p:nvSpPr>
            <p:spPr bwMode="auto">
              <a:xfrm>
                <a:off x="4720" y="900"/>
                <a:ext cx="287" cy="28"/>
              </a:xfrm>
              <a:custGeom>
                <a:avLst/>
                <a:gdLst>
                  <a:gd name="T0" fmla="*/ 279 w 287"/>
                  <a:gd name="T1" fmla="*/ 8 h 28"/>
                  <a:gd name="T2" fmla="*/ 277 w 287"/>
                  <a:gd name="T3" fmla="*/ 2 h 28"/>
                  <a:gd name="T4" fmla="*/ 274 w 287"/>
                  <a:gd name="T5" fmla="*/ 0 h 28"/>
                  <a:gd name="T6" fmla="*/ 11 w 287"/>
                  <a:gd name="T7" fmla="*/ 2 h 28"/>
                  <a:gd name="T8" fmla="*/ 281 w 287"/>
                  <a:gd name="T9" fmla="*/ 10 h 28"/>
                  <a:gd name="T10" fmla="*/ 278 w 287"/>
                  <a:gd name="T11" fmla="*/ 24 h 28"/>
                  <a:gd name="T12" fmla="*/ 265 w 287"/>
                  <a:gd name="T13" fmla="*/ 25 h 28"/>
                  <a:gd name="T14" fmla="*/ 252 w 287"/>
                  <a:gd name="T15" fmla="*/ 25 h 28"/>
                  <a:gd name="T16" fmla="*/ 236 w 287"/>
                  <a:gd name="T17" fmla="*/ 25 h 28"/>
                  <a:gd name="T18" fmla="*/ 225 w 287"/>
                  <a:gd name="T19" fmla="*/ 25 h 28"/>
                  <a:gd name="T20" fmla="*/ 209 w 287"/>
                  <a:gd name="T21" fmla="*/ 25 h 28"/>
                  <a:gd name="T22" fmla="*/ 198 w 287"/>
                  <a:gd name="T23" fmla="*/ 25 h 28"/>
                  <a:gd name="T24" fmla="*/ 182 w 287"/>
                  <a:gd name="T25" fmla="*/ 25 h 28"/>
                  <a:gd name="T26" fmla="*/ 170 w 287"/>
                  <a:gd name="T27" fmla="*/ 25 h 28"/>
                  <a:gd name="T28" fmla="*/ 155 w 287"/>
                  <a:gd name="T29" fmla="*/ 25 h 28"/>
                  <a:gd name="T30" fmla="*/ 143 w 287"/>
                  <a:gd name="T31" fmla="*/ 25 h 28"/>
                  <a:gd name="T32" fmla="*/ 127 w 287"/>
                  <a:gd name="T33" fmla="*/ 25 h 28"/>
                  <a:gd name="T34" fmla="*/ 116 w 287"/>
                  <a:gd name="T35" fmla="*/ 25 h 28"/>
                  <a:gd name="T36" fmla="*/ 100 w 287"/>
                  <a:gd name="T37" fmla="*/ 25 h 28"/>
                  <a:gd name="T38" fmla="*/ 89 w 287"/>
                  <a:gd name="T39" fmla="*/ 25 h 28"/>
                  <a:gd name="T40" fmla="*/ 73 w 287"/>
                  <a:gd name="T41" fmla="*/ 25 h 28"/>
                  <a:gd name="T42" fmla="*/ 60 w 287"/>
                  <a:gd name="T43" fmla="*/ 25 h 28"/>
                  <a:gd name="T44" fmla="*/ 44 w 287"/>
                  <a:gd name="T45" fmla="*/ 25 h 28"/>
                  <a:gd name="T46" fmla="*/ 33 w 287"/>
                  <a:gd name="T47" fmla="*/ 25 h 28"/>
                  <a:gd name="T48" fmla="*/ 17 w 287"/>
                  <a:gd name="T49" fmla="*/ 25 h 28"/>
                  <a:gd name="T50" fmla="*/ 4 w 287"/>
                  <a:gd name="T51" fmla="*/ 17 h 28"/>
                  <a:gd name="T52" fmla="*/ 11 w 287"/>
                  <a:gd name="T53" fmla="*/ 2 h 28"/>
                  <a:gd name="T54" fmla="*/ 74 w 287"/>
                  <a:gd name="T55" fmla="*/ 0 h 28"/>
                  <a:gd name="T56" fmla="*/ 129 w 287"/>
                  <a:gd name="T57" fmla="*/ 0 h 28"/>
                  <a:gd name="T58" fmla="*/ 183 w 287"/>
                  <a:gd name="T59" fmla="*/ 0 h 28"/>
                  <a:gd name="T60" fmla="*/ 239 w 287"/>
                  <a:gd name="T61" fmla="*/ 0 h 28"/>
                  <a:gd name="T62" fmla="*/ 272 w 287"/>
                  <a:gd name="T63" fmla="*/ 0 h 28"/>
                  <a:gd name="T64" fmla="*/ 25 w 287"/>
                  <a:gd name="T65" fmla="*/ 0 h 28"/>
                  <a:gd name="T66" fmla="*/ 31 w 287"/>
                  <a:gd name="T67" fmla="*/ 2 h 28"/>
                  <a:gd name="T68" fmla="*/ 37 w 287"/>
                  <a:gd name="T69" fmla="*/ 4 h 28"/>
                  <a:gd name="T70" fmla="*/ 47 w 287"/>
                  <a:gd name="T71" fmla="*/ 2 h 28"/>
                  <a:gd name="T72" fmla="*/ 57 w 287"/>
                  <a:gd name="T73" fmla="*/ 0 h 28"/>
                  <a:gd name="T74" fmla="*/ 66 w 287"/>
                  <a:gd name="T75" fmla="*/ 0 h 28"/>
                  <a:gd name="T76" fmla="*/ 76 w 287"/>
                  <a:gd name="T77" fmla="*/ 0 h 28"/>
                  <a:gd name="T78" fmla="*/ 81 w 287"/>
                  <a:gd name="T79" fmla="*/ 0 h 28"/>
                  <a:gd name="T80" fmla="*/ 89 w 287"/>
                  <a:gd name="T81" fmla="*/ 2 h 28"/>
                  <a:gd name="T82" fmla="*/ 97 w 287"/>
                  <a:gd name="T83" fmla="*/ 4 h 28"/>
                  <a:gd name="T84" fmla="*/ 107 w 287"/>
                  <a:gd name="T85" fmla="*/ 2 h 28"/>
                  <a:gd name="T86" fmla="*/ 117 w 287"/>
                  <a:gd name="T87" fmla="*/ 0 h 28"/>
                  <a:gd name="T88" fmla="*/ 129 w 287"/>
                  <a:gd name="T89" fmla="*/ 0 h 28"/>
                  <a:gd name="T90" fmla="*/ 135 w 287"/>
                  <a:gd name="T91" fmla="*/ 0 h 28"/>
                  <a:gd name="T92" fmla="*/ 140 w 287"/>
                  <a:gd name="T93" fmla="*/ 2 h 28"/>
                  <a:gd name="T94" fmla="*/ 147 w 287"/>
                  <a:gd name="T95" fmla="*/ 4 h 28"/>
                  <a:gd name="T96" fmla="*/ 156 w 287"/>
                  <a:gd name="T97" fmla="*/ 2 h 28"/>
                  <a:gd name="T98" fmla="*/ 166 w 287"/>
                  <a:gd name="T99" fmla="*/ 0 h 28"/>
                  <a:gd name="T100" fmla="*/ 176 w 287"/>
                  <a:gd name="T101" fmla="*/ 0 h 28"/>
                  <a:gd name="T102" fmla="*/ 186 w 287"/>
                  <a:gd name="T103" fmla="*/ 0 h 28"/>
                  <a:gd name="T104" fmla="*/ 192 w 287"/>
                  <a:gd name="T105" fmla="*/ 0 h 28"/>
                  <a:gd name="T106" fmla="*/ 198 w 287"/>
                  <a:gd name="T107" fmla="*/ 2 h 28"/>
                  <a:gd name="T108" fmla="*/ 208 w 287"/>
                  <a:gd name="T109" fmla="*/ 4 h 28"/>
                  <a:gd name="T110" fmla="*/ 218 w 287"/>
                  <a:gd name="T111" fmla="*/ 2 h 28"/>
                  <a:gd name="T112" fmla="*/ 228 w 287"/>
                  <a:gd name="T113" fmla="*/ 0 h 28"/>
                  <a:gd name="T114" fmla="*/ 239 w 287"/>
                  <a:gd name="T115" fmla="*/ 0 h 28"/>
                  <a:gd name="T116" fmla="*/ 245 w 287"/>
                  <a:gd name="T117" fmla="*/ 0 h 28"/>
                  <a:gd name="T118" fmla="*/ 251 w 287"/>
                  <a:gd name="T119" fmla="*/ 2 h 28"/>
                  <a:gd name="T120" fmla="*/ 257 w 287"/>
                  <a:gd name="T121" fmla="*/ 4 h 28"/>
                  <a:gd name="T122" fmla="*/ 267 w 287"/>
                  <a:gd name="T123"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7" h="28">
                    <a:moveTo>
                      <a:pt x="25" y="25"/>
                    </a:moveTo>
                    <a:lnTo>
                      <a:pt x="23" y="25"/>
                    </a:lnTo>
                    <a:lnTo>
                      <a:pt x="23" y="25"/>
                    </a:lnTo>
                    <a:lnTo>
                      <a:pt x="25" y="25"/>
                    </a:lnTo>
                    <a:lnTo>
                      <a:pt x="25" y="25"/>
                    </a:lnTo>
                    <a:close/>
                    <a:moveTo>
                      <a:pt x="278" y="24"/>
                    </a:moveTo>
                    <a:lnTo>
                      <a:pt x="278" y="24"/>
                    </a:lnTo>
                    <a:close/>
                    <a:moveTo>
                      <a:pt x="278" y="23"/>
                    </a:moveTo>
                    <a:lnTo>
                      <a:pt x="278" y="23"/>
                    </a:lnTo>
                    <a:lnTo>
                      <a:pt x="277" y="24"/>
                    </a:lnTo>
                    <a:lnTo>
                      <a:pt x="278" y="24"/>
                    </a:lnTo>
                    <a:lnTo>
                      <a:pt x="278" y="23"/>
                    </a:lnTo>
                    <a:close/>
                    <a:moveTo>
                      <a:pt x="279" y="21"/>
                    </a:moveTo>
                    <a:lnTo>
                      <a:pt x="279" y="21"/>
                    </a:lnTo>
                    <a:lnTo>
                      <a:pt x="279" y="21"/>
                    </a:lnTo>
                    <a:lnTo>
                      <a:pt x="279" y="21"/>
                    </a:lnTo>
                    <a:lnTo>
                      <a:pt x="279" y="21"/>
                    </a:lnTo>
                    <a:close/>
                    <a:moveTo>
                      <a:pt x="282" y="20"/>
                    </a:moveTo>
                    <a:lnTo>
                      <a:pt x="282" y="20"/>
                    </a:lnTo>
                    <a:close/>
                    <a:moveTo>
                      <a:pt x="282" y="11"/>
                    </a:moveTo>
                    <a:lnTo>
                      <a:pt x="282" y="11"/>
                    </a:lnTo>
                    <a:close/>
                    <a:moveTo>
                      <a:pt x="282" y="8"/>
                    </a:moveTo>
                    <a:lnTo>
                      <a:pt x="282" y="8"/>
                    </a:lnTo>
                    <a:close/>
                    <a:moveTo>
                      <a:pt x="282" y="4"/>
                    </a:moveTo>
                    <a:lnTo>
                      <a:pt x="282" y="5"/>
                    </a:lnTo>
                    <a:lnTo>
                      <a:pt x="279" y="5"/>
                    </a:lnTo>
                    <a:lnTo>
                      <a:pt x="279" y="8"/>
                    </a:lnTo>
                    <a:lnTo>
                      <a:pt x="279" y="8"/>
                    </a:lnTo>
                    <a:lnTo>
                      <a:pt x="279" y="8"/>
                    </a:lnTo>
                    <a:lnTo>
                      <a:pt x="279" y="8"/>
                    </a:lnTo>
                    <a:lnTo>
                      <a:pt x="279" y="8"/>
                    </a:lnTo>
                    <a:lnTo>
                      <a:pt x="282" y="8"/>
                    </a:lnTo>
                    <a:lnTo>
                      <a:pt x="282" y="5"/>
                    </a:lnTo>
                    <a:lnTo>
                      <a:pt x="284" y="5"/>
                    </a:lnTo>
                    <a:lnTo>
                      <a:pt x="284" y="5"/>
                    </a:lnTo>
                    <a:lnTo>
                      <a:pt x="282" y="4"/>
                    </a:lnTo>
                    <a:close/>
                    <a:moveTo>
                      <a:pt x="274" y="4"/>
                    </a:moveTo>
                    <a:lnTo>
                      <a:pt x="274" y="4"/>
                    </a:lnTo>
                    <a:close/>
                    <a:moveTo>
                      <a:pt x="278" y="4"/>
                    </a:moveTo>
                    <a:lnTo>
                      <a:pt x="278" y="4"/>
                    </a:lnTo>
                    <a:close/>
                    <a:moveTo>
                      <a:pt x="279" y="2"/>
                    </a:moveTo>
                    <a:lnTo>
                      <a:pt x="279" y="4"/>
                    </a:lnTo>
                    <a:lnTo>
                      <a:pt x="278" y="4"/>
                    </a:lnTo>
                    <a:lnTo>
                      <a:pt x="278" y="5"/>
                    </a:lnTo>
                    <a:lnTo>
                      <a:pt x="278" y="5"/>
                    </a:lnTo>
                    <a:lnTo>
                      <a:pt x="278" y="5"/>
                    </a:lnTo>
                    <a:lnTo>
                      <a:pt x="278" y="7"/>
                    </a:lnTo>
                    <a:lnTo>
                      <a:pt x="278" y="5"/>
                    </a:lnTo>
                    <a:lnTo>
                      <a:pt x="279" y="5"/>
                    </a:lnTo>
                    <a:lnTo>
                      <a:pt x="279" y="4"/>
                    </a:lnTo>
                    <a:lnTo>
                      <a:pt x="281" y="4"/>
                    </a:lnTo>
                    <a:lnTo>
                      <a:pt x="281" y="4"/>
                    </a:lnTo>
                    <a:lnTo>
                      <a:pt x="279" y="2"/>
                    </a:lnTo>
                    <a:close/>
                    <a:moveTo>
                      <a:pt x="278" y="1"/>
                    </a:moveTo>
                    <a:lnTo>
                      <a:pt x="278" y="2"/>
                    </a:lnTo>
                    <a:lnTo>
                      <a:pt x="277" y="2"/>
                    </a:lnTo>
                    <a:lnTo>
                      <a:pt x="277" y="4"/>
                    </a:lnTo>
                    <a:lnTo>
                      <a:pt x="274" y="4"/>
                    </a:lnTo>
                    <a:lnTo>
                      <a:pt x="274" y="4"/>
                    </a:lnTo>
                    <a:lnTo>
                      <a:pt x="274" y="4"/>
                    </a:lnTo>
                    <a:lnTo>
                      <a:pt x="277" y="5"/>
                    </a:lnTo>
                    <a:lnTo>
                      <a:pt x="277" y="4"/>
                    </a:lnTo>
                    <a:lnTo>
                      <a:pt x="278" y="4"/>
                    </a:lnTo>
                    <a:lnTo>
                      <a:pt x="278" y="2"/>
                    </a:lnTo>
                    <a:lnTo>
                      <a:pt x="278" y="2"/>
                    </a:lnTo>
                    <a:lnTo>
                      <a:pt x="278" y="2"/>
                    </a:lnTo>
                    <a:lnTo>
                      <a:pt x="278" y="1"/>
                    </a:lnTo>
                    <a:close/>
                    <a:moveTo>
                      <a:pt x="10" y="1"/>
                    </a:moveTo>
                    <a:lnTo>
                      <a:pt x="10" y="1"/>
                    </a:lnTo>
                    <a:lnTo>
                      <a:pt x="8" y="2"/>
                    </a:lnTo>
                    <a:lnTo>
                      <a:pt x="10" y="2"/>
                    </a:lnTo>
                    <a:lnTo>
                      <a:pt x="10" y="1"/>
                    </a:lnTo>
                    <a:close/>
                    <a:moveTo>
                      <a:pt x="274" y="0"/>
                    </a:moveTo>
                    <a:lnTo>
                      <a:pt x="274" y="2"/>
                    </a:lnTo>
                    <a:lnTo>
                      <a:pt x="272" y="2"/>
                    </a:lnTo>
                    <a:lnTo>
                      <a:pt x="272" y="4"/>
                    </a:lnTo>
                    <a:lnTo>
                      <a:pt x="272" y="4"/>
                    </a:lnTo>
                    <a:lnTo>
                      <a:pt x="274" y="4"/>
                    </a:lnTo>
                    <a:lnTo>
                      <a:pt x="274" y="4"/>
                    </a:lnTo>
                    <a:lnTo>
                      <a:pt x="274" y="2"/>
                    </a:lnTo>
                    <a:lnTo>
                      <a:pt x="277" y="2"/>
                    </a:lnTo>
                    <a:lnTo>
                      <a:pt x="277" y="1"/>
                    </a:lnTo>
                    <a:lnTo>
                      <a:pt x="277" y="1"/>
                    </a:lnTo>
                    <a:lnTo>
                      <a:pt x="274" y="0"/>
                    </a:lnTo>
                    <a:close/>
                    <a:moveTo>
                      <a:pt x="1" y="17"/>
                    </a:moveTo>
                    <a:lnTo>
                      <a:pt x="1" y="15"/>
                    </a:lnTo>
                    <a:lnTo>
                      <a:pt x="4" y="15"/>
                    </a:lnTo>
                    <a:lnTo>
                      <a:pt x="4" y="17"/>
                    </a:lnTo>
                    <a:lnTo>
                      <a:pt x="1" y="17"/>
                    </a:lnTo>
                    <a:close/>
                    <a:moveTo>
                      <a:pt x="1" y="14"/>
                    </a:moveTo>
                    <a:lnTo>
                      <a:pt x="1" y="11"/>
                    </a:lnTo>
                    <a:lnTo>
                      <a:pt x="4" y="11"/>
                    </a:lnTo>
                    <a:lnTo>
                      <a:pt x="4" y="14"/>
                    </a:lnTo>
                    <a:lnTo>
                      <a:pt x="1" y="14"/>
                    </a:lnTo>
                    <a:close/>
                    <a:moveTo>
                      <a:pt x="1" y="10"/>
                    </a:moveTo>
                    <a:lnTo>
                      <a:pt x="1" y="8"/>
                    </a:lnTo>
                    <a:lnTo>
                      <a:pt x="4" y="8"/>
                    </a:lnTo>
                    <a:lnTo>
                      <a:pt x="4" y="10"/>
                    </a:lnTo>
                    <a:lnTo>
                      <a:pt x="1" y="10"/>
                    </a:lnTo>
                    <a:close/>
                    <a:moveTo>
                      <a:pt x="5" y="5"/>
                    </a:moveTo>
                    <a:lnTo>
                      <a:pt x="5" y="4"/>
                    </a:lnTo>
                    <a:lnTo>
                      <a:pt x="7" y="4"/>
                    </a:lnTo>
                    <a:lnTo>
                      <a:pt x="7" y="5"/>
                    </a:lnTo>
                    <a:lnTo>
                      <a:pt x="5" y="5"/>
                    </a:lnTo>
                    <a:lnTo>
                      <a:pt x="5" y="8"/>
                    </a:lnTo>
                    <a:lnTo>
                      <a:pt x="4" y="8"/>
                    </a:lnTo>
                    <a:lnTo>
                      <a:pt x="4" y="5"/>
                    </a:lnTo>
                    <a:lnTo>
                      <a:pt x="5" y="5"/>
                    </a:lnTo>
                    <a:close/>
                    <a:moveTo>
                      <a:pt x="14" y="0"/>
                    </a:moveTo>
                    <a:lnTo>
                      <a:pt x="14" y="0"/>
                    </a:lnTo>
                    <a:lnTo>
                      <a:pt x="11" y="1"/>
                    </a:lnTo>
                    <a:lnTo>
                      <a:pt x="11" y="2"/>
                    </a:lnTo>
                    <a:lnTo>
                      <a:pt x="10" y="2"/>
                    </a:lnTo>
                    <a:lnTo>
                      <a:pt x="10" y="4"/>
                    </a:lnTo>
                    <a:lnTo>
                      <a:pt x="7" y="4"/>
                    </a:lnTo>
                    <a:lnTo>
                      <a:pt x="7" y="2"/>
                    </a:lnTo>
                    <a:lnTo>
                      <a:pt x="7" y="2"/>
                    </a:lnTo>
                    <a:lnTo>
                      <a:pt x="3" y="7"/>
                    </a:lnTo>
                    <a:lnTo>
                      <a:pt x="1" y="10"/>
                    </a:lnTo>
                    <a:lnTo>
                      <a:pt x="0" y="14"/>
                    </a:lnTo>
                    <a:lnTo>
                      <a:pt x="0" y="14"/>
                    </a:lnTo>
                    <a:lnTo>
                      <a:pt x="1" y="20"/>
                    </a:lnTo>
                    <a:lnTo>
                      <a:pt x="5" y="24"/>
                    </a:lnTo>
                    <a:lnTo>
                      <a:pt x="10" y="27"/>
                    </a:lnTo>
                    <a:lnTo>
                      <a:pt x="15" y="28"/>
                    </a:lnTo>
                    <a:lnTo>
                      <a:pt x="15" y="28"/>
                    </a:lnTo>
                    <a:lnTo>
                      <a:pt x="269" y="28"/>
                    </a:lnTo>
                    <a:lnTo>
                      <a:pt x="269" y="28"/>
                    </a:lnTo>
                    <a:lnTo>
                      <a:pt x="269" y="28"/>
                    </a:lnTo>
                    <a:lnTo>
                      <a:pt x="277" y="27"/>
                    </a:lnTo>
                    <a:lnTo>
                      <a:pt x="281" y="24"/>
                    </a:lnTo>
                    <a:lnTo>
                      <a:pt x="285" y="20"/>
                    </a:lnTo>
                    <a:lnTo>
                      <a:pt x="287" y="14"/>
                    </a:lnTo>
                    <a:lnTo>
                      <a:pt x="287" y="14"/>
                    </a:lnTo>
                    <a:lnTo>
                      <a:pt x="285" y="10"/>
                    </a:lnTo>
                    <a:lnTo>
                      <a:pt x="284" y="7"/>
                    </a:lnTo>
                    <a:lnTo>
                      <a:pt x="284" y="8"/>
                    </a:lnTo>
                    <a:lnTo>
                      <a:pt x="282" y="8"/>
                    </a:lnTo>
                    <a:lnTo>
                      <a:pt x="282" y="10"/>
                    </a:lnTo>
                    <a:lnTo>
                      <a:pt x="281" y="10"/>
                    </a:lnTo>
                    <a:lnTo>
                      <a:pt x="281" y="10"/>
                    </a:lnTo>
                    <a:lnTo>
                      <a:pt x="282" y="11"/>
                    </a:lnTo>
                    <a:lnTo>
                      <a:pt x="282" y="11"/>
                    </a:lnTo>
                    <a:lnTo>
                      <a:pt x="282" y="10"/>
                    </a:lnTo>
                    <a:lnTo>
                      <a:pt x="284" y="10"/>
                    </a:lnTo>
                    <a:lnTo>
                      <a:pt x="284" y="11"/>
                    </a:lnTo>
                    <a:lnTo>
                      <a:pt x="282" y="11"/>
                    </a:lnTo>
                    <a:lnTo>
                      <a:pt x="282" y="11"/>
                    </a:lnTo>
                    <a:lnTo>
                      <a:pt x="282" y="11"/>
                    </a:lnTo>
                    <a:lnTo>
                      <a:pt x="282" y="14"/>
                    </a:lnTo>
                    <a:lnTo>
                      <a:pt x="284" y="14"/>
                    </a:lnTo>
                    <a:lnTo>
                      <a:pt x="284" y="15"/>
                    </a:lnTo>
                    <a:lnTo>
                      <a:pt x="282" y="15"/>
                    </a:lnTo>
                    <a:lnTo>
                      <a:pt x="282" y="15"/>
                    </a:lnTo>
                    <a:lnTo>
                      <a:pt x="282" y="17"/>
                    </a:lnTo>
                    <a:lnTo>
                      <a:pt x="282" y="17"/>
                    </a:lnTo>
                    <a:lnTo>
                      <a:pt x="282" y="17"/>
                    </a:lnTo>
                    <a:lnTo>
                      <a:pt x="282" y="17"/>
                    </a:lnTo>
                    <a:lnTo>
                      <a:pt x="281" y="20"/>
                    </a:lnTo>
                    <a:lnTo>
                      <a:pt x="282" y="20"/>
                    </a:lnTo>
                    <a:lnTo>
                      <a:pt x="282" y="17"/>
                    </a:lnTo>
                    <a:lnTo>
                      <a:pt x="284" y="17"/>
                    </a:lnTo>
                    <a:lnTo>
                      <a:pt x="284" y="20"/>
                    </a:lnTo>
                    <a:lnTo>
                      <a:pt x="282" y="20"/>
                    </a:lnTo>
                    <a:lnTo>
                      <a:pt x="282" y="21"/>
                    </a:lnTo>
                    <a:lnTo>
                      <a:pt x="279" y="21"/>
                    </a:lnTo>
                    <a:lnTo>
                      <a:pt x="279" y="24"/>
                    </a:lnTo>
                    <a:lnTo>
                      <a:pt x="278" y="24"/>
                    </a:lnTo>
                    <a:lnTo>
                      <a:pt x="278" y="25"/>
                    </a:lnTo>
                    <a:lnTo>
                      <a:pt x="277" y="25"/>
                    </a:lnTo>
                    <a:lnTo>
                      <a:pt x="277" y="27"/>
                    </a:lnTo>
                    <a:lnTo>
                      <a:pt x="274" y="27"/>
                    </a:lnTo>
                    <a:lnTo>
                      <a:pt x="274" y="25"/>
                    </a:lnTo>
                    <a:lnTo>
                      <a:pt x="277" y="25"/>
                    </a:lnTo>
                    <a:lnTo>
                      <a:pt x="277" y="24"/>
                    </a:lnTo>
                    <a:lnTo>
                      <a:pt x="277" y="24"/>
                    </a:lnTo>
                    <a:lnTo>
                      <a:pt x="274" y="24"/>
                    </a:lnTo>
                    <a:lnTo>
                      <a:pt x="274" y="25"/>
                    </a:lnTo>
                    <a:lnTo>
                      <a:pt x="272" y="25"/>
                    </a:lnTo>
                    <a:lnTo>
                      <a:pt x="272" y="27"/>
                    </a:lnTo>
                    <a:lnTo>
                      <a:pt x="271" y="27"/>
                    </a:lnTo>
                    <a:lnTo>
                      <a:pt x="271" y="25"/>
                    </a:lnTo>
                    <a:lnTo>
                      <a:pt x="272" y="25"/>
                    </a:lnTo>
                    <a:lnTo>
                      <a:pt x="272" y="25"/>
                    </a:lnTo>
                    <a:lnTo>
                      <a:pt x="272" y="25"/>
                    </a:lnTo>
                    <a:lnTo>
                      <a:pt x="271" y="25"/>
                    </a:lnTo>
                    <a:lnTo>
                      <a:pt x="271" y="25"/>
                    </a:lnTo>
                    <a:lnTo>
                      <a:pt x="268" y="25"/>
                    </a:lnTo>
                    <a:lnTo>
                      <a:pt x="268" y="27"/>
                    </a:lnTo>
                    <a:lnTo>
                      <a:pt x="267" y="27"/>
                    </a:lnTo>
                    <a:lnTo>
                      <a:pt x="267" y="25"/>
                    </a:lnTo>
                    <a:lnTo>
                      <a:pt x="268" y="25"/>
                    </a:lnTo>
                    <a:lnTo>
                      <a:pt x="268" y="25"/>
                    </a:lnTo>
                    <a:lnTo>
                      <a:pt x="267" y="25"/>
                    </a:lnTo>
                    <a:lnTo>
                      <a:pt x="267" y="25"/>
                    </a:lnTo>
                    <a:lnTo>
                      <a:pt x="265" y="25"/>
                    </a:lnTo>
                    <a:lnTo>
                      <a:pt x="265" y="27"/>
                    </a:lnTo>
                    <a:lnTo>
                      <a:pt x="262" y="27"/>
                    </a:lnTo>
                    <a:lnTo>
                      <a:pt x="262" y="25"/>
                    </a:lnTo>
                    <a:lnTo>
                      <a:pt x="265" y="25"/>
                    </a:lnTo>
                    <a:lnTo>
                      <a:pt x="265" y="25"/>
                    </a:lnTo>
                    <a:lnTo>
                      <a:pt x="262" y="25"/>
                    </a:lnTo>
                    <a:lnTo>
                      <a:pt x="262" y="25"/>
                    </a:lnTo>
                    <a:lnTo>
                      <a:pt x="261" y="25"/>
                    </a:lnTo>
                    <a:lnTo>
                      <a:pt x="261" y="27"/>
                    </a:lnTo>
                    <a:lnTo>
                      <a:pt x="258" y="27"/>
                    </a:lnTo>
                    <a:lnTo>
                      <a:pt x="258" y="25"/>
                    </a:lnTo>
                    <a:lnTo>
                      <a:pt x="261" y="25"/>
                    </a:lnTo>
                    <a:lnTo>
                      <a:pt x="261" y="25"/>
                    </a:lnTo>
                    <a:lnTo>
                      <a:pt x="258" y="25"/>
                    </a:lnTo>
                    <a:lnTo>
                      <a:pt x="258" y="25"/>
                    </a:lnTo>
                    <a:lnTo>
                      <a:pt x="257" y="25"/>
                    </a:lnTo>
                    <a:lnTo>
                      <a:pt x="257" y="27"/>
                    </a:lnTo>
                    <a:lnTo>
                      <a:pt x="255" y="27"/>
                    </a:lnTo>
                    <a:lnTo>
                      <a:pt x="255" y="25"/>
                    </a:lnTo>
                    <a:lnTo>
                      <a:pt x="257" y="25"/>
                    </a:lnTo>
                    <a:lnTo>
                      <a:pt x="257" y="25"/>
                    </a:lnTo>
                    <a:lnTo>
                      <a:pt x="255" y="25"/>
                    </a:lnTo>
                    <a:lnTo>
                      <a:pt x="255" y="25"/>
                    </a:lnTo>
                    <a:lnTo>
                      <a:pt x="252" y="25"/>
                    </a:lnTo>
                    <a:lnTo>
                      <a:pt x="252" y="27"/>
                    </a:lnTo>
                    <a:lnTo>
                      <a:pt x="251" y="27"/>
                    </a:lnTo>
                    <a:lnTo>
                      <a:pt x="251" y="25"/>
                    </a:lnTo>
                    <a:lnTo>
                      <a:pt x="252" y="25"/>
                    </a:lnTo>
                    <a:lnTo>
                      <a:pt x="252" y="25"/>
                    </a:lnTo>
                    <a:lnTo>
                      <a:pt x="251" y="25"/>
                    </a:lnTo>
                    <a:lnTo>
                      <a:pt x="251" y="25"/>
                    </a:lnTo>
                    <a:lnTo>
                      <a:pt x="249" y="25"/>
                    </a:lnTo>
                    <a:lnTo>
                      <a:pt x="249" y="27"/>
                    </a:lnTo>
                    <a:lnTo>
                      <a:pt x="246" y="27"/>
                    </a:lnTo>
                    <a:lnTo>
                      <a:pt x="246" y="25"/>
                    </a:lnTo>
                    <a:lnTo>
                      <a:pt x="249" y="25"/>
                    </a:lnTo>
                    <a:lnTo>
                      <a:pt x="249" y="25"/>
                    </a:lnTo>
                    <a:lnTo>
                      <a:pt x="246" y="25"/>
                    </a:lnTo>
                    <a:lnTo>
                      <a:pt x="246" y="25"/>
                    </a:lnTo>
                    <a:lnTo>
                      <a:pt x="245" y="25"/>
                    </a:lnTo>
                    <a:lnTo>
                      <a:pt x="245" y="27"/>
                    </a:lnTo>
                    <a:lnTo>
                      <a:pt x="244" y="27"/>
                    </a:lnTo>
                    <a:lnTo>
                      <a:pt x="244" y="25"/>
                    </a:lnTo>
                    <a:lnTo>
                      <a:pt x="245" y="25"/>
                    </a:lnTo>
                    <a:lnTo>
                      <a:pt x="245" y="25"/>
                    </a:lnTo>
                    <a:lnTo>
                      <a:pt x="244" y="25"/>
                    </a:lnTo>
                    <a:lnTo>
                      <a:pt x="244" y="25"/>
                    </a:lnTo>
                    <a:lnTo>
                      <a:pt x="241" y="25"/>
                    </a:lnTo>
                    <a:lnTo>
                      <a:pt x="241" y="27"/>
                    </a:lnTo>
                    <a:lnTo>
                      <a:pt x="239" y="27"/>
                    </a:lnTo>
                    <a:lnTo>
                      <a:pt x="239" y="25"/>
                    </a:lnTo>
                    <a:lnTo>
                      <a:pt x="241" y="25"/>
                    </a:lnTo>
                    <a:lnTo>
                      <a:pt x="241" y="25"/>
                    </a:lnTo>
                    <a:lnTo>
                      <a:pt x="239" y="25"/>
                    </a:lnTo>
                    <a:lnTo>
                      <a:pt x="239" y="25"/>
                    </a:lnTo>
                    <a:lnTo>
                      <a:pt x="236" y="25"/>
                    </a:lnTo>
                    <a:lnTo>
                      <a:pt x="236" y="27"/>
                    </a:lnTo>
                    <a:lnTo>
                      <a:pt x="235" y="27"/>
                    </a:lnTo>
                    <a:lnTo>
                      <a:pt x="235" y="25"/>
                    </a:lnTo>
                    <a:lnTo>
                      <a:pt x="236" y="25"/>
                    </a:lnTo>
                    <a:lnTo>
                      <a:pt x="236" y="25"/>
                    </a:lnTo>
                    <a:lnTo>
                      <a:pt x="235" y="25"/>
                    </a:lnTo>
                    <a:lnTo>
                      <a:pt x="235" y="25"/>
                    </a:lnTo>
                    <a:lnTo>
                      <a:pt x="234" y="25"/>
                    </a:lnTo>
                    <a:lnTo>
                      <a:pt x="234" y="27"/>
                    </a:lnTo>
                    <a:lnTo>
                      <a:pt x="231" y="27"/>
                    </a:lnTo>
                    <a:lnTo>
                      <a:pt x="231" y="25"/>
                    </a:lnTo>
                    <a:lnTo>
                      <a:pt x="234" y="25"/>
                    </a:lnTo>
                    <a:lnTo>
                      <a:pt x="234" y="25"/>
                    </a:lnTo>
                    <a:lnTo>
                      <a:pt x="231" y="25"/>
                    </a:lnTo>
                    <a:lnTo>
                      <a:pt x="231" y="25"/>
                    </a:lnTo>
                    <a:lnTo>
                      <a:pt x="229" y="25"/>
                    </a:lnTo>
                    <a:lnTo>
                      <a:pt x="229" y="27"/>
                    </a:lnTo>
                    <a:lnTo>
                      <a:pt x="228" y="27"/>
                    </a:lnTo>
                    <a:lnTo>
                      <a:pt x="228" y="25"/>
                    </a:lnTo>
                    <a:lnTo>
                      <a:pt x="229" y="25"/>
                    </a:lnTo>
                    <a:lnTo>
                      <a:pt x="229" y="25"/>
                    </a:lnTo>
                    <a:lnTo>
                      <a:pt x="228" y="25"/>
                    </a:lnTo>
                    <a:lnTo>
                      <a:pt x="228" y="25"/>
                    </a:lnTo>
                    <a:lnTo>
                      <a:pt x="225" y="25"/>
                    </a:lnTo>
                    <a:lnTo>
                      <a:pt x="225" y="27"/>
                    </a:lnTo>
                    <a:lnTo>
                      <a:pt x="223" y="27"/>
                    </a:lnTo>
                    <a:lnTo>
                      <a:pt x="223" y="25"/>
                    </a:lnTo>
                    <a:lnTo>
                      <a:pt x="225" y="25"/>
                    </a:lnTo>
                    <a:lnTo>
                      <a:pt x="225" y="25"/>
                    </a:lnTo>
                    <a:lnTo>
                      <a:pt x="223" y="25"/>
                    </a:lnTo>
                    <a:lnTo>
                      <a:pt x="223" y="25"/>
                    </a:lnTo>
                    <a:lnTo>
                      <a:pt x="221" y="25"/>
                    </a:lnTo>
                    <a:lnTo>
                      <a:pt x="221" y="27"/>
                    </a:lnTo>
                    <a:lnTo>
                      <a:pt x="219" y="27"/>
                    </a:lnTo>
                    <a:lnTo>
                      <a:pt x="219" y="25"/>
                    </a:lnTo>
                    <a:lnTo>
                      <a:pt x="221" y="25"/>
                    </a:lnTo>
                    <a:lnTo>
                      <a:pt x="221" y="25"/>
                    </a:lnTo>
                    <a:lnTo>
                      <a:pt x="219" y="25"/>
                    </a:lnTo>
                    <a:lnTo>
                      <a:pt x="219" y="25"/>
                    </a:lnTo>
                    <a:lnTo>
                      <a:pt x="218" y="25"/>
                    </a:lnTo>
                    <a:lnTo>
                      <a:pt x="218" y="27"/>
                    </a:lnTo>
                    <a:lnTo>
                      <a:pt x="215" y="27"/>
                    </a:lnTo>
                    <a:lnTo>
                      <a:pt x="215" y="25"/>
                    </a:lnTo>
                    <a:lnTo>
                      <a:pt x="218" y="25"/>
                    </a:lnTo>
                    <a:lnTo>
                      <a:pt x="218" y="25"/>
                    </a:lnTo>
                    <a:lnTo>
                      <a:pt x="215" y="25"/>
                    </a:lnTo>
                    <a:lnTo>
                      <a:pt x="215" y="25"/>
                    </a:lnTo>
                    <a:lnTo>
                      <a:pt x="213" y="25"/>
                    </a:lnTo>
                    <a:lnTo>
                      <a:pt x="213" y="27"/>
                    </a:lnTo>
                    <a:lnTo>
                      <a:pt x="212" y="27"/>
                    </a:lnTo>
                    <a:lnTo>
                      <a:pt x="212" y="25"/>
                    </a:lnTo>
                    <a:lnTo>
                      <a:pt x="213" y="25"/>
                    </a:lnTo>
                    <a:lnTo>
                      <a:pt x="213" y="25"/>
                    </a:lnTo>
                    <a:lnTo>
                      <a:pt x="212" y="25"/>
                    </a:lnTo>
                    <a:lnTo>
                      <a:pt x="212" y="25"/>
                    </a:lnTo>
                    <a:lnTo>
                      <a:pt x="209" y="25"/>
                    </a:lnTo>
                    <a:lnTo>
                      <a:pt x="209" y="27"/>
                    </a:lnTo>
                    <a:lnTo>
                      <a:pt x="208" y="27"/>
                    </a:lnTo>
                    <a:lnTo>
                      <a:pt x="208" y="25"/>
                    </a:lnTo>
                    <a:lnTo>
                      <a:pt x="209" y="25"/>
                    </a:lnTo>
                    <a:lnTo>
                      <a:pt x="209" y="25"/>
                    </a:lnTo>
                    <a:lnTo>
                      <a:pt x="208" y="25"/>
                    </a:lnTo>
                    <a:lnTo>
                      <a:pt x="208" y="25"/>
                    </a:lnTo>
                    <a:lnTo>
                      <a:pt x="206" y="25"/>
                    </a:lnTo>
                    <a:lnTo>
                      <a:pt x="206" y="27"/>
                    </a:lnTo>
                    <a:lnTo>
                      <a:pt x="203" y="27"/>
                    </a:lnTo>
                    <a:lnTo>
                      <a:pt x="203" y="25"/>
                    </a:lnTo>
                    <a:lnTo>
                      <a:pt x="206" y="25"/>
                    </a:lnTo>
                    <a:lnTo>
                      <a:pt x="206" y="25"/>
                    </a:lnTo>
                    <a:lnTo>
                      <a:pt x="203" y="25"/>
                    </a:lnTo>
                    <a:lnTo>
                      <a:pt x="203" y="25"/>
                    </a:lnTo>
                    <a:lnTo>
                      <a:pt x="202" y="25"/>
                    </a:lnTo>
                    <a:lnTo>
                      <a:pt x="202" y="27"/>
                    </a:lnTo>
                    <a:lnTo>
                      <a:pt x="199" y="27"/>
                    </a:lnTo>
                    <a:lnTo>
                      <a:pt x="199" y="25"/>
                    </a:lnTo>
                    <a:lnTo>
                      <a:pt x="202" y="25"/>
                    </a:lnTo>
                    <a:lnTo>
                      <a:pt x="202" y="25"/>
                    </a:lnTo>
                    <a:lnTo>
                      <a:pt x="199" y="25"/>
                    </a:lnTo>
                    <a:lnTo>
                      <a:pt x="199" y="25"/>
                    </a:lnTo>
                    <a:lnTo>
                      <a:pt x="198" y="25"/>
                    </a:lnTo>
                    <a:lnTo>
                      <a:pt x="198" y="27"/>
                    </a:lnTo>
                    <a:lnTo>
                      <a:pt x="196" y="27"/>
                    </a:lnTo>
                    <a:lnTo>
                      <a:pt x="196" y="25"/>
                    </a:lnTo>
                    <a:lnTo>
                      <a:pt x="198" y="25"/>
                    </a:lnTo>
                    <a:lnTo>
                      <a:pt x="198" y="25"/>
                    </a:lnTo>
                    <a:lnTo>
                      <a:pt x="196" y="25"/>
                    </a:lnTo>
                    <a:lnTo>
                      <a:pt x="196" y="25"/>
                    </a:lnTo>
                    <a:lnTo>
                      <a:pt x="193" y="25"/>
                    </a:lnTo>
                    <a:lnTo>
                      <a:pt x="193" y="27"/>
                    </a:lnTo>
                    <a:lnTo>
                      <a:pt x="192" y="27"/>
                    </a:lnTo>
                    <a:lnTo>
                      <a:pt x="192" y="25"/>
                    </a:lnTo>
                    <a:lnTo>
                      <a:pt x="193" y="25"/>
                    </a:lnTo>
                    <a:lnTo>
                      <a:pt x="193" y="25"/>
                    </a:lnTo>
                    <a:lnTo>
                      <a:pt x="192" y="25"/>
                    </a:lnTo>
                    <a:lnTo>
                      <a:pt x="192" y="25"/>
                    </a:lnTo>
                    <a:lnTo>
                      <a:pt x="190" y="25"/>
                    </a:lnTo>
                    <a:lnTo>
                      <a:pt x="190" y="27"/>
                    </a:lnTo>
                    <a:lnTo>
                      <a:pt x="188" y="27"/>
                    </a:lnTo>
                    <a:lnTo>
                      <a:pt x="188" y="25"/>
                    </a:lnTo>
                    <a:lnTo>
                      <a:pt x="190" y="25"/>
                    </a:lnTo>
                    <a:lnTo>
                      <a:pt x="190" y="25"/>
                    </a:lnTo>
                    <a:lnTo>
                      <a:pt x="188" y="25"/>
                    </a:lnTo>
                    <a:lnTo>
                      <a:pt x="188" y="25"/>
                    </a:lnTo>
                    <a:lnTo>
                      <a:pt x="186" y="25"/>
                    </a:lnTo>
                    <a:lnTo>
                      <a:pt x="186" y="27"/>
                    </a:lnTo>
                    <a:lnTo>
                      <a:pt x="183" y="27"/>
                    </a:lnTo>
                    <a:lnTo>
                      <a:pt x="183" y="25"/>
                    </a:lnTo>
                    <a:lnTo>
                      <a:pt x="186" y="25"/>
                    </a:lnTo>
                    <a:lnTo>
                      <a:pt x="186" y="25"/>
                    </a:lnTo>
                    <a:lnTo>
                      <a:pt x="183" y="25"/>
                    </a:lnTo>
                    <a:lnTo>
                      <a:pt x="183" y="25"/>
                    </a:lnTo>
                    <a:lnTo>
                      <a:pt x="182" y="25"/>
                    </a:lnTo>
                    <a:lnTo>
                      <a:pt x="182" y="27"/>
                    </a:lnTo>
                    <a:lnTo>
                      <a:pt x="180" y="27"/>
                    </a:lnTo>
                    <a:lnTo>
                      <a:pt x="180" y="25"/>
                    </a:lnTo>
                    <a:lnTo>
                      <a:pt x="182" y="25"/>
                    </a:lnTo>
                    <a:lnTo>
                      <a:pt x="182" y="25"/>
                    </a:lnTo>
                    <a:lnTo>
                      <a:pt x="180" y="25"/>
                    </a:lnTo>
                    <a:lnTo>
                      <a:pt x="180" y="25"/>
                    </a:lnTo>
                    <a:lnTo>
                      <a:pt x="178" y="25"/>
                    </a:lnTo>
                    <a:lnTo>
                      <a:pt x="178" y="27"/>
                    </a:lnTo>
                    <a:lnTo>
                      <a:pt x="176" y="27"/>
                    </a:lnTo>
                    <a:lnTo>
                      <a:pt x="176" y="25"/>
                    </a:lnTo>
                    <a:lnTo>
                      <a:pt x="178" y="25"/>
                    </a:lnTo>
                    <a:lnTo>
                      <a:pt x="178" y="25"/>
                    </a:lnTo>
                    <a:lnTo>
                      <a:pt x="176" y="25"/>
                    </a:lnTo>
                    <a:lnTo>
                      <a:pt x="176" y="25"/>
                    </a:lnTo>
                    <a:lnTo>
                      <a:pt x="175" y="25"/>
                    </a:lnTo>
                    <a:lnTo>
                      <a:pt x="175" y="27"/>
                    </a:lnTo>
                    <a:lnTo>
                      <a:pt x="172" y="27"/>
                    </a:lnTo>
                    <a:lnTo>
                      <a:pt x="172" y="25"/>
                    </a:lnTo>
                    <a:lnTo>
                      <a:pt x="175" y="25"/>
                    </a:lnTo>
                    <a:lnTo>
                      <a:pt x="175" y="25"/>
                    </a:lnTo>
                    <a:lnTo>
                      <a:pt x="172" y="25"/>
                    </a:lnTo>
                    <a:lnTo>
                      <a:pt x="172" y="25"/>
                    </a:lnTo>
                    <a:lnTo>
                      <a:pt x="170" y="25"/>
                    </a:lnTo>
                    <a:lnTo>
                      <a:pt x="170" y="27"/>
                    </a:lnTo>
                    <a:lnTo>
                      <a:pt x="169" y="27"/>
                    </a:lnTo>
                    <a:lnTo>
                      <a:pt x="169" y="25"/>
                    </a:lnTo>
                    <a:lnTo>
                      <a:pt x="170" y="25"/>
                    </a:lnTo>
                    <a:lnTo>
                      <a:pt x="170" y="25"/>
                    </a:lnTo>
                    <a:lnTo>
                      <a:pt x="169" y="25"/>
                    </a:lnTo>
                    <a:lnTo>
                      <a:pt x="169" y="25"/>
                    </a:lnTo>
                    <a:lnTo>
                      <a:pt x="166" y="25"/>
                    </a:lnTo>
                    <a:lnTo>
                      <a:pt x="166" y="27"/>
                    </a:lnTo>
                    <a:lnTo>
                      <a:pt x="165" y="27"/>
                    </a:lnTo>
                    <a:lnTo>
                      <a:pt x="165" y="25"/>
                    </a:lnTo>
                    <a:lnTo>
                      <a:pt x="166" y="25"/>
                    </a:lnTo>
                    <a:lnTo>
                      <a:pt x="166" y="25"/>
                    </a:lnTo>
                    <a:lnTo>
                      <a:pt x="165" y="25"/>
                    </a:lnTo>
                    <a:lnTo>
                      <a:pt x="165" y="25"/>
                    </a:lnTo>
                    <a:lnTo>
                      <a:pt x="162" y="25"/>
                    </a:lnTo>
                    <a:lnTo>
                      <a:pt x="162" y="27"/>
                    </a:lnTo>
                    <a:lnTo>
                      <a:pt x="160" y="27"/>
                    </a:lnTo>
                    <a:lnTo>
                      <a:pt x="160" y="25"/>
                    </a:lnTo>
                    <a:lnTo>
                      <a:pt x="162" y="25"/>
                    </a:lnTo>
                    <a:lnTo>
                      <a:pt x="162" y="25"/>
                    </a:lnTo>
                    <a:lnTo>
                      <a:pt x="160" y="25"/>
                    </a:lnTo>
                    <a:lnTo>
                      <a:pt x="160" y="25"/>
                    </a:lnTo>
                    <a:lnTo>
                      <a:pt x="159" y="25"/>
                    </a:lnTo>
                    <a:lnTo>
                      <a:pt x="159" y="27"/>
                    </a:lnTo>
                    <a:lnTo>
                      <a:pt x="156" y="27"/>
                    </a:lnTo>
                    <a:lnTo>
                      <a:pt x="156" y="25"/>
                    </a:lnTo>
                    <a:lnTo>
                      <a:pt x="159" y="25"/>
                    </a:lnTo>
                    <a:lnTo>
                      <a:pt x="159" y="25"/>
                    </a:lnTo>
                    <a:lnTo>
                      <a:pt x="156" y="25"/>
                    </a:lnTo>
                    <a:lnTo>
                      <a:pt x="156" y="25"/>
                    </a:lnTo>
                    <a:lnTo>
                      <a:pt x="155" y="25"/>
                    </a:lnTo>
                    <a:lnTo>
                      <a:pt x="155" y="27"/>
                    </a:lnTo>
                    <a:lnTo>
                      <a:pt x="153" y="27"/>
                    </a:lnTo>
                    <a:lnTo>
                      <a:pt x="153" y="25"/>
                    </a:lnTo>
                    <a:lnTo>
                      <a:pt x="155" y="25"/>
                    </a:lnTo>
                    <a:lnTo>
                      <a:pt x="155" y="25"/>
                    </a:lnTo>
                    <a:lnTo>
                      <a:pt x="153" y="25"/>
                    </a:lnTo>
                    <a:lnTo>
                      <a:pt x="153" y="25"/>
                    </a:lnTo>
                    <a:lnTo>
                      <a:pt x="150" y="25"/>
                    </a:lnTo>
                    <a:lnTo>
                      <a:pt x="150" y="27"/>
                    </a:lnTo>
                    <a:lnTo>
                      <a:pt x="149" y="27"/>
                    </a:lnTo>
                    <a:lnTo>
                      <a:pt x="149" y="25"/>
                    </a:lnTo>
                    <a:lnTo>
                      <a:pt x="150" y="25"/>
                    </a:lnTo>
                    <a:lnTo>
                      <a:pt x="150" y="25"/>
                    </a:lnTo>
                    <a:lnTo>
                      <a:pt x="149" y="25"/>
                    </a:lnTo>
                    <a:lnTo>
                      <a:pt x="149" y="25"/>
                    </a:lnTo>
                    <a:lnTo>
                      <a:pt x="147" y="25"/>
                    </a:lnTo>
                    <a:lnTo>
                      <a:pt x="147" y="27"/>
                    </a:lnTo>
                    <a:lnTo>
                      <a:pt x="145" y="27"/>
                    </a:lnTo>
                    <a:lnTo>
                      <a:pt x="145" y="25"/>
                    </a:lnTo>
                    <a:lnTo>
                      <a:pt x="147" y="25"/>
                    </a:lnTo>
                    <a:lnTo>
                      <a:pt x="147" y="25"/>
                    </a:lnTo>
                    <a:lnTo>
                      <a:pt x="145" y="25"/>
                    </a:lnTo>
                    <a:lnTo>
                      <a:pt x="145" y="25"/>
                    </a:lnTo>
                    <a:lnTo>
                      <a:pt x="143" y="25"/>
                    </a:lnTo>
                    <a:lnTo>
                      <a:pt x="143" y="27"/>
                    </a:lnTo>
                    <a:lnTo>
                      <a:pt x="140" y="27"/>
                    </a:lnTo>
                    <a:lnTo>
                      <a:pt x="140" y="25"/>
                    </a:lnTo>
                    <a:lnTo>
                      <a:pt x="143" y="25"/>
                    </a:lnTo>
                    <a:lnTo>
                      <a:pt x="143" y="25"/>
                    </a:lnTo>
                    <a:lnTo>
                      <a:pt x="140" y="25"/>
                    </a:lnTo>
                    <a:lnTo>
                      <a:pt x="140" y="25"/>
                    </a:lnTo>
                    <a:lnTo>
                      <a:pt x="139" y="25"/>
                    </a:lnTo>
                    <a:lnTo>
                      <a:pt x="139" y="27"/>
                    </a:lnTo>
                    <a:lnTo>
                      <a:pt x="137" y="27"/>
                    </a:lnTo>
                    <a:lnTo>
                      <a:pt x="137" y="25"/>
                    </a:lnTo>
                    <a:lnTo>
                      <a:pt x="139" y="25"/>
                    </a:lnTo>
                    <a:lnTo>
                      <a:pt x="139" y="25"/>
                    </a:lnTo>
                    <a:lnTo>
                      <a:pt x="137" y="25"/>
                    </a:lnTo>
                    <a:lnTo>
                      <a:pt x="137" y="25"/>
                    </a:lnTo>
                    <a:lnTo>
                      <a:pt x="135" y="25"/>
                    </a:lnTo>
                    <a:lnTo>
                      <a:pt x="135" y="27"/>
                    </a:lnTo>
                    <a:lnTo>
                      <a:pt x="133" y="27"/>
                    </a:lnTo>
                    <a:lnTo>
                      <a:pt x="133" y="25"/>
                    </a:lnTo>
                    <a:lnTo>
                      <a:pt x="135" y="25"/>
                    </a:lnTo>
                    <a:lnTo>
                      <a:pt x="135" y="25"/>
                    </a:lnTo>
                    <a:lnTo>
                      <a:pt x="133" y="25"/>
                    </a:lnTo>
                    <a:lnTo>
                      <a:pt x="133" y="25"/>
                    </a:lnTo>
                    <a:lnTo>
                      <a:pt x="132" y="25"/>
                    </a:lnTo>
                    <a:lnTo>
                      <a:pt x="132" y="27"/>
                    </a:lnTo>
                    <a:lnTo>
                      <a:pt x="129" y="27"/>
                    </a:lnTo>
                    <a:lnTo>
                      <a:pt x="129" y="25"/>
                    </a:lnTo>
                    <a:lnTo>
                      <a:pt x="132" y="25"/>
                    </a:lnTo>
                    <a:lnTo>
                      <a:pt x="132" y="25"/>
                    </a:lnTo>
                    <a:lnTo>
                      <a:pt x="129" y="25"/>
                    </a:lnTo>
                    <a:lnTo>
                      <a:pt x="129" y="25"/>
                    </a:lnTo>
                    <a:lnTo>
                      <a:pt x="127" y="25"/>
                    </a:lnTo>
                    <a:lnTo>
                      <a:pt x="127" y="27"/>
                    </a:lnTo>
                    <a:lnTo>
                      <a:pt x="124" y="27"/>
                    </a:lnTo>
                    <a:lnTo>
                      <a:pt x="124" y="25"/>
                    </a:lnTo>
                    <a:lnTo>
                      <a:pt x="127" y="25"/>
                    </a:lnTo>
                    <a:lnTo>
                      <a:pt x="127" y="25"/>
                    </a:lnTo>
                    <a:lnTo>
                      <a:pt x="124" y="25"/>
                    </a:lnTo>
                    <a:lnTo>
                      <a:pt x="124" y="25"/>
                    </a:lnTo>
                    <a:lnTo>
                      <a:pt x="123" y="25"/>
                    </a:lnTo>
                    <a:lnTo>
                      <a:pt x="123" y="27"/>
                    </a:lnTo>
                    <a:lnTo>
                      <a:pt x="122" y="27"/>
                    </a:lnTo>
                    <a:lnTo>
                      <a:pt x="122" y="25"/>
                    </a:lnTo>
                    <a:lnTo>
                      <a:pt x="123" y="25"/>
                    </a:lnTo>
                    <a:lnTo>
                      <a:pt x="123" y="25"/>
                    </a:lnTo>
                    <a:lnTo>
                      <a:pt x="122" y="25"/>
                    </a:lnTo>
                    <a:lnTo>
                      <a:pt x="122" y="25"/>
                    </a:lnTo>
                    <a:lnTo>
                      <a:pt x="119" y="25"/>
                    </a:lnTo>
                    <a:lnTo>
                      <a:pt x="119" y="27"/>
                    </a:lnTo>
                    <a:lnTo>
                      <a:pt x="117" y="27"/>
                    </a:lnTo>
                    <a:lnTo>
                      <a:pt x="117" y="25"/>
                    </a:lnTo>
                    <a:lnTo>
                      <a:pt x="119" y="25"/>
                    </a:lnTo>
                    <a:lnTo>
                      <a:pt x="119" y="25"/>
                    </a:lnTo>
                    <a:lnTo>
                      <a:pt x="117" y="25"/>
                    </a:lnTo>
                    <a:lnTo>
                      <a:pt x="117" y="25"/>
                    </a:lnTo>
                    <a:lnTo>
                      <a:pt x="116" y="25"/>
                    </a:lnTo>
                    <a:lnTo>
                      <a:pt x="116" y="27"/>
                    </a:lnTo>
                    <a:lnTo>
                      <a:pt x="113" y="27"/>
                    </a:lnTo>
                    <a:lnTo>
                      <a:pt x="113" y="25"/>
                    </a:lnTo>
                    <a:lnTo>
                      <a:pt x="116" y="25"/>
                    </a:lnTo>
                    <a:lnTo>
                      <a:pt x="116" y="25"/>
                    </a:lnTo>
                    <a:lnTo>
                      <a:pt x="113" y="25"/>
                    </a:lnTo>
                    <a:lnTo>
                      <a:pt x="113" y="25"/>
                    </a:lnTo>
                    <a:lnTo>
                      <a:pt x="112" y="25"/>
                    </a:lnTo>
                    <a:lnTo>
                      <a:pt x="112" y="27"/>
                    </a:lnTo>
                    <a:lnTo>
                      <a:pt x="110" y="27"/>
                    </a:lnTo>
                    <a:lnTo>
                      <a:pt x="110" y="25"/>
                    </a:lnTo>
                    <a:lnTo>
                      <a:pt x="112" y="25"/>
                    </a:lnTo>
                    <a:lnTo>
                      <a:pt x="112" y="25"/>
                    </a:lnTo>
                    <a:lnTo>
                      <a:pt x="110" y="25"/>
                    </a:lnTo>
                    <a:lnTo>
                      <a:pt x="110" y="25"/>
                    </a:lnTo>
                    <a:lnTo>
                      <a:pt x="107" y="25"/>
                    </a:lnTo>
                    <a:lnTo>
                      <a:pt x="107" y="27"/>
                    </a:lnTo>
                    <a:lnTo>
                      <a:pt x="106" y="27"/>
                    </a:lnTo>
                    <a:lnTo>
                      <a:pt x="106" y="25"/>
                    </a:lnTo>
                    <a:lnTo>
                      <a:pt x="107" y="25"/>
                    </a:lnTo>
                    <a:lnTo>
                      <a:pt x="107" y="25"/>
                    </a:lnTo>
                    <a:lnTo>
                      <a:pt x="106" y="25"/>
                    </a:lnTo>
                    <a:lnTo>
                      <a:pt x="106" y="25"/>
                    </a:lnTo>
                    <a:lnTo>
                      <a:pt x="103" y="25"/>
                    </a:lnTo>
                    <a:lnTo>
                      <a:pt x="103" y="27"/>
                    </a:lnTo>
                    <a:lnTo>
                      <a:pt x="102" y="27"/>
                    </a:lnTo>
                    <a:lnTo>
                      <a:pt x="102" y="25"/>
                    </a:lnTo>
                    <a:lnTo>
                      <a:pt x="103" y="25"/>
                    </a:lnTo>
                    <a:lnTo>
                      <a:pt x="103" y="25"/>
                    </a:lnTo>
                    <a:lnTo>
                      <a:pt x="102" y="25"/>
                    </a:lnTo>
                    <a:lnTo>
                      <a:pt x="102" y="25"/>
                    </a:lnTo>
                    <a:lnTo>
                      <a:pt x="100" y="25"/>
                    </a:lnTo>
                    <a:lnTo>
                      <a:pt x="100" y="27"/>
                    </a:lnTo>
                    <a:lnTo>
                      <a:pt x="97" y="27"/>
                    </a:lnTo>
                    <a:lnTo>
                      <a:pt x="97" y="25"/>
                    </a:lnTo>
                    <a:lnTo>
                      <a:pt x="100" y="25"/>
                    </a:lnTo>
                    <a:lnTo>
                      <a:pt x="100" y="25"/>
                    </a:lnTo>
                    <a:lnTo>
                      <a:pt x="97" y="25"/>
                    </a:lnTo>
                    <a:lnTo>
                      <a:pt x="97" y="25"/>
                    </a:lnTo>
                    <a:lnTo>
                      <a:pt x="96" y="25"/>
                    </a:lnTo>
                    <a:lnTo>
                      <a:pt x="96" y="27"/>
                    </a:lnTo>
                    <a:lnTo>
                      <a:pt x="94" y="27"/>
                    </a:lnTo>
                    <a:lnTo>
                      <a:pt x="94" y="25"/>
                    </a:lnTo>
                    <a:lnTo>
                      <a:pt x="96" y="25"/>
                    </a:lnTo>
                    <a:lnTo>
                      <a:pt x="96" y="25"/>
                    </a:lnTo>
                    <a:lnTo>
                      <a:pt x="94" y="25"/>
                    </a:lnTo>
                    <a:lnTo>
                      <a:pt x="94" y="25"/>
                    </a:lnTo>
                    <a:lnTo>
                      <a:pt x="91" y="25"/>
                    </a:lnTo>
                    <a:lnTo>
                      <a:pt x="91" y="27"/>
                    </a:lnTo>
                    <a:lnTo>
                      <a:pt x="90" y="27"/>
                    </a:lnTo>
                    <a:lnTo>
                      <a:pt x="90" y="25"/>
                    </a:lnTo>
                    <a:lnTo>
                      <a:pt x="91" y="25"/>
                    </a:lnTo>
                    <a:lnTo>
                      <a:pt x="91" y="25"/>
                    </a:lnTo>
                    <a:lnTo>
                      <a:pt x="90" y="25"/>
                    </a:lnTo>
                    <a:lnTo>
                      <a:pt x="90" y="25"/>
                    </a:lnTo>
                    <a:lnTo>
                      <a:pt x="89" y="25"/>
                    </a:lnTo>
                    <a:lnTo>
                      <a:pt x="89" y="27"/>
                    </a:lnTo>
                    <a:lnTo>
                      <a:pt x="86" y="27"/>
                    </a:lnTo>
                    <a:lnTo>
                      <a:pt x="86" y="25"/>
                    </a:lnTo>
                    <a:lnTo>
                      <a:pt x="89" y="25"/>
                    </a:lnTo>
                    <a:lnTo>
                      <a:pt x="89" y="25"/>
                    </a:lnTo>
                    <a:lnTo>
                      <a:pt x="86" y="25"/>
                    </a:lnTo>
                    <a:lnTo>
                      <a:pt x="86" y="25"/>
                    </a:lnTo>
                    <a:lnTo>
                      <a:pt x="84" y="25"/>
                    </a:lnTo>
                    <a:lnTo>
                      <a:pt x="84" y="27"/>
                    </a:lnTo>
                    <a:lnTo>
                      <a:pt x="81" y="27"/>
                    </a:lnTo>
                    <a:lnTo>
                      <a:pt x="81" y="25"/>
                    </a:lnTo>
                    <a:lnTo>
                      <a:pt x="84" y="25"/>
                    </a:lnTo>
                    <a:lnTo>
                      <a:pt x="84" y="25"/>
                    </a:lnTo>
                    <a:lnTo>
                      <a:pt x="81" y="25"/>
                    </a:lnTo>
                    <a:lnTo>
                      <a:pt x="81" y="25"/>
                    </a:lnTo>
                    <a:lnTo>
                      <a:pt x="80" y="25"/>
                    </a:lnTo>
                    <a:lnTo>
                      <a:pt x="80" y="27"/>
                    </a:lnTo>
                    <a:lnTo>
                      <a:pt x="79" y="27"/>
                    </a:lnTo>
                    <a:lnTo>
                      <a:pt x="79" y="25"/>
                    </a:lnTo>
                    <a:lnTo>
                      <a:pt x="80" y="25"/>
                    </a:lnTo>
                    <a:lnTo>
                      <a:pt x="80" y="25"/>
                    </a:lnTo>
                    <a:lnTo>
                      <a:pt x="79" y="25"/>
                    </a:lnTo>
                    <a:lnTo>
                      <a:pt x="79" y="25"/>
                    </a:lnTo>
                    <a:lnTo>
                      <a:pt x="76" y="25"/>
                    </a:lnTo>
                    <a:lnTo>
                      <a:pt x="76" y="27"/>
                    </a:lnTo>
                    <a:lnTo>
                      <a:pt x="74" y="27"/>
                    </a:lnTo>
                    <a:lnTo>
                      <a:pt x="74" y="25"/>
                    </a:lnTo>
                    <a:lnTo>
                      <a:pt x="76" y="25"/>
                    </a:lnTo>
                    <a:lnTo>
                      <a:pt x="76" y="25"/>
                    </a:lnTo>
                    <a:lnTo>
                      <a:pt x="74" y="25"/>
                    </a:lnTo>
                    <a:lnTo>
                      <a:pt x="74" y="25"/>
                    </a:lnTo>
                    <a:lnTo>
                      <a:pt x="73" y="25"/>
                    </a:lnTo>
                    <a:lnTo>
                      <a:pt x="73" y="27"/>
                    </a:lnTo>
                    <a:lnTo>
                      <a:pt x="70" y="27"/>
                    </a:lnTo>
                    <a:lnTo>
                      <a:pt x="70" y="25"/>
                    </a:lnTo>
                    <a:lnTo>
                      <a:pt x="73" y="25"/>
                    </a:lnTo>
                    <a:lnTo>
                      <a:pt x="73" y="25"/>
                    </a:lnTo>
                    <a:lnTo>
                      <a:pt x="70" y="25"/>
                    </a:lnTo>
                    <a:lnTo>
                      <a:pt x="70" y="25"/>
                    </a:lnTo>
                    <a:lnTo>
                      <a:pt x="69" y="25"/>
                    </a:lnTo>
                    <a:lnTo>
                      <a:pt x="69" y="27"/>
                    </a:lnTo>
                    <a:lnTo>
                      <a:pt x="66" y="27"/>
                    </a:lnTo>
                    <a:lnTo>
                      <a:pt x="66" y="25"/>
                    </a:lnTo>
                    <a:lnTo>
                      <a:pt x="69" y="25"/>
                    </a:lnTo>
                    <a:lnTo>
                      <a:pt x="69" y="25"/>
                    </a:lnTo>
                    <a:lnTo>
                      <a:pt x="66" y="25"/>
                    </a:lnTo>
                    <a:lnTo>
                      <a:pt x="66" y="25"/>
                    </a:lnTo>
                    <a:lnTo>
                      <a:pt x="64" y="25"/>
                    </a:lnTo>
                    <a:lnTo>
                      <a:pt x="64" y="27"/>
                    </a:lnTo>
                    <a:lnTo>
                      <a:pt x="63" y="27"/>
                    </a:lnTo>
                    <a:lnTo>
                      <a:pt x="63" y="25"/>
                    </a:lnTo>
                    <a:lnTo>
                      <a:pt x="64" y="25"/>
                    </a:lnTo>
                    <a:lnTo>
                      <a:pt x="64" y="25"/>
                    </a:lnTo>
                    <a:lnTo>
                      <a:pt x="63" y="25"/>
                    </a:lnTo>
                    <a:lnTo>
                      <a:pt x="63" y="25"/>
                    </a:lnTo>
                    <a:lnTo>
                      <a:pt x="60" y="25"/>
                    </a:lnTo>
                    <a:lnTo>
                      <a:pt x="60" y="27"/>
                    </a:lnTo>
                    <a:lnTo>
                      <a:pt x="58" y="27"/>
                    </a:lnTo>
                    <a:lnTo>
                      <a:pt x="58" y="25"/>
                    </a:lnTo>
                    <a:lnTo>
                      <a:pt x="60" y="25"/>
                    </a:lnTo>
                    <a:lnTo>
                      <a:pt x="60" y="25"/>
                    </a:lnTo>
                    <a:lnTo>
                      <a:pt x="58" y="25"/>
                    </a:lnTo>
                    <a:lnTo>
                      <a:pt x="58" y="25"/>
                    </a:lnTo>
                    <a:lnTo>
                      <a:pt x="57" y="25"/>
                    </a:lnTo>
                    <a:lnTo>
                      <a:pt x="57" y="27"/>
                    </a:lnTo>
                    <a:lnTo>
                      <a:pt x="54" y="27"/>
                    </a:lnTo>
                    <a:lnTo>
                      <a:pt x="54" y="25"/>
                    </a:lnTo>
                    <a:lnTo>
                      <a:pt x="57" y="25"/>
                    </a:lnTo>
                    <a:lnTo>
                      <a:pt x="57" y="25"/>
                    </a:lnTo>
                    <a:lnTo>
                      <a:pt x="54" y="25"/>
                    </a:lnTo>
                    <a:lnTo>
                      <a:pt x="54" y="25"/>
                    </a:lnTo>
                    <a:lnTo>
                      <a:pt x="53" y="25"/>
                    </a:lnTo>
                    <a:lnTo>
                      <a:pt x="53" y="27"/>
                    </a:lnTo>
                    <a:lnTo>
                      <a:pt x="51" y="27"/>
                    </a:lnTo>
                    <a:lnTo>
                      <a:pt x="51" y="25"/>
                    </a:lnTo>
                    <a:lnTo>
                      <a:pt x="53" y="25"/>
                    </a:lnTo>
                    <a:lnTo>
                      <a:pt x="53" y="25"/>
                    </a:lnTo>
                    <a:lnTo>
                      <a:pt x="51" y="25"/>
                    </a:lnTo>
                    <a:lnTo>
                      <a:pt x="51" y="25"/>
                    </a:lnTo>
                    <a:lnTo>
                      <a:pt x="48" y="25"/>
                    </a:lnTo>
                    <a:lnTo>
                      <a:pt x="48" y="27"/>
                    </a:lnTo>
                    <a:lnTo>
                      <a:pt x="47" y="27"/>
                    </a:lnTo>
                    <a:lnTo>
                      <a:pt x="47" y="25"/>
                    </a:lnTo>
                    <a:lnTo>
                      <a:pt x="48" y="25"/>
                    </a:lnTo>
                    <a:lnTo>
                      <a:pt x="48" y="25"/>
                    </a:lnTo>
                    <a:lnTo>
                      <a:pt x="47" y="25"/>
                    </a:lnTo>
                    <a:lnTo>
                      <a:pt x="47" y="25"/>
                    </a:lnTo>
                    <a:lnTo>
                      <a:pt x="44" y="25"/>
                    </a:lnTo>
                    <a:lnTo>
                      <a:pt x="44" y="27"/>
                    </a:lnTo>
                    <a:lnTo>
                      <a:pt x="43" y="27"/>
                    </a:lnTo>
                    <a:lnTo>
                      <a:pt x="43" y="25"/>
                    </a:lnTo>
                    <a:lnTo>
                      <a:pt x="44" y="25"/>
                    </a:lnTo>
                    <a:lnTo>
                      <a:pt x="44" y="25"/>
                    </a:lnTo>
                    <a:lnTo>
                      <a:pt x="43" y="25"/>
                    </a:lnTo>
                    <a:lnTo>
                      <a:pt x="43" y="25"/>
                    </a:lnTo>
                    <a:lnTo>
                      <a:pt x="41" y="25"/>
                    </a:lnTo>
                    <a:lnTo>
                      <a:pt x="41" y="27"/>
                    </a:lnTo>
                    <a:lnTo>
                      <a:pt x="38" y="27"/>
                    </a:lnTo>
                    <a:lnTo>
                      <a:pt x="38" y="25"/>
                    </a:lnTo>
                    <a:lnTo>
                      <a:pt x="41" y="25"/>
                    </a:lnTo>
                    <a:lnTo>
                      <a:pt x="41" y="25"/>
                    </a:lnTo>
                    <a:lnTo>
                      <a:pt x="38" y="25"/>
                    </a:lnTo>
                    <a:lnTo>
                      <a:pt x="38" y="25"/>
                    </a:lnTo>
                    <a:lnTo>
                      <a:pt x="37" y="25"/>
                    </a:lnTo>
                    <a:lnTo>
                      <a:pt x="37" y="27"/>
                    </a:lnTo>
                    <a:lnTo>
                      <a:pt x="36" y="27"/>
                    </a:lnTo>
                    <a:lnTo>
                      <a:pt x="36" y="25"/>
                    </a:lnTo>
                    <a:lnTo>
                      <a:pt x="37" y="25"/>
                    </a:lnTo>
                    <a:lnTo>
                      <a:pt x="37" y="25"/>
                    </a:lnTo>
                    <a:lnTo>
                      <a:pt x="36" y="25"/>
                    </a:lnTo>
                    <a:lnTo>
                      <a:pt x="36" y="25"/>
                    </a:lnTo>
                    <a:lnTo>
                      <a:pt x="33" y="25"/>
                    </a:lnTo>
                    <a:lnTo>
                      <a:pt x="33" y="27"/>
                    </a:lnTo>
                    <a:lnTo>
                      <a:pt x="31" y="27"/>
                    </a:lnTo>
                    <a:lnTo>
                      <a:pt x="31" y="25"/>
                    </a:lnTo>
                    <a:lnTo>
                      <a:pt x="33" y="25"/>
                    </a:lnTo>
                    <a:lnTo>
                      <a:pt x="33" y="25"/>
                    </a:lnTo>
                    <a:lnTo>
                      <a:pt x="31" y="25"/>
                    </a:lnTo>
                    <a:lnTo>
                      <a:pt x="31" y="25"/>
                    </a:lnTo>
                    <a:lnTo>
                      <a:pt x="28" y="25"/>
                    </a:lnTo>
                    <a:lnTo>
                      <a:pt x="28" y="27"/>
                    </a:lnTo>
                    <a:lnTo>
                      <a:pt x="27" y="27"/>
                    </a:lnTo>
                    <a:lnTo>
                      <a:pt x="27" y="25"/>
                    </a:lnTo>
                    <a:lnTo>
                      <a:pt x="28" y="25"/>
                    </a:lnTo>
                    <a:lnTo>
                      <a:pt x="28" y="25"/>
                    </a:lnTo>
                    <a:lnTo>
                      <a:pt x="27" y="25"/>
                    </a:lnTo>
                    <a:lnTo>
                      <a:pt x="27" y="25"/>
                    </a:lnTo>
                    <a:lnTo>
                      <a:pt x="25" y="25"/>
                    </a:lnTo>
                    <a:lnTo>
                      <a:pt x="25" y="27"/>
                    </a:lnTo>
                    <a:lnTo>
                      <a:pt x="23" y="27"/>
                    </a:lnTo>
                    <a:lnTo>
                      <a:pt x="23" y="25"/>
                    </a:lnTo>
                    <a:lnTo>
                      <a:pt x="21" y="25"/>
                    </a:lnTo>
                    <a:lnTo>
                      <a:pt x="21" y="27"/>
                    </a:lnTo>
                    <a:lnTo>
                      <a:pt x="20" y="27"/>
                    </a:lnTo>
                    <a:lnTo>
                      <a:pt x="20" y="25"/>
                    </a:lnTo>
                    <a:lnTo>
                      <a:pt x="21" y="25"/>
                    </a:lnTo>
                    <a:lnTo>
                      <a:pt x="21" y="25"/>
                    </a:lnTo>
                    <a:lnTo>
                      <a:pt x="20" y="25"/>
                    </a:lnTo>
                    <a:lnTo>
                      <a:pt x="20" y="25"/>
                    </a:lnTo>
                    <a:lnTo>
                      <a:pt x="17" y="25"/>
                    </a:lnTo>
                    <a:lnTo>
                      <a:pt x="17" y="27"/>
                    </a:lnTo>
                    <a:lnTo>
                      <a:pt x="15" y="27"/>
                    </a:lnTo>
                    <a:lnTo>
                      <a:pt x="15" y="25"/>
                    </a:lnTo>
                    <a:lnTo>
                      <a:pt x="17" y="25"/>
                    </a:lnTo>
                    <a:lnTo>
                      <a:pt x="17" y="25"/>
                    </a:lnTo>
                    <a:lnTo>
                      <a:pt x="15" y="25"/>
                    </a:lnTo>
                    <a:lnTo>
                      <a:pt x="15" y="25"/>
                    </a:lnTo>
                    <a:lnTo>
                      <a:pt x="15" y="25"/>
                    </a:lnTo>
                    <a:lnTo>
                      <a:pt x="15" y="25"/>
                    </a:lnTo>
                    <a:lnTo>
                      <a:pt x="14" y="25"/>
                    </a:lnTo>
                    <a:lnTo>
                      <a:pt x="14" y="27"/>
                    </a:lnTo>
                    <a:lnTo>
                      <a:pt x="11" y="27"/>
                    </a:lnTo>
                    <a:lnTo>
                      <a:pt x="11" y="25"/>
                    </a:lnTo>
                    <a:lnTo>
                      <a:pt x="14" y="25"/>
                    </a:lnTo>
                    <a:lnTo>
                      <a:pt x="14" y="25"/>
                    </a:lnTo>
                    <a:lnTo>
                      <a:pt x="14" y="25"/>
                    </a:lnTo>
                    <a:lnTo>
                      <a:pt x="11" y="24"/>
                    </a:lnTo>
                    <a:lnTo>
                      <a:pt x="11" y="25"/>
                    </a:lnTo>
                    <a:lnTo>
                      <a:pt x="10" y="25"/>
                    </a:lnTo>
                    <a:lnTo>
                      <a:pt x="10" y="24"/>
                    </a:lnTo>
                    <a:lnTo>
                      <a:pt x="10" y="24"/>
                    </a:lnTo>
                    <a:lnTo>
                      <a:pt x="10" y="24"/>
                    </a:lnTo>
                    <a:lnTo>
                      <a:pt x="7" y="24"/>
                    </a:lnTo>
                    <a:lnTo>
                      <a:pt x="7" y="23"/>
                    </a:lnTo>
                    <a:lnTo>
                      <a:pt x="7" y="23"/>
                    </a:lnTo>
                    <a:lnTo>
                      <a:pt x="7" y="21"/>
                    </a:lnTo>
                    <a:lnTo>
                      <a:pt x="5" y="21"/>
                    </a:lnTo>
                    <a:lnTo>
                      <a:pt x="5" y="20"/>
                    </a:lnTo>
                    <a:lnTo>
                      <a:pt x="5" y="20"/>
                    </a:lnTo>
                    <a:lnTo>
                      <a:pt x="5" y="20"/>
                    </a:lnTo>
                    <a:lnTo>
                      <a:pt x="4" y="20"/>
                    </a:lnTo>
                    <a:lnTo>
                      <a:pt x="4" y="17"/>
                    </a:lnTo>
                    <a:lnTo>
                      <a:pt x="4" y="17"/>
                    </a:lnTo>
                    <a:lnTo>
                      <a:pt x="4" y="17"/>
                    </a:lnTo>
                    <a:lnTo>
                      <a:pt x="4" y="15"/>
                    </a:lnTo>
                    <a:lnTo>
                      <a:pt x="4" y="15"/>
                    </a:lnTo>
                    <a:lnTo>
                      <a:pt x="4" y="14"/>
                    </a:lnTo>
                    <a:lnTo>
                      <a:pt x="4" y="14"/>
                    </a:lnTo>
                    <a:lnTo>
                      <a:pt x="4" y="14"/>
                    </a:lnTo>
                    <a:lnTo>
                      <a:pt x="4" y="11"/>
                    </a:lnTo>
                    <a:lnTo>
                      <a:pt x="4" y="11"/>
                    </a:lnTo>
                    <a:lnTo>
                      <a:pt x="4" y="10"/>
                    </a:lnTo>
                    <a:lnTo>
                      <a:pt x="5" y="10"/>
                    </a:lnTo>
                    <a:lnTo>
                      <a:pt x="5" y="10"/>
                    </a:lnTo>
                    <a:lnTo>
                      <a:pt x="5" y="8"/>
                    </a:lnTo>
                    <a:lnTo>
                      <a:pt x="5" y="8"/>
                    </a:lnTo>
                    <a:lnTo>
                      <a:pt x="7" y="8"/>
                    </a:lnTo>
                    <a:lnTo>
                      <a:pt x="7" y="8"/>
                    </a:lnTo>
                    <a:lnTo>
                      <a:pt x="7" y="7"/>
                    </a:lnTo>
                    <a:lnTo>
                      <a:pt x="7" y="5"/>
                    </a:lnTo>
                    <a:lnTo>
                      <a:pt x="8" y="5"/>
                    </a:lnTo>
                    <a:lnTo>
                      <a:pt x="8" y="5"/>
                    </a:lnTo>
                    <a:lnTo>
                      <a:pt x="10" y="5"/>
                    </a:lnTo>
                    <a:lnTo>
                      <a:pt x="10" y="4"/>
                    </a:lnTo>
                    <a:lnTo>
                      <a:pt x="11" y="4"/>
                    </a:lnTo>
                    <a:lnTo>
                      <a:pt x="11" y="4"/>
                    </a:lnTo>
                    <a:lnTo>
                      <a:pt x="11" y="4"/>
                    </a:lnTo>
                    <a:lnTo>
                      <a:pt x="13" y="4"/>
                    </a:lnTo>
                    <a:lnTo>
                      <a:pt x="11" y="4"/>
                    </a:lnTo>
                    <a:lnTo>
                      <a:pt x="11" y="2"/>
                    </a:lnTo>
                    <a:lnTo>
                      <a:pt x="14" y="2"/>
                    </a:lnTo>
                    <a:lnTo>
                      <a:pt x="14" y="0"/>
                    </a:lnTo>
                    <a:close/>
                    <a:moveTo>
                      <a:pt x="27" y="0"/>
                    </a:moveTo>
                    <a:lnTo>
                      <a:pt x="27" y="0"/>
                    </a:lnTo>
                    <a:close/>
                    <a:moveTo>
                      <a:pt x="31" y="0"/>
                    </a:moveTo>
                    <a:lnTo>
                      <a:pt x="31" y="0"/>
                    </a:lnTo>
                    <a:close/>
                    <a:moveTo>
                      <a:pt x="36" y="0"/>
                    </a:moveTo>
                    <a:lnTo>
                      <a:pt x="36" y="0"/>
                    </a:lnTo>
                    <a:close/>
                    <a:moveTo>
                      <a:pt x="38" y="0"/>
                    </a:moveTo>
                    <a:lnTo>
                      <a:pt x="38" y="0"/>
                    </a:lnTo>
                    <a:close/>
                    <a:moveTo>
                      <a:pt x="43" y="0"/>
                    </a:moveTo>
                    <a:lnTo>
                      <a:pt x="43" y="0"/>
                    </a:lnTo>
                    <a:close/>
                    <a:moveTo>
                      <a:pt x="47" y="0"/>
                    </a:moveTo>
                    <a:lnTo>
                      <a:pt x="47" y="0"/>
                    </a:lnTo>
                    <a:close/>
                    <a:moveTo>
                      <a:pt x="51" y="0"/>
                    </a:moveTo>
                    <a:lnTo>
                      <a:pt x="51" y="0"/>
                    </a:lnTo>
                    <a:close/>
                    <a:moveTo>
                      <a:pt x="54" y="0"/>
                    </a:moveTo>
                    <a:lnTo>
                      <a:pt x="54" y="0"/>
                    </a:lnTo>
                    <a:close/>
                    <a:moveTo>
                      <a:pt x="58" y="0"/>
                    </a:moveTo>
                    <a:lnTo>
                      <a:pt x="58" y="0"/>
                    </a:lnTo>
                    <a:close/>
                    <a:moveTo>
                      <a:pt x="63" y="0"/>
                    </a:moveTo>
                    <a:lnTo>
                      <a:pt x="63" y="0"/>
                    </a:lnTo>
                    <a:close/>
                    <a:moveTo>
                      <a:pt x="66" y="0"/>
                    </a:moveTo>
                    <a:lnTo>
                      <a:pt x="66" y="0"/>
                    </a:lnTo>
                    <a:close/>
                    <a:moveTo>
                      <a:pt x="70" y="0"/>
                    </a:moveTo>
                    <a:lnTo>
                      <a:pt x="70" y="0"/>
                    </a:lnTo>
                    <a:close/>
                    <a:moveTo>
                      <a:pt x="74" y="0"/>
                    </a:moveTo>
                    <a:lnTo>
                      <a:pt x="74" y="0"/>
                    </a:lnTo>
                    <a:close/>
                    <a:moveTo>
                      <a:pt x="79" y="0"/>
                    </a:moveTo>
                    <a:lnTo>
                      <a:pt x="79" y="0"/>
                    </a:lnTo>
                    <a:close/>
                    <a:moveTo>
                      <a:pt x="81" y="0"/>
                    </a:moveTo>
                    <a:lnTo>
                      <a:pt x="81" y="0"/>
                    </a:lnTo>
                    <a:close/>
                    <a:moveTo>
                      <a:pt x="86" y="0"/>
                    </a:moveTo>
                    <a:lnTo>
                      <a:pt x="86" y="0"/>
                    </a:lnTo>
                    <a:close/>
                    <a:moveTo>
                      <a:pt x="90" y="0"/>
                    </a:moveTo>
                    <a:lnTo>
                      <a:pt x="90" y="0"/>
                    </a:lnTo>
                    <a:close/>
                    <a:moveTo>
                      <a:pt x="94" y="0"/>
                    </a:moveTo>
                    <a:lnTo>
                      <a:pt x="94" y="0"/>
                    </a:lnTo>
                    <a:close/>
                    <a:moveTo>
                      <a:pt x="97" y="0"/>
                    </a:moveTo>
                    <a:lnTo>
                      <a:pt x="97" y="0"/>
                    </a:lnTo>
                    <a:close/>
                    <a:moveTo>
                      <a:pt x="102" y="0"/>
                    </a:moveTo>
                    <a:lnTo>
                      <a:pt x="102" y="0"/>
                    </a:lnTo>
                    <a:close/>
                    <a:moveTo>
                      <a:pt x="106" y="0"/>
                    </a:moveTo>
                    <a:lnTo>
                      <a:pt x="106" y="0"/>
                    </a:lnTo>
                    <a:close/>
                    <a:moveTo>
                      <a:pt x="110" y="0"/>
                    </a:moveTo>
                    <a:lnTo>
                      <a:pt x="110" y="0"/>
                    </a:lnTo>
                    <a:close/>
                    <a:moveTo>
                      <a:pt x="113" y="0"/>
                    </a:moveTo>
                    <a:lnTo>
                      <a:pt x="113" y="0"/>
                    </a:lnTo>
                    <a:close/>
                    <a:moveTo>
                      <a:pt x="117" y="0"/>
                    </a:moveTo>
                    <a:lnTo>
                      <a:pt x="117" y="0"/>
                    </a:lnTo>
                    <a:close/>
                    <a:moveTo>
                      <a:pt x="122" y="0"/>
                    </a:moveTo>
                    <a:lnTo>
                      <a:pt x="122" y="0"/>
                    </a:lnTo>
                    <a:close/>
                    <a:moveTo>
                      <a:pt x="124" y="0"/>
                    </a:moveTo>
                    <a:lnTo>
                      <a:pt x="124" y="0"/>
                    </a:lnTo>
                    <a:close/>
                    <a:moveTo>
                      <a:pt x="129" y="0"/>
                    </a:moveTo>
                    <a:lnTo>
                      <a:pt x="129" y="0"/>
                    </a:lnTo>
                    <a:close/>
                    <a:moveTo>
                      <a:pt x="133" y="0"/>
                    </a:moveTo>
                    <a:lnTo>
                      <a:pt x="133" y="0"/>
                    </a:lnTo>
                    <a:close/>
                    <a:moveTo>
                      <a:pt x="137" y="0"/>
                    </a:moveTo>
                    <a:lnTo>
                      <a:pt x="137" y="0"/>
                    </a:lnTo>
                    <a:close/>
                    <a:moveTo>
                      <a:pt x="140" y="0"/>
                    </a:moveTo>
                    <a:lnTo>
                      <a:pt x="140" y="0"/>
                    </a:lnTo>
                    <a:close/>
                    <a:moveTo>
                      <a:pt x="145" y="0"/>
                    </a:moveTo>
                    <a:lnTo>
                      <a:pt x="145" y="0"/>
                    </a:lnTo>
                    <a:close/>
                    <a:moveTo>
                      <a:pt x="149" y="0"/>
                    </a:moveTo>
                    <a:lnTo>
                      <a:pt x="149" y="0"/>
                    </a:lnTo>
                    <a:close/>
                    <a:moveTo>
                      <a:pt x="153" y="0"/>
                    </a:moveTo>
                    <a:lnTo>
                      <a:pt x="153" y="0"/>
                    </a:lnTo>
                    <a:close/>
                    <a:moveTo>
                      <a:pt x="156" y="0"/>
                    </a:moveTo>
                    <a:lnTo>
                      <a:pt x="156" y="0"/>
                    </a:lnTo>
                    <a:close/>
                    <a:moveTo>
                      <a:pt x="160" y="0"/>
                    </a:moveTo>
                    <a:lnTo>
                      <a:pt x="160" y="0"/>
                    </a:lnTo>
                    <a:close/>
                    <a:moveTo>
                      <a:pt x="165" y="0"/>
                    </a:moveTo>
                    <a:lnTo>
                      <a:pt x="165" y="0"/>
                    </a:lnTo>
                    <a:close/>
                    <a:moveTo>
                      <a:pt x="169" y="0"/>
                    </a:moveTo>
                    <a:lnTo>
                      <a:pt x="169" y="0"/>
                    </a:lnTo>
                    <a:close/>
                    <a:moveTo>
                      <a:pt x="172" y="0"/>
                    </a:moveTo>
                    <a:lnTo>
                      <a:pt x="172" y="0"/>
                    </a:lnTo>
                    <a:close/>
                    <a:moveTo>
                      <a:pt x="176" y="0"/>
                    </a:moveTo>
                    <a:lnTo>
                      <a:pt x="176" y="0"/>
                    </a:lnTo>
                    <a:close/>
                    <a:moveTo>
                      <a:pt x="180" y="0"/>
                    </a:moveTo>
                    <a:lnTo>
                      <a:pt x="180" y="0"/>
                    </a:lnTo>
                    <a:close/>
                    <a:moveTo>
                      <a:pt x="183" y="0"/>
                    </a:moveTo>
                    <a:lnTo>
                      <a:pt x="183" y="0"/>
                    </a:lnTo>
                    <a:close/>
                    <a:moveTo>
                      <a:pt x="188" y="0"/>
                    </a:moveTo>
                    <a:lnTo>
                      <a:pt x="188" y="0"/>
                    </a:lnTo>
                    <a:close/>
                    <a:moveTo>
                      <a:pt x="192" y="0"/>
                    </a:moveTo>
                    <a:lnTo>
                      <a:pt x="192" y="0"/>
                    </a:lnTo>
                    <a:close/>
                    <a:moveTo>
                      <a:pt x="196" y="0"/>
                    </a:moveTo>
                    <a:lnTo>
                      <a:pt x="196" y="0"/>
                    </a:lnTo>
                    <a:close/>
                    <a:moveTo>
                      <a:pt x="199" y="0"/>
                    </a:moveTo>
                    <a:lnTo>
                      <a:pt x="199" y="0"/>
                    </a:lnTo>
                    <a:close/>
                    <a:moveTo>
                      <a:pt x="203" y="0"/>
                    </a:moveTo>
                    <a:lnTo>
                      <a:pt x="203" y="0"/>
                    </a:lnTo>
                    <a:close/>
                    <a:moveTo>
                      <a:pt x="208" y="0"/>
                    </a:moveTo>
                    <a:lnTo>
                      <a:pt x="208" y="0"/>
                    </a:lnTo>
                    <a:close/>
                    <a:moveTo>
                      <a:pt x="212" y="0"/>
                    </a:moveTo>
                    <a:lnTo>
                      <a:pt x="212" y="0"/>
                    </a:lnTo>
                    <a:close/>
                    <a:moveTo>
                      <a:pt x="215" y="0"/>
                    </a:moveTo>
                    <a:lnTo>
                      <a:pt x="215" y="0"/>
                    </a:lnTo>
                    <a:close/>
                    <a:moveTo>
                      <a:pt x="219" y="0"/>
                    </a:moveTo>
                    <a:lnTo>
                      <a:pt x="219" y="0"/>
                    </a:lnTo>
                    <a:close/>
                    <a:moveTo>
                      <a:pt x="223" y="0"/>
                    </a:moveTo>
                    <a:lnTo>
                      <a:pt x="223" y="0"/>
                    </a:lnTo>
                    <a:close/>
                    <a:moveTo>
                      <a:pt x="228" y="0"/>
                    </a:moveTo>
                    <a:lnTo>
                      <a:pt x="228" y="0"/>
                    </a:lnTo>
                    <a:close/>
                    <a:moveTo>
                      <a:pt x="231" y="0"/>
                    </a:moveTo>
                    <a:lnTo>
                      <a:pt x="231" y="0"/>
                    </a:lnTo>
                    <a:close/>
                    <a:moveTo>
                      <a:pt x="235" y="0"/>
                    </a:moveTo>
                    <a:lnTo>
                      <a:pt x="235" y="0"/>
                    </a:lnTo>
                    <a:close/>
                    <a:moveTo>
                      <a:pt x="239" y="0"/>
                    </a:moveTo>
                    <a:lnTo>
                      <a:pt x="239" y="0"/>
                    </a:lnTo>
                    <a:close/>
                    <a:moveTo>
                      <a:pt x="244" y="0"/>
                    </a:moveTo>
                    <a:lnTo>
                      <a:pt x="244" y="0"/>
                    </a:lnTo>
                    <a:close/>
                    <a:moveTo>
                      <a:pt x="246" y="0"/>
                    </a:moveTo>
                    <a:lnTo>
                      <a:pt x="246" y="0"/>
                    </a:lnTo>
                    <a:close/>
                    <a:moveTo>
                      <a:pt x="251" y="0"/>
                    </a:moveTo>
                    <a:lnTo>
                      <a:pt x="251" y="0"/>
                    </a:lnTo>
                    <a:close/>
                    <a:moveTo>
                      <a:pt x="255" y="0"/>
                    </a:moveTo>
                    <a:lnTo>
                      <a:pt x="255" y="0"/>
                    </a:lnTo>
                    <a:close/>
                    <a:moveTo>
                      <a:pt x="258" y="0"/>
                    </a:moveTo>
                    <a:lnTo>
                      <a:pt x="258" y="0"/>
                    </a:lnTo>
                    <a:close/>
                    <a:moveTo>
                      <a:pt x="262" y="0"/>
                    </a:moveTo>
                    <a:lnTo>
                      <a:pt x="262" y="0"/>
                    </a:lnTo>
                    <a:close/>
                    <a:moveTo>
                      <a:pt x="267" y="0"/>
                    </a:moveTo>
                    <a:lnTo>
                      <a:pt x="267" y="0"/>
                    </a:lnTo>
                    <a:close/>
                    <a:moveTo>
                      <a:pt x="271" y="0"/>
                    </a:moveTo>
                    <a:lnTo>
                      <a:pt x="271" y="0"/>
                    </a:lnTo>
                    <a:close/>
                    <a:moveTo>
                      <a:pt x="271" y="0"/>
                    </a:moveTo>
                    <a:lnTo>
                      <a:pt x="271" y="0"/>
                    </a:lnTo>
                    <a:lnTo>
                      <a:pt x="271" y="2"/>
                    </a:lnTo>
                    <a:lnTo>
                      <a:pt x="268" y="2"/>
                    </a:lnTo>
                    <a:lnTo>
                      <a:pt x="268" y="4"/>
                    </a:lnTo>
                    <a:lnTo>
                      <a:pt x="269" y="4"/>
                    </a:lnTo>
                    <a:lnTo>
                      <a:pt x="269" y="4"/>
                    </a:lnTo>
                    <a:lnTo>
                      <a:pt x="271" y="4"/>
                    </a:lnTo>
                    <a:lnTo>
                      <a:pt x="271" y="2"/>
                    </a:lnTo>
                    <a:lnTo>
                      <a:pt x="272" y="2"/>
                    </a:lnTo>
                    <a:lnTo>
                      <a:pt x="272" y="0"/>
                    </a:lnTo>
                    <a:lnTo>
                      <a:pt x="272" y="0"/>
                    </a:lnTo>
                    <a:lnTo>
                      <a:pt x="271" y="0"/>
                    </a:lnTo>
                    <a:close/>
                    <a:moveTo>
                      <a:pt x="23" y="0"/>
                    </a:moveTo>
                    <a:lnTo>
                      <a:pt x="21" y="0"/>
                    </a:lnTo>
                    <a:lnTo>
                      <a:pt x="20" y="0"/>
                    </a:lnTo>
                    <a:lnTo>
                      <a:pt x="17" y="0"/>
                    </a:lnTo>
                    <a:lnTo>
                      <a:pt x="15" y="0"/>
                    </a:lnTo>
                    <a:lnTo>
                      <a:pt x="15" y="0"/>
                    </a:lnTo>
                    <a:lnTo>
                      <a:pt x="15" y="0"/>
                    </a:lnTo>
                    <a:lnTo>
                      <a:pt x="15" y="2"/>
                    </a:lnTo>
                    <a:lnTo>
                      <a:pt x="14" y="2"/>
                    </a:lnTo>
                    <a:lnTo>
                      <a:pt x="14" y="4"/>
                    </a:lnTo>
                    <a:lnTo>
                      <a:pt x="14" y="4"/>
                    </a:lnTo>
                    <a:lnTo>
                      <a:pt x="15" y="4"/>
                    </a:lnTo>
                    <a:lnTo>
                      <a:pt x="15" y="2"/>
                    </a:lnTo>
                    <a:lnTo>
                      <a:pt x="17" y="2"/>
                    </a:lnTo>
                    <a:lnTo>
                      <a:pt x="17" y="0"/>
                    </a:lnTo>
                    <a:lnTo>
                      <a:pt x="20" y="0"/>
                    </a:lnTo>
                    <a:lnTo>
                      <a:pt x="20" y="2"/>
                    </a:lnTo>
                    <a:lnTo>
                      <a:pt x="17" y="2"/>
                    </a:lnTo>
                    <a:lnTo>
                      <a:pt x="17" y="4"/>
                    </a:lnTo>
                    <a:lnTo>
                      <a:pt x="20" y="4"/>
                    </a:lnTo>
                    <a:lnTo>
                      <a:pt x="20" y="2"/>
                    </a:lnTo>
                    <a:lnTo>
                      <a:pt x="21" y="2"/>
                    </a:lnTo>
                    <a:lnTo>
                      <a:pt x="21" y="0"/>
                    </a:lnTo>
                    <a:lnTo>
                      <a:pt x="23" y="0"/>
                    </a:lnTo>
                    <a:close/>
                    <a:moveTo>
                      <a:pt x="27" y="0"/>
                    </a:moveTo>
                    <a:lnTo>
                      <a:pt x="25" y="0"/>
                    </a:lnTo>
                    <a:lnTo>
                      <a:pt x="25" y="0"/>
                    </a:lnTo>
                    <a:lnTo>
                      <a:pt x="23" y="0"/>
                    </a:lnTo>
                    <a:lnTo>
                      <a:pt x="23" y="2"/>
                    </a:lnTo>
                    <a:lnTo>
                      <a:pt x="21" y="2"/>
                    </a:lnTo>
                    <a:lnTo>
                      <a:pt x="21" y="4"/>
                    </a:lnTo>
                    <a:lnTo>
                      <a:pt x="23" y="4"/>
                    </a:lnTo>
                    <a:lnTo>
                      <a:pt x="23" y="2"/>
                    </a:lnTo>
                    <a:lnTo>
                      <a:pt x="25" y="2"/>
                    </a:lnTo>
                    <a:lnTo>
                      <a:pt x="25" y="0"/>
                    </a:lnTo>
                    <a:lnTo>
                      <a:pt x="27" y="0"/>
                    </a:lnTo>
                    <a:lnTo>
                      <a:pt x="27" y="0"/>
                    </a:lnTo>
                    <a:close/>
                    <a:moveTo>
                      <a:pt x="31" y="0"/>
                    </a:moveTo>
                    <a:lnTo>
                      <a:pt x="28" y="0"/>
                    </a:lnTo>
                    <a:lnTo>
                      <a:pt x="28" y="0"/>
                    </a:lnTo>
                    <a:lnTo>
                      <a:pt x="27" y="0"/>
                    </a:lnTo>
                    <a:lnTo>
                      <a:pt x="27" y="2"/>
                    </a:lnTo>
                    <a:lnTo>
                      <a:pt x="25" y="2"/>
                    </a:lnTo>
                    <a:lnTo>
                      <a:pt x="25" y="4"/>
                    </a:lnTo>
                    <a:lnTo>
                      <a:pt x="27" y="4"/>
                    </a:lnTo>
                    <a:lnTo>
                      <a:pt x="27" y="2"/>
                    </a:lnTo>
                    <a:lnTo>
                      <a:pt x="28" y="2"/>
                    </a:lnTo>
                    <a:lnTo>
                      <a:pt x="28" y="0"/>
                    </a:lnTo>
                    <a:lnTo>
                      <a:pt x="31" y="0"/>
                    </a:lnTo>
                    <a:lnTo>
                      <a:pt x="31" y="0"/>
                    </a:lnTo>
                    <a:close/>
                    <a:moveTo>
                      <a:pt x="36" y="0"/>
                    </a:moveTo>
                    <a:lnTo>
                      <a:pt x="33" y="0"/>
                    </a:lnTo>
                    <a:lnTo>
                      <a:pt x="33" y="0"/>
                    </a:lnTo>
                    <a:lnTo>
                      <a:pt x="31" y="0"/>
                    </a:lnTo>
                    <a:lnTo>
                      <a:pt x="31" y="2"/>
                    </a:lnTo>
                    <a:lnTo>
                      <a:pt x="28" y="2"/>
                    </a:lnTo>
                    <a:lnTo>
                      <a:pt x="28" y="4"/>
                    </a:lnTo>
                    <a:lnTo>
                      <a:pt x="31" y="4"/>
                    </a:lnTo>
                    <a:lnTo>
                      <a:pt x="31" y="2"/>
                    </a:lnTo>
                    <a:lnTo>
                      <a:pt x="33" y="2"/>
                    </a:lnTo>
                    <a:lnTo>
                      <a:pt x="33" y="0"/>
                    </a:lnTo>
                    <a:lnTo>
                      <a:pt x="36" y="0"/>
                    </a:lnTo>
                    <a:lnTo>
                      <a:pt x="36" y="0"/>
                    </a:lnTo>
                    <a:close/>
                    <a:moveTo>
                      <a:pt x="38" y="0"/>
                    </a:moveTo>
                    <a:lnTo>
                      <a:pt x="37" y="0"/>
                    </a:lnTo>
                    <a:lnTo>
                      <a:pt x="37" y="0"/>
                    </a:lnTo>
                    <a:lnTo>
                      <a:pt x="36" y="0"/>
                    </a:lnTo>
                    <a:lnTo>
                      <a:pt x="36" y="2"/>
                    </a:lnTo>
                    <a:lnTo>
                      <a:pt x="33" y="2"/>
                    </a:lnTo>
                    <a:lnTo>
                      <a:pt x="33" y="4"/>
                    </a:lnTo>
                    <a:lnTo>
                      <a:pt x="36" y="4"/>
                    </a:lnTo>
                    <a:lnTo>
                      <a:pt x="36" y="2"/>
                    </a:lnTo>
                    <a:lnTo>
                      <a:pt x="37" y="2"/>
                    </a:lnTo>
                    <a:lnTo>
                      <a:pt x="37" y="0"/>
                    </a:lnTo>
                    <a:lnTo>
                      <a:pt x="38" y="0"/>
                    </a:lnTo>
                    <a:lnTo>
                      <a:pt x="38" y="0"/>
                    </a:lnTo>
                    <a:close/>
                    <a:moveTo>
                      <a:pt x="43" y="0"/>
                    </a:moveTo>
                    <a:lnTo>
                      <a:pt x="41" y="0"/>
                    </a:lnTo>
                    <a:lnTo>
                      <a:pt x="41" y="0"/>
                    </a:lnTo>
                    <a:lnTo>
                      <a:pt x="38" y="0"/>
                    </a:lnTo>
                    <a:lnTo>
                      <a:pt x="38" y="2"/>
                    </a:lnTo>
                    <a:lnTo>
                      <a:pt x="37" y="2"/>
                    </a:lnTo>
                    <a:lnTo>
                      <a:pt x="37" y="4"/>
                    </a:lnTo>
                    <a:lnTo>
                      <a:pt x="38" y="4"/>
                    </a:lnTo>
                    <a:lnTo>
                      <a:pt x="38" y="2"/>
                    </a:lnTo>
                    <a:lnTo>
                      <a:pt x="41" y="2"/>
                    </a:lnTo>
                    <a:lnTo>
                      <a:pt x="41" y="0"/>
                    </a:lnTo>
                    <a:lnTo>
                      <a:pt x="43" y="0"/>
                    </a:lnTo>
                    <a:lnTo>
                      <a:pt x="43" y="0"/>
                    </a:lnTo>
                    <a:close/>
                    <a:moveTo>
                      <a:pt x="47" y="0"/>
                    </a:moveTo>
                    <a:lnTo>
                      <a:pt x="44" y="0"/>
                    </a:lnTo>
                    <a:lnTo>
                      <a:pt x="44" y="0"/>
                    </a:lnTo>
                    <a:lnTo>
                      <a:pt x="43" y="0"/>
                    </a:lnTo>
                    <a:lnTo>
                      <a:pt x="43" y="2"/>
                    </a:lnTo>
                    <a:lnTo>
                      <a:pt x="41" y="2"/>
                    </a:lnTo>
                    <a:lnTo>
                      <a:pt x="41" y="4"/>
                    </a:lnTo>
                    <a:lnTo>
                      <a:pt x="43" y="4"/>
                    </a:lnTo>
                    <a:lnTo>
                      <a:pt x="43" y="2"/>
                    </a:lnTo>
                    <a:lnTo>
                      <a:pt x="44" y="2"/>
                    </a:lnTo>
                    <a:lnTo>
                      <a:pt x="44" y="0"/>
                    </a:lnTo>
                    <a:lnTo>
                      <a:pt x="47" y="0"/>
                    </a:lnTo>
                    <a:lnTo>
                      <a:pt x="47" y="0"/>
                    </a:lnTo>
                    <a:close/>
                    <a:moveTo>
                      <a:pt x="51" y="0"/>
                    </a:moveTo>
                    <a:lnTo>
                      <a:pt x="48" y="0"/>
                    </a:lnTo>
                    <a:lnTo>
                      <a:pt x="48" y="0"/>
                    </a:lnTo>
                    <a:lnTo>
                      <a:pt x="47" y="0"/>
                    </a:lnTo>
                    <a:lnTo>
                      <a:pt x="47" y="2"/>
                    </a:lnTo>
                    <a:lnTo>
                      <a:pt x="44" y="2"/>
                    </a:lnTo>
                    <a:lnTo>
                      <a:pt x="44" y="4"/>
                    </a:lnTo>
                    <a:lnTo>
                      <a:pt x="47" y="4"/>
                    </a:lnTo>
                    <a:lnTo>
                      <a:pt x="47" y="2"/>
                    </a:lnTo>
                    <a:lnTo>
                      <a:pt x="48" y="2"/>
                    </a:lnTo>
                    <a:lnTo>
                      <a:pt x="48" y="0"/>
                    </a:lnTo>
                    <a:lnTo>
                      <a:pt x="51" y="0"/>
                    </a:lnTo>
                    <a:lnTo>
                      <a:pt x="51" y="0"/>
                    </a:lnTo>
                    <a:close/>
                    <a:moveTo>
                      <a:pt x="54" y="0"/>
                    </a:moveTo>
                    <a:lnTo>
                      <a:pt x="53" y="0"/>
                    </a:lnTo>
                    <a:lnTo>
                      <a:pt x="53" y="0"/>
                    </a:lnTo>
                    <a:lnTo>
                      <a:pt x="51" y="0"/>
                    </a:lnTo>
                    <a:lnTo>
                      <a:pt x="51" y="2"/>
                    </a:lnTo>
                    <a:lnTo>
                      <a:pt x="48" y="2"/>
                    </a:lnTo>
                    <a:lnTo>
                      <a:pt x="48" y="4"/>
                    </a:lnTo>
                    <a:lnTo>
                      <a:pt x="51" y="4"/>
                    </a:lnTo>
                    <a:lnTo>
                      <a:pt x="51" y="2"/>
                    </a:lnTo>
                    <a:lnTo>
                      <a:pt x="53" y="2"/>
                    </a:lnTo>
                    <a:lnTo>
                      <a:pt x="53" y="0"/>
                    </a:lnTo>
                    <a:lnTo>
                      <a:pt x="54" y="0"/>
                    </a:lnTo>
                    <a:lnTo>
                      <a:pt x="54" y="0"/>
                    </a:lnTo>
                    <a:close/>
                    <a:moveTo>
                      <a:pt x="58" y="0"/>
                    </a:moveTo>
                    <a:lnTo>
                      <a:pt x="57" y="0"/>
                    </a:lnTo>
                    <a:lnTo>
                      <a:pt x="57" y="0"/>
                    </a:lnTo>
                    <a:lnTo>
                      <a:pt x="54" y="0"/>
                    </a:lnTo>
                    <a:lnTo>
                      <a:pt x="54" y="2"/>
                    </a:lnTo>
                    <a:lnTo>
                      <a:pt x="53" y="2"/>
                    </a:lnTo>
                    <a:lnTo>
                      <a:pt x="53" y="4"/>
                    </a:lnTo>
                    <a:lnTo>
                      <a:pt x="54" y="4"/>
                    </a:lnTo>
                    <a:lnTo>
                      <a:pt x="54" y="2"/>
                    </a:lnTo>
                    <a:lnTo>
                      <a:pt x="57" y="2"/>
                    </a:lnTo>
                    <a:lnTo>
                      <a:pt x="57" y="0"/>
                    </a:lnTo>
                    <a:lnTo>
                      <a:pt x="58" y="0"/>
                    </a:lnTo>
                    <a:lnTo>
                      <a:pt x="58" y="0"/>
                    </a:lnTo>
                    <a:close/>
                    <a:moveTo>
                      <a:pt x="63" y="0"/>
                    </a:moveTo>
                    <a:lnTo>
                      <a:pt x="60" y="0"/>
                    </a:lnTo>
                    <a:lnTo>
                      <a:pt x="60" y="0"/>
                    </a:lnTo>
                    <a:lnTo>
                      <a:pt x="58" y="0"/>
                    </a:lnTo>
                    <a:lnTo>
                      <a:pt x="58" y="2"/>
                    </a:lnTo>
                    <a:lnTo>
                      <a:pt x="57" y="2"/>
                    </a:lnTo>
                    <a:lnTo>
                      <a:pt x="57" y="4"/>
                    </a:lnTo>
                    <a:lnTo>
                      <a:pt x="58" y="4"/>
                    </a:lnTo>
                    <a:lnTo>
                      <a:pt x="58" y="2"/>
                    </a:lnTo>
                    <a:lnTo>
                      <a:pt x="60" y="2"/>
                    </a:lnTo>
                    <a:lnTo>
                      <a:pt x="60" y="0"/>
                    </a:lnTo>
                    <a:lnTo>
                      <a:pt x="63" y="0"/>
                    </a:lnTo>
                    <a:lnTo>
                      <a:pt x="63" y="0"/>
                    </a:lnTo>
                    <a:close/>
                    <a:moveTo>
                      <a:pt x="66" y="0"/>
                    </a:moveTo>
                    <a:lnTo>
                      <a:pt x="64" y="0"/>
                    </a:lnTo>
                    <a:lnTo>
                      <a:pt x="64" y="0"/>
                    </a:lnTo>
                    <a:lnTo>
                      <a:pt x="63" y="0"/>
                    </a:lnTo>
                    <a:lnTo>
                      <a:pt x="63" y="2"/>
                    </a:lnTo>
                    <a:lnTo>
                      <a:pt x="60" y="2"/>
                    </a:lnTo>
                    <a:lnTo>
                      <a:pt x="60" y="4"/>
                    </a:lnTo>
                    <a:lnTo>
                      <a:pt x="63" y="4"/>
                    </a:lnTo>
                    <a:lnTo>
                      <a:pt x="63" y="2"/>
                    </a:lnTo>
                    <a:lnTo>
                      <a:pt x="64" y="2"/>
                    </a:lnTo>
                    <a:lnTo>
                      <a:pt x="64" y="0"/>
                    </a:lnTo>
                    <a:lnTo>
                      <a:pt x="66" y="0"/>
                    </a:lnTo>
                    <a:lnTo>
                      <a:pt x="66" y="0"/>
                    </a:lnTo>
                    <a:close/>
                    <a:moveTo>
                      <a:pt x="70" y="0"/>
                    </a:moveTo>
                    <a:lnTo>
                      <a:pt x="69" y="0"/>
                    </a:lnTo>
                    <a:lnTo>
                      <a:pt x="69" y="0"/>
                    </a:lnTo>
                    <a:lnTo>
                      <a:pt x="66" y="0"/>
                    </a:lnTo>
                    <a:lnTo>
                      <a:pt x="66" y="2"/>
                    </a:lnTo>
                    <a:lnTo>
                      <a:pt x="64" y="2"/>
                    </a:lnTo>
                    <a:lnTo>
                      <a:pt x="64" y="4"/>
                    </a:lnTo>
                    <a:lnTo>
                      <a:pt x="66" y="4"/>
                    </a:lnTo>
                    <a:lnTo>
                      <a:pt x="66" y="2"/>
                    </a:lnTo>
                    <a:lnTo>
                      <a:pt x="69" y="2"/>
                    </a:lnTo>
                    <a:lnTo>
                      <a:pt x="69" y="0"/>
                    </a:lnTo>
                    <a:lnTo>
                      <a:pt x="70" y="0"/>
                    </a:lnTo>
                    <a:lnTo>
                      <a:pt x="70" y="0"/>
                    </a:lnTo>
                    <a:close/>
                    <a:moveTo>
                      <a:pt x="74" y="0"/>
                    </a:moveTo>
                    <a:lnTo>
                      <a:pt x="73" y="0"/>
                    </a:lnTo>
                    <a:lnTo>
                      <a:pt x="73" y="0"/>
                    </a:lnTo>
                    <a:lnTo>
                      <a:pt x="70" y="0"/>
                    </a:lnTo>
                    <a:lnTo>
                      <a:pt x="70" y="2"/>
                    </a:lnTo>
                    <a:lnTo>
                      <a:pt x="69" y="2"/>
                    </a:lnTo>
                    <a:lnTo>
                      <a:pt x="69" y="4"/>
                    </a:lnTo>
                    <a:lnTo>
                      <a:pt x="70" y="4"/>
                    </a:lnTo>
                    <a:lnTo>
                      <a:pt x="70" y="2"/>
                    </a:lnTo>
                    <a:lnTo>
                      <a:pt x="73" y="2"/>
                    </a:lnTo>
                    <a:lnTo>
                      <a:pt x="73" y="0"/>
                    </a:lnTo>
                    <a:lnTo>
                      <a:pt x="74" y="0"/>
                    </a:lnTo>
                    <a:lnTo>
                      <a:pt x="74" y="0"/>
                    </a:lnTo>
                    <a:close/>
                    <a:moveTo>
                      <a:pt x="79" y="0"/>
                    </a:moveTo>
                    <a:lnTo>
                      <a:pt x="76" y="0"/>
                    </a:lnTo>
                    <a:lnTo>
                      <a:pt x="76" y="0"/>
                    </a:lnTo>
                    <a:lnTo>
                      <a:pt x="74" y="0"/>
                    </a:lnTo>
                    <a:lnTo>
                      <a:pt x="74" y="2"/>
                    </a:lnTo>
                    <a:lnTo>
                      <a:pt x="73" y="2"/>
                    </a:lnTo>
                    <a:lnTo>
                      <a:pt x="73" y="4"/>
                    </a:lnTo>
                    <a:lnTo>
                      <a:pt x="74" y="4"/>
                    </a:lnTo>
                    <a:lnTo>
                      <a:pt x="74" y="2"/>
                    </a:lnTo>
                    <a:lnTo>
                      <a:pt x="76" y="2"/>
                    </a:lnTo>
                    <a:lnTo>
                      <a:pt x="76" y="0"/>
                    </a:lnTo>
                    <a:lnTo>
                      <a:pt x="79" y="0"/>
                    </a:lnTo>
                    <a:lnTo>
                      <a:pt x="79" y="0"/>
                    </a:lnTo>
                    <a:close/>
                    <a:moveTo>
                      <a:pt x="81" y="0"/>
                    </a:moveTo>
                    <a:lnTo>
                      <a:pt x="80" y="0"/>
                    </a:lnTo>
                    <a:lnTo>
                      <a:pt x="80" y="0"/>
                    </a:lnTo>
                    <a:lnTo>
                      <a:pt x="79" y="0"/>
                    </a:lnTo>
                    <a:lnTo>
                      <a:pt x="79" y="2"/>
                    </a:lnTo>
                    <a:lnTo>
                      <a:pt x="76" y="2"/>
                    </a:lnTo>
                    <a:lnTo>
                      <a:pt x="76" y="4"/>
                    </a:lnTo>
                    <a:lnTo>
                      <a:pt x="79" y="4"/>
                    </a:lnTo>
                    <a:lnTo>
                      <a:pt x="79" y="2"/>
                    </a:lnTo>
                    <a:lnTo>
                      <a:pt x="80" y="2"/>
                    </a:lnTo>
                    <a:lnTo>
                      <a:pt x="80" y="0"/>
                    </a:lnTo>
                    <a:lnTo>
                      <a:pt x="81" y="0"/>
                    </a:lnTo>
                    <a:lnTo>
                      <a:pt x="81" y="0"/>
                    </a:lnTo>
                    <a:close/>
                    <a:moveTo>
                      <a:pt x="86" y="0"/>
                    </a:moveTo>
                    <a:lnTo>
                      <a:pt x="84" y="0"/>
                    </a:lnTo>
                    <a:lnTo>
                      <a:pt x="84" y="0"/>
                    </a:lnTo>
                    <a:lnTo>
                      <a:pt x="81" y="0"/>
                    </a:lnTo>
                    <a:lnTo>
                      <a:pt x="81" y="2"/>
                    </a:lnTo>
                    <a:lnTo>
                      <a:pt x="80" y="2"/>
                    </a:lnTo>
                    <a:lnTo>
                      <a:pt x="80" y="4"/>
                    </a:lnTo>
                    <a:lnTo>
                      <a:pt x="81" y="4"/>
                    </a:lnTo>
                    <a:lnTo>
                      <a:pt x="81" y="2"/>
                    </a:lnTo>
                    <a:lnTo>
                      <a:pt x="84" y="2"/>
                    </a:lnTo>
                    <a:lnTo>
                      <a:pt x="84" y="0"/>
                    </a:lnTo>
                    <a:lnTo>
                      <a:pt x="86" y="0"/>
                    </a:lnTo>
                    <a:lnTo>
                      <a:pt x="86" y="0"/>
                    </a:lnTo>
                    <a:close/>
                    <a:moveTo>
                      <a:pt x="90" y="0"/>
                    </a:moveTo>
                    <a:lnTo>
                      <a:pt x="89" y="0"/>
                    </a:lnTo>
                    <a:lnTo>
                      <a:pt x="89" y="0"/>
                    </a:lnTo>
                    <a:lnTo>
                      <a:pt x="86" y="0"/>
                    </a:lnTo>
                    <a:lnTo>
                      <a:pt x="86" y="2"/>
                    </a:lnTo>
                    <a:lnTo>
                      <a:pt x="84" y="2"/>
                    </a:lnTo>
                    <a:lnTo>
                      <a:pt x="84" y="4"/>
                    </a:lnTo>
                    <a:lnTo>
                      <a:pt x="86" y="4"/>
                    </a:lnTo>
                    <a:lnTo>
                      <a:pt x="86" y="2"/>
                    </a:lnTo>
                    <a:lnTo>
                      <a:pt x="89" y="2"/>
                    </a:lnTo>
                    <a:lnTo>
                      <a:pt x="89" y="0"/>
                    </a:lnTo>
                    <a:lnTo>
                      <a:pt x="90" y="0"/>
                    </a:lnTo>
                    <a:lnTo>
                      <a:pt x="90" y="0"/>
                    </a:lnTo>
                    <a:close/>
                    <a:moveTo>
                      <a:pt x="94" y="0"/>
                    </a:moveTo>
                    <a:lnTo>
                      <a:pt x="91" y="0"/>
                    </a:lnTo>
                    <a:lnTo>
                      <a:pt x="91" y="0"/>
                    </a:lnTo>
                    <a:lnTo>
                      <a:pt x="90" y="0"/>
                    </a:lnTo>
                    <a:lnTo>
                      <a:pt x="90" y="2"/>
                    </a:lnTo>
                    <a:lnTo>
                      <a:pt x="89" y="2"/>
                    </a:lnTo>
                    <a:lnTo>
                      <a:pt x="89" y="4"/>
                    </a:lnTo>
                    <a:lnTo>
                      <a:pt x="90" y="4"/>
                    </a:lnTo>
                    <a:lnTo>
                      <a:pt x="90" y="2"/>
                    </a:lnTo>
                    <a:lnTo>
                      <a:pt x="91" y="2"/>
                    </a:lnTo>
                    <a:lnTo>
                      <a:pt x="91" y="0"/>
                    </a:lnTo>
                    <a:lnTo>
                      <a:pt x="94" y="0"/>
                    </a:lnTo>
                    <a:lnTo>
                      <a:pt x="94" y="0"/>
                    </a:lnTo>
                    <a:close/>
                    <a:moveTo>
                      <a:pt x="97" y="0"/>
                    </a:moveTo>
                    <a:lnTo>
                      <a:pt x="96" y="0"/>
                    </a:lnTo>
                    <a:lnTo>
                      <a:pt x="96" y="0"/>
                    </a:lnTo>
                    <a:lnTo>
                      <a:pt x="94" y="0"/>
                    </a:lnTo>
                    <a:lnTo>
                      <a:pt x="94" y="2"/>
                    </a:lnTo>
                    <a:lnTo>
                      <a:pt x="91" y="2"/>
                    </a:lnTo>
                    <a:lnTo>
                      <a:pt x="91" y="4"/>
                    </a:lnTo>
                    <a:lnTo>
                      <a:pt x="94" y="4"/>
                    </a:lnTo>
                    <a:lnTo>
                      <a:pt x="94" y="2"/>
                    </a:lnTo>
                    <a:lnTo>
                      <a:pt x="96" y="2"/>
                    </a:lnTo>
                    <a:lnTo>
                      <a:pt x="96" y="0"/>
                    </a:lnTo>
                    <a:lnTo>
                      <a:pt x="97" y="0"/>
                    </a:lnTo>
                    <a:lnTo>
                      <a:pt x="97" y="0"/>
                    </a:lnTo>
                    <a:close/>
                    <a:moveTo>
                      <a:pt x="102" y="0"/>
                    </a:moveTo>
                    <a:lnTo>
                      <a:pt x="100" y="0"/>
                    </a:lnTo>
                    <a:lnTo>
                      <a:pt x="100" y="0"/>
                    </a:lnTo>
                    <a:lnTo>
                      <a:pt x="97" y="0"/>
                    </a:lnTo>
                    <a:lnTo>
                      <a:pt x="97" y="2"/>
                    </a:lnTo>
                    <a:lnTo>
                      <a:pt x="96" y="2"/>
                    </a:lnTo>
                    <a:lnTo>
                      <a:pt x="96" y="4"/>
                    </a:lnTo>
                    <a:lnTo>
                      <a:pt x="97" y="4"/>
                    </a:lnTo>
                    <a:lnTo>
                      <a:pt x="97" y="2"/>
                    </a:lnTo>
                    <a:lnTo>
                      <a:pt x="100" y="2"/>
                    </a:lnTo>
                    <a:lnTo>
                      <a:pt x="100" y="0"/>
                    </a:lnTo>
                    <a:lnTo>
                      <a:pt x="102" y="0"/>
                    </a:lnTo>
                    <a:lnTo>
                      <a:pt x="102" y="0"/>
                    </a:lnTo>
                    <a:close/>
                    <a:moveTo>
                      <a:pt x="106" y="0"/>
                    </a:moveTo>
                    <a:lnTo>
                      <a:pt x="103" y="0"/>
                    </a:lnTo>
                    <a:lnTo>
                      <a:pt x="103" y="0"/>
                    </a:lnTo>
                    <a:lnTo>
                      <a:pt x="102" y="0"/>
                    </a:lnTo>
                    <a:lnTo>
                      <a:pt x="102" y="2"/>
                    </a:lnTo>
                    <a:lnTo>
                      <a:pt x="100" y="2"/>
                    </a:lnTo>
                    <a:lnTo>
                      <a:pt x="100" y="4"/>
                    </a:lnTo>
                    <a:lnTo>
                      <a:pt x="102" y="4"/>
                    </a:lnTo>
                    <a:lnTo>
                      <a:pt x="102" y="2"/>
                    </a:lnTo>
                    <a:lnTo>
                      <a:pt x="103" y="2"/>
                    </a:lnTo>
                    <a:lnTo>
                      <a:pt x="103" y="0"/>
                    </a:lnTo>
                    <a:lnTo>
                      <a:pt x="106" y="0"/>
                    </a:lnTo>
                    <a:lnTo>
                      <a:pt x="106" y="0"/>
                    </a:lnTo>
                    <a:close/>
                    <a:moveTo>
                      <a:pt x="110" y="0"/>
                    </a:moveTo>
                    <a:lnTo>
                      <a:pt x="107" y="0"/>
                    </a:lnTo>
                    <a:lnTo>
                      <a:pt x="107" y="0"/>
                    </a:lnTo>
                    <a:lnTo>
                      <a:pt x="106" y="0"/>
                    </a:lnTo>
                    <a:lnTo>
                      <a:pt x="106" y="2"/>
                    </a:lnTo>
                    <a:lnTo>
                      <a:pt x="103" y="2"/>
                    </a:lnTo>
                    <a:lnTo>
                      <a:pt x="103" y="4"/>
                    </a:lnTo>
                    <a:lnTo>
                      <a:pt x="106" y="4"/>
                    </a:lnTo>
                    <a:lnTo>
                      <a:pt x="106" y="2"/>
                    </a:lnTo>
                    <a:lnTo>
                      <a:pt x="107" y="2"/>
                    </a:lnTo>
                    <a:lnTo>
                      <a:pt x="107" y="0"/>
                    </a:lnTo>
                    <a:lnTo>
                      <a:pt x="110" y="0"/>
                    </a:lnTo>
                    <a:lnTo>
                      <a:pt x="110" y="0"/>
                    </a:lnTo>
                    <a:close/>
                    <a:moveTo>
                      <a:pt x="113" y="0"/>
                    </a:moveTo>
                    <a:lnTo>
                      <a:pt x="112" y="0"/>
                    </a:lnTo>
                    <a:lnTo>
                      <a:pt x="112" y="0"/>
                    </a:lnTo>
                    <a:lnTo>
                      <a:pt x="110" y="0"/>
                    </a:lnTo>
                    <a:lnTo>
                      <a:pt x="110" y="2"/>
                    </a:lnTo>
                    <a:lnTo>
                      <a:pt x="107" y="2"/>
                    </a:lnTo>
                    <a:lnTo>
                      <a:pt x="107" y="4"/>
                    </a:lnTo>
                    <a:lnTo>
                      <a:pt x="110" y="4"/>
                    </a:lnTo>
                    <a:lnTo>
                      <a:pt x="110" y="2"/>
                    </a:lnTo>
                    <a:lnTo>
                      <a:pt x="112" y="2"/>
                    </a:lnTo>
                    <a:lnTo>
                      <a:pt x="112" y="0"/>
                    </a:lnTo>
                    <a:lnTo>
                      <a:pt x="113" y="0"/>
                    </a:lnTo>
                    <a:lnTo>
                      <a:pt x="113" y="0"/>
                    </a:lnTo>
                    <a:close/>
                    <a:moveTo>
                      <a:pt x="117" y="0"/>
                    </a:moveTo>
                    <a:lnTo>
                      <a:pt x="116" y="0"/>
                    </a:lnTo>
                    <a:lnTo>
                      <a:pt x="116" y="0"/>
                    </a:lnTo>
                    <a:lnTo>
                      <a:pt x="113" y="0"/>
                    </a:lnTo>
                    <a:lnTo>
                      <a:pt x="113" y="2"/>
                    </a:lnTo>
                    <a:lnTo>
                      <a:pt x="112" y="2"/>
                    </a:lnTo>
                    <a:lnTo>
                      <a:pt x="112" y="4"/>
                    </a:lnTo>
                    <a:lnTo>
                      <a:pt x="113" y="4"/>
                    </a:lnTo>
                    <a:lnTo>
                      <a:pt x="113" y="2"/>
                    </a:lnTo>
                    <a:lnTo>
                      <a:pt x="116" y="2"/>
                    </a:lnTo>
                    <a:lnTo>
                      <a:pt x="116" y="0"/>
                    </a:lnTo>
                    <a:lnTo>
                      <a:pt x="117" y="0"/>
                    </a:lnTo>
                    <a:lnTo>
                      <a:pt x="117" y="0"/>
                    </a:lnTo>
                    <a:close/>
                    <a:moveTo>
                      <a:pt x="122" y="0"/>
                    </a:moveTo>
                    <a:lnTo>
                      <a:pt x="119" y="0"/>
                    </a:lnTo>
                    <a:lnTo>
                      <a:pt x="119" y="0"/>
                    </a:lnTo>
                    <a:lnTo>
                      <a:pt x="117" y="0"/>
                    </a:lnTo>
                    <a:lnTo>
                      <a:pt x="117" y="2"/>
                    </a:lnTo>
                    <a:lnTo>
                      <a:pt x="116" y="2"/>
                    </a:lnTo>
                    <a:lnTo>
                      <a:pt x="116" y="4"/>
                    </a:lnTo>
                    <a:lnTo>
                      <a:pt x="117" y="4"/>
                    </a:lnTo>
                    <a:lnTo>
                      <a:pt x="117" y="2"/>
                    </a:lnTo>
                    <a:lnTo>
                      <a:pt x="119" y="2"/>
                    </a:lnTo>
                    <a:lnTo>
                      <a:pt x="119" y="0"/>
                    </a:lnTo>
                    <a:lnTo>
                      <a:pt x="122" y="0"/>
                    </a:lnTo>
                    <a:lnTo>
                      <a:pt x="122" y="0"/>
                    </a:lnTo>
                    <a:close/>
                    <a:moveTo>
                      <a:pt x="124" y="0"/>
                    </a:moveTo>
                    <a:lnTo>
                      <a:pt x="123" y="0"/>
                    </a:lnTo>
                    <a:lnTo>
                      <a:pt x="123" y="0"/>
                    </a:lnTo>
                    <a:lnTo>
                      <a:pt x="122" y="0"/>
                    </a:lnTo>
                    <a:lnTo>
                      <a:pt x="122" y="2"/>
                    </a:lnTo>
                    <a:lnTo>
                      <a:pt x="119" y="2"/>
                    </a:lnTo>
                    <a:lnTo>
                      <a:pt x="119" y="4"/>
                    </a:lnTo>
                    <a:lnTo>
                      <a:pt x="122" y="4"/>
                    </a:lnTo>
                    <a:lnTo>
                      <a:pt x="122" y="2"/>
                    </a:lnTo>
                    <a:lnTo>
                      <a:pt x="123" y="2"/>
                    </a:lnTo>
                    <a:lnTo>
                      <a:pt x="123" y="0"/>
                    </a:lnTo>
                    <a:lnTo>
                      <a:pt x="124" y="0"/>
                    </a:lnTo>
                    <a:lnTo>
                      <a:pt x="124" y="0"/>
                    </a:lnTo>
                    <a:close/>
                    <a:moveTo>
                      <a:pt x="129" y="0"/>
                    </a:moveTo>
                    <a:lnTo>
                      <a:pt x="127" y="0"/>
                    </a:lnTo>
                    <a:lnTo>
                      <a:pt x="127" y="0"/>
                    </a:lnTo>
                    <a:lnTo>
                      <a:pt x="124" y="0"/>
                    </a:lnTo>
                    <a:lnTo>
                      <a:pt x="124" y="2"/>
                    </a:lnTo>
                    <a:lnTo>
                      <a:pt x="123" y="2"/>
                    </a:lnTo>
                    <a:lnTo>
                      <a:pt x="123" y="4"/>
                    </a:lnTo>
                    <a:lnTo>
                      <a:pt x="124" y="4"/>
                    </a:lnTo>
                    <a:lnTo>
                      <a:pt x="124" y="2"/>
                    </a:lnTo>
                    <a:lnTo>
                      <a:pt x="127" y="2"/>
                    </a:lnTo>
                    <a:lnTo>
                      <a:pt x="127" y="0"/>
                    </a:lnTo>
                    <a:lnTo>
                      <a:pt x="129" y="0"/>
                    </a:lnTo>
                    <a:lnTo>
                      <a:pt x="129" y="0"/>
                    </a:lnTo>
                    <a:close/>
                    <a:moveTo>
                      <a:pt x="133" y="0"/>
                    </a:moveTo>
                    <a:lnTo>
                      <a:pt x="132" y="0"/>
                    </a:lnTo>
                    <a:lnTo>
                      <a:pt x="132" y="0"/>
                    </a:lnTo>
                    <a:lnTo>
                      <a:pt x="129" y="0"/>
                    </a:lnTo>
                    <a:lnTo>
                      <a:pt x="129" y="2"/>
                    </a:lnTo>
                    <a:lnTo>
                      <a:pt x="127" y="2"/>
                    </a:lnTo>
                    <a:lnTo>
                      <a:pt x="127" y="4"/>
                    </a:lnTo>
                    <a:lnTo>
                      <a:pt x="129" y="4"/>
                    </a:lnTo>
                    <a:lnTo>
                      <a:pt x="129" y="2"/>
                    </a:lnTo>
                    <a:lnTo>
                      <a:pt x="132" y="2"/>
                    </a:lnTo>
                    <a:lnTo>
                      <a:pt x="132" y="0"/>
                    </a:lnTo>
                    <a:lnTo>
                      <a:pt x="133" y="0"/>
                    </a:lnTo>
                    <a:lnTo>
                      <a:pt x="133" y="0"/>
                    </a:lnTo>
                    <a:close/>
                    <a:moveTo>
                      <a:pt x="137" y="0"/>
                    </a:moveTo>
                    <a:lnTo>
                      <a:pt x="135" y="0"/>
                    </a:lnTo>
                    <a:lnTo>
                      <a:pt x="135" y="0"/>
                    </a:lnTo>
                    <a:lnTo>
                      <a:pt x="133" y="0"/>
                    </a:lnTo>
                    <a:lnTo>
                      <a:pt x="133" y="2"/>
                    </a:lnTo>
                    <a:lnTo>
                      <a:pt x="132" y="2"/>
                    </a:lnTo>
                    <a:lnTo>
                      <a:pt x="132" y="4"/>
                    </a:lnTo>
                    <a:lnTo>
                      <a:pt x="133" y="4"/>
                    </a:lnTo>
                    <a:lnTo>
                      <a:pt x="133" y="2"/>
                    </a:lnTo>
                    <a:lnTo>
                      <a:pt x="135" y="2"/>
                    </a:lnTo>
                    <a:lnTo>
                      <a:pt x="135" y="0"/>
                    </a:lnTo>
                    <a:lnTo>
                      <a:pt x="137" y="0"/>
                    </a:lnTo>
                    <a:lnTo>
                      <a:pt x="137" y="0"/>
                    </a:lnTo>
                    <a:close/>
                    <a:moveTo>
                      <a:pt x="140" y="0"/>
                    </a:moveTo>
                    <a:lnTo>
                      <a:pt x="139" y="0"/>
                    </a:lnTo>
                    <a:lnTo>
                      <a:pt x="139" y="0"/>
                    </a:lnTo>
                    <a:lnTo>
                      <a:pt x="137" y="0"/>
                    </a:lnTo>
                    <a:lnTo>
                      <a:pt x="137" y="2"/>
                    </a:lnTo>
                    <a:lnTo>
                      <a:pt x="135" y="2"/>
                    </a:lnTo>
                    <a:lnTo>
                      <a:pt x="135" y="4"/>
                    </a:lnTo>
                    <a:lnTo>
                      <a:pt x="137" y="4"/>
                    </a:lnTo>
                    <a:lnTo>
                      <a:pt x="137" y="2"/>
                    </a:lnTo>
                    <a:lnTo>
                      <a:pt x="139" y="2"/>
                    </a:lnTo>
                    <a:lnTo>
                      <a:pt x="139" y="0"/>
                    </a:lnTo>
                    <a:lnTo>
                      <a:pt x="140" y="0"/>
                    </a:lnTo>
                    <a:lnTo>
                      <a:pt x="140" y="0"/>
                    </a:lnTo>
                    <a:close/>
                    <a:moveTo>
                      <a:pt x="145" y="0"/>
                    </a:moveTo>
                    <a:lnTo>
                      <a:pt x="143" y="0"/>
                    </a:lnTo>
                    <a:lnTo>
                      <a:pt x="143" y="0"/>
                    </a:lnTo>
                    <a:lnTo>
                      <a:pt x="140" y="0"/>
                    </a:lnTo>
                    <a:lnTo>
                      <a:pt x="140" y="2"/>
                    </a:lnTo>
                    <a:lnTo>
                      <a:pt x="139" y="2"/>
                    </a:lnTo>
                    <a:lnTo>
                      <a:pt x="139" y="4"/>
                    </a:lnTo>
                    <a:lnTo>
                      <a:pt x="140" y="4"/>
                    </a:lnTo>
                    <a:lnTo>
                      <a:pt x="140" y="2"/>
                    </a:lnTo>
                    <a:lnTo>
                      <a:pt x="143" y="2"/>
                    </a:lnTo>
                    <a:lnTo>
                      <a:pt x="143" y="0"/>
                    </a:lnTo>
                    <a:lnTo>
                      <a:pt x="145" y="0"/>
                    </a:lnTo>
                    <a:lnTo>
                      <a:pt x="145" y="0"/>
                    </a:lnTo>
                    <a:close/>
                    <a:moveTo>
                      <a:pt x="149" y="0"/>
                    </a:moveTo>
                    <a:lnTo>
                      <a:pt x="147" y="0"/>
                    </a:lnTo>
                    <a:lnTo>
                      <a:pt x="147" y="0"/>
                    </a:lnTo>
                    <a:lnTo>
                      <a:pt x="145" y="0"/>
                    </a:lnTo>
                    <a:lnTo>
                      <a:pt x="145" y="2"/>
                    </a:lnTo>
                    <a:lnTo>
                      <a:pt x="143" y="2"/>
                    </a:lnTo>
                    <a:lnTo>
                      <a:pt x="143" y="4"/>
                    </a:lnTo>
                    <a:lnTo>
                      <a:pt x="145" y="4"/>
                    </a:lnTo>
                    <a:lnTo>
                      <a:pt x="145" y="2"/>
                    </a:lnTo>
                    <a:lnTo>
                      <a:pt x="147" y="2"/>
                    </a:lnTo>
                    <a:lnTo>
                      <a:pt x="147" y="0"/>
                    </a:lnTo>
                    <a:lnTo>
                      <a:pt x="149" y="0"/>
                    </a:lnTo>
                    <a:lnTo>
                      <a:pt x="149" y="0"/>
                    </a:lnTo>
                    <a:close/>
                    <a:moveTo>
                      <a:pt x="153" y="0"/>
                    </a:moveTo>
                    <a:lnTo>
                      <a:pt x="150" y="0"/>
                    </a:lnTo>
                    <a:lnTo>
                      <a:pt x="150" y="0"/>
                    </a:lnTo>
                    <a:lnTo>
                      <a:pt x="149" y="0"/>
                    </a:lnTo>
                    <a:lnTo>
                      <a:pt x="149" y="2"/>
                    </a:lnTo>
                    <a:lnTo>
                      <a:pt x="147" y="2"/>
                    </a:lnTo>
                    <a:lnTo>
                      <a:pt x="147" y="4"/>
                    </a:lnTo>
                    <a:lnTo>
                      <a:pt x="149" y="4"/>
                    </a:lnTo>
                    <a:lnTo>
                      <a:pt x="149" y="2"/>
                    </a:lnTo>
                    <a:lnTo>
                      <a:pt x="150" y="2"/>
                    </a:lnTo>
                    <a:lnTo>
                      <a:pt x="150" y="0"/>
                    </a:lnTo>
                    <a:lnTo>
                      <a:pt x="153" y="0"/>
                    </a:lnTo>
                    <a:lnTo>
                      <a:pt x="153" y="0"/>
                    </a:lnTo>
                    <a:close/>
                    <a:moveTo>
                      <a:pt x="156" y="0"/>
                    </a:moveTo>
                    <a:lnTo>
                      <a:pt x="155" y="0"/>
                    </a:lnTo>
                    <a:lnTo>
                      <a:pt x="155" y="0"/>
                    </a:lnTo>
                    <a:lnTo>
                      <a:pt x="153" y="0"/>
                    </a:lnTo>
                    <a:lnTo>
                      <a:pt x="153" y="2"/>
                    </a:lnTo>
                    <a:lnTo>
                      <a:pt x="150" y="2"/>
                    </a:lnTo>
                    <a:lnTo>
                      <a:pt x="150" y="4"/>
                    </a:lnTo>
                    <a:lnTo>
                      <a:pt x="153" y="4"/>
                    </a:lnTo>
                    <a:lnTo>
                      <a:pt x="153" y="2"/>
                    </a:lnTo>
                    <a:lnTo>
                      <a:pt x="155" y="2"/>
                    </a:lnTo>
                    <a:lnTo>
                      <a:pt x="155" y="0"/>
                    </a:lnTo>
                    <a:lnTo>
                      <a:pt x="156" y="0"/>
                    </a:lnTo>
                    <a:lnTo>
                      <a:pt x="156" y="0"/>
                    </a:lnTo>
                    <a:close/>
                    <a:moveTo>
                      <a:pt x="160" y="0"/>
                    </a:moveTo>
                    <a:lnTo>
                      <a:pt x="159" y="0"/>
                    </a:lnTo>
                    <a:lnTo>
                      <a:pt x="159" y="0"/>
                    </a:lnTo>
                    <a:lnTo>
                      <a:pt x="156" y="0"/>
                    </a:lnTo>
                    <a:lnTo>
                      <a:pt x="156" y="2"/>
                    </a:lnTo>
                    <a:lnTo>
                      <a:pt x="155" y="2"/>
                    </a:lnTo>
                    <a:lnTo>
                      <a:pt x="155" y="4"/>
                    </a:lnTo>
                    <a:lnTo>
                      <a:pt x="156" y="4"/>
                    </a:lnTo>
                    <a:lnTo>
                      <a:pt x="156" y="2"/>
                    </a:lnTo>
                    <a:lnTo>
                      <a:pt x="159" y="2"/>
                    </a:lnTo>
                    <a:lnTo>
                      <a:pt x="159" y="0"/>
                    </a:lnTo>
                    <a:lnTo>
                      <a:pt x="160" y="0"/>
                    </a:lnTo>
                    <a:lnTo>
                      <a:pt x="160" y="0"/>
                    </a:lnTo>
                    <a:close/>
                    <a:moveTo>
                      <a:pt x="165" y="0"/>
                    </a:moveTo>
                    <a:lnTo>
                      <a:pt x="162" y="0"/>
                    </a:lnTo>
                    <a:lnTo>
                      <a:pt x="162" y="0"/>
                    </a:lnTo>
                    <a:lnTo>
                      <a:pt x="160" y="0"/>
                    </a:lnTo>
                    <a:lnTo>
                      <a:pt x="160" y="2"/>
                    </a:lnTo>
                    <a:lnTo>
                      <a:pt x="159" y="2"/>
                    </a:lnTo>
                    <a:lnTo>
                      <a:pt x="159" y="4"/>
                    </a:lnTo>
                    <a:lnTo>
                      <a:pt x="160" y="4"/>
                    </a:lnTo>
                    <a:lnTo>
                      <a:pt x="160" y="2"/>
                    </a:lnTo>
                    <a:lnTo>
                      <a:pt x="162" y="2"/>
                    </a:lnTo>
                    <a:lnTo>
                      <a:pt x="162" y="0"/>
                    </a:lnTo>
                    <a:lnTo>
                      <a:pt x="165" y="0"/>
                    </a:lnTo>
                    <a:lnTo>
                      <a:pt x="165" y="0"/>
                    </a:lnTo>
                    <a:close/>
                    <a:moveTo>
                      <a:pt x="169" y="0"/>
                    </a:moveTo>
                    <a:lnTo>
                      <a:pt x="166" y="0"/>
                    </a:lnTo>
                    <a:lnTo>
                      <a:pt x="166" y="0"/>
                    </a:lnTo>
                    <a:lnTo>
                      <a:pt x="165" y="0"/>
                    </a:lnTo>
                    <a:lnTo>
                      <a:pt x="165" y="2"/>
                    </a:lnTo>
                    <a:lnTo>
                      <a:pt x="162" y="2"/>
                    </a:lnTo>
                    <a:lnTo>
                      <a:pt x="162" y="4"/>
                    </a:lnTo>
                    <a:lnTo>
                      <a:pt x="165" y="4"/>
                    </a:lnTo>
                    <a:lnTo>
                      <a:pt x="165" y="2"/>
                    </a:lnTo>
                    <a:lnTo>
                      <a:pt x="166" y="2"/>
                    </a:lnTo>
                    <a:lnTo>
                      <a:pt x="166" y="0"/>
                    </a:lnTo>
                    <a:lnTo>
                      <a:pt x="169" y="0"/>
                    </a:lnTo>
                    <a:lnTo>
                      <a:pt x="169" y="0"/>
                    </a:lnTo>
                    <a:close/>
                    <a:moveTo>
                      <a:pt x="172" y="0"/>
                    </a:moveTo>
                    <a:lnTo>
                      <a:pt x="170" y="0"/>
                    </a:lnTo>
                    <a:lnTo>
                      <a:pt x="170" y="0"/>
                    </a:lnTo>
                    <a:lnTo>
                      <a:pt x="169" y="0"/>
                    </a:lnTo>
                    <a:lnTo>
                      <a:pt x="169" y="2"/>
                    </a:lnTo>
                    <a:lnTo>
                      <a:pt x="166" y="2"/>
                    </a:lnTo>
                    <a:lnTo>
                      <a:pt x="166" y="4"/>
                    </a:lnTo>
                    <a:lnTo>
                      <a:pt x="169" y="4"/>
                    </a:lnTo>
                    <a:lnTo>
                      <a:pt x="169" y="2"/>
                    </a:lnTo>
                    <a:lnTo>
                      <a:pt x="170" y="2"/>
                    </a:lnTo>
                    <a:lnTo>
                      <a:pt x="170" y="0"/>
                    </a:lnTo>
                    <a:lnTo>
                      <a:pt x="172" y="0"/>
                    </a:lnTo>
                    <a:lnTo>
                      <a:pt x="172" y="0"/>
                    </a:lnTo>
                    <a:close/>
                    <a:moveTo>
                      <a:pt x="176" y="0"/>
                    </a:moveTo>
                    <a:lnTo>
                      <a:pt x="175" y="0"/>
                    </a:lnTo>
                    <a:lnTo>
                      <a:pt x="175" y="0"/>
                    </a:lnTo>
                    <a:lnTo>
                      <a:pt x="172" y="0"/>
                    </a:lnTo>
                    <a:lnTo>
                      <a:pt x="172" y="2"/>
                    </a:lnTo>
                    <a:lnTo>
                      <a:pt x="170" y="2"/>
                    </a:lnTo>
                    <a:lnTo>
                      <a:pt x="170" y="4"/>
                    </a:lnTo>
                    <a:lnTo>
                      <a:pt x="172" y="4"/>
                    </a:lnTo>
                    <a:lnTo>
                      <a:pt x="172" y="2"/>
                    </a:lnTo>
                    <a:lnTo>
                      <a:pt x="175" y="2"/>
                    </a:lnTo>
                    <a:lnTo>
                      <a:pt x="175" y="0"/>
                    </a:lnTo>
                    <a:lnTo>
                      <a:pt x="176" y="0"/>
                    </a:lnTo>
                    <a:lnTo>
                      <a:pt x="176" y="0"/>
                    </a:lnTo>
                    <a:close/>
                    <a:moveTo>
                      <a:pt x="180" y="0"/>
                    </a:moveTo>
                    <a:lnTo>
                      <a:pt x="178" y="0"/>
                    </a:lnTo>
                    <a:lnTo>
                      <a:pt x="178" y="0"/>
                    </a:lnTo>
                    <a:lnTo>
                      <a:pt x="176" y="0"/>
                    </a:lnTo>
                    <a:lnTo>
                      <a:pt x="176" y="2"/>
                    </a:lnTo>
                    <a:lnTo>
                      <a:pt x="175" y="2"/>
                    </a:lnTo>
                    <a:lnTo>
                      <a:pt x="175" y="4"/>
                    </a:lnTo>
                    <a:lnTo>
                      <a:pt x="176" y="4"/>
                    </a:lnTo>
                    <a:lnTo>
                      <a:pt x="176" y="2"/>
                    </a:lnTo>
                    <a:lnTo>
                      <a:pt x="178" y="2"/>
                    </a:lnTo>
                    <a:lnTo>
                      <a:pt x="178" y="0"/>
                    </a:lnTo>
                    <a:lnTo>
                      <a:pt x="180" y="0"/>
                    </a:lnTo>
                    <a:lnTo>
                      <a:pt x="180" y="0"/>
                    </a:lnTo>
                    <a:close/>
                    <a:moveTo>
                      <a:pt x="183" y="0"/>
                    </a:moveTo>
                    <a:lnTo>
                      <a:pt x="182" y="0"/>
                    </a:lnTo>
                    <a:lnTo>
                      <a:pt x="182" y="0"/>
                    </a:lnTo>
                    <a:lnTo>
                      <a:pt x="180" y="0"/>
                    </a:lnTo>
                    <a:lnTo>
                      <a:pt x="180" y="2"/>
                    </a:lnTo>
                    <a:lnTo>
                      <a:pt x="178" y="2"/>
                    </a:lnTo>
                    <a:lnTo>
                      <a:pt x="178" y="4"/>
                    </a:lnTo>
                    <a:lnTo>
                      <a:pt x="180" y="4"/>
                    </a:lnTo>
                    <a:lnTo>
                      <a:pt x="180" y="2"/>
                    </a:lnTo>
                    <a:lnTo>
                      <a:pt x="182" y="2"/>
                    </a:lnTo>
                    <a:lnTo>
                      <a:pt x="182" y="0"/>
                    </a:lnTo>
                    <a:lnTo>
                      <a:pt x="183" y="0"/>
                    </a:lnTo>
                    <a:lnTo>
                      <a:pt x="183" y="0"/>
                    </a:lnTo>
                    <a:close/>
                    <a:moveTo>
                      <a:pt x="188" y="0"/>
                    </a:moveTo>
                    <a:lnTo>
                      <a:pt x="186" y="0"/>
                    </a:lnTo>
                    <a:lnTo>
                      <a:pt x="186" y="0"/>
                    </a:lnTo>
                    <a:lnTo>
                      <a:pt x="183" y="0"/>
                    </a:lnTo>
                    <a:lnTo>
                      <a:pt x="183" y="2"/>
                    </a:lnTo>
                    <a:lnTo>
                      <a:pt x="182" y="2"/>
                    </a:lnTo>
                    <a:lnTo>
                      <a:pt x="182" y="4"/>
                    </a:lnTo>
                    <a:lnTo>
                      <a:pt x="183" y="4"/>
                    </a:lnTo>
                    <a:lnTo>
                      <a:pt x="183" y="2"/>
                    </a:lnTo>
                    <a:lnTo>
                      <a:pt x="186" y="2"/>
                    </a:lnTo>
                    <a:lnTo>
                      <a:pt x="186" y="0"/>
                    </a:lnTo>
                    <a:lnTo>
                      <a:pt x="188" y="0"/>
                    </a:lnTo>
                    <a:lnTo>
                      <a:pt x="188" y="0"/>
                    </a:lnTo>
                    <a:close/>
                    <a:moveTo>
                      <a:pt x="192" y="0"/>
                    </a:moveTo>
                    <a:lnTo>
                      <a:pt x="190" y="0"/>
                    </a:lnTo>
                    <a:lnTo>
                      <a:pt x="190" y="0"/>
                    </a:lnTo>
                    <a:lnTo>
                      <a:pt x="188" y="0"/>
                    </a:lnTo>
                    <a:lnTo>
                      <a:pt x="188" y="2"/>
                    </a:lnTo>
                    <a:lnTo>
                      <a:pt x="186" y="2"/>
                    </a:lnTo>
                    <a:lnTo>
                      <a:pt x="186" y="4"/>
                    </a:lnTo>
                    <a:lnTo>
                      <a:pt x="188" y="4"/>
                    </a:lnTo>
                    <a:lnTo>
                      <a:pt x="188" y="2"/>
                    </a:lnTo>
                    <a:lnTo>
                      <a:pt x="190" y="2"/>
                    </a:lnTo>
                    <a:lnTo>
                      <a:pt x="190" y="0"/>
                    </a:lnTo>
                    <a:lnTo>
                      <a:pt x="192" y="0"/>
                    </a:lnTo>
                    <a:lnTo>
                      <a:pt x="192" y="0"/>
                    </a:lnTo>
                    <a:close/>
                    <a:moveTo>
                      <a:pt x="196" y="0"/>
                    </a:moveTo>
                    <a:lnTo>
                      <a:pt x="193" y="0"/>
                    </a:lnTo>
                    <a:lnTo>
                      <a:pt x="193" y="0"/>
                    </a:lnTo>
                    <a:lnTo>
                      <a:pt x="192" y="0"/>
                    </a:lnTo>
                    <a:lnTo>
                      <a:pt x="192" y="2"/>
                    </a:lnTo>
                    <a:lnTo>
                      <a:pt x="190" y="2"/>
                    </a:lnTo>
                    <a:lnTo>
                      <a:pt x="190" y="4"/>
                    </a:lnTo>
                    <a:lnTo>
                      <a:pt x="192" y="4"/>
                    </a:lnTo>
                    <a:lnTo>
                      <a:pt x="192" y="2"/>
                    </a:lnTo>
                    <a:lnTo>
                      <a:pt x="193" y="2"/>
                    </a:lnTo>
                    <a:lnTo>
                      <a:pt x="193" y="0"/>
                    </a:lnTo>
                    <a:lnTo>
                      <a:pt x="196" y="0"/>
                    </a:lnTo>
                    <a:lnTo>
                      <a:pt x="196" y="0"/>
                    </a:lnTo>
                    <a:close/>
                    <a:moveTo>
                      <a:pt x="199" y="0"/>
                    </a:moveTo>
                    <a:lnTo>
                      <a:pt x="198" y="0"/>
                    </a:lnTo>
                    <a:lnTo>
                      <a:pt x="198" y="0"/>
                    </a:lnTo>
                    <a:lnTo>
                      <a:pt x="196" y="0"/>
                    </a:lnTo>
                    <a:lnTo>
                      <a:pt x="196" y="2"/>
                    </a:lnTo>
                    <a:lnTo>
                      <a:pt x="193" y="2"/>
                    </a:lnTo>
                    <a:lnTo>
                      <a:pt x="193" y="4"/>
                    </a:lnTo>
                    <a:lnTo>
                      <a:pt x="196" y="4"/>
                    </a:lnTo>
                    <a:lnTo>
                      <a:pt x="196" y="2"/>
                    </a:lnTo>
                    <a:lnTo>
                      <a:pt x="198" y="2"/>
                    </a:lnTo>
                    <a:lnTo>
                      <a:pt x="198" y="0"/>
                    </a:lnTo>
                    <a:lnTo>
                      <a:pt x="199" y="0"/>
                    </a:lnTo>
                    <a:lnTo>
                      <a:pt x="199" y="0"/>
                    </a:lnTo>
                    <a:close/>
                    <a:moveTo>
                      <a:pt x="203" y="0"/>
                    </a:moveTo>
                    <a:lnTo>
                      <a:pt x="202" y="0"/>
                    </a:lnTo>
                    <a:lnTo>
                      <a:pt x="202" y="0"/>
                    </a:lnTo>
                    <a:lnTo>
                      <a:pt x="199" y="0"/>
                    </a:lnTo>
                    <a:lnTo>
                      <a:pt x="199" y="2"/>
                    </a:lnTo>
                    <a:lnTo>
                      <a:pt x="198" y="2"/>
                    </a:lnTo>
                    <a:lnTo>
                      <a:pt x="198" y="4"/>
                    </a:lnTo>
                    <a:lnTo>
                      <a:pt x="199" y="4"/>
                    </a:lnTo>
                    <a:lnTo>
                      <a:pt x="199" y="2"/>
                    </a:lnTo>
                    <a:lnTo>
                      <a:pt x="202" y="2"/>
                    </a:lnTo>
                    <a:lnTo>
                      <a:pt x="202" y="0"/>
                    </a:lnTo>
                    <a:lnTo>
                      <a:pt x="203" y="0"/>
                    </a:lnTo>
                    <a:lnTo>
                      <a:pt x="203" y="0"/>
                    </a:lnTo>
                    <a:close/>
                    <a:moveTo>
                      <a:pt x="208" y="0"/>
                    </a:moveTo>
                    <a:lnTo>
                      <a:pt x="206" y="0"/>
                    </a:lnTo>
                    <a:lnTo>
                      <a:pt x="206" y="0"/>
                    </a:lnTo>
                    <a:lnTo>
                      <a:pt x="203" y="0"/>
                    </a:lnTo>
                    <a:lnTo>
                      <a:pt x="203" y="2"/>
                    </a:lnTo>
                    <a:lnTo>
                      <a:pt x="202" y="2"/>
                    </a:lnTo>
                    <a:lnTo>
                      <a:pt x="202" y="4"/>
                    </a:lnTo>
                    <a:lnTo>
                      <a:pt x="203" y="4"/>
                    </a:lnTo>
                    <a:lnTo>
                      <a:pt x="203" y="2"/>
                    </a:lnTo>
                    <a:lnTo>
                      <a:pt x="206" y="2"/>
                    </a:lnTo>
                    <a:lnTo>
                      <a:pt x="206" y="0"/>
                    </a:lnTo>
                    <a:lnTo>
                      <a:pt x="208" y="0"/>
                    </a:lnTo>
                    <a:lnTo>
                      <a:pt x="208" y="0"/>
                    </a:lnTo>
                    <a:close/>
                    <a:moveTo>
                      <a:pt x="212" y="0"/>
                    </a:moveTo>
                    <a:lnTo>
                      <a:pt x="209" y="0"/>
                    </a:lnTo>
                    <a:lnTo>
                      <a:pt x="209" y="0"/>
                    </a:lnTo>
                    <a:lnTo>
                      <a:pt x="208" y="0"/>
                    </a:lnTo>
                    <a:lnTo>
                      <a:pt x="208" y="2"/>
                    </a:lnTo>
                    <a:lnTo>
                      <a:pt x="206" y="2"/>
                    </a:lnTo>
                    <a:lnTo>
                      <a:pt x="206" y="4"/>
                    </a:lnTo>
                    <a:lnTo>
                      <a:pt x="208" y="4"/>
                    </a:lnTo>
                    <a:lnTo>
                      <a:pt x="208" y="2"/>
                    </a:lnTo>
                    <a:lnTo>
                      <a:pt x="209" y="2"/>
                    </a:lnTo>
                    <a:lnTo>
                      <a:pt x="209" y="0"/>
                    </a:lnTo>
                    <a:lnTo>
                      <a:pt x="212" y="0"/>
                    </a:lnTo>
                    <a:lnTo>
                      <a:pt x="212" y="0"/>
                    </a:lnTo>
                    <a:close/>
                    <a:moveTo>
                      <a:pt x="215" y="0"/>
                    </a:moveTo>
                    <a:lnTo>
                      <a:pt x="213" y="0"/>
                    </a:lnTo>
                    <a:lnTo>
                      <a:pt x="213" y="0"/>
                    </a:lnTo>
                    <a:lnTo>
                      <a:pt x="212" y="0"/>
                    </a:lnTo>
                    <a:lnTo>
                      <a:pt x="212" y="2"/>
                    </a:lnTo>
                    <a:lnTo>
                      <a:pt x="209" y="2"/>
                    </a:lnTo>
                    <a:lnTo>
                      <a:pt x="209" y="4"/>
                    </a:lnTo>
                    <a:lnTo>
                      <a:pt x="212" y="4"/>
                    </a:lnTo>
                    <a:lnTo>
                      <a:pt x="212" y="2"/>
                    </a:lnTo>
                    <a:lnTo>
                      <a:pt x="213" y="2"/>
                    </a:lnTo>
                    <a:lnTo>
                      <a:pt x="213" y="0"/>
                    </a:lnTo>
                    <a:lnTo>
                      <a:pt x="215" y="0"/>
                    </a:lnTo>
                    <a:lnTo>
                      <a:pt x="215" y="0"/>
                    </a:lnTo>
                    <a:close/>
                    <a:moveTo>
                      <a:pt x="219" y="0"/>
                    </a:moveTo>
                    <a:lnTo>
                      <a:pt x="218" y="0"/>
                    </a:lnTo>
                    <a:lnTo>
                      <a:pt x="218" y="0"/>
                    </a:lnTo>
                    <a:lnTo>
                      <a:pt x="215" y="0"/>
                    </a:lnTo>
                    <a:lnTo>
                      <a:pt x="215" y="2"/>
                    </a:lnTo>
                    <a:lnTo>
                      <a:pt x="213" y="2"/>
                    </a:lnTo>
                    <a:lnTo>
                      <a:pt x="213" y="4"/>
                    </a:lnTo>
                    <a:lnTo>
                      <a:pt x="215" y="4"/>
                    </a:lnTo>
                    <a:lnTo>
                      <a:pt x="215" y="2"/>
                    </a:lnTo>
                    <a:lnTo>
                      <a:pt x="218" y="2"/>
                    </a:lnTo>
                    <a:lnTo>
                      <a:pt x="218" y="0"/>
                    </a:lnTo>
                    <a:lnTo>
                      <a:pt x="219" y="0"/>
                    </a:lnTo>
                    <a:lnTo>
                      <a:pt x="219" y="0"/>
                    </a:lnTo>
                    <a:close/>
                    <a:moveTo>
                      <a:pt x="223" y="0"/>
                    </a:moveTo>
                    <a:lnTo>
                      <a:pt x="221" y="0"/>
                    </a:lnTo>
                    <a:lnTo>
                      <a:pt x="221" y="0"/>
                    </a:lnTo>
                    <a:lnTo>
                      <a:pt x="219" y="0"/>
                    </a:lnTo>
                    <a:lnTo>
                      <a:pt x="219" y="2"/>
                    </a:lnTo>
                    <a:lnTo>
                      <a:pt x="218" y="2"/>
                    </a:lnTo>
                    <a:lnTo>
                      <a:pt x="218" y="4"/>
                    </a:lnTo>
                    <a:lnTo>
                      <a:pt x="219" y="4"/>
                    </a:lnTo>
                    <a:lnTo>
                      <a:pt x="219" y="2"/>
                    </a:lnTo>
                    <a:lnTo>
                      <a:pt x="221" y="2"/>
                    </a:lnTo>
                    <a:lnTo>
                      <a:pt x="221" y="0"/>
                    </a:lnTo>
                    <a:lnTo>
                      <a:pt x="223" y="0"/>
                    </a:lnTo>
                    <a:lnTo>
                      <a:pt x="223" y="0"/>
                    </a:lnTo>
                    <a:close/>
                    <a:moveTo>
                      <a:pt x="228" y="0"/>
                    </a:moveTo>
                    <a:lnTo>
                      <a:pt x="225" y="0"/>
                    </a:lnTo>
                    <a:lnTo>
                      <a:pt x="225" y="0"/>
                    </a:lnTo>
                    <a:lnTo>
                      <a:pt x="223" y="0"/>
                    </a:lnTo>
                    <a:lnTo>
                      <a:pt x="223" y="2"/>
                    </a:lnTo>
                    <a:lnTo>
                      <a:pt x="221" y="2"/>
                    </a:lnTo>
                    <a:lnTo>
                      <a:pt x="221" y="4"/>
                    </a:lnTo>
                    <a:lnTo>
                      <a:pt x="223" y="4"/>
                    </a:lnTo>
                    <a:lnTo>
                      <a:pt x="223" y="2"/>
                    </a:lnTo>
                    <a:lnTo>
                      <a:pt x="225" y="2"/>
                    </a:lnTo>
                    <a:lnTo>
                      <a:pt x="225" y="0"/>
                    </a:lnTo>
                    <a:lnTo>
                      <a:pt x="228" y="0"/>
                    </a:lnTo>
                    <a:lnTo>
                      <a:pt x="228" y="0"/>
                    </a:lnTo>
                    <a:close/>
                    <a:moveTo>
                      <a:pt x="231" y="0"/>
                    </a:moveTo>
                    <a:lnTo>
                      <a:pt x="229" y="0"/>
                    </a:lnTo>
                    <a:lnTo>
                      <a:pt x="229" y="0"/>
                    </a:lnTo>
                    <a:lnTo>
                      <a:pt x="228" y="0"/>
                    </a:lnTo>
                    <a:lnTo>
                      <a:pt x="228" y="2"/>
                    </a:lnTo>
                    <a:lnTo>
                      <a:pt x="225" y="2"/>
                    </a:lnTo>
                    <a:lnTo>
                      <a:pt x="225" y="4"/>
                    </a:lnTo>
                    <a:lnTo>
                      <a:pt x="228" y="4"/>
                    </a:lnTo>
                    <a:lnTo>
                      <a:pt x="228" y="2"/>
                    </a:lnTo>
                    <a:lnTo>
                      <a:pt x="229" y="2"/>
                    </a:lnTo>
                    <a:lnTo>
                      <a:pt x="229" y="0"/>
                    </a:lnTo>
                    <a:lnTo>
                      <a:pt x="231" y="0"/>
                    </a:lnTo>
                    <a:lnTo>
                      <a:pt x="231" y="0"/>
                    </a:lnTo>
                    <a:close/>
                    <a:moveTo>
                      <a:pt x="235" y="0"/>
                    </a:moveTo>
                    <a:lnTo>
                      <a:pt x="234" y="0"/>
                    </a:lnTo>
                    <a:lnTo>
                      <a:pt x="234" y="0"/>
                    </a:lnTo>
                    <a:lnTo>
                      <a:pt x="231" y="0"/>
                    </a:lnTo>
                    <a:lnTo>
                      <a:pt x="231" y="2"/>
                    </a:lnTo>
                    <a:lnTo>
                      <a:pt x="229" y="2"/>
                    </a:lnTo>
                    <a:lnTo>
                      <a:pt x="229" y="4"/>
                    </a:lnTo>
                    <a:lnTo>
                      <a:pt x="231" y="4"/>
                    </a:lnTo>
                    <a:lnTo>
                      <a:pt x="231" y="2"/>
                    </a:lnTo>
                    <a:lnTo>
                      <a:pt x="234" y="2"/>
                    </a:lnTo>
                    <a:lnTo>
                      <a:pt x="234" y="0"/>
                    </a:lnTo>
                    <a:lnTo>
                      <a:pt x="235" y="0"/>
                    </a:lnTo>
                    <a:lnTo>
                      <a:pt x="235" y="0"/>
                    </a:lnTo>
                    <a:close/>
                    <a:moveTo>
                      <a:pt x="239" y="0"/>
                    </a:moveTo>
                    <a:lnTo>
                      <a:pt x="236" y="0"/>
                    </a:lnTo>
                    <a:lnTo>
                      <a:pt x="236" y="0"/>
                    </a:lnTo>
                    <a:lnTo>
                      <a:pt x="235" y="0"/>
                    </a:lnTo>
                    <a:lnTo>
                      <a:pt x="235" y="2"/>
                    </a:lnTo>
                    <a:lnTo>
                      <a:pt x="234" y="2"/>
                    </a:lnTo>
                    <a:lnTo>
                      <a:pt x="234" y="4"/>
                    </a:lnTo>
                    <a:lnTo>
                      <a:pt x="235" y="4"/>
                    </a:lnTo>
                    <a:lnTo>
                      <a:pt x="235" y="2"/>
                    </a:lnTo>
                    <a:lnTo>
                      <a:pt x="236" y="2"/>
                    </a:lnTo>
                    <a:lnTo>
                      <a:pt x="236" y="0"/>
                    </a:lnTo>
                    <a:lnTo>
                      <a:pt x="239" y="0"/>
                    </a:lnTo>
                    <a:lnTo>
                      <a:pt x="239" y="0"/>
                    </a:lnTo>
                    <a:close/>
                    <a:moveTo>
                      <a:pt x="244" y="0"/>
                    </a:moveTo>
                    <a:lnTo>
                      <a:pt x="241" y="0"/>
                    </a:lnTo>
                    <a:lnTo>
                      <a:pt x="241" y="0"/>
                    </a:lnTo>
                    <a:lnTo>
                      <a:pt x="239" y="0"/>
                    </a:lnTo>
                    <a:lnTo>
                      <a:pt x="239" y="2"/>
                    </a:lnTo>
                    <a:lnTo>
                      <a:pt x="236" y="2"/>
                    </a:lnTo>
                    <a:lnTo>
                      <a:pt x="236" y="4"/>
                    </a:lnTo>
                    <a:lnTo>
                      <a:pt x="239" y="4"/>
                    </a:lnTo>
                    <a:lnTo>
                      <a:pt x="239" y="2"/>
                    </a:lnTo>
                    <a:lnTo>
                      <a:pt x="241" y="2"/>
                    </a:lnTo>
                    <a:lnTo>
                      <a:pt x="241" y="0"/>
                    </a:lnTo>
                    <a:lnTo>
                      <a:pt x="244" y="0"/>
                    </a:lnTo>
                    <a:lnTo>
                      <a:pt x="244" y="0"/>
                    </a:lnTo>
                    <a:close/>
                    <a:moveTo>
                      <a:pt x="246" y="0"/>
                    </a:moveTo>
                    <a:lnTo>
                      <a:pt x="245" y="0"/>
                    </a:lnTo>
                    <a:lnTo>
                      <a:pt x="245" y="0"/>
                    </a:lnTo>
                    <a:lnTo>
                      <a:pt x="244" y="0"/>
                    </a:lnTo>
                    <a:lnTo>
                      <a:pt x="244" y="2"/>
                    </a:lnTo>
                    <a:lnTo>
                      <a:pt x="241" y="2"/>
                    </a:lnTo>
                    <a:lnTo>
                      <a:pt x="241" y="4"/>
                    </a:lnTo>
                    <a:lnTo>
                      <a:pt x="244" y="4"/>
                    </a:lnTo>
                    <a:lnTo>
                      <a:pt x="244" y="2"/>
                    </a:lnTo>
                    <a:lnTo>
                      <a:pt x="245" y="2"/>
                    </a:lnTo>
                    <a:lnTo>
                      <a:pt x="245" y="0"/>
                    </a:lnTo>
                    <a:lnTo>
                      <a:pt x="246" y="0"/>
                    </a:lnTo>
                    <a:lnTo>
                      <a:pt x="246" y="0"/>
                    </a:lnTo>
                    <a:close/>
                    <a:moveTo>
                      <a:pt x="251" y="0"/>
                    </a:moveTo>
                    <a:lnTo>
                      <a:pt x="249" y="0"/>
                    </a:lnTo>
                    <a:lnTo>
                      <a:pt x="249" y="0"/>
                    </a:lnTo>
                    <a:lnTo>
                      <a:pt x="246" y="0"/>
                    </a:lnTo>
                    <a:lnTo>
                      <a:pt x="246" y="2"/>
                    </a:lnTo>
                    <a:lnTo>
                      <a:pt x="245" y="2"/>
                    </a:lnTo>
                    <a:lnTo>
                      <a:pt x="245" y="4"/>
                    </a:lnTo>
                    <a:lnTo>
                      <a:pt x="246" y="4"/>
                    </a:lnTo>
                    <a:lnTo>
                      <a:pt x="246" y="2"/>
                    </a:lnTo>
                    <a:lnTo>
                      <a:pt x="249" y="2"/>
                    </a:lnTo>
                    <a:lnTo>
                      <a:pt x="249" y="0"/>
                    </a:lnTo>
                    <a:lnTo>
                      <a:pt x="251" y="0"/>
                    </a:lnTo>
                    <a:lnTo>
                      <a:pt x="251" y="0"/>
                    </a:lnTo>
                    <a:close/>
                    <a:moveTo>
                      <a:pt x="255" y="0"/>
                    </a:moveTo>
                    <a:lnTo>
                      <a:pt x="252" y="0"/>
                    </a:lnTo>
                    <a:lnTo>
                      <a:pt x="252" y="0"/>
                    </a:lnTo>
                    <a:lnTo>
                      <a:pt x="251" y="0"/>
                    </a:lnTo>
                    <a:lnTo>
                      <a:pt x="251" y="2"/>
                    </a:lnTo>
                    <a:lnTo>
                      <a:pt x="249" y="2"/>
                    </a:lnTo>
                    <a:lnTo>
                      <a:pt x="249" y="4"/>
                    </a:lnTo>
                    <a:lnTo>
                      <a:pt x="251" y="4"/>
                    </a:lnTo>
                    <a:lnTo>
                      <a:pt x="251" y="2"/>
                    </a:lnTo>
                    <a:lnTo>
                      <a:pt x="252" y="2"/>
                    </a:lnTo>
                    <a:lnTo>
                      <a:pt x="252" y="0"/>
                    </a:lnTo>
                    <a:lnTo>
                      <a:pt x="255" y="0"/>
                    </a:lnTo>
                    <a:lnTo>
                      <a:pt x="255" y="0"/>
                    </a:lnTo>
                    <a:close/>
                    <a:moveTo>
                      <a:pt x="258" y="0"/>
                    </a:moveTo>
                    <a:lnTo>
                      <a:pt x="257" y="0"/>
                    </a:lnTo>
                    <a:lnTo>
                      <a:pt x="257" y="0"/>
                    </a:lnTo>
                    <a:lnTo>
                      <a:pt x="255" y="0"/>
                    </a:lnTo>
                    <a:lnTo>
                      <a:pt x="255" y="2"/>
                    </a:lnTo>
                    <a:lnTo>
                      <a:pt x="252" y="2"/>
                    </a:lnTo>
                    <a:lnTo>
                      <a:pt x="252" y="4"/>
                    </a:lnTo>
                    <a:lnTo>
                      <a:pt x="255" y="4"/>
                    </a:lnTo>
                    <a:lnTo>
                      <a:pt x="255" y="2"/>
                    </a:lnTo>
                    <a:lnTo>
                      <a:pt x="257" y="2"/>
                    </a:lnTo>
                    <a:lnTo>
                      <a:pt x="257" y="0"/>
                    </a:lnTo>
                    <a:lnTo>
                      <a:pt x="258" y="0"/>
                    </a:lnTo>
                    <a:lnTo>
                      <a:pt x="258" y="0"/>
                    </a:lnTo>
                    <a:close/>
                    <a:moveTo>
                      <a:pt x="262" y="0"/>
                    </a:moveTo>
                    <a:lnTo>
                      <a:pt x="261" y="0"/>
                    </a:lnTo>
                    <a:lnTo>
                      <a:pt x="261" y="0"/>
                    </a:lnTo>
                    <a:lnTo>
                      <a:pt x="258" y="0"/>
                    </a:lnTo>
                    <a:lnTo>
                      <a:pt x="258" y="2"/>
                    </a:lnTo>
                    <a:lnTo>
                      <a:pt x="257" y="2"/>
                    </a:lnTo>
                    <a:lnTo>
                      <a:pt x="257" y="4"/>
                    </a:lnTo>
                    <a:lnTo>
                      <a:pt x="258" y="4"/>
                    </a:lnTo>
                    <a:lnTo>
                      <a:pt x="258" y="2"/>
                    </a:lnTo>
                    <a:lnTo>
                      <a:pt x="261" y="2"/>
                    </a:lnTo>
                    <a:lnTo>
                      <a:pt x="261" y="0"/>
                    </a:lnTo>
                    <a:lnTo>
                      <a:pt x="262" y="0"/>
                    </a:lnTo>
                    <a:lnTo>
                      <a:pt x="262" y="0"/>
                    </a:lnTo>
                    <a:close/>
                    <a:moveTo>
                      <a:pt x="267" y="0"/>
                    </a:moveTo>
                    <a:lnTo>
                      <a:pt x="265" y="0"/>
                    </a:lnTo>
                    <a:lnTo>
                      <a:pt x="265" y="0"/>
                    </a:lnTo>
                    <a:lnTo>
                      <a:pt x="262" y="0"/>
                    </a:lnTo>
                    <a:lnTo>
                      <a:pt x="262" y="2"/>
                    </a:lnTo>
                    <a:lnTo>
                      <a:pt x="261" y="2"/>
                    </a:lnTo>
                    <a:lnTo>
                      <a:pt x="261" y="4"/>
                    </a:lnTo>
                    <a:lnTo>
                      <a:pt x="262" y="4"/>
                    </a:lnTo>
                    <a:lnTo>
                      <a:pt x="262" y="2"/>
                    </a:lnTo>
                    <a:lnTo>
                      <a:pt x="265" y="2"/>
                    </a:lnTo>
                    <a:lnTo>
                      <a:pt x="265" y="0"/>
                    </a:lnTo>
                    <a:lnTo>
                      <a:pt x="267" y="0"/>
                    </a:lnTo>
                    <a:lnTo>
                      <a:pt x="267" y="0"/>
                    </a:lnTo>
                    <a:close/>
                    <a:moveTo>
                      <a:pt x="269" y="0"/>
                    </a:moveTo>
                    <a:lnTo>
                      <a:pt x="268" y="0"/>
                    </a:lnTo>
                    <a:lnTo>
                      <a:pt x="268" y="0"/>
                    </a:lnTo>
                    <a:lnTo>
                      <a:pt x="267" y="0"/>
                    </a:lnTo>
                    <a:lnTo>
                      <a:pt x="267" y="2"/>
                    </a:lnTo>
                    <a:lnTo>
                      <a:pt x="265" y="2"/>
                    </a:lnTo>
                    <a:lnTo>
                      <a:pt x="265" y="4"/>
                    </a:lnTo>
                    <a:lnTo>
                      <a:pt x="267" y="4"/>
                    </a:lnTo>
                    <a:lnTo>
                      <a:pt x="267" y="2"/>
                    </a:lnTo>
                    <a:lnTo>
                      <a:pt x="268" y="2"/>
                    </a:lnTo>
                    <a:lnTo>
                      <a:pt x="268" y="0"/>
                    </a:lnTo>
                    <a:lnTo>
                      <a:pt x="271" y="0"/>
                    </a:lnTo>
                    <a:lnTo>
                      <a:pt x="271" y="0"/>
                    </a:lnTo>
                    <a:lnTo>
                      <a:pt x="271" y="0"/>
                    </a:lnTo>
                    <a:lnTo>
                      <a:pt x="269" y="0"/>
                    </a:lnTo>
                    <a:close/>
                  </a:path>
                </a:pathLst>
              </a:custGeom>
              <a:solidFill>
                <a:srgbClr val="020303"/>
              </a:solidFill>
              <a:ln>
                <a:noFill/>
              </a:ln>
            </p:spPr>
            <p:txBody>
              <a:bodyPr/>
              <a:lstStyle/>
              <a:p>
                <a:pPr fontAlgn="auto">
                  <a:spcBef>
                    <a:spcPts val="0"/>
                  </a:spcBef>
                  <a:spcAft>
                    <a:spcPts val="0"/>
                  </a:spcAft>
                  <a:defRPr/>
                </a:pPr>
                <a:endParaRPr lang="zh-CN" altLang="en-US">
                  <a:latin typeface="+mn-lt"/>
                  <a:ea typeface="+mn-ea"/>
                </a:endParaRPr>
              </a:p>
            </p:txBody>
          </p:sp>
          <p:sp>
            <p:nvSpPr>
              <p:cNvPr id="433" name="Rectangle 1565"/>
              <p:cNvSpPr>
                <a:spLocks noChangeArrowheads="1"/>
              </p:cNvSpPr>
              <p:nvPr/>
            </p:nvSpPr>
            <p:spPr bwMode="auto">
              <a:xfrm>
                <a:off x="4743" y="925"/>
                <a:ext cx="2"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34" name="Line 1566"/>
              <p:cNvSpPr>
                <a:spLocks noChangeShapeType="1"/>
              </p:cNvSpPr>
              <p:nvPr/>
            </p:nvSpPr>
            <p:spPr bwMode="auto">
              <a:xfrm>
                <a:off x="4998" y="924"/>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35" name="Freeform 1567"/>
              <p:cNvSpPr/>
              <p:nvPr/>
            </p:nvSpPr>
            <p:spPr bwMode="auto">
              <a:xfrm>
                <a:off x="4997" y="923"/>
                <a:ext cx="1" cy="1"/>
              </a:xfrm>
              <a:custGeom>
                <a:avLst/>
                <a:gdLst>
                  <a:gd name="T0" fmla="*/ 1 w 1"/>
                  <a:gd name="T1" fmla="*/ 0 h 1"/>
                  <a:gd name="T2" fmla="*/ 1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0"/>
                    </a:lnTo>
                    <a:lnTo>
                      <a:pt x="0" y="1"/>
                    </a:lnTo>
                    <a:lnTo>
                      <a:pt x="1" y="1"/>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36" name="Rectangle 1568"/>
              <p:cNvSpPr>
                <a:spLocks noChangeArrowheads="1"/>
              </p:cNvSpPr>
              <p:nvPr/>
            </p:nvSpPr>
            <p:spPr bwMode="auto">
              <a:xfrm>
                <a:off x="4999" y="921"/>
                <a:ext cx="1"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37" name="Line 1569"/>
              <p:cNvSpPr>
                <a:spLocks noChangeShapeType="1"/>
              </p:cNvSpPr>
              <p:nvPr/>
            </p:nvSpPr>
            <p:spPr bwMode="auto">
              <a:xfrm>
                <a:off x="5002" y="92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38" name="Line 1570"/>
              <p:cNvSpPr>
                <a:spLocks noChangeShapeType="1"/>
              </p:cNvSpPr>
              <p:nvPr/>
            </p:nvSpPr>
            <p:spPr bwMode="auto">
              <a:xfrm>
                <a:off x="5002" y="911"/>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39" name="Line 1571"/>
              <p:cNvSpPr>
                <a:spLocks noChangeShapeType="1"/>
              </p:cNvSpPr>
              <p:nvPr/>
            </p:nvSpPr>
            <p:spPr bwMode="auto">
              <a:xfrm>
                <a:off x="5002" y="908"/>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40" name="Freeform 1572"/>
              <p:cNvSpPr/>
              <p:nvPr/>
            </p:nvSpPr>
            <p:spPr bwMode="auto">
              <a:xfrm>
                <a:off x="4999" y="904"/>
                <a:ext cx="5" cy="4"/>
              </a:xfrm>
              <a:custGeom>
                <a:avLst/>
                <a:gdLst>
                  <a:gd name="T0" fmla="*/ 3 w 5"/>
                  <a:gd name="T1" fmla="*/ 0 h 4"/>
                  <a:gd name="T2" fmla="*/ 3 w 5"/>
                  <a:gd name="T3" fmla="*/ 1 h 4"/>
                  <a:gd name="T4" fmla="*/ 0 w 5"/>
                  <a:gd name="T5" fmla="*/ 1 h 4"/>
                  <a:gd name="T6" fmla="*/ 0 w 5"/>
                  <a:gd name="T7" fmla="*/ 4 h 4"/>
                  <a:gd name="T8" fmla="*/ 0 w 5"/>
                  <a:gd name="T9" fmla="*/ 4 h 4"/>
                  <a:gd name="T10" fmla="*/ 0 w 5"/>
                  <a:gd name="T11" fmla="*/ 4 h 4"/>
                  <a:gd name="T12" fmla="*/ 0 w 5"/>
                  <a:gd name="T13" fmla="*/ 4 h 4"/>
                  <a:gd name="T14" fmla="*/ 0 w 5"/>
                  <a:gd name="T15" fmla="*/ 4 h 4"/>
                  <a:gd name="T16" fmla="*/ 3 w 5"/>
                  <a:gd name="T17" fmla="*/ 4 h 4"/>
                  <a:gd name="T18" fmla="*/ 3 w 5"/>
                  <a:gd name="T19" fmla="*/ 1 h 4"/>
                  <a:gd name="T20" fmla="*/ 5 w 5"/>
                  <a:gd name="T21" fmla="*/ 1 h 4"/>
                  <a:gd name="T22" fmla="*/ 5 w 5"/>
                  <a:gd name="T23" fmla="*/ 1 h 4"/>
                  <a:gd name="T24" fmla="*/ 3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3" y="0"/>
                    </a:moveTo>
                    <a:lnTo>
                      <a:pt x="3" y="1"/>
                    </a:lnTo>
                    <a:lnTo>
                      <a:pt x="0" y="1"/>
                    </a:lnTo>
                    <a:lnTo>
                      <a:pt x="0" y="4"/>
                    </a:lnTo>
                    <a:lnTo>
                      <a:pt x="0" y="4"/>
                    </a:lnTo>
                    <a:lnTo>
                      <a:pt x="0" y="4"/>
                    </a:lnTo>
                    <a:lnTo>
                      <a:pt x="0" y="4"/>
                    </a:lnTo>
                    <a:lnTo>
                      <a:pt x="0" y="4"/>
                    </a:lnTo>
                    <a:lnTo>
                      <a:pt x="3" y="4"/>
                    </a:lnTo>
                    <a:lnTo>
                      <a:pt x="3" y="1"/>
                    </a:lnTo>
                    <a:lnTo>
                      <a:pt x="5" y="1"/>
                    </a:lnTo>
                    <a:lnTo>
                      <a:pt x="5" y="1"/>
                    </a:lnTo>
                    <a:lnTo>
                      <a:pt x="3"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41" name="Line 1573"/>
              <p:cNvSpPr>
                <a:spLocks noChangeShapeType="1"/>
              </p:cNvSpPr>
              <p:nvPr/>
            </p:nvSpPr>
            <p:spPr bwMode="auto">
              <a:xfrm>
                <a:off x="4994" y="904"/>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42" name="Line 1574"/>
              <p:cNvSpPr>
                <a:spLocks noChangeShapeType="1"/>
              </p:cNvSpPr>
              <p:nvPr/>
            </p:nvSpPr>
            <p:spPr bwMode="auto">
              <a:xfrm>
                <a:off x="4998" y="904"/>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43" name="Freeform 1575"/>
              <p:cNvSpPr/>
              <p:nvPr/>
            </p:nvSpPr>
            <p:spPr bwMode="auto">
              <a:xfrm>
                <a:off x="4998" y="902"/>
                <a:ext cx="3" cy="5"/>
              </a:xfrm>
              <a:custGeom>
                <a:avLst/>
                <a:gdLst>
                  <a:gd name="T0" fmla="*/ 1 w 3"/>
                  <a:gd name="T1" fmla="*/ 0 h 5"/>
                  <a:gd name="T2" fmla="*/ 1 w 3"/>
                  <a:gd name="T3" fmla="*/ 2 h 5"/>
                  <a:gd name="T4" fmla="*/ 0 w 3"/>
                  <a:gd name="T5" fmla="*/ 2 h 5"/>
                  <a:gd name="T6" fmla="*/ 0 w 3"/>
                  <a:gd name="T7" fmla="*/ 3 h 5"/>
                  <a:gd name="T8" fmla="*/ 0 w 3"/>
                  <a:gd name="T9" fmla="*/ 3 h 5"/>
                  <a:gd name="T10" fmla="*/ 0 w 3"/>
                  <a:gd name="T11" fmla="*/ 3 h 5"/>
                  <a:gd name="T12" fmla="*/ 0 w 3"/>
                  <a:gd name="T13" fmla="*/ 5 h 5"/>
                  <a:gd name="T14" fmla="*/ 0 w 3"/>
                  <a:gd name="T15" fmla="*/ 3 h 5"/>
                  <a:gd name="T16" fmla="*/ 1 w 3"/>
                  <a:gd name="T17" fmla="*/ 3 h 5"/>
                  <a:gd name="T18" fmla="*/ 1 w 3"/>
                  <a:gd name="T19" fmla="*/ 2 h 5"/>
                  <a:gd name="T20" fmla="*/ 3 w 3"/>
                  <a:gd name="T21" fmla="*/ 2 h 5"/>
                  <a:gd name="T22" fmla="*/ 3 w 3"/>
                  <a:gd name="T23" fmla="*/ 2 h 5"/>
                  <a:gd name="T24" fmla="*/ 1 w 3"/>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5">
                    <a:moveTo>
                      <a:pt x="1" y="0"/>
                    </a:moveTo>
                    <a:lnTo>
                      <a:pt x="1" y="2"/>
                    </a:lnTo>
                    <a:lnTo>
                      <a:pt x="0" y="2"/>
                    </a:lnTo>
                    <a:lnTo>
                      <a:pt x="0" y="3"/>
                    </a:lnTo>
                    <a:lnTo>
                      <a:pt x="0" y="3"/>
                    </a:lnTo>
                    <a:lnTo>
                      <a:pt x="0" y="3"/>
                    </a:lnTo>
                    <a:lnTo>
                      <a:pt x="0" y="5"/>
                    </a:lnTo>
                    <a:lnTo>
                      <a:pt x="0" y="3"/>
                    </a:lnTo>
                    <a:lnTo>
                      <a:pt x="1" y="3"/>
                    </a:lnTo>
                    <a:lnTo>
                      <a:pt x="1" y="2"/>
                    </a:lnTo>
                    <a:lnTo>
                      <a:pt x="3" y="2"/>
                    </a:lnTo>
                    <a:lnTo>
                      <a:pt x="3" y="2"/>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44" name="Freeform 1576"/>
              <p:cNvSpPr/>
              <p:nvPr/>
            </p:nvSpPr>
            <p:spPr bwMode="auto">
              <a:xfrm>
                <a:off x="4994" y="901"/>
                <a:ext cx="4" cy="4"/>
              </a:xfrm>
              <a:custGeom>
                <a:avLst/>
                <a:gdLst>
                  <a:gd name="T0" fmla="*/ 4 w 4"/>
                  <a:gd name="T1" fmla="*/ 0 h 4"/>
                  <a:gd name="T2" fmla="*/ 4 w 4"/>
                  <a:gd name="T3" fmla="*/ 1 h 4"/>
                  <a:gd name="T4" fmla="*/ 3 w 4"/>
                  <a:gd name="T5" fmla="*/ 1 h 4"/>
                  <a:gd name="T6" fmla="*/ 3 w 4"/>
                  <a:gd name="T7" fmla="*/ 3 h 4"/>
                  <a:gd name="T8" fmla="*/ 0 w 4"/>
                  <a:gd name="T9" fmla="*/ 3 h 4"/>
                  <a:gd name="T10" fmla="*/ 0 w 4"/>
                  <a:gd name="T11" fmla="*/ 3 h 4"/>
                  <a:gd name="T12" fmla="*/ 0 w 4"/>
                  <a:gd name="T13" fmla="*/ 3 h 4"/>
                  <a:gd name="T14" fmla="*/ 3 w 4"/>
                  <a:gd name="T15" fmla="*/ 4 h 4"/>
                  <a:gd name="T16" fmla="*/ 3 w 4"/>
                  <a:gd name="T17" fmla="*/ 3 h 4"/>
                  <a:gd name="T18" fmla="*/ 4 w 4"/>
                  <a:gd name="T19" fmla="*/ 3 h 4"/>
                  <a:gd name="T20" fmla="*/ 4 w 4"/>
                  <a:gd name="T21" fmla="*/ 1 h 4"/>
                  <a:gd name="T22" fmla="*/ 4 w 4"/>
                  <a:gd name="T23" fmla="*/ 1 h 4"/>
                  <a:gd name="T24" fmla="*/ 4 w 4"/>
                  <a:gd name="T25" fmla="*/ 1 h 4"/>
                  <a:gd name="T26" fmla="*/ 4 w 4"/>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4" y="0"/>
                    </a:moveTo>
                    <a:lnTo>
                      <a:pt x="4" y="1"/>
                    </a:lnTo>
                    <a:lnTo>
                      <a:pt x="3" y="1"/>
                    </a:lnTo>
                    <a:lnTo>
                      <a:pt x="3" y="3"/>
                    </a:lnTo>
                    <a:lnTo>
                      <a:pt x="0" y="3"/>
                    </a:lnTo>
                    <a:lnTo>
                      <a:pt x="0" y="3"/>
                    </a:lnTo>
                    <a:lnTo>
                      <a:pt x="0" y="3"/>
                    </a:lnTo>
                    <a:lnTo>
                      <a:pt x="3" y="4"/>
                    </a:lnTo>
                    <a:lnTo>
                      <a:pt x="3" y="3"/>
                    </a:lnTo>
                    <a:lnTo>
                      <a:pt x="4" y="3"/>
                    </a:lnTo>
                    <a:lnTo>
                      <a:pt x="4" y="1"/>
                    </a:lnTo>
                    <a:lnTo>
                      <a:pt x="4" y="1"/>
                    </a:lnTo>
                    <a:lnTo>
                      <a:pt x="4" y="1"/>
                    </a:lnTo>
                    <a:lnTo>
                      <a:pt x="4"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45" name="Freeform 1577"/>
              <p:cNvSpPr/>
              <p:nvPr/>
            </p:nvSpPr>
            <p:spPr bwMode="auto">
              <a:xfrm>
                <a:off x="4728" y="901"/>
                <a:ext cx="2" cy="1"/>
              </a:xfrm>
              <a:custGeom>
                <a:avLst/>
                <a:gdLst>
                  <a:gd name="T0" fmla="*/ 2 w 2"/>
                  <a:gd name="T1" fmla="*/ 0 h 1"/>
                  <a:gd name="T2" fmla="*/ 2 w 2"/>
                  <a:gd name="T3" fmla="*/ 0 h 1"/>
                  <a:gd name="T4" fmla="*/ 0 w 2"/>
                  <a:gd name="T5" fmla="*/ 1 h 1"/>
                  <a:gd name="T6" fmla="*/ 2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lnTo>
                      <a:pt x="2" y="0"/>
                    </a:lnTo>
                    <a:lnTo>
                      <a:pt x="0" y="1"/>
                    </a:lnTo>
                    <a:lnTo>
                      <a:pt x="2" y="1"/>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46" name="Freeform 1578"/>
              <p:cNvSpPr/>
              <p:nvPr/>
            </p:nvSpPr>
            <p:spPr bwMode="auto">
              <a:xfrm>
                <a:off x="4992" y="900"/>
                <a:ext cx="5" cy="4"/>
              </a:xfrm>
              <a:custGeom>
                <a:avLst/>
                <a:gdLst>
                  <a:gd name="T0" fmla="*/ 2 w 5"/>
                  <a:gd name="T1" fmla="*/ 0 h 4"/>
                  <a:gd name="T2" fmla="*/ 2 w 5"/>
                  <a:gd name="T3" fmla="*/ 2 h 4"/>
                  <a:gd name="T4" fmla="*/ 0 w 5"/>
                  <a:gd name="T5" fmla="*/ 2 h 4"/>
                  <a:gd name="T6" fmla="*/ 0 w 5"/>
                  <a:gd name="T7" fmla="*/ 4 h 4"/>
                  <a:gd name="T8" fmla="*/ 0 w 5"/>
                  <a:gd name="T9" fmla="*/ 4 h 4"/>
                  <a:gd name="T10" fmla="*/ 2 w 5"/>
                  <a:gd name="T11" fmla="*/ 4 h 4"/>
                  <a:gd name="T12" fmla="*/ 2 w 5"/>
                  <a:gd name="T13" fmla="*/ 4 h 4"/>
                  <a:gd name="T14" fmla="*/ 2 w 5"/>
                  <a:gd name="T15" fmla="*/ 2 h 4"/>
                  <a:gd name="T16" fmla="*/ 5 w 5"/>
                  <a:gd name="T17" fmla="*/ 2 h 4"/>
                  <a:gd name="T18" fmla="*/ 5 w 5"/>
                  <a:gd name="T19" fmla="*/ 1 h 4"/>
                  <a:gd name="T20" fmla="*/ 5 w 5"/>
                  <a:gd name="T21" fmla="*/ 1 h 4"/>
                  <a:gd name="T22" fmla="*/ 2 w 5"/>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4">
                    <a:moveTo>
                      <a:pt x="2" y="0"/>
                    </a:moveTo>
                    <a:lnTo>
                      <a:pt x="2" y="2"/>
                    </a:lnTo>
                    <a:lnTo>
                      <a:pt x="0" y="2"/>
                    </a:lnTo>
                    <a:lnTo>
                      <a:pt x="0" y="4"/>
                    </a:lnTo>
                    <a:lnTo>
                      <a:pt x="0" y="4"/>
                    </a:lnTo>
                    <a:lnTo>
                      <a:pt x="2" y="4"/>
                    </a:lnTo>
                    <a:lnTo>
                      <a:pt x="2" y="4"/>
                    </a:lnTo>
                    <a:lnTo>
                      <a:pt x="2" y="2"/>
                    </a:lnTo>
                    <a:lnTo>
                      <a:pt x="5" y="2"/>
                    </a:lnTo>
                    <a:lnTo>
                      <a:pt x="5" y="1"/>
                    </a:lnTo>
                    <a:lnTo>
                      <a:pt x="5" y="1"/>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47" name="Rectangle 1579"/>
              <p:cNvSpPr>
                <a:spLocks noChangeArrowheads="1"/>
              </p:cNvSpPr>
              <p:nvPr/>
            </p:nvSpPr>
            <p:spPr bwMode="auto">
              <a:xfrm>
                <a:off x="4721" y="915"/>
                <a:ext cx="3"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48" name="Rectangle 1580"/>
              <p:cNvSpPr>
                <a:spLocks noChangeArrowheads="1"/>
              </p:cNvSpPr>
              <p:nvPr/>
            </p:nvSpPr>
            <p:spPr bwMode="auto">
              <a:xfrm>
                <a:off x="4721" y="911"/>
                <a:ext cx="3" cy="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49" name="Rectangle 1581"/>
              <p:cNvSpPr>
                <a:spLocks noChangeArrowheads="1"/>
              </p:cNvSpPr>
              <p:nvPr/>
            </p:nvSpPr>
            <p:spPr bwMode="auto">
              <a:xfrm>
                <a:off x="4721" y="908"/>
                <a:ext cx="3"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0" name="Freeform 1582"/>
              <p:cNvSpPr/>
              <p:nvPr/>
            </p:nvSpPr>
            <p:spPr bwMode="auto">
              <a:xfrm>
                <a:off x="4724" y="904"/>
                <a:ext cx="3" cy="4"/>
              </a:xfrm>
              <a:custGeom>
                <a:avLst/>
                <a:gdLst>
                  <a:gd name="T0" fmla="*/ 1 w 3"/>
                  <a:gd name="T1" fmla="*/ 1 h 4"/>
                  <a:gd name="T2" fmla="*/ 1 w 3"/>
                  <a:gd name="T3" fmla="*/ 0 h 4"/>
                  <a:gd name="T4" fmla="*/ 3 w 3"/>
                  <a:gd name="T5" fmla="*/ 0 h 4"/>
                  <a:gd name="T6" fmla="*/ 3 w 3"/>
                  <a:gd name="T7" fmla="*/ 1 h 4"/>
                  <a:gd name="T8" fmla="*/ 1 w 3"/>
                  <a:gd name="T9" fmla="*/ 1 h 4"/>
                  <a:gd name="T10" fmla="*/ 1 w 3"/>
                  <a:gd name="T11" fmla="*/ 4 h 4"/>
                  <a:gd name="T12" fmla="*/ 0 w 3"/>
                  <a:gd name="T13" fmla="*/ 4 h 4"/>
                  <a:gd name="T14" fmla="*/ 0 w 3"/>
                  <a:gd name="T15" fmla="*/ 1 h 4"/>
                  <a:gd name="T16" fmla="*/ 1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1"/>
                    </a:moveTo>
                    <a:lnTo>
                      <a:pt x="1" y="0"/>
                    </a:lnTo>
                    <a:lnTo>
                      <a:pt x="3" y="0"/>
                    </a:lnTo>
                    <a:lnTo>
                      <a:pt x="3" y="1"/>
                    </a:lnTo>
                    <a:lnTo>
                      <a:pt x="1" y="1"/>
                    </a:lnTo>
                    <a:lnTo>
                      <a:pt x="1" y="4"/>
                    </a:lnTo>
                    <a:lnTo>
                      <a:pt x="0" y="4"/>
                    </a:lnTo>
                    <a:lnTo>
                      <a:pt x="0" y="1"/>
                    </a:lnTo>
                    <a:lnTo>
                      <a:pt x="1" y="1"/>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51" name="Freeform 1583"/>
              <p:cNvSpPr/>
              <p:nvPr/>
            </p:nvSpPr>
            <p:spPr bwMode="auto">
              <a:xfrm>
                <a:off x="4720" y="900"/>
                <a:ext cx="287" cy="28"/>
              </a:xfrm>
              <a:custGeom>
                <a:avLst/>
                <a:gdLst>
                  <a:gd name="T0" fmla="*/ 1 w 287"/>
                  <a:gd name="T1" fmla="*/ 10 h 28"/>
                  <a:gd name="T2" fmla="*/ 277 w 287"/>
                  <a:gd name="T3" fmla="*/ 27 h 28"/>
                  <a:gd name="T4" fmla="*/ 281 w 287"/>
                  <a:gd name="T5" fmla="*/ 10 h 28"/>
                  <a:gd name="T6" fmla="*/ 284 w 287"/>
                  <a:gd name="T7" fmla="*/ 15 h 28"/>
                  <a:gd name="T8" fmla="*/ 284 w 287"/>
                  <a:gd name="T9" fmla="*/ 20 h 28"/>
                  <a:gd name="T10" fmla="*/ 277 w 287"/>
                  <a:gd name="T11" fmla="*/ 25 h 28"/>
                  <a:gd name="T12" fmla="*/ 272 w 287"/>
                  <a:gd name="T13" fmla="*/ 25 h 28"/>
                  <a:gd name="T14" fmla="*/ 265 w 287"/>
                  <a:gd name="T15" fmla="*/ 25 h 28"/>
                  <a:gd name="T16" fmla="*/ 258 w 287"/>
                  <a:gd name="T17" fmla="*/ 25 h 28"/>
                  <a:gd name="T18" fmla="*/ 255 w 287"/>
                  <a:gd name="T19" fmla="*/ 25 h 28"/>
                  <a:gd name="T20" fmla="*/ 249 w 287"/>
                  <a:gd name="T21" fmla="*/ 27 h 28"/>
                  <a:gd name="T22" fmla="*/ 245 w 287"/>
                  <a:gd name="T23" fmla="*/ 25 h 28"/>
                  <a:gd name="T24" fmla="*/ 239 w 287"/>
                  <a:gd name="T25" fmla="*/ 25 h 28"/>
                  <a:gd name="T26" fmla="*/ 231 w 287"/>
                  <a:gd name="T27" fmla="*/ 27 h 28"/>
                  <a:gd name="T28" fmla="*/ 229 w 287"/>
                  <a:gd name="T29" fmla="*/ 25 h 28"/>
                  <a:gd name="T30" fmla="*/ 221 w 287"/>
                  <a:gd name="T31" fmla="*/ 25 h 28"/>
                  <a:gd name="T32" fmla="*/ 215 w 287"/>
                  <a:gd name="T33" fmla="*/ 25 h 28"/>
                  <a:gd name="T34" fmla="*/ 212 w 287"/>
                  <a:gd name="T35" fmla="*/ 25 h 28"/>
                  <a:gd name="T36" fmla="*/ 206 w 287"/>
                  <a:gd name="T37" fmla="*/ 27 h 28"/>
                  <a:gd name="T38" fmla="*/ 202 w 287"/>
                  <a:gd name="T39" fmla="*/ 25 h 28"/>
                  <a:gd name="T40" fmla="*/ 196 w 287"/>
                  <a:gd name="T41" fmla="*/ 25 h 28"/>
                  <a:gd name="T42" fmla="*/ 188 w 287"/>
                  <a:gd name="T43" fmla="*/ 27 h 28"/>
                  <a:gd name="T44" fmla="*/ 186 w 287"/>
                  <a:gd name="T45" fmla="*/ 25 h 28"/>
                  <a:gd name="T46" fmla="*/ 178 w 287"/>
                  <a:gd name="T47" fmla="*/ 25 h 28"/>
                  <a:gd name="T48" fmla="*/ 172 w 287"/>
                  <a:gd name="T49" fmla="*/ 25 h 28"/>
                  <a:gd name="T50" fmla="*/ 169 w 287"/>
                  <a:gd name="T51" fmla="*/ 25 h 28"/>
                  <a:gd name="T52" fmla="*/ 162 w 287"/>
                  <a:gd name="T53" fmla="*/ 27 h 28"/>
                  <a:gd name="T54" fmla="*/ 159 w 287"/>
                  <a:gd name="T55" fmla="*/ 25 h 28"/>
                  <a:gd name="T56" fmla="*/ 153 w 287"/>
                  <a:gd name="T57" fmla="*/ 25 h 28"/>
                  <a:gd name="T58" fmla="*/ 145 w 287"/>
                  <a:gd name="T59" fmla="*/ 27 h 28"/>
                  <a:gd name="T60" fmla="*/ 143 w 287"/>
                  <a:gd name="T61" fmla="*/ 25 h 28"/>
                  <a:gd name="T62" fmla="*/ 135 w 287"/>
                  <a:gd name="T63" fmla="*/ 25 h 28"/>
                  <a:gd name="T64" fmla="*/ 129 w 287"/>
                  <a:gd name="T65" fmla="*/ 25 h 28"/>
                  <a:gd name="T66" fmla="*/ 124 w 287"/>
                  <a:gd name="T67" fmla="*/ 25 h 28"/>
                  <a:gd name="T68" fmla="*/ 119 w 287"/>
                  <a:gd name="T69" fmla="*/ 27 h 28"/>
                  <a:gd name="T70" fmla="*/ 116 w 287"/>
                  <a:gd name="T71" fmla="*/ 25 h 28"/>
                  <a:gd name="T72" fmla="*/ 110 w 287"/>
                  <a:gd name="T73" fmla="*/ 25 h 28"/>
                  <a:gd name="T74" fmla="*/ 102 w 287"/>
                  <a:gd name="T75" fmla="*/ 27 h 28"/>
                  <a:gd name="T76" fmla="*/ 100 w 287"/>
                  <a:gd name="T77" fmla="*/ 25 h 28"/>
                  <a:gd name="T78" fmla="*/ 91 w 287"/>
                  <a:gd name="T79" fmla="*/ 25 h 28"/>
                  <a:gd name="T80" fmla="*/ 86 w 287"/>
                  <a:gd name="T81" fmla="*/ 25 h 28"/>
                  <a:gd name="T82" fmla="*/ 81 w 287"/>
                  <a:gd name="T83" fmla="*/ 25 h 28"/>
                  <a:gd name="T84" fmla="*/ 76 w 287"/>
                  <a:gd name="T85" fmla="*/ 27 h 28"/>
                  <a:gd name="T86" fmla="*/ 73 w 287"/>
                  <a:gd name="T87" fmla="*/ 25 h 28"/>
                  <a:gd name="T88" fmla="*/ 66 w 287"/>
                  <a:gd name="T89" fmla="*/ 25 h 28"/>
                  <a:gd name="T90" fmla="*/ 58 w 287"/>
                  <a:gd name="T91" fmla="*/ 27 h 28"/>
                  <a:gd name="T92" fmla="*/ 57 w 287"/>
                  <a:gd name="T93" fmla="*/ 25 h 28"/>
                  <a:gd name="T94" fmla="*/ 48 w 287"/>
                  <a:gd name="T95" fmla="*/ 25 h 28"/>
                  <a:gd name="T96" fmla="*/ 43 w 287"/>
                  <a:gd name="T97" fmla="*/ 25 h 28"/>
                  <a:gd name="T98" fmla="*/ 38 w 287"/>
                  <a:gd name="T99" fmla="*/ 25 h 28"/>
                  <a:gd name="T100" fmla="*/ 33 w 287"/>
                  <a:gd name="T101" fmla="*/ 27 h 28"/>
                  <a:gd name="T102" fmla="*/ 28 w 287"/>
                  <a:gd name="T103" fmla="*/ 25 h 28"/>
                  <a:gd name="T104" fmla="*/ 20 w 287"/>
                  <a:gd name="T105" fmla="*/ 25 h 28"/>
                  <a:gd name="T106" fmla="*/ 15 w 287"/>
                  <a:gd name="T107" fmla="*/ 25 h 28"/>
                  <a:gd name="T108" fmla="*/ 11 w 287"/>
                  <a:gd name="T109" fmla="*/ 24 h 28"/>
                  <a:gd name="T110" fmla="*/ 5 w 287"/>
                  <a:gd name="T111" fmla="*/ 20 h 28"/>
                  <a:gd name="T112" fmla="*/ 4 w 287"/>
                  <a:gd name="T113" fmla="*/ 14 h 28"/>
                  <a:gd name="T114" fmla="*/ 7 w 287"/>
                  <a:gd name="T115" fmla="*/ 5 h 28"/>
                  <a:gd name="T116" fmla="*/ 14 w 287"/>
                  <a:gd name="T117"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7" h="28">
                    <a:moveTo>
                      <a:pt x="14" y="0"/>
                    </a:moveTo>
                    <a:lnTo>
                      <a:pt x="14" y="0"/>
                    </a:lnTo>
                    <a:lnTo>
                      <a:pt x="11" y="1"/>
                    </a:lnTo>
                    <a:lnTo>
                      <a:pt x="11" y="2"/>
                    </a:lnTo>
                    <a:lnTo>
                      <a:pt x="10" y="2"/>
                    </a:lnTo>
                    <a:lnTo>
                      <a:pt x="10" y="4"/>
                    </a:lnTo>
                    <a:lnTo>
                      <a:pt x="7" y="4"/>
                    </a:lnTo>
                    <a:lnTo>
                      <a:pt x="7" y="2"/>
                    </a:lnTo>
                    <a:lnTo>
                      <a:pt x="7" y="2"/>
                    </a:lnTo>
                    <a:lnTo>
                      <a:pt x="3" y="7"/>
                    </a:lnTo>
                    <a:lnTo>
                      <a:pt x="1" y="10"/>
                    </a:lnTo>
                    <a:lnTo>
                      <a:pt x="0" y="14"/>
                    </a:lnTo>
                    <a:lnTo>
                      <a:pt x="0" y="14"/>
                    </a:lnTo>
                    <a:lnTo>
                      <a:pt x="1" y="20"/>
                    </a:lnTo>
                    <a:lnTo>
                      <a:pt x="5" y="24"/>
                    </a:lnTo>
                    <a:lnTo>
                      <a:pt x="10" y="27"/>
                    </a:lnTo>
                    <a:lnTo>
                      <a:pt x="15" y="28"/>
                    </a:lnTo>
                    <a:lnTo>
                      <a:pt x="15" y="28"/>
                    </a:lnTo>
                    <a:lnTo>
                      <a:pt x="269" y="28"/>
                    </a:lnTo>
                    <a:lnTo>
                      <a:pt x="269" y="28"/>
                    </a:lnTo>
                    <a:lnTo>
                      <a:pt x="269" y="28"/>
                    </a:lnTo>
                    <a:lnTo>
                      <a:pt x="277" y="27"/>
                    </a:lnTo>
                    <a:lnTo>
                      <a:pt x="281" y="24"/>
                    </a:lnTo>
                    <a:lnTo>
                      <a:pt x="285" y="20"/>
                    </a:lnTo>
                    <a:lnTo>
                      <a:pt x="287" y="14"/>
                    </a:lnTo>
                    <a:lnTo>
                      <a:pt x="287" y="14"/>
                    </a:lnTo>
                    <a:lnTo>
                      <a:pt x="285" y="10"/>
                    </a:lnTo>
                    <a:lnTo>
                      <a:pt x="284" y="7"/>
                    </a:lnTo>
                    <a:lnTo>
                      <a:pt x="284" y="8"/>
                    </a:lnTo>
                    <a:lnTo>
                      <a:pt x="282" y="8"/>
                    </a:lnTo>
                    <a:lnTo>
                      <a:pt x="282" y="10"/>
                    </a:lnTo>
                    <a:lnTo>
                      <a:pt x="281" y="10"/>
                    </a:lnTo>
                    <a:lnTo>
                      <a:pt x="281" y="10"/>
                    </a:lnTo>
                    <a:lnTo>
                      <a:pt x="282" y="11"/>
                    </a:lnTo>
                    <a:lnTo>
                      <a:pt x="282" y="11"/>
                    </a:lnTo>
                    <a:lnTo>
                      <a:pt x="282" y="10"/>
                    </a:lnTo>
                    <a:lnTo>
                      <a:pt x="284" y="10"/>
                    </a:lnTo>
                    <a:lnTo>
                      <a:pt x="284" y="11"/>
                    </a:lnTo>
                    <a:lnTo>
                      <a:pt x="282" y="11"/>
                    </a:lnTo>
                    <a:lnTo>
                      <a:pt x="282" y="11"/>
                    </a:lnTo>
                    <a:lnTo>
                      <a:pt x="282" y="11"/>
                    </a:lnTo>
                    <a:lnTo>
                      <a:pt x="282" y="14"/>
                    </a:lnTo>
                    <a:lnTo>
                      <a:pt x="284" y="14"/>
                    </a:lnTo>
                    <a:lnTo>
                      <a:pt x="284" y="15"/>
                    </a:lnTo>
                    <a:lnTo>
                      <a:pt x="282" y="15"/>
                    </a:lnTo>
                    <a:lnTo>
                      <a:pt x="282" y="15"/>
                    </a:lnTo>
                    <a:lnTo>
                      <a:pt x="282" y="17"/>
                    </a:lnTo>
                    <a:lnTo>
                      <a:pt x="282" y="17"/>
                    </a:lnTo>
                    <a:lnTo>
                      <a:pt x="282" y="17"/>
                    </a:lnTo>
                    <a:lnTo>
                      <a:pt x="282" y="17"/>
                    </a:lnTo>
                    <a:lnTo>
                      <a:pt x="281" y="20"/>
                    </a:lnTo>
                    <a:lnTo>
                      <a:pt x="282" y="20"/>
                    </a:lnTo>
                    <a:lnTo>
                      <a:pt x="282" y="17"/>
                    </a:lnTo>
                    <a:lnTo>
                      <a:pt x="284" y="17"/>
                    </a:lnTo>
                    <a:lnTo>
                      <a:pt x="284" y="20"/>
                    </a:lnTo>
                    <a:lnTo>
                      <a:pt x="282" y="20"/>
                    </a:lnTo>
                    <a:lnTo>
                      <a:pt x="282" y="21"/>
                    </a:lnTo>
                    <a:lnTo>
                      <a:pt x="279" y="21"/>
                    </a:lnTo>
                    <a:lnTo>
                      <a:pt x="279" y="24"/>
                    </a:lnTo>
                    <a:lnTo>
                      <a:pt x="278" y="24"/>
                    </a:lnTo>
                    <a:lnTo>
                      <a:pt x="278" y="25"/>
                    </a:lnTo>
                    <a:lnTo>
                      <a:pt x="277" y="25"/>
                    </a:lnTo>
                    <a:lnTo>
                      <a:pt x="277" y="27"/>
                    </a:lnTo>
                    <a:lnTo>
                      <a:pt x="274" y="27"/>
                    </a:lnTo>
                    <a:lnTo>
                      <a:pt x="274" y="25"/>
                    </a:lnTo>
                    <a:lnTo>
                      <a:pt x="277" y="25"/>
                    </a:lnTo>
                    <a:lnTo>
                      <a:pt x="277" y="24"/>
                    </a:lnTo>
                    <a:lnTo>
                      <a:pt x="277" y="24"/>
                    </a:lnTo>
                    <a:lnTo>
                      <a:pt x="274" y="24"/>
                    </a:lnTo>
                    <a:lnTo>
                      <a:pt x="274" y="25"/>
                    </a:lnTo>
                    <a:lnTo>
                      <a:pt x="272" y="25"/>
                    </a:lnTo>
                    <a:lnTo>
                      <a:pt x="272" y="27"/>
                    </a:lnTo>
                    <a:lnTo>
                      <a:pt x="271" y="27"/>
                    </a:lnTo>
                    <a:lnTo>
                      <a:pt x="271" y="25"/>
                    </a:lnTo>
                    <a:lnTo>
                      <a:pt x="272" y="25"/>
                    </a:lnTo>
                    <a:lnTo>
                      <a:pt x="272" y="25"/>
                    </a:lnTo>
                    <a:lnTo>
                      <a:pt x="272" y="25"/>
                    </a:lnTo>
                    <a:lnTo>
                      <a:pt x="271" y="25"/>
                    </a:lnTo>
                    <a:lnTo>
                      <a:pt x="271" y="25"/>
                    </a:lnTo>
                    <a:lnTo>
                      <a:pt x="268" y="25"/>
                    </a:lnTo>
                    <a:lnTo>
                      <a:pt x="268" y="27"/>
                    </a:lnTo>
                    <a:lnTo>
                      <a:pt x="267" y="27"/>
                    </a:lnTo>
                    <a:lnTo>
                      <a:pt x="267" y="25"/>
                    </a:lnTo>
                    <a:lnTo>
                      <a:pt x="268" y="25"/>
                    </a:lnTo>
                    <a:lnTo>
                      <a:pt x="268" y="25"/>
                    </a:lnTo>
                    <a:lnTo>
                      <a:pt x="267" y="25"/>
                    </a:lnTo>
                    <a:lnTo>
                      <a:pt x="267" y="25"/>
                    </a:lnTo>
                    <a:lnTo>
                      <a:pt x="265" y="25"/>
                    </a:lnTo>
                    <a:lnTo>
                      <a:pt x="265" y="27"/>
                    </a:lnTo>
                    <a:lnTo>
                      <a:pt x="262" y="27"/>
                    </a:lnTo>
                    <a:lnTo>
                      <a:pt x="262" y="25"/>
                    </a:lnTo>
                    <a:lnTo>
                      <a:pt x="265" y="25"/>
                    </a:lnTo>
                    <a:lnTo>
                      <a:pt x="265" y="25"/>
                    </a:lnTo>
                    <a:lnTo>
                      <a:pt x="262" y="25"/>
                    </a:lnTo>
                    <a:lnTo>
                      <a:pt x="262" y="25"/>
                    </a:lnTo>
                    <a:lnTo>
                      <a:pt x="261" y="25"/>
                    </a:lnTo>
                    <a:lnTo>
                      <a:pt x="261" y="27"/>
                    </a:lnTo>
                    <a:lnTo>
                      <a:pt x="258" y="27"/>
                    </a:lnTo>
                    <a:lnTo>
                      <a:pt x="258" y="25"/>
                    </a:lnTo>
                    <a:lnTo>
                      <a:pt x="261" y="25"/>
                    </a:lnTo>
                    <a:lnTo>
                      <a:pt x="261" y="25"/>
                    </a:lnTo>
                    <a:lnTo>
                      <a:pt x="258" y="25"/>
                    </a:lnTo>
                    <a:lnTo>
                      <a:pt x="258" y="25"/>
                    </a:lnTo>
                    <a:lnTo>
                      <a:pt x="257" y="25"/>
                    </a:lnTo>
                    <a:lnTo>
                      <a:pt x="257" y="27"/>
                    </a:lnTo>
                    <a:lnTo>
                      <a:pt x="255" y="27"/>
                    </a:lnTo>
                    <a:lnTo>
                      <a:pt x="255" y="25"/>
                    </a:lnTo>
                    <a:lnTo>
                      <a:pt x="257" y="25"/>
                    </a:lnTo>
                    <a:lnTo>
                      <a:pt x="257" y="25"/>
                    </a:lnTo>
                    <a:lnTo>
                      <a:pt x="255" y="25"/>
                    </a:lnTo>
                    <a:lnTo>
                      <a:pt x="255" y="25"/>
                    </a:lnTo>
                    <a:lnTo>
                      <a:pt x="252" y="25"/>
                    </a:lnTo>
                    <a:lnTo>
                      <a:pt x="252" y="27"/>
                    </a:lnTo>
                    <a:lnTo>
                      <a:pt x="251" y="27"/>
                    </a:lnTo>
                    <a:lnTo>
                      <a:pt x="251" y="25"/>
                    </a:lnTo>
                    <a:lnTo>
                      <a:pt x="252" y="25"/>
                    </a:lnTo>
                    <a:lnTo>
                      <a:pt x="252" y="25"/>
                    </a:lnTo>
                    <a:lnTo>
                      <a:pt x="251" y="25"/>
                    </a:lnTo>
                    <a:lnTo>
                      <a:pt x="251" y="25"/>
                    </a:lnTo>
                    <a:lnTo>
                      <a:pt x="249" y="25"/>
                    </a:lnTo>
                    <a:lnTo>
                      <a:pt x="249" y="27"/>
                    </a:lnTo>
                    <a:lnTo>
                      <a:pt x="246" y="27"/>
                    </a:lnTo>
                    <a:lnTo>
                      <a:pt x="246" y="25"/>
                    </a:lnTo>
                    <a:lnTo>
                      <a:pt x="249" y="25"/>
                    </a:lnTo>
                    <a:lnTo>
                      <a:pt x="249" y="25"/>
                    </a:lnTo>
                    <a:lnTo>
                      <a:pt x="246" y="25"/>
                    </a:lnTo>
                    <a:lnTo>
                      <a:pt x="246" y="25"/>
                    </a:lnTo>
                    <a:lnTo>
                      <a:pt x="245" y="25"/>
                    </a:lnTo>
                    <a:lnTo>
                      <a:pt x="245" y="27"/>
                    </a:lnTo>
                    <a:lnTo>
                      <a:pt x="244" y="27"/>
                    </a:lnTo>
                    <a:lnTo>
                      <a:pt x="244" y="25"/>
                    </a:lnTo>
                    <a:lnTo>
                      <a:pt x="245" y="25"/>
                    </a:lnTo>
                    <a:lnTo>
                      <a:pt x="245" y="25"/>
                    </a:lnTo>
                    <a:lnTo>
                      <a:pt x="244" y="25"/>
                    </a:lnTo>
                    <a:lnTo>
                      <a:pt x="244" y="25"/>
                    </a:lnTo>
                    <a:lnTo>
                      <a:pt x="241" y="25"/>
                    </a:lnTo>
                    <a:lnTo>
                      <a:pt x="241" y="27"/>
                    </a:lnTo>
                    <a:lnTo>
                      <a:pt x="239" y="27"/>
                    </a:lnTo>
                    <a:lnTo>
                      <a:pt x="239" y="25"/>
                    </a:lnTo>
                    <a:lnTo>
                      <a:pt x="241" y="25"/>
                    </a:lnTo>
                    <a:lnTo>
                      <a:pt x="241" y="25"/>
                    </a:lnTo>
                    <a:lnTo>
                      <a:pt x="239" y="25"/>
                    </a:lnTo>
                    <a:lnTo>
                      <a:pt x="239" y="25"/>
                    </a:lnTo>
                    <a:lnTo>
                      <a:pt x="236" y="25"/>
                    </a:lnTo>
                    <a:lnTo>
                      <a:pt x="236" y="27"/>
                    </a:lnTo>
                    <a:lnTo>
                      <a:pt x="235" y="27"/>
                    </a:lnTo>
                    <a:lnTo>
                      <a:pt x="235" y="25"/>
                    </a:lnTo>
                    <a:lnTo>
                      <a:pt x="236" y="25"/>
                    </a:lnTo>
                    <a:lnTo>
                      <a:pt x="236" y="25"/>
                    </a:lnTo>
                    <a:lnTo>
                      <a:pt x="235" y="25"/>
                    </a:lnTo>
                    <a:lnTo>
                      <a:pt x="235" y="25"/>
                    </a:lnTo>
                    <a:lnTo>
                      <a:pt x="234" y="25"/>
                    </a:lnTo>
                    <a:lnTo>
                      <a:pt x="234" y="27"/>
                    </a:lnTo>
                    <a:lnTo>
                      <a:pt x="231" y="27"/>
                    </a:lnTo>
                    <a:lnTo>
                      <a:pt x="231" y="25"/>
                    </a:lnTo>
                    <a:lnTo>
                      <a:pt x="234" y="25"/>
                    </a:lnTo>
                    <a:lnTo>
                      <a:pt x="234" y="25"/>
                    </a:lnTo>
                    <a:lnTo>
                      <a:pt x="231" y="25"/>
                    </a:lnTo>
                    <a:lnTo>
                      <a:pt x="231" y="25"/>
                    </a:lnTo>
                    <a:lnTo>
                      <a:pt x="229" y="25"/>
                    </a:lnTo>
                    <a:lnTo>
                      <a:pt x="229" y="27"/>
                    </a:lnTo>
                    <a:lnTo>
                      <a:pt x="228" y="27"/>
                    </a:lnTo>
                    <a:lnTo>
                      <a:pt x="228" y="25"/>
                    </a:lnTo>
                    <a:lnTo>
                      <a:pt x="229" y="25"/>
                    </a:lnTo>
                    <a:lnTo>
                      <a:pt x="229" y="25"/>
                    </a:lnTo>
                    <a:lnTo>
                      <a:pt x="228" y="25"/>
                    </a:lnTo>
                    <a:lnTo>
                      <a:pt x="228" y="25"/>
                    </a:lnTo>
                    <a:lnTo>
                      <a:pt x="225" y="25"/>
                    </a:lnTo>
                    <a:lnTo>
                      <a:pt x="225" y="27"/>
                    </a:lnTo>
                    <a:lnTo>
                      <a:pt x="223" y="27"/>
                    </a:lnTo>
                    <a:lnTo>
                      <a:pt x="223" y="25"/>
                    </a:lnTo>
                    <a:lnTo>
                      <a:pt x="225" y="25"/>
                    </a:lnTo>
                    <a:lnTo>
                      <a:pt x="225" y="25"/>
                    </a:lnTo>
                    <a:lnTo>
                      <a:pt x="223" y="25"/>
                    </a:lnTo>
                    <a:lnTo>
                      <a:pt x="223" y="25"/>
                    </a:lnTo>
                    <a:lnTo>
                      <a:pt x="221" y="25"/>
                    </a:lnTo>
                    <a:lnTo>
                      <a:pt x="221" y="27"/>
                    </a:lnTo>
                    <a:lnTo>
                      <a:pt x="219" y="27"/>
                    </a:lnTo>
                    <a:lnTo>
                      <a:pt x="219" y="25"/>
                    </a:lnTo>
                    <a:lnTo>
                      <a:pt x="221" y="25"/>
                    </a:lnTo>
                    <a:lnTo>
                      <a:pt x="221" y="25"/>
                    </a:lnTo>
                    <a:lnTo>
                      <a:pt x="219" y="25"/>
                    </a:lnTo>
                    <a:lnTo>
                      <a:pt x="219" y="25"/>
                    </a:lnTo>
                    <a:lnTo>
                      <a:pt x="218" y="25"/>
                    </a:lnTo>
                    <a:lnTo>
                      <a:pt x="218" y="27"/>
                    </a:lnTo>
                    <a:lnTo>
                      <a:pt x="215" y="27"/>
                    </a:lnTo>
                    <a:lnTo>
                      <a:pt x="215" y="25"/>
                    </a:lnTo>
                    <a:lnTo>
                      <a:pt x="218" y="25"/>
                    </a:lnTo>
                    <a:lnTo>
                      <a:pt x="218" y="25"/>
                    </a:lnTo>
                    <a:lnTo>
                      <a:pt x="215" y="25"/>
                    </a:lnTo>
                    <a:lnTo>
                      <a:pt x="215" y="25"/>
                    </a:lnTo>
                    <a:lnTo>
                      <a:pt x="213" y="25"/>
                    </a:lnTo>
                    <a:lnTo>
                      <a:pt x="213" y="27"/>
                    </a:lnTo>
                    <a:lnTo>
                      <a:pt x="212" y="27"/>
                    </a:lnTo>
                    <a:lnTo>
                      <a:pt x="212" y="25"/>
                    </a:lnTo>
                    <a:lnTo>
                      <a:pt x="213" y="25"/>
                    </a:lnTo>
                    <a:lnTo>
                      <a:pt x="213" y="25"/>
                    </a:lnTo>
                    <a:lnTo>
                      <a:pt x="212" y="25"/>
                    </a:lnTo>
                    <a:lnTo>
                      <a:pt x="212" y="25"/>
                    </a:lnTo>
                    <a:lnTo>
                      <a:pt x="209" y="25"/>
                    </a:lnTo>
                    <a:lnTo>
                      <a:pt x="209" y="27"/>
                    </a:lnTo>
                    <a:lnTo>
                      <a:pt x="208" y="27"/>
                    </a:lnTo>
                    <a:lnTo>
                      <a:pt x="208" y="25"/>
                    </a:lnTo>
                    <a:lnTo>
                      <a:pt x="209" y="25"/>
                    </a:lnTo>
                    <a:lnTo>
                      <a:pt x="209" y="25"/>
                    </a:lnTo>
                    <a:lnTo>
                      <a:pt x="208" y="25"/>
                    </a:lnTo>
                    <a:lnTo>
                      <a:pt x="208" y="25"/>
                    </a:lnTo>
                    <a:lnTo>
                      <a:pt x="206" y="25"/>
                    </a:lnTo>
                    <a:lnTo>
                      <a:pt x="206" y="27"/>
                    </a:lnTo>
                    <a:lnTo>
                      <a:pt x="203" y="27"/>
                    </a:lnTo>
                    <a:lnTo>
                      <a:pt x="203" y="25"/>
                    </a:lnTo>
                    <a:lnTo>
                      <a:pt x="206" y="25"/>
                    </a:lnTo>
                    <a:lnTo>
                      <a:pt x="206" y="25"/>
                    </a:lnTo>
                    <a:lnTo>
                      <a:pt x="203" y="25"/>
                    </a:lnTo>
                    <a:lnTo>
                      <a:pt x="203" y="25"/>
                    </a:lnTo>
                    <a:lnTo>
                      <a:pt x="202" y="25"/>
                    </a:lnTo>
                    <a:lnTo>
                      <a:pt x="202" y="27"/>
                    </a:lnTo>
                    <a:lnTo>
                      <a:pt x="199" y="27"/>
                    </a:lnTo>
                    <a:lnTo>
                      <a:pt x="199" y="25"/>
                    </a:lnTo>
                    <a:lnTo>
                      <a:pt x="202" y="25"/>
                    </a:lnTo>
                    <a:lnTo>
                      <a:pt x="202" y="25"/>
                    </a:lnTo>
                    <a:lnTo>
                      <a:pt x="199" y="25"/>
                    </a:lnTo>
                    <a:lnTo>
                      <a:pt x="199" y="25"/>
                    </a:lnTo>
                    <a:lnTo>
                      <a:pt x="198" y="25"/>
                    </a:lnTo>
                    <a:lnTo>
                      <a:pt x="198" y="27"/>
                    </a:lnTo>
                    <a:lnTo>
                      <a:pt x="196" y="27"/>
                    </a:lnTo>
                    <a:lnTo>
                      <a:pt x="196" y="25"/>
                    </a:lnTo>
                    <a:lnTo>
                      <a:pt x="198" y="25"/>
                    </a:lnTo>
                    <a:lnTo>
                      <a:pt x="198" y="25"/>
                    </a:lnTo>
                    <a:lnTo>
                      <a:pt x="196" y="25"/>
                    </a:lnTo>
                    <a:lnTo>
                      <a:pt x="196" y="25"/>
                    </a:lnTo>
                    <a:lnTo>
                      <a:pt x="193" y="25"/>
                    </a:lnTo>
                    <a:lnTo>
                      <a:pt x="193" y="27"/>
                    </a:lnTo>
                    <a:lnTo>
                      <a:pt x="192" y="27"/>
                    </a:lnTo>
                    <a:lnTo>
                      <a:pt x="192" y="25"/>
                    </a:lnTo>
                    <a:lnTo>
                      <a:pt x="193" y="25"/>
                    </a:lnTo>
                    <a:lnTo>
                      <a:pt x="193" y="25"/>
                    </a:lnTo>
                    <a:lnTo>
                      <a:pt x="192" y="25"/>
                    </a:lnTo>
                    <a:lnTo>
                      <a:pt x="192" y="25"/>
                    </a:lnTo>
                    <a:lnTo>
                      <a:pt x="190" y="25"/>
                    </a:lnTo>
                    <a:lnTo>
                      <a:pt x="190" y="27"/>
                    </a:lnTo>
                    <a:lnTo>
                      <a:pt x="188" y="27"/>
                    </a:lnTo>
                    <a:lnTo>
                      <a:pt x="188" y="25"/>
                    </a:lnTo>
                    <a:lnTo>
                      <a:pt x="190" y="25"/>
                    </a:lnTo>
                    <a:lnTo>
                      <a:pt x="190" y="25"/>
                    </a:lnTo>
                    <a:lnTo>
                      <a:pt x="188" y="25"/>
                    </a:lnTo>
                    <a:lnTo>
                      <a:pt x="188" y="25"/>
                    </a:lnTo>
                    <a:lnTo>
                      <a:pt x="186" y="25"/>
                    </a:lnTo>
                    <a:lnTo>
                      <a:pt x="186" y="27"/>
                    </a:lnTo>
                    <a:lnTo>
                      <a:pt x="183" y="27"/>
                    </a:lnTo>
                    <a:lnTo>
                      <a:pt x="183" y="25"/>
                    </a:lnTo>
                    <a:lnTo>
                      <a:pt x="186" y="25"/>
                    </a:lnTo>
                    <a:lnTo>
                      <a:pt x="186" y="25"/>
                    </a:lnTo>
                    <a:lnTo>
                      <a:pt x="183" y="25"/>
                    </a:lnTo>
                    <a:lnTo>
                      <a:pt x="183" y="25"/>
                    </a:lnTo>
                    <a:lnTo>
                      <a:pt x="182" y="25"/>
                    </a:lnTo>
                    <a:lnTo>
                      <a:pt x="182" y="27"/>
                    </a:lnTo>
                    <a:lnTo>
                      <a:pt x="180" y="27"/>
                    </a:lnTo>
                    <a:lnTo>
                      <a:pt x="180" y="25"/>
                    </a:lnTo>
                    <a:lnTo>
                      <a:pt x="182" y="25"/>
                    </a:lnTo>
                    <a:lnTo>
                      <a:pt x="182" y="25"/>
                    </a:lnTo>
                    <a:lnTo>
                      <a:pt x="180" y="25"/>
                    </a:lnTo>
                    <a:lnTo>
                      <a:pt x="180" y="25"/>
                    </a:lnTo>
                    <a:lnTo>
                      <a:pt x="178" y="25"/>
                    </a:lnTo>
                    <a:lnTo>
                      <a:pt x="178" y="27"/>
                    </a:lnTo>
                    <a:lnTo>
                      <a:pt x="176" y="27"/>
                    </a:lnTo>
                    <a:lnTo>
                      <a:pt x="176" y="25"/>
                    </a:lnTo>
                    <a:lnTo>
                      <a:pt x="178" y="25"/>
                    </a:lnTo>
                    <a:lnTo>
                      <a:pt x="178" y="25"/>
                    </a:lnTo>
                    <a:lnTo>
                      <a:pt x="176" y="25"/>
                    </a:lnTo>
                    <a:lnTo>
                      <a:pt x="176" y="25"/>
                    </a:lnTo>
                    <a:lnTo>
                      <a:pt x="175" y="25"/>
                    </a:lnTo>
                    <a:lnTo>
                      <a:pt x="175" y="27"/>
                    </a:lnTo>
                    <a:lnTo>
                      <a:pt x="172" y="27"/>
                    </a:lnTo>
                    <a:lnTo>
                      <a:pt x="172" y="25"/>
                    </a:lnTo>
                    <a:lnTo>
                      <a:pt x="175" y="25"/>
                    </a:lnTo>
                    <a:lnTo>
                      <a:pt x="175" y="25"/>
                    </a:lnTo>
                    <a:lnTo>
                      <a:pt x="172" y="25"/>
                    </a:lnTo>
                    <a:lnTo>
                      <a:pt x="172" y="25"/>
                    </a:lnTo>
                    <a:lnTo>
                      <a:pt x="170" y="25"/>
                    </a:lnTo>
                    <a:lnTo>
                      <a:pt x="170" y="27"/>
                    </a:lnTo>
                    <a:lnTo>
                      <a:pt x="169" y="27"/>
                    </a:lnTo>
                    <a:lnTo>
                      <a:pt x="169" y="25"/>
                    </a:lnTo>
                    <a:lnTo>
                      <a:pt x="170" y="25"/>
                    </a:lnTo>
                    <a:lnTo>
                      <a:pt x="170" y="25"/>
                    </a:lnTo>
                    <a:lnTo>
                      <a:pt x="169" y="25"/>
                    </a:lnTo>
                    <a:lnTo>
                      <a:pt x="169" y="25"/>
                    </a:lnTo>
                    <a:lnTo>
                      <a:pt x="166" y="25"/>
                    </a:lnTo>
                    <a:lnTo>
                      <a:pt x="166" y="27"/>
                    </a:lnTo>
                    <a:lnTo>
                      <a:pt x="165" y="27"/>
                    </a:lnTo>
                    <a:lnTo>
                      <a:pt x="165" y="25"/>
                    </a:lnTo>
                    <a:lnTo>
                      <a:pt x="166" y="25"/>
                    </a:lnTo>
                    <a:lnTo>
                      <a:pt x="166" y="25"/>
                    </a:lnTo>
                    <a:lnTo>
                      <a:pt x="165" y="25"/>
                    </a:lnTo>
                    <a:lnTo>
                      <a:pt x="165" y="25"/>
                    </a:lnTo>
                    <a:lnTo>
                      <a:pt x="162" y="25"/>
                    </a:lnTo>
                    <a:lnTo>
                      <a:pt x="162" y="27"/>
                    </a:lnTo>
                    <a:lnTo>
                      <a:pt x="160" y="27"/>
                    </a:lnTo>
                    <a:lnTo>
                      <a:pt x="160" y="25"/>
                    </a:lnTo>
                    <a:lnTo>
                      <a:pt x="162" y="25"/>
                    </a:lnTo>
                    <a:lnTo>
                      <a:pt x="162" y="25"/>
                    </a:lnTo>
                    <a:lnTo>
                      <a:pt x="160" y="25"/>
                    </a:lnTo>
                    <a:lnTo>
                      <a:pt x="160" y="25"/>
                    </a:lnTo>
                    <a:lnTo>
                      <a:pt x="159" y="25"/>
                    </a:lnTo>
                    <a:lnTo>
                      <a:pt x="159" y="27"/>
                    </a:lnTo>
                    <a:lnTo>
                      <a:pt x="156" y="27"/>
                    </a:lnTo>
                    <a:lnTo>
                      <a:pt x="156" y="25"/>
                    </a:lnTo>
                    <a:lnTo>
                      <a:pt x="159" y="25"/>
                    </a:lnTo>
                    <a:lnTo>
                      <a:pt x="159" y="25"/>
                    </a:lnTo>
                    <a:lnTo>
                      <a:pt x="156" y="25"/>
                    </a:lnTo>
                    <a:lnTo>
                      <a:pt x="156" y="25"/>
                    </a:lnTo>
                    <a:lnTo>
                      <a:pt x="155" y="25"/>
                    </a:lnTo>
                    <a:lnTo>
                      <a:pt x="155" y="27"/>
                    </a:lnTo>
                    <a:lnTo>
                      <a:pt x="153" y="27"/>
                    </a:lnTo>
                    <a:lnTo>
                      <a:pt x="153" y="25"/>
                    </a:lnTo>
                    <a:lnTo>
                      <a:pt x="155" y="25"/>
                    </a:lnTo>
                    <a:lnTo>
                      <a:pt x="155" y="25"/>
                    </a:lnTo>
                    <a:lnTo>
                      <a:pt x="153" y="25"/>
                    </a:lnTo>
                    <a:lnTo>
                      <a:pt x="153" y="25"/>
                    </a:lnTo>
                    <a:lnTo>
                      <a:pt x="150" y="25"/>
                    </a:lnTo>
                    <a:lnTo>
                      <a:pt x="150" y="27"/>
                    </a:lnTo>
                    <a:lnTo>
                      <a:pt x="149" y="27"/>
                    </a:lnTo>
                    <a:lnTo>
                      <a:pt x="149" y="25"/>
                    </a:lnTo>
                    <a:lnTo>
                      <a:pt x="150" y="25"/>
                    </a:lnTo>
                    <a:lnTo>
                      <a:pt x="150" y="25"/>
                    </a:lnTo>
                    <a:lnTo>
                      <a:pt x="149" y="25"/>
                    </a:lnTo>
                    <a:lnTo>
                      <a:pt x="149" y="25"/>
                    </a:lnTo>
                    <a:lnTo>
                      <a:pt x="147" y="25"/>
                    </a:lnTo>
                    <a:lnTo>
                      <a:pt x="147" y="27"/>
                    </a:lnTo>
                    <a:lnTo>
                      <a:pt x="145" y="27"/>
                    </a:lnTo>
                    <a:lnTo>
                      <a:pt x="145" y="25"/>
                    </a:lnTo>
                    <a:lnTo>
                      <a:pt x="147" y="25"/>
                    </a:lnTo>
                    <a:lnTo>
                      <a:pt x="147" y="25"/>
                    </a:lnTo>
                    <a:lnTo>
                      <a:pt x="145" y="25"/>
                    </a:lnTo>
                    <a:lnTo>
                      <a:pt x="145" y="25"/>
                    </a:lnTo>
                    <a:lnTo>
                      <a:pt x="143" y="25"/>
                    </a:lnTo>
                    <a:lnTo>
                      <a:pt x="143" y="27"/>
                    </a:lnTo>
                    <a:lnTo>
                      <a:pt x="140" y="27"/>
                    </a:lnTo>
                    <a:lnTo>
                      <a:pt x="140" y="25"/>
                    </a:lnTo>
                    <a:lnTo>
                      <a:pt x="143" y="25"/>
                    </a:lnTo>
                    <a:lnTo>
                      <a:pt x="143" y="25"/>
                    </a:lnTo>
                    <a:lnTo>
                      <a:pt x="140" y="25"/>
                    </a:lnTo>
                    <a:lnTo>
                      <a:pt x="140" y="25"/>
                    </a:lnTo>
                    <a:lnTo>
                      <a:pt x="139" y="25"/>
                    </a:lnTo>
                    <a:lnTo>
                      <a:pt x="139" y="27"/>
                    </a:lnTo>
                    <a:lnTo>
                      <a:pt x="137" y="27"/>
                    </a:lnTo>
                    <a:lnTo>
                      <a:pt x="137" y="25"/>
                    </a:lnTo>
                    <a:lnTo>
                      <a:pt x="139" y="25"/>
                    </a:lnTo>
                    <a:lnTo>
                      <a:pt x="139" y="25"/>
                    </a:lnTo>
                    <a:lnTo>
                      <a:pt x="137" y="25"/>
                    </a:lnTo>
                    <a:lnTo>
                      <a:pt x="137" y="25"/>
                    </a:lnTo>
                    <a:lnTo>
                      <a:pt x="135" y="25"/>
                    </a:lnTo>
                    <a:lnTo>
                      <a:pt x="135" y="27"/>
                    </a:lnTo>
                    <a:lnTo>
                      <a:pt x="133" y="27"/>
                    </a:lnTo>
                    <a:lnTo>
                      <a:pt x="133" y="25"/>
                    </a:lnTo>
                    <a:lnTo>
                      <a:pt x="135" y="25"/>
                    </a:lnTo>
                    <a:lnTo>
                      <a:pt x="135" y="25"/>
                    </a:lnTo>
                    <a:lnTo>
                      <a:pt x="133" y="25"/>
                    </a:lnTo>
                    <a:lnTo>
                      <a:pt x="133" y="25"/>
                    </a:lnTo>
                    <a:lnTo>
                      <a:pt x="132" y="25"/>
                    </a:lnTo>
                    <a:lnTo>
                      <a:pt x="132" y="27"/>
                    </a:lnTo>
                    <a:lnTo>
                      <a:pt x="129" y="27"/>
                    </a:lnTo>
                    <a:lnTo>
                      <a:pt x="129" y="25"/>
                    </a:lnTo>
                    <a:lnTo>
                      <a:pt x="132" y="25"/>
                    </a:lnTo>
                    <a:lnTo>
                      <a:pt x="132" y="25"/>
                    </a:lnTo>
                    <a:lnTo>
                      <a:pt x="129" y="25"/>
                    </a:lnTo>
                    <a:lnTo>
                      <a:pt x="129" y="25"/>
                    </a:lnTo>
                    <a:lnTo>
                      <a:pt x="127" y="25"/>
                    </a:lnTo>
                    <a:lnTo>
                      <a:pt x="127" y="27"/>
                    </a:lnTo>
                    <a:lnTo>
                      <a:pt x="124" y="27"/>
                    </a:lnTo>
                    <a:lnTo>
                      <a:pt x="124" y="25"/>
                    </a:lnTo>
                    <a:lnTo>
                      <a:pt x="127" y="25"/>
                    </a:lnTo>
                    <a:lnTo>
                      <a:pt x="127" y="25"/>
                    </a:lnTo>
                    <a:lnTo>
                      <a:pt x="124" y="25"/>
                    </a:lnTo>
                    <a:lnTo>
                      <a:pt x="124" y="25"/>
                    </a:lnTo>
                    <a:lnTo>
                      <a:pt x="123" y="25"/>
                    </a:lnTo>
                    <a:lnTo>
                      <a:pt x="123" y="27"/>
                    </a:lnTo>
                    <a:lnTo>
                      <a:pt x="122" y="27"/>
                    </a:lnTo>
                    <a:lnTo>
                      <a:pt x="122" y="25"/>
                    </a:lnTo>
                    <a:lnTo>
                      <a:pt x="123" y="25"/>
                    </a:lnTo>
                    <a:lnTo>
                      <a:pt x="123" y="25"/>
                    </a:lnTo>
                    <a:lnTo>
                      <a:pt x="122" y="25"/>
                    </a:lnTo>
                    <a:lnTo>
                      <a:pt x="122" y="25"/>
                    </a:lnTo>
                    <a:lnTo>
                      <a:pt x="119" y="25"/>
                    </a:lnTo>
                    <a:lnTo>
                      <a:pt x="119" y="27"/>
                    </a:lnTo>
                    <a:lnTo>
                      <a:pt x="117" y="27"/>
                    </a:lnTo>
                    <a:lnTo>
                      <a:pt x="117" y="25"/>
                    </a:lnTo>
                    <a:lnTo>
                      <a:pt x="119" y="25"/>
                    </a:lnTo>
                    <a:lnTo>
                      <a:pt x="119" y="25"/>
                    </a:lnTo>
                    <a:lnTo>
                      <a:pt x="117" y="25"/>
                    </a:lnTo>
                    <a:lnTo>
                      <a:pt x="117" y="25"/>
                    </a:lnTo>
                    <a:lnTo>
                      <a:pt x="116" y="25"/>
                    </a:lnTo>
                    <a:lnTo>
                      <a:pt x="116" y="27"/>
                    </a:lnTo>
                    <a:lnTo>
                      <a:pt x="113" y="27"/>
                    </a:lnTo>
                    <a:lnTo>
                      <a:pt x="113" y="25"/>
                    </a:lnTo>
                    <a:lnTo>
                      <a:pt x="116" y="25"/>
                    </a:lnTo>
                    <a:lnTo>
                      <a:pt x="116" y="25"/>
                    </a:lnTo>
                    <a:lnTo>
                      <a:pt x="113" y="25"/>
                    </a:lnTo>
                    <a:lnTo>
                      <a:pt x="113" y="25"/>
                    </a:lnTo>
                    <a:lnTo>
                      <a:pt x="112" y="25"/>
                    </a:lnTo>
                    <a:lnTo>
                      <a:pt x="112" y="27"/>
                    </a:lnTo>
                    <a:lnTo>
                      <a:pt x="110" y="27"/>
                    </a:lnTo>
                    <a:lnTo>
                      <a:pt x="110" y="25"/>
                    </a:lnTo>
                    <a:lnTo>
                      <a:pt x="112" y="25"/>
                    </a:lnTo>
                    <a:lnTo>
                      <a:pt x="112" y="25"/>
                    </a:lnTo>
                    <a:lnTo>
                      <a:pt x="110" y="25"/>
                    </a:lnTo>
                    <a:lnTo>
                      <a:pt x="110" y="25"/>
                    </a:lnTo>
                    <a:lnTo>
                      <a:pt x="107" y="25"/>
                    </a:lnTo>
                    <a:lnTo>
                      <a:pt x="107" y="27"/>
                    </a:lnTo>
                    <a:lnTo>
                      <a:pt x="106" y="27"/>
                    </a:lnTo>
                    <a:lnTo>
                      <a:pt x="106" y="25"/>
                    </a:lnTo>
                    <a:lnTo>
                      <a:pt x="107" y="25"/>
                    </a:lnTo>
                    <a:lnTo>
                      <a:pt x="107" y="25"/>
                    </a:lnTo>
                    <a:lnTo>
                      <a:pt x="106" y="25"/>
                    </a:lnTo>
                    <a:lnTo>
                      <a:pt x="106" y="25"/>
                    </a:lnTo>
                    <a:lnTo>
                      <a:pt x="103" y="25"/>
                    </a:lnTo>
                    <a:lnTo>
                      <a:pt x="103" y="27"/>
                    </a:lnTo>
                    <a:lnTo>
                      <a:pt x="102" y="27"/>
                    </a:lnTo>
                    <a:lnTo>
                      <a:pt x="102" y="25"/>
                    </a:lnTo>
                    <a:lnTo>
                      <a:pt x="103" y="25"/>
                    </a:lnTo>
                    <a:lnTo>
                      <a:pt x="103" y="25"/>
                    </a:lnTo>
                    <a:lnTo>
                      <a:pt x="102" y="25"/>
                    </a:lnTo>
                    <a:lnTo>
                      <a:pt x="102" y="25"/>
                    </a:lnTo>
                    <a:lnTo>
                      <a:pt x="100" y="25"/>
                    </a:lnTo>
                    <a:lnTo>
                      <a:pt x="100" y="27"/>
                    </a:lnTo>
                    <a:lnTo>
                      <a:pt x="97" y="27"/>
                    </a:lnTo>
                    <a:lnTo>
                      <a:pt x="97" y="25"/>
                    </a:lnTo>
                    <a:lnTo>
                      <a:pt x="100" y="25"/>
                    </a:lnTo>
                    <a:lnTo>
                      <a:pt x="100" y="25"/>
                    </a:lnTo>
                    <a:lnTo>
                      <a:pt x="97" y="25"/>
                    </a:lnTo>
                    <a:lnTo>
                      <a:pt x="97" y="25"/>
                    </a:lnTo>
                    <a:lnTo>
                      <a:pt x="96" y="25"/>
                    </a:lnTo>
                    <a:lnTo>
                      <a:pt x="96" y="27"/>
                    </a:lnTo>
                    <a:lnTo>
                      <a:pt x="94" y="27"/>
                    </a:lnTo>
                    <a:lnTo>
                      <a:pt x="94" y="25"/>
                    </a:lnTo>
                    <a:lnTo>
                      <a:pt x="96" y="25"/>
                    </a:lnTo>
                    <a:lnTo>
                      <a:pt x="96" y="25"/>
                    </a:lnTo>
                    <a:lnTo>
                      <a:pt x="94" y="25"/>
                    </a:lnTo>
                    <a:lnTo>
                      <a:pt x="94" y="25"/>
                    </a:lnTo>
                    <a:lnTo>
                      <a:pt x="91" y="25"/>
                    </a:lnTo>
                    <a:lnTo>
                      <a:pt x="91" y="27"/>
                    </a:lnTo>
                    <a:lnTo>
                      <a:pt x="90" y="27"/>
                    </a:lnTo>
                    <a:lnTo>
                      <a:pt x="90" y="25"/>
                    </a:lnTo>
                    <a:lnTo>
                      <a:pt x="91" y="25"/>
                    </a:lnTo>
                    <a:lnTo>
                      <a:pt x="91" y="25"/>
                    </a:lnTo>
                    <a:lnTo>
                      <a:pt x="90" y="25"/>
                    </a:lnTo>
                    <a:lnTo>
                      <a:pt x="90" y="25"/>
                    </a:lnTo>
                    <a:lnTo>
                      <a:pt x="89" y="25"/>
                    </a:lnTo>
                    <a:lnTo>
                      <a:pt x="89" y="27"/>
                    </a:lnTo>
                    <a:lnTo>
                      <a:pt x="86" y="27"/>
                    </a:lnTo>
                    <a:lnTo>
                      <a:pt x="86" y="25"/>
                    </a:lnTo>
                    <a:lnTo>
                      <a:pt x="89" y="25"/>
                    </a:lnTo>
                    <a:lnTo>
                      <a:pt x="89" y="25"/>
                    </a:lnTo>
                    <a:lnTo>
                      <a:pt x="86" y="25"/>
                    </a:lnTo>
                    <a:lnTo>
                      <a:pt x="86" y="25"/>
                    </a:lnTo>
                    <a:lnTo>
                      <a:pt x="84" y="25"/>
                    </a:lnTo>
                    <a:lnTo>
                      <a:pt x="84" y="27"/>
                    </a:lnTo>
                    <a:lnTo>
                      <a:pt x="81" y="27"/>
                    </a:lnTo>
                    <a:lnTo>
                      <a:pt x="81" y="25"/>
                    </a:lnTo>
                    <a:lnTo>
                      <a:pt x="84" y="25"/>
                    </a:lnTo>
                    <a:lnTo>
                      <a:pt x="84" y="25"/>
                    </a:lnTo>
                    <a:lnTo>
                      <a:pt x="81" y="25"/>
                    </a:lnTo>
                    <a:lnTo>
                      <a:pt x="81" y="25"/>
                    </a:lnTo>
                    <a:lnTo>
                      <a:pt x="80" y="25"/>
                    </a:lnTo>
                    <a:lnTo>
                      <a:pt x="80" y="27"/>
                    </a:lnTo>
                    <a:lnTo>
                      <a:pt x="79" y="27"/>
                    </a:lnTo>
                    <a:lnTo>
                      <a:pt x="79" y="25"/>
                    </a:lnTo>
                    <a:lnTo>
                      <a:pt x="80" y="25"/>
                    </a:lnTo>
                    <a:lnTo>
                      <a:pt x="80" y="25"/>
                    </a:lnTo>
                    <a:lnTo>
                      <a:pt x="79" y="25"/>
                    </a:lnTo>
                    <a:lnTo>
                      <a:pt x="79" y="25"/>
                    </a:lnTo>
                    <a:lnTo>
                      <a:pt x="76" y="25"/>
                    </a:lnTo>
                    <a:lnTo>
                      <a:pt x="76" y="27"/>
                    </a:lnTo>
                    <a:lnTo>
                      <a:pt x="74" y="27"/>
                    </a:lnTo>
                    <a:lnTo>
                      <a:pt x="74" y="25"/>
                    </a:lnTo>
                    <a:lnTo>
                      <a:pt x="76" y="25"/>
                    </a:lnTo>
                    <a:lnTo>
                      <a:pt x="76" y="25"/>
                    </a:lnTo>
                    <a:lnTo>
                      <a:pt x="74" y="25"/>
                    </a:lnTo>
                    <a:lnTo>
                      <a:pt x="74" y="25"/>
                    </a:lnTo>
                    <a:lnTo>
                      <a:pt x="73" y="25"/>
                    </a:lnTo>
                    <a:lnTo>
                      <a:pt x="73" y="27"/>
                    </a:lnTo>
                    <a:lnTo>
                      <a:pt x="70" y="27"/>
                    </a:lnTo>
                    <a:lnTo>
                      <a:pt x="70" y="25"/>
                    </a:lnTo>
                    <a:lnTo>
                      <a:pt x="73" y="25"/>
                    </a:lnTo>
                    <a:lnTo>
                      <a:pt x="73" y="25"/>
                    </a:lnTo>
                    <a:lnTo>
                      <a:pt x="70" y="25"/>
                    </a:lnTo>
                    <a:lnTo>
                      <a:pt x="70" y="25"/>
                    </a:lnTo>
                    <a:lnTo>
                      <a:pt x="69" y="25"/>
                    </a:lnTo>
                    <a:lnTo>
                      <a:pt x="69" y="27"/>
                    </a:lnTo>
                    <a:lnTo>
                      <a:pt x="66" y="27"/>
                    </a:lnTo>
                    <a:lnTo>
                      <a:pt x="66" y="25"/>
                    </a:lnTo>
                    <a:lnTo>
                      <a:pt x="69" y="25"/>
                    </a:lnTo>
                    <a:lnTo>
                      <a:pt x="69" y="25"/>
                    </a:lnTo>
                    <a:lnTo>
                      <a:pt x="66" y="25"/>
                    </a:lnTo>
                    <a:lnTo>
                      <a:pt x="66" y="25"/>
                    </a:lnTo>
                    <a:lnTo>
                      <a:pt x="64" y="25"/>
                    </a:lnTo>
                    <a:lnTo>
                      <a:pt x="64" y="27"/>
                    </a:lnTo>
                    <a:lnTo>
                      <a:pt x="63" y="27"/>
                    </a:lnTo>
                    <a:lnTo>
                      <a:pt x="63" y="25"/>
                    </a:lnTo>
                    <a:lnTo>
                      <a:pt x="64" y="25"/>
                    </a:lnTo>
                    <a:lnTo>
                      <a:pt x="64" y="25"/>
                    </a:lnTo>
                    <a:lnTo>
                      <a:pt x="63" y="25"/>
                    </a:lnTo>
                    <a:lnTo>
                      <a:pt x="63" y="25"/>
                    </a:lnTo>
                    <a:lnTo>
                      <a:pt x="60" y="25"/>
                    </a:lnTo>
                    <a:lnTo>
                      <a:pt x="60" y="27"/>
                    </a:lnTo>
                    <a:lnTo>
                      <a:pt x="58" y="27"/>
                    </a:lnTo>
                    <a:lnTo>
                      <a:pt x="58" y="25"/>
                    </a:lnTo>
                    <a:lnTo>
                      <a:pt x="60" y="25"/>
                    </a:lnTo>
                    <a:lnTo>
                      <a:pt x="60" y="25"/>
                    </a:lnTo>
                    <a:lnTo>
                      <a:pt x="58" y="25"/>
                    </a:lnTo>
                    <a:lnTo>
                      <a:pt x="58" y="25"/>
                    </a:lnTo>
                    <a:lnTo>
                      <a:pt x="57" y="25"/>
                    </a:lnTo>
                    <a:lnTo>
                      <a:pt x="57" y="27"/>
                    </a:lnTo>
                    <a:lnTo>
                      <a:pt x="54" y="27"/>
                    </a:lnTo>
                    <a:lnTo>
                      <a:pt x="54" y="25"/>
                    </a:lnTo>
                    <a:lnTo>
                      <a:pt x="57" y="25"/>
                    </a:lnTo>
                    <a:lnTo>
                      <a:pt x="57" y="25"/>
                    </a:lnTo>
                    <a:lnTo>
                      <a:pt x="54" y="25"/>
                    </a:lnTo>
                    <a:lnTo>
                      <a:pt x="54" y="25"/>
                    </a:lnTo>
                    <a:lnTo>
                      <a:pt x="53" y="25"/>
                    </a:lnTo>
                    <a:lnTo>
                      <a:pt x="53" y="27"/>
                    </a:lnTo>
                    <a:lnTo>
                      <a:pt x="51" y="27"/>
                    </a:lnTo>
                    <a:lnTo>
                      <a:pt x="51" y="25"/>
                    </a:lnTo>
                    <a:lnTo>
                      <a:pt x="53" y="25"/>
                    </a:lnTo>
                    <a:lnTo>
                      <a:pt x="53" y="25"/>
                    </a:lnTo>
                    <a:lnTo>
                      <a:pt x="51" y="25"/>
                    </a:lnTo>
                    <a:lnTo>
                      <a:pt x="51" y="25"/>
                    </a:lnTo>
                    <a:lnTo>
                      <a:pt x="48" y="25"/>
                    </a:lnTo>
                    <a:lnTo>
                      <a:pt x="48" y="27"/>
                    </a:lnTo>
                    <a:lnTo>
                      <a:pt x="47" y="27"/>
                    </a:lnTo>
                    <a:lnTo>
                      <a:pt x="47" y="25"/>
                    </a:lnTo>
                    <a:lnTo>
                      <a:pt x="48" y="25"/>
                    </a:lnTo>
                    <a:lnTo>
                      <a:pt x="48" y="25"/>
                    </a:lnTo>
                    <a:lnTo>
                      <a:pt x="47" y="25"/>
                    </a:lnTo>
                    <a:lnTo>
                      <a:pt x="47" y="25"/>
                    </a:lnTo>
                    <a:lnTo>
                      <a:pt x="44" y="25"/>
                    </a:lnTo>
                    <a:lnTo>
                      <a:pt x="44" y="27"/>
                    </a:lnTo>
                    <a:lnTo>
                      <a:pt x="43" y="27"/>
                    </a:lnTo>
                    <a:lnTo>
                      <a:pt x="43" y="25"/>
                    </a:lnTo>
                    <a:lnTo>
                      <a:pt x="44" y="25"/>
                    </a:lnTo>
                    <a:lnTo>
                      <a:pt x="44" y="25"/>
                    </a:lnTo>
                    <a:lnTo>
                      <a:pt x="43" y="25"/>
                    </a:lnTo>
                    <a:lnTo>
                      <a:pt x="43" y="25"/>
                    </a:lnTo>
                    <a:lnTo>
                      <a:pt x="41" y="25"/>
                    </a:lnTo>
                    <a:lnTo>
                      <a:pt x="41" y="27"/>
                    </a:lnTo>
                    <a:lnTo>
                      <a:pt x="38" y="27"/>
                    </a:lnTo>
                    <a:lnTo>
                      <a:pt x="38" y="25"/>
                    </a:lnTo>
                    <a:lnTo>
                      <a:pt x="41" y="25"/>
                    </a:lnTo>
                    <a:lnTo>
                      <a:pt x="41" y="25"/>
                    </a:lnTo>
                    <a:lnTo>
                      <a:pt x="38" y="25"/>
                    </a:lnTo>
                    <a:lnTo>
                      <a:pt x="38" y="25"/>
                    </a:lnTo>
                    <a:lnTo>
                      <a:pt x="37" y="25"/>
                    </a:lnTo>
                    <a:lnTo>
                      <a:pt x="37" y="27"/>
                    </a:lnTo>
                    <a:lnTo>
                      <a:pt x="36" y="27"/>
                    </a:lnTo>
                    <a:lnTo>
                      <a:pt x="36" y="25"/>
                    </a:lnTo>
                    <a:lnTo>
                      <a:pt x="37" y="25"/>
                    </a:lnTo>
                    <a:lnTo>
                      <a:pt x="37" y="25"/>
                    </a:lnTo>
                    <a:lnTo>
                      <a:pt x="36" y="25"/>
                    </a:lnTo>
                    <a:lnTo>
                      <a:pt x="36" y="25"/>
                    </a:lnTo>
                    <a:lnTo>
                      <a:pt x="33" y="25"/>
                    </a:lnTo>
                    <a:lnTo>
                      <a:pt x="33" y="27"/>
                    </a:lnTo>
                    <a:lnTo>
                      <a:pt x="31" y="27"/>
                    </a:lnTo>
                    <a:lnTo>
                      <a:pt x="31" y="25"/>
                    </a:lnTo>
                    <a:lnTo>
                      <a:pt x="33" y="25"/>
                    </a:lnTo>
                    <a:lnTo>
                      <a:pt x="33" y="25"/>
                    </a:lnTo>
                    <a:lnTo>
                      <a:pt x="31" y="25"/>
                    </a:lnTo>
                    <a:lnTo>
                      <a:pt x="31" y="25"/>
                    </a:lnTo>
                    <a:lnTo>
                      <a:pt x="28" y="25"/>
                    </a:lnTo>
                    <a:lnTo>
                      <a:pt x="28" y="27"/>
                    </a:lnTo>
                    <a:lnTo>
                      <a:pt x="27" y="27"/>
                    </a:lnTo>
                    <a:lnTo>
                      <a:pt x="27" y="25"/>
                    </a:lnTo>
                    <a:lnTo>
                      <a:pt x="28" y="25"/>
                    </a:lnTo>
                    <a:lnTo>
                      <a:pt x="28" y="25"/>
                    </a:lnTo>
                    <a:lnTo>
                      <a:pt x="27" y="25"/>
                    </a:lnTo>
                    <a:lnTo>
                      <a:pt x="27" y="25"/>
                    </a:lnTo>
                    <a:lnTo>
                      <a:pt x="25" y="25"/>
                    </a:lnTo>
                    <a:lnTo>
                      <a:pt x="25" y="27"/>
                    </a:lnTo>
                    <a:lnTo>
                      <a:pt x="23" y="27"/>
                    </a:lnTo>
                    <a:lnTo>
                      <a:pt x="23" y="25"/>
                    </a:lnTo>
                    <a:lnTo>
                      <a:pt x="21" y="25"/>
                    </a:lnTo>
                    <a:lnTo>
                      <a:pt x="21" y="27"/>
                    </a:lnTo>
                    <a:lnTo>
                      <a:pt x="20" y="27"/>
                    </a:lnTo>
                    <a:lnTo>
                      <a:pt x="20" y="25"/>
                    </a:lnTo>
                    <a:lnTo>
                      <a:pt x="21" y="25"/>
                    </a:lnTo>
                    <a:lnTo>
                      <a:pt x="21" y="25"/>
                    </a:lnTo>
                    <a:lnTo>
                      <a:pt x="20" y="25"/>
                    </a:lnTo>
                    <a:lnTo>
                      <a:pt x="20" y="25"/>
                    </a:lnTo>
                    <a:lnTo>
                      <a:pt x="17" y="25"/>
                    </a:lnTo>
                    <a:lnTo>
                      <a:pt x="17" y="27"/>
                    </a:lnTo>
                    <a:lnTo>
                      <a:pt x="15" y="27"/>
                    </a:lnTo>
                    <a:lnTo>
                      <a:pt x="15" y="25"/>
                    </a:lnTo>
                    <a:lnTo>
                      <a:pt x="17" y="25"/>
                    </a:lnTo>
                    <a:lnTo>
                      <a:pt x="17" y="25"/>
                    </a:lnTo>
                    <a:lnTo>
                      <a:pt x="15" y="25"/>
                    </a:lnTo>
                    <a:lnTo>
                      <a:pt x="15" y="25"/>
                    </a:lnTo>
                    <a:lnTo>
                      <a:pt x="15" y="25"/>
                    </a:lnTo>
                    <a:lnTo>
                      <a:pt x="15" y="25"/>
                    </a:lnTo>
                    <a:lnTo>
                      <a:pt x="14" y="25"/>
                    </a:lnTo>
                    <a:lnTo>
                      <a:pt x="14" y="27"/>
                    </a:lnTo>
                    <a:lnTo>
                      <a:pt x="11" y="27"/>
                    </a:lnTo>
                    <a:lnTo>
                      <a:pt x="11" y="25"/>
                    </a:lnTo>
                    <a:lnTo>
                      <a:pt x="14" y="25"/>
                    </a:lnTo>
                    <a:lnTo>
                      <a:pt x="14" y="25"/>
                    </a:lnTo>
                    <a:lnTo>
                      <a:pt x="14" y="25"/>
                    </a:lnTo>
                    <a:lnTo>
                      <a:pt x="11" y="24"/>
                    </a:lnTo>
                    <a:lnTo>
                      <a:pt x="11" y="25"/>
                    </a:lnTo>
                    <a:lnTo>
                      <a:pt x="10" y="25"/>
                    </a:lnTo>
                    <a:lnTo>
                      <a:pt x="10" y="24"/>
                    </a:lnTo>
                    <a:lnTo>
                      <a:pt x="10" y="24"/>
                    </a:lnTo>
                    <a:lnTo>
                      <a:pt x="10" y="24"/>
                    </a:lnTo>
                    <a:lnTo>
                      <a:pt x="7" y="24"/>
                    </a:lnTo>
                    <a:lnTo>
                      <a:pt x="7" y="23"/>
                    </a:lnTo>
                    <a:lnTo>
                      <a:pt x="7" y="23"/>
                    </a:lnTo>
                    <a:lnTo>
                      <a:pt x="7" y="21"/>
                    </a:lnTo>
                    <a:lnTo>
                      <a:pt x="5" y="21"/>
                    </a:lnTo>
                    <a:lnTo>
                      <a:pt x="5" y="20"/>
                    </a:lnTo>
                    <a:lnTo>
                      <a:pt x="5" y="20"/>
                    </a:lnTo>
                    <a:lnTo>
                      <a:pt x="5" y="20"/>
                    </a:lnTo>
                    <a:lnTo>
                      <a:pt x="4" y="20"/>
                    </a:lnTo>
                    <a:lnTo>
                      <a:pt x="4" y="17"/>
                    </a:lnTo>
                    <a:lnTo>
                      <a:pt x="4" y="17"/>
                    </a:lnTo>
                    <a:lnTo>
                      <a:pt x="4" y="17"/>
                    </a:lnTo>
                    <a:lnTo>
                      <a:pt x="4" y="15"/>
                    </a:lnTo>
                    <a:lnTo>
                      <a:pt x="4" y="15"/>
                    </a:lnTo>
                    <a:lnTo>
                      <a:pt x="4" y="14"/>
                    </a:lnTo>
                    <a:lnTo>
                      <a:pt x="4" y="14"/>
                    </a:lnTo>
                    <a:lnTo>
                      <a:pt x="4" y="14"/>
                    </a:lnTo>
                    <a:lnTo>
                      <a:pt x="4" y="11"/>
                    </a:lnTo>
                    <a:lnTo>
                      <a:pt x="4" y="11"/>
                    </a:lnTo>
                    <a:lnTo>
                      <a:pt x="4" y="10"/>
                    </a:lnTo>
                    <a:lnTo>
                      <a:pt x="5" y="10"/>
                    </a:lnTo>
                    <a:lnTo>
                      <a:pt x="5" y="10"/>
                    </a:lnTo>
                    <a:lnTo>
                      <a:pt x="5" y="8"/>
                    </a:lnTo>
                    <a:lnTo>
                      <a:pt x="5" y="8"/>
                    </a:lnTo>
                    <a:lnTo>
                      <a:pt x="7" y="8"/>
                    </a:lnTo>
                    <a:lnTo>
                      <a:pt x="7" y="8"/>
                    </a:lnTo>
                    <a:lnTo>
                      <a:pt x="7" y="7"/>
                    </a:lnTo>
                    <a:lnTo>
                      <a:pt x="7" y="5"/>
                    </a:lnTo>
                    <a:lnTo>
                      <a:pt x="8" y="5"/>
                    </a:lnTo>
                    <a:lnTo>
                      <a:pt x="8" y="5"/>
                    </a:lnTo>
                    <a:lnTo>
                      <a:pt x="10" y="5"/>
                    </a:lnTo>
                    <a:lnTo>
                      <a:pt x="10" y="4"/>
                    </a:lnTo>
                    <a:lnTo>
                      <a:pt x="11" y="4"/>
                    </a:lnTo>
                    <a:lnTo>
                      <a:pt x="11" y="4"/>
                    </a:lnTo>
                    <a:lnTo>
                      <a:pt x="11" y="4"/>
                    </a:lnTo>
                    <a:lnTo>
                      <a:pt x="13" y="4"/>
                    </a:lnTo>
                    <a:lnTo>
                      <a:pt x="11" y="4"/>
                    </a:lnTo>
                    <a:lnTo>
                      <a:pt x="11" y="2"/>
                    </a:lnTo>
                    <a:lnTo>
                      <a:pt x="14" y="2"/>
                    </a:lnTo>
                    <a:lnTo>
                      <a:pt x="14"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52" name="Line 1584"/>
              <p:cNvSpPr>
                <a:spLocks noChangeShapeType="1"/>
              </p:cNvSpPr>
              <p:nvPr/>
            </p:nvSpPr>
            <p:spPr bwMode="auto">
              <a:xfrm>
                <a:off x="4747"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3" name="Line 1585"/>
              <p:cNvSpPr>
                <a:spLocks noChangeShapeType="1"/>
              </p:cNvSpPr>
              <p:nvPr/>
            </p:nvSpPr>
            <p:spPr bwMode="auto">
              <a:xfrm>
                <a:off x="4751"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4" name="Line 1586"/>
              <p:cNvSpPr>
                <a:spLocks noChangeShapeType="1"/>
              </p:cNvSpPr>
              <p:nvPr/>
            </p:nvSpPr>
            <p:spPr bwMode="auto">
              <a:xfrm>
                <a:off x="4756"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5" name="Line 1587"/>
              <p:cNvSpPr>
                <a:spLocks noChangeShapeType="1"/>
              </p:cNvSpPr>
              <p:nvPr/>
            </p:nvSpPr>
            <p:spPr bwMode="auto">
              <a:xfrm>
                <a:off x="4758"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6" name="Line 1588"/>
              <p:cNvSpPr>
                <a:spLocks noChangeShapeType="1"/>
              </p:cNvSpPr>
              <p:nvPr/>
            </p:nvSpPr>
            <p:spPr bwMode="auto">
              <a:xfrm>
                <a:off x="4763"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7" name="Line 1589"/>
              <p:cNvSpPr>
                <a:spLocks noChangeShapeType="1"/>
              </p:cNvSpPr>
              <p:nvPr/>
            </p:nvSpPr>
            <p:spPr bwMode="auto">
              <a:xfrm>
                <a:off x="4767"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8" name="Line 1590"/>
              <p:cNvSpPr>
                <a:spLocks noChangeShapeType="1"/>
              </p:cNvSpPr>
              <p:nvPr/>
            </p:nvSpPr>
            <p:spPr bwMode="auto">
              <a:xfrm>
                <a:off x="4771"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9" name="Line 1591"/>
              <p:cNvSpPr>
                <a:spLocks noChangeShapeType="1"/>
              </p:cNvSpPr>
              <p:nvPr/>
            </p:nvSpPr>
            <p:spPr bwMode="auto">
              <a:xfrm>
                <a:off x="4774"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0" name="Line 1592"/>
              <p:cNvSpPr>
                <a:spLocks noChangeShapeType="1"/>
              </p:cNvSpPr>
              <p:nvPr/>
            </p:nvSpPr>
            <p:spPr bwMode="auto">
              <a:xfrm>
                <a:off x="4778"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1" name="Line 1593"/>
              <p:cNvSpPr>
                <a:spLocks noChangeShapeType="1"/>
              </p:cNvSpPr>
              <p:nvPr/>
            </p:nvSpPr>
            <p:spPr bwMode="auto">
              <a:xfrm>
                <a:off x="4783"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2" name="Line 1594"/>
              <p:cNvSpPr>
                <a:spLocks noChangeShapeType="1"/>
              </p:cNvSpPr>
              <p:nvPr/>
            </p:nvSpPr>
            <p:spPr bwMode="auto">
              <a:xfrm>
                <a:off x="4786"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3" name="Line 1595"/>
              <p:cNvSpPr>
                <a:spLocks noChangeShapeType="1"/>
              </p:cNvSpPr>
              <p:nvPr/>
            </p:nvSpPr>
            <p:spPr bwMode="auto">
              <a:xfrm>
                <a:off x="4790"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4" name="Line 1596"/>
              <p:cNvSpPr>
                <a:spLocks noChangeShapeType="1"/>
              </p:cNvSpPr>
              <p:nvPr/>
            </p:nvSpPr>
            <p:spPr bwMode="auto">
              <a:xfrm>
                <a:off x="4794"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5" name="Line 1597"/>
              <p:cNvSpPr>
                <a:spLocks noChangeShapeType="1"/>
              </p:cNvSpPr>
              <p:nvPr/>
            </p:nvSpPr>
            <p:spPr bwMode="auto">
              <a:xfrm>
                <a:off x="4799"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6" name="Line 1598"/>
              <p:cNvSpPr>
                <a:spLocks noChangeShapeType="1"/>
              </p:cNvSpPr>
              <p:nvPr/>
            </p:nvSpPr>
            <p:spPr bwMode="auto">
              <a:xfrm>
                <a:off x="4801"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7" name="Line 1599"/>
              <p:cNvSpPr>
                <a:spLocks noChangeShapeType="1"/>
              </p:cNvSpPr>
              <p:nvPr/>
            </p:nvSpPr>
            <p:spPr bwMode="auto">
              <a:xfrm>
                <a:off x="4806"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8" name="Line 1600"/>
              <p:cNvSpPr>
                <a:spLocks noChangeShapeType="1"/>
              </p:cNvSpPr>
              <p:nvPr/>
            </p:nvSpPr>
            <p:spPr bwMode="auto">
              <a:xfrm>
                <a:off x="4810"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9" name="Line 1601"/>
              <p:cNvSpPr>
                <a:spLocks noChangeShapeType="1"/>
              </p:cNvSpPr>
              <p:nvPr/>
            </p:nvSpPr>
            <p:spPr bwMode="auto">
              <a:xfrm>
                <a:off x="4814"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0" name="Line 1602"/>
              <p:cNvSpPr>
                <a:spLocks noChangeShapeType="1"/>
              </p:cNvSpPr>
              <p:nvPr/>
            </p:nvSpPr>
            <p:spPr bwMode="auto">
              <a:xfrm>
                <a:off x="4817"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1" name="Line 1603"/>
              <p:cNvSpPr>
                <a:spLocks noChangeShapeType="1"/>
              </p:cNvSpPr>
              <p:nvPr/>
            </p:nvSpPr>
            <p:spPr bwMode="auto">
              <a:xfrm>
                <a:off x="4822"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2" name="Line 1604"/>
              <p:cNvSpPr>
                <a:spLocks noChangeShapeType="1"/>
              </p:cNvSpPr>
              <p:nvPr/>
            </p:nvSpPr>
            <p:spPr bwMode="auto">
              <a:xfrm>
                <a:off x="4826"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3" name="Line 1605"/>
              <p:cNvSpPr>
                <a:spLocks noChangeShapeType="1"/>
              </p:cNvSpPr>
              <p:nvPr/>
            </p:nvSpPr>
            <p:spPr bwMode="auto">
              <a:xfrm>
                <a:off x="4830"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4" name="Line 1606"/>
              <p:cNvSpPr>
                <a:spLocks noChangeShapeType="1"/>
              </p:cNvSpPr>
              <p:nvPr/>
            </p:nvSpPr>
            <p:spPr bwMode="auto">
              <a:xfrm>
                <a:off x="4833"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5" name="Line 1607"/>
              <p:cNvSpPr>
                <a:spLocks noChangeShapeType="1"/>
              </p:cNvSpPr>
              <p:nvPr/>
            </p:nvSpPr>
            <p:spPr bwMode="auto">
              <a:xfrm>
                <a:off x="4837"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6" name="Line 1608"/>
              <p:cNvSpPr>
                <a:spLocks noChangeShapeType="1"/>
              </p:cNvSpPr>
              <p:nvPr/>
            </p:nvSpPr>
            <p:spPr bwMode="auto">
              <a:xfrm>
                <a:off x="4842"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7" name="Line 1609"/>
              <p:cNvSpPr>
                <a:spLocks noChangeShapeType="1"/>
              </p:cNvSpPr>
              <p:nvPr/>
            </p:nvSpPr>
            <p:spPr bwMode="auto">
              <a:xfrm>
                <a:off x="4844"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8" name="Line 1610"/>
              <p:cNvSpPr>
                <a:spLocks noChangeShapeType="1"/>
              </p:cNvSpPr>
              <p:nvPr/>
            </p:nvSpPr>
            <p:spPr bwMode="auto">
              <a:xfrm>
                <a:off x="4849"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9" name="Line 1611"/>
              <p:cNvSpPr>
                <a:spLocks noChangeShapeType="1"/>
              </p:cNvSpPr>
              <p:nvPr/>
            </p:nvSpPr>
            <p:spPr bwMode="auto">
              <a:xfrm>
                <a:off x="4853"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grpSp>
        <p:sp>
          <p:nvSpPr>
            <p:cNvPr id="122" name="Line 1613"/>
            <p:cNvSpPr>
              <a:spLocks noChangeShapeType="1"/>
            </p:cNvSpPr>
            <p:nvPr/>
          </p:nvSpPr>
          <p:spPr bwMode="auto">
            <a:xfrm>
              <a:off x="771048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3" name="Line 1614"/>
            <p:cNvSpPr>
              <a:spLocks noChangeShapeType="1"/>
            </p:cNvSpPr>
            <p:nvPr/>
          </p:nvSpPr>
          <p:spPr bwMode="auto">
            <a:xfrm>
              <a:off x="77152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4" name="Line 1615"/>
            <p:cNvSpPr>
              <a:spLocks noChangeShapeType="1"/>
            </p:cNvSpPr>
            <p:nvPr/>
          </p:nvSpPr>
          <p:spPr bwMode="auto">
            <a:xfrm>
              <a:off x="772318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5" name="Line 1616"/>
            <p:cNvSpPr>
              <a:spLocks noChangeShapeType="1"/>
            </p:cNvSpPr>
            <p:nvPr/>
          </p:nvSpPr>
          <p:spPr bwMode="auto">
            <a:xfrm>
              <a:off x="772953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6" name="Line 1617"/>
            <p:cNvSpPr>
              <a:spLocks noChangeShapeType="1"/>
            </p:cNvSpPr>
            <p:nvPr/>
          </p:nvSpPr>
          <p:spPr bwMode="auto">
            <a:xfrm>
              <a:off x="773588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7" name="Line 1618"/>
            <p:cNvSpPr>
              <a:spLocks noChangeShapeType="1"/>
            </p:cNvSpPr>
            <p:nvPr/>
          </p:nvSpPr>
          <p:spPr bwMode="auto">
            <a:xfrm>
              <a:off x="77406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8" name="Line 1619"/>
            <p:cNvSpPr>
              <a:spLocks noChangeShapeType="1"/>
            </p:cNvSpPr>
            <p:nvPr/>
          </p:nvSpPr>
          <p:spPr bwMode="auto">
            <a:xfrm>
              <a:off x="774700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9" name="Line 1620"/>
            <p:cNvSpPr>
              <a:spLocks noChangeShapeType="1"/>
            </p:cNvSpPr>
            <p:nvPr/>
          </p:nvSpPr>
          <p:spPr bwMode="auto">
            <a:xfrm>
              <a:off x="775493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0" name="Line 1621"/>
            <p:cNvSpPr>
              <a:spLocks noChangeShapeType="1"/>
            </p:cNvSpPr>
            <p:nvPr/>
          </p:nvSpPr>
          <p:spPr bwMode="auto">
            <a:xfrm>
              <a:off x="776128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1" name="Line 1622"/>
            <p:cNvSpPr>
              <a:spLocks noChangeShapeType="1"/>
            </p:cNvSpPr>
            <p:nvPr/>
          </p:nvSpPr>
          <p:spPr bwMode="auto">
            <a:xfrm>
              <a:off x="77660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2" name="Line 1623"/>
            <p:cNvSpPr>
              <a:spLocks noChangeShapeType="1"/>
            </p:cNvSpPr>
            <p:nvPr/>
          </p:nvSpPr>
          <p:spPr bwMode="auto">
            <a:xfrm>
              <a:off x="777240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3" name="Line 1624"/>
            <p:cNvSpPr>
              <a:spLocks noChangeShapeType="1"/>
            </p:cNvSpPr>
            <p:nvPr/>
          </p:nvSpPr>
          <p:spPr bwMode="auto">
            <a:xfrm>
              <a:off x="77787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4" name="Line 1625"/>
            <p:cNvSpPr>
              <a:spLocks noChangeShapeType="1"/>
            </p:cNvSpPr>
            <p:nvPr/>
          </p:nvSpPr>
          <p:spPr bwMode="auto">
            <a:xfrm>
              <a:off x="77835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5" name="Line 1626"/>
            <p:cNvSpPr>
              <a:spLocks noChangeShapeType="1"/>
            </p:cNvSpPr>
            <p:nvPr/>
          </p:nvSpPr>
          <p:spPr bwMode="auto">
            <a:xfrm>
              <a:off x="77914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6" name="Line 1627"/>
            <p:cNvSpPr>
              <a:spLocks noChangeShapeType="1"/>
            </p:cNvSpPr>
            <p:nvPr/>
          </p:nvSpPr>
          <p:spPr bwMode="auto">
            <a:xfrm>
              <a:off x="779780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7" name="Line 1628"/>
            <p:cNvSpPr>
              <a:spLocks noChangeShapeType="1"/>
            </p:cNvSpPr>
            <p:nvPr/>
          </p:nvSpPr>
          <p:spPr bwMode="auto">
            <a:xfrm>
              <a:off x="78041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8" name="Line 1629"/>
            <p:cNvSpPr>
              <a:spLocks noChangeShapeType="1"/>
            </p:cNvSpPr>
            <p:nvPr/>
          </p:nvSpPr>
          <p:spPr bwMode="auto">
            <a:xfrm>
              <a:off x="78089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9" name="Line 1630"/>
            <p:cNvSpPr>
              <a:spLocks noChangeShapeType="1"/>
            </p:cNvSpPr>
            <p:nvPr/>
          </p:nvSpPr>
          <p:spPr bwMode="auto">
            <a:xfrm>
              <a:off x="781526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0" name="Line 1631"/>
            <p:cNvSpPr>
              <a:spLocks noChangeShapeType="1"/>
            </p:cNvSpPr>
            <p:nvPr/>
          </p:nvSpPr>
          <p:spPr bwMode="auto">
            <a:xfrm>
              <a:off x="782320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1" name="Line 1632"/>
            <p:cNvSpPr>
              <a:spLocks noChangeShapeType="1"/>
            </p:cNvSpPr>
            <p:nvPr/>
          </p:nvSpPr>
          <p:spPr bwMode="auto">
            <a:xfrm>
              <a:off x="78295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2" name="Line 1633"/>
            <p:cNvSpPr>
              <a:spLocks noChangeShapeType="1"/>
            </p:cNvSpPr>
            <p:nvPr/>
          </p:nvSpPr>
          <p:spPr bwMode="auto">
            <a:xfrm>
              <a:off x="78343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3" name="Line 1634"/>
            <p:cNvSpPr>
              <a:spLocks noChangeShapeType="1"/>
            </p:cNvSpPr>
            <p:nvPr/>
          </p:nvSpPr>
          <p:spPr bwMode="auto">
            <a:xfrm>
              <a:off x="784066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4" name="Line 1635"/>
            <p:cNvSpPr>
              <a:spLocks noChangeShapeType="1"/>
            </p:cNvSpPr>
            <p:nvPr/>
          </p:nvSpPr>
          <p:spPr bwMode="auto">
            <a:xfrm>
              <a:off x="78470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5" name="Line 1636"/>
            <p:cNvSpPr>
              <a:spLocks noChangeShapeType="1"/>
            </p:cNvSpPr>
            <p:nvPr/>
          </p:nvSpPr>
          <p:spPr bwMode="auto">
            <a:xfrm>
              <a:off x="78549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6" name="Line 1637"/>
            <p:cNvSpPr>
              <a:spLocks noChangeShapeType="1"/>
            </p:cNvSpPr>
            <p:nvPr/>
          </p:nvSpPr>
          <p:spPr bwMode="auto">
            <a:xfrm>
              <a:off x="78597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7" name="Line 1638"/>
            <p:cNvSpPr>
              <a:spLocks noChangeShapeType="1"/>
            </p:cNvSpPr>
            <p:nvPr/>
          </p:nvSpPr>
          <p:spPr bwMode="auto">
            <a:xfrm>
              <a:off x="786606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8" name="Line 1639"/>
            <p:cNvSpPr>
              <a:spLocks noChangeShapeType="1"/>
            </p:cNvSpPr>
            <p:nvPr/>
          </p:nvSpPr>
          <p:spPr bwMode="auto">
            <a:xfrm>
              <a:off x="78724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9" name="Line 1640"/>
            <p:cNvSpPr>
              <a:spLocks noChangeShapeType="1"/>
            </p:cNvSpPr>
            <p:nvPr/>
          </p:nvSpPr>
          <p:spPr bwMode="auto">
            <a:xfrm>
              <a:off x="78803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0" name="Line 1641"/>
            <p:cNvSpPr>
              <a:spLocks noChangeShapeType="1"/>
            </p:cNvSpPr>
            <p:nvPr/>
          </p:nvSpPr>
          <p:spPr bwMode="auto">
            <a:xfrm>
              <a:off x="7883525"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1" name="Line 1642"/>
            <p:cNvSpPr>
              <a:spLocks noChangeShapeType="1"/>
            </p:cNvSpPr>
            <p:nvPr/>
          </p:nvSpPr>
          <p:spPr bwMode="auto">
            <a:xfrm>
              <a:off x="789146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2" name="Line 1643"/>
            <p:cNvSpPr>
              <a:spLocks noChangeShapeType="1"/>
            </p:cNvSpPr>
            <p:nvPr/>
          </p:nvSpPr>
          <p:spPr bwMode="auto">
            <a:xfrm>
              <a:off x="78978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3" name="Line 1644"/>
            <p:cNvSpPr>
              <a:spLocks noChangeShapeType="1"/>
            </p:cNvSpPr>
            <p:nvPr/>
          </p:nvSpPr>
          <p:spPr bwMode="auto">
            <a:xfrm>
              <a:off x="7902575"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4" name="Line 1645"/>
            <p:cNvSpPr>
              <a:spLocks noChangeShapeType="1"/>
            </p:cNvSpPr>
            <p:nvPr/>
          </p:nvSpPr>
          <p:spPr bwMode="auto">
            <a:xfrm>
              <a:off x="7908925"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5" name="Line 1646"/>
            <p:cNvSpPr>
              <a:spLocks noChangeShapeType="1"/>
            </p:cNvSpPr>
            <p:nvPr/>
          </p:nvSpPr>
          <p:spPr bwMode="auto">
            <a:xfrm>
              <a:off x="791686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6" name="Line 1647"/>
            <p:cNvSpPr>
              <a:spLocks noChangeShapeType="1"/>
            </p:cNvSpPr>
            <p:nvPr/>
          </p:nvSpPr>
          <p:spPr bwMode="auto">
            <a:xfrm>
              <a:off x="79232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7" name="Freeform 1648"/>
            <p:cNvSpPr/>
            <p:nvPr/>
          </p:nvSpPr>
          <p:spPr bwMode="auto">
            <a:xfrm>
              <a:off x="7918450" y="1428750"/>
              <a:ext cx="6350" cy="6350"/>
            </a:xfrm>
            <a:custGeom>
              <a:avLst/>
              <a:gdLst>
                <a:gd name="T0" fmla="*/ 3 w 4"/>
                <a:gd name="T1" fmla="*/ 0 h 4"/>
                <a:gd name="T2" fmla="*/ 3 w 4"/>
                <a:gd name="T3" fmla="*/ 0 h 4"/>
                <a:gd name="T4" fmla="*/ 3 w 4"/>
                <a:gd name="T5" fmla="*/ 2 h 4"/>
                <a:gd name="T6" fmla="*/ 0 w 4"/>
                <a:gd name="T7" fmla="*/ 2 h 4"/>
                <a:gd name="T8" fmla="*/ 0 w 4"/>
                <a:gd name="T9" fmla="*/ 4 h 4"/>
                <a:gd name="T10" fmla="*/ 1 w 4"/>
                <a:gd name="T11" fmla="*/ 4 h 4"/>
                <a:gd name="T12" fmla="*/ 1 w 4"/>
                <a:gd name="T13" fmla="*/ 4 h 4"/>
                <a:gd name="T14" fmla="*/ 3 w 4"/>
                <a:gd name="T15" fmla="*/ 4 h 4"/>
                <a:gd name="T16" fmla="*/ 3 w 4"/>
                <a:gd name="T17" fmla="*/ 2 h 4"/>
                <a:gd name="T18" fmla="*/ 4 w 4"/>
                <a:gd name="T19" fmla="*/ 2 h 4"/>
                <a:gd name="T20" fmla="*/ 4 w 4"/>
                <a:gd name="T21" fmla="*/ 0 h 4"/>
                <a:gd name="T22" fmla="*/ 4 w 4"/>
                <a:gd name="T23" fmla="*/ 0 h 4"/>
                <a:gd name="T24" fmla="*/ 3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3" y="0"/>
                  </a:moveTo>
                  <a:lnTo>
                    <a:pt x="3" y="0"/>
                  </a:lnTo>
                  <a:lnTo>
                    <a:pt x="3" y="2"/>
                  </a:lnTo>
                  <a:lnTo>
                    <a:pt x="0" y="2"/>
                  </a:lnTo>
                  <a:lnTo>
                    <a:pt x="0" y="4"/>
                  </a:lnTo>
                  <a:lnTo>
                    <a:pt x="1" y="4"/>
                  </a:lnTo>
                  <a:lnTo>
                    <a:pt x="1" y="4"/>
                  </a:lnTo>
                  <a:lnTo>
                    <a:pt x="3" y="4"/>
                  </a:lnTo>
                  <a:lnTo>
                    <a:pt x="3" y="2"/>
                  </a:lnTo>
                  <a:lnTo>
                    <a:pt x="4" y="2"/>
                  </a:lnTo>
                  <a:lnTo>
                    <a:pt x="4" y="0"/>
                  </a:lnTo>
                  <a:lnTo>
                    <a:pt x="4" y="0"/>
                  </a:lnTo>
                  <a:lnTo>
                    <a:pt x="3"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58" name="Freeform 1649"/>
            <p:cNvSpPr/>
            <p:nvPr/>
          </p:nvSpPr>
          <p:spPr bwMode="auto">
            <a:xfrm>
              <a:off x="7515225" y="1428750"/>
              <a:ext cx="14288" cy="6350"/>
            </a:xfrm>
            <a:custGeom>
              <a:avLst/>
              <a:gdLst>
                <a:gd name="T0" fmla="*/ 9 w 9"/>
                <a:gd name="T1" fmla="*/ 0 h 4"/>
                <a:gd name="T2" fmla="*/ 7 w 9"/>
                <a:gd name="T3" fmla="*/ 0 h 4"/>
                <a:gd name="T4" fmla="*/ 6 w 9"/>
                <a:gd name="T5" fmla="*/ 0 h 4"/>
                <a:gd name="T6" fmla="*/ 3 w 9"/>
                <a:gd name="T7" fmla="*/ 0 h 4"/>
                <a:gd name="T8" fmla="*/ 1 w 9"/>
                <a:gd name="T9" fmla="*/ 0 h 4"/>
                <a:gd name="T10" fmla="*/ 1 w 9"/>
                <a:gd name="T11" fmla="*/ 0 h 4"/>
                <a:gd name="T12" fmla="*/ 1 w 9"/>
                <a:gd name="T13" fmla="*/ 0 h 4"/>
                <a:gd name="T14" fmla="*/ 1 w 9"/>
                <a:gd name="T15" fmla="*/ 2 h 4"/>
                <a:gd name="T16" fmla="*/ 0 w 9"/>
                <a:gd name="T17" fmla="*/ 2 h 4"/>
                <a:gd name="T18" fmla="*/ 0 w 9"/>
                <a:gd name="T19" fmla="*/ 4 h 4"/>
                <a:gd name="T20" fmla="*/ 0 w 9"/>
                <a:gd name="T21" fmla="*/ 4 h 4"/>
                <a:gd name="T22" fmla="*/ 1 w 9"/>
                <a:gd name="T23" fmla="*/ 4 h 4"/>
                <a:gd name="T24" fmla="*/ 1 w 9"/>
                <a:gd name="T25" fmla="*/ 2 h 4"/>
                <a:gd name="T26" fmla="*/ 3 w 9"/>
                <a:gd name="T27" fmla="*/ 2 h 4"/>
                <a:gd name="T28" fmla="*/ 3 w 9"/>
                <a:gd name="T29" fmla="*/ 0 h 4"/>
                <a:gd name="T30" fmla="*/ 6 w 9"/>
                <a:gd name="T31" fmla="*/ 0 h 4"/>
                <a:gd name="T32" fmla="*/ 6 w 9"/>
                <a:gd name="T33" fmla="*/ 2 h 4"/>
                <a:gd name="T34" fmla="*/ 3 w 9"/>
                <a:gd name="T35" fmla="*/ 2 h 4"/>
                <a:gd name="T36" fmla="*/ 3 w 9"/>
                <a:gd name="T37" fmla="*/ 4 h 4"/>
                <a:gd name="T38" fmla="*/ 6 w 9"/>
                <a:gd name="T39" fmla="*/ 4 h 4"/>
                <a:gd name="T40" fmla="*/ 6 w 9"/>
                <a:gd name="T41" fmla="*/ 2 h 4"/>
                <a:gd name="T42" fmla="*/ 7 w 9"/>
                <a:gd name="T43" fmla="*/ 2 h 4"/>
                <a:gd name="T44" fmla="*/ 7 w 9"/>
                <a:gd name="T45" fmla="*/ 0 h 4"/>
                <a:gd name="T46" fmla="*/ 9 w 9"/>
                <a:gd name="T4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4">
                  <a:moveTo>
                    <a:pt x="9" y="0"/>
                  </a:moveTo>
                  <a:lnTo>
                    <a:pt x="7" y="0"/>
                  </a:lnTo>
                  <a:lnTo>
                    <a:pt x="6" y="0"/>
                  </a:lnTo>
                  <a:lnTo>
                    <a:pt x="3" y="0"/>
                  </a:lnTo>
                  <a:lnTo>
                    <a:pt x="1" y="0"/>
                  </a:lnTo>
                  <a:lnTo>
                    <a:pt x="1" y="0"/>
                  </a:lnTo>
                  <a:lnTo>
                    <a:pt x="1" y="0"/>
                  </a:lnTo>
                  <a:lnTo>
                    <a:pt x="1" y="2"/>
                  </a:lnTo>
                  <a:lnTo>
                    <a:pt x="0" y="2"/>
                  </a:lnTo>
                  <a:lnTo>
                    <a:pt x="0" y="4"/>
                  </a:lnTo>
                  <a:lnTo>
                    <a:pt x="0" y="4"/>
                  </a:lnTo>
                  <a:lnTo>
                    <a:pt x="1" y="4"/>
                  </a:lnTo>
                  <a:lnTo>
                    <a:pt x="1" y="2"/>
                  </a:lnTo>
                  <a:lnTo>
                    <a:pt x="3" y="2"/>
                  </a:lnTo>
                  <a:lnTo>
                    <a:pt x="3" y="0"/>
                  </a:lnTo>
                  <a:lnTo>
                    <a:pt x="6" y="0"/>
                  </a:lnTo>
                  <a:lnTo>
                    <a:pt x="6" y="2"/>
                  </a:lnTo>
                  <a:lnTo>
                    <a:pt x="3" y="2"/>
                  </a:lnTo>
                  <a:lnTo>
                    <a:pt x="3" y="4"/>
                  </a:lnTo>
                  <a:lnTo>
                    <a:pt x="6" y="4"/>
                  </a:lnTo>
                  <a:lnTo>
                    <a:pt x="6" y="2"/>
                  </a:lnTo>
                  <a:lnTo>
                    <a:pt x="7" y="2"/>
                  </a:lnTo>
                  <a:lnTo>
                    <a:pt x="7" y="0"/>
                  </a:lnTo>
                  <a:lnTo>
                    <a:pt x="9"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59" name="Freeform 1650"/>
            <p:cNvSpPr/>
            <p:nvPr/>
          </p:nvSpPr>
          <p:spPr bwMode="auto">
            <a:xfrm>
              <a:off x="7526338" y="1428750"/>
              <a:ext cx="9525" cy="6350"/>
            </a:xfrm>
            <a:custGeom>
              <a:avLst/>
              <a:gdLst>
                <a:gd name="T0" fmla="*/ 6 w 6"/>
                <a:gd name="T1" fmla="*/ 0 h 4"/>
                <a:gd name="T2" fmla="*/ 4 w 6"/>
                <a:gd name="T3" fmla="*/ 0 h 4"/>
                <a:gd name="T4" fmla="*/ 4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2" y="0"/>
                  </a:lnTo>
                  <a:lnTo>
                    <a:pt x="2" y="2"/>
                  </a:lnTo>
                  <a:lnTo>
                    <a:pt x="0" y="2"/>
                  </a:lnTo>
                  <a:lnTo>
                    <a:pt x="0" y="4"/>
                  </a:lnTo>
                  <a:lnTo>
                    <a:pt x="2" y="4"/>
                  </a:lnTo>
                  <a:lnTo>
                    <a:pt x="2"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0" name="Freeform 1651"/>
            <p:cNvSpPr/>
            <p:nvPr/>
          </p:nvSpPr>
          <p:spPr bwMode="auto">
            <a:xfrm>
              <a:off x="7532688"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1" name="Freeform 1652"/>
            <p:cNvSpPr/>
            <p:nvPr/>
          </p:nvSpPr>
          <p:spPr bwMode="auto">
            <a:xfrm>
              <a:off x="7537450" y="1428750"/>
              <a:ext cx="12700" cy="6350"/>
            </a:xfrm>
            <a:custGeom>
              <a:avLst/>
              <a:gdLst>
                <a:gd name="T0" fmla="*/ 8 w 8"/>
                <a:gd name="T1" fmla="*/ 0 h 4"/>
                <a:gd name="T2" fmla="*/ 5 w 8"/>
                <a:gd name="T3" fmla="*/ 0 h 4"/>
                <a:gd name="T4" fmla="*/ 5 w 8"/>
                <a:gd name="T5" fmla="*/ 0 h 4"/>
                <a:gd name="T6" fmla="*/ 3 w 8"/>
                <a:gd name="T7" fmla="*/ 0 h 4"/>
                <a:gd name="T8" fmla="*/ 3 w 8"/>
                <a:gd name="T9" fmla="*/ 2 h 4"/>
                <a:gd name="T10" fmla="*/ 0 w 8"/>
                <a:gd name="T11" fmla="*/ 2 h 4"/>
                <a:gd name="T12" fmla="*/ 0 w 8"/>
                <a:gd name="T13" fmla="*/ 4 h 4"/>
                <a:gd name="T14" fmla="*/ 3 w 8"/>
                <a:gd name="T15" fmla="*/ 4 h 4"/>
                <a:gd name="T16" fmla="*/ 3 w 8"/>
                <a:gd name="T17" fmla="*/ 2 h 4"/>
                <a:gd name="T18" fmla="*/ 5 w 8"/>
                <a:gd name="T19" fmla="*/ 2 h 4"/>
                <a:gd name="T20" fmla="*/ 5 w 8"/>
                <a:gd name="T21" fmla="*/ 0 h 4"/>
                <a:gd name="T22" fmla="*/ 8 w 8"/>
                <a:gd name="T23" fmla="*/ 0 h 4"/>
                <a:gd name="T24" fmla="*/ 8 w 8"/>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8" y="0"/>
                  </a:moveTo>
                  <a:lnTo>
                    <a:pt x="5" y="0"/>
                  </a:lnTo>
                  <a:lnTo>
                    <a:pt x="5" y="0"/>
                  </a:lnTo>
                  <a:lnTo>
                    <a:pt x="3" y="0"/>
                  </a:lnTo>
                  <a:lnTo>
                    <a:pt x="3" y="2"/>
                  </a:lnTo>
                  <a:lnTo>
                    <a:pt x="0" y="2"/>
                  </a:lnTo>
                  <a:lnTo>
                    <a:pt x="0" y="4"/>
                  </a:lnTo>
                  <a:lnTo>
                    <a:pt x="3" y="4"/>
                  </a:lnTo>
                  <a:lnTo>
                    <a:pt x="3" y="2"/>
                  </a:lnTo>
                  <a:lnTo>
                    <a:pt x="5" y="2"/>
                  </a:lnTo>
                  <a:lnTo>
                    <a:pt x="5" y="0"/>
                  </a:lnTo>
                  <a:lnTo>
                    <a:pt x="8" y="0"/>
                  </a:lnTo>
                  <a:lnTo>
                    <a:pt x="8"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2" name="Freeform 1653"/>
            <p:cNvSpPr/>
            <p:nvPr/>
          </p:nvSpPr>
          <p:spPr bwMode="auto">
            <a:xfrm>
              <a:off x="7545388" y="1428750"/>
              <a:ext cx="7938" cy="6350"/>
            </a:xfrm>
            <a:custGeom>
              <a:avLst/>
              <a:gdLst>
                <a:gd name="T0" fmla="*/ 5 w 5"/>
                <a:gd name="T1" fmla="*/ 0 h 4"/>
                <a:gd name="T2" fmla="*/ 4 w 5"/>
                <a:gd name="T3" fmla="*/ 0 h 4"/>
                <a:gd name="T4" fmla="*/ 4 w 5"/>
                <a:gd name="T5" fmla="*/ 0 h 4"/>
                <a:gd name="T6" fmla="*/ 3 w 5"/>
                <a:gd name="T7" fmla="*/ 0 h 4"/>
                <a:gd name="T8" fmla="*/ 3 w 5"/>
                <a:gd name="T9" fmla="*/ 2 h 4"/>
                <a:gd name="T10" fmla="*/ 0 w 5"/>
                <a:gd name="T11" fmla="*/ 2 h 4"/>
                <a:gd name="T12" fmla="*/ 0 w 5"/>
                <a:gd name="T13" fmla="*/ 4 h 4"/>
                <a:gd name="T14" fmla="*/ 3 w 5"/>
                <a:gd name="T15" fmla="*/ 4 h 4"/>
                <a:gd name="T16" fmla="*/ 3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3" y="0"/>
                  </a:lnTo>
                  <a:lnTo>
                    <a:pt x="3" y="2"/>
                  </a:lnTo>
                  <a:lnTo>
                    <a:pt x="0" y="2"/>
                  </a:lnTo>
                  <a:lnTo>
                    <a:pt x="0" y="4"/>
                  </a:lnTo>
                  <a:lnTo>
                    <a:pt x="3" y="4"/>
                  </a:lnTo>
                  <a:lnTo>
                    <a:pt x="3"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3" name="Freeform 1654"/>
            <p:cNvSpPr/>
            <p:nvPr/>
          </p:nvSpPr>
          <p:spPr bwMode="auto">
            <a:xfrm>
              <a:off x="7551738"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4" name="Freeform 1655"/>
            <p:cNvSpPr/>
            <p:nvPr/>
          </p:nvSpPr>
          <p:spPr bwMode="auto">
            <a:xfrm>
              <a:off x="7558088"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5" name="Freeform 1656"/>
            <p:cNvSpPr/>
            <p:nvPr/>
          </p:nvSpPr>
          <p:spPr bwMode="auto">
            <a:xfrm>
              <a:off x="7562850" y="1428750"/>
              <a:ext cx="11113" cy="6350"/>
            </a:xfrm>
            <a:custGeom>
              <a:avLst/>
              <a:gdLst>
                <a:gd name="T0" fmla="*/ 7 w 7"/>
                <a:gd name="T1" fmla="*/ 0 h 4"/>
                <a:gd name="T2" fmla="*/ 4 w 7"/>
                <a:gd name="T3" fmla="*/ 0 h 4"/>
                <a:gd name="T4" fmla="*/ 4 w 7"/>
                <a:gd name="T5" fmla="*/ 0 h 4"/>
                <a:gd name="T6" fmla="*/ 3 w 7"/>
                <a:gd name="T7" fmla="*/ 0 h 4"/>
                <a:gd name="T8" fmla="*/ 3 w 7"/>
                <a:gd name="T9" fmla="*/ 2 h 4"/>
                <a:gd name="T10" fmla="*/ 0 w 7"/>
                <a:gd name="T11" fmla="*/ 2 h 4"/>
                <a:gd name="T12" fmla="*/ 0 w 7"/>
                <a:gd name="T13" fmla="*/ 4 h 4"/>
                <a:gd name="T14" fmla="*/ 3 w 7"/>
                <a:gd name="T15" fmla="*/ 4 h 4"/>
                <a:gd name="T16" fmla="*/ 3 w 7"/>
                <a:gd name="T17" fmla="*/ 2 h 4"/>
                <a:gd name="T18" fmla="*/ 4 w 7"/>
                <a:gd name="T19" fmla="*/ 2 h 4"/>
                <a:gd name="T20" fmla="*/ 4 w 7"/>
                <a:gd name="T21" fmla="*/ 0 h 4"/>
                <a:gd name="T22" fmla="*/ 7 w 7"/>
                <a:gd name="T23" fmla="*/ 0 h 4"/>
                <a:gd name="T24" fmla="*/ 7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7" y="0"/>
                  </a:moveTo>
                  <a:lnTo>
                    <a:pt x="4" y="0"/>
                  </a:lnTo>
                  <a:lnTo>
                    <a:pt x="4" y="0"/>
                  </a:lnTo>
                  <a:lnTo>
                    <a:pt x="3" y="0"/>
                  </a:lnTo>
                  <a:lnTo>
                    <a:pt x="3" y="2"/>
                  </a:lnTo>
                  <a:lnTo>
                    <a:pt x="0" y="2"/>
                  </a:lnTo>
                  <a:lnTo>
                    <a:pt x="0" y="4"/>
                  </a:lnTo>
                  <a:lnTo>
                    <a:pt x="3" y="4"/>
                  </a:lnTo>
                  <a:lnTo>
                    <a:pt x="3" y="2"/>
                  </a:lnTo>
                  <a:lnTo>
                    <a:pt x="4" y="2"/>
                  </a:lnTo>
                  <a:lnTo>
                    <a:pt x="4" y="0"/>
                  </a:lnTo>
                  <a:lnTo>
                    <a:pt x="7" y="0"/>
                  </a:lnTo>
                  <a:lnTo>
                    <a:pt x="7"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6" name="Freeform 1657"/>
            <p:cNvSpPr/>
            <p:nvPr/>
          </p:nvSpPr>
          <p:spPr bwMode="auto">
            <a:xfrm>
              <a:off x="7569200"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7" name="Freeform 1658"/>
            <p:cNvSpPr/>
            <p:nvPr/>
          </p:nvSpPr>
          <p:spPr bwMode="auto">
            <a:xfrm>
              <a:off x="7577138"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8" name="Freeform 1659"/>
            <p:cNvSpPr/>
            <p:nvPr/>
          </p:nvSpPr>
          <p:spPr bwMode="auto">
            <a:xfrm>
              <a:off x="7583488" y="1428750"/>
              <a:ext cx="9525" cy="6350"/>
            </a:xfrm>
            <a:custGeom>
              <a:avLst/>
              <a:gdLst>
                <a:gd name="T0" fmla="*/ 6 w 6"/>
                <a:gd name="T1" fmla="*/ 0 h 4"/>
                <a:gd name="T2" fmla="*/ 3 w 6"/>
                <a:gd name="T3" fmla="*/ 0 h 4"/>
                <a:gd name="T4" fmla="*/ 3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1" y="0"/>
                  </a:lnTo>
                  <a:lnTo>
                    <a:pt x="1" y="2"/>
                  </a:lnTo>
                  <a:lnTo>
                    <a:pt x="0" y="2"/>
                  </a:lnTo>
                  <a:lnTo>
                    <a:pt x="0" y="4"/>
                  </a:lnTo>
                  <a:lnTo>
                    <a:pt x="1" y="4"/>
                  </a:lnTo>
                  <a:lnTo>
                    <a:pt x="1"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9" name="Freeform 1660"/>
            <p:cNvSpPr/>
            <p:nvPr/>
          </p:nvSpPr>
          <p:spPr bwMode="auto">
            <a:xfrm>
              <a:off x="7588250" y="1428750"/>
              <a:ext cx="9525" cy="6350"/>
            </a:xfrm>
            <a:custGeom>
              <a:avLst/>
              <a:gdLst>
                <a:gd name="T0" fmla="*/ 6 w 6"/>
                <a:gd name="T1" fmla="*/ 0 h 4"/>
                <a:gd name="T2" fmla="*/ 4 w 6"/>
                <a:gd name="T3" fmla="*/ 0 h 4"/>
                <a:gd name="T4" fmla="*/ 4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3" y="0"/>
                  </a:lnTo>
                  <a:lnTo>
                    <a:pt x="3" y="2"/>
                  </a:lnTo>
                  <a:lnTo>
                    <a:pt x="0" y="2"/>
                  </a:lnTo>
                  <a:lnTo>
                    <a:pt x="0" y="4"/>
                  </a:lnTo>
                  <a:lnTo>
                    <a:pt x="3" y="4"/>
                  </a:lnTo>
                  <a:lnTo>
                    <a:pt x="3"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0" name="Freeform 1661"/>
            <p:cNvSpPr/>
            <p:nvPr/>
          </p:nvSpPr>
          <p:spPr bwMode="auto">
            <a:xfrm>
              <a:off x="7594600"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1" name="Freeform 1662"/>
            <p:cNvSpPr/>
            <p:nvPr/>
          </p:nvSpPr>
          <p:spPr bwMode="auto">
            <a:xfrm>
              <a:off x="7602538"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2" name="Freeform 1663"/>
            <p:cNvSpPr/>
            <p:nvPr/>
          </p:nvSpPr>
          <p:spPr bwMode="auto">
            <a:xfrm>
              <a:off x="7608888" y="1428750"/>
              <a:ext cx="9525" cy="6350"/>
            </a:xfrm>
            <a:custGeom>
              <a:avLst/>
              <a:gdLst>
                <a:gd name="T0" fmla="*/ 6 w 6"/>
                <a:gd name="T1" fmla="*/ 0 h 4"/>
                <a:gd name="T2" fmla="*/ 3 w 6"/>
                <a:gd name="T3" fmla="*/ 0 h 4"/>
                <a:gd name="T4" fmla="*/ 3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1" y="0"/>
                  </a:lnTo>
                  <a:lnTo>
                    <a:pt x="1" y="2"/>
                  </a:lnTo>
                  <a:lnTo>
                    <a:pt x="0" y="2"/>
                  </a:lnTo>
                  <a:lnTo>
                    <a:pt x="0" y="4"/>
                  </a:lnTo>
                  <a:lnTo>
                    <a:pt x="1" y="4"/>
                  </a:lnTo>
                  <a:lnTo>
                    <a:pt x="1"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3" name="Freeform 1664"/>
            <p:cNvSpPr/>
            <p:nvPr/>
          </p:nvSpPr>
          <p:spPr bwMode="auto">
            <a:xfrm>
              <a:off x="7613650" y="1428750"/>
              <a:ext cx="7938" cy="6350"/>
            </a:xfrm>
            <a:custGeom>
              <a:avLst/>
              <a:gdLst>
                <a:gd name="T0" fmla="*/ 5 w 5"/>
                <a:gd name="T1" fmla="*/ 0 h 4"/>
                <a:gd name="T2" fmla="*/ 4 w 5"/>
                <a:gd name="T3" fmla="*/ 0 h 4"/>
                <a:gd name="T4" fmla="*/ 4 w 5"/>
                <a:gd name="T5" fmla="*/ 0 h 4"/>
                <a:gd name="T6" fmla="*/ 3 w 5"/>
                <a:gd name="T7" fmla="*/ 0 h 4"/>
                <a:gd name="T8" fmla="*/ 3 w 5"/>
                <a:gd name="T9" fmla="*/ 2 h 4"/>
                <a:gd name="T10" fmla="*/ 0 w 5"/>
                <a:gd name="T11" fmla="*/ 2 h 4"/>
                <a:gd name="T12" fmla="*/ 0 w 5"/>
                <a:gd name="T13" fmla="*/ 4 h 4"/>
                <a:gd name="T14" fmla="*/ 3 w 5"/>
                <a:gd name="T15" fmla="*/ 4 h 4"/>
                <a:gd name="T16" fmla="*/ 3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3" y="0"/>
                  </a:lnTo>
                  <a:lnTo>
                    <a:pt x="3" y="2"/>
                  </a:lnTo>
                  <a:lnTo>
                    <a:pt x="0" y="2"/>
                  </a:lnTo>
                  <a:lnTo>
                    <a:pt x="0" y="4"/>
                  </a:lnTo>
                  <a:lnTo>
                    <a:pt x="3" y="4"/>
                  </a:lnTo>
                  <a:lnTo>
                    <a:pt x="3"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4" name="Freeform 1665"/>
            <p:cNvSpPr/>
            <p:nvPr/>
          </p:nvSpPr>
          <p:spPr bwMode="auto">
            <a:xfrm>
              <a:off x="7620000"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5" name="Freeform 1666"/>
            <p:cNvSpPr/>
            <p:nvPr/>
          </p:nvSpPr>
          <p:spPr bwMode="auto">
            <a:xfrm>
              <a:off x="7626350"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6" name="Freeform 1667"/>
            <p:cNvSpPr/>
            <p:nvPr/>
          </p:nvSpPr>
          <p:spPr bwMode="auto">
            <a:xfrm>
              <a:off x="7634288" y="1428750"/>
              <a:ext cx="7938" cy="6350"/>
            </a:xfrm>
            <a:custGeom>
              <a:avLst/>
              <a:gdLst>
                <a:gd name="T0" fmla="*/ 5 w 5"/>
                <a:gd name="T1" fmla="*/ 0 h 4"/>
                <a:gd name="T2" fmla="*/ 2 w 5"/>
                <a:gd name="T3" fmla="*/ 0 h 4"/>
                <a:gd name="T4" fmla="*/ 2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2 w 5"/>
                <a:gd name="T19" fmla="*/ 2 h 4"/>
                <a:gd name="T20" fmla="*/ 2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2" y="0"/>
                  </a:lnTo>
                  <a:lnTo>
                    <a:pt x="2" y="0"/>
                  </a:lnTo>
                  <a:lnTo>
                    <a:pt x="1" y="0"/>
                  </a:lnTo>
                  <a:lnTo>
                    <a:pt x="1" y="2"/>
                  </a:lnTo>
                  <a:lnTo>
                    <a:pt x="0" y="2"/>
                  </a:lnTo>
                  <a:lnTo>
                    <a:pt x="0" y="4"/>
                  </a:lnTo>
                  <a:lnTo>
                    <a:pt x="1" y="4"/>
                  </a:lnTo>
                  <a:lnTo>
                    <a:pt x="1" y="2"/>
                  </a:lnTo>
                  <a:lnTo>
                    <a:pt x="2" y="2"/>
                  </a:lnTo>
                  <a:lnTo>
                    <a:pt x="2"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7" name="Freeform 1668"/>
            <p:cNvSpPr/>
            <p:nvPr/>
          </p:nvSpPr>
          <p:spPr bwMode="auto">
            <a:xfrm>
              <a:off x="7637463"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8" name="Freeform 1669"/>
            <p:cNvSpPr/>
            <p:nvPr/>
          </p:nvSpPr>
          <p:spPr bwMode="auto">
            <a:xfrm>
              <a:off x="7645400"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9" name="Freeform 1670"/>
            <p:cNvSpPr/>
            <p:nvPr/>
          </p:nvSpPr>
          <p:spPr bwMode="auto">
            <a:xfrm>
              <a:off x="7651750"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0" name="Freeform 1671"/>
            <p:cNvSpPr/>
            <p:nvPr/>
          </p:nvSpPr>
          <p:spPr bwMode="auto">
            <a:xfrm>
              <a:off x="7656513" y="1428750"/>
              <a:ext cx="11113" cy="6350"/>
            </a:xfrm>
            <a:custGeom>
              <a:avLst/>
              <a:gdLst>
                <a:gd name="T0" fmla="*/ 7 w 7"/>
                <a:gd name="T1" fmla="*/ 0 h 4"/>
                <a:gd name="T2" fmla="*/ 4 w 7"/>
                <a:gd name="T3" fmla="*/ 0 h 4"/>
                <a:gd name="T4" fmla="*/ 4 w 7"/>
                <a:gd name="T5" fmla="*/ 0 h 4"/>
                <a:gd name="T6" fmla="*/ 3 w 7"/>
                <a:gd name="T7" fmla="*/ 0 h 4"/>
                <a:gd name="T8" fmla="*/ 3 w 7"/>
                <a:gd name="T9" fmla="*/ 2 h 4"/>
                <a:gd name="T10" fmla="*/ 0 w 7"/>
                <a:gd name="T11" fmla="*/ 2 h 4"/>
                <a:gd name="T12" fmla="*/ 0 w 7"/>
                <a:gd name="T13" fmla="*/ 4 h 4"/>
                <a:gd name="T14" fmla="*/ 3 w 7"/>
                <a:gd name="T15" fmla="*/ 4 h 4"/>
                <a:gd name="T16" fmla="*/ 3 w 7"/>
                <a:gd name="T17" fmla="*/ 2 h 4"/>
                <a:gd name="T18" fmla="*/ 4 w 7"/>
                <a:gd name="T19" fmla="*/ 2 h 4"/>
                <a:gd name="T20" fmla="*/ 4 w 7"/>
                <a:gd name="T21" fmla="*/ 0 h 4"/>
                <a:gd name="T22" fmla="*/ 7 w 7"/>
                <a:gd name="T23" fmla="*/ 0 h 4"/>
                <a:gd name="T24" fmla="*/ 7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7" y="0"/>
                  </a:moveTo>
                  <a:lnTo>
                    <a:pt x="4" y="0"/>
                  </a:lnTo>
                  <a:lnTo>
                    <a:pt x="4" y="0"/>
                  </a:lnTo>
                  <a:lnTo>
                    <a:pt x="3" y="0"/>
                  </a:lnTo>
                  <a:lnTo>
                    <a:pt x="3" y="2"/>
                  </a:lnTo>
                  <a:lnTo>
                    <a:pt x="0" y="2"/>
                  </a:lnTo>
                  <a:lnTo>
                    <a:pt x="0" y="4"/>
                  </a:lnTo>
                  <a:lnTo>
                    <a:pt x="3" y="4"/>
                  </a:lnTo>
                  <a:lnTo>
                    <a:pt x="3" y="2"/>
                  </a:lnTo>
                  <a:lnTo>
                    <a:pt x="4" y="2"/>
                  </a:lnTo>
                  <a:lnTo>
                    <a:pt x="4" y="0"/>
                  </a:lnTo>
                  <a:lnTo>
                    <a:pt x="7" y="0"/>
                  </a:lnTo>
                  <a:lnTo>
                    <a:pt x="7"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1" name="Freeform 1672"/>
            <p:cNvSpPr/>
            <p:nvPr/>
          </p:nvSpPr>
          <p:spPr bwMode="auto">
            <a:xfrm>
              <a:off x="7662863"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2" name="Freeform 1673"/>
            <p:cNvSpPr/>
            <p:nvPr/>
          </p:nvSpPr>
          <p:spPr bwMode="auto">
            <a:xfrm>
              <a:off x="7670800"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3" name="Freeform 1674"/>
            <p:cNvSpPr/>
            <p:nvPr/>
          </p:nvSpPr>
          <p:spPr bwMode="auto">
            <a:xfrm>
              <a:off x="7677150" y="1428750"/>
              <a:ext cx="9525" cy="6350"/>
            </a:xfrm>
            <a:custGeom>
              <a:avLst/>
              <a:gdLst>
                <a:gd name="T0" fmla="*/ 6 w 6"/>
                <a:gd name="T1" fmla="*/ 0 h 4"/>
                <a:gd name="T2" fmla="*/ 3 w 6"/>
                <a:gd name="T3" fmla="*/ 0 h 4"/>
                <a:gd name="T4" fmla="*/ 3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1" y="0"/>
                  </a:lnTo>
                  <a:lnTo>
                    <a:pt x="1" y="2"/>
                  </a:lnTo>
                  <a:lnTo>
                    <a:pt x="0" y="2"/>
                  </a:lnTo>
                  <a:lnTo>
                    <a:pt x="0" y="4"/>
                  </a:lnTo>
                  <a:lnTo>
                    <a:pt x="1" y="4"/>
                  </a:lnTo>
                  <a:lnTo>
                    <a:pt x="1"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4" name="Freeform 1675"/>
            <p:cNvSpPr/>
            <p:nvPr/>
          </p:nvSpPr>
          <p:spPr bwMode="auto">
            <a:xfrm>
              <a:off x="7681913" y="1428750"/>
              <a:ext cx="7938" cy="6350"/>
            </a:xfrm>
            <a:custGeom>
              <a:avLst/>
              <a:gdLst>
                <a:gd name="T0" fmla="*/ 5 w 5"/>
                <a:gd name="T1" fmla="*/ 0 h 4"/>
                <a:gd name="T2" fmla="*/ 4 w 5"/>
                <a:gd name="T3" fmla="*/ 0 h 4"/>
                <a:gd name="T4" fmla="*/ 4 w 5"/>
                <a:gd name="T5" fmla="*/ 0 h 4"/>
                <a:gd name="T6" fmla="*/ 3 w 5"/>
                <a:gd name="T7" fmla="*/ 0 h 4"/>
                <a:gd name="T8" fmla="*/ 3 w 5"/>
                <a:gd name="T9" fmla="*/ 2 h 4"/>
                <a:gd name="T10" fmla="*/ 0 w 5"/>
                <a:gd name="T11" fmla="*/ 2 h 4"/>
                <a:gd name="T12" fmla="*/ 0 w 5"/>
                <a:gd name="T13" fmla="*/ 4 h 4"/>
                <a:gd name="T14" fmla="*/ 3 w 5"/>
                <a:gd name="T15" fmla="*/ 4 h 4"/>
                <a:gd name="T16" fmla="*/ 3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3" y="0"/>
                  </a:lnTo>
                  <a:lnTo>
                    <a:pt x="3" y="2"/>
                  </a:lnTo>
                  <a:lnTo>
                    <a:pt x="0" y="2"/>
                  </a:lnTo>
                  <a:lnTo>
                    <a:pt x="0" y="4"/>
                  </a:lnTo>
                  <a:lnTo>
                    <a:pt x="3" y="4"/>
                  </a:lnTo>
                  <a:lnTo>
                    <a:pt x="3"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5" name="Freeform 1676"/>
            <p:cNvSpPr/>
            <p:nvPr/>
          </p:nvSpPr>
          <p:spPr bwMode="auto">
            <a:xfrm>
              <a:off x="7688263"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6" name="Freeform 1677"/>
            <p:cNvSpPr/>
            <p:nvPr/>
          </p:nvSpPr>
          <p:spPr bwMode="auto">
            <a:xfrm>
              <a:off x="7694613"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7" name="Freeform 1678"/>
            <p:cNvSpPr/>
            <p:nvPr/>
          </p:nvSpPr>
          <p:spPr bwMode="auto">
            <a:xfrm>
              <a:off x="7702550" y="1428750"/>
              <a:ext cx="7938" cy="6350"/>
            </a:xfrm>
            <a:custGeom>
              <a:avLst/>
              <a:gdLst>
                <a:gd name="T0" fmla="*/ 5 w 5"/>
                <a:gd name="T1" fmla="*/ 0 h 4"/>
                <a:gd name="T2" fmla="*/ 3 w 5"/>
                <a:gd name="T3" fmla="*/ 0 h 4"/>
                <a:gd name="T4" fmla="*/ 3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3 w 5"/>
                <a:gd name="T19" fmla="*/ 2 h 4"/>
                <a:gd name="T20" fmla="*/ 3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3" y="0"/>
                  </a:lnTo>
                  <a:lnTo>
                    <a:pt x="3" y="0"/>
                  </a:lnTo>
                  <a:lnTo>
                    <a:pt x="1" y="0"/>
                  </a:lnTo>
                  <a:lnTo>
                    <a:pt x="1" y="2"/>
                  </a:lnTo>
                  <a:lnTo>
                    <a:pt x="0" y="2"/>
                  </a:lnTo>
                  <a:lnTo>
                    <a:pt x="0" y="4"/>
                  </a:lnTo>
                  <a:lnTo>
                    <a:pt x="1" y="4"/>
                  </a:lnTo>
                  <a:lnTo>
                    <a:pt x="1" y="2"/>
                  </a:lnTo>
                  <a:lnTo>
                    <a:pt x="3" y="2"/>
                  </a:lnTo>
                  <a:lnTo>
                    <a:pt x="3"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8" name="Freeform 1679"/>
            <p:cNvSpPr/>
            <p:nvPr/>
          </p:nvSpPr>
          <p:spPr bwMode="auto">
            <a:xfrm>
              <a:off x="7707313" y="1428750"/>
              <a:ext cx="7938" cy="6350"/>
            </a:xfrm>
            <a:custGeom>
              <a:avLst/>
              <a:gdLst>
                <a:gd name="T0" fmla="*/ 5 w 5"/>
                <a:gd name="T1" fmla="*/ 0 h 4"/>
                <a:gd name="T2" fmla="*/ 4 w 5"/>
                <a:gd name="T3" fmla="*/ 0 h 4"/>
                <a:gd name="T4" fmla="*/ 4 w 5"/>
                <a:gd name="T5" fmla="*/ 0 h 4"/>
                <a:gd name="T6" fmla="*/ 2 w 5"/>
                <a:gd name="T7" fmla="*/ 0 h 4"/>
                <a:gd name="T8" fmla="*/ 2 w 5"/>
                <a:gd name="T9" fmla="*/ 2 h 4"/>
                <a:gd name="T10" fmla="*/ 0 w 5"/>
                <a:gd name="T11" fmla="*/ 2 h 4"/>
                <a:gd name="T12" fmla="*/ 0 w 5"/>
                <a:gd name="T13" fmla="*/ 4 h 4"/>
                <a:gd name="T14" fmla="*/ 2 w 5"/>
                <a:gd name="T15" fmla="*/ 4 h 4"/>
                <a:gd name="T16" fmla="*/ 2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2" y="0"/>
                  </a:lnTo>
                  <a:lnTo>
                    <a:pt x="2" y="2"/>
                  </a:lnTo>
                  <a:lnTo>
                    <a:pt x="0" y="2"/>
                  </a:lnTo>
                  <a:lnTo>
                    <a:pt x="0" y="4"/>
                  </a:lnTo>
                  <a:lnTo>
                    <a:pt x="2" y="4"/>
                  </a:lnTo>
                  <a:lnTo>
                    <a:pt x="2"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9" name="Freeform 1680"/>
            <p:cNvSpPr/>
            <p:nvPr/>
          </p:nvSpPr>
          <p:spPr bwMode="auto">
            <a:xfrm>
              <a:off x="7713663"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0" name="Freeform 1681"/>
            <p:cNvSpPr/>
            <p:nvPr/>
          </p:nvSpPr>
          <p:spPr bwMode="auto">
            <a:xfrm>
              <a:off x="7720013" y="1428750"/>
              <a:ext cx="9525" cy="6350"/>
            </a:xfrm>
            <a:custGeom>
              <a:avLst/>
              <a:gdLst>
                <a:gd name="T0" fmla="*/ 6 w 6"/>
                <a:gd name="T1" fmla="*/ 0 h 4"/>
                <a:gd name="T2" fmla="*/ 4 w 6"/>
                <a:gd name="T3" fmla="*/ 0 h 4"/>
                <a:gd name="T4" fmla="*/ 4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2" y="0"/>
                  </a:lnTo>
                  <a:lnTo>
                    <a:pt x="2" y="2"/>
                  </a:lnTo>
                  <a:lnTo>
                    <a:pt x="0" y="2"/>
                  </a:lnTo>
                  <a:lnTo>
                    <a:pt x="0" y="4"/>
                  </a:lnTo>
                  <a:lnTo>
                    <a:pt x="2" y="4"/>
                  </a:lnTo>
                  <a:lnTo>
                    <a:pt x="2"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1" name="Freeform 1682"/>
            <p:cNvSpPr/>
            <p:nvPr/>
          </p:nvSpPr>
          <p:spPr bwMode="auto">
            <a:xfrm>
              <a:off x="7726363"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2" name="Freeform 1683"/>
            <p:cNvSpPr/>
            <p:nvPr/>
          </p:nvSpPr>
          <p:spPr bwMode="auto">
            <a:xfrm>
              <a:off x="7731125"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3" name="Freeform 1684"/>
            <p:cNvSpPr/>
            <p:nvPr/>
          </p:nvSpPr>
          <p:spPr bwMode="auto">
            <a:xfrm>
              <a:off x="7739063"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4" name="Freeform 1685"/>
            <p:cNvSpPr/>
            <p:nvPr/>
          </p:nvSpPr>
          <p:spPr bwMode="auto">
            <a:xfrm>
              <a:off x="7745413" y="1428750"/>
              <a:ext cx="9525" cy="6350"/>
            </a:xfrm>
            <a:custGeom>
              <a:avLst/>
              <a:gdLst>
                <a:gd name="T0" fmla="*/ 6 w 6"/>
                <a:gd name="T1" fmla="*/ 0 h 4"/>
                <a:gd name="T2" fmla="*/ 3 w 6"/>
                <a:gd name="T3" fmla="*/ 0 h 4"/>
                <a:gd name="T4" fmla="*/ 3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1" y="0"/>
                  </a:lnTo>
                  <a:lnTo>
                    <a:pt x="1" y="2"/>
                  </a:lnTo>
                  <a:lnTo>
                    <a:pt x="0" y="2"/>
                  </a:lnTo>
                  <a:lnTo>
                    <a:pt x="0" y="4"/>
                  </a:lnTo>
                  <a:lnTo>
                    <a:pt x="1" y="4"/>
                  </a:lnTo>
                  <a:lnTo>
                    <a:pt x="1"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5" name="Freeform 1686"/>
            <p:cNvSpPr/>
            <p:nvPr/>
          </p:nvSpPr>
          <p:spPr bwMode="auto">
            <a:xfrm>
              <a:off x="7750175" y="1428750"/>
              <a:ext cx="11113" cy="6350"/>
            </a:xfrm>
            <a:custGeom>
              <a:avLst/>
              <a:gdLst>
                <a:gd name="T0" fmla="*/ 7 w 7"/>
                <a:gd name="T1" fmla="*/ 0 h 4"/>
                <a:gd name="T2" fmla="*/ 4 w 7"/>
                <a:gd name="T3" fmla="*/ 0 h 4"/>
                <a:gd name="T4" fmla="*/ 4 w 7"/>
                <a:gd name="T5" fmla="*/ 0 h 4"/>
                <a:gd name="T6" fmla="*/ 3 w 7"/>
                <a:gd name="T7" fmla="*/ 0 h 4"/>
                <a:gd name="T8" fmla="*/ 3 w 7"/>
                <a:gd name="T9" fmla="*/ 2 h 4"/>
                <a:gd name="T10" fmla="*/ 0 w 7"/>
                <a:gd name="T11" fmla="*/ 2 h 4"/>
                <a:gd name="T12" fmla="*/ 0 w 7"/>
                <a:gd name="T13" fmla="*/ 4 h 4"/>
                <a:gd name="T14" fmla="*/ 3 w 7"/>
                <a:gd name="T15" fmla="*/ 4 h 4"/>
                <a:gd name="T16" fmla="*/ 3 w 7"/>
                <a:gd name="T17" fmla="*/ 2 h 4"/>
                <a:gd name="T18" fmla="*/ 4 w 7"/>
                <a:gd name="T19" fmla="*/ 2 h 4"/>
                <a:gd name="T20" fmla="*/ 4 w 7"/>
                <a:gd name="T21" fmla="*/ 0 h 4"/>
                <a:gd name="T22" fmla="*/ 7 w 7"/>
                <a:gd name="T23" fmla="*/ 0 h 4"/>
                <a:gd name="T24" fmla="*/ 7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7" y="0"/>
                  </a:moveTo>
                  <a:lnTo>
                    <a:pt x="4" y="0"/>
                  </a:lnTo>
                  <a:lnTo>
                    <a:pt x="4" y="0"/>
                  </a:lnTo>
                  <a:lnTo>
                    <a:pt x="3" y="0"/>
                  </a:lnTo>
                  <a:lnTo>
                    <a:pt x="3" y="2"/>
                  </a:lnTo>
                  <a:lnTo>
                    <a:pt x="0" y="2"/>
                  </a:lnTo>
                  <a:lnTo>
                    <a:pt x="0" y="4"/>
                  </a:lnTo>
                  <a:lnTo>
                    <a:pt x="3" y="4"/>
                  </a:lnTo>
                  <a:lnTo>
                    <a:pt x="3" y="2"/>
                  </a:lnTo>
                  <a:lnTo>
                    <a:pt x="4" y="2"/>
                  </a:lnTo>
                  <a:lnTo>
                    <a:pt x="4" y="0"/>
                  </a:lnTo>
                  <a:lnTo>
                    <a:pt x="7" y="0"/>
                  </a:lnTo>
                  <a:lnTo>
                    <a:pt x="7"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6" name="Freeform 1687"/>
            <p:cNvSpPr/>
            <p:nvPr/>
          </p:nvSpPr>
          <p:spPr bwMode="auto">
            <a:xfrm>
              <a:off x="7756525" y="1428750"/>
              <a:ext cx="9525" cy="6350"/>
            </a:xfrm>
            <a:custGeom>
              <a:avLst/>
              <a:gdLst>
                <a:gd name="T0" fmla="*/ 6 w 6"/>
                <a:gd name="T1" fmla="*/ 0 h 4"/>
                <a:gd name="T2" fmla="*/ 4 w 6"/>
                <a:gd name="T3" fmla="*/ 0 h 4"/>
                <a:gd name="T4" fmla="*/ 4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3" y="0"/>
                  </a:lnTo>
                  <a:lnTo>
                    <a:pt x="3" y="2"/>
                  </a:lnTo>
                  <a:lnTo>
                    <a:pt x="0" y="2"/>
                  </a:lnTo>
                  <a:lnTo>
                    <a:pt x="0" y="4"/>
                  </a:lnTo>
                  <a:lnTo>
                    <a:pt x="3" y="4"/>
                  </a:lnTo>
                  <a:lnTo>
                    <a:pt x="3"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7" name="Freeform 1688"/>
            <p:cNvSpPr/>
            <p:nvPr/>
          </p:nvSpPr>
          <p:spPr bwMode="auto">
            <a:xfrm>
              <a:off x="7762875"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8" name="Freeform 1689"/>
            <p:cNvSpPr/>
            <p:nvPr/>
          </p:nvSpPr>
          <p:spPr bwMode="auto">
            <a:xfrm>
              <a:off x="7770813" y="1428750"/>
              <a:ext cx="7938" cy="6350"/>
            </a:xfrm>
            <a:custGeom>
              <a:avLst/>
              <a:gdLst>
                <a:gd name="T0" fmla="*/ 5 w 5"/>
                <a:gd name="T1" fmla="*/ 0 h 4"/>
                <a:gd name="T2" fmla="*/ 3 w 5"/>
                <a:gd name="T3" fmla="*/ 0 h 4"/>
                <a:gd name="T4" fmla="*/ 3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3 w 5"/>
                <a:gd name="T19" fmla="*/ 2 h 4"/>
                <a:gd name="T20" fmla="*/ 3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3" y="0"/>
                  </a:lnTo>
                  <a:lnTo>
                    <a:pt x="3" y="0"/>
                  </a:lnTo>
                  <a:lnTo>
                    <a:pt x="1" y="0"/>
                  </a:lnTo>
                  <a:lnTo>
                    <a:pt x="1" y="2"/>
                  </a:lnTo>
                  <a:lnTo>
                    <a:pt x="0" y="2"/>
                  </a:lnTo>
                  <a:lnTo>
                    <a:pt x="0" y="4"/>
                  </a:lnTo>
                  <a:lnTo>
                    <a:pt x="1" y="4"/>
                  </a:lnTo>
                  <a:lnTo>
                    <a:pt x="1" y="2"/>
                  </a:lnTo>
                  <a:lnTo>
                    <a:pt x="3" y="2"/>
                  </a:lnTo>
                  <a:lnTo>
                    <a:pt x="3"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9" name="Freeform 1690"/>
            <p:cNvSpPr/>
            <p:nvPr/>
          </p:nvSpPr>
          <p:spPr bwMode="auto">
            <a:xfrm>
              <a:off x="7775575" y="1428750"/>
              <a:ext cx="7938" cy="6350"/>
            </a:xfrm>
            <a:custGeom>
              <a:avLst/>
              <a:gdLst>
                <a:gd name="T0" fmla="*/ 5 w 5"/>
                <a:gd name="T1" fmla="*/ 0 h 4"/>
                <a:gd name="T2" fmla="*/ 4 w 5"/>
                <a:gd name="T3" fmla="*/ 0 h 4"/>
                <a:gd name="T4" fmla="*/ 4 w 5"/>
                <a:gd name="T5" fmla="*/ 0 h 4"/>
                <a:gd name="T6" fmla="*/ 2 w 5"/>
                <a:gd name="T7" fmla="*/ 0 h 4"/>
                <a:gd name="T8" fmla="*/ 2 w 5"/>
                <a:gd name="T9" fmla="*/ 2 h 4"/>
                <a:gd name="T10" fmla="*/ 0 w 5"/>
                <a:gd name="T11" fmla="*/ 2 h 4"/>
                <a:gd name="T12" fmla="*/ 0 w 5"/>
                <a:gd name="T13" fmla="*/ 4 h 4"/>
                <a:gd name="T14" fmla="*/ 2 w 5"/>
                <a:gd name="T15" fmla="*/ 4 h 4"/>
                <a:gd name="T16" fmla="*/ 2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2" y="0"/>
                  </a:lnTo>
                  <a:lnTo>
                    <a:pt x="2" y="2"/>
                  </a:lnTo>
                  <a:lnTo>
                    <a:pt x="0" y="2"/>
                  </a:lnTo>
                  <a:lnTo>
                    <a:pt x="0" y="4"/>
                  </a:lnTo>
                  <a:lnTo>
                    <a:pt x="2" y="4"/>
                  </a:lnTo>
                  <a:lnTo>
                    <a:pt x="2"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0" name="Freeform 1691"/>
            <p:cNvSpPr/>
            <p:nvPr/>
          </p:nvSpPr>
          <p:spPr bwMode="auto">
            <a:xfrm>
              <a:off x="7781925"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1" name="Freeform 1692"/>
            <p:cNvSpPr/>
            <p:nvPr/>
          </p:nvSpPr>
          <p:spPr bwMode="auto">
            <a:xfrm>
              <a:off x="7788275" y="1428750"/>
              <a:ext cx="9525" cy="6350"/>
            </a:xfrm>
            <a:custGeom>
              <a:avLst/>
              <a:gdLst>
                <a:gd name="T0" fmla="*/ 6 w 6"/>
                <a:gd name="T1" fmla="*/ 0 h 4"/>
                <a:gd name="T2" fmla="*/ 4 w 6"/>
                <a:gd name="T3" fmla="*/ 0 h 4"/>
                <a:gd name="T4" fmla="*/ 4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2" y="0"/>
                  </a:lnTo>
                  <a:lnTo>
                    <a:pt x="2" y="2"/>
                  </a:lnTo>
                  <a:lnTo>
                    <a:pt x="0" y="2"/>
                  </a:lnTo>
                  <a:lnTo>
                    <a:pt x="0" y="4"/>
                  </a:lnTo>
                  <a:lnTo>
                    <a:pt x="2" y="4"/>
                  </a:lnTo>
                  <a:lnTo>
                    <a:pt x="2"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2" name="Freeform 1693"/>
            <p:cNvSpPr/>
            <p:nvPr/>
          </p:nvSpPr>
          <p:spPr bwMode="auto">
            <a:xfrm>
              <a:off x="7794625"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3" name="Freeform 1694"/>
            <p:cNvSpPr/>
            <p:nvPr/>
          </p:nvSpPr>
          <p:spPr bwMode="auto">
            <a:xfrm>
              <a:off x="7799388"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4" name="Freeform 1695"/>
            <p:cNvSpPr/>
            <p:nvPr/>
          </p:nvSpPr>
          <p:spPr bwMode="auto">
            <a:xfrm>
              <a:off x="7807325"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5" name="Freeform 1696"/>
            <p:cNvSpPr/>
            <p:nvPr/>
          </p:nvSpPr>
          <p:spPr bwMode="auto">
            <a:xfrm>
              <a:off x="7813675"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6" name="Freeform 1697"/>
            <p:cNvSpPr/>
            <p:nvPr/>
          </p:nvSpPr>
          <p:spPr bwMode="auto">
            <a:xfrm>
              <a:off x="7820025"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7" name="Freeform 1698"/>
            <p:cNvSpPr/>
            <p:nvPr/>
          </p:nvSpPr>
          <p:spPr bwMode="auto">
            <a:xfrm>
              <a:off x="7824788" y="1428750"/>
              <a:ext cx="9525" cy="6350"/>
            </a:xfrm>
            <a:custGeom>
              <a:avLst/>
              <a:gdLst>
                <a:gd name="T0" fmla="*/ 6 w 6"/>
                <a:gd name="T1" fmla="*/ 0 h 4"/>
                <a:gd name="T2" fmla="*/ 4 w 6"/>
                <a:gd name="T3" fmla="*/ 0 h 4"/>
                <a:gd name="T4" fmla="*/ 4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3" y="0"/>
                  </a:lnTo>
                  <a:lnTo>
                    <a:pt x="3" y="2"/>
                  </a:lnTo>
                  <a:lnTo>
                    <a:pt x="0" y="2"/>
                  </a:lnTo>
                  <a:lnTo>
                    <a:pt x="0" y="4"/>
                  </a:lnTo>
                  <a:lnTo>
                    <a:pt x="3" y="4"/>
                  </a:lnTo>
                  <a:lnTo>
                    <a:pt x="3"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8" name="Freeform 1699"/>
            <p:cNvSpPr/>
            <p:nvPr/>
          </p:nvSpPr>
          <p:spPr bwMode="auto">
            <a:xfrm>
              <a:off x="7831138"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9" name="Freeform 1700"/>
            <p:cNvSpPr/>
            <p:nvPr/>
          </p:nvSpPr>
          <p:spPr bwMode="auto">
            <a:xfrm>
              <a:off x="7839075" y="1428750"/>
              <a:ext cx="7938" cy="6350"/>
            </a:xfrm>
            <a:custGeom>
              <a:avLst/>
              <a:gdLst>
                <a:gd name="T0" fmla="*/ 5 w 5"/>
                <a:gd name="T1" fmla="*/ 0 h 4"/>
                <a:gd name="T2" fmla="*/ 3 w 5"/>
                <a:gd name="T3" fmla="*/ 0 h 4"/>
                <a:gd name="T4" fmla="*/ 3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3 w 5"/>
                <a:gd name="T19" fmla="*/ 2 h 4"/>
                <a:gd name="T20" fmla="*/ 3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3" y="0"/>
                  </a:lnTo>
                  <a:lnTo>
                    <a:pt x="3" y="0"/>
                  </a:lnTo>
                  <a:lnTo>
                    <a:pt x="1" y="0"/>
                  </a:lnTo>
                  <a:lnTo>
                    <a:pt x="1" y="2"/>
                  </a:lnTo>
                  <a:lnTo>
                    <a:pt x="0" y="2"/>
                  </a:lnTo>
                  <a:lnTo>
                    <a:pt x="0" y="4"/>
                  </a:lnTo>
                  <a:lnTo>
                    <a:pt x="1" y="4"/>
                  </a:lnTo>
                  <a:lnTo>
                    <a:pt x="1" y="2"/>
                  </a:lnTo>
                  <a:lnTo>
                    <a:pt x="3" y="2"/>
                  </a:lnTo>
                  <a:lnTo>
                    <a:pt x="3"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0" name="Freeform 1701"/>
            <p:cNvSpPr/>
            <p:nvPr/>
          </p:nvSpPr>
          <p:spPr bwMode="auto">
            <a:xfrm>
              <a:off x="7843838" y="1428750"/>
              <a:ext cx="11113" cy="6350"/>
            </a:xfrm>
            <a:custGeom>
              <a:avLst/>
              <a:gdLst>
                <a:gd name="T0" fmla="*/ 7 w 7"/>
                <a:gd name="T1" fmla="*/ 0 h 4"/>
                <a:gd name="T2" fmla="*/ 4 w 7"/>
                <a:gd name="T3" fmla="*/ 0 h 4"/>
                <a:gd name="T4" fmla="*/ 4 w 7"/>
                <a:gd name="T5" fmla="*/ 0 h 4"/>
                <a:gd name="T6" fmla="*/ 2 w 7"/>
                <a:gd name="T7" fmla="*/ 0 h 4"/>
                <a:gd name="T8" fmla="*/ 2 w 7"/>
                <a:gd name="T9" fmla="*/ 2 h 4"/>
                <a:gd name="T10" fmla="*/ 0 w 7"/>
                <a:gd name="T11" fmla="*/ 2 h 4"/>
                <a:gd name="T12" fmla="*/ 0 w 7"/>
                <a:gd name="T13" fmla="*/ 4 h 4"/>
                <a:gd name="T14" fmla="*/ 2 w 7"/>
                <a:gd name="T15" fmla="*/ 4 h 4"/>
                <a:gd name="T16" fmla="*/ 2 w 7"/>
                <a:gd name="T17" fmla="*/ 2 h 4"/>
                <a:gd name="T18" fmla="*/ 4 w 7"/>
                <a:gd name="T19" fmla="*/ 2 h 4"/>
                <a:gd name="T20" fmla="*/ 4 w 7"/>
                <a:gd name="T21" fmla="*/ 0 h 4"/>
                <a:gd name="T22" fmla="*/ 7 w 7"/>
                <a:gd name="T23" fmla="*/ 0 h 4"/>
                <a:gd name="T24" fmla="*/ 7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7" y="0"/>
                  </a:moveTo>
                  <a:lnTo>
                    <a:pt x="4" y="0"/>
                  </a:lnTo>
                  <a:lnTo>
                    <a:pt x="4" y="0"/>
                  </a:lnTo>
                  <a:lnTo>
                    <a:pt x="2" y="0"/>
                  </a:lnTo>
                  <a:lnTo>
                    <a:pt x="2" y="2"/>
                  </a:lnTo>
                  <a:lnTo>
                    <a:pt x="0" y="2"/>
                  </a:lnTo>
                  <a:lnTo>
                    <a:pt x="0" y="4"/>
                  </a:lnTo>
                  <a:lnTo>
                    <a:pt x="2" y="4"/>
                  </a:lnTo>
                  <a:lnTo>
                    <a:pt x="2" y="2"/>
                  </a:lnTo>
                  <a:lnTo>
                    <a:pt x="4" y="2"/>
                  </a:lnTo>
                  <a:lnTo>
                    <a:pt x="4" y="0"/>
                  </a:lnTo>
                  <a:lnTo>
                    <a:pt x="7" y="0"/>
                  </a:lnTo>
                  <a:lnTo>
                    <a:pt x="7"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1" name="Freeform 1702"/>
            <p:cNvSpPr/>
            <p:nvPr/>
          </p:nvSpPr>
          <p:spPr bwMode="auto">
            <a:xfrm>
              <a:off x="7850188" y="1428750"/>
              <a:ext cx="9525" cy="6350"/>
            </a:xfrm>
            <a:custGeom>
              <a:avLst/>
              <a:gdLst>
                <a:gd name="T0" fmla="*/ 6 w 6"/>
                <a:gd name="T1" fmla="*/ 0 h 4"/>
                <a:gd name="T2" fmla="*/ 4 w 6"/>
                <a:gd name="T3" fmla="*/ 0 h 4"/>
                <a:gd name="T4" fmla="*/ 4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3" y="0"/>
                  </a:lnTo>
                  <a:lnTo>
                    <a:pt x="3" y="2"/>
                  </a:lnTo>
                  <a:lnTo>
                    <a:pt x="0" y="2"/>
                  </a:lnTo>
                  <a:lnTo>
                    <a:pt x="0" y="4"/>
                  </a:lnTo>
                  <a:lnTo>
                    <a:pt x="3" y="4"/>
                  </a:lnTo>
                  <a:lnTo>
                    <a:pt x="3"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2" name="Freeform 1703"/>
            <p:cNvSpPr/>
            <p:nvPr/>
          </p:nvSpPr>
          <p:spPr bwMode="auto">
            <a:xfrm>
              <a:off x="7856538"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3" name="Freeform 1704"/>
            <p:cNvSpPr/>
            <p:nvPr/>
          </p:nvSpPr>
          <p:spPr bwMode="auto">
            <a:xfrm>
              <a:off x="7864475" y="1428750"/>
              <a:ext cx="7938" cy="6350"/>
            </a:xfrm>
            <a:custGeom>
              <a:avLst/>
              <a:gdLst>
                <a:gd name="T0" fmla="*/ 5 w 5"/>
                <a:gd name="T1" fmla="*/ 0 h 4"/>
                <a:gd name="T2" fmla="*/ 2 w 5"/>
                <a:gd name="T3" fmla="*/ 0 h 4"/>
                <a:gd name="T4" fmla="*/ 2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2 w 5"/>
                <a:gd name="T19" fmla="*/ 2 h 4"/>
                <a:gd name="T20" fmla="*/ 2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2" y="0"/>
                  </a:lnTo>
                  <a:lnTo>
                    <a:pt x="2" y="0"/>
                  </a:lnTo>
                  <a:lnTo>
                    <a:pt x="1" y="0"/>
                  </a:lnTo>
                  <a:lnTo>
                    <a:pt x="1" y="2"/>
                  </a:lnTo>
                  <a:lnTo>
                    <a:pt x="0" y="2"/>
                  </a:lnTo>
                  <a:lnTo>
                    <a:pt x="0" y="4"/>
                  </a:lnTo>
                  <a:lnTo>
                    <a:pt x="1" y="4"/>
                  </a:lnTo>
                  <a:lnTo>
                    <a:pt x="1" y="2"/>
                  </a:lnTo>
                  <a:lnTo>
                    <a:pt x="2" y="2"/>
                  </a:lnTo>
                  <a:lnTo>
                    <a:pt x="2"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4" name="Freeform 1705"/>
            <p:cNvSpPr/>
            <p:nvPr/>
          </p:nvSpPr>
          <p:spPr bwMode="auto">
            <a:xfrm>
              <a:off x="7867650" y="1428750"/>
              <a:ext cx="12700" cy="6350"/>
            </a:xfrm>
            <a:custGeom>
              <a:avLst/>
              <a:gdLst>
                <a:gd name="T0" fmla="*/ 8 w 8"/>
                <a:gd name="T1" fmla="*/ 0 h 4"/>
                <a:gd name="T2" fmla="*/ 5 w 8"/>
                <a:gd name="T3" fmla="*/ 0 h 4"/>
                <a:gd name="T4" fmla="*/ 5 w 8"/>
                <a:gd name="T5" fmla="*/ 0 h 4"/>
                <a:gd name="T6" fmla="*/ 3 w 8"/>
                <a:gd name="T7" fmla="*/ 0 h 4"/>
                <a:gd name="T8" fmla="*/ 3 w 8"/>
                <a:gd name="T9" fmla="*/ 2 h 4"/>
                <a:gd name="T10" fmla="*/ 0 w 8"/>
                <a:gd name="T11" fmla="*/ 2 h 4"/>
                <a:gd name="T12" fmla="*/ 0 w 8"/>
                <a:gd name="T13" fmla="*/ 4 h 4"/>
                <a:gd name="T14" fmla="*/ 3 w 8"/>
                <a:gd name="T15" fmla="*/ 4 h 4"/>
                <a:gd name="T16" fmla="*/ 3 w 8"/>
                <a:gd name="T17" fmla="*/ 2 h 4"/>
                <a:gd name="T18" fmla="*/ 5 w 8"/>
                <a:gd name="T19" fmla="*/ 2 h 4"/>
                <a:gd name="T20" fmla="*/ 5 w 8"/>
                <a:gd name="T21" fmla="*/ 0 h 4"/>
                <a:gd name="T22" fmla="*/ 8 w 8"/>
                <a:gd name="T23" fmla="*/ 0 h 4"/>
                <a:gd name="T24" fmla="*/ 8 w 8"/>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8" y="0"/>
                  </a:moveTo>
                  <a:lnTo>
                    <a:pt x="5" y="0"/>
                  </a:lnTo>
                  <a:lnTo>
                    <a:pt x="5" y="0"/>
                  </a:lnTo>
                  <a:lnTo>
                    <a:pt x="3" y="0"/>
                  </a:lnTo>
                  <a:lnTo>
                    <a:pt x="3" y="2"/>
                  </a:lnTo>
                  <a:lnTo>
                    <a:pt x="0" y="2"/>
                  </a:lnTo>
                  <a:lnTo>
                    <a:pt x="0" y="4"/>
                  </a:lnTo>
                  <a:lnTo>
                    <a:pt x="3" y="4"/>
                  </a:lnTo>
                  <a:lnTo>
                    <a:pt x="3" y="2"/>
                  </a:lnTo>
                  <a:lnTo>
                    <a:pt x="5" y="2"/>
                  </a:lnTo>
                  <a:lnTo>
                    <a:pt x="5" y="0"/>
                  </a:lnTo>
                  <a:lnTo>
                    <a:pt x="8" y="0"/>
                  </a:lnTo>
                  <a:lnTo>
                    <a:pt x="8"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5" name="Freeform 1706"/>
            <p:cNvSpPr/>
            <p:nvPr/>
          </p:nvSpPr>
          <p:spPr bwMode="auto">
            <a:xfrm>
              <a:off x="7875588" y="1428750"/>
              <a:ext cx="7938" cy="6350"/>
            </a:xfrm>
            <a:custGeom>
              <a:avLst/>
              <a:gdLst>
                <a:gd name="T0" fmla="*/ 5 w 5"/>
                <a:gd name="T1" fmla="*/ 0 h 4"/>
                <a:gd name="T2" fmla="*/ 4 w 5"/>
                <a:gd name="T3" fmla="*/ 0 h 4"/>
                <a:gd name="T4" fmla="*/ 4 w 5"/>
                <a:gd name="T5" fmla="*/ 0 h 4"/>
                <a:gd name="T6" fmla="*/ 3 w 5"/>
                <a:gd name="T7" fmla="*/ 0 h 4"/>
                <a:gd name="T8" fmla="*/ 3 w 5"/>
                <a:gd name="T9" fmla="*/ 2 h 4"/>
                <a:gd name="T10" fmla="*/ 0 w 5"/>
                <a:gd name="T11" fmla="*/ 2 h 4"/>
                <a:gd name="T12" fmla="*/ 0 w 5"/>
                <a:gd name="T13" fmla="*/ 4 h 4"/>
                <a:gd name="T14" fmla="*/ 3 w 5"/>
                <a:gd name="T15" fmla="*/ 4 h 4"/>
                <a:gd name="T16" fmla="*/ 3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3" y="0"/>
                  </a:lnTo>
                  <a:lnTo>
                    <a:pt x="3" y="2"/>
                  </a:lnTo>
                  <a:lnTo>
                    <a:pt x="0" y="2"/>
                  </a:lnTo>
                  <a:lnTo>
                    <a:pt x="0" y="4"/>
                  </a:lnTo>
                  <a:lnTo>
                    <a:pt x="3" y="4"/>
                  </a:lnTo>
                  <a:lnTo>
                    <a:pt x="3"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6" name="Freeform 1707"/>
            <p:cNvSpPr/>
            <p:nvPr/>
          </p:nvSpPr>
          <p:spPr bwMode="auto">
            <a:xfrm>
              <a:off x="7881938"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7" name="Freeform 1708"/>
            <p:cNvSpPr/>
            <p:nvPr/>
          </p:nvSpPr>
          <p:spPr bwMode="auto">
            <a:xfrm>
              <a:off x="7888288"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8" name="Freeform 1709"/>
            <p:cNvSpPr/>
            <p:nvPr/>
          </p:nvSpPr>
          <p:spPr bwMode="auto">
            <a:xfrm>
              <a:off x="7893050"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9" name="Freeform 1710"/>
            <p:cNvSpPr/>
            <p:nvPr/>
          </p:nvSpPr>
          <p:spPr bwMode="auto">
            <a:xfrm>
              <a:off x="7900988"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20" name="Freeform 1711"/>
            <p:cNvSpPr/>
            <p:nvPr/>
          </p:nvSpPr>
          <p:spPr bwMode="auto">
            <a:xfrm>
              <a:off x="7907338"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21" name="Freeform 1712"/>
            <p:cNvSpPr/>
            <p:nvPr/>
          </p:nvSpPr>
          <p:spPr bwMode="auto">
            <a:xfrm>
              <a:off x="7913688" y="1428750"/>
              <a:ext cx="9525" cy="6350"/>
            </a:xfrm>
            <a:custGeom>
              <a:avLst/>
              <a:gdLst>
                <a:gd name="T0" fmla="*/ 4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 name="T26" fmla="*/ 6 w 6"/>
                <a:gd name="T27" fmla="*/ 0 h 4"/>
                <a:gd name="T28" fmla="*/ 4 w 6"/>
                <a:gd name="T2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4">
                  <a:moveTo>
                    <a:pt x="4" y="0"/>
                  </a:moveTo>
                  <a:lnTo>
                    <a:pt x="3" y="0"/>
                  </a:lnTo>
                  <a:lnTo>
                    <a:pt x="3" y="0"/>
                  </a:lnTo>
                  <a:lnTo>
                    <a:pt x="2" y="0"/>
                  </a:lnTo>
                  <a:lnTo>
                    <a:pt x="2" y="2"/>
                  </a:lnTo>
                  <a:lnTo>
                    <a:pt x="0" y="2"/>
                  </a:lnTo>
                  <a:lnTo>
                    <a:pt x="0" y="4"/>
                  </a:lnTo>
                  <a:lnTo>
                    <a:pt x="2" y="4"/>
                  </a:lnTo>
                  <a:lnTo>
                    <a:pt x="2" y="2"/>
                  </a:lnTo>
                  <a:lnTo>
                    <a:pt x="3" y="2"/>
                  </a:lnTo>
                  <a:lnTo>
                    <a:pt x="3" y="0"/>
                  </a:lnTo>
                  <a:lnTo>
                    <a:pt x="6" y="0"/>
                  </a:lnTo>
                  <a:lnTo>
                    <a:pt x="6" y="0"/>
                  </a:lnTo>
                  <a:lnTo>
                    <a:pt x="6" y="0"/>
                  </a:lnTo>
                  <a:lnTo>
                    <a:pt x="4"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22" name="Rectangle 1713"/>
            <p:cNvSpPr>
              <a:spLocks noChangeArrowheads="1"/>
            </p:cNvSpPr>
            <p:nvPr/>
          </p:nvSpPr>
          <p:spPr bwMode="auto">
            <a:xfrm>
              <a:off x="7494588" y="1441450"/>
              <a:ext cx="4763" cy="3175"/>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23" name="Rectangle 1714"/>
            <p:cNvSpPr>
              <a:spLocks noChangeArrowheads="1"/>
            </p:cNvSpPr>
            <p:nvPr/>
          </p:nvSpPr>
          <p:spPr bwMode="auto">
            <a:xfrm>
              <a:off x="7494588" y="1441450"/>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24" name="Rectangle 1715"/>
            <p:cNvSpPr>
              <a:spLocks noChangeArrowheads="1"/>
            </p:cNvSpPr>
            <p:nvPr/>
          </p:nvSpPr>
          <p:spPr bwMode="auto">
            <a:xfrm>
              <a:off x="7494588" y="1446213"/>
              <a:ext cx="4763" cy="4763"/>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25" name="Rectangle 1716"/>
            <p:cNvSpPr>
              <a:spLocks noChangeArrowheads="1"/>
            </p:cNvSpPr>
            <p:nvPr/>
          </p:nvSpPr>
          <p:spPr bwMode="auto">
            <a:xfrm>
              <a:off x="7494588" y="1446213"/>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26" name="Rectangle 1717"/>
            <p:cNvSpPr>
              <a:spLocks noChangeArrowheads="1"/>
            </p:cNvSpPr>
            <p:nvPr/>
          </p:nvSpPr>
          <p:spPr bwMode="auto">
            <a:xfrm>
              <a:off x="7494588" y="1452563"/>
              <a:ext cx="4763" cy="3175"/>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27" name="Rectangle 1718"/>
            <p:cNvSpPr>
              <a:spLocks noChangeArrowheads="1"/>
            </p:cNvSpPr>
            <p:nvPr/>
          </p:nvSpPr>
          <p:spPr bwMode="auto">
            <a:xfrm>
              <a:off x="7494588" y="1452563"/>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28" name="Rectangle 1719"/>
            <p:cNvSpPr>
              <a:spLocks noChangeArrowheads="1"/>
            </p:cNvSpPr>
            <p:nvPr/>
          </p:nvSpPr>
          <p:spPr bwMode="auto">
            <a:xfrm>
              <a:off x="7500938" y="1435100"/>
              <a:ext cx="3175" cy="1588"/>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29" name="Rectangle 1720"/>
            <p:cNvSpPr>
              <a:spLocks noChangeArrowheads="1"/>
            </p:cNvSpPr>
            <p:nvPr/>
          </p:nvSpPr>
          <p:spPr bwMode="auto">
            <a:xfrm>
              <a:off x="7500938" y="1435100"/>
              <a:ext cx="3175"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30" name="Freeform 1721"/>
            <p:cNvSpPr/>
            <p:nvPr/>
          </p:nvSpPr>
          <p:spPr bwMode="auto">
            <a:xfrm>
              <a:off x="7499350" y="1436688"/>
              <a:ext cx="1588" cy="4763"/>
            </a:xfrm>
            <a:custGeom>
              <a:avLst/>
              <a:gdLst>
                <a:gd name="T0" fmla="*/ 1 w 1"/>
                <a:gd name="T1" fmla="*/ 0 h 3"/>
                <a:gd name="T2" fmla="*/ 1 w 1"/>
                <a:gd name="T3" fmla="*/ 0 h 3"/>
                <a:gd name="T4" fmla="*/ 0 w 1"/>
                <a:gd name="T5" fmla="*/ 0 h 3"/>
                <a:gd name="T6" fmla="*/ 0 w 1"/>
                <a:gd name="T7" fmla="*/ 3 h 3"/>
                <a:gd name="T8" fmla="*/ 1 w 1"/>
                <a:gd name="T9" fmla="*/ 3 h 3"/>
                <a:gd name="T10" fmla="*/ 1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1" y="0"/>
                  </a:moveTo>
                  <a:lnTo>
                    <a:pt x="1" y="0"/>
                  </a:lnTo>
                  <a:lnTo>
                    <a:pt x="0" y="0"/>
                  </a:lnTo>
                  <a:lnTo>
                    <a:pt x="0" y="3"/>
                  </a:lnTo>
                  <a:lnTo>
                    <a:pt x="1" y="3"/>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31" name="Freeform 1722"/>
            <p:cNvSpPr/>
            <p:nvPr/>
          </p:nvSpPr>
          <p:spPr bwMode="auto">
            <a:xfrm>
              <a:off x="7499350" y="1436688"/>
              <a:ext cx="1588" cy="4763"/>
            </a:xfrm>
            <a:custGeom>
              <a:avLst/>
              <a:gdLst>
                <a:gd name="T0" fmla="*/ 1 w 1"/>
                <a:gd name="T1" fmla="*/ 0 h 3"/>
                <a:gd name="T2" fmla="*/ 1 w 1"/>
                <a:gd name="T3" fmla="*/ 0 h 3"/>
                <a:gd name="T4" fmla="*/ 0 w 1"/>
                <a:gd name="T5" fmla="*/ 0 h 3"/>
                <a:gd name="T6" fmla="*/ 0 w 1"/>
                <a:gd name="T7" fmla="*/ 3 h 3"/>
                <a:gd name="T8" fmla="*/ 1 w 1"/>
                <a:gd name="T9" fmla="*/ 3 h 3"/>
                <a:gd name="T10" fmla="*/ 1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1" y="0"/>
                  </a:moveTo>
                  <a:lnTo>
                    <a:pt x="1" y="0"/>
                  </a:lnTo>
                  <a:lnTo>
                    <a:pt x="0" y="0"/>
                  </a:lnTo>
                  <a:lnTo>
                    <a:pt x="0" y="3"/>
                  </a:lnTo>
                  <a:lnTo>
                    <a:pt x="1" y="3"/>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32" name="Freeform 1723"/>
            <p:cNvSpPr/>
            <p:nvPr/>
          </p:nvSpPr>
          <p:spPr bwMode="auto">
            <a:xfrm>
              <a:off x="7500938" y="1441450"/>
              <a:ext cx="3175"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33" name="Freeform 1724"/>
            <p:cNvSpPr/>
            <p:nvPr/>
          </p:nvSpPr>
          <p:spPr bwMode="auto">
            <a:xfrm>
              <a:off x="7500938" y="1441450"/>
              <a:ext cx="3175"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34" name="Freeform 1725"/>
            <p:cNvSpPr/>
            <p:nvPr/>
          </p:nvSpPr>
          <p:spPr bwMode="auto">
            <a:xfrm>
              <a:off x="7499350" y="1444625"/>
              <a:ext cx="1588" cy="1588"/>
            </a:xfrm>
            <a:custGeom>
              <a:avLst/>
              <a:gdLst>
                <a:gd name="T0" fmla="*/ 1 w 1"/>
                <a:gd name="T1" fmla="*/ 0 h 1"/>
                <a:gd name="T2" fmla="*/ 0 w 1"/>
                <a:gd name="T3" fmla="*/ 0 h 1"/>
                <a:gd name="T4" fmla="*/ 0 w 1"/>
                <a:gd name="T5" fmla="*/ 1 h 1"/>
                <a:gd name="T6" fmla="*/ 0 w 1"/>
                <a:gd name="T7" fmla="*/ 1 h 1"/>
                <a:gd name="T8" fmla="*/ 0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0" y="0"/>
                  </a:lnTo>
                  <a:lnTo>
                    <a:pt x="0" y="1"/>
                  </a:lnTo>
                  <a:lnTo>
                    <a:pt x="0" y="1"/>
                  </a:lnTo>
                  <a:lnTo>
                    <a:pt x="0" y="1"/>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35" name="Freeform 1726"/>
            <p:cNvSpPr/>
            <p:nvPr/>
          </p:nvSpPr>
          <p:spPr bwMode="auto">
            <a:xfrm>
              <a:off x="7499350" y="1444625"/>
              <a:ext cx="1588" cy="1588"/>
            </a:xfrm>
            <a:custGeom>
              <a:avLst/>
              <a:gdLst>
                <a:gd name="T0" fmla="*/ 1 w 1"/>
                <a:gd name="T1" fmla="*/ 0 h 1"/>
                <a:gd name="T2" fmla="*/ 0 w 1"/>
                <a:gd name="T3" fmla="*/ 0 h 1"/>
                <a:gd name="T4" fmla="*/ 0 w 1"/>
                <a:gd name="T5" fmla="*/ 1 h 1"/>
                <a:gd name="T6" fmla="*/ 0 w 1"/>
                <a:gd name="T7" fmla="*/ 1 h 1"/>
                <a:gd name="T8" fmla="*/ 0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0" y="0"/>
                  </a:lnTo>
                  <a:lnTo>
                    <a:pt x="0" y="1"/>
                  </a:lnTo>
                  <a:lnTo>
                    <a:pt x="0" y="1"/>
                  </a:lnTo>
                  <a:lnTo>
                    <a:pt x="0" y="1"/>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36" name="Freeform 1727"/>
            <p:cNvSpPr/>
            <p:nvPr/>
          </p:nvSpPr>
          <p:spPr bwMode="auto">
            <a:xfrm>
              <a:off x="7499350" y="1450975"/>
              <a:ext cx="0" cy="1588"/>
            </a:xfrm>
            <a:custGeom>
              <a:avLst/>
              <a:gdLst>
                <a:gd name="T0" fmla="*/ 0 h 1"/>
                <a:gd name="T1" fmla="*/ 0 h 1"/>
                <a:gd name="T2" fmla="*/ 1 h 1"/>
                <a:gd name="T3" fmla="*/ 1 h 1"/>
                <a:gd name="T4" fmla="*/ 1 h 1"/>
                <a:gd name="T5" fmla="*/ 0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lnTo>
                    <a:pt x="0" y="0"/>
                  </a:lnTo>
                  <a:lnTo>
                    <a:pt x="0" y="1"/>
                  </a:lnTo>
                  <a:lnTo>
                    <a:pt x="0" y="1"/>
                  </a:lnTo>
                  <a:lnTo>
                    <a:pt x="0" y="1"/>
                  </a:lnTo>
                  <a:lnTo>
                    <a:pt x="0" y="0"/>
                  </a:lnTo>
                  <a:lnTo>
                    <a:pt x="0" y="0"/>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37" name="Freeform 1728"/>
            <p:cNvSpPr/>
            <p:nvPr/>
          </p:nvSpPr>
          <p:spPr bwMode="auto">
            <a:xfrm>
              <a:off x="7499350" y="1450975"/>
              <a:ext cx="0" cy="1588"/>
            </a:xfrm>
            <a:custGeom>
              <a:avLst/>
              <a:gdLst>
                <a:gd name="T0" fmla="*/ 0 h 1"/>
                <a:gd name="T1" fmla="*/ 0 h 1"/>
                <a:gd name="T2" fmla="*/ 1 h 1"/>
                <a:gd name="T3" fmla="*/ 1 h 1"/>
                <a:gd name="T4" fmla="*/ 1 h 1"/>
                <a:gd name="T5" fmla="*/ 0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lnTo>
                    <a:pt x="0" y="0"/>
                  </a:lnTo>
                  <a:lnTo>
                    <a:pt x="0" y="1"/>
                  </a:lnTo>
                  <a:lnTo>
                    <a:pt x="0" y="1"/>
                  </a:lnTo>
                  <a:lnTo>
                    <a:pt x="0" y="1"/>
                  </a:lnTo>
                  <a:lnTo>
                    <a:pt x="0" y="0"/>
                  </a:lnTo>
                  <a:lnTo>
                    <a:pt x="0" y="0"/>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38" name="Freeform 1729"/>
            <p:cNvSpPr/>
            <p:nvPr/>
          </p:nvSpPr>
          <p:spPr bwMode="auto">
            <a:xfrm>
              <a:off x="7499350" y="1455738"/>
              <a:ext cx="1588" cy="4763"/>
            </a:xfrm>
            <a:custGeom>
              <a:avLst/>
              <a:gdLst>
                <a:gd name="T0" fmla="*/ 0 w 1"/>
                <a:gd name="T1" fmla="*/ 0 h 3"/>
                <a:gd name="T2" fmla="*/ 0 w 1"/>
                <a:gd name="T3" fmla="*/ 0 h 3"/>
                <a:gd name="T4" fmla="*/ 0 w 1"/>
                <a:gd name="T5" fmla="*/ 3 h 3"/>
                <a:gd name="T6" fmla="*/ 1 w 1"/>
                <a:gd name="T7" fmla="*/ 3 h 3"/>
                <a:gd name="T8" fmla="*/ 1 w 1"/>
                <a:gd name="T9" fmla="*/ 3 h 3"/>
                <a:gd name="T10" fmla="*/ 0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0" y="0"/>
                  </a:moveTo>
                  <a:lnTo>
                    <a:pt x="0" y="0"/>
                  </a:lnTo>
                  <a:lnTo>
                    <a:pt x="0" y="3"/>
                  </a:lnTo>
                  <a:lnTo>
                    <a:pt x="1" y="3"/>
                  </a:lnTo>
                  <a:lnTo>
                    <a:pt x="1" y="3"/>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39" name="Freeform 1730"/>
            <p:cNvSpPr/>
            <p:nvPr/>
          </p:nvSpPr>
          <p:spPr bwMode="auto">
            <a:xfrm>
              <a:off x="7499350" y="1455738"/>
              <a:ext cx="1588" cy="4763"/>
            </a:xfrm>
            <a:custGeom>
              <a:avLst/>
              <a:gdLst>
                <a:gd name="T0" fmla="*/ 0 w 1"/>
                <a:gd name="T1" fmla="*/ 0 h 3"/>
                <a:gd name="T2" fmla="*/ 0 w 1"/>
                <a:gd name="T3" fmla="*/ 0 h 3"/>
                <a:gd name="T4" fmla="*/ 0 w 1"/>
                <a:gd name="T5" fmla="*/ 3 h 3"/>
                <a:gd name="T6" fmla="*/ 1 w 1"/>
                <a:gd name="T7" fmla="*/ 3 h 3"/>
                <a:gd name="T8" fmla="*/ 1 w 1"/>
                <a:gd name="T9" fmla="*/ 3 h 3"/>
                <a:gd name="T10" fmla="*/ 0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0" y="0"/>
                  </a:moveTo>
                  <a:lnTo>
                    <a:pt x="0" y="0"/>
                  </a:lnTo>
                  <a:lnTo>
                    <a:pt x="0" y="3"/>
                  </a:lnTo>
                  <a:lnTo>
                    <a:pt x="1" y="3"/>
                  </a:lnTo>
                  <a:lnTo>
                    <a:pt x="1" y="3"/>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40" name="Freeform 1731"/>
            <p:cNvSpPr/>
            <p:nvPr/>
          </p:nvSpPr>
          <p:spPr bwMode="auto">
            <a:xfrm>
              <a:off x="7500938" y="1460500"/>
              <a:ext cx="3175" cy="1588"/>
            </a:xfrm>
            <a:custGeom>
              <a:avLst/>
              <a:gdLst>
                <a:gd name="T0" fmla="*/ 0 w 2"/>
                <a:gd name="T1" fmla="*/ 0 h 1"/>
                <a:gd name="T2" fmla="*/ 0 w 2"/>
                <a:gd name="T3" fmla="*/ 1 h 1"/>
                <a:gd name="T4" fmla="*/ 2 w 2"/>
                <a:gd name="T5" fmla="*/ 1 h 1"/>
                <a:gd name="T6" fmla="*/ 2 w 2"/>
                <a:gd name="T7" fmla="*/ 1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lnTo>
                    <a:pt x="0" y="1"/>
                  </a:lnTo>
                  <a:lnTo>
                    <a:pt x="2" y="1"/>
                  </a:lnTo>
                  <a:lnTo>
                    <a:pt x="2" y="1"/>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41" name="Freeform 1732"/>
            <p:cNvSpPr/>
            <p:nvPr/>
          </p:nvSpPr>
          <p:spPr bwMode="auto">
            <a:xfrm>
              <a:off x="7500938" y="1460500"/>
              <a:ext cx="3175" cy="1588"/>
            </a:xfrm>
            <a:custGeom>
              <a:avLst/>
              <a:gdLst>
                <a:gd name="T0" fmla="*/ 0 w 2"/>
                <a:gd name="T1" fmla="*/ 0 h 1"/>
                <a:gd name="T2" fmla="*/ 0 w 2"/>
                <a:gd name="T3" fmla="*/ 1 h 1"/>
                <a:gd name="T4" fmla="*/ 2 w 2"/>
                <a:gd name="T5" fmla="*/ 1 h 1"/>
                <a:gd name="T6" fmla="*/ 2 w 2"/>
                <a:gd name="T7" fmla="*/ 1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lnTo>
                    <a:pt x="0" y="1"/>
                  </a:lnTo>
                  <a:lnTo>
                    <a:pt x="2" y="1"/>
                  </a:lnTo>
                  <a:lnTo>
                    <a:pt x="2" y="1"/>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42" name="Freeform 1733"/>
            <p:cNvSpPr/>
            <p:nvPr/>
          </p:nvSpPr>
          <p:spPr bwMode="auto">
            <a:xfrm>
              <a:off x="7508875" y="1430338"/>
              <a:ext cx="1588" cy="1588"/>
            </a:xfrm>
            <a:custGeom>
              <a:avLst/>
              <a:gdLst>
                <a:gd name="T0" fmla="*/ 1 w 1"/>
                <a:gd name="T1" fmla="*/ 0 h 1"/>
                <a:gd name="T2" fmla="*/ 1 w 1"/>
                <a:gd name="T3" fmla="*/ 0 h 1"/>
                <a:gd name="T4" fmla="*/ 0 w 1"/>
                <a:gd name="T5" fmla="*/ 0 h 1"/>
                <a:gd name="T6" fmla="*/ 0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1" y="0"/>
                  </a:lnTo>
                  <a:lnTo>
                    <a:pt x="0" y="0"/>
                  </a:lnTo>
                  <a:lnTo>
                    <a:pt x="0" y="1"/>
                  </a:lnTo>
                  <a:lnTo>
                    <a:pt x="1" y="1"/>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43" name="Freeform 1734"/>
            <p:cNvSpPr/>
            <p:nvPr/>
          </p:nvSpPr>
          <p:spPr bwMode="auto">
            <a:xfrm>
              <a:off x="7508875" y="1430338"/>
              <a:ext cx="1588" cy="1588"/>
            </a:xfrm>
            <a:custGeom>
              <a:avLst/>
              <a:gdLst>
                <a:gd name="T0" fmla="*/ 1 w 1"/>
                <a:gd name="T1" fmla="*/ 0 h 1"/>
                <a:gd name="T2" fmla="*/ 1 w 1"/>
                <a:gd name="T3" fmla="*/ 0 h 1"/>
                <a:gd name="T4" fmla="*/ 0 w 1"/>
                <a:gd name="T5" fmla="*/ 0 h 1"/>
                <a:gd name="T6" fmla="*/ 0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1" y="0"/>
                  </a:lnTo>
                  <a:lnTo>
                    <a:pt x="0" y="0"/>
                  </a:lnTo>
                  <a:lnTo>
                    <a:pt x="0" y="1"/>
                  </a:lnTo>
                  <a:lnTo>
                    <a:pt x="1" y="1"/>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44" name="Freeform 1735"/>
            <p:cNvSpPr/>
            <p:nvPr/>
          </p:nvSpPr>
          <p:spPr bwMode="auto">
            <a:xfrm>
              <a:off x="7504113" y="1431925"/>
              <a:ext cx="4763" cy="3175"/>
            </a:xfrm>
            <a:custGeom>
              <a:avLst/>
              <a:gdLst>
                <a:gd name="T0" fmla="*/ 3 w 3"/>
                <a:gd name="T1" fmla="*/ 0 h 2"/>
                <a:gd name="T2" fmla="*/ 3 w 3"/>
                <a:gd name="T3" fmla="*/ 0 h 2"/>
                <a:gd name="T4" fmla="*/ 1 w 3"/>
                <a:gd name="T5" fmla="*/ 0 h 2"/>
                <a:gd name="T6" fmla="*/ 1 w 3"/>
                <a:gd name="T7" fmla="*/ 0 h 2"/>
                <a:gd name="T8" fmla="*/ 0 w 3"/>
                <a:gd name="T9" fmla="*/ 0 h 2"/>
                <a:gd name="T10" fmla="*/ 0 w 3"/>
                <a:gd name="T11" fmla="*/ 2 h 2"/>
                <a:gd name="T12" fmla="*/ 3 w 3"/>
                <a:gd name="T13" fmla="*/ 2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lnTo>
                    <a:pt x="3" y="0"/>
                  </a:lnTo>
                  <a:lnTo>
                    <a:pt x="1" y="0"/>
                  </a:lnTo>
                  <a:lnTo>
                    <a:pt x="1" y="0"/>
                  </a:lnTo>
                  <a:lnTo>
                    <a:pt x="0" y="0"/>
                  </a:lnTo>
                  <a:lnTo>
                    <a:pt x="0" y="2"/>
                  </a:lnTo>
                  <a:lnTo>
                    <a:pt x="3" y="2"/>
                  </a:lnTo>
                  <a:lnTo>
                    <a:pt x="3"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45" name="Freeform 1736"/>
            <p:cNvSpPr/>
            <p:nvPr/>
          </p:nvSpPr>
          <p:spPr bwMode="auto">
            <a:xfrm>
              <a:off x="7504113" y="1431925"/>
              <a:ext cx="4763" cy="3175"/>
            </a:xfrm>
            <a:custGeom>
              <a:avLst/>
              <a:gdLst>
                <a:gd name="T0" fmla="*/ 3 w 3"/>
                <a:gd name="T1" fmla="*/ 0 h 2"/>
                <a:gd name="T2" fmla="*/ 3 w 3"/>
                <a:gd name="T3" fmla="*/ 0 h 2"/>
                <a:gd name="T4" fmla="*/ 1 w 3"/>
                <a:gd name="T5" fmla="*/ 0 h 2"/>
                <a:gd name="T6" fmla="*/ 1 w 3"/>
                <a:gd name="T7" fmla="*/ 0 h 2"/>
                <a:gd name="T8" fmla="*/ 0 w 3"/>
                <a:gd name="T9" fmla="*/ 0 h 2"/>
                <a:gd name="T10" fmla="*/ 0 w 3"/>
                <a:gd name="T11" fmla="*/ 2 h 2"/>
                <a:gd name="T12" fmla="*/ 3 w 3"/>
                <a:gd name="T13" fmla="*/ 2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lnTo>
                    <a:pt x="3" y="0"/>
                  </a:lnTo>
                  <a:lnTo>
                    <a:pt x="1" y="0"/>
                  </a:lnTo>
                  <a:lnTo>
                    <a:pt x="1" y="0"/>
                  </a:lnTo>
                  <a:lnTo>
                    <a:pt x="0" y="0"/>
                  </a:lnTo>
                  <a:lnTo>
                    <a:pt x="0" y="2"/>
                  </a:lnTo>
                  <a:lnTo>
                    <a:pt x="3" y="2"/>
                  </a:lnTo>
                  <a:lnTo>
                    <a:pt x="3"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46" name="Freeform 1737"/>
            <p:cNvSpPr/>
            <p:nvPr/>
          </p:nvSpPr>
          <p:spPr bwMode="auto">
            <a:xfrm>
              <a:off x="7508875" y="1435100"/>
              <a:ext cx="1588" cy="1588"/>
            </a:xfrm>
            <a:custGeom>
              <a:avLst/>
              <a:gdLst>
                <a:gd name="T0" fmla="*/ 1 w 1"/>
                <a:gd name="T1" fmla="*/ 0 h 1"/>
                <a:gd name="T2" fmla="*/ 0 w 1"/>
                <a:gd name="T3" fmla="*/ 0 h 1"/>
                <a:gd name="T4" fmla="*/ 0 w 1"/>
                <a:gd name="T5" fmla="*/ 1 h 1"/>
                <a:gd name="T6" fmla="*/ 0 w 1"/>
                <a:gd name="T7" fmla="*/ 1 h 1"/>
                <a:gd name="T8" fmla="*/ 1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0" y="0"/>
                  </a:lnTo>
                  <a:lnTo>
                    <a:pt x="0" y="1"/>
                  </a:lnTo>
                  <a:lnTo>
                    <a:pt x="0" y="1"/>
                  </a:lnTo>
                  <a:lnTo>
                    <a:pt x="1" y="0"/>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47" name="Freeform 1738"/>
            <p:cNvSpPr/>
            <p:nvPr/>
          </p:nvSpPr>
          <p:spPr bwMode="auto">
            <a:xfrm>
              <a:off x="7508875" y="1435100"/>
              <a:ext cx="1588" cy="1588"/>
            </a:xfrm>
            <a:custGeom>
              <a:avLst/>
              <a:gdLst>
                <a:gd name="T0" fmla="*/ 1 w 1"/>
                <a:gd name="T1" fmla="*/ 0 h 1"/>
                <a:gd name="T2" fmla="*/ 0 w 1"/>
                <a:gd name="T3" fmla="*/ 0 h 1"/>
                <a:gd name="T4" fmla="*/ 0 w 1"/>
                <a:gd name="T5" fmla="*/ 1 h 1"/>
                <a:gd name="T6" fmla="*/ 0 w 1"/>
                <a:gd name="T7" fmla="*/ 1 h 1"/>
                <a:gd name="T8" fmla="*/ 1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0" y="0"/>
                  </a:lnTo>
                  <a:lnTo>
                    <a:pt x="0" y="1"/>
                  </a:lnTo>
                  <a:lnTo>
                    <a:pt x="0" y="1"/>
                  </a:lnTo>
                  <a:lnTo>
                    <a:pt x="1" y="0"/>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48" name="Freeform 1739"/>
            <p:cNvSpPr/>
            <p:nvPr/>
          </p:nvSpPr>
          <p:spPr bwMode="auto">
            <a:xfrm>
              <a:off x="7504113" y="1436688"/>
              <a:ext cx="1588" cy="3175"/>
            </a:xfrm>
            <a:custGeom>
              <a:avLst/>
              <a:gdLst>
                <a:gd name="T0" fmla="*/ 1 w 1"/>
                <a:gd name="T1" fmla="*/ 0 h 2"/>
                <a:gd name="T2" fmla="*/ 0 w 1"/>
                <a:gd name="T3" fmla="*/ 0 h 2"/>
                <a:gd name="T4" fmla="*/ 0 w 1"/>
                <a:gd name="T5" fmla="*/ 2 h 2"/>
                <a:gd name="T6" fmla="*/ 0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0" y="0"/>
                  </a:lnTo>
                  <a:lnTo>
                    <a:pt x="0" y="2"/>
                  </a:lnTo>
                  <a:lnTo>
                    <a:pt x="0" y="2"/>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49" name="Freeform 1740"/>
            <p:cNvSpPr/>
            <p:nvPr/>
          </p:nvSpPr>
          <p:spPr bwMode="auto">
            <a:xfrm>
              <a:off x="7504113" y="1436688"/>
              <a:ext cx="1588" cy="3175"/>
            </a:xfrm>
            <a:custGeom>
              <a:avLst/>
              <a:gdLst>
                <a:gd name="T0" fmla="*/ 1 w 1"/>
                <a:gd name="T1" fmla="*/ 0 h 2"/>
                <a:gd name="T2" fmla="*/ 0 w 1"/>
                <a:gd name="T3" fmla="*/ 0 h 2"/>
                <a:gd name="T4" fmla="*/ 0 w 1"/>
                <a:gd name="T5" fmla="*/ 2 h 2"/>
                <a:gd name="T6" fmla="*/ 0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0" y="0"/>
                  </a:lnTo>
                  <a:lnTo>
                    <a:pt x="0" y="2"/>
                  </a:lnTo>
                  <a:lnTo>
                    <a:pt x="0" y="2"/>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0" name="Freeform 1741"/>
            <p:cNvSpPr/>
            <p:nvPr/>
          </p:nvSpPr>
          <p:spPr bwMode="auto">
            <a:xfrm>
              <a:off x="7504113" y="1465263"/>
              <a:ext cx="4763" cy="1588"/>
            </a:xfrm>
            <a:custGeom>
              <a:avLst/>
              <a:gdLst>
                <a:gd name="T0" fmla="*/ 0 w 3"/>
                <a:gd name="T1" fmla="*/ 0 h 1"/>
                <a:gd name="T2" fmla="*/ 0 w 3"/>
                <a:gd name="T3" fmla="*/ 1 h 1"/>
                <a:gd name="T4" fmla="*/ 3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lnTo>
                    <a:pt x="0" y="1"/>
                  </a:lnTo>
                  <a:lnTo>
                    <a:pt x="3" y="1"/>
                  </a:lnTo>
                  <a:lnTo>
                    <a:pt x="3" y="1"/>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51" name="Freeform 1742"/>
            <p:cNvSpPr/>
            <p:nvPr/>
          </p:nvSpPr>
          <p:spPr bwMode="auto">
            <a:xfrm>
              <a:off x="7504113" y="1465263"/>
              <a:ext cx="4763" cy="1588"/>
            </a:xfrm>
            <a:custGeom>
              <a:avLst/>
              <a:gdLst>
                <a:gd name="T0" fmla="*/ 0 w 3"/>
                <a:gd name="T1" fmla="*/ 0 h 1"/>
                <a:gd name="T2" fmla="*/ 0 w 3"/>
                <a:gd name="T3" fmla="*/ 1 h 1"/>
                <a:gd name="T4" fmla="*/ 3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lnTo>
                    <a:pt x="0" y="1"/>
                  </a:lnTo>
                  <a:lnTo>
                    <a:pt x="3" y="1"/>
                  </a:lnTo>
                  <a:lnTo>
                    <a:pt x="3" y="1"/>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2" name="Freeform 1743"/>
            <p:cNvSpPr/>
            <p:nvPr/>
          </p:nvSpPr>
          <p:spPr bwMode="auto">
            <a:xfrm>
              <a:off x="7508875" y="1466850"/>
              <a:ext cx="1588" cy="1588"/>
            </a:xfrm>
            <a:custGeom>
              <a:avLst/>
              <a:gdLst>
                <a:gd name="T0" fmla="*/ 0 w 1"/>
                <a:gd name="T1" fmla="*/ 0 h 1"/>
                <a:gd name="T2" fmla="*/ 0 w 1"/>
                <a:gd name="T3" fmla="*/ 1 h 1"/>
                <a:gd name="T4" fmla="*/ 1 w 1"/>
                <a:gd name="T5" fmla="*/ 1 h 1"/>
                <a:gd name="T6" fmla="*/ 1 w 1"/>
                <a:gd name="T7" fmla="*/ 0 h 1"/>
                <a:gd name="T8" fmla="*/ 1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lnTo>
                    <a:pt x="0" y="1"/>
                  </a:lnTo>
                  <a:lnTo>
                    <a:pt x="1" y="1"/>
                  </a:lnTo>
                  <a:lnTo>
                    <a:pt x="1" y="0"/>
                  </a:lnTo>
                  <a:lnTo>
                    <a:pt x="1" y="0"/>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53" name="Freeform 1744"/>
            <p:cNvSpPr/>
            <p:nvPr/>
          </p:nvSpPr>
          <p:spPr bwMode="auto">
            <a:xfrm>
              <a:off x="7508875" y="1466850"/>
              <a:ext cx="1588" cy="1588"/>
            </a:xfrm>
            <a:custGeom>
              <a:avLst/>
              <a:gdLst>
                <a:gd name="T0" fmla="*/ 0 w 1"/>
                <a:gd name="T1" fmla="*/ 0 h 1"/>
                <a:gd name="T2" fmla="*/ 0 w 1"/>
                <a:gd name="T3" fmla="*/ 1 h 1"/>
                <a:gd name="T4" fmla="*/ 1 w 1"/>
                <a:gd name="T5" fmla="*/ 1 h 1"/>
                <a:gd name="T6" fmla="*/ 1 w 1"/>
                <a:gd name="T7" fmla="*/ 0 h 1"/>
                <a:gd name="T8" fmla="*/ 1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lnTo>
                    <a:pt x="0" y="1"/>
                  </a:lnTo>
                  <a:lnTo>
                    <a:pt x="1" y="1"/>
                  </a:lnTo>
                  <a:lnTo>
                    <a:pt x="1" y="0"/>
                  </a:lnTo>
                  <a:lnTo>
                    <a:pt x="1" y="0"/>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4" name="Freeform 1745"/>
            <p:cNvSpPr/>
            <p:nvPr/>
          </p:nvSpPr>
          <p:spPr bwMode="auto">
            <a:xfrm>
              <a:off x="7515225" y="1428750"/>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55" name="Freeform 1746"/>
            <p:cNvSpPr/>
            <p:nvPr/>
          </p:nvSpPr>
          <p:spPr bwMode="auto">
            <a:xfrm>
              <a:off x="7515225" y="1428750"/>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6" name="Freeform 1747"/>
            <p:cNvSpPr/>
            <p:nvPr/>
          </p:nvSpPr>
          <p:spPr bwMode="auto">
            <a:xfrm>
              <a:off x="7510463" y="1431925"/>
              <a:ext cx="4763" cy="3175"/>
            </a:xfrm>
            <a:custGeom>
              <a:avLst/>
              <a:gdLst>
                <a:gd name="T0" fmla="*/ 3 w 3"/>
                <a:gd name="T1" fmla="*/ 0 h 2"/>
                <a:gd name="T2" fmla="*/ 3 w 3"/>
                <a:gd name="T3" fmla="*/ 0 h 2"/>
                <a:gd name="T4" fmla="*/ 0 w 3"/>
                <a:gd name="T5" fmla="*/ 0 h 2"/>
                <a:gd name="T6" fmla="*/ 0 w 3"/>
                <a:gd name="T7" fmla="*/ 2 h 2"/>
                <a:gd name="T8" fmla="*/ 2 w 3"/>
                <a:gd name="T9" fmla="*/ 2 h 2"/>
                <a:gd name="T10" fmla="*/ 2 w 3"/>
                <a:gd name="T11" fmla="*/ 2 h 2"/>
                <a:gd name="T12" fmla="*/ 3 w 3"/>
                <a:gd name="T13" fmla="*/ 2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lnTo>
                    <a:pt x="3" y="0"/>
                  </a:lnTo>
                  <a:lnTo>
                    <a:pt x="0" y="0"/>
                  </a:lnTo>
                  <a:lnTo>
                    <a:pt x="0" y="2"/>
                  </a:lnTo>
                  <a:lnTo>
                    <a:pt x="2" y="2"/>
                  </a:lnTo>
                  <a:lnTo>
                    <a:pt x="2" y="2"/>
                  </a:lnTo>
                  <a:lnTo>
                    <a:pt x="3" y="2"/>
                  </a:lnTo>
                  <a:lnTo>
                    <a:pt x="3"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57" name="Freeform 1748"/>
            <p:cNvSpPr/>
            <p:nvPr/>
          </p:nvSpPr>
          <p:spPr bwMode="auto">
            <a:xfrm>
              <a:off x="7510463" y="1431925"/>
              <a:ext cx="4763" cy="3175"/>
            </a:xfrm>
            <a:custGeom>
              <a:avLst/>
              <a:gdLst>
                <a:gd name="T0" fmla="*/ 3 w 3"/>
                <a:gd name="T1" fmla="*/ 0 h 2"/>
                <a:gd name="T2" fmla="*/ 3 w 3"/>
                <a:gd name="T3" fmla="*/ 0 h 2"/>
                <a:gd name="T4" fmla="*/ 0 w 3"/>
                <a:gd name="T5" fmla="*/ 0 h 2"/>
                <a:gd name="T6" fmla="*/ 0 w 3"/>
                <a:gd name="T7" fmla="*/ 2 h 2"/>
                <a:gd name="T8" fmla="*/ 2 w 3"/>
                <a:gd name="T9" fmla="*/ 2 h 2"/>
                <a:gd name="T10" fmla="*/ 2 w 3"/>
                <a:gd name="T11" fmla="*/ 2 h 2"/>
                <a:gd name="T12" fmla="*/ 3 w 3"/>
                <a:gd name="T13" fmla="*/ 2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lnTo>
                    <a:pt x="3" y="0"/>
                  </a:lnTo>
                  <a:lnTo>
                    <a:pt x="0" y="0"/>
                  </a:lnTo>
                  <a:lnTo>
                    <a:pt x="0" y="2"/>
                  </a:lnTo>
                  <a:lnTo>
                    <a:pt x="2" y="2"/>
                  </a:lnTo>
                  <a:lnTo>
                    <a:pt x="2" y="2"/>
                  </a:lnTo>
                  <a:lnTo>
                    <a:pt x="3" y="2"/>
                  </a:lnTo>
                  <a:lnTo>
                    <a:pt x="3"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8" name="Freeform 1749"/>
            <p:cNvSpPr/>
            <p:nvPr/>
          </p:nvSpPr>
          <p:spPr bwMode="auto">
            <a:xfrm>
              <a:off x="7515225" y="1468438"/>
              <a:ext cx="1588" cy="0"/>
            </a:xfrm>
            <a:custGeom>
              <a:avLst/>
              <a:gdLst>
                <a:gd name="T0" fmla="*/ 0 w 1"/>
                <a:gd name="T1" fmla="*/ 0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lnTo>
                    <a:pt x="0" y="0"/>
                  </a:lnTo>
                  <a:lnTo>
                    <a:pt x="1" y="0"/>
                  </a:lnTo>
                  <a:lnTo>
                    <a:pt x="1" y="0"/>
                  </a:lnTo>
                  <a:lnTo>
                    <a:pt x="1" y="0"/>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59" name="Freeform 1750"/>
            <p:cNvSpPr/>
            <p:nvPr/>
          </p:nvSpPr>
          <p:spPr bwMode="auto">
            <a:xfrm>
              <a:off x="7515225" y="1468438"/>
              <a:ext cx="1588" cy="0"/>
            </a:xfrm>
            <a:custGeom>
              <a:avLst/>
              <a:gdLst>
                <a:gd name="T0" fmla="*/ 0 w 1"/>
                <a:gd name="T1" fmla="*/ 0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lnTo>
                    <a:pt x="0" y="0"/>
                  </a:lnTo>
                  <a:lnTo>
                    <a:pt x="1" y="0"/>
                  </a:lnTo>
                  <a:lnTo>
                    <a:pt x="1" y="0"/>
                  </a:lnTo>
                  <a:lnTo>
                    <a:pt x="1" y="0"/>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60" name="Freeform 1751"/>
            <p:cNvSpPr/>
            <p:nvPr/>
          </p:nvSpPr>
          <p:spPr bwMode="auto">
            <a:xfrm>
              <a:off x="7510463" y="1468438"/>
              <a:ext cx="4763" cy="3175"/>
            </a:xfrm>
            <a:custGeom>
              <a:avLst/>
              <a:gdLst>
                <a:gd name="T0" fmla="*/ 3 w 3"/>
                <a:gd name="T1" fmla="*/ 0 h 2"/>
                <a:gd name="T2" fmla="*/ 3 w 3"/>
                <a:gd name="T3" fmla="*/ 0 h 2"/>
                <a:gd name="T4" fmla="*/ 0 w 3"/>
                <a:gd name="T5" fmla="*/ 0 h 2"/>
                <a:gd name="T6" fmla="*/ 0 w 3"/>
                <a:gd name="T7" fmla="*/ 2 h 2"/>
                <a:gd name="T8" fmla="*/ 3 w 3"/>
                <a:gd name="T9" fmla="*/ 2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lnTo>
                    <a:pt x="3" y="0"/>
                  </a:lnTo>
                  <a:lnTo>
                    <a:pt x="0" y="0"/>
                  </a:lnTo>
                  <a:lnTo>
                    <a:pt x="0" y="2"/>
                  </a:lnTo>
                  <a:lnTo>
                    <a:pt x="3" y="2"/>
                  </a:lnTo>
                  <a:lnTo>
                    <a:pt x="3"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61" name="Freeform 1752"/>
            <p:cNvSpPr/>
            <p:nvPr/>
          </p:nvSpPr>
          <p:spPr bwMode="auto">
            <a:xfrm>
              <a:off x="7510463" y="1468438"/>
              <a:ext cx="4763" cy="3175"/>
            </a:xfrm>
            <a:custGeom>
              <a:avLst/>
              <a:gdLst>
                <a:gd name="T0" fmla="*/ 3 w 3"/>
                <a:gd name="T1" fmla="*/ 0 h 2"/>
                <a:gd name="T2" fmla="*/ 3 w 3"/>
                <a:gd name="T3" fmla="*/ 0 h 2"/>
                <a:gd name="T4" fmla="*/ 0 w 3"/>
                <a:gd name="T5" fmla="*/ 0 h 2"/>
                <a:gd name="T6" fmla="*/ 0 w 3"/>
                <a:gd name="T7" fmla="*/ 2 h 2"/>
                <a:gd name="T8" fmla="*/ 3 w 3"/>
                <a:gd name="T9" fmla="*/ 2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lnTo>
                    <a:pt x="3" y="0"/>
                  </a:lnTo>
                  <a:lnTo>
                    <a:pt x="0" y="0"/>
                  </a:lnTo>
                  <a:lnTo>
                    <a:pt x="0" y="2"/>
                  </a:lnTo>
                  <a:lnTo>
                    <a:pt x="3" y="2"/>
                  </a:lnTo>
                  <a:lnTo>
                    <a:pt x="3"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62" name="Rectangle 1753"/>
            <p:cNvSpPr>
              <a:spLocks noChangeArrowheads="1"/>
            </p:cNvSpPr>
            <p:nvPr/>
          </p:nvSpPr>
          <p:spPr bwMode="auto">
            <a:xfrm>
              <a:off x="7519988" y="1428750"/>
              <a:ext cx="4763" cy="3175"/>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63" name="Rectangle 1754"/>
            <p:cNvSpPr>
              <a:spLocks noChangeArrowheads="1"/>
            </p:cNvSpPr>
            <p:nvPr/>
          </p:nvSpPr>
          <p:spPr bwMode="auto">
            <a:xfrm>
              <a:off x="7519988" y="1428750"/>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64" name="Freeform 1755"/>
            <p:cNvSpPr/>
            <p:nvPr/>
          </p:nvSpPr>
          <p:spPr bwMode="auto">
            <a:xfrm>
              <a:off x="7516813" y="1431925"/>
              <a:ext cx="3175" cy="3175"/>
            </a:xfrm>
            <a:custGeom>
              <a:avLst/>
              <a:gdLst>
                <a:gd name="T0" fmla="*/ 2 w 2"/>
                <a:gd name="T1" fmla="*/ 0 h 2"/>
                <a:gd name="T2" fmla="*/ 2 w 2"/>
                <a:gd name="T3" fmla="*/ 0 h 2"/>
                <a:gd name="T4" fmla="*/ 0 w 2"/>
                <a:gd name="T5" fmla="*/ 0 h 2"/>
                <a:gd name="T6" fmla="*/ 0 w 2"/>
                <a:gd name="T7" fmla="*/ 2 h 2"/>
                <a:gd name="T8" fmla="*/ 0 w 2"/>
                <a:gd name="T9" fmla="*/ 2 h 2"/>
                <a:gd name="T10" fmla="*/ 0 w 2"/>
                <a:gd name="T11" fmla="*/ 2 h 2"/>
                <a:gd name="T12" fmla="*/ 2 w 2"/>
                <a:gd name="T13" fmla="*/ 2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lnTo>
                    <a:pt x="2" y="0"/>
                  </a:lnTo>
                  <a:lnTo>
                    <a:pt x="0" y="0"/>
                  </a:lnTo>
                  <a:lnTo>
                    <a:pt x="0" y="2"/>
                  </a:lnTo>
                  <a:lnTo>
                    <a:pt x="0" y="2"/>
                  </a:lnTo>
                  <a:lnTo>
                    <a:pt x="0" y="2"/>
                  </a:lnTo>
                  <a:lnTo>
                    <a:pt x="2" y="2"/>
                  </a:lnTo>
                  <a:lnTo>
                    <a:pt x="2"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65" name="Freeform 1756"/>
            <p:cNvSpPr/>
            <p:nvPr/>
          </p:nvSpPr>
          <p:spPr bwMode="auto">
            <a:xfrm>
              <a:off x="7516813" y="1431925"/>
              <a:ext cx="3175" cy="3175"/>
            </a:xfrm>
            <a:custGeom>
              <a:avLst/>
              <a:gdLst>
                <a:gd name="T0" fmla="*/ 2 w 2"/>
                <a:gd name="T1" fmla="*/ 0 h 2"/>
                <a:gd name="T2" fmla="*/ 2 w 2"/>
                <a:gd name="T3" fmla="*/ 0 h 2"/>
                <a:gd name="T4" fmla="*/ 0 w 2"/>
                <a:gd name="T5" fmla="*/ 0 h 2"/>
                <a:gd name="T6" fmla="*/ 0 w 2"/>
                <a:gd name="T7" fmla="*/ 2 h 2"/>
                <a:gd name="T8" fmla="*/ 0 w 2"/>
                <a:gd name="T9" fmla="*/ 2 h 2"/>
                <a:gd name="T10" fmla="*/ 0 w 2"/>
                <a:gd name="T11" fmla="*/ 2 h 2"/>
                <a:gd name="T12" fmla="*/ 2 w 2"/>
                <a:gd name="T13" fmla="*/ 2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lnTo>
                    <a:pt x="2" y="0"/>
                  </a:lnTo>
                  <a:lnTo>
                    <a:pt x="0" y="0"/>
                  </a:lnTo>
                  <a:lnTo>
                    <a:pt x="0" y="2"/>
                  </a:lnTo>
                  <a:lnTo>
                    <a:pt x="0" y="2"/>
                  </a:lnTo>
                  <a:lnTo>
                    <a:pt x="0" y="2"/>
                  </a:lnTo>
                  <a:lnTo>
                    <a:pt x="2" y="2"/>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66" name="Rectangle 1757"/>
            <p:cNvSpPr>
              <a:spLocks noChangeArrowheads="1"/>
            </p:cNvSpPr>
            <p:nvPr/>
          </p:nvSpPr>
          <p:spPr bwMode="auto">
            <a:xfrm>
              <a:off x="7519988" y="1468438"/>
              <a:ext cx="4763" cy="1588"/>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67" name="Rectangle 1758"/>
            <p:cNvSpPr>
              <a:spLocks noChangeArrowheads="1"/>
            </p:cNvSpPr>
            <p:nvPr/>
          </p:nvSpPr>
          <p:spPr bwMode="auto">
            <a:xfrm>
              <a:off x="7519988" y="1468438"/>
              <a:ext cx="4763"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68" name="Freeform 1759"/>
            <p:cNvSpPr/>
            <p:nvPr/>
          </p:nvSpPr>
          <p:spPr bwMode="auto">
            <a:xfrm>
              <a:off x="7516813" y="1468438"/>
              <a:ext cx="3175" cy="3175"/>
            </a:xfrm>
            <a:custGeom>
              <a:avLst/>
              <a:gdLst>
                <a:gd name="T0" fmla="*/ 2 w 2"/>
                <a:gd name="T1" fmla="*/ 0 h 2"/>
                <a:gd name="T2" fmla="*/ 2 w 2"/>
                <a:gd name="T3" fmla="*/ 0 h 2"/>
                <a:gd name="T4" fmla="*/ 0 w 2"/>
                <a:gd name="T5" fmla="*/ 0 h 2"/>
                <a:gd name="T6" fmla="*/ 0 w 2"/>
                <a:gd name="T7" fmla="*/ 2 h 2"/>
                <a:gd name="T8" fmla="*/ 2 w 2"/>
                <a:gd name="T9" fmla="*/ 2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2" y="0"/>
                  </a:lnTo>
                  <a:lnTo>
                    <a:pt x="0" y="0"/>
                  </a:lnTo>
                  <a:lnTo>
                    <a:pt x="0" y="2"/>
                  </a:lnTo>
                  <a:lnTo>
                    <a:pt x="2" y="2"/>
                  </a:lnTo>
                  <a:lnTo>
                    <a:pt x="2"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69" name="Freeform 1760"/>
            <p:cNvSpPr/>
            <p:nvPr/>
          </p:nvSpPr>
          <p:spPr bwMode="auto">
            <a:xfrm>
              <a:off x="7516813" y="1468438"/>
              <a:ext cx="3175" cy="3175"/>
            </a:xfrm>
            <a:custGeom>
              <a:avLst/>
              <a:gdLst>
                <a:gd name="T0" fmla="*/ 2 w 2"/>
                <a:gd name="T1" fmla="*/ 0 h 2"/>
                <a:gd name="T2" fmla="*/ 2 w 2"/>
                <a:gd name="T3" fmla="*/ 0 h 2"/>
                <a:gd name="T4" fmla="*/ 0 w 2"/>
                <a:gd name="T5" fmla="*/ 0 h 2"/>
                <a:gd name="T6" fmla="*/ 0 w 2"/>
                <a:gd name="T7" fmla="*/ 2 h 2"/>
                <a:gd name="T8" fmla="*/ 2 w 2"/>
                <a:gd name="T9" fmla="*/ 2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2" y="0"/>
                  </a:lnTo>
                  <a:lnTo>
                    <a:pt x="0" y="0"/>
                  </a:lnTo>
                  <a:lnTo>
                    <a:pt x="0" y="2"/>
                  </a:lnTo>
                  <a:lnTo>
                    <a:pt x="2" y="2"/>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70" name="Freeform 1761"/>
            <p:cNvSpPr/>
            <p:nvPr/>
          </p:nvSpPr>
          <p:spPr bwMode="auto">
            <a:xfrm>
              <a:off x="7526338" y="1428750"/>
              <a:ext cx="3175" cy="3175"/>
            </a:xfrm>
            <a:custGeom>
              <a:avLst/>
              <a:gdLst>
                <a:gd name="T0" fmla="*/ 2 w 2"/>
                <a:gd name="T1" fmla="*/ 0 h 2"/>
                <a:gd name="T2" fmla="*/ 0 w 2"/>
                <a:gd name="T3" fmla="*/ 0 h 2"/>
                <a:gd name="T4" fmla="*/ 0 w 2"/>
                <a:gd name="T5" fmla="*/ 2 h 2"/>
                <a:gd name="T6" fmla="*/ 2 w 2"/>
                <a:gd name="T7" fmla="*/ 2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0" y="0"/>
                  </a:lnTo>
                  <a:lnTo>
                    <a:pt x="0" y="2"/>
                  </a:lnTo>
                  <a:lnTo>
                    <a:pt x="2" y="2"/>
                  </a:lnTo>
                  <a:lnTo>
                    <a:pt x="2" y="0"/>
                  </a:lnTo>
                  <a:lnTo>
                    <a:pt x="2" y="0"/>
                  </a:lnTo>
                  <a:lnTo>
                    <a:pt x="2"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71" name="Freeform 1762"/>
            <p:cNvSpPr/>
            <p:nvPr/>
          </p:nvSpPr>
          <p:spPr bwMode="auto">
            <a:xfrm>
              <a:off x="7526338" y="1428750"/>
              <a:ext cx="3175" cy="3175"/>
            </a:xfrm>
            <a:custGeom>
              <a:avLst/>
              <a:gdLst>
                <a:gd name="T0" fmla="*/ 2 w 2"/>
                <a:gd name="T1" fmla="*/ 0 h 2"/>
                <a:gd name="T2" fmla="*/ 0 w 2"/>
                <a:gd name="T3" fmla="*/ 0 h 2"/>
                <a:gd name="T4" fmla="*/ 0 w 2"/>
                <a:gd name="T5" fmla="*/ 2 h 2"/>
                <a:gd name="T6" fmla="*/ 2 w 2"/>
                <a:gd name="T7" fmla="*/ 2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0" y="0"/>
                  </a:lnTo>
                  <a:lnTo>
                    <a:pt x="0" y="2"/>
                  </a:lnTo>
                  <a:lnTo>
                    <a:pt x="2" y="2"/>
                  </a:lnTo>
                  <a:lnTo>
                    <a:pt x="2" y="0"/>
                  </a:lnTo>
                  <a:lnTo>
                    <a:pt x="2" y="0"/>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72" name="Freeform 1763"/>
            <p:cNvSpPr/>
            <p:nvPr/>
          </p:nvSpPr>
          <p:spPr bwMode="auto">
            <a:xfrm>
              <a:off x="7524750" y="1431925"/>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73" name="Freeform 1764"/>
            <p:cNvSpPr/>
            <p:nvPr/>
          </p:nvSpPr>
          <p:spPr bwMode="auto">
            <a:xfrm>
              <a:off x="7524750" y="1431925"/>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74" name="Freeform 1765"/>
            <p:cNvSpPr/>
            <p:nvPr/>
          </p:nvSpPr>
          <p:spPr bwMode="auto">
            <a:xfrm>
              <a:off x="7526338" y="1468438"/>
              <a:ext cx="3175" cy="0"/>
            </a:xfrm>
            <a:custGeom>
              <a:avLst/>
              <a:gdLst>
                <a:gd name="T0" fmla="*/ 2 w 2"/>
                <a:gd name="T1" fmla="*/ 0 w 2"/>
                <a:gd name="T2" fmla="*/ 0 w 2"/>
                <a:gd name="T3" fmla="*/ 2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2" y="0"/>
                  </a:lnTo>
                  <a:lnTo>
                    <a:pt x="2" y="0"/>
                  </a:lnTo>
                  <a:lnTo>
                    <a:pt x="2" y="0"/>
                  </a:lnTo>
                  <a:lnTo>
                    <a:pt x="2"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75" name="Freeform 1766"/>
            <p:cNvSpPr/>
            <p:nvPr/>
          </p:nvSpPr>
          <p:spPr bwMode="auto">
            <a:xfrm>
              <a:off x="7526338" y="1468438"/>
              <a:ext cx="3175" cy="0"/>
            </a:xfrm>
            <a:custGeom>
              <a:avLst/>
              <a:gdLst>
                <a:gd name="T0" fmla="*/ 2 w 2"/>
                <a:gd name="T1" fmla="*/ 0 w 2"/>
                <a:gd name="T2" fmla="*/ 0 w 2"/>
                <a:gd name="T3" fmla="*/ 2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2" y="0"/>
                  </a:lnTo>
                  <a:lnTo>
                    <a:pt x="2" y="0"/>
                  </a:lnTo>
                  <a:lnTo>
                    <a:pt x="2" y="0"/>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76" name="Freeform 1767"/>
            <p:cNvSpPr/>
            <p:nvPr/>
          </p:nvSpPr>
          <p:spPr bwMode="auto">
            <a:xfrm>
              <a:off x="7524750" y="1468438"/>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77" name="Freeform 1768"/>
            <p:cNvSpPr/>
            <p:nvPr/>
          </p:nvSpPr>
          <p:spPr bwMode="auto">
            <a:xfrm>
              <a:off x="7524750" y="1468438"/>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pic>
          <p:nvPicPr>
            <p:cNvPr id="278" name="Picture 1769"/>
            <p:cNvPicPr>
              <a:picLocks noChangeAspect="1" noChangeArrowheads="1"/>
            </p:cNvPicPr>
            <p:nvPr/>
          </p:nvPicPr>
          <p:blipFill>
            <a:blip r:embed="rId14" cstate="print"/>
            <a:srcRect/>
            <a:stretch>
              <a:fillRect/>
            </a:stretch>
          </p:blipFill>
          <p:spPr bwMode="auto">
            <a:xfrm>
              <a:off x="7480300" y="1414463"/>
              <a:ext cx="473075" cy="68263"/>
            </a:xfrm>
            <a:prstGeom prst="rect">
              <a:avLst/>
            </a:prstGeom>
            <a:noFill/>
            <a:ln>
              <a:noFill/>
            </a:ln>
          </p:spPr>
        </p:pic>
        <p:pic>
          <p:nvPicPr>
            <p:cNvPr id="279" name="Picture 1771"/>
            <p:cNvPicPr>
              <a:picLocks noChangeAspect="1" noChangeArrowheads="1"/>
            </p:cNvPicPr>
            <p:nvPr/>
          </p:nvPicPr>
          <p:blipFill>
            <a:blip r:embed="rId15" cstate="print"/>
            <a:srcRect/>
            <a:stretch>
              <a:fillRect/>
            </a:stretch>
          </p:blipFill>
          <p:spPr bwMode="auto">
            <a:xfrm>
              <a:off x="7519988" y="1419225"/>
              <a:ext cx="430213" cy="61913"/>
            </a:xfrm>
            <a:prstGeom prst="rect">
              <a:avLst/>
            </a:prstGeom>
            <a:noFill/>
            <a:ln>
              <a:noFill/>
            </a:ln>
          </p:spPr>
        </p:pic>
      </p:grpSp>
      <p:sp>
        <p:nvSpPr>
          <p:cNvPr id="13" name="文本框 12"/>
          <p:cNvSpPr txBox="1"/>
          <p:nvPr/>
        </p:nvSpPr>
        <p:spPr>
          <a:xfrm>
            <a:off x="477520" y="400050"/>
            <a:ext cx="762952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sym typeface="+mn-ea"/>
              </a:rPr>
              <a:t>ACTIVITY CONTENT</a:t>
            </a:r>
            <a:endPar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活动预热</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—”CENG</a:t>
            </a:r>
            <a:r>
              <a:rPr lang="zh-CN" sz="2400" b="1" dirty="0">
                <a:solidFill>
                  <a:srgbClr val="00B0F0"/>
                </a:solidFill>
                <a:latin typeface="微软雅黑" panose="020B0503020204020204" charset="-122"/>
                <a:ea typeface="微软雅黑" panose="020B0503020204020204" charset="-122"/>
                <a:cs typeface="方正特粗光辉简体" panose="02000000000000000000" charset="-122"/>
              </a:rPr>
              <a:t>热度</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”H5</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发布（活动前一周）</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14" name="文本框 13"/>
          <p:cNvSpPr txBox="1"/>
          <p:nvPr/>
        </p:nvSpPr>
        <p:spPr>
          <a:xfrm>
            <a:off x="477520" y="1344930"/>
            <a:ext cx="13456920" cy="1060450"/>
          </a:xfrm>
          <a:prstGeom prst="rect">
            <a:avLst/>
          </a:prstGeom>
          <a:noFill/>
        </p:spPr>
        <p:txBody>
          <a:bodyPr wrap="square" rtlCol="0" anchor="t">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-活动前期，发布悬念</a:t>
            </a:r>
            <a:r>
              <a:rPr lang="en-US" altLang="zh-CN" sz="1400" dirty="0">
                <a:solidFill>
                  <a:schemeClr val="tx1">
                    <a:lumMod val="75000"/>
                    <a:lumOff val="25000"/>
                  </a:schemeClr>
                </a:solidFill>
                <a:latin typeface="微软雅黑" panose="020B0503020204020204" charset="-122"/>
                <a:ea typeface="微软雅黑" panose="020B0503020204020204" charset="-122"/>
              </a:rPr>
              <a:t>“ceng</a:t>
            </a:r>
            <a:r>
              <a:rPr lang="zh-CN" altLang="en-US" sz="1400" dirty="0">
                <a:solidFill>
                  <a:schemeClr val="tx1">
                    <a:lumMod val="75000"/>
                    <a:lumOff val="25000"/>
                  </a:schemeClr>
                </a:solidFill>
                <a:latin typeface="微软雅黑" panose="020B0503020204020204" charset="-122"/>
                <a:ea typeface="微软雅黑" panose="020B0503020204020204" charset="-122"/>
              </a:rPr>
              <a:t>热度</a:t>
            </a:r>
            <a:r>
              <a:rPr lang="en-US" altLang="zh-CN" sz="1400" dirty="0">
                <a:solidFill>
                  <a:schemeClr val="tx1">
                    <a:lumMod val="75000"/>
                    <a:lumOff val="25000"/>
                  </a:schemeClr>
                </a:solidFill>
                <a:latin typeface="微软雅黑" panose="020B0503020204020204" charset="-122"/>
                <a:ea typeface="微软雅黑" panose="020B0503020204020204" charset="-122"/>
              </a:rPr>
              <a:t>”</a:t>
            </a:r>
            <a:r>
              <a:rPr lang="zh-CN" altLang="en-US" sz="1400" dirty="0">
                <a:solidFill>
                  <a:schemeClr val="tx1">
                    <a:lumMod val="75000"/>
                    <a:lumOff val="25000"/>
                  </a:schemeClr>
                </a:solidFill>
                <a:latin typeface="微软雅黑" panose="020B0503020204020204" charset="-122"/>
                <a:ea typeface="微软雅黑" panose="020B0503020204020204" charset="-122"/>
              </a:rPr>
              <a:t>长图</a:t>
            </a:r>
            <a:r>
              <a:rPr lang="en-US" altLang="zh-CN" sz="1400" dirty="0">
                <a:solidFill>
                  <a:schemeClr val="tx1">
                    <a:lumMod val="75000"/>
                    <a:lumOff val="25000"/>
                  </a:schemeClr>
                </a:solidFill>
                <a:latin typeface="微软雅黑" panose="020B0503020204020204" charset="-122"/>
                <a:ea typeface="微软雅黑" panose="020B0503020204020204" charset="-122"/>
              </a:rPr>
              <a:t>H5</a:t>
            </a:r>
            <a:r>
              <a:rPr lang="zh-CN" altLang="en-US" sz="1400" dirty="0">
                <a:solidFill>
                  <a:schemeClr val="tx1">
                    <a:lumMod val="75000"/>
                    <a:lumOff val="25000"/>
                  </a:schemeClr>
                </a:solidFill>
                <a:latin typeface="微软雅黑" panose="020B0503020204020204" charset="-122"/>
                <a:ea typeface="微软雅黑" panose="020B0503020204020204" charset="-122"/>
              </a:rPr>
              <a:t>，预告活动内容，抛出话题</a:t>
            </a:r>
            <a:r>
              <a:rPr lang="en-US" altLang="zh-CN" sz="1400" dirty="0">
                <a:solidFill>
                  <a:srgbClr val="F85000"/>
                </a:solidFill>
                <a:latin typeface="微软雅黑" panose="020B0503020204020204" charset="-122"/>
                <a:ea typeface="微软雅黑" panose="020B0503020204020204" charset="-122"/>
              </a:rPr>
              <a:t>#</a:t>
            </a:r>
            <a:r>
              <a:rPr lang="zh-CN" altLang="en-US" sz="1400" dirty="0">
                <a:solidFill>
                  <a:srgbClr val="F85000"/>
                </a:solidFill>
                <a:latin typeface="微软雅黑" panose="020B0503020204020204" charset="-122"/>
                <a:ea typeface="微软雅黑" panose="020B0503020204020204" charset="-122"/>
              </a:rPr>
              <a:t>文瑞</a:t>
            </a:r>
            <a:r>
              <a:rPr lang="en-US" altLang="zh-CN" sz="1400" dirty="0">
                <a:solidFill>
                  <a:srgbClr val="F85000"/>
                </a:solidFill>
                <a:latin typeface="微软雅黑" panose="020B0503020204020204" charset="-122"/>
                <a:ea typeface="微软雅黑" panose="020B0503020204020204" charset="-122"/>
              </a:rPr>
              <a:t>·</a:t>
            </a:r>
            <a:r>
              <a:rPr lang="zh-CN" altLang="en-US" sz="1400" dirty="0">
                <a:solidFill>
                  <a:srgbClr val="F85000"/>
                </a:solidFill>
                <a:latin typeface="微软雅黑" panose="020B0503020204020204" charset="-122"/>
                <a:ea typeface="微软雅黑" panose="020B0503020204020204" charset="-122"/>
              </a:rPr>
              <a:t>卓锦花园城打造了渭南首个快闪健身房</a:t>
            </a:r>
            <a:r>
              <a:rPr lang="en-US" altLang="zh-CN" sz="1400" dirty="0">
                <a:solidFill>
                  <a:srgbClr val="F85000"/>
                </a:solidFill>
                <a:latin typeface="微软雅黑" panose="020B0503020204020204" charset="-122"/>
                <a:ea typeface="微软雅黑" panose="020B0503020204020204" charset="-122"/>
              </a:rPr>
              <a:t>#</a:t>
            </a:r>
            <a:r>
              <a:rPr lang="en-US" altLang="zh-CN" sz="1400" dirty="0">
                <a:solidFill>
                  <a:srgbClr val="00C3FD"/>
                </a:solidFill>
                <a:latin typeface="微软雅黑" panose="020B0503020204020204" charset="-122"/>
                <a:ea typeface="微软雅黑" panose="020B0503020204020204" charset="-122"/>
              </a:rPr>
              <a:t>#</a:t>
            </a:r>
            <a:r>
              <a:rPr lang="zh-CN" altLang="en-US" sz="1400" dirty="0">
                <a:solidFill>
                  <a:srgbClr val="00C3FD"/>
                </a:solidFill>
                <a:latin typeface="微软雅黑" panose="020B0503020204020204" charset="-122"/>
                <a:ea typeface="微软雅黑" panose="020B0503020204020204" charset="-122"/>
              </a:rPr>
              <a:t>渭南首届趣味乐活节</a:t>
            </a:r>
            <a:r>
              <a:rPr lang="en-US" altLang="zh-CN" sz="1400" dirty="0">
                <a:solidFill>
                  <a:srgbClr val="00C3FD"/>
                </a:solidFill>
                <a:latin typeface="微软雅黑" panose="020B0503020204020204" charset="-122"/>
                <a:ea typeface="微软雅黑" panose="020B0503020204020204" charset="-122"/>
              </a:rPr>
              <a:t>##</a:t>
            </a:r>
            <a:r>
              <a:rPr lang="zh-CN" altLang="en-US" sz="1400" dirty="0">
                <a:solidFill>
                  <a:srgbClr val="00C3FD"/>
                </a:solidFill>
                <a:latin typeface="微软雅黑" panose="020B0503020204020204" charset="-122"/>
                <a:ea typeface="微软雅黑" panose="020B0503020204020204" charset="-122"/>
              </a:rPr>
              <a:t>小海豚计划</a:t>
            </a:r>
            <a:r>
              <a:rPr lang="en-US" altLang="zh-CN" sz="1400" dirty="0">
                <a:solidFill>
                  <a:srgbClr val="00C3FD"/>
                </a:solidFill>
                <a:latin typeface="微软雅黑" panose="020B0503020204020204" charset="-122"/>
                <a:ea typeface="微软雅黑" panose="020B0503020204020204" charset="-122"/>
              </a:rPr>
              <a:t>#,</a:t>
            </a:r>
            <a:r>
              <a:rPr lang="zh-CN" altLang="en-US" sz="1400" dirty="0">
                <a:solidFill>
                  <a:srgbClr val="00C3FD"/>
                </a:solidFill>
                <a:latin typeface="微软雅黑" panose="020B0503020204020204" charset="-122"/>
                <a:ea typeface="微软雅黑" panose="020B0503020204020204" charset="-122"/>
              </a:rPr>
              <a:t>引导全城关注。</a:t>
            </a:r>
            <a:endParaRPr lang="zh-CN" altLang="en-US" sz="1400" dirty="0">
              <a:solidFill>
                <a:srgbClr val="00C3FD"/>
              </a:solidFill>
              <a:latin typeface="微软雅黑" panose="020B0503020204020204" charset="-122"/>
              <a:ea typeface="微软雅黑" panose="020B0503020204020204" charset="-122"/>
            </a:endParaRPr>
          </a:p>
          <a:p>
            <a:pPr>
              <a:lnSpc>
                <a:spcPct val="150000"/>
              </a:lnSpc>
            </a:pPr>
            <a:r>
              <a:rPr lang="en-US" altLang="zh-CN" sz="1400" dirty="0">
                <a:solidFill>
                  <a:schemeClr val="tx1">
                    <a:lumMod val="75000"/>
                    <a:lumOff val="25000"/>
                  </a:schemeClr>
                </a:solidFill>
                <a:latin typeface="微软雅黑" panose="020B0503020204020204" charset="-122"/>
                <a:ea typeface="微软雅黑" panose="020B0503020204020204" charset="-122"/>
              </a:rPr>
              <a:t>-</a:t>
            </a:r>
            <a:r>
              <a:rPr lang="zh-CN" altLang="en-US" sz="1400" dirty="0">
                <a:solidFill>
                  <a:schemeClr val="tx1">
                    <a:lumMod val="75000"/>
                    <a:lumOff val="25000"/>
                  </a:schemeClr>
                </a:solidFill>
                <a:latin typeface="微软雅黑" panose="020B0503020204020204" charset="-122"/>
                <a:ea typeface="微软雅黑" panose="020B0503020204020204" charset="-122"/>
              </a:rPr>
              <a:t>项目微信公众号首发，引出热度话题，制造全城热度。</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pic>
        <p:nvPicPr>
          <p:cNvPr id="19" name="图片 18"/>
          <p:cNvPicPr>
            <a:picLocks noChangeAspect="1"/>
          </p:cNvPicPr>
          <p:nvPr/>
        </p:nvPicPr>
        <p:blipFill>
          <a:blip r:embed="rId16"/>
          <a:srcRect l="49937"/>
          <a:stretch>
            <a:fillRect/>
          </a:stretch>
        </p:blipFill>
        <p:spPr>
          <a:xfrm>
            <a:off x="3436620" y="4380230"/>
            <a:ext cx="10165715" cy="2279015"/>
          </a:xfrm>
          <a:prstGeom prst="rect">
            <a:avLst/>
          </a:prstGeom>
        </p:spPr>
      </p:pic>
      <p:pic>
        <p:nvPicPr>
          <p:cNvPr id="20" name="图片 19"/>
          <p:cNvPicPr>
            <a:picLocks noChangeAspect="1"/>
          </p:cNvPicPr>
          <p:nvPr/>
        </p:nvPicPr>
        <p:blipFill>
          <a:blip r:embed="rId16"/>
          <a:srcRect r="50113"/>
          <a:stretch>
            <a:fillRect/>
          </a:stretch>
        </p:blipFill>
        <p:spPr>
          <a:xfrm>
            <a:off x="3436620" y="2356485"/>
            <a:ext cx="10165715" cy="2286635"/>
          </a:xfrm>
          <a:prstGeom prst="rect">
            <a:avLst/>
          </a:prstGeom>
        </p:spPr>
      </p:pic>
      <p:pic>
        <p:nvPicPr>
          <p:cNvPr id="22" name="图片 21"/>
          <p:cNvPicPr>
            <a:picLocks noChangeAspect="1"/>
          </p:cNvPicPr>
          <p:nvPr/>
        </p:nvPicPr>
        <p:blipFill>
          <a:blip r:embed="rId16"/>
          <a:srcRect r="80264"/>
          <a:stretch>
            <a:fillRect/>
          </a:stretch>
        </p:blipFill>
        <p:spPr>
          <a:xfrm rot="5400000">
            <a:off x="205740" y="3594735"/>
            <a:ext cx="3429318" cy="1950085"/>
          </a:xfrm>
          <a:prstGeom prst="rect">
            <a:avLst/>
          </a:prstGeom>
        </p:spPr>
      </p:pic>
      <p:pic>
        <p:nvPicPr>
          <p:cNvPr id="29" name="图片 28"/>
          <p:cNvPicPr>
            <a:picLocks noChangeAspect="1"/>
          </p:cNvPicPr>
          <p:nvPr/>
        </p:nvPicPr>
        <p:blipFill>
          <a:blip r:embed="rId17"/>
          <a:stretch>
            <a:fillRect/>
          </a:stretch>
        </p:blipFill>
        <p:spPr>
          <a:xfrm>
            <a:off x="1553210" y="3475355"/>
            <a:ext cx="673100" cy="36639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477520" y="400158"/>
            <a:ext cx="5440045" cy="1198880"/>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sym typeface="+mn-ea"/>
              </a:rPr>
              <a:t>ACTIVITY CONTENT</a:t>
            </a:r>
            <a:endPar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前期宣传</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全城派票</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（活动前一周）</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a:p>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pic>
        <p:nvPicPr>
          <p:cNvPr id="4" name="图片 3"/>
          <p:cNvPicPr>
            <a:picLocks noChangeAspect="1"/>
          </p:cNvPicPr>
          <p:nvPr/>
        </p:nvPicPr>
        <p:blipFill>
          <a:blip r:embed="rId1"/>
          <a:stretch>
            <a:fillRect/>
          </a:stretch>
        </p:blipFill>
        <p:spPr>
          <a:xfrm>
            <a:off x="558315" y="3488240"/>
            <a:ext cx="3790560" cy="3151215"/>
          </a:xfrm>
          <a:prstGeom prst="rect">
            <a:avLst/>
          </a:prstGeom>
        </p:spPr>
      </p:pic>
      <p:sp>
        <p:nvSpPr>
          <p:cNvPr id="5" name="文本框 4"/>
          <p:cNvSpPr txBox="1"/>
          <p:nvPr/>
        </p:nvSpPr>
        <p:spPr>
          <a:xfrm>
            <a:off x="477520" y="1344930"/>
            <a:ext cx="9482455" cy="2030095"/>
          </a:xfrm>
          <a:prstGeom prst="rect">
            <a:avLst/>
          </a:prstGeom>
          <a:noFill/>
        </p:spPr>
        <p:txBody>
          <a:bodyPr wrap="square" rtlCol="0" anchor="t">
            <a:spAutoFit/>
          </a:bodyPr>
          <a:lstStyle/>
          <a:p>
            <a:pPr>
              <a:lnSpc>
                <a:spcPct val="150000"/>
              </a:lnSpc>
            </a:pPr>
            <a:r>
              <a:rPr lang="zh-CN" altLang="en-US" sz="1800" dirty="0">
                <a:solidFill>
                  <a:schemeClr val="tx1">
                    <a:lumMod val="75000"/>
                    <a:lumOff val="25000"/>
                  </a:schemeClr>
                </a:solidFill>
                <a:latin typeface="微软雅黑" panose="020B0503020204020204" charset="-122"/>
                <a:ea typeface="微软雅黑" panose="020B0503020204020204" charset="-122"/>
              </a:rPr>
              <a:t>-活动前期，批量印制活动海报（海报右下角为入场券印制区）</a:t>
            </a:r>
            <a:endParaRPr lang="zh-CN" altLang="en-US" sz="18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800" dirty="0">
                <a:solidFill>
                  <a:schemeClr val="tx1">
                    <a:lumMod val="75000"/>
                    <a:lumOff val="25000"/>
                  </a:schemeClr>
                </a:solidFill>
                <a:latin typeface="微软雅黑" panose="020B0503020204020204" charset="-122"/>
                <a:ea typeface="微软雅黑" panose="020B0503020204020204" charset="-122"/>
              </a:rPr>
              <a:t>-</a:t>
            </a:r>
            <a:r>
              <a:rPr lang="zh-CN" altLang="en-US" sz="1800" dirty="0">
                <a:solidFill>
                  <a:schemeClr val="tx1">
                    <a:lumMod val="75000"/>
                    <a:lumOff val="25000"/>
                  </a:schemeClr>
                </a:solidFill>
                <a:latin typeface="微软雅黑" panose="020B0503020204020204" charset="-122"/>
                <a:ea typeface="微软雅黑" panose="020B0503020204020204" charset="-122"/>
              </a:rPr>
              <a:t>联合渭南全城便利店，商超等公众消费场所，建立派票点</a:t>
            </a:r>
            <a:endParaRPr lang="zh-CN" altLang="en-US" sz="18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zh-CN" altLang="en-US" sz="1600" b="1" dirty="0">
                <a:solidFill>
                  <a:srgbClr val="F85000"/>
                </a:solidFill>
                <a:latin typeface="微软雅黑" panose="020B0503020204020204" charset="-122"/>
                <a:ea typeface="微软雅黑" panose="020B0503020204020204" charset="-122"/>
              </a:rPr>
              <a:t>（如</a:t>
            </a:r>
            <a:r>
              <a:rPr lang="en-US" altLang="zh-CN" sz="1600" b="1" dirty="0">
                <a:solidFill>
                  <a:srgbClr val="F85000"/>
                </a:solidFill>
                <a:latin typeface="微软雅黑" panose="020B0503020204020204" charset="-122"/>
                <a:ea typeface="微软雅黑" panose="020B0503020204020204" charset="-122"/>
              </a:rPr>
              <a:t>7-11</a:t>
            </a:r>
            <a:r>
              <a:rPr lang="zh-CN" altLang="en-US" sz="1600" b="1" dirty="0">
                <a:solidFill>
                  <a:srgbClr val="F85000"/>
                </a:solidFill>
                <a:latin typeface="微软雅黑" panose="020B0503020204020204" charset="-122"/>
                <a:ea typeface="微软雅黑" panose="020B0503020204020204" charset="-122"/>
              </a:rPr>
              <a:t>收银台处放置，便于市民领取）</a:t>
            </a:r>
            <a:endParaRPr lang="zh-CN" altLang="en-US" sz="1600" b="1" dirty="0">
              <a:solidFill>
                <a:srgbClr val="F85000"/>
              </a:solidFill>
              <a:latin typeface="微软雅黑" panose="020B0503020204020204" charset="-122"/>
              <a:ea typeface="微软雅黑" panose="020B0503020204020204" charset="-122"/>
            </a:endParaRPr>
          </a:p>
          <a:p>
            <a:pPr>
              <a:lnSpc>
                <a:spcPct val="150000"/>
              </a:lnSpc>
            </a:pPr>
            <a:r>
              <a:rPr lang="zh-CN" altLang="en-US" sz="1600" b="1" dirty="0">
                <a:solidFill>
                  <a:srgbClr val="F52C72"/>
                </a:solidFill>
                <a:latin typeface="微软雅黑" panose="020B0503020204020204" charset="-122"/>
                <a:ea typeface="微软雅黑" panose="020B0503020204020204" charset="-122"/>
                <a:sym typeface="+mn-ea"/>
              </a:rPr>
              <a:t>（活动开始后可营销中心现场领取）</a:t>
            </a:r>
            <a:endParaRPr lang="zh-CN" altLang="en-US" sz="1600" dirty="0">
              <a:solidFill>
                <a:srgbClr val="F52C72"/>
              </a:solidFill>
              <a:latin typeface="微软雅黑" panose="020B0503020204020204" charset="-122"/>
              <a:ea typeface="微软雅黑" panose="020B0503020204020204" charset="-122"/>
            </a:endParaRPr>
          </a:p>
          <a:p>
            <a:pPr>
              <a:lnSpc>
                <a:spcPct val="150000"/>
              </a:lnSpc>
            </a:pPr>
            <a:endParaRPr lang="zh-CN" altLang="en-US" sz="1600" dirty="0">
              <a:solidFill>
                <a:srgbClr val="F85000"/>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2"/>
          <a:stretch>
            <a:fillRect/>
          </a:stretch>
        </p:blipFill>
        <p:spPr>
          <a:xfrm>
            <a:off x="9784715" y="400050"/>
            <a:ext cx="4138295" cy="6398895"/>
          </a:xfrm>
          <a:prstGeom prst="rect">
            <a:avLst/>
          </a:prstGeom>
        </p:spPr>
      </p:pic>
      <p:sp>
        <p:nvSpPr>
          <p:cNvPr id="9" name="直角三角形 8"/>
          <p:cNvSpPr/>
          <p:nvPr/>
        </p:nvSpPr>
        <p:spPr>
          <a:xfrm>
            <a:off x="10213975" y="5400040"/>
            <a:ext cx="3301365" cy="1256665"/>
          </a:xfrm>
          <a:prstGeom prst="rtTriangle">
            <a:avLst/>
          </a:prstGeom>
          <a:noFill/>
          <a:ln w="28575">
            <a:solidFill>
              <a:srgbClr val="19C76A"/>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0213975" y="6334760"/>
            <a:ext cx="2828290" cy="295978"/>
          </a:xfrm>
          <a:prstGeom prst="rect">
            <a:avLst/>
          </a:prstGeom>
          <a:noFill/>
        </p:spPr>
        <p:txBody>
          <a:bodyPr wrap="square" rtlCol="0" anchor="t">
            <a:spAutoFit/>
          </a:bodyPr>
          <a:lstStyle/>
          <a:p>
            <a:pPr>
              <a:lnSpc>
                <a:spcPct val="150000"/>
              </a:lnSpc>
            </a:pPr>
            <a:r>
              <a:rPr lang="zh-CN" altLang="en-US" sz="1000" dirty="0">
                <a:solidFill>
                  <a:schemeClr val="tx1">
                    <a:lumMod val="75000"/>
                    <a:lumOff val="25000"/>
                  </a:schemeClr>
                </a:solidFill>
                <a:latin typeface="微软雅黑" panose="020B0503020204020204" charset="-122"/>
                <a:ea typeface="微软雅黑" panose="020B0503020204020204" charset="-122"/>
              </a:rPr>
              <a:t>沿虚线处入场券可参与体验</a:t>
            </a:r>
            <a:r>
              <a:rPr lang="en-US" altLang="zh-CN" sz="1000" dirty="0">
                <a:solidFill>
                  <a:schemeClr val="tx1">
                    <a:lumMod val="75000"/>
                    <a:lumOff val="25000"/>
                  </a:schemeClr>
                </a:solidFill>
                <a:latin typeface="微软雅黑" panose="020B0503020204020204" charset="-122"/>
                <a:ea typeface="微软雅黑" panose="020B0503020204020204" charset="-122"/>
              </a:rPr>
              <a:t>#</a:t>
            </a:r>
            <a:r>
              <a:rPr lang="zh-CN" altLang="en-US" sz="1000" dirty="0">
                <a:solidFill>
                  <a:schemeClr val="tx1">
                    <a:lumMod val="75000"/>
                    <a:lumOff val="25000"/>
                  </a:schemeClr>
                </a:solidFill>
                <a:latin typeface="微软雅黑" panose="020B0503020204020204" charset="-122"/>
                <a:ea typeface="微软雅黑" panose="020B0503020204020204" charset="-122"/>
              </a:rPr>
              <a:t>有意思健身房</a:t>
            </a:r>
            <a:r>
              <a:rPr lang="en-US" altLang="zh-CN" sz="1000" dirty="0">
                <a:solidFill>
                  <a:schemeClr val="tx1">
                    <a:lumMod val="75000"/>
                    <a:lumOff val="25000"/>
                  </a:schemeClr>
                </a:solidFill>
                <a:latin typeface="微软雅黑" panose="020B0503020204020204" charset="-122"/>
                <a:ea typeface="微软雅黑" panose="020B0503020204020204" charset="-122"/>
              </a:rPr>
              <a:t>#</a:t>
            </a:r>
            <a:endParaRPr lang="en-US" altLang="zh-CN" sz="1000" dirty="0">
              <a:solidFill>
                <a:schemeClr val="tx1">
                  <a:lumMod val="75000"/>
                  <a:lumOff val="25000"/>
                </a:schemeClr>
              </a:solidFill>
              <a:latin typeface="微软雅黑" panose="020B0503020204020204" charset="-122"/>
              <a:ea typeface="微软雅黑" panose="020B0503020204020204" charset="-122"/>
            </a:endParaRPr>
          </a:p>
        </p:txBody>
      </p:sp>
      <p:pic>
        <p:nvPicPr>
          <p:cNvPr id="8" name="图片 7" descr="人们在街道上走&#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2771" y="3484349"/>
            <a:ext cx="5143534" cy="3124220"/>
          </a:xfrm>
          <a:prstGeom prst="rect">
            <a:avLst/>
          </a:prstGeom>
        </p:spPr>
      </p:pic>
      <p:pic>
        <p:nvPicPr>
          <p:cNvPr id="11" name="图片 10"/>
          <p:cNvPicPr>
            <a:picLocks noChangeAspect="1"/>
          </p:cNvPicPr>
          <p:nvPr/>
        </p:nvPicPr>
        <p:blipFill rotWithShape="1">
          <a:blip r:embed="rId2"/>
          <a:srcRect l="16500" t="8684" r="10524" b="6126"/>
          <a:stretch>
            <a:fillRect/>
          </a:stretch>
        </p:blipFill>
        <p:spPr>
          <a:xfrm rot="21361139">
            <a:off x="702594" y="4880724"/>
            <a:ext cx="654324" cy="1613346"/>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477520" y="400050"/>
            <a:ext cx="825690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sym typeface="+mn-ea"/>
              </a:rPr>
              <a:t>ACTIVITY CONTENT</a:t>
            </a:r>
            <a:endPar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前期宣传</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置业顾问邀约（活动前一周）</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33" name="文本框 32"/>
          <p:cNvSpPr txBox="1"/>
          <p:nvPr/>
        </p:nvSpPr>
        <p:spPr>
          <a:xfrm>
            <a:off x="477520" y="1344930"/>
            <a:ext cx="13456920" cy="1198880"/>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a:t>
            </a:r>
            <a:r>
              <a:rPr sz="1600" dirty="0">
                <a:solidFill>
                  <a:schemeClr val="tx1">
                    <a:lumMod val="75000"/>
                    <a:lumOff val="25000"/>
                  </a:schemeClr>
                </a:solidFill>
                <a:latin typeface="微软雅黑" panose="020B0503020204020204" charset="-122"/>
                <a:ea typeface="微软雅黑" panose="020B0503020204020204" charset="-122"/>
              </a:rPr>
              <a:t>定制</a:t>
            </a:r>
            <a:r>
              <a:rPr lang="zh-CN" sz="1600" dirty="0">
                <a:solidFill>
                  <a:schemeClr val="tx1">
                    <a:lumMod val="75000"/>
                    <a:lumOff val="25000"/>
                  </a:schemeClr>
                </a:solidFill>
                <a:latin typeface="微软雅黑" panose="020B0503020204020204" charset="-122"/>
                <a:ea typeface="微软雅黑" panose="020B0503020204020204" charset="-122"/>
              </a:rPr>
              <a:t>电子邀请函或纸质门票，</a:t>
            </a:r>
            <a:r>
              <a:rPr sz="1600" dirty="0">
                <a:solidFill>
                  <a:schemeClr val="tx1">
                    <a:lumMod val="75000"/>
                    <a:lumOff val="25000"/>
                  </a:schemeClr>
                </a:solidFill>
                <a:latin typeface="微软雅黑" panose="020B0503020204020204" charset="-122"/>
                <a:ea typeface="微软雅黑" panose="020B0503020204020204" charset="-122"/>
              </a:rPr>
              <a:t>由</a:t>
            </a:r>
            <a:r>
              <a:rPr lang="zh-CN" sz="1600" dirty="0">
                <a:solidFill>
                  <a:schemeClr val="tx1">
                    <a:lumMod val="75000"/>
                    <a:lumOff val="25000"/>
                  </a:schemeClr>
                </a:solidFill>
                <a:latin typeface="微软雅黑" panose="020B0503020204020204" charset="-122"/>
                <a:ea typeface="微软雅黑" panose="020B0503020204020204" charset="-122"/>
              </a:rPr>
              <a:t>置业顾问送给</a:t>
            </a:r>
            <a:r>
              <a:rPr sz="1600" dirty="0">
                <a:solidFill>
                  <a:schemeClr val="tx1">
                    <a:lumMod val="75000"/>
                    <a:lumOff val="25000"/>
                  </a:schemeClr>
                </a:solidFill>
                <a:latin typeface="微软雅黑" panose="020B0503020204020204" charset="-122"/>
                <a:ea typeface="微软雅黑" panose="020B0503020204020204" charset="-122"/>
              </a:rPr>
              <a:t>重要嘉宾/电话邀约业主代表/意向客户邀请</a:t>
            </a:r>
            <a:r>
              <a:rPr lang="zh-CN" sz="1600" dirty="0">
                <a:solidFill>
                  <a:schemeClr val="tx1">
                    <a:lumMod val="75000"/>
                    <a:lumOff val="25000"/>
                  </a:schemeClr>
                </a:solidFill>
                <a:latin typeface="微软雅黑" panose="020B0503020204020204" charset="-122"/>
                <a:ea typeface="微软雅黑" panose="020B0503020204020204" charset="-122"/>
              </a:rPr>
              <a:t>现场参与</a:t>
            </a:r>
            <a:r>
              <a:rPr sz="1600" dirty="0">
                <a:solidFill>
                  <a:schemeClr val="tx1">
                    <a:lumMod val="75000"/>
                    <a:lumOff val="25000"/>
                  </a:schemeClr>
                </a:solidFill>
                <a:latin typeface="微软雅黑" panose="020B0503020204020204" charset="-122"/>
                <a:ea typeface="微软雅黑" panose="020B0503020204020204" charset="-122"/>
              </a:rPr>
              <a:t>。</a:t>
            </a:r>
            <a:endParaRPr sz="16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sz="1600" dirty="0">
                <a:solidFill>
                  <a:srgbClr val="F85000"/>
                </a:solidFill>
                <a:latin typeface="微软雅黑" panose="020B0503020204020204" charset="-122"/>
                <a:ea typeface="微软雅黑" panose="020B0503020204020204" charset="-122"/>
              </a:rPr>
              <a:t>-</a:t>
            </a:r>
            <a:r>
              <a:rPr lang="zh-CN" altLang="en-US" sz="1600" dirty="0">
                <a:solidFill>
                  <a:srgbClr val="F85000"/>
                </a:solidFill>
                <a:latin typeface="微软雅黑" panose="020B0503020204020204" charset="-122"/>
                <a:ea typeface="微软雅黑" panose="020B0503020204020204" charset="-122"/>
              </a:rPr>
              <a:t>该入场门票为营销中心内场活动入场凭证</a:t>
            </a:r>
            <a:r>
              <a:rPr lang="zh-CN" altLang="en-US" sz="1600" dirty="0">
                <a:solidFill>
                  <a:srgbClr val="F52C72"/>
                </a:solidFill>
                <a:latin typeface="微软雅黑" panose="020B0503020204020204" charset="-122"/>
                <a:ea typeface="微软雅黑" panose="020B0503020204020204" charset="-122"/>
                <a:sym typeface="+mn-ea"/>
              </a:rPr>
              <a:t>（营销中心现场领取）</a:t>
            </a:r>
            <a:endParaRPr lang="zh-CN" altLang="en-US" sz="1600" dirty="0">
              <a:solidFill>
                <a:srgbClr val="F52C72"/>
              </a:solidFill>
              <a:latin typeface="微软雅黑" panose="020B0503020204020204" charset="-122"/>
              <a:ea typeface="微软雅黑" panose="020B0503020204020204" charset="-122"/>
            </a:endParaRPr>
          </a:p>
          <a:p>
            <a:pPr>
              <a:lnSpc>
                <a:spcPct val="150000"/>
              </a:lnSpc>
            </a:pPr>
            <a:endParaRPr lang="zh-CN" altLang="en-US" sz="1600" dirty="0">
              <a:solidFill>
                <a:srgbClr val="F85000"/>
              </a:solidFill>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1"/>
          <a:stretch>
            <a:fillRect/>
          </a:stretch>
        </p:blipFill>
        <p:spPr>
          <a:xfrm flipH="1">
            <a:off x="555625" y="2479675"/>
            <a:ext cx="4698365" cy="3132455"/>
          </a:xfrm>
          <a:prstGeom prst="rect">
            <a:avLst/>
          </a:prstGeom>
        </p:spPr>
      </p:pic>
      <p:pic>
        <p:nvPicPr>
          <p:cNvPr id="10" name="图片 9"/>
          <p:cNvPicPr>
            <a:picLocks noChangeAspect="1"/>
          </p:cNvPicPr>
          <p:nvPr/>
        </p:nvPicPr>
        <p:blipFill>
          <a:blip r:embed="rId2"/>
          <a:stretch>
            <a:fillRect/>
          </a:stretch>
        </p:blipFill>
        <p:spPr>
          <a:xfrm>
            <a:off x="10151745" y="2479675"/>
            <a:ext cx="3883025" cy="3136900"/>
          </a:xfrm>
          <a:prstGeom prst="rect">
            <a:avLst/>
          </a:prstGeom>
        </p:spPr>
      </p:pic>
      <p:sp>
        <p:nvSpPr>
          <p:cNvPr id="12" name="任意多边形 11"/>
          <p:cNvSpPr/>
          <p:nvPr/>
        </p:nvSpPr>
        <p:spPr>
          <a:xfrm>
            <a:off x="11639550" y="3084830"/>
            <a:ext cx="1548130" cy="1476375"/>
          </a:xfrm>
          <a:custGeom>
            <a:avLst/>
            <a:gdLst>
              <a:gd name="connsiteX0" fmla="*/ 1275 w 2438"/>
              <a:gd name="connsiteY0" fmla="*/ 0 h 2325"/>
              <a:gd name="connsiteX1" fmla="*/ 2438 w 2438"/>
              <a:gd name="connsiteY1" fmla="*/ 357 h 2325"/>
              <a:gd name="connsiteX2" fmla="*/ 1200 w 2438"/>
              <a:gd name="connsiteY2" fmla="*/ 2325 h 2325"/>
              <a:gd name="connsiteX3" fmla="*/ 0 w 2438"/>
              <a:gd name="connsiteY3" fmla="*/ 1857 h 2325"/>
              <a:gd name="connsiteX4" fmla="*/ 1275 w 2438"/>
              <a:gd name="connsiteY4" fmla="*/ 0 h 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 h="2325">
                <a:moveTo>
                  <a:pt x="1275" y="0"/>
                </a:moveTo>
                <a:lnTo>
                  <a:pt x="2438" y="357"/>
                </a:lnTo>
                <a:lnTo>
                  <a:pt x="1200" y="2325"/>
                </a:lnTo>
                <a:lnTo>
                  <a:pt x="0" y="1857"/>
                </a:lnTo>
                <a:lnTo>
                  <a:pt x="1275" y="0"/>
                </a:lnTo>
                <a:close/>
              </a:path>
            </a:pathLst>
          </a:custGeom>
          <a:blipFill rotWithShape="1">
            <a:blip r:embed="rId3"/>
            <a:stretch>
              <a:fillRect l="2000" b="10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4"/>
          <a:stretch>
            <a:fillRect/>
          </a:stretch>
        </p:blipFill>
        <p:spPr>
          <a:xfrm>
            <a:off x="5361305" y="2479675"/>
            <a:ext cx="4718050" cy="314325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477520" y="400050"/>
            <a:ext cx="825690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sym typeface="+mn-ea"/>
              </a:rPr>
              <a:t>ACTIVITY CONTENT</a:t>
            </a:r>
            <a:endPar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前期宣传</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”LOHAS</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体</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倒计时海报（活动前三天）</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grpSp>
        <p:nvGrpSpPr>
          <p:cNvPr id="24" name="组合 23"/>
          <p:cNvGrpSpPr/>
          <p:nvPr/>
        </p:nvGrpSpPr>
        <p:grpSpPr>
          <a:xfrm>
            <a:off x="1109980" y="2695575"/>
            <a:ext cx="9243060" cy="3542910"/>
            <a:chOff x="4117" y="4018"/>
            <a:chExt cx="15356" cy="5886"/>
          </a:xfrm>
        </p:grpSpPr>
        <p:grpSp>
          <p:nvGrpSpPr>
            <p:cNvPr id="10" name="组合 9"/>
            <p:cNvGrpSpPr/>
            <p:nvPr/>
          </p:nvGrpSpPr>
          <p:grpSpPr>
            <a:xfrm>
              <a:off x="4117" y="4018"/>
              <a:ext cx="14384" cy="5872"/>
              <a:chOff x="2890" y="3765"/>
              <a:chExt cx="14384" cy="5872"/>
            </a:xfrm>
          </p:grpSpPr>
          <p:pic>
            <p:nvPicPr>
              <p:cNvPr id="5" name="图片 4"/>
              <p:cNvPicPr>
                <a:picLocks noChangeAspect="1"/>
              </p:cNvPicPr>
              <p:nvPr/>
            </p:nvPicPr>
            <p:blipFill>
              <a:blip r:embed="rId1"/>
              <a:srcRect b="30453"/>
              <a:stretch>
                <a:fillRect/>
              </a:stretch>
            </p:blipFill>
            <p:spPr>
              <a:xfrm>
                <a:off x="2890" y="3765"/>
                <a:ext cx="3890" cy="5862"/>
              </a:xfrm>
              <a:prstGeom prst="rect">
                <a:avLst/>
              </a:prstGeom>
            </p:spPr>
          </p:pic>
          <p:pic>
            <p:nvPicPr>
              <p:cNvPr id="6" name="图片 5"/>
              <p:cNvPicPr>
                <a:picLocks noChangeAspect="1"/>
              </p:cNvPicPr>
              <p:nvPr/>
            </p:nvPicPr>
            <p:blipFill>
              <a:blip r:embed="rId2"/>
              <a:srcRect b="30147"/>
              <a:stretch>
                <a:fillRect/>
              </a:stretch>
            </p:blipFill>
            <p:spPr>
              <a:xfrm>
                <a:off x="8034" y="3765"/>
                <a:ext cx="3873" cy="5862"/>
              </a:xfrm>
              <a:prstGeom prst="rect">
                <a:avLst/>
              </a:prstGeom>
            </p:spPr>
          </p:pic>
          <p:pic>
            <p:nvPicPr>
              <p:cNvPr id="7" name="图片 6"/>
              <p:cNvPicPr>
                <a:picLocks noChangeAspect="1"/>
              </p:cNvPicPr>
              <p:nvPr/>
            </p:nvPicPr>
            <p:blipFill>
              <a:blip r:embed="rId3"/>
              <a:srcRect t="10785" b="29304"/>
              <a:stretch>
                <a:fillRect/>
              </a:stretch>
            </p:blipFill>
            <p:spPr>
              <a:xfrm>
                <a:off x="12750" y="3765"/>
                <a:ext cx="4524" cy="5872"/>
              </a:xfrm>
              <a:prstGeom prst="rect">
                <a:avLst/>
              </a:prstGeom>
            </p:spPr>
          </p:pic>
          <p:pic>
            <p:nvPicPr>
              <p:cNvPr id="4" name="图片 3"/>
              <p:cNvPicPr>
                <a:picLocks noChangeAspect="1"/>
              </p:cNvPicPr>
              <p:nvPr/>
            </p:nvPicPr>
            <p:blipFill>
              <a:blip r:embed="rId4"/>
              <a:stretch>
                <a:fillRect/>
              </a:stretch>
            </p:blipFill>
            <p:spPr>
              <a:xfrm>
                <a:off x="3294" y="8127"/>
                <a:ext cx="2820" cy="1500"/>
              </a:xfrm>
              <a:prstGeom prst="rect">
                <a:avLst/>
              </a:prstGeom>
            </p:spPr>
          </p:pic>
          <p:pic>
            <p:nvPicPr>
              <p:cNvPr id="8" name="图片 7"/>
              <p:cNvPicPr>
                <a:picLocks noChangeAspect="1"/>
              </p:cNvPicPr>
              <p:nvPr/>
            </p:nvPicPr>
            <p:blipFill>
              <a:blip r:embed="rId4"/>
              <a:stretch>
                <a:fillRect/>
              </a:stretch>
            </p:blipFill>
            <p:spPr>
              <a:xfrm>
                <a:off x="8447" y="8127"/>
                <a:ext cx="2820" cy="1500"/>
              </a:xfrm>
              <a:prstGeom prst="rect">
                <a:avLst/>
              </a:prstGeom>
            </p:spPr>
          </p:pic>
          <p:pic>
            <p:nvPicPr>
              <p:cNvPr id="9" name="图片 8"/>
              <p:cNvPicPr>
                <a:picLocks noChangeAspect="1"/>
              </p:cNvPicPr>
              <p:nvPr/>
            </p:nvPicPr>
            <p:blipFill>
              <a:blip r:embed="rId4"/>
              <a:stretch>
                <a:fillRect/>
              </a:stretch>
            </p:blipFill>
            <p:spPr>
              <a:xfrm>
                <a:off x="13285" y="7839"/>
                <a:ext cx="3013" cy="1788"/>
              </a:xfrm>
              <a:prstGeom prst="rect">
                <a:avLst/>
              </a:prstGeom>
            </p:spPr>
          </p:pic>
        </p:grpSp>
        <p:sp>
          <p:nvSpPr>
            <p:cNvPr id="11" name="文本框 10"/>
            <p:cNvSpPr txBox="1"/>
            <p:nvPr/>
          </p:nvSpPr>
          <p:spPr>
            <a:xfrm>
              <a:off x="4521" y="8263"/>
              <a:ext cx="3293" cy="1174"/>
            </a:xfrm>
            <a:prstGeom prst="rect">
              <a:avLst/>
            </a:prstGeom>
            <a:noFill/>
          </p:spPr>
          <p:txBody>
            <a:bodyPr wrap="square" rtlCol="0" anchor="t">
              <a:spAutoFit/>
            </a:bodyPr>
            <a:lstStyle/>
            <a:p>
              <a:pPr algn="l"/>
              <a:r>
                <a:rPr lang="en-US" altLang="zh-CN" sz="2000" b="1" dirty="0">
                  <a:solidFill>
                    <a:schemeClr val="bg1"/>
                  </a:solidFill>
                  <a:latin typeface="微软雅黑" panose="020B0503020204020204" charset="-122"/>
                  <a:ea typeface="微软雅黑" panose="020B0503020204020204" charset="-122"/>
                  <a:cs typeface="方正特粗光辉简体" panose="02000000000000000000" charset="-122"/>
                  <a:sym typeface="+mn-ea"/>
                </a:rPr>
                <a:t>LOHAS</a:t>
              </a:r>
              <a:r>
                <a:rPr lang="zh-CN" sz="2000" b="1" dirty="0">
                  <a:solidFill>
                    <a:schemeClr val="bg1"/>
                  </a:solidFill>
                  <a:latin typeface="微软雅黑" panose="020B0503020204020204" charset="-122"/>
                  <a:ea typeface="微软雅黑" panose="020B0503020204020204" charset="-122"/>
                  <a:cs typeface="微软雅黑" panose="020B0503020204020204" charset="-122"/>
                  <a:sym typeface="+mn-ea"/>
                </a:rPr>
                <a:t>音乐说：</a:t>
              </a:r>
              <a:endParaRPr lang="zh-CN" sz="2000" b="1"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2" name="文本框 11"/>
            <p:cNvSpPr txBox="1"/>
            <p:nvPr/>
          </p:nvSpPr>
          <p:spPr>
            <a:xfrm>
              <a:off x="9689" y="8206"/>
              <a:ext cx="3293" cy="1174"/>
            </a:xfrm>
            <a:prstGeom prst="rect">
              <a:avLst/>
            </a:prstGeom>
            <a:noFill/>
          </p:spPr>
          <p:txBody>
            <a:bodyPr wrap="square" rtlCol="0" anchor="t">
              <a:spAutoFit/>
            </a:bodyPr>
            <a:lstStyle/>
            <a:p>
              <a:pPr algn="l"/>
              <a:r>
                <a:rPr lang="en-US" altLang="zh-CN" sz="2000" b="1" dirty="0">
                  <a:solidFill>
                    <a:schemeClr val="bg1"/>
                  </a:solidFill>
                  <a:latin typeface="微软雅黑" panose="020B0503020204020204" charset="-122"/>
                  <a:ea typeface="微软雅黑" panose="020B0503020204020204" charset="-122"/>
                  <a:cs typeface="方正特粗光辉简体" panose="02000000000000000000" charset="-122"/>
                  <a:sym typeface="+mn-ea"/>
                </a:rPr>
                <a:t>LOHAS</a:t>
              </a:r>
              <a:r>
                <a:rPr lang="zh-CN" sz="2000" b="1" dirty="0">
                  <a:solidFill>
                    <a:schemeClr val="bg1"/>
                  </a:solidFill>
                  <a:latin typeface="微软雅黑" panose="020B0503020204020204" charset="-122"/>
                  <a:ea typeface="微软雅黑" panose="020B0503020204020204" charset="-122"/>
                  <a:cs typeface="微软雅黑" panose="020B0503020204020204" charset="-122"/>
                  <a:sym typeface="+mn-ea"/>
                </a:rPr>
                <a:t>运动说：</a:t>
              </a:r>
              <a:endParaRPr lang="zh-CN" sz="2000" b="1"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5" name="文本框 14"/>
            <p:cNvSpPr txBox="1"/>
            <p:nvPr/>
          </p:nvSpPr>
          <p:spPr>
            <a:xfrm>
              <a:off x="14512" y="8263"/>
              <a:ext cx="3293" cy="1174"/>
            </a:xfrm>
            <a:prstGeom prst="rect">
              <a:avLst/>
            </a:prstGeom>
            <a:noFill/>
          </p:spPr>
          <p:txBody>
            <a:bodyPr wrap="square" rtlCol="0" anchor="t">
              <a:spAutoFit/>
            </a:bodyPr>
            <a:lstStyle/>
            <a:p>
              <a:pPr algn="l"/>
              <a:r>
                <a:rPr lang="en-US" altLang="zh-CN" sz="2000" b="1" dirty="0">
                  <a:solidFill>
                    <a:schemeClr val="bg1"/>
                  </a:solidFill>
                  <a:latin typeface="微软雅黑" panose="020B0503020204020204" charset="-122"/>
                  <a:ea typeface="微软雅黑" panose="020B0503020204020204" charset="-122"/>
                  <a:cs typeface="方正特粗光辉简体" panose="02000000000000000000" charset="-122"/>
                  <a:sym typeface="+mn-ea"/>
                </a:rPr>
                <a:t>LOHAS</a:t>
              </a:r>
              <a:r>
                <a:rPr lang="zh-CN" sz="2000" b="1" dirty="0">
                  <a:solidFill>
                    <a:schemeClr val="bg1"/>
                  </a:solidFill>
                  <a:latin typeface="微软雅黑" panose="020B0503020204020204" charset="-122"/>
                  <a:ea typeface="微软雅黑" panose="020B0503020204020204" charset="-122"/>
                  <a:cs typeface="微软雅黑" panose="020B0503020204020204" charset="-122"/>
                  <a:sym typeface="+mn-ea"/>
                </a:rPr>
                <a:t>戏剧说：</a:t>
              </a:r>
              <a:endParaRPr lang="zh-CN" sz="2000" b="1"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pic>
          <p:nvPicPr>
            <p:cNvPr id="16" name="图片 15"/>
            <p:cNvPicPr>
              <a:picLocks noChangeAspect="1"/>
            </p:cNvPicPr>
            <p:nvPr/>
          </p:nvPicPr>
          <p:blipFill>
            <a:blip r:embed="rId5">
              <a:clrChange>
                <a:clrFrom>
                  <a:srgbClr val="FFFFFF">
                    <a:alpha val="100000"/>
                  </a:srgbClr>
                </a:clrFrom>
                <a:clrTo>
                  <a:srgbClr val="FFFFFF">
                    <a:alpha val="100000"/>
                    <a:alpha val="0"/>
                  </a:srgbClr>
                </a:clrTo>
              </a:clrChange>
              <a:biLevel thresh="50000"/>
              <a:lum bright="100000"/>
            </a:blip>
            <a:stretch>
              <a:fillRect/>
            </a:stretch>
          </p:blipFill>
          <p:spPr>
            <a:xfrm>
              <a:off x="5630" y="4170"/>
              <a:ext cx="1113" cy="606"/>
            </a:xfrm>
            <a:prstGeom prst="rect">
              <a:avLst/>
            </a:prstGeom>
          </p:spPr>
        </p:pic>
        <p:pic>
          <p:nvPicPr>
            <p:cNvPr id="17" name="图片 16"/>
            <p:cNvPicPr>
              <a:picLocks noChangeAspect="1"/>
            </p:cNvPicPr>
            <p:nvPr/>
          </p:nvPicPr>
          <p:blipFill>
            <a:blip r:embed="rId5">
              <a:clrChange>
                <a:clrFrom>
                  <a:srgbClr val="FFFFFF">
                    <a:alpha val="100000"/>
                  </a:srgbClr>
                </a:clrFrom>
                <a:clrTo>
                  <a:srgbClr val="FFFFFF">
                    <a:alpha val="100000"/>
                    <a:alpha val="0"/>
                  </a:srgbClr>
                </a:clrTo>
              </a:clrChange>
              <a:biLevel thresh="50000"/>
              <a:lum bright="100000"/>
            </a:blip>
            <a:stretch>
              <a:fillRect/>
            </a:stretch>
          </p:blipFill>
          <p:spPr>
            <a:xfrm>
              <a:off x="9802" y="7350"/>
              <a:ext cx="1113" cy="606"/>
            </a:xfrm>
            <a:prstGeom prst="rect">
              <a:avLst/>
            </a:prstGeom>
          </p:spPr>
        </p:pic>
        <p:pic>
          <p:nvPicPr>
            <p:cNvPr id="18" name="图片 17"/>
            <p:cNvPicPr>
              <a:picLocks noChangeAspect="1"/>
            </p:cNvPicPr>
            <p:nvPr/>
          </p:nvPicPr>
          <p:blipFill>
            <a:blip r:embed="rId5">
              <a:clrChange>
                <a:clrFrom>
                  <a:srgbClr val="FFFFFF">
                    <a:alpha val="100000"/>
                  </a:srgbClr>
                </a:clrFrom>
                <a:clrTo>
                  <a:srgbClr val="FFFFFF">
                    <a:alpha val="100000"/>
                    <a:alpha val="0"/>
                  </a:srgbClr>
                </a:clrTo>
              </a:clrChange>
              <a:biLevel thresh="50000"/>
              <a:lum bright="100000"/>
            </a:blip>
            <a:stretch>
              <a:fillRect/>
            </a:stretch>
          </p:blipFill>
          <p:spPr>
            <a:xfrm>
              <a:off x="17113" y="4170"/>
              <a:ext cx="1113" cy="606"/>
            </a:xfrm>
            <a:prstGeom prst="rect">
              <a:avLst/>
            </a:prstGeom>
          </p:spPr>
        </p:pic>
        <p:sp>
          <p:nvSpPr>
            <p:cNvPr id="19" name="文本框 18"/>
            <p:cNvSpPr txBox="1"/>
            <p:nvPr/>
          </p:nvSpPr>
          <p:spPr>
            <a:xfrm>
              <a:off x="4545" y="8832"/>
              <a:ext cx="5031" cy="1072"/>
            </a:xfrm>
            <a:prstGeom prst="rect">
              <a:avLst/>
            </a:prstGeom>
            <a:noFill/>
          </p:spPr>
          <p:txBody>
            <a:bodyPr wrap="square" rtlCol="0" anchor="t">
              <a:spAutoFit/>
            </a:bodyPr>
            <a:lstStyle/>
            <a:p>
              <a:pPr>
                <a:lnSpc>
                  <a:spcPct val="150000"/>
                </a:lnSpc>
              </a:pPr>
              <a:r>
                <a:rPr lang="zh-CN" altLang="en-US" sz="1200" dirty="0">
                  <a:solidFill>
                    <a:schemeClr val="bg1"/>
                  </a:solidFill>
                  <a:latin typeface="微软雅黑" panose="020B0503020204020204" charset="-122"/>
                  <a:ea typeface="微软雅黑" panose="020B0503020204020204" charset="-122"/>
                </a:rPr>
                <a:t>乐活一个夏天怎么够</a:t>
              </a:r>
              <a:endParaRPr lang="zh-CN" altLang="en-US" sz="1200" dirty="0">
                <a:solidFill>
                  <a:schemeClr val="bg1"/>
                </a:solidFill>
                <a:latin typeface="微软雅黑" panose="020B0503020204020204" charset="-122"/>
                <a:ea typeface="微软雅黑" panose="020B0503020204020204" charset="-122"/>
              </a:endParaRPr>
            </a:p>
            <a:p>
              <a:pPr>
                <a:lnSpc>
                  <a:spcPct val="150000"/>
                </a:lnSpc>
              </a:pPr>
              <a:r>
                <a:rPr lang="zh-CN" altLang="en-US" sz="1200" dirty="0">
                  <a:solidFill>
                    <a:schemeClr val="bg1"/>
                  </a:solidFill>
                  <a:latin typeface="微软雅黑" panose="020B0503020204020204" charset="-122"/>
                  <a:ea typeface="微软雅黑" panose="020B0503020204020204" charset="-122"/>
                </a:rPr>
                <a:t>当然是要，乐活你的每一天</a:t>
              </a:r>
              <a:endParaRPr lang="zh-CN" altLang="en-US" sz="1200" dirty="0">
                <a:solidFill>
                  <a:schemeClr val="bg1"/>
                </a:solidFill>
                <a:latin typeface="微软雅黑" panose="020B0503020204020204" charset="-122"/>
                <a:ea typeface="微软雅黑" panose="020B0503020204020204" charset="-122"/>
              </a:endParaRPr>
            </a:p>
          </p:txBody>
        </p:sp>
        <p:sp>
          <p:nvSpPr>
            <p:cNvPr id="22" name="文本框 21"/>
            <p:cNvSpPr txBox="1"/>
            <p:nvPr/>
          </p:nvSpPr>
          <p:spPr>
            <a:xfrm>
              <a:off x="9689" y="8719"/>
              <a:ext cx="5031" cy="1072"/>
            </a:xfrm>
            <a:prstGeom prst="rect">
              <a:avLst/>
            </a:prstGeom>
            <a:noFill/>
          </p:spPr>
          <p:txBody>
            <a:bodyPr wrap="square" rtlCol="0" anchor="t">
              <a:spAutoFit/>
            </a:bodyPr>
            <a:lstStyle/>
            <a:p>
              <a:pPr>
                <a:lnSpc>
                  <a:spcPct val="150000"/>
                </a:lnSpc>
              </a:pPr>
              <a:r>
                <a:rPr lang="zh-CN" altLang="en-US" sz="1200" dirty="0">
                  <a:solidFill>
                    <a:schemeClr val="bg1"/>
                  </a:solidFill>
                  <a:latin typeface="微软雅黑" panose="020B0503020204020204" charset="-122"/>
                  <a:ea typeface="微软雅黑" panose="020B0503020204020204" charset="-122"/>
                </a:rPr>
                <a:t>潮玩一个街区怎么够 </a:t>
              </a:r>
              <a:endParaRPr lang="zh-CN" altLang="en-US" sz="1200" dirty="0">
                <a:solidFill>
                  <a:schemeClr val="bg1"/>
                </a:solidFill>
                <a:latin typeface="微软雅黑" panose="020B0503020204020204" charset="-122"/>
                <a:ea typeface="微软雅黑" panose="020B0503020204020204" charset="-122"/>
              </a:endParaRPr>
            </a:p>
            <a:p>
              <a:pPr>
                <a:lnSpc>
                  <a:spcPct val="150000"/>
                </a:lnSpc>
              </a:pPr>
              <a:r>
                <a:rPr lang="zh-CN" altLang="en-US" sz="1200" dirty="0">
                  <a:solidFill>
                    <a:schemeClr val="bg1"/>
                  </a:solidFill>
                  <a:latin typeface="微软雅黑" panose="020B0503020204020204" charset="-122"/>
                  <a:ea typeface="微软雅黑" panose="020B0503020204020204" charset="-122"/>
                </a:rPr>
                <a:t>当然是要潮玩一整个世界</a:t>
              </a:r>
              <a:endParaRPr lang="zh-CN" altLang="en-US" sz="1200" dirty="0">
                <a:solidFill>
                  <a:schemeClr val="bg1"/>
                </a:solidFill>
                <a:latin typeface="微软雅黑" panose="020B0503020204020204" charset="-122"/>
                <a:ea typeface="微软雅黑" panose="020B0503020204020204" charset="-122"/>
              </a:endParaRPr>
            </a:p>
          </p:txBody>
        </p:sp>
        <p:sp>
          <p:nvSpPr>
            <p:cNvPr id="23" name="文本框 22"/>
            <p:cNvSpPr txBox="1"/>
            <p:nvPr/>
          </p:nvSpPr>
          <p:spPr>
            <a:xfrm>
              <a:off x="14442" y="8719"/>
              <a:ext cx="5031" cy="1072"/>
            </a:xfrm>
            <a:prstGeom prst="rect">
              <a:avLst/>
            </a:prstGeom>
            <a:noFill/>
          </p:spPr>
          <p:txBody>
            <a:bodyPr wrap="square" rtlCol="0" anchor="t">
              <a:spAutoFit/>
            </a:bodyPr>
            <a:lstStyle/>
            <a:p>
              <a:pPr>
                <a:lnSpc>
                  <a:spcPct val="150000"/>
                </a:lnSpc>
              </a:pPr>
              <a:r>
                <a:rPr lang="zh-CN" altLang="en-US" sz="1200" dirty="0">
                  <a:solidFill>
                    <a:schemeClr val="bg1"/>
                  </a:solidFill>
                  <a:latin typeface="微软雅黑" panose="020B0503020204020204" charset="-122"/>
                  <a:ea typeface="微软雅黑" panose="020B0503020204020204" charset="-122"/>
                </a:rPr>
                <a:t>演绎一家人的故事怎么够</a:t>
              </a:r>
              <a:endParaRPr lang="zh-CN" altLang="en-US" sz="1200" dirty="0">
                <a:solidFill>
                  <a:schemeClr val="bg1"/>
                </a:solidFill>
                <a:latin typeface="微软雅黑" panose="020B0503020204020204" charset="-122"/>
                <a:ea typeface="微软雅黑" panose="020B0503020204020204" charset="-122"/>
              </a:endParaRPr>
            </a:p>
            <a:p>
              <a:pPr>
                <a:lnSpc>
                  <a:spcPct val="150000"/>
                </a:lnSpc>
              </a:pPr>
              <a:r>
                <a:rPr lang="zh-CN" altLang="en-US" sz="1200" dirty="0">
                  <a:solidFill>
                    <a:schemeClr val="bg1"/>
                  </a:solidFill>
                  <a:latin typeface="微软雅黑" panose="020B0503020204020204" charset="-122"/>
                  <a:ea typeface="微软雅黑" panose="020B0503020204020204" charset="-122"/>
                </a:rPr>
                <a:t>当然是要，演绎你的所有可能</a:t>
              </a:r>
              <a:endParaRPr lang="zh-CN" altLang="en-US" sz="1200" dirty="0">
                <a:solidFill>
                  <a:schemeClr val="bg1"/>
                </a:solidFill>
                <a:latin typeface="微软雅黑" panose="020B0503020204020204" charset="-122"/>
                <a:ea typeface="微软雅黑" panose="020B0503020204020204" charset="-122"/>
              </a:endParaRPr>
            </a:p>
          </p:txBody>
        </p:sp>
      </p:grpSp>
      <p:pic>
        <p:nvPicPr>
          <p:cNvPr id="25" name="图片 24"/>
          <p:cNvPicPr>
            <a:picLocks noChangeAspect="1"/>
          </p:cNvPicPr>
          <p:nvPr/>
        </p:nvPicPr>
        <p:blipFill>
          <a:blip r:embed="rId6"/>
          <a:srcRect b="43806"/>
          <a:stretch>
            <a:fillRect/>
          </a:stretch>
        </p:blipFill>
        <p:spPr>
          <a:xfrm>
            <a:off x="10154920" y="2695575"/>
            <a:ext cx="2910840" cy="3543300"/>
          </a:xfrm>
          <a:prstGeom prst="rect">
            <a:avLst/>
          </a:prstGeom>
        </p:spPr>
      </p:pic>
      <p:pic>
        <p:nvPicPr>
          <p:cNvPr id="26" name="图片 25"/>
          <p:cNvPicPr>
            <a:picLocks noChangeAspect="1"/>
          </p:cNvPicPr>
          <p:nvPr/>
        </p:nvPicPr>
        <p:blipFill>
          <a:blip r:embed="rId7"/>
          <a:stretch>
            <a:fillRect/>
          </a:stretch>
        </p:blipFill>
        <p:spPr>
          <a:xfrm>
            <a:off x="10452100" y="2971800"/>
            <a:ext cx="2613660" cy="760095"/>
          </a:xfrm>
          <a:prstGeom prst="rect">
            <a:avLst/>
          </a:prstGeom>
        </p:spPr>
      </p:pic>
      <p:sp>
        <p:nvSpPr>
          <p:cNvPr id="27" name="文本框 26"/>
          <p:cNvSpPr txBox="1"/>
          <p:nvPr/>
        </p:nvSpPr>
        <p:spPr>
          <a:xfrm>
            <a:off x="10456365" y="2720872"/>
            <a:ext cx="1982118" cy="398780"/>
          </a:xfrm>
          <a:prstGeom prst="rect">
            <a:avLst/>
          </a:prstGeom>
          <a:noFill/>
        </p:spPr>
        <p:txBody>
          <a:bodyPr wrap="square" rtlCol="0" anchor="t">
            <a:spAutoFit/>
          </a:bodyPr>
          <a:lstStyle/>
          <a:p>
            <a:pPr algn="l"/>
            <a:r>
              <a:rPr lang="zh-CN" sz="2000" b="1" dirty="0">
                <a:solidFill>
                  <a:schemeClr val="tx1"/>
                </a:solidFill>
                <a:latin typeface="微软雅黑" panose="020B0503020204020204" charset="-122"/>
                <a:ea typeface="微软雅黑" panose="020B0503020204020204" charset="-122"/>
                <a:cs typeface="方正特粗光辉简体" panose="02000000000000000000" charset="-122"/>
                <a:sym typeface="+mn-ea"/>
              </a:rPr>
              <a:t>趣味乐活节</a:t>
            </a:r>
            <a:r>
              <a:rPr lang="zh-CN" sz="2000" b="1"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sz="20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28" name="文本框 27"/>
          <p:cNvSpPr txBox="1"/>
          <p:nvPr/>
        </p:nvSpPr>
        <p:spPr>
          <a:xfrm>
            <a:off x="10456545" y="3101340"/>
            <a:ext cx="2557780" cy="645160"/>
          </a:xfrm>
          <a:prstGeom prst="rect">
            <a:avLst/>
          </a:prstGeom>
          <a:noFill/>
        </p:spPr>
        <p:txBody>
          <a:bodyPr wrap="square" rtlCol="0" anchor="t">
            <a:spAutoFit/>
          </a:bodyPr>
          <a:lstStyle/>
          <a:p>
            <a:pPr>
              <a:lnSpc>
                <a:spcPct val="100000"/>
              </a:lnSpc>
            </a:pPr>
            <a:r>
              <a:rPr lang="zh-CN" altLang="en-US" sz="1800" b="1" dirty="0">
                <a:solidFill>
                  <a:schemeClr val="tx1"/>
                </a:solidFill>
                <a:latin typeface="微软雅黑" panose="020B0503020204020204" charset="-122"/>
                <a:ea typeface="微软雅黑" panose="020B0503020204020204" charset="-122"/>
                <a:cs typeface="微软雅黑" panose="020B0503020204020204" charset="-122"/>
              </a:rPr>
              <a:t>年轻当道 潮玩盛行</a:t>
            </a:r>
            <a:endParaRPr lang="zh-CN" altLang="en-US" sz="1800" b="1"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800" b="1" dirty="0">
                <a:solidFill>
                  <a:schemeClr val="tx1"/>
                </a:solidFill>
                <a:latin typeface="微软雅黑" panose="020B0503020204020204" charset="-122"/>
                <a:ea typeface="微软雅黑" panose="020B0503020204020204" charset="-122"/>
                <a:cs typeface="微软雅黑" panose="020B0503020204020204" charset="-122"/>
              </a:rPr>
              <a:t>拒绝燥热 只要</a:t>
            </a:r>
            <a:endParaRPr lang="en-US" altLang="zh-CN" sz="2000" b="1"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0" name="文本框 29"/>
          <p:cNvSpPr txBox="1"/>
          <p:nvPr/>
        </p:nvSpPr>
        <p:spPr>
          <a:xfrm rot="20820000">
            <a:off x="11928475" y="3415665"/>
            <a:ext cx="830580" cy="398780"/>
          </a:xfrm>
          <a:prstGeom prst="rect">
            <a:avLst/>
          </a:prstGeom>
          <a:noFill/>
        </p:spPr>
        <p:txBody>
          <a:bodyPr wrap="none" rtlCol="0" anchor="t">
            <a:spAutoFit/>
          </a:bodyPr>
          <a:lstStyle/>
          <a:p>
            <a:r>
              <a:rPr lang="en-US" altLang="zh-CN" sz="2000" b="1" dirty="0">
                <a:solidFill>
                  <a:srgbClr val="FFFF00"/>
                </a:solidFill>
                <a:latin typeface="微软雅黑" panose="020B0503020204020204" charset="-122"/>
                <a:ea typeface="微软雅黑" panose="020B0503020204020204" charset="-122"/>
                <a:cs typeface="微软雅黑" panose="020B0503020204020204" charset="-122"/>
                <a:sym typeface="+mn-ea"/>
              </a:rPr>
              <a:t>ZAO!</a:t>
            </a:r>
            <a:endParaRPr lang="en-US" altLang="zh-CN" sz="2000" b="1" dirty="0">
              <a:solidFill>
                <a:srgbClr val="FFFF00"/>
              </a:solidFill>
              <a:latin typeface="微软雅黑" panose="020B0503020204020204" charset="-122"/>
              <a:ea typeface="微软雅黑" panose="020B0503020204020204" charset="-122"/>
              <a:cs typeface="微软雅黑" panose="020B0503020204020204" charset="-122"/>
              <a:sym typeface="+mn-ea"/>
            </a:endParaRPr>
          </a:p>
        </p:txBody>
      </p:sp>
      <p:sp>
        <p:nvSpPr>
          <p:cNvPr id="31" name="文本框 30"/>
          <p:cNvSpPr txBox="1"/>
          <p:nvPr/>
        </p:nvSpPr>
        <p:spPr>
          <a:xfrm rot="20940000">
            <a:off x="10313035" y="4086225"/>
            <a:ext cx="1253490" cy="460375"/>
          </a:xfrm>
          <a:prstGeom prst="rect">
            <a:avLst/>
          </a:prstGeom>
          <a:noFill/>
        </p:spPr>
        <p:txBody>
          <a:bodyPr wrap="none" rtlCol="0" anchor="t">
            <a:spAutoFit/>
          </a:bodyPr>
          <a:lstStyle/>
          <a:p>
            <a:r>
              <a:rPr lang="en-US" altLang="zh-CN" sz="2400" b="1" i="1" dirty="0">
                <a:solidFill>
                  <a:schemeClr val="bg1"/>
                </a:solidFill>
                <a:latin typeface="微软雅黑" panose="020B0503020204020204" charset="-122"/>
                <a:ea typeface="微软雅黑" panose="020B0503020204020204" charset="-122"/>
                <a:cs typeface="方正特粗光辉简体" panose="02000000000000000000" charset="-122"/>
                <a:sym typeface="+mn-ea"/>
              </a:rPr>
              <a:t>LOHAS</a:t>
            </a:r>
            <a:endParaRPr lang="en-US" altLang="zh-CN" sz="2400" b="1" i="1" dirty="0">
              <a:solidFill>
                <a:schemeClr val="bg1"/>
              </a:solidFill>
              <a:latin typeface="微软雅黑" panose="020B0503020204020204" charset="-122"/>
              <a:ea typeface="微软雅黑" panose="020B0503020204020204" charset="-122"/>
              <a:cs typeface="方正特粗光辉简体" panose="02000000000000000000" charset="-122"/>
              <a:sym typeface="+mn-ea"/>
            </a:endParaRPr>
          </a:p>
        </p:txBody>
      </p:sp>
      <p:pic>
        <p:nvPicPr>
          <p:cNvPr id="32" name="图片 31"/>
          <p:cNvPicPr>
            <a:picLocks noChangeAspect="1"/>
          </p:cNvPicPr>
          <p:nvPr/>
        </p:nvPicPr>
        <p:blipFill>
          <a:blip r:embed="rId5">
            <a:clrChange>
              <a:clrFrom>
                <a:srgbClr val="FFFFFF">
                  <a:alpha val="100000"/>
                </a:srgbClr>
              </a:clrFrom>
              <a:clrTo>
                <a:srgbClr val="FFFFFF">
                  <a:alpha val="100000"/>
                  <a:alpha val="0"/>
                </a:srgbClr>
              </a:clrTo>
            </a:clrChange>
            <a:biLevel thresh="50000"/>
            <a:lum bright="100000"/>
          </a:blip>
          <a:stretch>
            <a:fillRect/>
          </a:stretch>
        </p:blipFill>
        <p:spPr>
          <a:xfrm>
            <a:off x="12338798" y="2721027"/>
            <a:ext cx="669935" cy="364764"/>
          </a:xfrm>
          <a:prstGeom prst="rect">
            <a:avLst/>
          </a:prstGeom>
        </p:spPr>
      </p:pic>
      <p:sp>
        <p:nvSpPr>
          <p:cNvPr id="33" name="文本框 32"/>
          <p:cNvSpPr txBox="1"/>
          <p:nvPr/>
        </p:nvSpPr>
        <p:spPr>
          <a:xfrm>
            <a:off x="477520" y="1344930"/>
            <a:ext cx="13456920" cy="829945"/>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a:t>
            </a:r>
            <a:r>
              <a:rPr lang="zh-CN" sz="1600" dirty="0">
                <a:solidFill>
                  <a:schemeClr val="tx1">
                    <a:lumMod val="75000"/>
                    <a:lumOff val="25000"/>
                  </a:schemeClr>
                </a:solidFill>
                <a:latin typeface="微软雅黑" panose="020B0503020204020204" charset="-122"/>
                <a:ea typeface="微软雅黑" panose="020B0503020204020204" charset="-122"/>
              </a:rPr>
              <a:t>活动前三天释放倒计时活动海报</a:t>
            </a:r>
            <a:endParaRPr lang="zh-CN" sz="16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分别以本次</a:t>
            </a:r>
            <a:r>
              <a:rPr lang="en-US" altLang="zh-CN" sz="1600" dirty="0">
                <a:solidFill>
                  <a:schemeClr val="tx1">
                    <a:lumMod val="75000"/>
                    <a:lumOff val="25000"/>
                  </a:schemeClr>
                </a:solidFill>
                <a:latin typeface="微软雅黑" panose="020B0503020204020204" charset="-122"/>
                <a:ea typeface="微软雅黑" panose="020B0503020204020204" charset="-122"/>
              </a:rPr>
              <a:t>“LOHAS”</a:t>
            </a:r>
            <a:r>
              <a:rPr lang="zh-CN" altLang="en-US" sz="1600" dirty="0">
                <a:solidFill>
                  <a:schemeClr val="tx1">
                    <a:lumMod val="75000"/>
                    <a:lumOff val="25000"/>
                  </a:schemeClr>
                </a:solidFill>
                <a:latin typeface="微软雅黑" panose="020B0503020204020204" charset="-122"/>
                <a:ea typeface="微软雅黑" panose="020B0503020204020204" charset="-122"/>
              </a:rPr>
              <a:t>主题内容释放活动信息。集中全城热度与关注。</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
          <p:cNvGrpSpPr/>
          <p:nvPr/>
        </p:nvGrpSpPr>
        <p:grpSpPr bwMode="auto">
          <a:xfrm>
            <a:off x="6717030" y="646430"/>
            <a:ext cx="2932430" cy="5905500"/>
            <a:chOff x="6278563" y="1084263"/>
            <a:chExt cx="2867025" cy="5773738"/>
          </a:xfrm>
          <a:effectLst>
            <a:outerShdw blurRad="50800" dist="38100" dir="2700000" algn="tl" rotWithShape="0">
              <a:prstClr val="black">
                <a:alpha val="40000"/>
              </a:prstClr>
            </a:outerShdw>
          </a:effectLst>
        </p:grpSpPr>
        <p:sp>
          <p:nvSpPr>
            <p:cNvPr id="23" name="Freeform 896"/>
            <p:cNvSpPr>
              <a:spLocks noEditPoints="1"/>
            </p:cNvSpPr>
            <p:nvPr/>
          </p:nvSpPr>
          <p:spPr bwMode="auto">
            <a:xfrm>
              <a:off x="6316663" y="1084263"/>
              <a:ext cx="2800350" cy="5773738"/>
            </a:xfrm>
            <a:custGeom>
              <a:avLst/>
              <a:gdLst>
                <a:gd name="T0" fmla="*/ 267 w 1764"/>
                <a:gd name="T1" fmla="*/ 0 h 3637"/>
                <a:gd name="T2" fmla="*/ 188 w 1764"/>
                <a:gd name="T3" fmla="*/ 13 h 3637"/>
                <a:gd name="T4" fmla="*/ 118 w 1764"/>
                <a:gd name="T5" fmla="*/ 46 h 3637"/>
                <a:gd name="T6" fmla="*/ 62 w 1764"/>
                <a:gd name="T7" fmla="*/ 97 h 3637"/>
                <a:gd name="T8" fmla="*/ 22 w 1764"/>
                <a:gd name="T9" fmla="*/ 163 h 3637"/>
                <a:gd name="T10" fmla="*/ 2 w 1764"/>
                <a:gd name="T11" fmla="*/ 240 h 3637"/>
                <a:gd name="T12" fmla="*/ 0 w 1764"/>
                <a:gd name="T13" fmla="*/ 3370 h 3637"/>
                <a:gd name="T14" fmla="*/ 12 w 1764"/>
                <a:gd name="T15" fmla="*/ 3449 h 3637"/>
                <a:gd name="T16" fmla="*/ 46 w 1764"/>
                <a:gd name="T17" fmla="*/ 3518 h 3637"/>
                <a:gd name="T18" fmla="*/ 98 w 1764"/>
                <a:gd name="T19" fmla="*/ 3575 h 3637"/>
                <a:gd name="T20" fmla="*/ 164 w 1764"/>
                <a:gd name="T21" fmla="*/ 3615 h 3637"/>
                <a:gd name="T22" fmla="*/ 240 w 1764"/>
                <a:gd name="T23" fmla="*/ 3636 h 3637"/>
                <a:gd name="T24" fmla="*/ 1497 w 1764"/>
                <a:gd name="T25" fmla="*/ 3637 h 3637"/>
                <a:gd name="T26" fmla="*/ 1577 w 1764"/>
                <a:gd name="T27" fmla="*/ 3624 h 3637"/>
                <a:gd name="T28" fmla="*/ 1646 w 1764"/>
                <a:gd name="T29" fmla="*/ 3591 h 3637"/>
                <a:gd name="T30" fmla="*/ 1704 w 1764"/>
                <a:gd name="T31" fmla="*/ 3539 h 3637"/>
                <a:gd name="T32" fmla="*/ 1744 w 1764"/>
                <a:gd name="T33" fmla="*/ 3473 h 3637"/>
                <a:gd name="T34" fmla="*/ 1762 w 1764"/>
                <a:gd name="T35" fmla="*/ 3396 h 3637"/>
                <a:gd name="T36" fmla="*/ 1764 w 1764"/>
                <a:gd name="T37" fmla="*/ 267 h 3637"/>
                <a:gd name="T38" fmla="*/ 1752 w 1764"/>
                <a:gd name="T39" fmla="*/ 188 h 3637"/>
                <a:gd name="T40" fmla="*/ 1719 w 1764"/>
                <a:gd name="T41" fmla="*/ 118 h 3637"/>
                <a:gd name="T42" fmla="*/ 1668 w 1764"/>
                <a:gd name="T43" fmla="*/ 62 h 3637"/>
                <a:gd name="T44" fmla="*/ 1602 w 1764"/>
                <a:gd name="T45" fmla="*/ 21 h 3637"/>
                <a:gd name="T46" fmla="*/ 1524 w 1764"/>
                <a:gd name="T47" fmla="*/ 1 h 3637"/>
                <a:gd name="T48" fmla="*/ 1735 w 1764"/>
                <a:gd name="T49" fmla="*/ 3370 h 3637"/>
                <a:gd name="T50" fmla="*/ 1725 w 1764"/>
                <a:gd name="T51" fmla="*/ 3440 h 3637"/>
                <a:gd name="T52" fmla="*/ 1695 w 1764"/>
                <a:gd name="T53" fmla="*/ 3502 h 3637"/>
                <a:gd name="T54" fmla="*/ 1649 w 1764"/>
                <a:gd name="T55" fmla="*/ 3552 h 3637"/>
                <a:gd name="T56" fmla="*/ 1590 w 1764"/>
                <a:gd name="T57" fmla="*/ 3588 h 3637"/>
                <a:gd name="T58" fmla="*/ 1521 w 1764"/>
                <a:gd name="T59" fmla="*/ 3605 h 3637"/>
                <a:gd name="T60" fmla="*/ 267 w 1764"/>
                <a:gd name="T61" fmla="*/ 3607 h 3637"/>
                <a:gd name="T62" fmla="*/ 197 w 1764"/>
                <a:gd name="T63" fmla="*/ 3597 h 3637"/>
                <a:gd name="T64" fmla="*/ 134 w 1764"/>
                <a:gd name="T65" fmla="*/ 3567 h 3637"/>
                <a:gd name="T66" fmla="*/ 83 w 1764"/>
                <a:gd name="T67" fmla="*/ 3521 h 3637"/>
                <a:gd name="T68" fmla="*/ 48 w 1764"/>
                <a:gd name="T69" fmla="*/ 3462 h 3637"/>
                <a:gd name="T70" fmla="*/ 30 w 1764"/>
                <a:gd name="T71" fmla="*/ 3393 h 3637"/>
                <a:gd name="T72" fmla="*/ 29 w 1764"/>
                <a:gd name="T73" fmla="*/ 267 h 3637"/>
                <a:gd name="T74" fmla="*/ 40 w 1764"/>
                <a:gd name="T75" fmla="*/ 196 h 3637"/>
                <a:gd name="T76" fmla="*/ 69 w 1764"/>
                <a:gd name="T77" fmla="*/ 135 h 3637"/>
                <a:gd name="T78" fmla="*/ 116 w 1764"/>
                <a:gd name="T79" fmla="*/ 83 h 3637"/>
                <a:gd name="T80" fmla="*/ 174 w 1764"/>
                <a:gd name="T81" fmla="*/ 49 h 3637"/>
                <a:gd name="T82" fmla="*/ 243 w 1764"/>
                <a:gd name="T83" fmla="*/ 30 h 3637"/>
                <a:gd name="T84" fmla="*/ 1497 w 1764"/>
                <a:gd name="T85" fmla="*/ 30 h 3637"/>
                <a:gd name="T86" fmla="*/ 1569 w 1764"/>
                <a:gd name="T87" fmla="*/ 40 h 3637"/>
                <a:gd name="T88" fmla="*/ 1630 w 1764"/>
                <a:gd name="T89" fmla="*/ 70 h 3637"/>
                <a:gd name="T90" fmla="*/ 1681 w 1764"/>
                <a:gd name="T91" fmla="*/ 116 h 3637"/>
                <a:gd name="T92" fmla="*/ 1716 w 1764"/>
                <a:gd name="T93" fmla="*/ 175 h 3637"/>
                <a:gd name="T94" fmla="*/ 1734 w 1764"/>
                <a:gd name="T95" fmla="*/ 242 h 3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64" h="3637">
                  <a:moveTo>
                    <a:pt x="1497" y="0"/>
                  </a:moveTo>
                  <a:lnTo>
                    <a:pt x="267" y="0"/>
                  </a:lnTo>
                  <a:lnTo>
                    <a:pt x="267" y="0"/>
                  </a:lnTo>
                  <a:lnTo>
                    <a:pt x="240" y="1"/>
                  </a:lnTo>
                  <a:lnTo>
                    <a:pt x="214" y="6"/>
                  </a:lnTo>
                  <a:lnTo>
                    <a:pt x="188" y="13"/>
                  </a:lnTo>
                  <a:lnTo>
                    <a:pt x="164" y="21"/>
                  </a:lnTo>
                  <a:lnTo>
                    <a:pt x="139" y="33"/>
                  </a:lnTo>
                  <a:lnTo>
                    <a:pt x="118" y="46"/>
                  </a:lnTo>
                  <a:lnTo>
                    <a:pt x="98" y="62"/>
                  </a:lnTo>
                  <a:lnTo>
                    <a:pt x="79" y="79"/>
                  </a:lnTo>
                  <a:lnTo>
                    <a:pt x="62" y="97"/>
                  </a:lnTo>
                  <a:lnTo>
                    <a:pt x="46" y="118"/>
                  </a:lnTo>
                  <a:lnTo>
                    <a:pt x="32" y="141"/>
                  </a:lnTo>
                  <a:lnTo>
                    <a:pt x="22" y="163"/>
                  </a:lnTo>
                  <a:lnTo>
                    <a:pt x="12" y="188"/>
                  </a:lnTo>
                  <a:lnTo>
                    <a:pt x="6" y="214"/>
                  </a:lnTo>
                  <a:lnTo>
                    <a:pt x="2" y="240"/>
                  </a:lnTo>
                  <a:lnTo>
                    <a:pt x="0" y="267"/>
                  </a:lnTo>
                  <a:lnTo>
                    <a:pt x="0" y="3370"/>
                  </a:lnTo>
                  <a:lnTo>
                    <a:pt x="0" y="3370"/>
                  </a:lnTo>
                  <a:lnTo>
                    <a:pt x="2" y="3396"/>
                  </a:lnTo>
                  <a:lnTo>
                    <a:pt x="6" y="3423"/>
                  </a:lnTo>
                  <a:lnTo>
                    <a:pt x="12" y="3449"/>
                  </a:lnTo>
                  <a:lnTo>
                    <a:pt x="22" y="3473"/>
                  </a:lnTo>
                  <a:lnTo>
                    <a:pt x="32" y="3496"/>
                  </a:lnTo>
                  <a:lnTo>
                    <a:pt x="46" y="3518"/>
                  </a:lnTo>
                  <a:lnTo>
                    <a:pt x="62" y="3539"/>
                  </a:lnTo>
                  <a:lnTo>
                    <a:pt x="79" y="3558"/>
                  </a:lnTo>
                  <a:lnTo>
                    <a:pt x="98" y="3575"/>
                  </a:lnTo>
                  <a:lnTo>
                    <a:pt x="118" y="3591"/>
                  </a:lnTo>
                  <a:lnTo>
                    <a:pt x="139" y="3604"/>
                  </a:lnTo>
                  <a:lnTo>
                    <a:pt x="164" y="3615"/>
                  </a:lnTo>
                  <a:lnTo>
                    <a:pt x="188" y="3624"/>
                  </a:lnTo>
                  <a:lnTo>
                    <a:pt x="214" y="3631"/>
                  </a:lnTo>
                  <a:lnTo>
                    <a:pt x="240" y="3636"/>
                  </a:lnTo>
                  <a:lnTo>
                    <a:pt x="267" y="3637"/>
                  </a:lnTo>
                  <a:lnTo>
                    <a:pt x="1497" y="3637"/>
                  </a:lnTo>
                  <a:lnTo>
                    <a:pt x="1497" y="3637"/>
                  </a:lnTo>
                  <a:lnTo>
                    <a:pt x="1524" y="3636"/>
                  </a:lnTo>
                  <a:lnTo>
                    <a:pt x="1551" y="3631"/>
                  </a:lnTo>
                  <a:lnTo>
                    <a:pt x="1577" y="3624"/>
                  </a:lnTo>
                  <a:lnTo>
                    <a:pt x="1602" y="3615"/>
                  </a:lnTo>
                  <a:lnTo>
                    <a:pt x="1625" y="3604"/>
                  </a:lnTo>
                  <a:lnTo>
                    <a:pt x="1646" y="3591"/>
                  </a:lnTo>
                  <a:lnTo>
                    <a:pt x="1668" y="3575"/>
                  </a:lnTo>
                  <a:lnTo>
                    <a:pt x="1686" y="3558"/>
                  </a:lnTo>
                  <a:lnTo>
                    <a:pt x="1704" y="3539"/>
                  </a:lnTo>
                  <a:lnTo>
                    <a:pt x="1719" y="3518"/>
                  </a:lnTo>
                  <a:lnTo>
                    <a:pt x="1732" y="3496"/>
                  </a:lnTo>
                  <a:lnTo>
                    <a:pt x="1744" y="3473"/>
                  </a:lnTo>
                  <a:lnTo>
                    <a:pt x="1752" y="3449"/>
                  </a:lnTo>
                  <a:lnTo>
                    <a:pt x="1759" y="3423"/>
                  </a:lnTo>
                  <a:lnTo>
                    <a:pt x="1762" y="3396"/>
                  </a:lnTo>
                  <a:lnTo>
                    <a:pt x="1764" y="3370"/>
                  </a:lnTo>
                  <a:lnTo>
                    <a:pt x="1764" y="267"/>
                  </a:lnTo>
                  <a:lnTo>
                    <a:pt x="1764" y="267"/>
                  </a:lnTo>
                  <a:lnTo>
                    <a:pt x="1762" y="240"/>
                  </a:lnTo>
                  <a:lnTo>
                    <a:pt x="1759" y="214"/>
                  </a:lnTo>
                  <a:lnTo>
                    <a:pt x="1752" y="188"/>
                  </a:lnTo>
                  <a:lnTo>
                    <a:pt x="1744" y="163"/>
                  </a:lnTo>
                  <a:lnTo>
                    <a:pt x="1732" y="141"/>
                  </a:lnTo>
                  <a:lnTo>
                    <a:pt x="1719" y="118"/>
                  </a:lnTo>
                  <a:lnTo>
                    <a:pt x="1704" y="97"/>
                  </a:lnTo>
                  <a:lnTo>
                    <a:pt x="1686" y="79"/>
                  </a:lnTo>
                  <a:lnTo>
                    <a:pt x="1668" y="62"/>
                  </a:lnTo>
                  <a:lnTo>
                    <a:pt x="1646" y="46"/>
                  </a:lnTo>
                  <a:lnTo>
                    <a:pt x="1625" y="33"/>
                  </a:lnTo>
                  <a:lnTo>
                    <a:pt x="1602" y="21"/>
                  </a:lnTo>
                  <a:lnTo>
                    <a:pt x="1577" y="13"/>
                  </a:lnTo>
                  <a:lnTo>
                    <a:pt x="1551" y="6"/>
                  </a:lnTo>
                  <a:lnTo>
                    <a:pt x="1524" y="1"/>
                  </a:lnTo>
                  <a:lnTo>
                    <a:pt x="1497" y="0"/>
                  </a:lnTo>
                  <a:close/>
                  <a:moveTo>
                    <a:pt x="1735" y="3370"/>
                  </a:moveTo>
                  <a:lnTo>
                    <a:pt x="1735" y="3370"/>
                  </a:lnTo>
                  <a:lnTo>
                    <a:pt x="1734" y="3393"/>
                  </a:lnTo>
                  <a:lnTo>
                    <a:pt x="1731" y="3417"/>
                  </a:lnTo>
                  <a:lnTo>
                    <a:pt x="1725" y="3440"/>
                  </a:lnTo>
                  <a:lnTo>
                    <a:pt x="1716" y="3462"/>
                  </a:lnTo>
                  <a:lnTo>
                    <a:pt x="1706" y="3483"/>
                  </a:lnTo>
                  <a:lnTo>
                    <a:pt x="1695" y="3502"/>
                  </a:lnTo>
                  <a:lnTo>
                    <a:pt x="1681" y="3521"/>
                  </a:lnTo>
                  <a:lnTo>
                    <a:pt x="1666" y="3538"/>
                  </a:lnTo>
                  <a:lnTo>
                    <a:pt x="1649" y="3552"/>
                  </a:lnTo>
                  <a:lnTo>
                    <a:pt x="1630" y="3567"/>
                  </a:lnTo>
                  <a:lnTo>
                    <a:pt x="1610" y="3578"/>
                  </a:lnTo>
                  <a:lnTo>
                    <a:pt x="1590" y="3588"/>
                  </a:lnTo>
                  <a:lnTo>
                    <a:pt x="1569" y="3597"/>
                  </a:lnTo>
                  <a:lnTo>
                    <a:pt x="1546" y="3603"/>
                  </a:lnTo>
                  <a:lnTo>
                    <a:pt x="1521" y="3605"/>
                  </a:lnTo>
                  <a:lnTo>
                    <a:pt x="1497" y="3607"/>
                  </a:lnTo>
                  <a:lnTo>
                    <a:pt x="267" y="3607"/>
                  </a:lnTo>
                  <a:lnTo>
                    <a:pt x="267" y="3607"/>
                  </a:lnTo>
                  <a:lnTo>
                    <a:pt x="243" y="3605"/>
                  </a:lnTo>
                  <a:lnTo>
                    <a:pt x="220" y="3603"/>
                  </a:lnTo>
                  <a:lnTo>
                    <a:pt x="197" y="3597"/>
                  </a:lnTo>
                  <a:lnTo>
                    <a:pt x="174" y="3588"/>
                  </a:lnTo>
                  <a:lnTo>
                    <a:pt x="154" y="3578"/>
                  </a:lnTo>
                  <a:lnTo>
                    <a:pt x="134" y="3567"/>
                  </a:lnTo>
                  <a:lnTo>
                    <a:pt x="116" y="3552"/>
                  </a:lnTo>
                  <a:lnTo>
                    <a:pt x="99" y="3538"/>
                  </a:lnTo>
                  <a:lnTo>
                    <a:pt x="83" y="3521"/>
                  </a:lnTo>
                  <a:lnTo>
                    <a:pt x="69" y="3502"/>
                  </a:lnTo>
                  <a:lnTo>
                    <a:pt x="58" y="3483"/>
                  </a:lnTo>
                  <a:lnTo>
                    <a:pt x="48" y="3462"/>
                  </a:lnTo>
                  <a:lnTo>
                    <a:pt x="40" y="3440"/>
                  </a:lnTo>
                  <a:lnTo>
                    <a:pt x="35" y="3417"/>
                  </a:lnTo>
                  <a:lnTo>
                    <a:pt x="30" y="3393"/>
                  </a:lnTo>
                  <a:lnTo>
                    <a:pt x="29" y="3370"/>
                  </a:lnTo>
                  <a:lnTo>
                    <a:pt x="29" y="267"/>
                  </a:lnTo>
                  <a:lnTo>
                    <a:pt x="29" y="267"/>
                  </a:lnTo>
                  <a:lnTo>
                    <a:pt x="30" y="242"/>
                  </a:lnTo>
                  <a:lnTo>
                    <a:pt x="35" y="219"/>
                  </a:lnTo>
                  <a:lnTo>
                    <a:pt x="40" y="196"/>
                  </a:lnTo>
                  <a:lnTo>
                    <a:pt x="48" y="175"/>
                  </a:lnTo>
                  <a:lnTo>
                    <a:pt x="58" y="153"/>
                  </a:lnTo>
                  <a:lnTo>
                    <a:pt x="69" y="135"/>
                  </a:lnTo>
                  <a:lnTo>
                    <a:pt x="83" y="116"/>
                  </a:lnTo>
                  <a:lnTo>
                    <a:pt x="99" y="99"/>
                  </a:lnTo>
                  <a:lnTo>
                    <a:pt x="116" y="83"/>
                  </a:lnTo>
                  <a:lnTo>
                    <a:pt x="134" y="70"/>
                  </a:lnTo>
                  <a:lnTo>
                    <a:pt x="154" y="59"/>
                  </a:lnTo>
                  <a:lnTo>
                    <a:pt x="174" y="49"/>
                  </a:lnTo>
                  <a:lnTo>
                    <a:pt x="197" y="40"/>
                  </a:lnTo>
                  <a:lnTo>
                    <a:pt x="220" y="34"/>
                  </a:lnTo>
                  <a:lnTo>
                    <a:pt x="243" y="30"/>
                  </a:lnTo>
                  <a:lnTo>
                    <a:pt x="267" y="30"/>
                  </a:lnTo>
                  <a:lnTo>
                    <a:pt x="1497" y="30"/>
                  </a:lnTo>
                  <a:lnTo>
                    <a:pt x="1497" y="30"/>
                  </a:lnTo>
                  <a:lnTo>
                    <a:pt x="1521" y="30"/>
                  </a:lnTo>
                  <a:lnTo>
                    <a:pt x="1546" y="34"/>
                  </a:lnTo>
                  <a:lnTo>
                    <a:pt x="1569" y="40"/>
                  </a:lnTo>
                  <a:lnTo>
                    <a:pt x="1590" y="49"/>
                  </a:lnTo>
                  <a:lnTo>
                    <a:pt x="1610" y="59"/>
                  </a:lnTo>
                  <a:lnTo>
                    <a:pt x="1630" y="70"/>
                  </a:lnTo>
                  <a:lnTo>
                    <a:pt x="1649" y="83"/>
                  </a:lnTo>
                  <a:lnTo>
                    <a:pt x="1666" y="99"/>
                  </a:lnTo>
                  <a:lnTo>
                    <a:pt x="1681" y="116"/>
                  </a:lnTo>
                  <a:lnTo>
                    <a:pt x="1695" y="135"/>
                  </a:lnTo>
                  <a:lnTo>
                    <a:pt x="1706" y="153"/>
                  </a:lnTo>
                  <a:lnTo>
                    <a:pt x="1716" y="175"/>
                  </a:lnTo>
                  <a:lnTo>
                    <a:pt x="1725" y="196"/>
                  </a:lnTo>
                  <a:lnTo>
                    <a:pt x="1731" y="219"/>
                  </a:lnTo>
                  <a:lnTo>
                    <a:pt x="1734" y="242"/>
                  </a:lnTo>
                  <a:lnTo>
                    <a:pt x="1735" y="267"/>
                  </a:lnTo>
                  <a:lnTo>
                    <a:pt x="1735" y="3370"/>
                  </a:lnTo>
                  <a:close/>
                </a:path>
              </a:pathLst>
            </a:custGeom>
            <a:solidFill>
              <a:srgbClr val="F2DDCC"/>
            </a:solidFill>
            <a:ln>
              <a:noFill/>
            </a:ln>
          </p:spPr>
          <p:txBody>
            <a:bodyPr/>
            <a:lstStyle/>
            <a:p>
              <a:pPr fontAlgn="auto">
                <a:spcBef>
                  <a:spcPts val="0"/>
                </a:spcBef>
                <a:spcAft>
                  <a:spcPts val="0"/>
                </a:spcAft>
                <a:defRPr/>
              </a:pPr>
              <a:endParaRPr lang="zh-CN" altLang="en-US">
                <a:latin typeface="+mn-lt"/>
                <a:ea typeface="+mn-ea"/>
              </a:endParaRPr>
            </a:p>
          </p:txBody>
        </p:sp>
        <p:sp>
          <p:nvSpPr>
            <p:cNvPr id="24" name="Freeform 898"/>
            <p:cNvSpPr/>
            <p:nvPr/>
          </p:nvSpPr>
          <p:spPr bwMode="auto">
            <a:xfrm>
              <a:off x="6362700" y="1131888"/>
              <a:ext cx="2708275" cy="5678488"/>
            </a:xfrm>
            <a:custGeom>
              <a:avLst/>
              <a:gdLst>
                <a:gd name="T0" fmla="*/ 1706 w 1706"/>
                <a:gd name="T1" fmla="*/ 3340 h 3577"/>
                <a:gd name="T2" fmla="*/ 1702 w 1706"/>
                <a:gd name="T3" fmla="*/ 3387 h 3577"/>
                <a:gd name="T4" fmla="*/ 1687 w 1706"/>
                <a:gd name="T5" fmla="*/ 3432 h 3577"/>
                <a:gd name="T6" fmla="*/ 1666 w 1706"/>
                <a:gd name="T7" fmla="*/ 3472 h 3577"/>
                <a:gd name="T8" fmla="*/ 1637 w 1706"/>
                <a:gd name="T9" fmla="*/ 3508 h 3577"/>
                <a:gd name="T10" fmla="*/ 1601 w 1706"/>
                <a:gd name="T11" fmla="*/ 3537 h 3577"/>
                <a:gd name="T12" fmla="*/ 1561 w 1706"/>
                <a:gd name="T13" fmla="*/ 3558 h 3577"/>
                <a:gd name="T14" fmla="*/ 1517 w 1706"/>
                <a:gd name="T15" fmla="*/ 3573 h 3577"/>
                <a:gd name="T16" fmla="*/ 1468 w 1706"/>
                <a:gd name="T17" fmla="*/ 3577 h 3577"/>
                <a:gd name="T18" fmla="*/ 238 w 1706"/>
                <a:gd name="T19" fmla="*/ 3577 h 3577"/>
                <a:gd name="T20" fmla="*/ 191 w 1706"/>
                <a:gd name="T21" fmla="*/ 3573 h 3577"/>
                <a:gd name="T22" fmla="*/ 145 w 1706"/>
                <a:gd name="T23" fmla="*/ 3558 h 3577"/>
                <a:gd name="T24" fmla="*/ 105 w 1706"/>
                <a:gd name="T25" fmla="*/ 3537 h 3577"/>
                <a:gd name="T26" fmla="*/ 70 w 1706"/>
                <a:gd name="T27" fmla="*/ 3508 h 3577"/>
                <a:gd name="T28" fmla="*/ 40 w 1706"/>
                <a:gd name="T29" fmla="*/ 3472 h 3577"/>
                <a:gd name="T30" fmla="*/ 19 w 1706"/>
                <a:gd name="T31" fmla="*/ 3432 h 3577"/>
                <a:gd name="T32" fmla="*/ 6 w 1706"/>
                <a:gd name="T33" fmla="*/ 3387 h 3577"/>
                <a:gd name="T34" fmla="*/ 0 w 1706"/>
                <a:gd name="T35" fmla="*/ 3340 h 3577"/>
                <a:gd name="T36" fmla="*/ 0 w 1706"/>
                <a:gd name="T37" fmla="*/ 237 h 3577"/>
                <a:gd name="T38" fmla="*/ 6 w 1706"/>
                <a:gd name="T39" fmla="*/ 189 h 3577"/>
                <a:gd name="T40" fmla="*/ 19 w 1706"/>
                <a:gd name="T41" fmla="*/ 145 h 3577"/>
                <a:gd name="T42" fmla="*/ 40 w 1706"/>
                <a:gd name="T43" fmla="*/ 105 h 3577"/>
                <a:gd name="T44" fmla="*/ 70 w 1706"/>
                <a:gd name="T45" fmla="*/ 69 h 3577"/>
                <a:gd name="T46" fmla="*/ 105 w 1706"/>
                <a:gd name="T47" fmla="*/ 40 h 3577"/>
                <a:gd name="T48" fmla="*/ 145 w 1706"/>
                <a:gd name="T49" fmla="*/ 19 h 3577"/>
                <a:gd name="T50" fmla="*/ 191 w 1706"/>
                <a:gd name="T51" fmla="*/ 4 h 3577"/>
                <a:gd name="T52" fmla="*/ 238 w 1706"/>
                <a:gd name="T53" fmla="*/ 0 h 3577"/>
                <a:gd name="T54" fmla="*/ 1468 w 1706"/>
                <a:gd name="T55" fmla="*/ 0 h 3577"/>
                <a:gd name="T56" fmla="*/ 1517 w 1706"/>
                <a:gd name="T57" fmla="*/ 4 h 3577"/>
                <a:gd name="T58" fmla="*/ 1561 w 1706"/>
                <a:gd name="T59" fmla="*/ 19 h 3577"/>
                <a:gd name="T60" fmla="*/ 1601 w 1706"/>
                <a:gd name="T61" fmla="*/ 40 h 3577"/>
                <a:gd name="T62" fmla="*/ 1637 w 1706"/>
                <a:gd name="T63" fmla="*/ 69 h 3577"/>
                <a:gd name="T64" fmla="*/ 1666 w 1706"/>
                <a:gd name="T65" fmla="*/ 105 h 3577"/>
                <a:gd name="T66" fmla="*/ 1687 w 1706"/>
                <a:gd name="T67" fmla="*/ 145 h 3577"/>
                <a:gd name="T68" fmla="*/ 1702 w 1706"/>
                <a:gd name="T69" fmla="*/ 189 h 3577"/>
                <a:gd name="T70" fmla="*/ 1706 w 1706"/>
                <a:gd name="T71" fmla="*/ 237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6" h="3577">
                  <a:moveTo>
                    <a:pt x="1706" y="3340"/>
                  </a:moveTo>
                  <a:lnTo>
                    <a:pt x="1706" y="3340"/>
                  </a:lnTo>
                  <a:lnTo>
                    <a:pt x="1705" y="3363"/>
                  </a:lnTo>
                  <a:lnTo>
                    <a:pt x="1702" y="3387"/>
                  </a:lnTo>
                  <a:lnTo>
                    <a:pt x="1696" y="3410"/>
                  </a:lnTo>
                  <a:lnTo>
                    <a:pt x="1687" y="3432"/>
                  </a:lnTo>
                  <a:lnTo>
                    <a:pt x="1677" y="3453"/>
                  </a:lnTo>
                  <a:lnTo>
                    <a:pt x="1666" y="3472"/>
                  </a:lnTo>
                  <a:lnTo>
                    <a:pt x="1652" y="3491"/>
                  </a:lnTo>
                  <a:lnTo>
                    <a:pt x="1637" y="3508"/>
                  </a:lnTo>
                  <a:lnTo>
                    <a:pt x="1620" y="3522"/>
                  </a:lnTo>
                  <a:lnTo>
                    <a:pt x="1601" y="3537"/>
                  </a:lnTo>
                  <a:lnTo>
                    <a:pt x="1581" y="3548"/>
                  </a:lnTo>
                  <a:lnTo>
                    <a:pt x="1561" y="3558"/>
                  </a:lnTo>
                  <a:lnTo>
                    <a:pt x="1540" y="3567"/>
                  </a:lnTo>
                  <a:lnTo>
                    <a:pt x="1517" y="3573"/>
                  </a:lnTo>
                  <a:lnTo>
                    <a:pt x="1492" y="3575"/>
                  </a:lnTo>
                  <a:lnTo>
                    <a:pt x="1468" y="3577"/>
                  </a:lnTo>
                  <a:lnTo>
                    <a:pt x="238" y="3577"/>
                  </a:lnTo>
                  <a:lnTo>
                    <a:pt x="238" y="3577"/>
                  </a:lnTo>
                  <a:lnTo>
                    <a:pt x="214" y="3575"/>
                  </a:lnTo>
                  <a:lnTo>
                    <a:pt x="191" y="3573"/>
                  </a:lnTo>
                  <a:lnTo>
                    <a:pt x="168" y="3567"/>
                  </a:lnTo>
                  <a:lnTo>
                    <a:pt x="145" y="3558"/>
                  </a:lnTo>
                  <a:lnTo>
                    <a:pt x="125" y="3548"/>
                  </a:lnTo>
                  <a:lnTo>
                    <a:pt x="105" y="3537"/>
                  </a:lnTo>
                  <a:lnTo>
                    <a:pt x="87" y="3522"/>
                  </a:lnTo>
                  <a:lnTo>
                    <a:pt x="70" y="3508"/>
                  </a:lnTo>
                  <a:lnTo>
                    <a:pt x="54" y="3491"/>
                  </a:lnTo>
                  <a:lnTo>
                    <a:pt x="40" y="3472"/>
                  </a:lnTo>
                  <a:lnTo>
                    <a:pt x="29" y="3453"/>
                  </a:lnTo>
                  <a:lnTo>
                    <a:pt x="19" y="3432"/>
                  </a:lnTo>
                  <a:lnTo>
                    <a:pt x="11" y="3410"/>
                  </a:lnTo>
                  <a:lnTo>
                    <a:pt x="6" y="3387"/>
                  </a:lnTo>
                  <a:lnTo>
                    <a:pt x="1" y="3363"/>
                  </a:lnTo>
                  <a:lnTo>
                    <a:pt x="0" y="3340"/>
                  </a:lnTo>
                  <a:lnTo>
                    <a:pt x="0" y="237"/>
                  </a:lnTo>
                  <a:lnTo>
                    <a:pt x="0" y="237"/>
                  </a:lnTo>
                  <a:lnTo>
                    <a:pt x="1" y="212"/>
                  </a:lnTo>
                  <a:lnTo>
                    <a:pt x="6" y="189"/>
                  </a:lnTo>
                  <a:lnTo>
                    <a:pt x="11" y="166"/>
                  </a:lnTo>
                  <a:lnTo>
                    <a:pt x="19" y="145"/>
                  </a:lnTo>
                  <a:lnTo>
                    <a:pt x="29" y="123"/>
                  </a:lnTo>
                  <a:lnTo>
                    <a:pt x="40" y="105"/>
                  </a:lnTo>
                  <a:lnTo>
                    <a:pt x="54" y="86"/>
                  </a:lnTo>
                  <a:lnTo>
                    <a:pt x="70" y="69"/>
                  </a:lnTo>
                  <a:lnTo>
                    <a:pt x="87" y="53"/>
                  </a:lnTo>
                  <a:lnTo>
                    <a:pt x="105" y="40"/>
                  </a:lnTo>
                  <a:lnTo>
                    <a:pt x="125" y="29"/>
                  </a:lnTo>
                  <a:lnTo>
                    <a:pt x="145" y="19"/>
                  </a:lnTo>
                  <a:lnTo>
                    <a:pt x="168" y="10"/>
                  </a:lnTo>
                  <a:lnTo>
                    <a:pt x="191" y="4"/>
                  </a:lnTo>
                  <a:lnTo>
                    <a:pt x="214" y="0"/>
                  </a:lnTo>
                  <a:lnTo>
                    <a:pt x="238" y="0"/>
                  </a:lnTo>
                  <a:lnTo>
                    <a:pt x="1468" y="0"/>
                  </a:lnTo>
                  <a:lnTo>
                    <a:pt x="1468" y="0"/>
                  </a:lnTo>
                  <a:lnTo>
                    <a:pt x="1492" y="0"/>
                  </a:lnTo>
                  <a:lnTo>
                    <a:pt x="1517" y="4"/>
                  </a:lnTo>
                  <a:lnTo>
                    <a:pt x="1540" y="10"/>
                  </a:lnTo>
                  <a:lnTo>
                    <a:pt x="1561" y="19"/>
                  </a:lnTo>
                  <a:lnTo>
                    <a:pt x="1581" y="29"/>
                  </a:lnTo>
                  <a:lnTo>
                    <a:pt x="1601" y="40"/>
                  </a:lnTo>
                  <a:lnTo>
                    <a:pt x="1620" y="53"/>
                  </a:lnTo>
                  <a:lnTo>
                    <a:pt x="1637" y="69"/>
                  </a:lnTo>
                  <a:lnTo>
                    <a:pt x="1652" y="86"/>
                  </a:lnTo>
                  <a:lnTo>
                    <a:pt x="1666" y="105"/>
                  </a:lnTo>
                  <a:lnTo>
                    <a:pt x="1677" y="123"/>
                  </a:lnTo>
                  <a:lnTo>
                    <a:pt x="1687" y="145"/>
                  </a:lnTo>
                  <a:lnTo>
                    <a:pt x="1696" y="166"/>
                  </a:lnTo>
                  <a:lnTo>
                    <a:pt x="1702" y="189"/>
                  </a:lnTo>
                  <a:lnTo>
                    <a:pt x="1705" y="212"/>
                  </a:lnTo>
                  <a:lnTo>
                    <a:pt x="1706" y="237"/>
                  </a:lnTo>
                  <a:lnTo>
                    <a:pt x="1706" y="334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 name="Freeform 900"/>
            <p:cNvSpPr/>
            <p:nvPr/>
          </p:nvSpPr>
          <p:spPr bwMode="auto">
            <a:xfrm>
              <a:off x="6362700" y="1131888"/>
              <a:ext cx="2708275" cy="5678488"/>
            </a:xfrm>
            <a:custGeom>
              <a:avLst/>
              <a:gdLst>
                <a:gd name="T0" fmla="*/ 1706 w 1706"/>
                <a:gd name="T1" fmla="*/ 3340 h 3577"/>
                <a:gd name="T2" fmla="*/ 1702 w 1706"/>
                <a:gd name="T3" fmla="*/ 3387 h 3577"/>
                <a:gd name="T4" fmla="*/ 1687 w 1706"/>
                <a:gd name="T5" fmla="*/ 3432 h 3577"/>
                <a:gd name="T6" fmla="*/ 1666 w 1706"/>
                <a:gd name="T7" fmla="*/ 3472 h 3577"/>
                <a:gd name="T8" fmla="*/ 1637 w 1706"/>
                <a:gd name="T9" fmla="*/ 3508 h 3577"/>
                <a:gd name="T10" fmla="*/ 1601 w 1706"/>
                <a:gd name="T11" fmla="*/ 3537 h 3577"/>
                <a:gd name="T12" fmla="*/ 1561 w 1706"/>
                <a:gd name="T13" fmla="*/ 3558 h 3577"/>
                <a:gd name="T14" fmla="*/ 1517 w 1706"/>
                <a:gd name="T15" fmla="*/ 3573 h 3577"/>
                <a:gd name="T16" fmla="*/ 1468 w 1706"/>
                <a:gd name="T17" fmla="*/ 3577 h 3577"/>
                <a:gd name="T18" fmla="*/ 238 w 1706"/>
                <a:gd name="T19" fmla="*/ 3577 h 3577"/>
                <a:gd name="T20" fmla="*/ 191 w 1706"/>
                <a:gd name="T21" fmla="*/ 3573 h 3577"/>
                <a:gd name="T22" fmla="*/ 145 w 1706"/>
                <a:gd name="T23" fmla="*/ 3558 h 3577"/>
                <a:gd name="T24" fmla="*/ 105 w 1706"/>
                <a:gd name="T25" fmla="*/ 3537 h 3577"/>
                <a:gd name="T26" fmla="*/ 70 w 1706"/>
                <a:gd name="T27" fmla="*/ 3508 h 3577"/>
                <a:gd name="T28" fmla="*/ 40 w 1706"/>
                <a:gd name="T29" fmla="*/ 3472 h 3577"/>
                <a:gd name="T30" fmla="*/ 19 w 1706"/>
                <a:gd name="T31" fmla="*/ 3432 h 3577"/>
                <a:gd name="T32" fmla="*/ 6 w 1706"/>
                <a:gd name="T33" fmla="*/ 3387 h 3577"/>
                <a:gd name="T34" fmla="*/ 0 w 1706"/>
                <a:gd name="T35" fmla="*/ 3340 h 3577"/>
                <a:gd name="T36" fmla="*/ 0 w 1706"/>
                <a:gd name="T37" fmla="*/ 237 h 3577"/>
                <a:gd name="T38" fmla="*/ 6 w 1706"/>
                <a:gd name="T39" fmla="*/ 189 h 3577"/>
                <a:gd name="T40" fmla="*/ 19 w 1706"/>
                <a:gd name="T41" fmla="*/ 145 h 3577"/>
                <a:gd name="T42" fmla="*/ 40 w 1706"/>
                <a:gd name="T43" fmla="*/ 105 h 3577"/>
                <a:gd name="T44" fmla="*/ 70 w 1706"/>
                <a:gd name="T45" fmla="*/ 69 h 3577"/>
                <a:gd name="T46" fmla="*/ 105 w 1706"/>
                <a:gd name="T47" fmla="*/ 40 h 3577"/>
                <a:gd name="T48" fmla="*/ 145 w 1706"/>
                <a:gd name="T49" fmla="*/ 19 h 3577"/>
                <a:gd name="T50" fmla="*/ 191 w 1706"/>
                <a:gd name="T51" fmla="*/ 4 h 3577"/>
                <a:gd name="T52" fmla="*/ 238 w 1706"/>
                <a:gd name="T53" fmla="*/ 0 h 3577"/>
                <a:gd name="T54" fmla="*/ 1468 w 1706"/>
                <a:gd name="T55" fmla="*/ 0 h 3577"/>
                <a:gd name="T56" fmla="*/ 1517 w 1706"/>
                <a:gd name="T57" fmla="*/ 4 h 3577"/>
                <a:gd name="T58" fmla="*/ 1561 w 1706"/>
                <a:gd name="T59" fmla="*/ 19 h 3577"/>
                <a:gd name="T60" fmla="*/ 1601 w 1706"/>
                <a:gd name="T61" fmla="*/ 40 h 3577"/>
                <a:gd name="T62" fmla="*/ 1637 w 1706"/>
                <a:gd name="T63" fmla="*/ 69 h 3577"/>
                <a:gd name="T64" fmla="*/ 1666 w 1706"/>
                <a:gd name="T65" fmla="*/ 105 h 3577"/>
                <a:gd name="T66" fmla="*/ 1687 w 1706"/>
                <a:gd name="T67" fmla="*/ 145 h 3577"/>
                <a:gd name="T68" fmla="*/ 1702 w 1706"/>
                <a:gd name="T69" fmla="*/ 189 h 3577"/>
                <a:gd name="T70" fmla="*/ 1706 w 1706"/>
                <a:gd name="T71" fmla="*/ 237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6" h="3577">
                  <a:moveTo>
                    <a:pt x="1706" y="3340"/>
                  </a:moveTo>
                  <a:lnTo>
                    <a:pt x="1706" y="3340"/>
                  </a:lnTo>
                  <a:lnTo>
                    <a:pt x="1705" y="3363"/>
                  </a:lnTo>
                  <a:lnTo>
                    <a:pt x="1702" y="3387"/>
                  </a:lnTo>
                  <a:lnTo>
                    <a:pt x="1696" y="3410"/>
                  </a:lnTo>
                  <a:lnTo>
                    <a:pt x="1687" y="3432"/>
                  </a:lnTo>
                  <a:lnTo>
                    <a:pt x="1677" y="3453"/>
                  </a:lnTo>
                  <a:lnTo>
                    <a:pt x="1666" y="3472"/>
                  </a:lnTo>
                  <a:lnTo>
                    <a:pt x="1652" y="3491"/>
                  </a:lnTo>
                  <a:lnTo>
                    <a:pt x="1637" y="3508"/>
                  </a:lnTo>
                  <a:lnTo>
                    <a:pt x="1620" y="3522"/>
                  </a:lnTo>
                  <a:lnTo>
                    <a:pt x="1601" y="3537"/>
                  </a:lnTo>
                  <a:lnTo>
                    <a:pt x="1581" y="3548"/>
                  </a:lnTo>
                  <a:lnTo>
                    <a:pt x="1561" y="3558"/>
                  </a:lnTo>
                  <a:lnTo>
                    <a:pt x="1540" y="3567"/>
                  </a:lnTo>
                  <a:lnTo>
                    <a:pt x="1517" y="3573"/>
                  </a:lnTo>
                  <a:lnTo>
                    <a:pt x="1492" y="3575"/>
                  </a:lnTo>
                  <a:lnTo>
                    <a:pt x="1468" y="3577"/>
                  </a:lnTo>
                  <a:lnTo>
                    <a:pt x="238" y="3577"/>
                  </a:lnTo>
                  <a:lnTo>
                    <a:pt x="238" y="3577"/>
                  </a:lnTo>
                  <a:lnTo>
                    <a:pt x="214" y="3575"/>
                  </a:lnTo>
                  <a:lnTo>
                    <a:pt x="191" y="3573"/>
                  </a:lnTo>
                  <a:lnTo>
                    <a:pt x="168" y="3567"/>
                  </a:lnTo>
                  <a:lnTo>
                    <a:pt x="145" y="3558"/>
                  </a:lnTo>
                  <a:lnTo>
                    <a:pt x="125" y="3548"/>
                  </a:lnTo>
                  <a:lnTo>
                    <a:pt x="105" y="3537"/>
                  </a:lnTo>
                  <a:lnTo>
                    <a:pt x="87" y="3522"/>
                  </a:lnTo>
                  <a:lnTo>
                    <a:pt x="70" y="3508"/>
                  </a:lnTo>
                  <a:lnTo>
                    <a:pt x="54" y="3491"/>
                  </a:lnTo>
                  <a:lnTo>
                    <a:pt x="40" y="3472"/>
                  </a:lnTo>
                  <a:lnTo>
                    <a:pt x="29" y="3453"/>
                  </a:lnTo>
                  <a:lnTo>
                    <a:pt x="19" y="3432"/>
                  </a:lnTo>
                  <a:lnTo>
                    <a:pt x="11" y="3410"/>
                  </a:lnTo>
                  <a:lnTo>
                    <a:pt x="6" y="3387"/>
                  </a:lnTo>
                  <a:lnTo>
                    <a:pt x="1" y="3363"/>
                  </a:lnTo>
                  <a:lnTo>
                    <a:pt x="0" y="3340"/>
                  </a:lnTo>
                  <a:lnTo>
                    <a:pt x="0" y="237"/>
                  </a:lnTo>
                  <a:lnTo>
                    <a:pt x="0" y="237"/>
                  </a:lnTo>
                  <a:lnTo>
                    <a:pt x="1" y="212"/>
                  </a:lnTo>
                  <a:lnTo>
                    <a:pt x="6" y="189"/>
                  </a:lnTo>
                  <a:lnTo>
                    <a:pt x="11" y="166"/>
                  </a:lnTo>
                  <a:lnTo>
                    <a:pt x="19" y="145"/>
                  </a:lnTo>
                  <a:lnTo>
                    <a:pt x="29" y="123"/>
                  </a:lnTo>
                  <a:lnTo>
                    <a:pt x="40" y="105"/>
                  </a:lnTo>
                  <a:lnTo>
                    <a:pt x="54" y="86"/>
                  </a:lnTo>
                  <a:lnTo>
                    <a:pt x="70" y="69"/>
                  </a:lnTo>
                  <a:lnTo>
                    <a:pt x="87" y="53"/>
                  </a:lnTo>
                  <a:lnTo>
                    <a:pt x="105" y="40"/>
                  </a:lnTo>
                  <a:lnTo>
                    <a:pt x="125" y="29"/>
                  </a:lnTo>
                  <a:lnTo>
                    <a:pt x="145" y="19"/>
                  </a:lnTo>
                  <a:lnTo>
                    <a:pt x="168" y="10"/>
                  </a:lnTo>
                  <a:lnTo>
                    <a:pt x="191" y="4"/>
                  </a:lnTo>
                  <a:lnTo>
                    <a:pt x="214" y="0"/>
                  </a:lnTo>
                  <a:lnTo>
                    <a:pt x="238" y="0"/>
                  </a:lnTo>
                  <a:lnTo>
                    <a:pt x="1468" y="0"/>
                  </a:lnTo>
                  <a:lnTo>
                    <a:pt x="1468" y="0"/>
                  </a:lnTo>
                  <a:lnTo>
                    <a:pt x="1492" y="0"/>
                  </a:lnTo>
                  <a:lnTo>
                    <a:pt x="1517" y="4"/>
                  </a:lnTo>
                  <a:lnTo>
                    <a:pt x="1540" y="10"/>
                  </a:lnTo>
                  <a:lnTo>
                    <a:pt x="1561" y="19"/>
                  </a:lnTo>
                  <a:lnTo>
                    <a:pt x="1581" y="29"/>
                  </a:lnTo>
                  <a:lnTo>
                    <a:pt x="1601" y="40"/>
                  </a:lnTo>
                  <a:lnTo>
                    <a:pt x="1620" y="53"/>
                  </a:lnTo>
                  <a:lnTo>
                    <a:pt x="1637" y="69"/>
                  </a:lnTo>
                  <a:lnTo>
                    <a:pt x="1652" y="86"/>
                  </a:lnTo>
                  <a:lnTo>
                    <a:pt x="1666" y="105"/>
                  </a:lnTo>
                  <a:lnTo>
                    <a:pt x="1677" y="123"/>
                  </a:lnTo>
                  <a:lnTo>
                    <a:pt x="1687" y="145"/>
                  </a:lnTo>
                  <a:lnTo>
                    <a:pt x="1696" y="166"/>
                  </a:lnTo>
                  <a:lnTo>
                    <a:pt x="1702" y="189"/>
                  </a:lnTo>
                  <a:lnTo>
                    <a:pt x="1705" y="212"/>
                  </a:lnTo>
                  <a:lnTo>
                    <a:pt x="1706" y="237"/>
                  </a:lnTo>
                  <a:lnTo>
                    <a:pt x="1706" y="3340"/>
                  </a:lnTo>
                  <a:close/>
                </a:path>
              </a:pathLst>
            </a:custGeom>
            <a:solidFill>
              <a:srgbClr val="F6F7F8"/>
            </a:solidFill>
            <a:ln>
              <a:noFill/>
            </a:ln>
          </p:spPr>
          <p:txBody>
            <a:bodyPr/>
            <a:lstStyle/>
            <a:p>
              <a:pPr fontAlgn="auto">
                <a:spcBef>
                  <a:spcPts val="0"/>
                </a:spcBef>
                <a:spcAft>
                  <a:spcPts val="0"/>
                </a:spcAft>
                <a:defRPr/>
              </a:pPr>
              <a:endParaRPr lang="zh-CN" altLang="en-US">
                <a:latin typeface="+mn-lt"/>
                <a:ea typeface="+mn-ea"/>
              </a:endParaRPr>
            </a:p>
          </p:txBody>
        </p:sp>
        <p:sp>
          <p:nvSpPr>
            <p:cNvPr id="26" name="Freeform 901"/>
            <p:cNvSpPr/>
            <p:nvPr/>
          </p:nvSpPr>
          <p:spPr bwMode="auto">
            <a:xfrm>
              <a:off x="6362700" y="1131888"/>
              <a:ext cx="2708275" cy="5678488"/>
            </a:xfrm>
            <a:custGeom>
              <a:avLst/>
              <a:gdLst>
                <a:gd name="T0" fmla="*/ 1706 w 1706"/>
                <a:gd name="T1" fmla="*/ 3340 h 3577"/>
                <a:gd name="T2" fmla="*/ 1702 w 1706"/>
                <a:gd name="T3" fmla="*/ 3387 h 3577"/>
                <a:gd name="T4" fmla="*/ 1687 w 1706"/>
                <a:gd name="T5" fmla="*/ 3432 h 3577"/>
                <a:gd name="T6" fmla="*/ 1666 w 1706"/>
                <a:gd name="T7" fmla="*/ 3472 h 3577"/>
                <a:gd name="T8" fmla="*/ 1637 w 1706"/>
                <a:gd name="T9" fmla="*/ 3508 h 3577"/>
                <a:gd name="T10" fmla="*/ 1601 w 1706"/>
                <a:gd name="T11" fmla="*/ 3537 h 3577"/>
                <a:gd name="T12" fmla="*/ 1561 w 1706"/>
                <a:gd name="T13" fmla="*/ 3558 h 3577"/>
                <a:gd name="T14" fmla="*/ 1517 w 1706"/>
                <a:gd name="T15" fmla="*/ 3573 h 3577"/>
                <a:gd name="T16" fmla="*/ 1468 w 1706"/>
                <a:gd name="T17" fmla="*/ 3577 h 3577"/>
                <a:gd name="T18" fmla="*/ 238 w 1706"/>
                <a:gd name="T19" fmla="*/ 3577 h 3577"/>
                <a:gd name="T20" fmla="*/ 191 w 1706"/>
                <a:gd name="T21" fmla="*/ 3573 h 3577"/>
                <a:gd name="T22" fmla="*/ 145 w 1706"/>
                <a:gd name="T23" fmla="*/ 3558 h 3577"/>
                <a:gd name="T24" fmla="*/ 105 w 1706"/>
                <a:gd name="T25" fmla="*/ 3537 h 3577"/>
                <a:gd name="T26" fmla="*/ 70 w 1706"/>
                <a:gd name="T27" fmla="*/ 3508 h 3577"/>
                <a:gd name="T28" fmla="*/ 40 w 1706"/>
                <a:gd name="T29" fmla="*/ 3472 h 3577"/>
                <a:gd name="T30" fmla="*/ 19 w 1706"/>
                <a:gd name="T31" fmla="*/ 3432 h 3577"/>
                <a:gd name="T32" fmla="*/ 6 w 1706"/>
                <a:gd name="T33" fmla="*/ 3387 h 3577"/>
                <a:gd name="T34" fmla="*/ 0 w 1706"/>
                <a:gd name="T35" fmla="*/ 3340 h 3577"/>
                <a:gd name="T36" fmla="*/ 0 w 1706"/>
                <a:gd name="T37" fmla="*/ 237 h 3577"/>
                <a:gd name="T38" fmla="*/ 6 w 1706"/>
                <a:gd name="T39" fmla="*/ 189 h 3577"/>
                <a:gd name="T40" fmla="*/ 19 w 1706"/>
                <a:gd name="T41" fmla="*/ 145 h 3577"/>
                <a:gd name="T42" fmla="*/ 40 w 1706"/>
                <a:gd name="T43" fmla="*/ 105 h 3577"/>
                <a:gd name="T44" fmla="*/ 70 w 1706"/>
                <a:gd name="T45" fmla="*/ 69 h 3577"/>
                <a:gd name="T46" fmla="*/ 105 w 1706"/>
                <a:gd name="T47" fmla="*/ 40 h 3577"/>
                <a:gd name="T48" fmla="*/ 145 w 1706"/>
                <a:gd name="T49" fmla="*/ 19 h 3577"/>
                <a:gd name="T50" fmla="*/ 191 w 1706"/>
                <a:gd name="T51" fmla="*/ 4 h 3577"/>
                <a:gd name="T52" fmla="*/ 238 w 1706"/>
                <a:gd name="T53" fmla="*/ 0 h 3577"/>
                <a:gd name="T54" fmla="*/ 1468 w 1706"/>
                <a:gd name="T55" fmla="*/ 0 h 3577"/>
                <a:gd name="T56" fmla="*/ 1517 w 1706"/>
                <a:gd name="T57" fmla="*/ 4 h 3577"/>
                <a:gd name="T58" fmla="*/ 1561 w 1706"/>
                <a:gd name="T59" fmla="*/ 19 h 3577"/>
                <a:gd name="T60" fmla="*/ 1601 w 1706"/>
                <a:gd name="T61" fmla="*/ 40 h 3577"/>
                <a:gd name="T62" fmla="*/ 1637 w 1706"/>
                <a:gd name="T63" fmla="*/ 69 h 3577"/>
                <a:gd name="T64" fmla="*/ 1666 w 1706"/>
                <a:gd name="T65" fmla="*/ 105 h 3577"/>
                <a:gd name="T66" fmla="*/ 1687 w 1706"/>
                <a:gd name="T67" fmla="*/ 145 h 3577"/>
                <a:gd name="T68" fmla="*/ 1702 w 1706"/>
                <a:gd name="T69" fmla="*/ 189 h 3577"/>
                <a:gd name="T70" fmla="*/ 1706 w 1706"/>
                <a:gd name="T71" fmla="*/ 237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6" h="3577">
                  <a:moveTo>
                    <a:pt x="1706" y="3340"/>
                  </a:moveTo>
                  <a:lnTo>
                    <a:pt x="1706" y="3340"/>
                  </a:lnTo>
                  <a:lnTo>
                    <a:pt x="1705" y="3363"/>
                  </a:lnTo>
                  <a:lnTo>
                    <a:pt x="1702" y="3387"/>
                  </a:lnTo>
                  <a:lnTo>
                    <a:pt x="1696" y="3410"/>
                  </a:lnTo>
                  <a:lnTo>
                    <a:pt x="1687" y="3432"/>
                  </a:lnTo>
                  <a:lnTo>
                    <a:pt x="1677" y="3453"/>
                  </a:lnTo>
                  <a:lnTo>
                    <a:pt x="1666" y="3472"/>
                  </a:lnTo>
                  <a:lnTo>
                    <a:pt x="1652" y="3491"/>
                  </a:lnTo>
                  <a:lnTo>
                    <a:pt x="1637" y="3508"/>
                  </a:lnTo>
                  <a:lnTo>
                    <a:pt x="1620" y="3522"/>
                  </a:lnTo>
                  <a:lnTo>
                    <a:pt x="1601" y="3537"/>
                  </a:lnTo>
                  <a:lnTo>
                    <a:pt x="1581" y="3548"/>
                  </a:lnTo>
                  <a:lnTo>
                    <a:pt x="1561" y="3558"/>
                  </a:lnTo>
                  <a:lnTo>
                    <a:pt x="1540" y="3567"/>
                  </a:lnTo>
                  <a:lnTo>
                    <a:pt x="1517" y="3573"/>
                  </a:lnTo>
                  <a:lnTo>
                    <a:pt x="1492" y="3575"/>
                  </a:lnTo>
                  <a:lnTo>
                    <a:pt x="1468" y="3577"/>
                  </a:lnTo>
                  <a:lnTo>
                    <a:pt x="238" y="3577"/>
                  </a:lnTo>
                  <a:lnTo>
                    <a:pt x="238" y="3577"/>
                  </a:lnTo>
                  <a:lnTo>
                    <a:pt x="214" y="3575"/>
                  </a:lnTo>
                  <a:lnTo>
                    <a:pt x="191" y="3573"/>
                  </a:lnTo>
                  <a:lnTo>
                    <a:pt x="168" y="3567"/>
                  </a:lnTo>
                  <a:lnTo>
                    <a:pt x="145" y="3558"/>
                  </a:lnTo>
                  <a:lnTo>
                    <a:pt x="125" y="3548"/>
                  </a:lnTo>
                  <a:lnTo>
                    <a:pt x="105" y="3537"/>
                  </a:lnTo>
                  <a:lnTo>
                    <a:pt x="87" y="3522"/>
                  </a:lnTo>
                  <a:lnTo>
                    <a:pt x="70" y="3508"/>
                  </a:lnTo>
                  <a:lnTo>
                    <a:pt x="54" y="3491"/>
                  </a:lnTo>
                  <a:lnTo>
                    <a:pt x="40" y="3472"/>
                  </a:lnTo>
                  <a:lnTo>
                    <a:pt x="29" y="3453"/>
                  </a:lnTo>
                  <a:lnTo>
                    <a:pt x="19" y="3432"/>
                  </a:lnTo>
                  <a:lnTo>
                    <a:pt x="11" y="3410"/>
                  </a:lnTo>
                  <a:lnTo>
                    <a:pt x="6" y="3387"/>
                  </a:lnTo>
                  <a:lnTo>
                    <a:pt x="1" y="3363"/>
                  </a:lnTo>
                  <a:lnTo>
                    <a:pt x="0" y="3340"/>
                  </a:lnTo>
                  <a:lnTo>
                    <a:pt x="0" y="237"/>
                  </a:lnTo>
                  <a:lnTo>
                    <a:pt x="0" y="237"/>
                  </a:lnTo>
                  <a:lnTo>
                    <a:pt x="1" y="212"/>
                  </a:lnTo>
                  <a:lnTo>
                    <a:pt x="6" y="189"/>
                  </a:lnTo>
                  <a:lnTo>
                    <a:pt x="11" y="166"/>
                  </a:lnTo>
                  <a:lnTo>
                    <a:pt x="19" y="145"/>
                  </a:lnTo>
                  <a:lnTo>
                    <a:pt x="29" y="123"/>
                  </a:lnTo>
                  <a:lnTo>
                    <a:pt x="40" y="105"/>
                  </a:lnTo>
                  <a:lnTo>
                    <a:pt x="54" y="86"/>
                  </a:lnTo>
                  <a:lnTo>
                    <a:pt x="70" y="69"/>
                  </a:lnTo>
                  <a:lnTo>
                    <a:pt x="87" y="53"/>
                  </a:lnTo>
                  <a:lnTo>
                    <a:pt x="105" y="40"/>
                  </a:lnTo>
                  <a:lnTo>
                    <a:pt x="125" y="29"/>
                  </a:lnTo>
                  <a:lnTo>
                    <a:pt x="145" y="19"/>
                  </a:lnTo>
                  <a:lnTo>
                    <a:pt x="168" y="10"/>
                  </a:lnTo>
                  <a:lnTo>
                    <a:pt x="191" y="4"/>
                  </a:lnTo>
                  <a:lnTo>
                    <a:pt x="214" y="0"/>
                  </a:lnTo>
                  <a:lnTo>
                    <a:pt x="238" y="0"/>
                  </a:lnTo>
                  <a:lnTo>
                    <a:pt x="1468" y="0"/>
                  </a:lnTo>
                  <a:lnTo>
                    <a:pt x="1468" y="0"/>
                  </a:lnTo>
                  <a:lnTo>
                    <a:pt x="1492" y="0"/>
                  </a:lnTo>
                  <a:lnTo>
                    <a:pt x="1517" y="4"/>
                  </a:lnTo>
                  <a:lnTo>
                    <a:pt x="1540" y="10"/>
                  </a:lnTo>
                  <a:lnTo>
                    <a:pt x="1561" y="19"/>
                  </a:lnTo>
                  <a:lnTo>
                    <a:pt x="1581" y="29"/>
                  </a:lnTo>
                  <a:lnTo>
                    <a:pt x="1601" y="40"/>
                  </a:lnTo>
                  <a:lnTo>
                    <a:pt x="1620" y="53"/>
                  </a:lnTo>
                  <a:lnTo>
                    <a:pt x="1637" y="69"/>
                  </a:lnTo>
                  <a:lnTo>
                    <a:pt x="1652" y="86"/>
                  </a:lnTo>
                  <a:lnTo>
                    <a:pt x="1666" y="105"/>
                  </a:lnTo>
                  <a:lnTo>
                    <a:pt x="1677" y="123"/>
                  </a:lnTo>
                  <a:lnTo>
                    <a:pt x="1687" y="145"/>
                  </a:lnTo>
                  <a:lnTo>
                    <a:pt x="1696" y="166"/>
                  </a:lnTo>
                  <a:lnTo>
                    <a:pt x="1702" y="189"/>
                  </a:lnTo>
                  <a:lnTo>
                    <a:pt x="1705" y="212"/>
                  </a:lnTo>
                  <a:lnTo>
                    <a:pt x="1706" y="237"/>
                  </a:lnTo>
                  <a:lnTo>
                    <a:pt x="1706" y="3340"/>
                  </a:lnTo>
                </a:path>
              </a:pathLst>
            </a:custGeom>
            <a:noFill/>
            <a:ln>
              <a:noFill/>
            </a:ln>
          </p:spPr>
          <p:txBody>
            <a:bodyPr/>
            <a:lstStyle/>
            <a:p>
              <a:pPr fontAlgn="auto">
                <a:spcBef>
                  <a:spcPts val="0"/>
                </a:spcBef>
                <a:spcAft>
                  <a:spcPts val="0"/>
                </a:spcAft>
                <a:defRPr/>
              </a:pPr>
              <a:endParaRPr lang="zh-CN" altLang="en-US">
                <a:latin typeface="+mn-lt"/>
                <a:ea typeface="+mn-ea"/>
              </a:endParaRPr>
            </a:p>
          </p:txBody>
        </p:sp>
        <p:pic>
          <p:nvPicPr>
            <p:cNvPr id="27" name="Picture 903"/>
            <p:cNvPicPr>
              <a:picLocks noChangeAspect="1" noChangeArrowheads="1"/>
            </p:cNvPicPr>
            <p:nvPr/>
          </p:nvPicPr>
          <p:blipFill>
            <a:blip r:embed="rId1" cstate="print"/>
            <a:srcRect/>
            <a:stretch>
              <a:fillRect/>
            </a:stretch>
          </p:blipFill>
          <p:spPr bwMode="auto">
            <a:xfrm>
              <a:off x="7488238" y="6259513"/>
              <a:ext cx="457200" cy="457200"/>
            </a:xfrm>
            <a:prstGeom prst="rect">
              <a:avLst/>
            </a:prstGeom>
            <a:noFill/>
            <a:ln>
              <a:noFill/>
            </a:ln>
          </p:spPr>
        </p:pic>
        <p:pic>
          <p:nvPicPr>
            <p:cNvPr id="28" name="Picture 904"/>
            <p:cNvPicPr>
              <a:picLocks noChangeAspect="1" noChangeArrowheads="1"/>
            </p:cNvPicPr>
            <p:nvPr/>
          </p:nvPicPr>
          <p:blipFill>
            <a:blip r:embed="rId2" cstate="print"/>
            <a:srcRect/>
            <a:stretch>
              <a:fillRect/>
            </a:stretch>
          </p:blipFill>
          <p:spPr bwMode="auto">
            <a:xfrm>
              <a:off x="7504113" y="6256338"/>
              <a:ext cx="376238" cy="165100"/>
            </a:xfrm>
            <a:prstGeom prst="rect">
              <a:avLst/>
            </a:prstGeom>
            <a:noFill/>
            <a:ln>
              <a:noFill/>
            </a:ln>
          </p:spPr>
        </p:pic>
        <p:pic>
          <p:nvPicPr>
            <p:cNvPr id="30" name="Picture 920"/>
            <p:cNvPicPr>
              <a:picLocks noChangeAspect="1" noChangeArrowheads="1"/>
            </p:cNvPicPr>
            <p:nvPr/>
          </p:nvPicPr>
          <p:blipFill>
            <a:blip r:embed="rId3" cstate="print"/>
            <a:srcRect/>
            <a:stretch>
              <a:fillRect/>
            </a:stretch>
          </p:blipFill>
          <p:spPr bwMode="auto">
            <a:xfrm>
              <a:off x="6288088" y="2303463"/>
              <a:ext cx="33338" cy="442913"/>
            </a:xfrm>
            <a:prstGeom prst="rect">
              <a:avLst/>
            </a:prstGeom>
            <a:noFill/>
            <a:ln>
              <a:noFill/>
            </a:ln>
          </p:spPr>
        </p:pic>
        <p:pic>
          <p:nvPicPr>
            <p:cNvPr id="31" name="Picture 921"/>
            <p:cNvPicPr>
              <a:picLocks noChangeAspect="1" noChangeArrowheads="1"/>
            </p:cNvPicPr>
            <p:nvPr/>
          </p:nvPicPr>
          <p:blipFill>
            <a:blip r:embed="rId4" cstate="print"/>
            <a:srcRect/>
            <a:stretch>
              <a:fillRect/>
            </a:stretch>
          </p:blipFill>
          <p:spPr bwMode="auto">
            <a:xfrm>
              <a:off x="6278563" y="2303463"/>
              <a:ext cx="26988" cy="442913"/>
            </a:xfrm>
            <a:prstGeom prst="rect">
              <a:avLst/>
            </a:prstGeom>
            <a:noFill/>
            <a:ln>
              <a:noFill/>
            </a:ln>
          </p:spPr>
        </p:pic>
        <p:pic>
          <p:nvPicPr>
            <p:cNvPr id="32" name="Picture 922"/>
            <p:cNvPicPr>
              <a:picLocks noChangeAspect="1" noChangeArrowheads="1"/>
            </p:cNvPicPr>
            <p:nvPr/>
          </p:nvPicPr>
          <p:blipFill>
            <a:blip r:embed="rId5" cstate="print"/>
            <a:srcRect/>
            <a:stretch>
              <a:fillRect/>
            </a:stretch>
          </p:blipFill>
          <p:spPr bwMode="auto">
            <a:xfrm>
              <a:off x="6296025" y="1806575"/>
              <a:ext cx="26988" cy="246063"/>
            </a:xfrm>
            <a:prstGeom prst="rect">
              <a:avLst/>
            </a:prstGeom>
            <a:noFill/>
            <a:ln>
              <a:noFill/>
            </a:ln>
          </p:spPr>
        </p:pic>
        <p:pic>
          <p:nvPicPr>
            <p:cNvPr id="7" name="Picture 923"/>
            <p:cNvPicPr>
              <a:picLocks noChangeAspect="1" noChangeArrowheads="1"/>
            </p:cNvPicPr>
            <p:nvPr/>
          </p:nvPicPr>
          <p:blipFill>
            <a:blip r:embed="rId6" cstate="print"/>
            <a:srcRect/>
            <a:stretch>
              <a:fillRect/>
            </a:stretch>
          </p:blipFill>
          <p:spPr bwMode="auto">
            <a:xfrm>
              <a:off x="6291263" y="1806575"/>
              <a:ext cx="20638" cy="246063"/>
            </a:xfrm>
            <a:prstGeom prst="rect">
              <a:avLst/>
            </a:prstGeom>
            <a:noFill/>
            <a:ln>
              <a:noFill/>
            </a:ln>
          </p:spPr>
        </p:pic>
        <p:pic>
          <p:nvPicPr>
            <p:cNvPr id="34" name="Picture 924"/>
            <p:cNvPicPr>
              <a:picLocks noChangeAspect="1" noChangeArrowheads="1"/>
            </p:cNvPicPr>
            <p:nvPr/>
          </p:nvPicPr>
          <p:blipFill>
            <a:blip r:embed="rId7" cstate="print"/>
            <a:srcRect/>
            <a:stretch>
              <a:fillRect/>
            </a:stretch>
          </p:blipFill>
          <p:spPr bwMode="auto">
            <a:xfrm>
              <a:off x="6288088" y="2833688"/>
              <a:ext cx="33338" cy="444500"/>
            </a:xfrm>
            <a:prstGeom prst="rect">
              <a:avLst/>
            </a:prstGeom>
            <a:noFill/>
            <a:ln>
              <a:noFill/>
            </a:ln>
          </p:spPr>
        </p:pic>
        <p:pic>
          <p:nvPicPr>
            <p:cNvPr id="35" name="Picture 925"/>
            <p:cNvPicPr>
              <a:picLocks noChangeAspect="1" noChangeArrowheads="1"/>
            </p:cNvPicPr>
            <p:nvPr/>
          </p:nvPicPr>
          <p:blipFill>
            <a:blip r:embed="rId8" cstate="print"/>
            <a:srcRect/>
            <a:stretch>
              <a:fillRect/>
            </a:stretch>
          </p:blipFill>
          <p:spPr bwMode="auto">
            <a:xfrm>
              <a:off x="6278563" y="2833688"/>
              <a:ext cx="26988" cy="444500"/>
            </a:xfrm>
            <a:prstGeom prst="rect">
              <a:avLst/>
            </a:prstGeom>
            <a:noFill/>
            <a:ln>
              <a:noFill/>
            </a:ln>
          </p:spPr>
        </p:pic>
        <p:pic>
          <p:nvPicPr>
            <p:cNvPr id="36" name="Picture 926"/>
            <p:cNvPicPr>
              <a:picLocks noChangeAspect="1" noChangeArrowheads="1"/>
            </p:cNvPicPr>
            <p:nvPr/>
          </p:nvPicPr>
          <p:blipFill>
            <a:blip r:embed="rId9" cstate="print"/>
            <a:srcRect/>
            <a:stretch>
              <a:fillRect/>
            </a:stretch>
          </p:blipFill>
          <p:spPr bwMode="auto">
            <a:xfrm>
              <a:off x="9107488" y="2306638"/>
              <a:ext cx="34925" cy="444500"/>
            </a:xfrm>
            <a:prstGeom prst="rect">
              <a:avLst/>
            </a:prstGeom>
            <a:noFill/>
            <a:ln>
              <a:noFill/>
            </a:ln>
          </p:spPr>
        </p:pic>
        <p:pic>
          <p:nvPicPr>
            <p:cNvPr id="37" name="Picture 927"/>
            <p:cNvPicPr>
              <a:picLocks noChangeAspect="1" noChangeArrowheads="1"/>
            </p:cNvPicPr>
            <p:nvPr/>
          </p:nvPicPr>
          <p:blipFill>
            <a:blip r:embed="rId10" cstate="print"/>
            <a:srcRect/>
            <a:stretch>
              <a:fillRect/>
            </a:stretch>
          </p:blipFill>
          <p:spPr bwMode="auto">
            <a:xfrm>
              <a:off x="9126538" y="2306638"/>
              <a:ext cx="19050" cy="444500"/>
            </a:xfrm>
            <a:prstGeom prst="rect">
              <a:avLst/>
            </a:prstGeom>
            <a:noFill/>
            <a:ln>
              <a:noFill/>
            </a:ln>
          </p:spPr>
        </p:pic>
        <p:pic>
          <p:nvPicPr>
            <p:cNvPr id="38" name="Picture 928"/>
            <p:cNvPicPr>
              <a:picLocks noChangeAspect="1" noChangeArrowheads="1"/>
            </p:cNvPicPr>
            <p:nvPr/>
          </p:nvPicPr>
          <p:blipFill>
            <a:blip r:embed="rId11" cstate="print"/>
            <a:srcRect/>
            <a:stretch>
              <a:fillRect/>
            </a:stretch>
          </p:blipFill>
          <p:spPr bwMode="auto">
            <a:xfrm>
              <a:off x="7212013" y="1387475"/>
              <a:ext cx="115888" cy="115888"/>
            </a:xfrm>
            <a:prstGeom prst="rect">
              <a:avLst/>
            </a:prstGeom>
            <a:noFill/>
            <a:ln>
              <a:noFill/>
            </a:ln>
          </p:spPr>
        </p:pic>
        <p:sp>
          <p:nvSpPr>
            <p:cNvPr id="39" name="Freeform 929"/>
            <p:cNvSpPr/>
            <p:nvPr/>
          </p:nvSpPr>
          <p:spPr bwMode="auto">
            <a:xfrm>
              <a:off x="7246938" y="1423988"/>
              <a:ext cx="49213" cy="49213"/>
            </a:xfrm>
            <a:custGeom>
              <a:avLst/>
              <a:gdLst>
                <a:gd name="T0" fmla="*/ 31 w 31"/>
                <a:gd name="T1" fmla="*/ 15 h 31"/>
                <a:gd name="T2" fmla="*/ 31 w 31"/>
                <a:gd name="T3" fmla="*/ 15 h 31"/>
                <a:gd name="T4" fmla="*/ 30 w 31"/>
                <a:gd name="T5" fmla="*/ 21 h 31"/>
                <a:gd name="T6" fmla="*/ 27 w 31"/>
                <a:gd name="T7" fmla="*/ 27 h 31"/>
                <a:gd name="T8" fmla="*/ 21 w 31"/>
                <a:gd name="T9" fmla="*/ 30 h 31"/>
                <a:gd name="T10" fmla="*/ 15 w 31"/>
                <a:gd name="T11" fmla="*/ 31 h 31"/>
                <a:gd name="T12" fmla="*/ 15 w 31"/>
                <a:gd name="T13" fmla="*/ 31 h 31"/>
                <a:gd name="T14" fmla="*/ 8 w 31"/>
                <a:gd name="T15" fmla="*/ 30 h 31"/>
                <a:gd name="T16" fmla="*/ 4 w 31"/>
                <a:gd name="T17" fmla="*/ 27 h 31"/>
                <a:gd name="T18" fmla="*/ 0 w 31"/>
                <a:gd name="T19" fmla="*/ 21 h 31"/>
                <a:gd name="T20" fmla="*/ 0 w 31"/>
                <a:gd name="T21" fmla="*/ 15 h 31"/>
                <a:gd name="T22" fmla="*/ 0 w 31"/>
                <a:gd name="T23" fmla="*/ 15 h 31"/>
                <a:gd name="T24" fmla="*/ 0 w 31"/>
                <a:gd name="T25" fmla="*/ 8 h 31"/>
                <a:gd name="T26" fmla="*/ 4 w 31"/>
                <a:gd name="T27" fmla="*/ 4 h 31"/>
                <a:gd name="T28" fmla="*/ 8 w 31"/>
                <a:gd name="T29" fmla="*/ 1 h 31"/>
                <a:gd name="T30" fmla="*/ 15 w 31"/>
                <a:gd name="T31" fmla="*/ 0 h 31"/>
                <a:gd name="T32" fmla="*/ 15 w 31"/>
                <a:gd name="T33" fmla="*/ 0 h 31"/>
                <a:gd name="T34" fmla="*/ 21 w 31"/>
                <a:gd name="T35" fmla="*/ 1 h 31"/>
                <a:gd name="T36" fmla="*/ 27 w 31"/>
                <a:gd name="T37" fmla="*/ 4 h 31"/>
                <a:gd name="T38" fmla="*/ 30 w 31"/>
                <a:gd name="T39" fmla="*/ 8 h 31"/>
                <a:gd name="T40" fmla="*/ 31 w 31"/>
                <a:gd name="T41" fmla="*/ 15 h 31"/>
                <a:gd name="T42" fmla="*/ 31 w 31"/>
                <a:gd name="T43"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31">
                  <a:moveTo>
                    <a:pt x="31" y="15"/>
                  </a:moveTo>
                  <a:lnTo>
                    <a:pt x="31" y="15"/>
                  </a:lnTo>
                  <a:lnTo>
                    <a:pt x="30" y="21"/>
                  </a:lnTo>
                  <a:lnTo>
                    <a:pt x="27" y="27"/>
                  </a:lnTo>
                  <a:lnTo>
                    <a:pt x="21" y="30"/>
                  </a:lnTo>
                  <a:lnTo>
                    <a:pt x="15" y="31"/>
                  </a:lnTo>
                  <a:lnTo>
                    <a:pt x="15" y="31"/>
                  </a:lnTo>
                  <a:lnTo>
                    <a:pt x="8" y="30"/>
                  </a:lnTo>
                  <a:lnTo>
                    <a:pt x="4" y="27"/>
                  </a:lnTo>
                  <a:lnTo>
                    <a:pt x="0" y="21"/>
                  </a:lnTo>
                  <a:lnTo>
                    <a:pt x="0" y="15"/>
                  </a:lnTo>
                  <a:lnTo>
                    <a:pt x="0" y="15"/>
                  </a:lnTo>
                  <a:lnTo>
                    <a:pt x="0" y="8"/>
                  </a:lnTo>
                  <a:lnTo>
                    <a:pt x="4" y="4"/>
                  </a:lnTo>
                  <a:lnTo>
                    <a:pt x="8" y="1"/>
                  </a:lnTo>
                  <a:lnTo>
                    <a:pt x="15" y="0"/>
                  </a:lnTo>
                  <a:lnTo>
                    <a:pt x="15" y="0"/>
                  </a:lnTo>
                  <a:lnTo>
                    <a:pt x="21" y="1"/>
                  </a:lnTo>
                  <a:lnTo>
                    <a:pt x="27" y="4"/>
                  </a:lnTo>
                  <a:lnTo>
                    <a:pt x="30" y="8"/>
                  </a:lnTo>
                  <a:lnTo>
                    <a:pt x="31" y="15"/>
                  </a:lnTo>
                  <a:lnTo>
                    <a:pt x="31" y="15"/>
                  </a:lnTo>
                  <a:close/>
                </a:path>
              </a:pathLst>
            </a:custGeom>
            <a:solidFill>
              <a:srgbClr val="080809"/>
            </a:solidFill>
            <a:ln>
              <a:noFill/>
            </a:ln>
          </p:spPr>
          <p:txBody>
            <a:bodyPr/>
            <a:lstStyle/>
            <a:p>
              <a:pPr fontAlgn="auto">
                <a:spcBef>
                  <a:spcPts val="0"/>
                </a:spcBef>
                <a:spcAft>
                  <a:spcPts val="0"/>
                </a:spcAft>
                <a:defRPr/>
              </a:pPr>
              <a:endParaRPr lang="zh-CN" altLang="en-US">
                <a:latin typeface="+mn-lt"/>
                <a:ea typeface="+mn-ea"/>
              </a:endParaRPr>
            </a:p>
          </p:txBody>
        </p:sp>
        <p:pic>
          <p:nvPicPr>
            <p:cNvPr id="40" name="Picture 930"/>
            <p:cNvPicPr>
              <a:picLocks noChangeAspect="1" noChangeArrowheads="1"/>
            </p:cNvPicPr>
            <p:nvPr/>
          </p:nvPicPr>
          <p:blipFill>
            <a:blip r:embed="rId12" cstate="print"/>
            <a:srcRect/>
            <a:stretch>
              <a:fillRect/>
            </a:stretch>
          </p:blipFill>
          <p:spPr bwMode="auto">
            <a:xfrm>
              <a:off x="7239000" y="1419225"/>
              <a:ext cx="61913" cy="61913"/>
            </a:xfrm>
            <a:prstGeom prst="rect">
              <a:avLst/>
            </a:prstGeom>
            <a:noFill/>
            <a:ln>
              <a:noFill/>
            </a:ln>
          </p:spPr>
        </p:pic>
        <p:sp>
          <p:nvSpPr>
            <p:cNvPr id="41" name="Freeform 931"/>
            <p:cNvSpPr/>
            <p:nvPr/>
          </p:nvSpPr>
          <p:spPr bwMode="auto">
            <a:xfrm>
              <a:off x="7493000" y="1420813"/>
              <a:ext cx="455613" cy="52388"/>
            </a:xfrm>
            <a:custGeom>
              <a:avLst/>
              <a:gdLst>
                <a:gd name="T0" fmla="*/ 269 w 287"/>
                <a:gd name="T1" fmla="*/ 0 h 33"/>
                <a:gd name="T2" fmla="*/ 15 w 287"/>
                <a:gd name="T3" fmla="*/ 0 h 33"/>
                <a:gd name="T4" fmla="*/ 15 w 287"/>
                <a:gd name="T5" fmla="*/ 0 h 33"/>
                <a:gd name="T6" fmla="*/ 10 w 287"/>
                <a:gd name="T7" fmla="*/ 2 h 33"/>
                <a:gd name="T8" fmla="*/ 4 w 287"/>
                <a:gd name="T9" fmla="*/ 6 h 33"/>
                <a:gd name="T10" fmla="*/ 1 w 287"/>
                <a:gd name="T11" fmla="*/ 10 h 33"/>
                <a:gd name="T12" fmla="*/ 0 w 287"/>
                <a:gd name="T13" fmla="*/ 17 h 33"/>
                <a:gd name="T14" fmla="*/ 0 w 287"/>
                <a:gd name="T15" fmla="*/ 17 h 33"/>
                <a:gd name="T16" fmla="*/ 1 w 287"/>
                <a:gd name="T17" fmla="*/ 23 h 33"/>
                <a:gd name="T18" fmla="*/ 4 w 287"/>
                <a:gd name="T19" fmla="*/ 29 h 33"/>
                <a:gd name="T20" fmla="*/ 10 w 287"/>
                <a:gd name="T21" fmla="*/ 32 h 33"/>
                <a:gd name="T22" fmla="*/ 15 w 287"/>
                <a:gd name="T23" fmla="*/ 33 h 33"/>
                <a:gd name="T24" fmla="*/ 269 w 287"/>
                <a:gd name="T25" fmla="*/ 33 h 33"/>
                <a:gd name="T26" fmla="*/ 269 w 287"/>
                <a:gd name="T27" fmla="*/ 33 h 33"/>
                <a:gd name="T28" fmla="*/ 277 w 287"/>
                <a:gd name="T29" fmla="*/ 32 h 33"/>
                <a:gd name="T30" fmla="*/ 282 w 287"/>
                <a:gd name="T31" fmla="*/ 29 h 33"/>
                <a:gd name="T32" fmla="*/ 285 w 287"/>
                <a:gd name="T33" fmla="*/ 23 h 33"/>
                <a:gd name="T34" fmla="*/ 287 w 287"/>
                <a:gd name="T35" fmla="*/ 17 h 33"/>
                <a:gd name="T36" fmla="*/ 287 w 287"/>
                <a:gd name="T37" fmla="*/ 17 h 33"/>
                <a:gd name="T38" fmla="*/ 285 w 287"/>
                <a:gd name="T39" fmla="*/ 10 h 33"/>
                <a:gd name="T40" fmla="*/ 282 w 287"/>
                <a:gd name="T41" fmla="*/ 6 h 33"/>
                <a:gd name="T42" fmla="*/ 277 w 287"/>
                <a:gd name="T43" fmla="*/ 2 h 33"/>
                <a:gd name="T44" fmla="*/ 269 w 287"/>
                <a:gd name="T4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7" h="33">
                  <a:moveTo>
                    <a:pt x="269" y="0"/>
                  </a:moveTo>
                  <a:lnTo>
                    <a:pt x="15" y="0"/>
                  </a:lnTo>
                  <a:lnTo>
                    <a:pt x="15" y="0"/>
                  </a:lnTo>
                  <a:lnTo>
                    <a:pt x="10" y="2"/>
                  </a:lnTo>
                  <a:lnTo>
                    <a:pt x="4" y="6"/>
                  </a:lnTo>
                  <a:lnTo>
                    <a:pt x="1" y="10"/>
                  </a:lnTo>
                  <a:lnTo>
                    <a:pt x="0" y="17"/>
                  </a:lnTo>
                  <a:lnTo>
                    <a:pt x="0" y="17"/>
                  </a:lnTo>
                  <a:lnTo>
                    <a:pt x="1" y="23"/>
                  </a:lnTo>
                  <a:lnTo>
                    <a:pt x="4" y="29"/>
                  </a:lnTo>
                  <a:lnTo>
                    <a:pt x="10" y="32"/>
                  </a:lnTo>
                  <a:lnTo>
                    <a:pt x="15" y="33"/>
                  </a:lnTo>
                  <a:lnTo>
                    <a:pt x="269" y="33"/>
                  </a:lnTo>
                  <a:lnTo>
                    <a:pt x="269" y="33"/>
                  </a:lnTo>
                  <a:lnTo>
                    <a:pt x="277" y="32"/>
                  </a:lnTo>
                  <a:lnTo>
                    <a:pt x="282" y="29"/>
                  </a:lnTo>
                  <a:lnTo>
                    <a:pt x="285" y="23"/>
                  </a:lnTo>
                  <a:lnTo>
                    <a:pt x="287" y="17"/>
                  </a:lnTo>
                  <a:lnTo>
                    <a:pt x="287" y="17"/>
                  </a:lnTo>
                  <a:lnTo>
                    <a:pt x="285" y="10"/>
                  </a:lnTo>
                  <a:lnTo>
                    <a:pt x="282" y="6"/>
                  </a:lnTo>
                  <a:lnTo>
                    <a:pt x="277" y="2"/>
                  </a:lnTo>
                  <a:lnTo>
                    <a:pt x="269" y="0"/>
                  </a:lnTo>
                  <a:close/>
                </a:path>
              </a:pathLst>
            </a:custGeom>
            <a:solidFill>
              <a:srgbClr val="070B0A"/>
            </a:solidFill>
            <a:ln>
              <a:noFill/>
            </a:ln>
          </p:spPr>
          <p:txBody>
            <a:bodyPr/>
            <a:lstStyle/>
            <a:p>
              <a:pPr fontAlgn="auto">
                <a:spcBef>
                  <a:spcPts val="0"/>
                </a:spcBef>
                <a:spcAft>
                  <a:spcPts val="0"/>
                </a:spcAft>
                <a:defRPr/>
              </a:pPr>
              <a:endParaRPr lang="zh-CN" altLang="en-US">
                <a:latin typeface="+mn-lt"/>
                <a:ea typeface="+mn-ea"/>
              </a:endParaRPr>
            </a:p>
          </p:txBody>
        </p:sp>
        <p:sp>
          <p:nvSpPr>
            <p:cNvPr id="42" name="Freeform 932"/>
            <p:cNvSpPr/>
            <p:nvPr/>
          </p:nvSpPr>
          <p:spPr bwMode="auto">
            <a:xfrm>
              <a:off x="7493000" y="1420813"/>
              <a:ext cx="455613" cy="52388"/>
            </a:xfrm>
            <a:custGeom>
              <a:avLst/>
              <a:gdLst>
                <a:gd name="T0" fmla="*/ 269 w 287"/>
                <a:gd name="T1" fmla="*/ 0 h 33"/>
                <a:gd name="T2" fmla="*/ 15 w 287"/>
                <a:gd name="T3" fmla="*/ 0 h 33"/>
                <a:gd name="T4" fmla="*/ 15 w 287"/>
                <a:gd name="T5" fmla="*/ 0 h 33"/>
                <a:gd name="T6" fmla="*/ 10 w 287"/>
                <a:gd name="T7" fmla="*/ 2 h 33"/>
                <a:gd name="T8" fmla="*/ 4 w 287"/>
                <a:gd name="T9" fmla="*/ 6 h 33"/>
                <a:gd name="T10" fmla="*/ 1 w 287"/>
                <a:gd name="T11" fmla="*/ 10 h 33"/>
                <a:gd name="T12" fmla="*/ 0 w 287"/>
                <a:gd name="T13" fmla="*/ 17 h 33"/>
                <a:gd name="T14" fmla="*/ 0 w 287"/>
                <a:gd name="T15" fmla="*/ 17 h 33"/>
                <a:gd name="T16" fmla="*/ 1 w 287"/>
                <a:gd name="T17" fmla="*/ 23 h 33"/>
                <a:gd name="T18" fmla="*/ 4 w 287"/>
                <a:gd name="T19" fmla="*/ 29 h 33"/>
                <a:gd name="T20" fmla="*/ 10 w 287"/>
                <a:gd name="T21" fmla="*/ 32 h 33"/>
                <a:gd name="T22" fmla="*/ 15 w 287"/>
                <a:gd name="T23" fmla="*/ 33 h 33"/>
                <a:gd name="T24" fmla="*/ 269 w 287"/>
                <a:gd name="T25" fmla="*/ 33 h 33"/>
                <a:gd name="T26" fmla="*/ 269 w 287"/>
                <a:gd name="T27" fmla="*/ 33 h 33"/>
                <a:gd name="T28" fmla="*/ 277 w 287"/>
                <a:gd name="T29" fmla="*/ 32 h 33"/>
                <a:gd name="T30" fmla="*/ 282 w 287"/>
                <a:gd name="T31" fmla="*/ 29 h 33"/>
                <a:gd name="T32" fmla="*/ 285 w 287"/>
                <a:gd name="T33" fmla="*/ 23 h 33"/>
                <a:gd name="T34" fmla="*/ 287 w 287"/>
                <a:gd name="T35" fmla="*/ 17 h 33"/>
                <a:gd name="T36" fmla="*/ 287 w 287"/>
                <a:gd name="T37" fmla="*/ 17 h 33"/>
                <a:gd name="T38" fmla="*/ 285 w 287"/>
                <a:gd name="T39" fmla="*/ 10 h 33"/>
                <a:gd name="T40" fmla="*/ 282 w 287"/>
                <a:gd name="T41" fmla="*/ 6 h 33"/>
                <a:gd name="T42" fmla="*/ 277 w 287"/>
                <a:gd name="T43" fmla="*/ 2 h 33"/>
                <a:gd name="T44" fmla="*/ 269 w 287"/>
                <a:gd name="T4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7" h="33">
                  <a:moveTo>
                    <a:pt x="269" y="0"/>
                  </a:moveTo>
                  <a:lnTo>
                    <a:pt x="15" y="0"/>
                  </a:lnTo>
                  <a:lnTo>
                    <a:pt x="15" y="0"/>
                  </a:lnTo>
                  <a:lnTo>
                    <a:pt x="10" y="2"/>
                  </a:lnTo>
                  <a:lnTo>
                    <a:pt x="4" y="6"/>
                  </a:lnTo>
                  <a:lnTo>
                    <a:pt x="1" y="10"/>
                  </a:lnTo>
                  <a:lnTo>
                    <a:pt x="0" y="17"/>
                  </a:lnTo>
                  <a:lnTo>
                    <a:pt x="0" y="17"/>
                  </a:lnTo>
                  <a:lnTo>
                    <a:pt x="1" y="23"/>
                  </a:lnTo>
                  <a:lnTo>
                    <a:pt x="4" y="29"/>
                  </a:lnTo>
                  <a:lnTo>
                    <a:pt x="10" y="32"/>
                  </a:lnTo>
                  <a:lnTo>
                    <a:pt x="15" y="33"/>
                  </a:lnTo>
                  <a:lnTo>
                    <a:pt x="269" y="33"/>
                  </a:lnTo>
                  <a:lnTo>
                    <a:pt x="269" y="33"/>
                  </a:lnTo>
                  <a:lnTo>
                    <a:pt x="277" y="32"/>
                  </a:lnTo>
                  <a:lnTo>
                    <a:pt x="282" y="29"/>
                  </a:lnTo>
                  <a:lnTo>
                    <a:pt x="285" y="23"/>
                  </a:lnTo>
                  <a:lnTo>
                    <a:pt x="287" y="17"/>
                  </a:lnTo>
                  <a:lnTo>
                    <a:pt x="287" y="17"/>
                  </a:lnTo>
                  <a:lnTo>
                    <a:pt x="285" y="10"/>
                  </a:lnTo>
                  <a:lnTo>
                    <a:pt x="282" y="6"/>
                  </a:lnTo>
                  <a:lnTo>
                    <a:pt x="277" y="2"/>
                  </a:lnTo>
                  <a:lnTo>
                    <a:pt x="269"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3" name="Rectangle 933"/>
            <p:cNvSpPr>
              <a:spLocks noChangeArrowheads="1"/>
            </p:cNvSpPr>
            <p:nvPr/>
          </p:nvSpPr>
          <p:spPr bwMode="auto">
            <a:xfrm>
              <a:off x="7494588" y="1441450"/>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4" name="Rectangle 934"/>
            <p:cNvSpPr>
              <a:spLocks noChangeArrowheads="1"/>
            </p:cNvSpPr>
            <p:nvPr/>
          </p:nvSpPr>
          <p:spPr bwMode="auto">
            <a:xfrm>
              <a:off x="7494588" y="1441450"/>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 name="Rectangle 935"/>
            <p:cNvSpPr>
              <a:spLocks noChangeArrowheads="1"/>
            </p:cNvSpPr>
            <p:nvPr/>
          </p:nvSpPr>
          <p:spPr bwMode="auto">
            <a:xfrm>
              <a:off x="7494588" y="1446213"/>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6" name="Rectangle 936"/>
            <p:cNvSpPr>
              <a:spLocks noChangeArrowheads="1"/>
            </p:cNvSpPr>
            <p:nvPr/>
          </p:nvSpPr>
          <p:spPr bwMode="auto">
            <a:xfrm>
              <a:off x="7494588" y="1446213"/>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 name="Rectangle 937"/>
            <p:cNvSpPr>
              <a:spLocks noChangeArrowheads="1"/>
            </p:cNvSpPr>
            <p:nvPr/>
          </p:nvSpPr>
          <p:spPr bwMode="auto">
            <a:xfrm>
              <a:off x="7494588" y="1452563"/>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 name="Rectangle 938"/>
            <p:cNvSpPr>
              <a:spLocks noChangeArrowheads="1"/>
            </p:cNvSpPr>
            <p:nvPr/>
          </p:nvSpPr>
          <p:spPr bwMode="auto">
            <a:xfrm>
              <a:off x="7494588" y="1452563"/>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9" name="Rectangle 939"/>
            <p:cNvSpPr>
              <a:spLocks noChangeArrowheads="1"/>
            </p:cNvSpPr>
            <p:nvPr/>
          </p:nvSpPr>
          <p:spPr bwMode="auto">
            <a:xfrm>
              <a:off x="7500938" y="1435100"/>
              <a:ext cx="3175"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 name="Rectangle 940"/>
            <p:cNvSpPr>
              <a:spLocks noChangeArrowheads="1"/>
            </p:cNvSpPr>
            <p:nvPr/>
          </p:nvSpPr>
          <p:spPr bwMode="auto">
            <a:xfrm>
              <a:off x="7500938" y="1435100"/>
              <a:ext cx="3175"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51" name="Rectangle 941"/>
            <p:cNvSpPr>
              <a:spLocks noChangeArrowheads="1"/>
            </p:cNvSpPr>
            <p:nvPr/>
          </p:nvSpPr>
          <p:spPr bwMode="auto">
            <a:xfrm>
              <a:off x="7499350" y="1436688"/>
              <a:ext cx="1588"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 name="Rectangle 942"/>
            <p:cNvSpPr>
              <a:spLocks noChangeArrowheads="1"/>
            </p:cNvSpPr>
            <p:nvPr/>
          </p:nvSpPr>
          <p:spPr bwMode="auto">
            <a:xfrm>
              <a:off x="7499350" y="1436688"/>
              <a:ext cx="1588"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53" name="Rectangle 943"/>
            <p:cNvSpPr>
              <a:spLocks noChangeArrowheads="1"/>
            </p:cNvSpPr>
            <p:nvPr/>
          </p:nvSpPr>
          <p:spPr bwMode="auto">
            <a:xfrm>
              <a:off x="7500938" y="1441450"/>
              <a:ext cx="3175"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 name="Rectangle 944"/>
            <p:cNvSpPr>
              <a:spLocks noChangeArrowheads="1"/>
            </p:cNvSpPr>
            <p:nvPr/>
          </p:nvSpPr>
          <p:spPr bwMode="auto">
            <a:xfrm>
              <a:off x="7500938" y="1441450"/>
              <a:ext cx="3175"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55" name="Rectangle 945"/>
            <p:cNvSpPr>
              <a:spLocks noChangeArrowheads="1"/>
            </p:cNvSpPr>
            <p:nvPr/>
          </p:nvSpPr>
          <p:spPr bwMode="auto">
            <a:xfrm>
              <a:off x="7499350" y="1444625"/>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 name="Rectangle 946"/>
            <p:cNvSpPr>
              <a:spLocks noChangeArrowheads="1"/>
            </p:cNvSpPr>
            <p:nvPr/>
          </p:nvSpPr>
          <p:spPr bwMode="auto">
            <a:xfrm>
              <a:off x="7499350" y="1444625"/>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57" name="Rectangle 947"/>
            <p:cNvSpPr>
              <a:spLocks noChangeArrowheads="1"/>
            </p:cNvSpPr>
            <p:nvPr/>
          </p:nvSpPr>
          <p:spPr bwMode="auto">
            <a:xfrm>
              <a:off x="7500938" y="1446213"/>
              <a:ext cx="3175"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 name="Rectangle 948"/>
            <p:cNvSpPr>
              <a:spLocks noChangeArrowheads="1"/>
            </p:cNvSpPr>
            <p:nvPr/>
          </p:nvSpPr>
          <p:spPr bwMode="auto">
            <a:xfrm>
              <a:off x="7500938" y="1446213"/>
              <a:ext cx="3175"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59" name="Rectangle 949"/>
            <p:cNvSpPr>
              <a:spLocks noChangeArrowheads="1"/>
            </p:cNvSpPr>
            <p:nvPr/>
          </p:nvSpPr>
          <p:spPr bwMode="auto">
            <a:xfrm>
              <a:off x="7499350" y="1450975"/>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 name="Rectangle 950"/>
            <p:cNvSpPr>
              <a:spLocks noChangeArrowheads="1"/>
            </p:cNvSpPr>
            <p:nvPr/>
          </p:nvSpPr>
          <p:spPr bwMode="auto">
            <a:xfrm>
              <a:off x="7499350" y="1450975"/>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1" name="Rectangle 951"/>
            <p:cNvSpPr>
              <a:spLocks noChangeArrowheads="1"/>
            </p:cNvSpPr>
            <p:nvPr/>
          </p:nvSpPr>
          <p:spPr bwMode="auto">
            <a:xfrm>
              <a:off x="7500938" y="1452563"/>
              <a:ext cx="3175"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 name="Rectangle 952"/>
            <p:cNvSpPr>
              <a:spLocks noChangeArrowheads="1"/>
            </p:cNvSpPr>
            <p:nvPr/>
          </p:nvSpPr>
          <p:spPr bwMode="auto">
            <a:xfrm>
              <a:off x="7500938" y="1452563"/>
              <a:ext cx="3175"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3" name="Rectangle 953"/>
            <p:cNvSpPr>
              <a:spLocks noChangeArrowheads="1"/>
            </p:cNvSpPr>
            <p:nvPr/>
          </p:nvSpPr>
          <p:spPr bwMode="auto">
            <a:xfrm>
              <a:off x="7499350" y="1455738"/>
              <a:ext cx="1588"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 name="Rectangle 954"/>
            <p:cNvSpPr>
              <a:spLocks noChangeArrowheads="1"/>
            </p:cNvSpPr>
            <p:nvPr/>
          </p:nvSpPr>
          <p:spPr bwMode="auto">
            <a:xfrm>
              <a:off x="7499350" y="1455738"/>
              <a:ext cx="1588"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5" name="Rectangle 955"/>
            <p:cNvSpPr>
              <a:spLocks noChangeArrowheads="1"/>
            </p:cNvSpPr>
            <p:nvPr/>
          </p:nvSpPr>
          <p:spPr bwMode="auto">
            <a:xfrm>
              <a:off x="7500938" y="1460500"/>
              <a:ext cx="3175"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 name="Rectangle 956"/>
            <p:cNvSpPr>
              <a:spLocks noChangeArrowheads="1"/>
            </p:cNvSpPr>
            <p:nvPr/>
          </p:nvSpPr>
          <p:spPr bwMode="auto">
            <a:xfrm>
              <a:off x="7500938" y="1460500"/>
              <a:ext cx="3175"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7" name="Rectangle 957"/>
            <p:cNvSpPr>
              <a:spLocks noChangeArrowheads="1"/>
            </p:cNvSpPr>
            <p:nvPr/>
          </p:nvSpPr>
          <p:spPr bwMode="auto">
            <a:xfrm>
              <a:off x="7508875" y="1428750"/>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 name="Rectangle 958"/>
            <p:cNvSpPr>
              <a:spLocks noChangeArrowheads="1"/>
            </p:cNvSpPr>
            <p:nvPr/>
          </p:nvSpPr>
          <p:spPr bwMode="auto">
            <a:xfrm>
              <a:off x="7508875" y="1428750"/>
              <a:ext cx="1588"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9" name="Rectangle 959"/>
            <p:cNvSpPr>
              <a:spLocks noChangeArrowheads="1"/>
            </p:cNvSpPr>
            <p:nvPr/>
          </p:nvSpPr>
          <p:spPr bwMode="auto">
            <a:xfrm>
              <a:off x="7504113" y="1431925"/>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 name="Rectangle 960"/>
            <p:cNvSpPr>
              <a:spLocks noChangeArrowheads="1"/>
            </p:cNvSpPr>
            <p:nvPr/>
          </p:nvSpPr>
          <p:spPr bwMode="auto">
            <a:xfrm>
              <a:off x="7504113" y="1431925"/>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1" name="Rectangle 961"/>
            <p:cNvSpPr>
              <a:spLocks noChangeArrowheads="1"/>
            </p:cNvSpPr>
            <p:nvPr/>
          </p:nvSpPr>
          <p:spPr bwMode="auto">
            <a:xfrm>
              <a:off x="7508875" y="143510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 name="Rectangle 962"/>
            <p:cNvSpPr>
              <a:spLocks noChangeArrowheads="1"/>
            </p:cNvSpPr>
            <p:nvPr/>
          </p:nvSpPr>
          <p:spPr bwMode="auto">
            <a:xfrm>
              <a:off x="7508875" y="143510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3" name="Rectangle 963"/>
            <p:cNvSpPr>
              <a:spLocks noChangeArrowheads="1"/>
            </p:cNvSpPr>
            <p:nvPr/>
          </p:nvSpPr>
          <p:spPr bwMode="auto">
            <a:xfrm>
              <a:off x="7504113" y="143668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 name="Rectangle 964"/>
            <p:cNvSpPr>
              <a:spLocks noChangeArrowheads="1"/>
            </p:cNvSpPr>
            <p:nvPr/>
          </p:nvSpPr>
          <p:spPr bwMode="auto">
            <a:xfrm>
              <a:off x="7504113" y="143668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5" name="Rectangle 965"/>
            <p:cNvSpPr>
              <a:spLocks noChangeArrowheads="1"/>
            </p:cNvSpPr>
            <p:nvPr/>
          </p:nvSpPr>
          <p:spPr bwMode="auto">
            <a:xfrm>
              <a:off x="7508875" y="1441450"/>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 name="Rectangle 966"/>
            <p:cNvSpPr>
              <a:spLocks noChangeArrowheads="1"/>
            </p:cNvSpPr>
            <p:nvPr/>
          </p:nvSpPr>
          <p:spPr bwMode="auto">
            <a:xfrm>
              <a:off x="7504113" y="1444625"/>
              <a:ext cx="4763"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 name="Rectangle 967"/>
            <p:cNvSpPr>
              <a:spLocks noChangeArrowheads="1"/>
            </p:cNvSpPr>
            <p:nvPr/>
          </p:nvSpPr>
          <p:spPr bwMode="auto">
            <a:xfrm>
              <a:off x="7504113" y="1444625"/>
              <a:ext cx="4763"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8" name="Rectangle 968"/>
            <p:cNvSpPr>
              <a:spLocks noChangeArrowheads="1"/>
            </p:cNvSpPr>
            <p:nvPr/>
          </p:nvSpPr>
          <p:spPr bwMode="auto">
            <a:xfrm>
              <a:off x="7508875" y="1446213"/>
              <a:ext cx="1588"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 name="Rectangle 969"/>
            <p:cNvSpPr>
              <a:spLocks noChangeArrowheads="1"/>
            </p:cNvSpPr>
            <p:nvPr/>
          </p:nvSpPr>
          <p:spPr bwMode="auto">
            <a:xfrm>
              <a:off x="7504113" y="1450975"/>
              <a:ext cx="4763"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 name="Rectangle 970"/>
            <p:cNvSpPr>
              <a:spLocks noChangeArrowheads="1"/>
            </p:cNvSpPr>
            <p:nvPr/>
          </p:nvSpPr>
          <p:spPr bwMode="auto">
            <a:xfrm>
              <a:off x="7504113" y="1450975"/>
              <a:ext cx="4763"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81" name="Rectangle 971"/>
            <p:cNvSpPr>
              <a:spLocks noChangeArrowheads="1"/>
            </p:cNvSpPr>
            <p:nvPr/>
          </p:nvSpPr>
          <p:spPr bwMode="auto">
            <a:xfrm>
              <a:off x="7508875" y="1452563"/>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 name="Rectangle 972"/>
            <p:cNvSpPr>
              <a:spLocks noChangeArrowheads="1"/>
            </p:cNvSpPr>
            <p:nvPr/>
          </p:nvSpPr>
          <p:spPr bwMode="auto">
            <a:xfrm>
              <a:off x="7504113" y="145573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 name="Rectangle 973"/>
            <p:cNvSpPr>
              <a:spLocks noChangeArrowheads="1"/>
            </p:cNvSpPr>
            <p:nvPr/>
          </p:nvSpPr>
          <p:spPr bwMode="auto">
            <a:xfrm>
              <a:off x="7504113" y="145573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84" name="Rectangle 974"/>
            <p:cNvSpPr>
              <a:spLocks noChangeArrowheads="1"/>
            </p:cNvSpPr>
            <p:nvPr/>
          </p:nvSpPr>
          <p:spPr bwMode="auto">
            <a:xfrm>
              <a:off x="7508875" y="146050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 name="Rectangle 975"/>
            <p:cNvSpPr>
              <a:spLocks noChangeArrowheads="1"/>
            </p:cNvSpPr>
            <p:nvPr/>
          </p:nvSpPr>
          <p:spPr bwMode="auto">
            <a:xfrm>
              <a:off x="7508875" y="146050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86" name="Rectangle 976"/>
            <p:cNvSpPr>
              <a:spLocks noChangeArrowheads="1"/>
            </p:cNvSpPr>
            <p:nvPr/>
          </p:nvSpPr>
          <p:spPr bwMode="auto">
            <a:xfrm>
              <a:off x="7504113" y="146208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 name="Rectangle 977"/>
            <p:cNvSpPr>
              <a:spLocks noChangeArrowheads="1"/>
            </p:cNvSpPr>
            <p:nvPr/>
          </p:nvSpPr>
          <p:spPr bwMode="auto">
            <a:xfrm>
              <a:off x="7504113" y="146208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88" name="Rectangle 978"/>
            <p:cNvSpPr>
              <a:spLocks noChangeArrowheads="1"/>
            </p:cNvSpPr>
            <p:nvPr/>
          </p:nvSpPr>
          <p:spPr bwMode="auto">
            <a:xfrm>
              <a:off x="7508875" y="146685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9" name="Rectangle 979"/>
            <p:cNvSpPr>
              <a:spLocks noChangeArrowheads="1"/>
            </p:cNvSpPr>
            <p:nvPr/>
          </p:nvSpPr>
          <p:spPr bwMode="auto">
            <a:xfrm>
              <a:off x="7508875" y="146685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90" name="Rectangle 980"/>
            <p:cNvSpPr>
              <a:spLocks noChangeArrowheads="1"/>
            </p:cNvSpPr>
            <p:nvPr/>
          </p:nvSpPr>
          <p:spPr bwMode="auto">
            <a:xfrm>
              <a:off x="7510463" y="1425575"/>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91" name="Rectangle 981"/>
            <p:cNvSpPr>
              <a:spLocks noChangeArrowheads="1"/>
            </p:cNvSpPr>
            <p:nvPr/>
          </p:nvSpPr>
          <p:spPr bwMode="auto">
            <a:xfrm>
              <a:off x="7510463" y="1425575"/>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92" name="Rectangle 982"/>
            <p:cNvSpPr>
              <a:spLocks noChangeArrowheads="1"/>
            </p:cNvSpPr>
            <p:nvPr/>
          </p:nvSpPr>
          <p:spPr bwMode="auto">
            <a:xfrm>
              <a:off x="7515225" y="1428750"/>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93" name="Rectangle 983"/>
            <p:cNvSpPr>
              <a:spLocks noChangeArrowheads="1"/>
            </p:cNvSpPr>
            <p:nvPr/>
          </p:nvSpPr>
          <p:spPr bwMode="auto">
            <a:xfrm>
              <a:off x="7515225" y="1428750"/>
              <a:ext cx="1588"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94" name="Rectangle 984"/>
            <p:cNvSpPr>
              <a:spLocks noChangeArrowheads="1"/>
            </p:cNvSpPr>
            <p:nvPr/>
          </p:nvSpPr>
          <p:spPr bwMode="auto">
            <a:xfrm>
              <a:off x="7510463" y="1431925"/>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95" name="Rectangle 985"/>
            <p:cNvSpPr>
              <a:spLocks noChangeArrowheads="1"/>
            </p:cNvSpPr>
            <p:nvPr/>
          </p:nvSpPr>
          <p:spPr bwMode="auto">
            <a:xfrm>
              <a:off x="7510463" y="1431925"/>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96" name="Rectangle 986"/>
            <p:cNvSpPr>
              <a:spLocks noChangeArrowheads="1"/>
            </p:cNvSpPr>
            <p:nvPr/>
          </p:nvSpPr>
          <p:spPr bwMode="auto">
            <a:xfrm>
              <a:off x="7515225" y="143510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97" name="Rectangle 987"/>
            <p:cNvSpPr>
              <a:spLocks noChangeArrowheads="1"/>
            </p:cNvSpPr>
            <p:nvPr/>
          </p:nvSpPr>
          <p:spPr bwMode="auto">
            <a:xfrm>
              <a:off x="7515225" y="143510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98" name="Rectangle 988"/>
            <p:cNvSpPr>
              <a:spLocks noChangeArrowheads="1"/>
            </p:cNvSpPr>
            <p:nvPr/>
          </p:nvSpPr>
          <p:spPr bwMode="auto">
            <a:xfrm>
              <a:off x="7510463" y="143668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99" name="Rectangle 989"/>
            <p:cNvSpPr>
              <a:spLocks noChangeArrowheads="1"/>
            </p:cNvSpPr>
            <p:nvPr/>
          </p:nvSpPr>
          <p:spPr bwMode="auto">
            <a:xfrm>
              <a:off x="7510463" y="143668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00" name="Rectangle 990"/>
            <p:cNvSpPr>
              <a:spLocks noChangeArrowheads="1"/>
            </p:cNvSpPr>
            <p:nvPr/>
          </p:nvSpPr>
          <p:spPr bwMode="auto">
            <a:xfrm>
              <a:off x="7515225" y="1441450"/>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1" name="Rectangle 991"/>
            <p:cNvSpPr>
              <a:spLocks noChangeArrowheads="1"/>
            </p:cNvSpPr>
            <p:nvPr/>
          </p:nvSpPr>
          <p:spPr bwMode="auto">
            <a:xfrm>
              <a:off x="7510463" y="1444625"/>
              <a:ext cx="4763"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2" name="Rectangle 992"/>
            <p:cNvSpPr>
              <a:spLocks noChangeArrowheads="1"/>
            </p:cNvSpPr>
            <p:nvPr/>
          </p:nvSpPr>
          <p:spPr bwMode="auto">
            <a:xfrm>
              <a:off x="7515225" y="1446213"/>
              <a:ext cx="1588"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3" name="Rectangle 993"/>
            <p:cNvSpPr>
              <a:spLocks noChangeArrowheads="1"/>
            </p:cNvSpPr>
            <p:nvPr/>
          </p:nvSpPr>
          <p:spPr bwMode="auto">
            <a:xfrm>
              <a:off x="7510463" y="1450975"/>
              <a:ext cx="4763"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4" name="Rectangle 994"/>
            <p:cNvSpPr>
              <a:spLocks noChangeArrowheads="1"/>
            </p:cNvSpPr>
            <p:nvPr/>
          </p:nvSpPr>
          <p:spPr bwMode="auto">
            <a:xfrm>
              <a:off x="7515225" y="1452563"/>
              <a:ext cx="1588"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5" name="Rectangle 995"/>
            <p:cNvSpPr>
              <a:spLocks noChangeArrowheads="1"/>
            </p:cNvSpPr>
            <p:nvPr/>
          </p:nvSpPr>
          <p:spPr bwMode="auto">
            <a:xfrm>
              <a:off x="7510463" y="145573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6" name="Rectangle 996"/>
            <p:cNvSpPr>
              <a:spLocks noChangeArrowheads="1"/>
            </p:cNvSpPr>
            <p:nvPr/>
          </p:nvSpPr>
          <p:spPr bwMode="auto">
            <a:xfrm>
              <a:off x="7510463" y="145573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07" name="Rectangle 997"/>
            <p:cNvSpPr>
              <a:spLocks noChangeArrowheads="1"/>
            </p:cNvSpPr>
            <p:nvPr/>
          </p:nvSpPr>
          <p:spPr bwMode="auto">
            <a:xfrm>
              <a:off x="7515225" y="146050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08" name="Rectangle 998"/>
            <p:cNvSpPr>
              <a:spLocks noChangeArrowheads="1"/>
            </p:cNvSpPr>
            <p:nvPr/>
          </p:nvSpPr>
          <p:spPr bwMode="auto">
            <a:xfrm>
              <a:off x="7515225" y="146050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09" name="Rectangle 999"/>
            <p:cNvSpPr>
              <a:spLocks noChangeArrowheads="1"/>
            </p:cNvSpPr>
            <p:nvPr/>
          </p:nvSpPr>
          <p:spPr bwMode="auto">
            <a:xfrm>
              <a:off x="7510463" y="1462088"/>
              <a:ext cx="4763" cy="476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10" name="Rectangle 1000"/>
            <p:cNvSpPr>
              <a:spLocks noChangeArrowheads="1"/>
            </p:cNvSpPr>
            <p:nvPr/>
          </p:nvSpPr>
          <p:spPr bwMode="auto">
            <a:xfrm>
              <a:off x="7510463" y="1462088"/>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11" name="Rectangle 1001"/>
            <p:cNvSpPr>
              <a:spLocks noChangeArrowheads="1"/>
            </p:cNvSpPr>
            <p:nvPr/>
          </p:nvSpPr>
          <p:spPr bwMode="auto">
            <a:xfrm>
              <a:off x="7515225" y="1466850"/>
              <a:ext cx="1588" cy="1588"/>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12" name="Rectangle 1002"/>
            <p:cNvSpPr>
              <a:spLocks noChangeArrowheads="1"/>
            </p:cNvSpPr>
            <p:nvPr/>
          </p:nvSpPr>
          <p:spPr bwMode="auto">
            <a:xfrm>
              <a:off x="7515225" y="1466850"/>
              <a:ext cx="1588"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13" name="Rectangle 1003"/>
            <p:cNvSpPr>
              <a:spLocks noChangeArrowheads="1"/>
            </p:cNvSpPr>
            <p:nvPr/>
          </p:nvSpPr>
          <p:spPr bwMode="auto">
            <a:xfrm>
              <a:off x="7510463" y="1468438"/>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14" name="Rectangle 1004"/>
            <p:cNvSpPr>
              <a:spLocks noChangeArrowheads="1"/>
            </p:cNvSpPr>
            <p:nvPr/>
          </p:nvSpPr>
          <p:spPr bwMode="auto">
            <a:xfrm>
              <a:off x="7510463" y="1468438"/>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15" name="Rectangle 1005"/>
            <p:cNvSpPr>
              <a:spLocks noChangeArrowheads="1"/>
            </p:cNvSpPr>
            <p:nvPr/>
          </p:nvSpPr>
          <p:spPr bwMode="auto">
            <a:xfrm>
              <a:off x="7516813" y="1425575"/>
              <a:ext cx="3175"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16" name="Rectangle 1006"/>
            <p:cNvSpPr>
              <a:spLocks noChangeArrowheads="1"/>
            </p:cNvSpPr>
            <p:nvPr/>
          </p:nvSpPr>
          <p:spPr bwMode="auto">
            <a:xfrm>
              <a:off x="7516813" y="1425575"/>
              <a:ext cx="3175"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17" name="Rectangle 1007"/>
            <p:cNvSpPr>
              <a:spLocks noChangeArrowheads="1"/>
            </p:cNvSpPr>
            <p:nvPr/>
          </p:nvSpPr>
          <p:spPr bwMode="auto">
            <a:xfrm>
              <a:off x="7519988" y="1428750"/>
              <a:ext cx="4763" cy="3175"/>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118" name="Rectangle 1008"/>
            <p:cNvSpPr>
              <a:spLocks noChangeArrowheads="1"/>
            </p:cNvSpPr>
            <p:nvPr/>
          </p:nvSpPr>
          <p:spPr bwMode="auto">
            <a:xfrm>
              <a:off x="7519988" y="1428750"/>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grpSp>
          <p:nvGrpSpPr>
            <p:cNvPr id="119" name="Group 1210"/>
            <p:cNvGrpSpPr/>
            <p:nvPr/>
          </p:nvGrpSpPr>
          <p:grpSpPr bwMode="auto">
            <a:xfrm>
              <a:off x="7517575" y="1425730"/>
              <a:ext cx="138127" cy="46043"/>
              <a:chOff x="4735" y="898"/>
              <a:chExt cx="87" cy="29"/>
            </a:xfrm>
          </p:grpSpPr>
          <p:sp>
            <p:nvSpPr>
              <p:cNvPr id="680" name="Rectangle 1010"/>
              <p:cNvSpPr>
                <a:spLocks noChangeArrowheads="1"/>
              </p:cNvSpPr>
              <p:nvPr/>
            </p:nvSpPr>
            <p:spPr bwMode="auto">
              <a:xfrm>
                <a:off x="4735" y="902"/>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1" name="Rectangle 1011"/>
              <p:cNvSpPr>
                <a:spLocks noChangeArrowheads="1"/>
              </p:cNvSpPr>
              <p:nvPr/>
            </p:nvSpPr>
            <p:spPr bwMode="auto">
              <a:xfrm>
                <a:off x="4735" y="902"/>
                <a:ext cx="2"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82" name="Rectangle 1012"/>
              <p:cNvSpPr>
                <a:spLocks noChangeArrowheads="1"/>
              </p:cNvSpPr>
              <p:nvPr/>
            </p:nvSpPr>
            <p:spPr bwMode="auto">
              <a:xfrm>
                <a:off x="4737" y="90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3" name="Rectangle 1013"/>
              <p:cNvSpPr>
                <a:spLocks noChangeArrowheads="1"/>
              </p:cNvSpPr>
              <p:nvPr/>
            </p:nvSpPr>
            <p:spPr bwMode="auto">
              <a:xfrm>
                <a:off x="4737" y="904"/>
                <a:ext cx="3"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84" name="Rectangle 1014"/>
              <p:cNvSpPr>
                <a:spLocks noChangeArrowheads="1"/>
              </p:cNvSpPr>
              <p:nvPr/>
            </p:nvSpPr>
            <p:spPr bwMode="auto">
              <a:xfrm>
                <a:off x="4735" y="905"/>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5" name="Rectangle 1015"/>
              <p:cNvSpPr>
                <a:spLocks noChangeArrowheads="1"/>
              </p:cNvSpPr>
              <p:nvPr/>
            </p:nvSpPr>
            <p:spPr bwMode="auto">
              <a:xfrm>
                <a:off x="4735" y="905"/>
                <a:ext cx="2" cy="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86" name="Rectangle 1016"/>
              <p:cNvSpPr>
                <a:spLocks noChangeArrowheads="1"/>
              </p:cNvSpPr>
              <p:nvPr/>
            </p:nvSpPr>
            <p:spPr bwMode="auto">
              <a:xfrm>
                <a:off x="4737"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7" name="Rectangle 1017"/>
              <p:cNvSpPr>
                <a:spLocks noChangeArrowheads="1"/>
              </p:cNvSpPr>
              <p:nvPr/>
            </p:nvSpPr>
            <p:spPr bwMode="auto">
              <a:xfrm>
                <a:off x="4735"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8" name="Rectangle 1018"/>
              <p:cNvSpPr>
                <a:spLocks noChangeArrowheads="1"/>
              </p:cNvSpPr>
              <p:nvPr/>
            </p:nvSpPr>
            <p:spPr bwMode="auto">
              <a:xfrm>
                <a:off x="4737"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89" name="Rectangle 1019"/>
              <p:cNvSpPr>
                <a:spLocks noChangeArrowheads="1"/>
              </p:cNvSpPr>
              <p:nvPr/>
            </p:nvSpPr>
            <p:spPr bwMode="auto">
              <a:xfrm>
                <a:off x="4735"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0" name="Rectangle 1020"/>
              <p:cNvSpPr>
                <a:spLocks noChangeArrowheads="1"/>
              </p:cNvSpPr>
              <p:nvPr/>
            </p:nvSpPr>
            <p:spPr bwMode="auto">
              <a:xfrm>
                <a:off x="4737"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1" name="Rectangle 1021"/>
              <p:cNvSpPr>
                <a:spLocks noChangeArrowheads="1"/>
              </p:cNvSpPr>
              <p:nvPr/>
            </p:nvSpPr>
            <p:spPr bwMode="auto">
              <a:xfrm>
                <a:off x="4735"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2" name="Rectangle 1022"/>
              <p:cNvSpPr>
                <a:spLocks noChangeArrowheads="1"/>
              </p:cNvSpPr>
              <p:nvPr/>
            </p:nvSpPr>
            <p:spPr bwMode="auto">
              <a:xfrm>
                <a:off x="4737"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3" name="Rectangle 1023"/>
              <p:cNvSpPr>
                <a:spLocks noChangeArrowheads="1"/>
              </p:cNvSpPr>
              <p:nvPr/>
            </p:nvSpPr>
            <p:spPr bwMode="auto">
              <a:xfrm>
                <a:off x="4735"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4" name="Rectangle 1024"/>
              <p:cNvSpPr>
                <a:spLocks noChangeArrowheads="1"/>
              </p:cNvSpPr>
              <p:nvPr/>
            </p:nvSpPr>
            <p:spPr bwMode="auto">
              <a:xfrm>
                <a:off x="4737" y="92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5" name="Rectangle 1025"/>
              <p:cNvSpPr>
                <a:spLocks noChangeArrowheads="1"/>
              </p:cNvSpPr>
              <p:nvPr/>
            </p:nvSpPr>
            <p:spPr bwMode="auto">
              <a:xfrm>
                <a:off x="4737" y="924"/>
                <a:ext cx="3"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96" name="Rectangle 1026"/>
              <p:cNvSpPr>
                <a:spLocks noChangeArrowheads="1"/>
              </p:cNvSpPr>
              <p:nvPr/>
            </p:nvSpPr>
            <p:spPr bwMode="auto">
              <a:xfrm>
                <a:off x="4735" y="92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7" name="Rectangle 1027"/>
              <p:cNvSpPr>
                <a:spLocks noChangeArrowheads="1"/>
              </p:cNvSpPr>
              <p:nvPr/>
            </p:nvSpPr>
            <p:spPr bwMode="auto">
              <a:xfrm>
                <a:off x="4735" y="925"/>
                <a:ext cx="2"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698" name="Rectangle 1028"/>
              <p:cNvSpPr>
                <a:spLocks noChangeArrowheads="1"/>
              </p:cNvSpPr>
              <p:nvPr/>
            </p:nvSpPr>
            <p:spPr bwMode="auto">
              <a:xfrm>
                <a:off x="4740" y="89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99" name="Rectangle 1029"/>
              <p:cNvSpPr>
                <a:spLocks noChangeArrowheads="1"/>
              </p:cNvSpPr>
              <p:nvPr/>
            </p:nvSpPr>
            <p:spPr bwMode="auto">
              <a:xfrm>
                <a:off x="4740" y="898"/>
                <a:ext cx="1"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00" name="Rectangle 1030"/>
              <p:cNvSpPr>
                <a:spLocks noChangeArrowheads="1"/>
              </p:cNvSpPr>
              <p:nvPr/>
            </p:nvSpPr>
            <p:spPr bwMode="auto">
              <a:xfrm>
                <a:off x="4741" y="900"/>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1" name="Rectangle 1031"/>
              <p:cNvSpPr>
                <a:spLocks noChangeArrowheads="1"/>
              </p:cNvSpPr>
              <p:nvPr/>
            </p:nvSpPr>
            <p:spPr bwMode="auto">
              <a:xfrm>
                <a:off x="4741" y="900"/>
                <a:ext cx="2"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02" name="Rectangle 1032"/>
              <p:cNvSpPr>
                <a:spLocks noChangeArrowheads="1"/>
              </p:cNvSpPr>
              <p:nvPr/>
            </p:nvSpPr>
            <p:spPr bwMode="auto">
              <a:xfrm>
                <a:off x="4740" y="902"/>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3" name="Rectangle 1033"/>
              <p:cNvSpPr>
                <a:spLocks noChangeArrowheads="1"/>
              </p:cNvSpPr>
              <p:nvPr/>
            </p:nvSpPr>
            <p:spPr bwMode="auto">
              <a:xfrm>
                <a:off x="4740" y="902"/>
                <a:ext cx="1"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04" name="Rectangle 1034"/>
              <p:cNvSpPr>
                <a:spLocks noChangeArrowheads="1"/>
              </p:cNvSpPr>
              <p:nvPr/>
            </p:nvSpPr>
            <p:spPr bwMode="auto">
              <a:xfrm>
                <a:off x="4741" y="90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5" name="Rectangle 1035"/>
              <p:cNvSpPr>
                <a:spLocks noChangeArrowheads="1"/>
              </p:cNvSpPr>
              <p:nvPr/>
            </p:nvSpPr>
            <p:spPr bwMode="auto">
              <a:xfrm>
                <a:off x="4741" y="904"/>
                <a:ext cx="2"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06" name="Rectangle 1036"/>
              <p:cNvSpPr>
                <a:spLocks noChangeArrowheads="1"/>
              </p:cNvSpPr>
              <p:nvPr/>
            </p:nvSpPr>
            <p:spPr bwMode="auto">
              <a:xfrm>
                <a:off x="4740" y="905"/>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7" name="Rectangle 1037"/>
              <p:cNvSpPr>
                <a:spLocks noChangeArrowheads="1"/>
              </p:cNvSpPr>
              <p:nvPr/>
            </p:nvSpPr>
            <p:spPr bwMode="auto">
              <a:xfrm>
                <a:off x="4740" y="905"/>
                <a:ext cx="1" cy="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08" name="Rectangle 1038"/>
              <p:cNvSpPr>
                <a:spLocks noChangeArrowheads="1"/>
              </p:cNvSpPr>
              <p:nvPr/>
            </p:nvSpPr>
            <p:spPr bwMode="auto">
              <a:xfrm>
                <a:off x="4741"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09" name="Rectangle 1039"/>
              <p:cNvSpPr>
                <a:spLocks noChangeArrowheads="1"/>
              </p:cNvSpPr>
              <p:nvPr/>
            </p:nvSpPr>
            <p:spPr bwMode="auto">
              <a:xfrm>
                <a:off x="4740"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0" name="Rectangle 1040"/>
              <p:cNvSpPr>
                <a:spLocks noChangeArrowheads="1"/>
              </p:cNvSpPr>
              <p:nvPr/>
            </p:nvSpPr>
            <p:spPr bwMode="auto">
              <a:xfrm>
                <a:off x="4741"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1" name="Rectangle 1041"/>
              <p:cNvSpPr>
                <a:spLocks noChangeArrowheads="1"/>
              </p:cNvSpPr>
              <p:nvPr/>
            </p:nvSpPr>
            <p:spPr bwMode="auto">
              <a:xfrm>
                <a:off x="4740"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2" name="Rectangle 1042"/>
              <p:cNvSpPr>
                <a:spLocks noChangeArrowheads="1"/>
              </p:cNvSpPr>
              <p:nvPr/>
            </p:nvSpPr>
            <p:spPr bwMode="auto">
              <a:xfrm>
                <a:off x="4741"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3" name="Rectangle 1043"/>
              <p:cNvSpPr>
                <a:spLocks noChangeArrowheads="1"/>
              </p:cNvSpPr>
              <p:nvPr/>
            </p:nvSpPr>
            <p:spPr bwMode="auto">
              <a:xfrm>
                <a:off x="4740"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4" name="Rectangle 1044"/>
              <p:cNvSpPr>
                <a:spLocks noChangeArrowheads="1"/>
              </p:cNvSpPr>
              <p:nvPr/>
            </p:nvSpPr>
            <p:spPr bwMode="auto">
              <a:xfrm>
                <a:off x="4741"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5" name="Rectangle 1045"/>
              <p:cNvSpPr>
                <a:spLocks noChangeArrowheads="1"/>
              </p:cNvSpPr>
              <p:nvPr/>
            </p:nvSpPr>
            <p:spPr bwMode="auto">
              <a:xfrm>
                <a:off x="4740"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6" name="Rectangle 1046"/>
              <p:cNvSpPr>
                <a:spLocks noChangeArrowheads="1"/>
              </p:cNvSpPr>
              <p:nvPr/>
            </p:nvSpPr>
            <p:spPr bwMode="auto">
              <a:xfrm>
                <a:off x="4741" y="92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7" name="Rectangle 1047"/>
              <p:cNvSpPr>
                <a:spLocks noChangeArrowheads="1"/>
              </p:cNvSpPr>
              <p:nvPr/>
            </p:nvSpPr>
            <p:spPr bwMode="auto">
              <a:xfrm>
                <a:off x="4741" y="924"/>
                <a:ext cx="2"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18" name="Rectangle 1048"/>
              <p:cNvSpPr>
                <a:spLocks noChangeArrowheads="1"/>
              </p:cNvSpPr>
              <p:nvPr/>
            </p:nvSpPr>
            <p:spPr bwMode="auto">
              <a:xfrm>
                <a:off x="4740" y="92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19" name="Rectangle 1049"/>
              <p:cNvSpPr>
                <a:spLocks noChangeArrowheads="1"/>
              </p:cNvSpPr>
              <p:nvPr/>
            </p:nvSpPr>
            <p:spPr bwMode="auto">
              <a:xfrm>
                <a:off x="4740" y="925"/>
                <a:ext cx="1"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720" name="Rectangle 1050"/>
              <p:cNvSpPr>
                <a:spLocks noChangeArrowheads="1"/>
              </p:cNvSpPr>
              <p:nvPr/>
            </p:nvSpPr>
            <p:spPr bwMode="auto">
              <a:xfrm>
                <a:off x="4745"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1" name="Rectangle 1051"/>
              <p:cNvSpPr>
                <a:spLocks noChangeArrowheads="1"/>
              </p:cNvSpPr>
              <p:nvPr/>
            </p:nvSpPr>
            <p:spPr bwMode="auto">
              <a:xfrm>
                <a:off x="4743"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2" name="Rectangle 1052"/>
              <p:cNvSpPr>
                <a:spLocks noChangeArrowheads="1"/>
              </p:cNvSpPr>
              <p:nvPr/>
            </p:nvSpPr>
            <p:spPr bwMode="auto">
              <a:xfrm>
                <a:off x="4745"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3" name="Rectangle 1053"/>
              <p:cNvSpPr>
                <a:spLocks noChangeArrowheads="1"/>
              </p:cNvSpPr>
              <p:nvPr/>
            </p:nvSpPr>
            <p:spPr bwMode="auto">
              <a:xfrm>
                <a:off x="4743"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4" name="Rectangle 1054"/>
              <p:cNvSpPr>
                <a:spLocks noChangeArrowheads="1"/>
              </p:cNvSpPr>
              <p:nvPr/>
            </p:nvSpPr>
            <p:spPr bwMode="auto">
              <a:xfrm>
                <a:off x="4745"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5" name="Rectangle 1055"/>
              <p:cNvSpPr>
                <a:spLocks noChangeArrowheads="1"/>
              </p:cNvSpPr>
              <p:nvPr/>
            </p:nvSpPr>
            <p:spPr bwMode="auto">
              <a:xfrm>
                <a:off x="4743"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6" name="Rectangle 1056"/>
              <p:cNvSpPr>
                <a:spLocks noChangeArrowheads="1"/>
              </p:cNvSpPr>
              <p:nvPr/>
            </p:nvSpPr>
            <p:spPr bwMode="auto">
              <a:xfrm>
                <a:off x="4745"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7" name="Rectangle 1057"/>
              <p:cNvSpPr>
                <a:spLocks noChangeArrowheads="1"/>
              </p:cNvSpPr>
              <p:nvPr/>
            </p:nvSpPr>
            <p:spPr bwMode="auto">
              <a:xfrm>
                <a:off x="4743"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8" name="Rectangle 1058"/>
              <p:cNvSpPr>
                <a:spLocks noChangeArrowheads="1"/>
              </p:cNvSpPr>
              <p:nvPr/>
            </p:nvSpPr>
            <p:spPr bwMode="auto">
              <a:xfrm>
                <a:off x="4750"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29" name="Rectangle 1059"/>
              <p:cNvSpPr>
                <a:spLocks noChangeArrowheads="1"/>
              </p:cNvSpPr>
              <p:nvPr/>
            </p:nvSpPr>
            <p:spPr bwMode="auto">
              <a:xfrm>
                <a:off x="4747"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0" name="Rectangle 1060"/>
              <p:cNvSpPr>
                <a:spLocks noChangeArrowheads="1"/>
              </p:cNvSpPr>
              <p:nvPr/>
            </p:nvSpPr>
            <p:spPr bwMode="auto">
              <a:xfrm>
                <a:off x="4750"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1" name="Rectangle 1061"/>
              <p:cNvSpPr>
                <a:spLocks noChangeArrowheads="1"/>
              </p:cNvSpPr>
              <p:nvPr/>
            </p:nvSpPr>
            <p:spPr bwMode="auto">
              <a:xfrm>
                <a:off x="4747"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2" name="Rectangle 1062"/>
              <p:cNvSpPr>
                <a:spLocks noChangeArrowheads="1"/>
              </p:cNvSpPr>
              <p:nvPr/>
            </p:nvSpPr>
            <p:spPr bwMode="auto">
              <a:xfrm>
                <a:off x="4750"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3" name="Rectangle 1063"/>
              <p:cNvSpPr>
                <a:spLocks noChangeArrowheads="1"/>
              </p:cNvSpPr>
              <p:nvPr/>
            </p:nvSpPr>
            <p:spPr bwMode="auto">
              <a:xfrm>
                <a:off x="4747"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4" name="Rectangle 1064"/>
              <p:cNvSpPr>
                <a:spLocks noChangeArrowheads="1"/>
              </p:cNvSpPr>
              <p:nvPr/>
            </p:nvSpPr>
            <p:spPr bwMode="auto">
              <a:xfrm>
                <a:off x="4750"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5" name="Rectangle 1065"/>
              <p:cNvSpPr>
                <a:spLocks noChangeArrowheads="1"/>
              </p:cNvSpPr>
              <p:nvPr/>
            </p:nvSpPr>
            <p:spPr bwMode="auto">
              <a:xfrm>
                <a:off x="4747"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6" name="Rectangle 1066"/>
              <p:cNvSpPr>
                <a:spLocks noChangeArrowheads="1"/>
              </p:cNvSpPr>
              <p:nvPr/>
            </p:nvSpPr>
            <p:spPr bwMode="auto">
              <a:xfrm>
                <a:off x="4753"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7" name="Rectangle 1067"/>
              <p:cNvSpPr>
                <a:spLocks noChangeArrowheads="1"/>
              </p:cNvSpPr>
              <p:nvPr/>
            </p:nvSpPr>
            <p:spPr bwMode="auto">
              <a:xfrm>
                <a:off x="4751"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8" name="Rectangle 1068"/>
              <p:cNvSpPr>
                <a:spLocks noChangeArrowheads="1"/>
              </p:cNvSpPr>
              <p:nvPr/>
            </p:nvSpPr>
            <p:spPr bwMode="auto">
              <a:xfrm>
                <a:off x="4753"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39" name="Rectangle 1069"/>
              <p:cNvSpPr>
                <a:spLocks noChangeArrowheads="1"/>
              </p:cNvSpPr>
              <p:nvPr/>
            </p:nvSpPr>
            <p:spPr bwMode="auto">
              <a:xfrm>
                <a:off x="4751"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0" name="Rectangle 1070"/>
              <p:cNvSpPr>
                <a:spLocks noChangeArrowheads="1"/>
              </p:cNvSpPr>
              <p:nvPr/>
            </p:nvSpPr>
            <p:spPr bwMode="auto">
              <a:xfrm>
                <a:off x="4753"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1" name="Rectangle 1071"/>
              <p:cNvSpPr>
                <a:spLocks noChangeArrowheads="1"/>
              </p:cNvSpPr>
              <p:nvPr/>
            </p:nvSpPr>
            <p:spPr bwMode="auto">
              <a:xfrm>
                <a:off x="4751"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2" name="Rectangle 1072"/>
              <p:cNvSpPr>
                <a:spLocks noChangeArrowheads="1"/>
              </p:cNvSpPr>
              <p:nvPr/>
            </p:nvSpPr>
            <p:spPr bwMode="auto">
              <a:xfrm>
                <a:off x="4753"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3" name="Rectangle 1073"/>
              <p:cNvSpPr>
                <a:spLocks noChangeArrowheads="1"/>
              </p:cNvSpPr>
              <p:nvPr/>
            </p:nvSpPr>
            <p:spPr bwMode="auto">
              <a:xfrm>
                <a:off x="4751"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4" name="Rectangle 1074"/>
              <p:cNvSpPr>
                <a:spLocks noChangeArrowheads="1"/>
              </p:cNvSpPr>
              <p:nvPr/>
            </p:nvSpPr>
            <p:spPr bwMode="auto">
              <a:xfrm>
                <a:off x="4757"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5" name="Rectangle 1075"/>
              <p:cNvSpPr>
                <a:spLocks noChangeArrowheads="1"/>
              </p:cNvSpPr>
              <p:nvPr/>
            </p:nvSpPr>
            <p:spPr bwMode="auto">
              <a:xfrm>
                <a:off x="4756"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6" name="Rectangle 1076"/>
              <p:cNvSpPr>
                <a:spLocks noChangeArrowheads="1"/>
              </p:cNvSpPr>
              <p:nvPr/>
            </p:nvSpPr>
            <p:spPr bwMode="auto">
              <a:xfrm>
                <a:off x="4757"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7" name="Rectangle 1077"/>
              <p:cNvSpPr>
                <a:spLocks noChangeArrowheads="1"/>
              </p:cNvSpPr>
              <p:nvPr/>
            </p:nvSpPr>
            <p:spPr bwMode="auto">
              <a:xfrm>
                <a:off x="4756"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8" name="Rectangle 1078"/>
              <p:cNvSpPr>
                <a:spLocks noChangeArrowheads="1"/>
              </p:cNvSpPr>
              <p:nvPr/>
            </p:nvSpPr>
            <p:spPr bwMode="auto">
              <a:xfrm>
                <a:off x="4757"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49" name="Rectangle 1079"/>
              <p:cNvSpPr>
                <a:spLocks noChangeArrowheads="1"/>
              </p:cNvSpPr>
              <p:nvPr/>
            </p:nvSpPr>
            <p:spPr bwMode="auto">
              <a:xfrm>
                <a:off x="4756"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0" name="Rectangle 1080"/>
              <p:cNvSpPr>
                <a:spLocks noChangeArrowheads="1"/>
              </p:cNvSpPr>
              <p:nvPr/>
            </p:nvSpPr>
            <p:spPr bwMode="auto">
              <a:xfrm>
                <a:off x="4757"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1" name="Rectangle 1081"/>
              <p:cNvSpPr>
                <a:spLocks noChangeArrowheads="1"/>
              </p:cNvSpPr>
              <p:nvPr/>
            </p:nvSpPr>
            <p:spPr bwMode="auto">
              <a:xfrm>
                <a:off x="4756"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2" name="Rectangle 1082"/>
              <p:cNvSpPr>
                <a:spLocks noChangeArrowheads="1"/>
              </p:cNvSpPr>
              <p:nvPr/>
            </p:nvSpPr>
            <p:spPr bwMode="auto">
              <a:xfrm>
                <a:off x="4761"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3" name="Rectangle 1083"/>
              <p:cNvSpPr>
                <a:spLocks noChangeArrowheads="1"/>
              </p:cNvSpPr>
              <p:nvPr/>
            </p:nvSpPr>
            <p:spPr bwMode="auto">
              <a:xfrm>
                <a:off x="4758"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4" name="Rectangle 1084"/>
              <p:cNvSpPr>
                <a:spLocks noChangeArrowheads="1"/>
              </p:cNvSpPr>
              <p:nvPr/>
            </p:nvSpPr>
            <p:spPr bwMode="auto">
              <a:xfrm>
                <a:off x="4761"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5" name="Rectangle 1085"/>
              <p:cNvSpPr>
                <a:spLocks noChangeArrowheads="1"/>
              </p:cNvSpPr>
              <p:nvPr/>
            </p:nvSpPr>
            <p:spPr bwMode="auto">
              <a:xfrm>
                <a:off x="4758"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6" name="Rectangle 1086"/>
              <p:cNvSpPr>
                <a:spLocks noChangeArrowheads="1"/>
              </p:cNvSpPr>
              <p:nvPr/>
            </p:nvSpPr>
            <p:spPr bwMode="auto">
              <a:xfrm>
                <a:off x="4761"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7" name="Rectangle 1087"/>
              <p:cNvSpPr>
                <a:spLocks noChangeArrowheads="1"/>
              </p:cNvSpPr>
              <p:nvPr/>
            </p:nvSpPr>
            <p:spPr bwMode="auto">
              <a:xfrm>
                <a:off x="4758"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8" name="Rectangle 1088"/>
              <p:cNvSpPr>
                <a:spLocks noChangeArrowheads="1"/>
              </p:cNvSpPr>
              <p:nvPr/>
            </p:nvSpPr>
            <p:spPr bwMode="auto">
              <a:xfrm>
                <a:off x="4761"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59" name="Rectangle 1089"/>
              <p:cNvSpPr>
                <a:spLocks noChangeArrowheads="1"/>
              </p:cNvSpPr>
              <p:nvPr/>
            </p:nvSpPr>
            <p:spPr bwMode="auto">
              <a:xfrm>
                <a:off x="4758"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0" name="Rectangle 1090"/>
              <p:cNvSpPr>
                <a:spLocks noChangeArrowheads="1"/>
              </p:cNvSpPr>
              <p:nvPr/>
            </p:nvSpPr>
            <p:spPr bwMode="auto">
              <a:xfrm>
                <a:off x="4764"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1" name="Rectangle 1091"/>
              <p:cNvSpPr>
                <a:spLocks noChangeArrowheads="1"/>
              </p:cNvSpPr>
              <p:nvPr/>
            </p:nvSpPr>
            <p:spPr bwMode="auto">
              <a:xfrm>
                <a:off x="4763"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2" name="Rectangle 1092"/>
              <p:cNvSpPr>
                <a:spLocks noChangeArrowheads="1"/>
              </p:cNvSpPr>
              <p:nvPr/>
            </p:nvSpPr>
            <p:spPr bwMode="auto">
              <a:xfrm>
                <a:off x="4764"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3" name="Rectangle 1093"/>
              <p:cNvSpPr>
                <a:spLocks noChangeArrowheads="1"/>
              </p:cNvSpPr>
              <p:nvPr/>
            </p:nvSpPr>
            <p:spPr bwMode="auto">
              <a:xfrm>
                <a:off x="4763"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4" name="Rectangle 1094"/>
              <p:cNvSpPr>
                <a:spLocks noChangeArrowheads="1"/>
              </p:cNvSpPr>
              <p:nvPr/>
            </p:nvSpPr>
            <p:spPr bwMode="auto">
              <a:xfrm>
                <a:off x="4764"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5" name="Rectangle 1095"/>
              <p:cNvSpPr>
                <a:spLocks noChangeArrowheads="1"/>
              </p:cNvSpPr>
              <p:nvPr/>
            </p:nvSpPr>
            <p:spPr bwMode="auto">
              <a:xfrm>
                <a:off x="4763"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6" name="Rectangle 1096"/>
              <p:cNvSpPr>
                <a:spLocks noChangeArrowheads="1"/>
              </p:cNvSpPr>
              <p:nvPr/>
            </p:nvSpPr>
            <p:spPr bwMode="auto">
              <a:xfrm>
                <a:off x="4764"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7" name="Rectangle 1097"/>
              <p:cNvSpPr>
                <a:spLocks noChangeArrowheads="1"/>
              </p:cNvSpPr>
              <p:nvPr/>
            </p:nvSpPr>
            <p:spPr bwMode="auto">
              <a:xfrm>
                <a:off x="4763"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8" name="Rectangle 1098"/>
              <p:cNvSpPr>
                <a:spLocks noChangeArrowheads="1"/>
              </p:cNvSpPr>
              <p:nvPr/>
            </p:nvSpPr>
            <p:spPr bwMode="auto">
              <a:xfrm>
                <a:off x="4768"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69" name="Rectangle 1099"/>
              <p:cNvSpPr>
                <a:spLocks noChangeArrowheads="1"/>
              </p:cNvSpPr>
              <p:nvPr/>
            </p:nvSpPr>
            <p:spPr bwMode="auto">
              <a:xfrm>
                <a:off x="4767"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0" name="Rectangle 1100"/>
              <p:cNvSpPr>
                <a:spLocks noChangeArrowheads="1"/>
              </p:cNvSpPr>
              <p:nvPr/>
            </p:nvSpPr>
            <p:spPr bwMode="auto">
              <a:xfrm>
                <a:off x="4768"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1" name="Rectangle 1101"/>
              <p:cNvSpPr>
                <a:spLocks noChangeArrowheads="1"/>
              </p:cNvSpPr>
              <p:nvPr/>
            </p:nvSpPr>
            <p:spPr bwMode="auto">
              <a:xfrm>
                <a:off x="4767"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2" name="Rectangle 1102"/>
              <p:cNvSpPr>
                <a:spLocks noChangeArrowheads="1"/>
              </p:cNvSpPr>
              <p:nvPr/>
            </p:nvSpPr>
            <p:spPr bwMode="auto">
              <a:xfrm>
                <a:off x="4768"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3" name="Rectangle 1103"/>
              <p:cNvSpPr>
                <a:spLocks noChangeArrowheads="1"/>
              </p:cNvSpPr>
              <p:nvPr/>
            </p:nvSpPr>
            <p:spPr bwMode="auto">
              <a:xfrm>
                <a:off x="4767"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4" name="Rectangle 1104"/>
              <p:cNvSpPr>
                <a:spLocks noChangeArrowheads="1"/>
              </p:cNvSpPr>
              <p:nvPr/>
            </p:nvSpPr>
            <p:spPr bwMode="auto">
              <a:xfrm>
                <a:off x="4768"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5" name="Rectangle 1105"/>
              <p:cNvSpPr>
                <a:spLocks noChangeArrowheads="1"/>
              </p:cNvSpPr>
              <p:nvPr/>
            </p:nvSpPr>
            <p:spPr bwMode="auto">
              <a:xfrm>
                <a:off x="4767"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6" name="Rectangle 1106"/>
              <p:cNvSpPr>
                <a:spLocks noChangeArrowheads="1"/>
              </p:cNvSpPr>
              <p:nvPr/>
            </p:nvSpPr>
            <p:spPr bwMode="auto">
              <a:xfrm>
                <a:off x="4773"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7" name="Rectangle 1107"/>
              <p:cNvSpPr>
                <a:spLocks noChangeArrowheads="1"/>
              </p:cNvSpPr>
              <p:nvPr/>
            </p:nvSpPr>
            <p:spPr bwMode="auto">
              <a:xfrm>
                <a:off x="4771"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8" name="Rectangle 1108"/>
              <p:cNvSpPr>
                <a:spLocks noChangeArrowheads="1"/>
              </p:cNvSpPr>
              <p:nvPr/>
            </p:nvSpPr>
            <p:spPr bwMode="auto">
              <a:xfrm>
                <a:off x="4773"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79" name="Rectangle 1109"/>
              <p:cNvSpPr>
                <a:spLocks noChangeArrowheads="1"/>
              </p:cNvSpPr>
              <p:nvPr/>
            </p:nvSpPr>
            <p:spPr bwMode="auto">
              <a:xfrm>
                <a:off x="4771"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0" name="Rectangle 1110"/>
              <p:cNvSpPr>
                <a:spLocks noChangeArrowheads="1"/>
              </p:cNvSpPr>
              <p:nvPr/>
            </p:nvSpPr>
            <p:spPr bwMode="auto">
              <a:xfrm>
                <a:off x="4773"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1" name="Rectangle 1111"/>
              <p:cNvSpPr>
                <a:spLocks noChangeArrowheads="1"/>
              </p:cNvSpPr>
              <p:nvPr/>
            </p:nvSpPr>
            <p:spPr bwMode="auto">
              <a:xfrm>
                <a:off x="4771"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2" name="Rectangle 1112"/>
              <p:cNvSpPr>
                <a:spLocks noChangeArrowheads="1"/>
              </p:cNvSpPr>
              <p:nvPr/>
            </p:nvSpPr>
            <p:spPr bwMode="auto">
              <a:xfrm>
                <a:off x="4773"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3" name="Rectangle 1113"/>
              <p:cNvSpPr>
                <a:spLocks noChangeArrowheads="1"/>
              </p:cNvSpPr>
              <p:nvPr/>
            </p:nvSpPr>
            <p:spPr bwMode="auto">
              <a:xfrm>
                <a:off x="4771"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4" name="Rectangle 1114"/>
              <p:cNvSpPr>
                <a:spLocks noChangeArrowheads="1"/>
              </p:cNvSpPr>
              <p:nvPr/>
            </p:nvSpPr>
            <p:spPr bwMode="auto">
              <a:xfrm>
                <a:off x="4777"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5" name="Rectangle 1115"/>
              <p:cNvSpPr>
                <a:spLocks noChangeArrowheads="1"/>
              </p:cNvSpPr>
              <p:nvPr/>
            </p:nvSpPr>
            <p:spPr bwMode="auto">
              <a:xfrm>
                <a:off x="4774"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6" name="Rectangle 1116"/>
              <p:cNvSpPr>
                <a:spLocks noChangeArrowheads="1"/>
              </p:cNvSpPr>
              <p:nvPr/>
            </p:nvSpPr>
            <p:spPr bwMode="auto">
              <a:xfrm>
                <a:off x="4777"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7" name="Rectangle 1117"/>
              <p:cNvSpPr>
                <a:spLocks noChangeArrowheads="1"/>
              </p:cNvSpPr>
              <p:nvPr/>
            </p:nvSpPr>
            <p:spPr bwMode="auto">
              <a:xfrm>
                <a:off x="4774"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8" name="Rectangle 1118"/>
              <p:cNvSpPr>
                <a:spLocks noChangeArrowheads="1"/>
              </p:cNvSpPr>
              <p:nvPr/>
            </p:nvSpPr>
            <p:spPr bwMode="auto">
              <a:xfrm>
                <a:off x="4777"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89" name="Rectangle 1119"/>
              <p:cNvSpPr>
                <a:spLocks noChangeArrowheads="1"/>
              </p:cNvSpPr>
              <p:nvPr/>
            </p:nvSpPr>
            <p:spPr bwMode="auto">
              <a:xfrm>
                <a:off x="4774"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0" name="Rectangle 1120"/>
              <p:cNvSpPr>
                <a:spLocks noChangeArrowheads="1"/>
              </p:cNvSpPr>
              <p:nvPr/>
            </p:nvSpPr>
            <p:spPr bwMode="auto">
              <a:xfrm>
                <a:off x="4777"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1" name="Rectangle 1121"/>
              <p:cNvSpPr>
                <a:spLocks noChangeArrowheads="1"/>
              </p:cNvSpPr>
              <p:nvPr/>
            </p:nvSpPr>
            <p:spPr bwMode="auto">
              <a:xfrm>
                <a:off x="4774"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2" name="Rectangle 1122"/>
              <p:cNvSpPr>
                <a:spLocks noChangeArrowheads="1"/>
              </p:cNvSpPr>
              <p:nvPr/>
            </p:nvSpPr>
            <p:spPr bwMode="auto">
              <a:xfrm>
                <a:off x="4780"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3" name="Rectangle 1123"/>
              <p:cNvSpPr>
                <a:spLocks noChangeArrowheads="1"/>
              </p:cNvSpPr>
              <p:nvPr/>
            </p:nvSpPr>
            <p:spPr bwMode="auto">
              <a:xfrm>
                <a:off x="4778"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4" name="Rectangle 1124"/>
              <p:cNvSpPr>
                <a:spLocks noChangeArrowheads="1"/>
              </p:cNvSpPr>
              <p:nvPr/>
            </p:nvSpPr>
            <p:spPr bwMode="auto">
              <a:xfrm>
                <a:off x="4780"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5" name="Rectangle 1125"/>
              <p:cNvSpPr>
                <a:spLocks noChangeArrowheads="1"/>
              </p:cNvSpPr>
              <p:nvPr/>
            </p:nvSpPr>
            <p:spPr bwMode="auto">
              <a:xfrm>
                <a:off x="4778"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6" name="Rectangle 1126"/>
              <p:cNvSpPr>
                <a:spLocks noChangeArrowheads="1"/>
              </p:cNvSpPr>
              <p:nvPr/>
            </p:nvSpPr>
            <p:spPr bwMode="auto">
              <a:xfrm>
                <a:off x="4780"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7" name="Rectangle 1127"/>
              <p:cNvSpPr>
                <a:spLocks noChangeArrowheads="1"/>
              </p:cNvSpPr>
              <p:nvPr/>
            </p:nvSpPr>
            <p:spPr bwMode="auto">
              <a:xfrm>
                <a:off x="4778"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8" name="Rectangle 1128"/>
              <p:cNvSpPr>
                <a:spLocks noChangeArrowheads="1"/>
              </p:cNvSpPr>
              <p:nvPr/>
            </p:nvSpPr>
            <p:spPr bwMode="auto">
              <a:xfrm>
                <a:off x="4780"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799" name="Rectangle 1129"/>
              <p:cNvSpPr>
                <a:spLocks noChangeArrowheads="1"/>
              </p:cNvSpPr>
              <p:nvPr/>
            </p:nvSpPr>
            <p:spPr bwMode="auto">
              <a:xfrm>
                <a:off x="4778"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0" name="Rectangle 1130"/>
              <p:cNvSpPr>
                <a:spLocks noChangeArrowheads="1"/>
              </p:cNvSpPr>
              <p:nvPr/>
            </p:nvSpPr>
            <p:spPr bwMode="auto">
              <a:xfrm>
                <a:off x="4784"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1" name="Rectangle 1131"/>
              <p:cNvSpPr>
                <a:spLocks noChangeArrowheads="1"/>
              </p:cNvSpPr>
              <p:nvPr/>
            </p:nvSpPr>
            <p:spPr bwMode="auto">
              <a:xfrm>
                <a:off x="4783"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2" name="Rectangle 1132"/>
              <p:cNvSpPr>
                <a:spLocks noChangeArrowheads="1"/>
              </p:cNvSpPr>
              <p:nvPr/>
            </p:nvSpPr>
            <p:spPr bwMode="auto">
              <a:xfrm>
                <a:off x="4784"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3" name="Rectangle 1133"/>
              <p:cNvSpPr>
                <a:spLocks noChangeArrowheads="1"/>
              </p:cNvSpPr>
              <p:nvPr/>
            </p:nvSpPr>
            <p:spPr bwMode="auto">
              <a:xfrm>
                <a:off x="4783"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4" name="Rectangle 1134"/>
              <p:cNvSpPr>
                <a:spLocks noChangeArrowheads="1"/>
              </p:cNvSpPr>
              <p:nvPr/>
            </p:nvSpPr>
            <p:spPr bwMode="auto">
              <a:xfrm>
                <a:off x="4784"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5" name="Rectangle 1135"/>
              <p:cNvSpPr>
                <a:spLocks noChangeArrowheads="1"/>
              </p:cNvSpPr>
              <p:nvPr/>
            </p:nvSpPr>
            <p:spPr bwMode="auto">
              <a:xfrm>
                <a:off x="4783"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6" name="Rectangle 1136"/>
              <p:cNvSpPr>
                <a:spLocks noChangeArrowheads="1"/>
              </p:cNvSpPr>
              <p:nvPr/>
            </p:nvSpPr>
            <p:spPr bwMode="auto">
              <a:xfrm>
                <a:off x="4784"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7" name="Rectangle 1137"/>
              <p:cNvSpPr>
                <a:spLocks noChangeArrowheads="1"/>
              </p:cNvSpPr>
              <p:nvPr/>
            </p:nvSpPr>
            <p:spPr bwMode="auto">
              <a:xfrm>
                <a:off x="4783"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8" name="Rectangle 1138"/>
              <p:cNvSpPr>
                <a:spLocks noChangeArrowheads="1"/>
              </p:cNvSpPr>
              <p:nvPr/>
            </p:nvSpPr>
            <p:spPr bwMode="auto">
              <a:xfrm>
                <a:off x="4789"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09" name="Rectangle 1139"/>
              <p:cNvSpPr>
                <a:spLocks noChangeArrowheads="1"/>
              </p:cNvSpPr>
              <p:nvPr/>
            </p:nvSpPr>
            <p:spPr bwMode="auto">
              <a:xfrm>
                <a:off x="4786"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0" name="Rectangle 1140"/>
              <p:cNvSpPr>
                <a:spLocks noChangeArrowheads="1"/>
              </p:cNvSpPr>
              <p:nvPr/>
            </p:nvSpPr>
            <p:spPr bwMode="auto">
              <a:xfrm>
                <a:off x="4789"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1" name="Rectangle 1141"/>
              <p:cNvSpPr>
                <a:spLocks noChangeArrowheads="1"/>
              </p:cNvSpPr>
              <p:nvPr/>
            </p:nvSpPr>
            <p:spPr bwMode="auto">
              <a:xfrm>
                <a:off x="4786"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2" name="Rectangle 1142"/>
              <p:cNvSpPr>
                <a:spLocks noChangeArrowheads="1"/>
              </p:cNvSpPr>
              <p:nvPr/>
            </p:nvSpPr>
            <p:spPr bwMode="auto">
              <a:xfrm>
                <a:off x="4789"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3" name="Rectangle 1143"/>
              <p:cNvSpPr>
                <a:spLocks noChangeArrowheads="1"/>
              </p:cNvSpPr>
              <p:nvPr/>
            </p:nvSpPr>
            <p:spPr bwMode="auto">
              <a:xfrm>
                <a:off x="4786"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4" name="Rectangle 1144"/>
              <p:cNvSpPr>
                <a:spLocks noChangeArrowheads="1"/>
              </p:cNvSpPr>
              <p:nvPr/>
            </p:nvSpPr>
            <p:spPr bwMode="auto">
              <a:xfrm>
                <a:off x="4789"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5" name="Rectangle 1145"/>
              <p:cNvSpPr>
                <a:spLocks noChangeArrowheads="1"/>
              </p:cNvSpPr>
              <p:nvPr/>
            </p:nvSpPr>
            <p:spPr bwMode="auto">
              <a:xfrm>
                <a:off x="4786"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6" name="Rectangle 1146"/>
              <p:cNvSpPr>
                <a:spLocks noChangeArrowheads="1"/>
              </p:cNvSpPr>
              <p:nvPr/>
            </p:nvSpPr>
            <p:spPr bwMode="auto">
              <a:xfrm>
                <a:off x="4793"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7" name="Rectangle 1147"/>
              <p:cNvSpPr>
                <a:spLocks noChangeArrowheads="1"/>
              </p:cNvSpPr>
              <p:nvPr/>
            </p:nvSpPr>
            <p:spPr bwMode="auto">
              <a:xfrm>
                <a:off x="4790"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8" name="Rectangle 1148"/>
              <p:cNvSpPr>
                <a:spLocks noChangeArrowheads="1"/>
              </p:cNvSpPr>
              <p:nvPr/>
            </p:nvSpPr>
            <p:spPr bwMode="auto">
              <a:xfrm>
                <a:off x="4793"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19" name="Rectangle 1149"/>
              <p:cNvSpPr>
                <a:spLocks noChangeArrowheads="1"/>
              </p:cNvSpPr>
              <p:nvPr/>
            </p:nvSpPr>
            <p:spPr bwMode="auto">
              <a:xfrm>
                <a:off x="4790"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0" name="Rectangle 1150"/>
              <p:cNvSpPr>
                <a:spLocks noChangeArrowheads="1"/>
              </p:cNvSpPr>
              <p:nvPr/>
            </p:nvSpPr>
            <p:spPr bwMode="auto">
              <a:xfrm>
                <a:off x="4793"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1" name="Rectangle 1151"/>
              <p:cNvSpPr>
                <a:spLocks noChangeArrowheads="1"/>
              </p:cNvSpPr>
              <p:nvPr/>
            </p:nvSpPr>
            <p:spPr bwMode="auto">
              <a:xfrm>
                <a:off x="4790"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2" name="Rectangle 1152"/>
              <p:cNvSpPr>
                <a:spLocks noChangeArrowheads="1"/>
              </p:cNvSpPr>
              <p:nvPr/>
            </p:nvSpPr>
            <p:spPr bwMode="auto">
              <a:xfrm>
                <a:off x="4793"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3" name="Rectangle 1153"/>
              <p:cNvSpPr>
                <a:spLocks noChangeArrowheads="1"/>
              </p:cNvSpPr>
              <p:nvPr/>
            </p:nvSpPr>
            <p:spPr bwMode="auto">
              <a:xfrm>
                <a:off x="4790"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4" name="Rectangle 1154"/>
              <p:cNvSpPr>
                <a:spLocks noChangeArrowheads="1"/>
              </p:cNvSpPr>
              <p:nvPr/>
            </p:nvSpPr>
            <p:spPr bwMode="auto">
              <a:xfrm>
                <a:off x="4796"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5" name="Rectangle 1155"/>
              <p:cNvSpPr>
                <a:spLocks noChangeArrowheads="1"/>
              </p:cNvSpPr>
              <p:nvPr/>
            </p:nvSpPr>
            <p:spPr bwMode="auto">
              <a:xfrm>
                <a:off x="4794"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6" name="Rectangle 1156"/>
              <p:cNvSpPr>
                <a:spLocks noChangeArrowheads="1"/>
              </p:cNvSpPr>
              <p:nvPr/>
            </p:nvSpPr>
            <p:spPr bwMode="auto">
              <a:xfrm>
                <a:off x="4796"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7" name="Rectangle 1157"/>
              <p:cNvSpPr>
                <a:spLocks noChangeArrowheads="1"/>
              </p:cNvSpPr>
              <p:nvPr/>
            </p:nvSpPr>
            <p:spPr bwMode="auto">
              <a:xfrm>
                <a:off x="4794"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8" name="Rectangle 1158"/>
              <p:cNvSpPr>
                <a:spLocks noChangeArrowheads="1"/>
              </p:cNvSpPr>
              <p:nvPr/>
            </p:nvSpPr>
            <p:spPr bwMode="auto">
              <a:xfrm>
                <a:off x="4796"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29" name="Rectangle 1159"/>
              <p:cNvSpPr>
                <a:spLocks noChangeArrowheads="1"/>
              </p:cNvSpPr>
              <p:nvPr/>
            </p:nvSpPr>
            <p:spPr bwMode="auto">
              <a:xfrm>
                <a:off x="4794"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0" name="Rectangle 1160"/>
              <p:cNvSpPr>
                <a:spLocks noChangeArrowheads="1"/>
              </p:cNvSpPr>
              <p:nvPr/>
            </p:nvSpPr>
            <p:spPr bwMode="auto">
              <a:xfrm>
                <a:off x="4796"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1" name="Rectangle 1161"/>
              <p:cNvSpPr>
                <a:spLocks noChangeArrowheads="1"/>
              </p:cNvSpPr>
              <p:nvPr/>
            </p:nvSpPr>
            <p:spPr bwMode="auto">
              <a:xfrm>
                <a:off x="4794"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2" name="Rectangle 1162"/>
              <p:cNvSpPr>
                <a:spLocks noChangeArrowheads="1"/>
              </p:cNvSpPr>
              <p:nvPr/>
            </p:nvSpPr>
            <p:spPr bwMode="auto">
              <a:xfrm>
                <a:off x="4800"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3" name="Rectangle 1163"/>
              <p:cNvSpPr>
                <a:spLocks noChangeArrowheads="1"/>
              </p:cNvSpPr>
              <p:nvPr/>
            </p:nvSpPr>
            <p:spPr bwMode="auto">
              <a:xfrm>
                <a:off x="4799"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4" name="Rectangle 1164"/>
              <p:cNvSpPr>
                <a:spLocks noChangeArrowheads="1"/>
              </p:cNvSpPr>
              <p:nvPr/>
            </p:nvSpPr>
            <p:spPr bwMode="auto">
              <a:xfrm>
                <a:off x="4800"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5" name="Rectangle 1165"/>
              <p:cNvSpPr>
                <a:spLocks noChangeArrowheads="1"/>
              </p:cNvSpPr>
              <p:nvPr/>
            </p:nvSpPr>
            <p:spPr bwMode="auto">
              <a:xfrm>
                <a:off x="4799"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6" name="Rectangle 1166"/>
              <p:cNvSpPr>
                <a:spLocks noChangeArrowheads="1"/>
              </p:cNvSpPr>
              <p:nvPr/>
            </p:nvSpPr>
            <p:spPr bwMode="auto">
              <a:xfrm>
                <a:off x="4800"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7" name="Rectangle 1167"/>
              <p:cNvSpPr>
                <a:spLocks noChangeArrowheads="1"/>
              </p:cNvSpPr>
              <p:nvPr/>
            </p:nvSpPr>
            <p:spPr bwMode="auto">
              <a:xfrm>
                <a:off x="4799"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8" name="Rectangle 1168"/>
              <p:cNvSpPr>
                <a:spLocks noChangeArrowheads="1"/>
              </p:cNvSpPr>
              <p:nvPr/>
            </p:nvSpPr>
            <p:spPr bwMode="auto">
              <a:xfrm>
                <a:off x="4800"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39" name="Rectangle 1169"/>
              <p:cNvSpPr>
                <a:spLocks noChangeArrowheads="1"/>
              </p:cNvSpPr>
              <p:nvPr/>
            </p:nvSpPr>
            <p:spPr bwMode="auto">
              <a:xfrm>
                <a:off x="4799"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0" name="Rectangle 1170"/>
              <p:cNvSpPr>
                <a:spLocks noChangeArrowheads="1"/>
              </p:cNvSpPr>
              <p:nvPr/>
            </p:nvSpPr>
            <p:spPr bwMode="auto">
              <a:xfrm>
                <a:off x="4804"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1" name="Rectangle 1171"/>
              <p:cNvSpPr>
                <a:spLocks noChangeArrowheads="1"/>
              </p:cNvSpPr>
              <p:nvPr/>
            </p:nvSpPr>
            <p:spPr bwMode="auto">
              <a:xfrm>
                <a:off x="4801"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2" name="Rectangle 1172"/>
              <p:cNvSpPr>
                <a:spLocks noChangeArrowheads="1"/>
              </p:cNvSpPr>
              <p:nvPr/>
            </p:nvSpPr>
            <p:spPr bwMode="auto">
              <a:xfrm>
                <a:off x="4804"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3" name="Rectangle 1173"/>
              <p:cNvSpPr>
                <a:spLocks noChangeArrowheads="1"/>
              </p:cNvSpPr>
              <p:nvPr/>
            </p:nvSpPr>
            <p:spPr bwMode="auto">
              <a:xfrm>
                <a:off x="4801"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4" name="Rectangle 1174"/>
              <p:cNvSpPr>
                <a:spLocks noChangeArrowheads="1"/>
              </p:cNvSpPr>
              <p:nvPr/>
            </p:nvSpPr>
            <p:spPr bwMode="auto">
              <a:xfrm>
                <a:off x="4804"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5" name="Rectangle 1175"/>
              <p:cNvSpPr>
                <a:spLocks noChangeArrowheads="1"/>
              </p:cNvSpPr>
              <p:nvPr/>
            </p:nvSpPr>
            <p:spPr bwMode="auto">
              <a:xfrm>
                <a:off x="4801"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6" name="Rectangle 1176"/>
              <p:cNvSpPr>
                <a:spLocks noChangeArrowheads="1"/>
              </p:cNvSpPr>
              <p:nvPr/>
            </p:nvSpPr>
            <p:spPr bwMode="auto">
              <a:xfrm>
                <a:off x="4804"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7" name="Rectangle 1177"/>
              <p:cNvSpPr>
                <a:spLocks noChangeArrowheads="1"/>
              </p:cNvSpPr>
              <p:nvPr/>
            </p:nvSpPr>
            <p:spPr bwMode="auto">
              <a:xfrm>
                <a:off x="4801"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8" name="Rectangle 1178"/>
              <p:cNvSpPr>
                <a:spLocks noChangeArrowheads="1"/>
              </p:cNvSpPr>
              <p:nvPr/>
            </p:nvSpPr>
            <p:spPr bwMode="auto">
              <a:xfrm>
                <a:off x="4809"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49" name="Rectangle 1179"/>
              <p:cNvSpPr>
                <a:spLocks noChangeArrowheads="1"/>
              </p:cNvSpPr>
              <p:nvPr/>
            </p:nvSpPr>
            <p:spPr bwMode="auto">
              <a:xfrm>
                <a:off x="4806"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0" name="Rectangle 1180"/>
              <p:cNvSpPr>
                <a:spLocks noChangeArrowheads="1"/>
              </p:cNvSpPr>
              <p:nvPr/>
            </p:nvSpPr>
            <p:spPr bwMode="auto">
              <a:xfrm>
                <a:off x="4809"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1" name="Rectangle 1181"/>
              <p:cNvSpPr>
                <a:spLocks noChangeArrowheads="1"/>
              </p:cNvSpPr>
              <p:nvPr/>
            </p:nvSpPr>
            <p:spPr bwMode="auto">
              <a:xfrm>
                <a:off x="4806"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2" name="Rectangle 1182"/>
              <p:cNvSpPr>
                <a:spLocks noChangeArrowheads="1"/>
              </p:cNvSpPr>
              <p:nvPr/>
            </p:nvSpPr>
            <p:spPr bwMode="auto">
              <a:xfrm>
                <a:off x="4809"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3" name="Rectangle 1183"/>
              <p:cNvSpPr>
                <a:spLocks noChangeArrowheads="1"/>
              </p:cNvSpPr>
              <p:nvPr/>
            </p:nvSpPr>
            <p:spPr bwMode="auto">
              <a:xfrm>
                <a:off x="4806"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4" name="Rectangle 1184"/>
              <p:cNvSpPr>
                <a:spLocks noChangeArrowheads="1"/>
              </p:cNvSpPr>
              <p:nvPr/>
            </p:nvSpPr>
            <p:spPr bwMode="auto">
              <a:xfrm>
                <a:off x="4809"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5" name="Rectangle 1185"/>
              <p:cNvSpPr>
                <a:spLocks noChangeArrowheads="1"/>
              </p:cNvSpPr>
              <p:nvPr/>
            </p:nvSpPr>
            <p:spPr bwMode="auto">
              <a:xfrm>
                <a:off x="4806"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6" name="Rectangle 1186"/>
              <p:cNvSpPr>
                <a:spLocks noChangeArrowheads="1"/>
              </p:cNvSpPr>
              <p:nvPr/>
            </p:nvSpPr>
            <p:spPr bwMode="auto">
              <a:xfrm>
                <a:off x="4811"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7" name="Rectangle 1187"/>
              <p:cNvSpPr>
                <a:spLocks noChangeArrowheads="1"/>
              </p:cNvSpPr>
              <p:nvPr/>
            </p:nvSpPr>
            <p:spPr bwMode="auto">
              <a:xfrm>
                <a:off x="4810"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8" name="Rectangle 1188"/>
              <p:cNvSpPr>
                <a:spLocks noChangeArrowheads="1"/>
              </p:cNvSpPr>
              <p:nvPr/>
            </p:nvSpPr>
            <p:spPr bwMode="auto">
              <a:xfrm>
                <a:off x="4811"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59" name="Rectangle 1189"/>
              <p:cNvSpPr>
                <a:spLocks noChangeArrowheads="1"/>
              </p:cNvSpPr>
              <p:nvPr/>
            </p:nvSpPr>
            <p:spPr bwMode="auto">
              <a:xfrm>
                <a:off x="4810"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0" name="Rectangle 1190"/>
              <p:cNvSpPr>
                <a:spLocks noChangeArrowheads="1"/>
              </p:cNvSpPr>
              <p:nvPr/>
            </p:nvSpPr>
            <p:spPr bwMode="auto">
              <a:xfrm>
                <a:off x="4811"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1" name="Rectangle 1191"/>
              <p:cNvSpPr>
                <a:spLocks noChangeArrowheads="1"/>
              </p:cNvSpPr>
              <p:nvPr/>
            </p:nvSpPr>
            <p:spPr bwMode="auto">
              <a:xfrm>
                <a:off x="4810"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2" name="Rectangle 1192"/>
              <p:cNvSpPr>
                <a:spLocks noChangeArrowheads="1"/>
              </p:cNvSpPr>
              <p:nvPr/>
            </p:nvSpPr>
            <p:spPr bwMode="auto">
              <a:xfrm>
                <a:off x="4811"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3" name="Rectangle 1193"/>
              <p:cNvSpPr>
                <a:spLocks noChangeArrowheads="1"/>
              </p:cNvSpPr>
              <p:nvPr/>
            </p:nvSpPr>
            <p:spPr bwMode="auto">
              <a:xfrm>
                <a:off x="4810"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4" name="Rectangle 1194"/>
              <p:cNvSpPr>
                <a:spLocks noChangeArrowheads="1"/>
              </p:cNvSpPr>
              <p:nvPr/>
            </p:nvSpPr>
            <p:spPr bwMode="auto">
              <a:xfrm>
                <a:off x="4816"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5" name="Rectangle 1195"/>
              <p:cNvSpPr>
                <a:spLocks noChangeArrowheads="1"/>
              </p:cNvSpPr>
              <p:nvPr/>
            </p:nvSpPr>
            <p:spPr bwMode="auto">
              <a:xfrm>
                <a:off x="4814"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6" name="Rectangle 1196"/>
              <p:cNvSpPr>
                <a:spLocks noChangeArrowheads="1"/>
              </p:cNvSpPr>
              <p:nvPr/>
            </p:nvSpPr>
            <p:spPr bwMode="auto">
              <a:xfrm>
                <a:off x="4816"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7" name="Rectangle 1197"/>
              <p:cNvSpPr>
                <a:spLocks noChangeArrowheads="1"/>
              </p:cNvSpPr>
              <p:nvPr/>
            </p:nvSpPr>
            <p:spPr bwMode="auto">
              <a:xfrm>
                <a:off x="4814"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8" name="Rectangle 1198"/>
              <p:cNvSpPr>
                <a:spLocks noChangeArrowheads="1"/>
              </p:cNvSpPr>
              <p:nvPr/>
            </p:nvSpPr>
            <p:spPr bwMode="auto">
              <a:xfrm>
                <a:off x="4816"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69" name="Rectangle 1199"/>
              <p:cNvSpPr>
                <a:spLocks noChangeArrowheads="1"/>
              </p:cNvSpPr>
              <p:nvPr/>
            </p:nvSpPr>
            <p:spPr bwMode="auto">
              <a:xfrm>
                <a:off x="4814"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0" name="Rectangle 1200"/>
              <p:cNvSpPr>
                <a:spLocks noChangeArrowheads="1"/>
              </p:cNvSpPr>
              <p:nvPr/>
            </p:nvSpPr>
            <p:spPr bwMode="auto">
              <a:xfrm>
                <a:off x="4816"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1" name="Rectangle 1201"/>
              <p:cNvSpPr>
                <a:spLocks noChangeArrowheads="1"/>
              </p:cNvSpPr>
              <p:nvPr/>
            </p:nvSpPr>
            <p:spPr bwMode="auto">
              <a:xfrm>
                <a:off x="4814"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2" name="Rectangle 1202"/>
              <p:cNvSpPr>
                <a:spLocks noChangeArrowheads="1"/>
              </p:cNvSpPr>
              <p:nvPr/>
            </p:nvSpPr>
            <p:spPr bwMode="auto">
              <a:xfrm>
                <a:off x="4820"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3" name="Rectangle 1203"/>
              <p:cNvSpPr>
                <a:spLocks noChangeArrowheads="1"/>
              </p:cNvSpPr>
              <p:nvPr/>
            </p:nvSpPr>
            <p:spPr bwMode="auto">
              <a:xfrm>
                <a:off x="4817"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4" name="Rectangle 1204"/>
              <p:cNvSpPr>
                <a:spLocks noChangeArrowheads="1"/>
              </p:cNvSpPr>
              <p:nvPr/>
            </p:nvSpPr>
            <p:spPr bwMode="auto">
              <a:xfrm>
                <a:off x="4820"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5" name="Rectangle 1205"/>
              <p:cNvSpPr>
                <a:spLocks noChangeArrowheads="1"/>
              </p:cNvSpPr>
              <p:nvPr/>
            </p:nvSpPr>
            <p:spPr bwMode="auto">
              <a:xfrm>
                <a:off x="4817"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6" name="Rectangle 1206"/>
              <p:cNvSpPr>
                <a:spLocks noChangeArrowheads="1"/>
              </p:cNvSpPr>
              <p:nvPr/>
            </p:nvSpPr>
            <p:spPr bwMode="auto">
              <a:xfrm>
                <a:off x="4820"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7" name="Rectangle 1207"/>
              <p:cNvSpPr>
                <a:spLocks noChangeArrowheads="1"/>
              </p:cNvSpPr>
              <p:nvPr/>
            </p:nvSpPr>
            <p:spPr bwMode="auto">
              <a:xfrm>
                <a:off x="4817"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8" name="Rectangle 1208"/>
              <p:cNvSpPr>
                <a:spLocks noChangeArrowheads="1"/>
              </p:cNvSpPr>
              <p:nvPr/>
            </p:nvSpPr>
            <p:spPr bwMode="auto">
              <a:xfrm>
                <a:off x="4820"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879" name="Rectangle 1209"/>
              <p:cNvSpPr>
                <a:spLocks noChangeArrowheads="1"/>
              </p:cNvSpPr>
              <p:nvPr/>
            </p:nvSpPr>
            <p:spPr bwMode="auto">
              <a:xfrm>
                <a:off x="4817"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grpSp>
        <p:grpSp>
          <p:nvGrpSpPr>
            <p:cNvPr id="120" name="Group 1411"/>
            <p:cNvGrpSpPr/>
            <p:nvPr/>
          </p:nvGrpSpPr>
          <p:grpSpPr bwMode="auto">
            <a:xfrm>
              <a:off x="7656118" y="1441620"/>
              <a:ext cx="154012" cy="25403"/>
              <a:chOff x="4822" y="908"/>
              <a:chExt cx="97" cy="16"/>
            </a:xfrm>
          </p:grpSpPr>
          <p:sp>
            <p:nvSpPr>
              <p:cNvPr id="480" name="Rectangle 1211"/>
              <p:cNvSpPr>
                <a:spLocks noChangeArrowheads="1"/>
              </p:cNvSpPr>
              <p:nvPr/>
            </p:nvSpPr>
            <p:spPr bwMode="auto">
              <a:xfrm>
                <a:off x="4823"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1" name="Rectangle 1212"/>
              <p:cNvSpPr>
                <a:spLocks noChangeArrowheads="1"/>
              </p:cNvSpPr>
              <p:nvPr/>
            </p:nvSpPr>
            <p:spPr bwMode="auto">
              <a:xfrm>
                <a:off x="4822"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2" name="Rectangle 1213"/>
              <p:cNvSpPr>
                <a:spLocks noChangeArrowheads="1"/>
              </p:cNvSpPr>
              <p:nvPr/>
            </p:nvSpPr>
            <p:spPr bwMode="auto">
              <a:xfrm>
                <a:off x="4823"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3" name="Rectangle 1214"/>
              <p:cNvSpPr>
                <a:spLocks noChangeArrowheads="1"/>
              </p:cNvSpPr>
              <p:nvPr/>
            </p:nvSpPr>
            <p:spPr bwMode="auto">
              <a:xfrm>
                <a:off x="4822"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4" name="Rectangle 1215"/>
              <p:cNvSpPr>
                <a:spLocks noChangeArrowheads="1"/>
              </p:cNvSpPr>
              <p:nvPr/>
            </p:nvSpPr>
            <p:spPr bwMode="auto">
              <a:xfrm>
                <a:off x="4823"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5" name="Rectangle 1216"/>
              <p:cNvSpPr>
                <a:spLocks noChangeArrowheads="1"/>
              </p:cNvSpPr>
              <p:nvPr/>
            </p:nvSpPr>
            <p:spPr bwMode="auto">
              <a:xfrm>
                <a:off x="4822"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6" name="Rectangle 1217"/>
              <p:cNvSpPr>
                <a:spLocks noChangeArrowheads="1"/>
              </p:cNvSpPr>
              <p:nvPr/>
            </p:nvSpPr>
            <p:spPr bwMode="auto">
              <a:xfrm>
                <a:off x="4823"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7" name="Rectangle 1218"/>
              <p:cNvSpPr>
                <a:spLocks noChangeArrowheads="1"/>
              </p:cNvSpPr>
              <p:nvPr/>
            </p:nvSpPr>
            <p:spPr bwMode="auto">
              <a:xfrm>
                <a:off x="4822"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8" name="Rectangle 1219"/>
              <p:cNvSpPr>
                <a:spLocks noChangeArrowheads="1"/>
              </p:cNvSpPr>
              <p:nvPr/>
            </p:nvSpPr>
            <p:spPr bwMode="auto">
              <a:xfrm>
                <a:off x="4827"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89" name="Rectangle 1220"/>
              <p:cNvSpPr>
                <a:spLocks noChangeArrowheads="1"/>
              </p:cNvSpPr>
              <p:nvPr/>
            </p:nvSpPr>
            <p:spPr bwMode="auto">
              <a:xfrm>
                <a:off x="4826"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0" name="Rectangle 1221"/>
              <p:cNvSpPr>
                <a:spLocks noChangeArrowheads="1"/>
              </p:cNvSpPr>
              <p:nvPr/>
            </p:nvSpPr>
            <p:spPr bwMode="auto">
              <a:xfrm>
                <a:off x="4827"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1" name="Rectangle 1222"/>
              <p:cNvSpPr>
                <a:spLocks noChangeArrowheads="1"/>
              </p:cNvSpPr>
              <p:nvPr/>
            </p:nvSpPr>
            <p:spPr bwMode="auto">
              <a:xfrm>
                <a:off x="4826"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2" name="Rectangle 1223"/>
              <p:cNvSpPr>
                <a:spLocks noChangeArrowheads="1"/>
              </p:cNvSpPr>
              <p:nvPr/>
            </p:nvSpPr>
            <p:spPr bwMode="auto">
              <a:xfrm>
                <a:off x="4827"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3" name="Rectangle 1224"/>
              <p:cNvSpPr>
                <a:spLocks noChangeArrowheads="1"/>
              </p:cNvSpPr>
              <p:nvPr/>
            </p:nvSpPr>
            <p:spPr bwMode="auto">
              <a:xfrm>
                <a:off x="4826"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4" name="Rectangle 1225"/>
              <p:cNvSpPr>
                <a:spLocks noChangeArrowheads="1"/>
              </p:cNvSpPr>
              <p:nvPr/>
            </p:nvSpPr>
            <p:spPr bwMode="auto">
              <a:xfrm>
                <a:off x="4827"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5" name="Rectangle 1226"/>
              <p:cNvSpPr>
                <a:spLocks noChangeArrowheads="1"/>
              </p:cNvSpPr>
              <p:nvPr/>
            </p:nvSpPr>
            <p:spPr bwMode="auto">
              <a:xfrm>
                <a:off x="4826"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6" name="Rectangle 1227"/>
              <p:cNvSpPr>
                <a:spLocks noChangeArrowheads="1"/>
              </p:cNvSpPr>
              <p:nvPr/>
            </p:nvSpPr>
            <p:spPr bwMode="auto">
              <a:xfrm>
                <a:off x="4832"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7" name="Rectangle 1228"/>
              <p:cNvSpPr>
                <a:spLocks noChangeArrowheads="1"/>
              </p:cNvSpPr>
              <p:nvPr/>
            </p:nvSpPr>
            <p:spPr bwMode="auto">
              <a:xfrm>
                <a:off x="4830"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8" name="Rectangle 1229"/>
              <p:cNvSpPr>
                <a:spLocks noChangeArrowheads="1"/>
              </p:cNvSpPr>
              <p:nvPr/>
            </p:nvSpPr>
            <p:spPr bwMode="auto">
              <a:xfrm>
                <a:off x="4832"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99" name="Rectangle 1230"/>
              <p:cNvSpPr>
                <a:spLocks noChangeArrowheads="1"/>
              </p:cNvSpPr>
              <p:nvPr/>
            </p:nvSpPr>
            <p:spPr bwMode="auto">
              <a:xfrm>
                <a:off x="4830"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0" name="Rectangle 1231"/>
              <p:cNvSpPr>
                <a:spLocks noChangeArrowheads="1"/>
              </p:cNvSpPr>
              <p:nvPr/>
            </p:nvSpPr>
            <p:spPr bwMode="auto">
              <a:xfrm>
                <a:off x="4832"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1" name="Rectangle 1232"/>
              <p:cNvSpPr>
                <a:spLocks noChangeArrowheads="1"/>
              </p:cNvSpPr>
              <p:nvPr/>
            </p:nvSpPr>
            <p:spPr bwMode="auto">
              <a:xfrm>
                <a:off x="4830"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2" name="Rectangle 1233"/>
              <p:cNvSpPr>
                <a:spLocks noChangeArrowheads="1"/>
              </p:cNvSpPr>
              <p:nvPr/>
            </p:nvSpPr>
            <p:spPr bwMode="auto">
              <a:xfrm>
                <a:off x="4832"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3" name="Rectangle 1234"/>
              <p:cNvSpPr>
                <a:spLocks noChangeArrowheads="1"/>
              </p:cNvSpPr>
              <p:nvPr/>
            </p:nvSpPr>
            <p:spPr bwMode="auto">
              <a:xfrm>
                <a:off x="4830"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4" name="Rectangle 1235"/>
              <p:cNvSpPr>
                <a:spLocks noChangeArrowheads="1"/>
              </p:cNvSpPr>
              <p:nvPr/>
            </p:nvSpPr>
            <p:spPr bwMode="auto">
              <a:xfrm>
                <a:off x="4836"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5" name="Rectangle 1236"/>
              <p:cNvSpPr>
                <a:spLocks noChangeArrowheads="1"/>
              </p:cNvSpPr>
              <p:nvPr/>
            </p:nvSpPr>
            <p:spPr bwMode="auto">
              <a:xfrm>
                <a:off x="4833"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6" name="Rectangle 1237"/>
              <p:cNvSpPr>
                <a:spLocks noChangeArrowheads="1"/>
              </p:cNvSpPr>
              <p:nvPr/>
            </p:nvSpPr>
            <p:spPr bwMode="auto">
              <a:xfrm>
                <a:off x="4836"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7" name="Rectangle 1238"/>
              <p:cNvSpPr>
                <a:spLocks noChangeArrowheads="1"/>
              </p:cNvSpPr>
              <p:nvPr/>
            </p:nvSpPr>
            <p:spPr bwMode="auto">
              <a:xfrm>
                <a:off x="4833"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8" name="Rectangle 1239"/>
              <p:cNvSpPr>
                <a:spLocks noChangeArrowheads="1"/>
              </p:cNvSpPr>
              <p:nvPr/>
            </p:nvSpPr>
            <p:spPr bwMode="auto">
              <a:xfrm>
                <a:off x="4836"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09" name="Rectangle 1240"/>
              <p:cNvSpPr>
                <a:spLocks noChangeArrowheads="1"/>
              </p:cNvSpPr>
              <p:nvPr/>
            </p:nvSpPr>
            <p:spPr bwMode="auto">
              <a:xfrm>
                <a:off x="4833"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0" name="Rectangle 1241"/>
              <p:cNvSpPr>
                <a:spLocks noChangeArrowheads="1"/>
              </p:cNvSpPr>
              <p:nvPr/>
            </p:nvSpPr>
            <p:spPr bwMode="auto">
              <a:xfrm>
                <a:off x="4836"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1" name="Rectangle 1242"/>
              <p:cNvSpPr>
                <a:spLocks noChangeArrowheads="1"/>
              </p:cNvSpPr>
              <p:nvPr/>
            </p:nvSpPr>
            <p:spPr bwMode="auto">
              <a:xfrm>
                <a:off x="4833"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2" name="Rectangle 1243"/>
              <p:cNvSpPr>
                <a:spLocks noChangeArrowheads="1"/>
              </p:cNvSpPr>
              <p:nvPr/>
            </p:nvSpPr>
            <p:spPr bwMode="auto">
              <a:xfrm>
                <a:off x="4839"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3" name="Rectangle 1244"/>
              <p:cNvSpPr>
                <a:spLocks noChangeArrowheads="1"/>
              </p:cNvSpPr>
              <p:nvPr/>
            </p:nvSpPr>
            <p:spPr bwMode="auto">
              <a:xfrm>
                <a:off x="4837"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4" name="Rectangle 1245"/>
              <p:cNvSpPr>
                <a:spLocks noChangeArrowheads="1"/>
              </p:cNvSpPr>
              <p:nvPr/>
            </p:nvSpPr>
            <p:spPr bwMode="auto">
              <a:xfrm>
                <a:off x="4839"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5" name="Rectangle 1246"/>
              <p:cNvSpPr>
                <a:spLocks noChangeArrowheads="1"/>
              </p:cNvSpPr>
              <p:nvPr/>
            </p:nvSpPr>
            <p:spPr bwMode="auto">
              <a:xfrm>
                <a:off x="4837"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6" name="Rectangle 1247"/>
              <p:cNvSpPr>
                <a:spLocks noChangeArrowheads="1"/>
              </p:cNvSpPr>
              <p:nvPr/>
            </p:nvSpPr>
            <p:spPr bwMode="auto">
              <a:xfrm>
                <a:off x="4839"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7" name="Rectangle 1248"/>
              <p:cNvSpPr>
                <a:spLocks noChangeArrowheads="1"/>
              </p:cNvSpPr>
              <p:nvPr/>
            </p:nvSpPr>
            <p:spPr bwMode="auto">
              <a:xfrm>
                <a:off x="4837"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8" name="Rectangle 1249"/>
              <p:cNvSpPr>
                <a:spLocks noChangeArrowheads="1"/>
              </p:cNvSpPr>
              <p:nvPr/>
            </p:nvSpPr>
            <p:spPr bwMode="auto">
              <a:xfrm>
                <a:off x="4839"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19" name="Rectangle 1250"/>
              <p:cNvSpPr>
                <a:spLocks noChangeArrowheads="1"/>
              </p:cNvSpPr>
              <p:nvPr/>
            </p:nvSpPr>
            <p:spPr bwMode="auto">
              <a:xfrm>
                <a:off x="4837"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0" name="Rectangle 1251"/>
              <p:cNvSpPr>
                <a:spLocks noChangeArrowheads="1"/>
              </p:cNvSpPr>
              <p:nvPr/>
            </p:nvSpPr>
            <p:spPr bwMode="auto">
              <a:xfrm>
                <a:off x="4843"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1" name="Rectangle 1252"/>
              <p:cNvSpPr>
                <a:spLocks noChangeArrowheads="1"/>
              </p:cNvSpPr>
              <p:nvPr/>
            </p:nvSpPr>
            <p:spPr bwMode="auto">
              <a:xfrm>
                <a:off x="4842"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2" name="Rectangle 1253"/>
              <p:cNvSpPr>
                <a:spLocks noChangeArrowheads="1"/>
              </p:cNvSpPr>
              <p:nvPr/>
            </p:nvSpPr>
            <p:spPr bwMode="auto">
              <a:xfrm>
                <a:off x="4843"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3" name="Rectangle 1254"/>
              <p:cNvSpPr>
                <a:spLocks noChangeArrowheads="1"/>
              </p:cNvSpPr>
              <p:nvPr/>
            </p:nvSpPr>
            <p:spPr bwMode="auto">
              <a:xfrm>
                <a:off x="4842"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4" name="Rectangle 1255"/>
              <p:cNvSpPr>
                <a:spLocks noChangeArrowheads="1"/>
              </p:cNvSpPr>
              <p:nvPr/>
            </p:nvSpPr>
            <p:spPr bwMode="auto">
              <a:xfrm>
                <a:off x="4843"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5" name="Rectangle 1256"/>
              <p:cNvSpPr>
                <a:spLocks noChangeArrowheads="1"/>
              </p:cNvSpPr>
              <p:nvPr/>
            </p:nvSpPr>
            <p:spPr bwMode="auto">
              <a:xfrm>
                <a:off x="4842"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6" name="Rectangle 1257"/>
              <p:cNvSpPr>
                <a:spLocks noChangeArrowheads="1"/>
              </p:cNvSpPr>
              <p:nvPr/>
            </p:nvSpPr>
            <p:spPr bwMode="auto">
              <a:xfrm>
                <a:off x="4843"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7" name="Rectangle 1258"/>
              <p:cNvSpPr>
                <a:spLocks noChangeArrowheads="1"/>
              </p:cNvSpPr>
              <p:nvPr/>
            </p:nvSpPr>
            <p:spPr bwMode="auto">
              <a:xfrm>
                <a:off x="4842"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8" name="Rectangle 1259"/>
              <p:cNvSpPr>
                <a:spLocks noChangeArrowheads="1"/>
              </p:cNvSpPr>
              <p:nvPr/>
            </p:nvSpPr>
            <p:spPr bwMode="auto">
              <a:xfrm>
                <a:off x="4847"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29" name="Rectangle 1260"/>
              <p:cNvSpPr>
                <a:spLocks noChangeArrowheads="1"/>
              </p:cNvSpPr>
              <p:nvPr/>
            </p:nvSpPr>
            <p:spPr bwMode="auto">
              <a:xfrm>
                <a:off x="4844"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0" name="Rectangle 1261"/>
              <p:cNvSpPr>
                <a:spLocks noChangeArrowheads="1"/>
              </p:cNvSpPr>
              <p:nvPr/>
            </p:nvSpPr>
            <p:spPr bwMode="auto">
              <a:xfrm>
                <a:off x="4847"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1" name="Rectangle 1262"/>
              <p:cNvSpPr>
                <a:spLocks noChangeArrowheads="1"/>
              </p:cNvSpPr>
              <p:nvPr/>
            </p:nvSpPr>
            <p:spPr bwMode="auto">
              <a:xfrm>
                <a:off x="4844"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2" name="Rectangle 1263"/>
              <p:cNvSpPr>
                <a:spLocks noChangeArrowheads="1"/>
              </p:cNvSpPr>
              <p:nvPr/>
            </p:nvSpPr>
            <p:spPr bwMode="auto">
              <a:xfrm>
                <a:off x="4847"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3" name="Rectangle 1264"/>
              <p:cNvSpPr>
                <a:spLocks noChangeArrowheads="1"/>
              </p:cNvSpPr>
              <p:nvPr/>
            </p:nvSpPr>
            <p:spPr bwMode="auto">
              <a:xfrm>
                <a:off x="4844"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4" name="Rectangle 1265"/>
              <p:cNvSpPr>
                <a:spLocks noChangeArrowheads="1"/>
              </p:cNvSpPr>
              <p:nvPr/>
            </p:nvSpPr>
            <p:spPr bwMode="auto">
              <a:xfrm>
                <a:off x="4847"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5" name="Rectangle 1266"/>
              <p:cNvSpPr>
                <a:spLocks noChangeArrowheads="1"/>
              </p:cNvSpPr>
              <p:nvPr/>
            </p:nvSpPr>
            <p:spPr bwMode="auto">
              <a:xfrm>
                <a:off x="4844"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6" name="Rectangle 1267"/>
              <p:cNvSpPr>
                <a:spLocks noChangeArrowheads="1"/>
              </p:cNvSpPr>
              <p:nvPr/>
            </p:nvSpPr>
            <p:spPr bwMode="auto">
              <a:xfrm>
                <a:off x="4852"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7" name="Rectangle 1268"/>
              <p:cNvSpPr>
                <a:spLocks noChangeArrowheads="1"/>
              </p:cNvSpPr>
              <p:nvPr/>
            </p:nvSpPr>
            <p:spPr bwMode="auto">
              <a:xfrm>
                <a:off x="4849"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8" name="Rectangle 1269"/>
              <p:cNvSpPr>
                <a:spLocks noChangeArrowheads="1"/>
              </p:cNvSpPr>
              <p:nvPr/>
            </p:nvSpPr>
            <p:spPr bwMode="auto">
              <a:xfrm>
                <a:off x="4852"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39" name="Rectangle 1270"/>
              <p:cNvSpPr>
                <a:spLocks noChangeArrowheads="1"/>
              </p:cNvSpPr>
              <p:nvPr/>
            </p:nvSpPr>
            <p:spPr bwMode="auto">
              <a:xfrm>
                <a:off x="4849"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0" name="Rectangle 1271"/>
              <p:cNvSpPr>
                <a:spLocks noChangeArrowheads="1"/>
              </p:cNvSpPr>
              <p:nvPr/>
            </p:nvSpPr>
            <p:spPr bwMode="auto">
              <a:xfrm>
                <a:off x="4852"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1" name="Rectangle 1272"/>
              <p:cNvSpPr>
                <a:spLocks noChangeArrowheads="1"/>
              </p:cNvSpPr>
              <p:nvPr/>
            </p:nvSpPr>
            <p:spPr bwMode="auto">
              <a:xfrm>
                <a:off x="4849"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2" name="Rectangle 1273"/>
              <p:cNvSpPr>
                <a:spLocks noChangeArrowheads="1"/>
              </p:cNvSpPr>
              <p:nvPr/>
            </p:nvSpPr>
            <p:spPr bwMode="auto">
              <a:xfrm>
                <a:off x="4852"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3" name="Rectangle 1274"/>
              <p:cNvSpPr>
                <a:spLocks noChangeArrowheads="1"/>
              </p:cNvSpPr>
              <p:nvPr/>
            </p:nvSpPr>
            <p:spPr bwMode="auto">
              <a:xfrm>
                <a:off x="4849"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4" name="Rectangle 1275"/>
              <p:cNvSpPr>
                <a:spLocks noChangeArrowheads="1"/>
              </p:cNvSpPr>
              <p:nvPr/>
            </p:nvSpPr>
            <p:spPr bwMode="auto">
              <a:xfrm>
                <a:off x="4855"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5" name="Rectangle 1276"/>
              <p:cNvSpPr>
                <a:spLocks noChangeArrowheads="1"/>
              </p:cNvSpPr>
              <p:nvPr/>
            </p:nvSpPr>
            <p:spPr bwMode="auto">
              <a:xfrm>
                <a:off x="4853"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6" name="Rectangle 1277"/>
              <p:cNvSpPr>
                <a:spLocks noChangeArrowheads="1"/>
              </p:cNvSpPr>
              <p:nvPr/>
            </p:nvSpPr>
            <p:spPr bwMode="auto">
              <a:xfrm>
                <a:off x="4855"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7" name="Rectangle 1278"/>
              <p:cNvSpPr>
                <a:spLocks noChangeArrowheads="1"/>
              </p:cNvSpPr>
              <p:nvPr/>
            </p:nvSpPr>
            <p:spPr bwMode="auto">
              <a:xfrm>
                <a:off x="4853"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8" name="Rectangle 1279"/>
              <p:cNvSpPr>
                <a:spLocks noChangeArrowheads="1"/>
              </p:cNvSpPr>
              <p:nvPr/>
            </p:nvSpPr>
            <p:spPr bwMode="auto">
              <a:xfrm>
                <a:off x="4855"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49" name="Rectangle 1280"/>
              <p:cNvSpPr>
                <a:spLocks noChangeArrowheads="1"/>
              </p:cNvSpPr>
              <p:nvPr/>
            </p:nvSpPr>
            <p:spPr bwMode="auto">
              <a:xfrm>
                <a:off x="4853"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0" name="Rectangle 1281"/>
              <p:cNvSpPr>
                <a:spLocks noChangeArrowheads="1"/>
              </p:cNvSpPr>
              <p:nvPr/>
            </p:nvSpPr>
            <p:spPr bwMode="auto">
              <a:xfrm>
                <a:off x="4855"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1" name="Rectangle 1282"/>
              <p:cNvSpPr>
                <a:spLocks noChangeArrowheads="1"/>
              </p:cNvSpPr>
              <p:nvPr/>
            </p:nvSpPr>
            <p:spPr bwMode="auto">
              <a:xfrm>
                <a:off x="4853"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2" name="Rectangle 1283"/>
              <p:cNvSpPr>
                <a:spLocks noChangeArrowheads="1"/>
              </p:cNvSpPr>
              <p:nvPr/>
            </p:nvSpPr>
            <p:spPr bwMode="auto">
              <a:xfrm>
                <a:off x="4859"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3" name="Rectangle 1284"/>
              <p:cNvSpPr>
                <a:spLocks noChangeArrowheads="1"/>
              </p:cNvSpPr>
              <p:nvPr/>
            </p:nvSpPr>
            <p:spPr bwMode="auto">
              <a:xfrm>
                <a:off x="4857"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4" name="Rectangle 1285"/>
              <p:cNvSpPr>
                <a:spLocks noChangeArrowheads="1"/>
              </p:cNvSpPr>
              <p:nvPr/>
            </p:nvSpPr>
            <p:spPr bwMode="auto">
              <a:xfrm>
                <a:off x="4859"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5" name="Rectangle 1286"/>
              <p:cNvSpPr>
                <a:spLocks noChangeArrowheads="1"/>
              </p:cNvSpPr>
              <p:nvPr/>
            </p:nvSpPr>
            <p:spPr bwMode="auto">
              <a:xfrm>
                <a:off x="4857"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6" name="Rectangle 1287"/>
              <p:cNvSpPr>
                <a:spLocks noChangeArrowheads="1"/>
              </p:cNvSpPr>
              <p:nvPr/>
            </p:nvSpPr>
            <p:spPr bwMode="auto">
              <a:xfrm>
                <a:off x="4859"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7" name="Rectangle 1288"/>
              <p:cNvSpPr>
                <a:spLocks noChangeArrowheads="1"/>
              </p:cNvSpPr>
              <p:nvPr/>
            </p:nvSpPr>
            <p:spPr bwMode="auto">
              <a:xfrm>
                <a:off x="4857"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8" name="Rectangle 1289"/>
              <p:cNvSpPr>
                <a:spLocks noChangeArrowheads="1"/>
              </p:cNvSpPr>
              <p:nvPr/>
            </p:nvSpPr>
            <p:spPr bwMode="auto">
              <a:xfrm>
                <a:off x="4859"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59" name="Rectangle 1290"/>
              <p:cNvSpPr>
                <a:spLocks noChangeArrowheads="1"/>
              </p:cNvSpPr>
              <p:nvPr/>
            </p:nvSpPr>
            <p:spPr bwMode="auto">
              <a:xfrm>
                <a:off x="4857"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0" name="Rectangle 1291"/>
              <p:cNvSpPr>
                <a:spLocks noChangeArrowheads="1"/>
              </p:cNvSpPr>
              <p:nvPr/>
            </p:nvSpPr>
            <p:spPr bwMode="auto">
              <a:xfrm>
                <a:off x="4863"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1" name="Rectangle 1292"/>
              <p:cNvSpPr>
                <a:spLocks noChangeArrowheads="1"/>
              </p:cNvSpPr>
              <p:nvPr/>
            </p:nvSpPr>
            <p:spPr bwMode="auto">
              <a:xfrm>
                <a:off x="4860"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2" name="Rectangle 1293"/>
              <p:cNvSpPr>
                <a:spLocks noChangeArrowheads="1"/>
              </p:cNvSpPr>
              <p:nvPr/>
            </p:nvSpPr>
            <p:spPr bwMode="auto">
              <a:xfrm>
                <a:off x="4863"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3" name="Rectangle 1294"/>
              <p:cNvSpPr>
                <a:spLocks noChangeArrowheads="1"/>
              </p:cNvSpPr>
              <p:nvPr/>
            </p:nvSpPr>
            <p:spPr bwMode="auto">
              <a:xfrm>
                <a:off x="4860"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4" name="Rectangle 1295"/>
              <p:cNvSpPr>
                <a:spLocks noChangeArrowheads="1"/>
              </p:cNvSpPr>
              <p:nvPr/>
            </p:nvSpPr>
            <p:spPr bwMode="auto">
              <a:xfrm>
                <a:off x="4863"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5" name="Rectangle 1296"/>
              <p:cNvSpPr>
                <a:spLocks noChangeArrowheads="1"/>
              </p:cNvSpPr>
              <p:nvPr/>
            </p:nvSpPr>
            <p:spPr bwMode="auto">
              <a:xfrm>
                <a:off x="4860"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6" name="Rectangle 1297"/>
              <p:cNvSpPr>
                <a:spLocks noChangeArrowheads="1"/>
              </p:cNvSpPr>
              <p:nvPr/>
            </p:nvSpPr>
            <p:spPr bwMode="auto">
              <a:xfrm>
                <a:off x="4863"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7" name="Rectangle 1298"/>
              <p:cNvSpPr>
                <a:spLocks noChangeArrowheads="1"/>
              </p:cNvSpPr>
              <p:nvPr/>
            </p:nvSpPr>
            <p:spPr bwMode="auto">
              <a:xfrm>
                <a:off x="4860"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8" name="Rectangle 1299"/>
              <p:cNvSpPr>
                <a:spLocks noChangeArrowheads="1"/>
              </p:cNvSpPr>
              <p:nvPr/>
            </p:nvSpPr>
            <p:spPr bwMode="auto">
              <a:xfrm>
                <a:off x="4867"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69" name="Rectangle 1300"/>
              <p:cNvSpPr>
                <a:spLocks noChangeArrowheads="1"/>
              </p:cNvSpPr>
              <p:nvPr/>
            </p:nvSpPr>
            <p:spPr bwMode="auto">
              <a:xfrm>
                <a:off x="4865"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0" name="Rectangle 1301"/>
              <p:cNvSpPr>
                <a:spLocks noChangeArrowheads="1"/>
              </p:cNvSpPr>
              <p:nvPr/>
            </p:nvSpPr>
            <p:spPr bwMode="auto">
              <a:xfrm>
                <a:off x="4867"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1" name="Rectangle 1302"/>
              <p:cNvSpPr>
                <a:spLocks noChangeArrowheads="1"/>
              </p:cNvSpPr>
              <p:nvPr/>
            </p:nvSpPr>
            <p:spPr bwMode="auto">
              <a:xfrm>
                <a:off x="4865"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2" name="Rectangle 1303"/>
              <p:cNvSpPr>
                <a:spLocks noChangeArrowheads="1"/>
              </p:cNvSpPr>
              <p:nvPr/>
            </p:nvSpPr>
            <p:spPr bwMode="auto">
              <a:xfrm>
                <a:off x="4867"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3" name="Rectangle 1304"/>
              <p:cNvSpPr>
                <a:spLocks noChangeArrowheads="1"/>
              </p:cNvSpPr>
              <p:nvPr/>
            </p:nvSpPr>
            <p:spPr bwMode="auto">
              <a:xfrm>
                <a:off x="4865"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4" name="Rectangle 1305"/>
              <p:cNvSpPr>
                <a:spLocks noChangeArrowheads="1"/>
              </p:cNvSpPr>
              <p:nvPr/>
            </p:nvSpPr>
            <p:spPr bwMode="auto">
              <a:xfrm>
                <a:off x="4867"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5" name="Rectangle 1306"/>
              <p:cNvSpPr>
                <a:spLocks noChangeArrowheads="1"/>
              </p:cNvSpPr>
              <p:nvPr/>
            </p:nvSpPr>
            <p:spPr bwMode="auto">
              <a:xfrm>
                <a:off x="4865"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6" name="Rectangle 1307"/>
              <p:cNvSpPr>
                <a:spLocks noChangeArrowheads="1"/>
              </p:cNvSpPr>
              <p:nvPr/>
            </p:nvSpPr>
            <p:spPr bwMode="auto">
              <a:xfrm>
                <a:off x="4870"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7" name="Rectangle 1308"/>
              <p:cNvSpPr>
                <a:spLocks noChangeArrowheads="1"/>
              </p:cNvSpPr>
              <p:nvPr/>
            </p:nvSpPr>
            <p:spPr bwMode="auto">
              <a:xfrm>
                <a:off x="4869"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8" name="Rectangle 1309"/>
              <p:cNvSpPr>
                <a:spLocks noChangeArrowheads="1"/>
              </p:cNvSpPr>
              <p:nvPr/>
            </p:nvSpPr>
            <p:spPr bwMode="auto">
              <a:xfrm>
                <a:off x="4870"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79" name="Rectangle 1310"/>
              <p:cNvSpPr>
                <a:spLocks noChangeArrowheads="1"/>
              </p:cNvSpPr>
              <p:nvPr/>
            </p:nvSpPr>
            <p:spPr bwMode="auto">
              <a:xfrm>
                <a:off x="4869"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0" name="Rectangle 1311"/>
              <p:cNvSpPr>
                <a:spLocks noChangeArrowheads="1"/>
              </p:cNvSpPr>
              <p:nvPr/>
            </p:nvSpPr>
            <p:spPr bwMode="auto">
              <a:xfrm>
                <a:off x="4870"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1" name="Rectangle 1312"/>
              <p:cNvSpPr>
                <a:spLocks noChangeArrowheads="1"/>
              </p:cNvSpPr>
              <p:nvPr/>
            </p:nvSpPr>
            <p:spPr bwMode="auto">
              <a:xfrm>
                <a:off x="4869"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2" name="Rectangle 1313"/>
              <p:cNvSpPr>
                <a:spLocks noChangeArrowheads="1"/>
              </p:cNvSpPr>
              <p:nvPr/>
            </p:nvSpPr>
            <p:spPr bwMode="auto">
              <a:xfrm>
                <a:off x="4870"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3" name="Rectangle 1314"/>
              <p:cNvSpPr>
                <a:spLocks noChangeArrowheads="1"/>
              </p:cNvSpPr>
              <p:nvPr/>
            </p:nvSpPr>
            <p:spPr bwMode="auto">
              <a:xfrm>
                <a:off x="4869"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4" name="Rectangle 1315"/>
              <p:cNvSpPr>
                <a:spLocks noChangeArrowheads="1"/>
              </p:cNvSpPr>
              <p:nvPr/>
            </p:nvSpPr>
            <p:spPr bwMode="auto">
              <a:xfrm>
                <a:off x="4875"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5" name="Rectangle 1316"/>
              <p:cNvSpPr>
                <a:spLocks noChangeArrowheads="1"/>
              </p:cNvSpPr>
              <p:nvPr/>
            </p:nvSpPr>
            <p:spPr bwMode="auto">
              <a:xfrm>
                <a:off x="4873"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6" name="Rectangle 1317"/>
              <p:cNvSpPr>
                <a:spLocks noChangeArrowheads="1"/>
              </p:cNvSpPr>
              <p:nvPr/>
            </p:nvSpPr>
            <p:spPr bwMode="auto">
              <a:xfrm>
                <a:off x="4875"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7" name="Rectangle 1318"/>
              <p:cNvSpPr>
                <a:spLocks noChangeArrowheads="1"/>
              </p:cNvSpPr>
              <p:nvPr/>
            </p:nvSpPr>
            <p:spPr bwMode="auto">
              <a:xfrm>
                <a:off x="4873"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8" name="Rectangle 1319"/>
              <p:cNvSpPr>
                <a:spLocks noChangeArrowheads="1"/>
              </p:cNvSpPr>
              <p:nvPr/>
            </p:nvSpPr>
            <p:spPr bwMode="auto">
              <a:xfrm>
                <a:off x="4875"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89" name="Rectangle 1320"/>
              <p:cNvSpPr>
                <a:spLocks noChangeArrowheads="1"/>
              </p:cNvSpPr>
              <p:nvPr/>
            </p:nvSpPr>
            <p:spPr bwMode="auto">
              <a:xfrm>
                <a:off x="4873"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0" name="Rectangle 1321"/>
              <p:cNvSpPr>
                <a:spLocks noChangeArrowheads="1"/>
              </p:cNvSpPr>
              <p:nvPr/>
            </p:nvSpPr>
            <p:spPr bwMode="auto">
              <a:xfrm>
                <a:off x="4875"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1" name="Rectangle 1322"/>
              <p:cNvSpPr>
                <a:spLocks noChangeArrowheads="1"/>
              </p:cNvSpPr>
              <p:nvPr/>
            </p:nvSpPr>
            <p:spPr bwMode="auto">
              <a:xfrm>
                <a:off x="4873"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2" name="Rectangle 1323"/>
              <p:cNvSpPr>
                <a:spLocks noChangeArrowheads="1"/>
              </p:cNvSpPr>
              <p:nvPr/>
            </p:nvSpPr>
            <p:spPr bwMode="auto">
              <a:xfrm>
                <a:off x="4879"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3" name="Rectangle 1324"/>
              <p:cNvSpPr>
                <a:spLocks noChangeArrowheads="1"/>
              </p:cNvSpPr>
              <p:nvPr/>
            </p:nvSpPr>
            <p:spPr bwMode="auto">
              <a:xfrm>
                <a:off x="4876"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4" name="Rectangle 1325"/>
              <p:cNvSpPr>
                <a:spLocks noChangeArrowheads="1"/>
              </p:cNvSpPr>
              <p:nvPr/>
            </p:nvSpPr>
            <p:spPr bwMode="auto">
              <a:xfrm>
                <a:off x="4879"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5" name="Rectangle 1326"/>
              <p:cNvSpPr>
                <a:spLocks noChangeArrowheads="1"/>
              </p:cNvSpPr>
              <p:nvPr/>
            </p:nvSpPr>
            <p:spPr bwMode="auto">
              <a:xfrm>
                <a:off x="4876"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6" name="Rectangle 1327"/>
              <p:cNvSpPr>
                <a:spLocks noChangeArrowheads="1"/>
              </p:cNvSpPr>
              <p:nvPr/>
            </p:nvSpPr>
            <p:spPr bwMode="auto">
              <a:xfrm>
                <a:off x="4879"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7" name="Rectangle 1328"/>
              <p:cNvSpPr>
                <a:spLocks noChangeArrowheads="1"/>
              </p:cNvSpPr>
              <p:nvPr/>
            </p:nvSpPr>
            <p:spPr bwMode="auto">
              <a:xfrm>
                <a:off x="4876"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8" name="Rectangle 1329"/>
              <p:cNvSpPr>
                <a:spLocks noChangeArrowheads="1"/>
              </p:cNvSpPr>
              <p:nvPr/>
            </p:nvSpPr>
            <p:spPr bwMode="auto">
              <a:xfrm>
                <a:off x="4879"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599" name="Rectangle 1330"/>
              <p:cNvSpPr>
                <a:spLocks noChangeArrowheads="1"/>
              </p:cNvSpPr>
              <p:nvPr/>
            </p:nvSpPr>
            <p:spPr bwMode="auto">
              <a:xfrm>
                <a:off x="4876"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0" name="Rectangle 1331"/>
              <p:cNvSpPr>
                <a:spLocks noChangeArrowheads="1"/>
              </p:cNvSpPr>
              <p:nvPr/>
            </p:nvSpPr>
            <p:spPr bwMode="auto">
              <a:xfrm>
                <a:off x="4882"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1" name="Rectangle 1332"/>
              <p:cNvSpPr>
                <a:spLocks noChangeArrowheads="1"/>
              </p:cNvSpPr>
              <p:nvPr/>
            </p:nvSpPr>
            <p:spPr bwMode="auto">
              <a:xfrm>
                <a:off x="4880"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2" name="Rectangle 1333"/>
              <p:cNvSpPr>
                <a:spLocks noChangeArrowheads="1"/>
              </p:cNvSpPr>
              <p:nvPr/>
            </p:nvSpPr>
            <p:spPr bwMode="auto">
              <a:xfrm>
                <a:off x="4882"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3" name="Rectangle 1334"/>
              <p:cNvSpPr>
                <a:spLocks noChangeArrowheads="1"/>
              </p:cNvSpPr>
              <p:nvPr/>
            </p:nvSpPr>
            <p:spPr bwMode="auto">
              <a:xfrm>
                <a:off x="4880"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4" name="Rectangle 1335"/>
              <p:cNvSpPr>
                <a:spLocks noChangeArrowheads="1"/>
              </p:cNvSpPr>
              <p:nvPr/>
            </p:nvSpPr>
            <p:spPr bwMode="auto">
              <a:xfrm>
                <a:off x="4882"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5" name="Rectangle 1336"/>
              <p:cNvSpPr>
                <a:spLocks noChangeArrowheads="1"/>
              </p:cNvSpPr>
              <p:nvPr/>
            </p:nvSpPr>
            <p:spPr bwMode="auto">
              <a:xfrm>
                <a:off x="4880"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6" name="Rectangle 1337"/>
              <p:cNvSpPr>
                <a:spLocks noChangeArrowheads="1"/>
              </p:cNvSpPr>
              <p:nvPr/>
            </p:nvSpPr>
            <p:spPr bwMode="auto">
              <a:xfrm>
                <a:off x="4882"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7" name="Rectangle 1338"/>
              <p:cNvSpPr>
                <a:spLocks noChangeArrowheads="1"/>
              </p:cNvSpPr>
              <p:nvPr/>
            </p:nvSpPr>
            <p:spPr bwMode="auto">
              <a:xfrm>
                <a:off x="4880"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8" name="Rectangle 1339"/>
              <p:cNvSpPr>
                <a:spLocks noChangeArrowheads="1"/>
              </p:cNvSpPr>
              <p:nvPr/>
            </p:nvSpPr>
            <p:spPr bwMode="auto">
              <a:xfrm>
                <a:off x="4886"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09" name="Rectangle 1340"/>
              <p:cNvSpPr>
                <a:spLocks noChangeArrowheads="1"/>
              </p:cNvSpPr>
              <p:nvPr/>
            </p:nvSpPr>
            <p:spPr bwMode="auto">
              <a:xfrm>
                <a:off x="4885"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0" name="Rectangle 1341"/>
              <p:cNvSpPr>
                <a:spLocks noChangeArrowheads="1"/>
              </p:cNvSpPr>
              <p:nvPr/>
            </p:nvSpPr>
            <p:spPr bwMode="auto">
              <a:xfrm>
                <a:off x="4886"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1" name="Rectangle 1342"/>
              <p:cNvSpPr>
                <a:spLocks noChangeArrowheads="1"/>
              </p:cNvSpPr>
              <p:nvPr/>
            </p:nvSpPr>
            <p:spPr bwMode="auto">
              <a:xfrm>
                <a:off x="4885"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2" name="Rectangle 1343"/>
              <p:cNvSpPr>
                <a:spLocks noChangeArrowheads="1"/>
              </p:cNvSpPr>
              <p:nvPr/>
            </p:nvSpPr>
            <p:spPr bwMode="auto">
              <a:xfrm>
                <a:off x="4886"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3" name="Rectangle 1344"/>
              <p:cNvSpPr>
                <a:spLocks noChangeArrowheads="1"/>
              </p:cNvSpPr>
              <p:nvPr/>
            </p:nvSpPr>
            <p:spPr bwMode="auto">
              <a:xfrm>
                <a:off x="4885"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4" name="Rectangle 1345"/>
              <p:cNvSpPr>
                <a:spLocks noChangeArrowheads="1"/>
              </p:cNvSpPr>
              <p:nvPr/>
            </p:nvSpPr>
            <p:spPr bwMode="auto">
              <a:xfrm>
                <a:off x="4886"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5" name="Rectangle 1346"/>
              <p:cNvSpPr>
                <a:spLocks noChangeArrowheads="1"/>
              </p:cNvSpPr>
              <p:nvPr/>
            </p:nvSpPr>
            <p:spPr bwMode="auto">
              <a:xfrm>
                <a:off x="4885"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6" name="Rectangle 1347"/>
              <p:cNvSpPr>
                <a:spLocks noChangeArrowheads="1"/>
              </p:cNvSpPr>
              <p:nvPr/>
            </p:nvSpPr>
            <p:spPr bwMode="auto">
              <a:xfrm>
                <a:off x="4890"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7" name="Rectangle 1348"/>
              <p:cNvSpPr>
                <a:spLocks noChangeArrowheads="1"/>
              </p:cNvSpPr>
              <p:nvPr/>
            </p:nvSpPr>
            <p:spPr bwMode="auto">
              <a:xfrm>
                <a:off x="4889"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8" name="Rectangle 1349"/>
              <p:cNvSpPr>
                <a:spLocks noChangeArrowheads="1"/>
              </p:cNvSpPr>
              <p:nvPr/>
            </p:nvSpPr>
            <p:spPr bwMode="auto">
              <a:xfrm>
                <a:off x="4890"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19" name="Rectangle 1350"/>
              <p:cNvSpPr>
                <a:spLocks noChangeArrowheads="1"/>
              </p:cNvSpPr>
              <p:nvPr/>
            </p:nvSpPr>
            <p:spPr bwMode="auto">
              <a:xfrm>
                <a:off x="4889"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0" name="Rectangle 1351"/>
              <p:cNvSpPr>
                <a:spLocks noChangeArrowheads="1"/>
              </p:cNvSpPr>
              <p:nvPr/>
            </p:nvSpPr>
            <p:spPr bwMode="auto">
              <a:xfrm>
                <a:off x="4890"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1" name="Rectangle 1352"/>
              <p:cNvSpPr>
                <a:spLocks noChangeArrowheads="1"/>
              </p:cNvSpPr>
              <p:nvPr/>
            </p:nvSpPr>
            <p:spPr bwMode="auto">
              <a:xfrm>
                <a:off x="4889"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2" name="Rectangle 1353"/>
              <p:cNvSpPr>
                <a:spLocks noChangeArrowheads="1"/>
              </p:cNvSpPr>
              <p:nvPr/>
            </p:nvSpPr>
            <p:spPr bwMode="auto">
              <a:xfrm>
                <a:off x="4890"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3" name="Rectangle 1354"/>
              <p:cNvSpPr>
                <a:spLocks noChangeArrowheads="1"/>
              </p:cNvSpPr>
              <p:nvPr/>
            </p:nvSpPr>
            <p:spPr bwMode="auto">
              <a:xfrm>
                <a:off x="4889"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4" name="Rectangle 1355"/>
              <p:cNvSpPr>
                <a:spLocks noChangeArrowheads="1"/>
              </p:cNvSpPr>
              <p:nvPr/>
            </p:nvSpPr>
            <p:spPr bwMode="auto">
              <a:xfrm>
                <a:off x="4895"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5" name="Rectangle 1356"/>
              <p:cNvSpPr>
                <a:spLocks noChangeArrowheads="1"/>
              </p:cNvSpPr>
              <p:nvPr/>
            </p:nvSpPr>
            <p:spPr bwMode="auto">
              <a:xfrm>
                <a:off x="4892"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6" name="Rectangle 1357"/>
              <p:cNvSpPr>
                <a:spLocks noChangeArrowheads="1"/>
              </p:cNvSpPr>
              <p:nvPr/>
            </p:nvSpPr>
            <p:spPr bwMode="auto">
              <a:xfrm>
                <a:off x="4895"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7" name="Rectangle 1358"/>
              <p:cNvSpPr>
                <a:spLocks noChangeArrowheads="1"/>
              </p:cNvSpPr>
              <p:nvPr/>
            </p:nvSpPr>
            <p:spPr bwMode="auto">
              <a:xfrm>
                <a:off x="4892"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8" name="Rectangle 1359"/>
              <p:cNvSpPr>
                <a:spLocks noChangeArrowheads="1"/>
              </p:cNvSpPr>
              <p:nvPr/>
            </p:nvSpPr>
            <p:spPr bwMode="auto">
              <a:xfrm>
                <a:off x="4895"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29" name="Rectangle 1360"/>
              <p:cNvSpPr>
                <a:spLocks noChangeArrowheads="1"/>
              </p:cNvSpPr>
              <p:nvPr/>
            </p:nvSpPr>
            <p:spPr bwMode="auto">
              <a:xfrm>
                <a:off x="4892"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0" name="Rectangle 1361"/>
              <p:cNvSpPr>
                <a:spLocks noChangeArrowheads="1"/>
              </p:cNvSpPr>
              <p:nvPr/>
            </p:nvSpPr>
            <p:spPr bwMode="auto">
              <a:xfrm>
                <a:off x="4895"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1" name="Rectangle 1362"/>
              <p:cNvSpPr>
                <a:spLocks noChangeArrowheads="1"/>
              </p:cNvSpPr>
              <p:nvPr/>
            </p:nvSpPr>
            <p:spPr bwMode="auto">
              <a:xfrm>
                <a:off x="4892"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2" name="Rectangle 1363"/>
              <p:cNvSpPr>
                <a:spLocks noChangeArrowheads="1"/>
              </p:cNvSpPr>
              <p:nvPr/>
            </p:nvSpPr>
            <p:spPr bwMode="auto">
              <a:xfrm>
                <a:off x="4898"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3" name="Rectangle 1364"/>
              <p:cNvSpPr>
                <a:spLocks noChangeArrowheads="1"/>
              </p:cNvSpPr>
              <p:nvPr/>
            </p:nvSpPr>
            <p:spPr bwMode="auto">
              <a:xfrm>
                <a:off x="4896"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4" name="Rectangle 1365"/>
              <p:cNvSpPr>
                <a:spLocks noChangeArrowheads="1"/>
              </p:cNvSpPr>
              <p:nvPr/>
            </p:nvSpPr>
            <p:spPr bwMode="auto">
              <a:xfrm>
                <a:off x="4898"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5" name="Rectangle 1366"/>
              <p:cNvSpPr>
                <a:spLocks noChangeArrowheads="1"/>
              </p:cNvSpPr>
              <p:nvPr/>
            </p:nvSpPr>
            <p:spPr bwMode="auto">
              <a:xfrm>
                <a:off x="4896"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6" name="Rectangle 1367"/>
              <p:cNvSpPr>
                <a:spLocks noChangeArrowheads="1"/>
              </p:cNvSpPr>
              <p:nvPr/>
            </p:nvSpPr>
            <p:spPr bwMode="auto">
              <a:xfrm>
                <a:off x="4898"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7" name="Rectangle 1368"/>
              <p:cNvSpPr>
                <a:spLocks noChangeArrowheads="1"/>
              </p:cNvSpPr>
              <p:nvPr/>
            </p:nvSpPr>
            <p:spPr bwMode="auto">
              <a:xfrm>
                <a:off x="4896"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8" name="Rectangle 1369"/>
              <p:cNvSpPr>
                <a:spLocks noChangeArrowheads="1"/>
              </p:cNvSpPr>
              <p:nvPr/>
            </p:nvSpPr>
            <p:spPr bwMode="auto">
              <a:xfrm>
                <a:off x="4898"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39" name="Rectangle 1370"/>
              <p:cNvSpPr>
                <a:spLocks noChangeArrowheads="1"/>
              </p:cNvSpPr>
              <p:nvPr/>
            </p:nvSpPr>
            <p:spPr bwMode="auto">
              <a:xfrm>
                <a:off x="4896"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0" name="Rectangle 1371"/>
              <p:cNvSpPr>
                <a:spLocks noChangeArrowheads="1"/>
              </p:cNvSpPr>
              <p:nvPr/>
            </p:nvSpPr>
            <p:spPr bwMode="auto">
              <a:xfrm>
                <a:off x="4902"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1" name="Rectangle 1372"/>
              <p:cNvSpPr>
                <a:spLocks noChangeArrowheads="1"/>
              </p:cNvSpPr>
              <p:nvPr/>
            </p:nvSpPr>
            <p:spPr bwMode="auto">
              <a:xfrm>
                <a:off x="4900"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2" name="Rectangle 1373"/>
              <p:cNvSpPr>
                <a:spLocks noChangeArrowheads="1"/>
              </p:cNvSpPr>
              <p:nvPr/>
            </p:nvSpPr>
            <p:spPr bwMode="auto">
              <a:xfrm>
                <a:off x="4902"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3" name="Rectangle 1374"/>
              <p:cNvSpPr>
                <a:spLocks noChangeArrowheads="1"/>
              </p:cNvSpPr>
              <p:nvPr/>
            </p:nvSpPr>
            <p:spPr bwMode="auto">
              <a:xfrm>
                <a:off x="4900"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4" name="Rectangle 1375"/>
              <p:cNvSpPr>
                <a:spLocks noChangeArrowheads="1"/>
              </p:cNvSpPr>
              <p:nvPr/>
            </p:nvSpPr>
            <p:spPr bwMode="auto">
              <a:xfrm>
                <a:off x="4902"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5" name="Rectangle 1376"/>
              <p:cNvSpPr>
                <a:spLocks noChangeArrowheads="1"/>
              </p:cNvSpPr>
              <p:nvPr/>
            </p:nvSpPr>
            <p:spPr bwMode="auto">
              <a:xfrm>
                <a:off x="4900"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6" name="Rectangle 1377"/>
              <p:cNvSpPr>
                <a:spLocks noChangeArrowheads="1"/>
              </p:cNvSpPr>
              <p:nvPr/>
            </p:nvSpPr>
            <p:spPr bwMode="auto">
              <a:xfrm>
                <a:off x="4902"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7" name="Rectangle 1378"/>
              <p:cNvSpPr>
                <a:spLocks noChangeArrowheads="1"/>
              </p:cNvSpPr>
              <p:nvPr/>
            </p:nvSpPr>
            <p:spPr bwMode="auto">
              <a:xfrm>
                <a:off x="4900"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8" name="Rectangle 1379"/>
              <p:cNvSpPr>
                <a:spLocks noChangeArrowheads="1"/>
              </p:cNvSpPr>
              <p:nvPr/>
            </p:nvSpPr>
            <p:spPr bwMode="auto">
              <a:xfrm>
                <a:off x="4906"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49" name="Rectangle 1380"/>
              <p:cNvSpPr>
                <a:spLocks noChangeArrowheads="1"/>
              </p:cNvSpPr>
              <p:nvPr/>
            </p:nvSpPr>
            <p:spPr bwMode="auto">
              <a:xfrm>
                <a:off x="4905"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0" name="Rectangle 1381"/>
              <p:cNvSpPr>
                <a:spLocks noChangeArrowheads="1"/>
              </p:cNvSpPr>
              <p:nvPr/>
            </p:nvSpPr>
            <p:spPr bwMode="auto">
              <a:xfrm>
                <a:off x="4906"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1" name="Rectangle 1382"/>
              <p:cNvSpPr>
                <a:spLocks noChangeArrowheads="1"/>
              </p:cNvSpPr>
              <p:nvPr/>
            </p:nvSpPr>
            <p:spPr bwMode="auto">
              <a:xfrm>
                <a:off x="4905"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2" name="Rectangle 1383"/>
              <p:cNvSpPr>
                <a:spLocks noChangeArrowheads="1"/>
              </p:cNvSpPr>
              <p:nvPr/>
            </p:nvSpPr>
            <p:spPr bwMode="auto">
              <a:xfrm>
                <a:off x="4906"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3" name="Rectangle 1384"/>
              <p:cNvSpPr>
                <a:spLocks noChangeArrowheads="1"/>
              </p:cNvSpPr>
              <p:nvPr/>
            </p:nvSpPr>
            <p:spPr bwMode="auto">
              <a:xfrm>
                <a:off x="4905"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4" name="Rectangle 1385"/>
              <p:cNvSpPr>
                <a:spLocks noChangeArrowheads="1"/>
              </p:cNvSpPr>
              <p:nvPr/>
            </p:nvSpPr>
            <p:spPr bwMode="auto">
              <a:xfrm>
                <a:off x="4906"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5" name="Rectangle 1386"/>
              <p:cNvSpPr>
                <a:spLocks noChangeArrowheads="1"/>
              </p:cNvSpPr>
              <p:nvPr/>
            </p:nvSpPr>
            <p:spPr bwMode="auto">
              <a:xfrm>
                <a:off x="4905"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6" name="Rectangle 1387"/>
              <p:cNvSpPr>
                <a:spLocks noChangeArrowheads="1"/>
              </p:cNvSpPr>
              <p:nvPr/>
            </p:nvSpPr>
            <p:spPr bwMode="auto">
              <a:xfrm>
                <a:off x="4910"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7" name="Rectangle 1388"/>
              <p:cNvSpPr>
                <a:spLocks noChangeArrowheads="1"/>
              </p:cNvSpPr>
              <p:nvPr/>
            </p:nvSpPr>
            <p:spPr bwMode="auto">
              <a:xfrm>
                <a:off x="4908"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8" name="Rectangle 1389"/>
              <p:cNvSpPr>
                <a:spLocks noChangeArrowheads="1"/>
              </p:cNvSpPr>
              <p:nvPr/>
            </p:nvSpPr>
            <p:spPr bwMode="auto">
              <a:xfrm>
                <a:off x="4910"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59" name="Rectangle 1390"/>
              <p:cNvSpPr>
                <a:spLocks noChangeArrowheads="1"/>
              </p:cNvSpPr>
              <p:nvPr/>
            </p:nvSpPr>
            <p:spPr bwMode="auto">
              <a:xfrm>
                <a:off x="4908"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0" name="Rectangle 1391"/>
              <p:cNvSpPr>
                <a:spLocks noChangeArrowheads="1"/>
              </p:cNvSpPr>
              <p:nvPr/>
            </p:nvSpPr>
            <p:spPr bwMode="auto">
              <a:xfrm>
                <a:off x="4910"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1" name="Rectangle 1392"/>
              <p:cNvSpPr>
                <a:spLocks noChangeArrowheads="1"/>
              </p:cNvSpPr>
              <p:nvPr/>
            </p:nvSpPr>
            <p:spPr bwMode="auto">
              <a:xfrm>
                <a:off x="4908"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2" name="Rectangle 1393"/>
              <p:cNvSpPr>
                <a:spLocks noChangeArrowheads="1"/>
              </p:cNvSpPr>
              <p:nvPr/>
            </p:nvSpPr>
            <p:spPr bwMode="auto">
              <a:xfrm>
                <a:off x="4910"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3" name="Rectangle 1394"/>
              <p:cNvSpPr>
                <a:spLocks noChangeArrowheads="1"/>
              </p:cNvSpPr>
              <p:nvPr/>
            </p:nvSpPr>
            <p:spPr bwMode="auto">
              <a:xfrm>
                <a:off x="4908"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4" name="Rectangle 1395"/>
              <p:cNvSpPr>
                <a:spLocks noChangeArrowheads="1"/>
              </p:cNvSpPr>
              <p:nvPr/>
            </p:nvSpPr>
            <p:spPr bwMode="auto">
              <a:xfrm>
                <a:off x="4913"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5" name="Rectangle 1396"/>
              <p:cNvSpPr>
                <a:spLocks noChangeArrowheads="1"/>
              </p:cNvSpPr>
              <p:nvPr/>
            </p:nvSpPr>
            <p:spPr bwMode="auto">
              <a:xfrm>
                <a:off x="4912"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6" name="Rectangle 1397"/>
              <p:cNvSpPr>
                <a:spLocks noChangeArrowheads="1"/>
              </p:cNvSpPr>
              <p:nvPr/>
            </p:nvSpPr>
            <p:spPr bwMode="auto">
              <a:xfrm>
                <a:off x="4913"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7" name="Rectangle 1398"/>
              <p:cNvSpPr>
                <a:spLocks noChangeArrowheads="1"/>
              </p:cNvSpPr>
              <p:nvPr/>
            </p:nvSpPr>
            <p:spPr bwMode="auto">
              <a:xfrm>
                <a:off x="4912"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8" name="Rectangle 1399"/>
              <p:cNvSpPr>
                <a:spLocks noChangeArrowheads="1"/>
              </p:cNvSpPr>
              <p:nvPr/>
            </p:nvSpPr>
            <p:spPr bwMode="auto">
              <a:xfrm>
                <a:off x="4913"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69" name="Rectangle 1400"/>
              <p:cNvSpPr>
                <a:spLocks noChangeArrowheads="1"/>
              </p:cNvSpPr>
              <p:nvPr/>
            </p:nvSpPr>
            <p:spPr bwMode="auto">
              <a:xfrm>
                <a:off x="4912"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0" name="Rectangle 1401"/>
              <p:cNvSpPr>
                <a:spLocks noChangeArrowheads="1"/>
              </p:cNvSpPr>
              <p:nvPr/>
            </p:nvSpPr>
            <p:spPr bwMode="auto">
              <a:xfrm>
                <a:off x="4913"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1" name="Rectangle 1402"/>
              <p:cNvSpPr>
                <a:spLocks noChangeArrowheads="1"/>
              </p:cNvSpPr>
              <p:nvPr/>
            </p:nvSpPr>
            <p:spPr bwMode="auto">
              <a:xfrm>
                <a:off x="4912"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2" name="Rectangle 1403"/>
              <p:cNvSpPr>
                <a:spLocks noChangeArrowheads="1"/>
              </p:cNvSpPr>
              <p:nvPr/>
            </p:nvSpPr>
            <p:spPr bwMode="auto">
              <a:xfrm>
                <a:off x="4918"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3" name="Rectangle 1404"/>
              <p:cNvSpPr>
                <a:spLocks noChangeArrowheads="1"/>
              </p:cNvSpPr>
              <p:nvPr/>
            </p:nvSpPr>
            <p:spPr bwMode="auto">
              <a:xfrm>
                <a:off x="4916"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4" name="Rectangle 1405"/>
              <p:cNvSpPr>
                <a:spLocks noChangeArrowheads="1"/>
              </p:cNvSpPr>
              <p:nvPr/>
            </p:nvSpPr>
            <p:spPr bwMode="auto">
              <a:xfrm>
                <a:off x="4918"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5" name="Rectangle 1406"/>
              <p:cNvSpPr>
                <a:spLocks noChangeArrowheads="1"/>
              </p:cNvSpPr>
              <p:nvPr/>
            </p:nvSpPr>
            <p:spPr bwMode="auto">
              <a:xfrm>
                <a:off x="4916"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6" name="Rectangle 1407"/>
              <p:cNvSpPr>
                <a:spLocks noChangeArrowheads="1"/>
              </p:cNvSpPr>
              <p:nvPr/>
            </p:nvSpPr>
            <p:spPr bwMode="auto">
              <a:xfrm>
                <a:off x="4918"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7" name="Rectangle 1408"/>
              <p:cNvSpPr>
                <a:spLocks noChangeArrowheads="1"/>
              </p:cNvSpPr>
              <p:nvPr/>
            </p:nvSpPr>
            <p:spPr bwMode="auto">
              <a:xfrm>
                <a:off x="4916"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8" name="Rectangle 1409"/>
              <p:cNvSpPr>
                <a:spLocks noChangeArrowheads="1"/>
              </p:cNvSpPr>
              <p:nvPr/>
            </p:nvSpPr>
            <p:spPr bwMode="auto">
              <a:xfrm>
                <a:off x="4918"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679" name="Rectangle 1410"/>
              <p:cNvSpPr>
                <a:spLocks noChangeArrowheads="1"/>
              </p:cNvSpPr>
              <p:nvPr/>
            </p:nvSpPr>
            <p:spPr bwMode="auto">
              <a:xfrm>
                <a:off x="4916"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grpSp>
        <p:grpSp>
          <p:nvGrpSpPr>
            <p:cNvPr id="121" name="Group 1612"/>
            <p:cNvGrpSpPr/>
            <p:nvPr/>
          </p:nvGrpSpPr>
          <p:grpSpPr bwMode="auto">
            <a:xfrm>
              <a:off x="7482656" y="1428935"/>
              <a:ext cx="473224" cy="53982"/>
              <a:chOff x="4712" y="900"/>
              <a:chExt cx="298" cy="34"/>
            </a:xfrm>
          </p:grpSpPr>
          <p:sp>
            <p:nvSpPr>
              <p:cNvPr id="280" name="Rectangle 1412"/>
              <p:cNvSpPr>
                <a:spLocks noChangeArrowheads="1"/>
              </p:cNvSpPr>
              <p:nvPr/>
            </p:nvSpPr>
            <p:spPr bwMode="auto">
              <a:xfrm>
                <a:off x="4922"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1" name="Rectangle 1413"/>
              <p:cNvSpPr>
                <a:spLocks noChangeArrowheads="1"/>
              </p:cNvSpPr>
              <p:nvPr/>
            </p:nvSpPr>
            <p:spPr bwMode="auto">
              <a:xfrm>
                <a:off x="4919"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2" name="Rectangle 1414"/>
              <p:cNvSpPr>
                <a:spLocks noChangeArrowheads="1"/>
              </p:cNvSpPr>
              <p:nvPr/>
            </p:nvSpPr>
            <p:spPr bwMode="auto">
              <a:xfrm>
                <a:off x="4922"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3" name="Rectangle 1415"/>
              <p:cNvSpPr>
                <a:spLocks noChangeArrowheads="1"/>
              </p:cNvSpPr>
              <p:nvPr/>
            </p:nvSpPr>
            <p:spPr bwMode="auto">
              <a:xfrm>
                <a:off x="4919"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4" name="Rectangle 1416"/>
              <p:cNvSpPr>
                <a:spLocks noChangeArrowheads="1"/>
              </p:cNvSpPr>
              <p:nvPr/>
            </p:nvSpPr>
            <p:spPr bwMode="auto">
              <a:xfrm>
                <a:off x="4922"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5" name="Rectangle 1417"/>
              <p:cNvSpPr>
                <a:spLocks noChangeArrowheads="1"/>
              </p:cNvSpPr>
              <p:nvPr/>
            </p:nvSpPr>
            <p:spPr bwMode="auto">
              <a:xfrm>
                <a:off x="4919"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6" name="Rectangle 1418"/>
              <p:cNvSpPr>
                <a:spLocks noChangeArrowheads="1"/>
              </p:cNvSpPr>
              <p:nvPr/>
            </p:nvSpPr>
            <p:spPr bwMode="auto">
              <a:xfrm>
                <a:off x="4922"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7" name="Rectangle 1419"/>
              <p:cNvSpPr>
                <a:spLocks noChangeArrowheads="1"/>
              </p:cNvSpPr>
              <p:nvPr/>
            </p:nvSpPr>
            <p:spPr bwMode="auto">
              <a:xfrm>
                <a:off x="4919"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8" name="Rectangle 1420"/>
              <p:cNvSpPr>
                <a:spLocks noChangeArrowheads="1"/>
              </p:cNvSpPr>
              <p:nvPr/>
            </p:nvSpPr>
            <p:spPr bwMode="auto">
              <a:xfrm>
                <a:off x="4926"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89" name="Rectangle 1421"/>
              <p:cNvSpPr>
                <a:spLocks noChangeArrowheads="1"/>
              </p:cNvSpPr>
              <p:nvPr/>
            </p:nvSpPr>
            <p:spPr bwMode="auto">
              <a:xfrm>
                <a:off x="4923"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0" name="Rectangle 1422"/>
              <p:cNvSpPr>
                <a:spLocks noChangeArrowheads="1"/>
              </p:cNvSpPr>
              <p:nvPr/>
            </p:nvSpPr>
            <p:spPr bwMode="auto">
              <a:xfrm>
                <a:off x="4926"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1" name="Rectangle 1423"/>
              <p:cNvSpPr>
                <a:spLocks noChangeArrowheads="1"/>
              </p:cNvSpPr>
              <p:nvPr/>
            </p:nvSpPr>
            <p:spPr bwMode="auto">
              <a:xfrm>
                <a:off x="4923"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2" name="Rectangle 1424"/>
              <p:cNvSpPr>
                <a:spLocks noChangeArrowheads="1"/>
              </p:cNvSpPr>
              <p:nvPr/>
            </p:nvSpPr>
            <p:spPr bwMode="auto">
              <a:xfrm>
                <a:off x="4926"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3" name="Rectangle 1425"/>
              <p:cNvSpPr>
                <a:spLocks noChangeArrowheads="1"/>
              </p:cNvSpPr>
              <p:nvPr/>
            </p:nvSpPr>
            <p:spPr bwMode="auto">
              <a:xfrm>
                <a:off x="4923"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4" name="Rectangle 1426"/>
              <p:cNvSpPr>
                <a:spLocks noChangeArrowheads="1"/>
              </p:cNvSpPr>
              <p:nvPr/>
            </p:nvSpPr>
            <p:spPr bwMode="auto">
              <a:xfrm>
                <a:off x="4926"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5" name="Rectangle 1427"/>
              <p:cNvSpPr>
                <a:spLocks noChangeArrowheads="1"/>
              </p:cNvSpPr>
              <p:nvPr/>
            </p:nvSpPr>
            <p:spPr bwMode="auto">
              <a:xfrm>
                <a:off x="4923"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6" name="Rectangle 1428"/>
              <p:cNvSpPr>
                <a:spLocks noChangeArrowheads="1"/>
              </p:cNvSpPr>
              <p:nvPr/>
            </p:nvSpPr>
            <p:spPr bwMode="auto">
              <a:xfrm>
                <a:off x="4929"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7" name="Rectangle 1429"/>
              <p:cNvSpPr>
                <a:spLocks noChangeArrowheads="1"/>
              </p:cNvSpPr>
              <p:nvPr/>
            </p:nvSpPr>
            <p:spPr bwMode="auto">
              <a:xfrm>
                <a:off x="4928"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8" name="Rectangle 1430"/>
              <p:cNvSpPr>
                <a:spLocks noChangeArrowheads="1"/>
              </p:cNvSpPr>
              <p:nvPr/>
            </p:nvSpPr>
            <p:spPr bwMode="auto">
              <a:xfrm>
                <a:off x="4929"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299" name="Rectangle 1431"/>
              <p:cNvSpPr>
                <a:spLocks noChangeArrowheads="1"/>
              </p:cNvSpPr>
              <p:nvPr/>
            </p:nvSpPr>
            <p:spPr bwMode="auto">
              <a:xfrm>
                <a:off x="4928"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0" name="Rectangle 1432"/>
              <p:cNvSpPr>
                <a:spLocks noChangeArrowheads="1"/>
              </p:cNvSpPr>
              <p:nvPr/>
            </p:nvSpPr>
            <p:spPr bwMode="auto">
              <a:xfrm>
                <a:off x="4929"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1" name="Rectangle 1433"/>
              <p:cNvSpPr>
                <a:spLocks noChangeArrowheads="1"/>
              </p:cNvSpPr>
              <p:nvPr/>
            </p:nvSpPr>
            <p:spPr bwMode="auto">
              <a:xfrm>
                <a:off x="4928"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2" name="Rectangle 1434"/>
              <p:cNvSpPr>
                <a:spLocks noChangeArrowheads="1"/>
              </p:cNvSpPr>
              <p:nvPr/>
            </p:nvSpPr>
            <p:spPr bwMode="auto">
              <a:xfrm>
                <a:off x="4929"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3" name="Rectangle 1435"/>
              <p:cNvSpPr>
                <a:spLocks noChangeArrowheads="1"/>
              </p:cNvSpPr>
              <p:nvPr/>
            </p:nvSpPr>
            <p:spPr bwMode="auto">
              <a:xfrm>
                <a:off x="4928"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4" name="Rectangle 1436"/>
              <p:cNvSpPr>
                <a:spLocks noChangeArrowheads="1"/>
              </p:cNvSpPr>
              <p:nvPr/>
            </p:nvSpPr>
            <p:spPr bwMode="auto">
              <a:xfrm>
                <a:off x="4933"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5" name="Rectangle 1437"/>
              <p:cNvSpPr>
                <a:spLocks noChangeArrowheads="1"/>
              </p:cNvSpPr>
              <p:nvPr/>
            </p:nvSpPr>
            <p:spPr bwMode="auto">
              <a:xfrm>
                <a:off x="4932"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6" name="Rectangle 1438"/>
              <p:cNvSpPr>
                <a:spLocks noChangeArrowheads="1"/>
              </p:cNvSpPr>
              <p:nvPr/>
            </p:nvSpPr>
            <p:spPr bwMode="auto">
              <a:xfrm>
                <a:off x="4933"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7" name="Rectangle 1439"/>
              <p:cNvSpPr>
                <a:spLocks noChangeArrowheads="1"/>
              </p:cNvSpPr>
              <p:nvPr/>
            </p:nvSpPr>
            <p:spPr bwMode="auto">
              <a:xfrm>
                <a:off x="4932"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8" name="Rectangle 1440"/>
              <p:cNvSpPr>
                <a:spLocks noChangeArrowheads="1"/>
              </p:cNvSpPr>
              <p:nvPr/>
            </p:nvSpPr>
            <p:spPr bwMode="auto">
              <a:xfrm>
                <a:off x="4933"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09" name="Rectangle 1441"/>
              <p:cNvSpPr>
                <a:spLocks noChangeArrowheads="1"/>
              </p:cNvSpPr>
              <p:nvPr/>
            </p:nvSpPr>
            <p:spPr bwMode="auto">
              <a:xfrm>
                <a:off x="4932"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0" name="Rectangle 1442"/>
              <p:cNvSpPr>
                <a:spLocks noChangeArrowheads="1"/>
              </p:cNvSpPr>
              <p:nvPr/>
            </p:nvSpPr>
            <p:spPr bwMode="auto">
              <a:xfrm>
                <a:off x="4933"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1" name="Rectangle 1443"/>
              <p:cNvSpPr>
                <a:spLocks noChangeArrowheads="1"/>
              </p:cNvSpPr>
              <p:nvPr/>
            </p:nvSpPr>
            <p:spPr bwMode="auto">
              <a:xfrm>
                <a:off x="4932"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2" name="Rectangle 1444"/>
              <p:cNvSpPr>
                <a:spLocks noChangeArrowheads="1"/>
              </p:cNvSpPr>
              <p:nvPr/>
            </p:nvSpPr>
            <p:spPr bwMode="auto">
              <a:xfrm>
                <a:off x="4938"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3" name="Rectangle 1445"/>
              <p:cNvSpPr>
                <a:spLocks noChangeArrowheads="1"/>
              </p:cNvSpPr>
              <p:nvPr/>
            </p:nvSpPr>
            <p:spPr bwMode="auto">
              <a:xfrm>
                <a:off x="4935"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4" name="Rectangle 1446"/>
              <p:cNvSpPr>
                <a:spLocks noChangeArrowheads="1"/>
              </p:cNvSpPr>
              <p:nvPr/>
            </p:nvSpPr>
            <p:spPr bwMode="auto">
              <a:xfrm>
                <a:off x="4938"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5" name="Rectangle 1447"/>
              <p:cNvSpPr>
                <a:spLocks noChangeArrowheads="1"/>
              </p:cNvSpPr>
              <p:nvPr/>
            </p:nvSpPr>
            <p:spPr bwMode="auto">
              <a:xfrm>
                <a:off x="4935"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6" name="Rectangle 1448"/>
              <p:cNvSpPr>
                <a:spLocks noChangeArrowheads="1"/>
              </p:cNvSpPr>
              <p:nvPr/>
            </p:nvSpPr>
            <p:spPr bwMode="auto">
              <a:xfrm>
                <a:off x="4938"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7" name="Rectangle 1449"/>
              <p:cNvSpPr>
                <a:spLocks noChangeArrowheads="1"/>
              </p:cNvSpPr>
              <p:nvPr/>
            </p:nvSpPr>
            <p:spPr bwMode="auto">
              <a:xfrm>
                <a:off x="4935"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8" name="Rectangle 1450"/>
              <p:cNvSpPr>
                <a:spLocks noChangeArrowheads="1"/>
              </p:cNvSpPr>
              <p:nvPr/>
            </p:nvSpPr>
            <p:spPr bwMode="auto">
              <a:xfrm>
                <a:off x="4938"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19" name="Rectangle 1451"/>
              <p:cNvSpPr>
                <a:spLocks noChangeArrowheads="1"/>
              </p:cNvSpPr>
              <p:nvPr/>
            </p:nvSpPr>
            <p:spPr bwMode="auto">
              <a:xfrm>
                <a:off x="4935"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0" name="Rectangle 1452"/>
              <p:cNvSpPr>
                <a:spLocks noChangeArrowheads="1"/>
              </p:cNvSpPr>
              <p:nvPr/>
            </p:nvSpPr>
            <p:spPr bwMode="auto">
              <a:xfrm>
                <a:off x="4941"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1" name="Rectangle 1453"/>
              <p:cNvSpPr>
                <a:spLocks noChangeArrowheads="1"/>
              </p:cNvSpPr>
              <p:nvPr/>
            </p:nvSpPr>
            <p:spPr bwMode="auto">
              <a:xfrm>
                <a:off x="4939"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2" name="Rectangle 1454"/>
              <p:cNvSpPr>
                <a:spLocks noChangeArrowheads="1"/>
              </p:cNvSpPr>
              <p:nvPr/>
            </p:nvSpPr>
            <p:spPr bwMode="auto">
              <a:xfrm>
                <a:off x="4941"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3" name="Rectangle 1455"/>
              <p:cNvSpPr>
                <a:spLocks noChangeArrowheads="1"/>
              </p:cNvSpPr>
              <p:nvPr/>
            </p:nvSpPr>
            <p:spPr bwMode="auto">
              <a:xfrm>
                <a:off x="4939"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4" name="Rectangle 1456"/>
              <p:cNvSpPr>
                <a:spLocks noChangeArrowheads="1"/>
              </p:cNvSpPr>
              <p:nvPr/>
            </p:nvSpPr>
            <p:spPr bwMode="auto">
              <a:xfrm>
                <a:off x="4941"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5" name="Rectangle 1457"/>
              <p:cNvSpPr>
                <a:spLocks noChangeArrowheads="1"/>
              </p:cNvSpPr>
              <p:nvPr/>
            </p:nvSpPr>
            <p:spPr bwMode="auto">
              <a:xfrm>
                <a:off x="4939"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6" name="Rectangle 1458"/>
              <p:cNvSpPr>
                <a:spLocks noChangeArrowheads="1"/>
              </p:cNvSpPr>
              <p:nvPr/>
            </p:nvSpPr>
            <p:spPr bwMode="auto">
              <a:xfrm>
                <a:off x="4941"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7" name="Rectangle 1459"/>
              <p:cNvSpPr>
                <a:spLocks noChangeArrowheads="1"/>
              </p:cNvSpPr>
              <p:nvPr/>
            </p:nvSpPr>
            <p:spPr bwMode="auto">
              <a:xfrm>
                <a:off x="4939"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8" name="Rectangle 1460"/>
              <p:cNvSpPr>
                <a:spLocks noChangeArrowheads="1"/>
              </p:cNvSpPr>
              <p:nvPr/>
            </p:nvSpPr>
            <p:spPr bwMode="auto">
              <a:xfrm>
                <a:off x="4945"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29" name="Rectangle 1461"/>
              <p:cNvSpPr>
                <a:spLocks noChangeArrowheads="1"/>
              </p:cNvSpPr>
              <p:nvPr/>
            </p:nvSpPr>
            <p:spPr bwMode="auto">
              <a:xfrm>
                <a:off x="4943"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0" name="Rectangle 1462"/>
              <p:cNvSpPr>
                <a:spLocks noChangeArrowheads="1"/>
              </p:cNvSpPr>
              <p:nvPr/>
            </p:nvSpPr>
            <p:spPr bwMode="auto">
              <a:xfrm>
                <a:off x="4945"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1" name="Rectangle 1463"/>
              <p:cNvSpPr>
                <a:spLocks noChangeArrowheads="1"/>
              </p:cNvSpPr>
              <p:nvPr/>
            </p:nvSpPr>
            <p:spPr bwMode="auto">
              <a:xfrm>
                <a:off x="4943"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2" name="Rectangle 1464"/>
              <p:cNvSpPr>
                <a:spLocks noChangeArrowheads="1"/>
              </p:cNvSpPr>
              <p:nvPr/>
            </p:nvSpPr>
            <p:spPr bwMode="auto">
              <a:xfrm>
                <a:off x="4945"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3" name="Rectangle 1465"/>
              <p:cNvSpPr>
                <a:spLocks noChangeArrowheads="1"/>
              </p:cNvSpPr>
              <p:nvPr/>
            </p:nvSpPr>
            <p:spPr bwMode="auto">
              <a:xfrm>
                <a:off x="4943"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4" name="Rectangle 1466"/>
              <p:cNvSpPr>
                <a:spLocks noChangeArrowheads="1"/>
              </p:cNvSpPr>
              <p:nvPr/>
            </p:nvSpPr>
            <p:spPr bwMode="auto">
              <a:xfrm>
                <a:off x="4945"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5" name="Rectangle 1467"/>
              <p:cNvSpPr>
                <a:spLocks noChangeArrowheads="1"/>
              </p:cNvSpPr>
              <p:nvPr/>
            </p:nvSpPr>
            <p:spPr bwMode="auto">
              <a:xfrm>
                <a:off x="4943"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6" name="Rectangle 1468"/>
              <p:cNvSpPr>
                <a:spLocks noChangeArrowheads="1"/>
              </p:cNvSpPr>
              <p:nvPr/>
            </p:nvSpPr>
            <p:spPr bwMode="auto">
              <a:xfrm>
                <a:off x="4949"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7" name="Rectangle 1469"/>
              <p:cNvSpPr>
                <a:spLocks noChangeArrowheads="1"/>
              </p:cNvSpPr>
              <p:nvPr/>
            </p:nvSpPr>
            <p:spPr bwMode="auto">
              <a:xfrm>
                <a:off x="4948"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8" name="Rectangle 1470"/>
              <p:cNvSpPr>
                <a:spLocks noChangeArrowheads="1"/>
              </p:cNvSpPr>
              <p:nvPr/>
            </p:nvSpPr>
            <p:spPr bwMode="auto">
              <a:xfrm>
                <a:off x="4949"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39" name="Rectangle 1471"/>
              <p:cNvSpPr>
                <a:spLocks noChangeArrowheads="1"/>
              </p:cNvSpPr>
              <p:nvPr/>
            </p:nvSpPr>
            <p:spPr bwMode="auto">
              <a:xfrm>
                <a:off x="4948"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0" name="Rectangle 1472"/>
              <p:cNvSpPr>
                <a:spLocks noChangeArrowheads="1"/>
              </p:cNvSpPr>
              <p:nvPr/>
            </p:nvSpPr>
            <p:spPr bwMode="auto">
              <a:xfrm>
                <a:off x="4949"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1" name="Rectangle 1473"/>
              <p:cNvSpPr>
                <a:spLocks noChangeArrowheads="1"/>
              </p:cNvSpPr>
              <p:nvPr/>
            </p:nvSpPr>
            <p:spPr bwMode="auto">
              <a:xfrm>
                <a:off x="4948"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2" name="Rectangle 1474"/>
              <p:cNvSpPr>
                <a:spLocks noChangeArrowheads="1"/>
              </p:cNvSpPr>
              <p:nvPr/>
            </p:nvSpPr>
            <p:spPr bwMode="auto">
              <a:xfrm>
                <a:off x="4949"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3" name="Rectangle 1475"/>
              <p:cNvSpPr>
                <a:spLocks noChangeArrowheads="1"/>
              </p:cNvSpPr>
              <p:nvPr/>
            </p:nvSpPr>
            <p:spPr bwMode="auto">
              <a:xfrm>
                <a:off x="4948"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4" name="Rectangle 1476"/>
              <p:cNvSpPr>
                <a:spLocks noChangeArrowheads="1"/>
              </p:cNvSpPr>
              <p:nvPr/>
            </p:nvSpPr>
            <p:spPr bwMode="auto">
              <a:xfrm>
                <a:off x="4954"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5" name="Rectangle 1477"/>
              <p:cNvSpPr>
                <a:spLocks noChangeArrowheads="1"/>
              </p:cNvSpPr>
              <p:nvPr/>
            </p:nvSpPr>
            <p:spPr bwMode="auto">
              <a:xfrm>
                <a:off x="4951"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6" name="Rectangle 1478"/>
              <p:cNvSpPr>
                <a:spLocks noChangeArrowheads="1"/>
              </p:cNvSpPr>
              <p:nvPr/>
            </p:nvSpPr>
            <p:spPr bwMode="auto">
              <a:xfrm>
                <a:off x="4954"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7" name="Rectangle 1479"/>
              <p:cNvSpPr>
                <a:spLocks noChangeArrowheads="1"/>
              </p:cNvSpPr>
              <p:nvPr/>
            </p:nvSpPr>
            <p:spPr bwMode="auto">
              <a:xfrm>
                <a:off x="4951"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8" name="Rectangle 1480"/>
              <p:cNvSpPr>
                <a:spLocks noChangeArrowheads="1"/>
              </p:cNvSpPr>
              <p:nvPr/>
            </p:nvSpPr>
            <p:spPr bwMode="auto">
              <a:xfrm>
                <a:off x="4954"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49" name="Rectangle 1481"/>
              <p:cNvSpPr>
                <a:spLocks noChangeArrowheads="1"/>
              </p:cNvSpPr>
              <p:nvPr/>
            </p:nvSpPr>
            <p:spPr bwMode="auto">
              <a:xfrm>
                <a:off x="4951"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0" name="Rectangle 1482"/>
              <p:cNvSpPr>
                <a:spLocks noChangeArrowheads="1"/>
              </p:cNvSpPr>
              <p:nvPr/>
            </p:nvSpPr>
            <p:spPr bwMode="auto">
              <a:xfrm>
                <a:off x="4954"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1" name="Rectangle 1483"/>
              <p:cNvSpPr>
                <a:spLocks noChangeArrowheads="1"/>
              </p:cNvSpPr>
              <p:nvPr/>
            </p:nvSpPr>
            <p:spPr bwMode="auto">
              <a:xfrm>
                <a:off x="4951"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2" name="Rectangle 1484"/>
              <p:cNvSpPr>
                <a:spLocks noChangeArrowheads="1"/>
              </p:cNvSpPr>
              <p:nvPr/>
            </p:nvSpPr>
            <p:spPr bwMode="auto">
              <a:xfrm>
                <a:off x="4956"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3" name="Rectangle 1485"/>
              <p:cNvSpPr>
                <a:spLocks noChangeArrowheads="1"/>
              </p:cNvSpPr>
              <p:nvPr/>
            </p:nvSpPr>
            <p:spPr bwMode="auto">
              <a:xfrm>
                <a:off x="4955"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4" name="Rectangle 1486"/>
              <p:cNvSpPr>
                <a:spLocks noChangeArrowheads="1"/>
              </p:cNvSpPr>
              <p:nvPr/>
            </p:nvSpPr>
            <p:spPr bwMode="auto">
              <a:xfrm>
                <a:off x="4956"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5" name="Rectangle 1487"/>
              <p:cNvSpPr>
                <a:spLocks noChangeArrowheads="1"/>
              </p:cNvSpPr>
              <p:nvPr/>
            </p:nvSpPr>
            <p:spPr bwMode="auto">
              <a:xfrm>
                <a:off x="4955"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6" name="Rectangle 1488"/>
              <p:cNvSpPr>
                <a:spLocks noChangeArrowheads="1"/>
              </p:cNvSpPr>
              <p:nvPr/>
            </p:nvSpPr>
            <p:spPr bwMode="auto">
              <a:xfrm>
                <a:off x="4956"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7" name="Rectangle 1489"/>
              <p:cNvSpPr>
                <a:spLocks noChangeArrowheads="1"/>
              </p:cNvSpPr>
              <p:nvPr/>
            </p:nvSpPr>
            <p:spPr bwMode="auto">
              <a:xfrm>
                <a:off x="4955"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8" name="Rectangle 1490"/>
              <p:cNvSpPr>
                <a:spLocks noChangeArrowheads="1"/>
              </p:cNvSpPr>
              <p:nvPr/>
            </p:nvSpPr>
            <p:spPr bwMode="auto">
              <a:xfrm>
                <a:off x="4956"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59" name="Rectangle 1491"/>
              <p:cNvSpPr>
                <a:spLocks noChangeArrowheads="1"/>
              </p:cNvSpPr>
              <p:nvPr/>
            </p:nvSpPr>
            <p:spPr bwMode="auto">
              <a:xfrm>
                <a:off x="4955"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0" name="Rectangle 1492"/>
              <p:cNvSpPr>
                <a:spLocks noChangeArrowheads="1"/>
              </p:cNvSpPr>
              <p:nvPr/>
            </p:nvSpPr>
            <p:spPr bwMode="auto">
              <a:xfrm>
                <a:off x="4961"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1" name="Rectangle 1493"/>
              <p:cNvSpPr>
                <a:spLocks noChangeArrowheads="1"/>
              </p:cNvSpPr>
              <p:nvPr/>
            </p:nvSpPr>
            <p:spPr bwMode="auto">
              <a:xfrm>
                <a:off x="4959"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2" name="Rectangle 1494"/>
              <p:cNvSpPr>
                <a:spLocks noChangeArrowheads="1"/>
              </p:cNvSpPr>
              <p:nvPr/>
            </p:nvSpPr>
            <p:spPr bwMode="auto">
              <a:xfrm>
                <a:off x="4961"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3" name="Rectangle 1495"/>
              <p:cNvSpPr>
                <a:spLocks noChangeArrowheads="1"/>
              </p:cNvSpPr>
              <p:nvPr/>
            </p:nvSpPr>
            <p:spPr bwMode="auto">
              <a:xfrm>
                <a:off x="4959"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4" name="Rectangle 1496"/>
              <p:cNvSpPr>
                <a:spLocks noChangeArrowheads="1"/>
              </p:cNvSpPr>
              <p:nvPr/>
            </p:nvSpPr>
            <p:spPr bwMode="auto">
              <a:xfrm>
                <a:off x="4961"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5" name="Rectangle 1497"/>
              <p:cNvSpPr>
                <a:spLocks noChangeArrowheads="1"/>
              </p:cNvSpPr>
              <p:nvPr/>
            </p:nvSpPr>
            <p:spPr bwMode="auto">
              <a:xfrm>
                <a:off x="4959"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6" name="Rectangle 1498"/>
              <p:cNvSpPr>
                <a:spLocks noChangeArrowheads="1"/>
              </p:cNvSpPr>
              <p:nvPr/>
            </p:nvSpPr>
            <p:spPr bwMode="auto">
              <a:xfrm>
                <a:off x="4961"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7" name="Rectangle 1499"/>
              <p:cNvSpPr>
                <a:spLocks noChangeArrowheads="1"/>
              </p:cNvSpPr>
              <p:nvPr/>
            </p:nvSpPr>
            <p:spPr bwMode="auto">
              <a:xfrm>
                <a:off x="4959"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8" name="Rectangle 1500"/>
              <p:cNvSpPr>
                <a:spLocks noChangeArrowheads="1"/>
              </p:cNvSpPr>
              <p:nvPr/>
            </p:nvSpPr>
            <p:spPr bwMode="auto">
              <a:xfrm>
                <a:off x="4965"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69" name="Rectangle 1501"/>
              <p:cNvSpPr>
                <a:spLocks noChangeArrowheads="1"/>
              </p:cNvSpPr>
              <p:nvPr/>
            </p:nvSpPr>
            <p:spPr bwMode="auto">
              <a:xfrm>
                <a:off x="4964"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0" name="Rectangle 1502"/>
              <p:cNvSpPr>
                <a:spLocks noChangeArrowheads="1"/>
              </p:cNvSpPr>
              <p:nvPr/>
            </p:nvSpPr>
            <p:spPr bwMode="auto">
              <a:xfrm>
                <a:off x="4965"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1" name="Rectangle 1503"/>
              <p:cNvSpPr>
                <a:spLocks noChangeArrowheads="1"/>
              </p:cNvSpPr>
              <p:nvPr/>
            </p:nvSpPr>
            <p:spPr bwMode="auto">
              <a:xfrm>
                <a:off x="4964"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2" name="Rectangle 1504"/>
              <p:cNvSpPr>
                <a:spLocks noChangeArrowheads="1"/>
              </p:cNvSpPr>
              <p:nvPr/>
            </p:nvSpPr>
            <p:spPr bwMode="auto">
              <a:xfrm>
                <a:off x="4965"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3" name="Rectangle 1505"/>
              <p:cNvSpPr>
                <a:spLocks noChangeArrowheads="1"/>
              </p:cNvSpPr>
              <p:nvPr/>
            </p:nvSpPr>
            <p:spPr bwMode="auto">
              <a:xfrm>
                <a:off x="4964"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4" name="Rectangle 1506"/>
              <p:cNvSpPr>
                <a:spLocks noChangeArrowheads="1"/>
              </p:cNvSpPr>
              <p:nvPr/>
            </p:nvSpPr>
            <p:spPr bwMode="auto">
              <a:xfrm>
                <a:off x="4965"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5" name="Rectangle 1507"/>
              <p:cNvSpPr>
                <a:spLocks noChangeArrowheads="1"/>
              </p:cNvSpPr>
              <p:nvPr/>
            </p:nvSpPr>
            <p:spPr bwMode="auto">
              <a:xfrm>
                <a:off x="4964"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6" name="Rectangle 1508"/>
              <p:cNvSpPr>
                <a:spLocks noChangeArrowheads="1"/>
              </p:cNvSpPr>
              <p:nvPr/>
            </p:nvSpPr>
            <p:spPr bwMode="auto">
              <a:xfrm>
                <a:off x="4969"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7" name="Rectangle 1509"/>
              <p:cNvSpPr>
                <a:spLocks noChangeArrowheads="1"/>
              </p:cNvSpPr>
              <p:nvPr/>
            </p:nvSpPr>
            <p:spPr bwMode="auto">
              <a:xfrm>
                <a:off x="4966"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8" name="Rectangle 1510"/>
              <p:cNvSpPr>
                <a:spLocks noChangeArrowheads="1"/>
              </p:cNvSpPr>
              <p:nvPr/>
            </p:nvSpPr>
            <p:spPr bwMode="auto">
              <a:xfrm>
                <a:off x="4969"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79" name="Rectangle 1511"/>
              <p:cNvSpPr>
                <a:spLocks noChangeArrowheads="1"/>
              </p:cNvSpPr>
              <p:nvPr/>
            </p:nvSpPr>
            <p:spPr bwMode="auto">
              <a:xfrm>
                <a:off x="4966"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0" name="Rectangle 1512"/>
              <p:cNvSpPr>
                <a:spLocks noChangeArrowheads="1"/>
              </p:cNvSpPr>
              <p:nvPr/>
            </p:nvSpPr>
            <p:spPr bwMode="auto">
              <a:xfrm>
                <a:off x="4969"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1" name="Rectangle 1513"/>
              <p:cNvSpPr>
                <a:spLocks noChangeArrowheads="1"/>
              </p:cNvSpPr>
              <p:nvPr/>
            </p:nvSpPr>
            <p:spPr bwMode="auto">
              <a:xfrm>
                <a:off x="4966"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2" name="Rectangle 1514"/>
              <p:cNvSpPr>
                <a:spLocks noChangeArrowheads="1"/>
              </p:cNvSpPr>
              <p:nvPr/>
            </p:nvSpPr>
            <p:spPr bwMode="auto">
              <a:xfrm>
                <a:off x="4969"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3" name="Rectangle 1515"/>
              <p:cNvSpPr>
                <a:spLocks noChangeArrowheads="1"/>
              </p:cNvSpPr>
              <p:nvPr/>
            </p:nvSpPr>
            <p:spPr bwMode="auto">
              <a:xfrm>
                <a:off x="4966"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4" name="Rectangle 1516"/>
              <p:cNvSpPr>
                <a:spLocks noChangeArrowheads="1"/>
              </p:cNvSpPr>
              <p:nvPr/>
            </p:nvSpPr>
            <p:spPr bwMode="auto">
              <a:xfrm>
                <a:off x="4972"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5" name="Rectangle 1517"/>
              <p:cNvSpPr>
                <a:spLocks noChangeArrowheads="1"/>
              </p:cNvSpPr>
              <p:nvPr/>
            </p:nvSpPr>
            <p:spPr bwMode="auto">
              <a:xfrm>
                <a:off x="4971"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6" name="Rectangle 1518"/>
              <p:cNvSpPr>
                <a:spLocks noChangeArrowheads="1"/>
              </p:cNvSpPr>
              <p:nvPr/>
            </p:nvSpPr>
            <p:spPr bwMode="auto">
              <a:xfrm>
                <a:off x="4972"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7" name="Rectangle 1519"/>
              <p:cNvSpPr>
                <a:spLocks noChangeArrowheads="1"/>
              </p:cNvSpPr>
              <p:nvPr/>
            </p:nvSpPr>
            <p:spPr bwMode="auto">
              <a:xfrm>
                <a:off x="4971"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8" name="Rectangle 1520"/>
              <p:cNvSpPr>
                <a:spLocks noChangeArrowheads="1"/>
              </p:cNvSpPr>
              <p:nvPr/>
            </p:nvSpPr>
            <p:spPr bwMode="auto">
              <a:xfrm>
                <a:off x="4972"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89" name="Rectangle 1521"/>
              <p:cNvSpPr>
                <a:spLocks noChangeArrowheads="1"/>
              </p:cNvSpPr>
              <p:nvPr/>
            </p:nvSpPr>
            <p:spPr bwMode="auto">
              <a:xfrm>
                <a:off x="4971"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0" name="Rectangle 1522"/>
              <p:cNvSpPr>
                <a:spLocks noChangeArrowheads="1"/>
              </p:cNvSpPr>
              <p:nvPr/>
            </p:nvSpPr>
            <p:spPr bwMode="auto">
              <a:xfrm>
                <a:off x="4972"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1" name="Rectangle 1523"/>
              <p:cNvSpPr>
                <a:spLocks noChangeArrowheads="1"/>
              </p:cNvSpPr>
              <p:nvPr/>
            </p:nvSpPr>
            <p:spPr bwMode="auto">
              <a:xfrm>
                <a:off x="4971"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2" name="Rectangle 1524"/>
              <p:cNvSpPr>
                <a:spLocks noChangeArrowheads="1"/>
              </p:cNvSpPr>
              <p:nvPr/>
            </p:nvSpPr>
            <p:spPr bwMode="auto">
              <a:xfrm>
                <a:off x="4977"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3" name="Rectangle 1525"/>
              <p:cNvSpPr>
                <a:spLocks noChangeArrowheads="1"/>
              </p:cNvSpPr>
              <p:nvPr/>
            </p:nvSpPr>
            <p:spPr bwMode="auto">
              <a:xfrm>
                <a:off x="4975" y="91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4" name="Rectangle 1526"/>
              <p:cNvSpPr>
                <a:spLocks noChangeArrowheads="1"/>
              </p:cNvSpPr>
              <p:nvPr/>
            </p:nvSpPr>
            <p:spPr bwMode="auto">
              <a:xfrm>
                <a:off x="4977"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5" name="Rectangle 1527"/>
              <p:cNvSpPr>
                <a:spLocks noChangeArrowheads="1"/>
              </p:cNvSpPr>
              <p:nvPr/>
            </p:nvSpPr>
            <p:spPr bwMode="auto">
              <a:xfrm>
                <a:off x="4975" y="914"/>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6" name="Rectangle 1528"/>
              <p:cNvSpPr>
                <a:spLocks noChangeArrowheads="1"/>
              </p:cNvSpPr>
              <p:nvPr/>
            </p:nvSpPr>
            <p:spPr bwMode="auto">
              <a:xfrm>
                <a:off x="4977"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7" name="Rectangle 1529"/>
              <p:cNvSpPr>
                <a:spLocks noChangeArrowheads="1"/>
              </p:cNvSpPr>
              <p:nvPr/>
            </p:nvSpPr>
            <p:spPr bwMode="auto">
              <a:xfrm>
                <a:off x="4975" y="917"/>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8" name="Rectangle 1530"/>
              <p:cNvSpPr>
                <a:spLocks noChangeArrowheads="1"/>
              </p:cNvSpPr>
              <p:nvPr/>
            </p:nvSpPr>
            <p:spPr bwMode="auto">
              <a:xfrm>
                <a:off x="4977"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399" name="Rectangle 1531"/>
              <p:cNvSpPr>
                <a:spLocks noChangeArrowheads="1"/>
              </p:cNvSpPr>
              <p:nvPr/>
            </p:nvSpPr>
            <p:spPr bwMode="auto">
              <a:xfrm>
                <a:off x="4975" y="92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0" name="Rectangle 1532"/>
              <p:cNvSpPr>
                <a:spLocks noChangeArrowheads="1"/>
              </p:cNvSpPr>
              <p:nvPr/>
            </p:nvSpPr>
            <p:spPr bwMode="auto">
              <a:xfrm>
                <a:off x="4981" y="908"/>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1" name="Rectangle 1533"/>
              <p:cNvSpPr>
                <a:spLocks noChangeArrowheads="1"/>
              </p:cNvSpPr>
              <p:nvPr/>
            </p:nvSpPr>
            <p:spPr bwMode="auto">
              <a:xfrm>
                <a:off x="4978"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2" name="Rectangle 1534"/>
              <p:cNvSpPr>
                <a:spLocks noChangeArrowheads="1"/>
              </p:cNvSpPr>
              <p:nvPr/>
            </p:nvSpPr>
            <p:spPr bwMode="auto">
              <a:xfrm>
                <a:off x="4981" y="91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3" name="Rectangle 1535"/>
              <p:cNvSpPr>
                <a:spLocks noChangeArrowheads="1"/>
              </p:cNvSpPr>
              <p:nvPr/>
            </p:nvSpPr>
            <p:spPr bwMode="auto">
              <a:xfrm>
                <a:off x="4978"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4" name="Rectangle 1536"/>
              <p:cNvSpPr>
                <a:spLocks noChangeArrowheads="1"/>
              </p:cNvSpPr>
              <p:nvPr/>
            </p:nvSpPr>
            <p:spPr bwMode="auto">
              <a:xfrm>
                <a:off x="4981" y="915"/>
                <a:ext cx="1"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5" name="Rectangle 1537"/>
              <p:cNvSpPr>
                <a:spLocks noChangeArrowheads="1"/>
              </p:cNvSpPr>
              <p:nvPr/>
            </p:nvSpPr>
            <p:spPr bwMode="auto">
              <a:xfrm>
                <a:off x="4978"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6" name="Rectangle 1538"/>
              <p:cNvSpPr>
                <a:spLocks noChangeArrowheads="1"/>
              </p:cNvSpPr>
              <p:nvPr/>
            </p:nvSpPr>
            <p:spPr bwMode="auto">
              <a:xfrm>
                <a:off x="4981" y="92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7" name="Rectangle 1539"/>
              <p:cNvSpPr>
                <a:spLocks noChangeArrowheads="1"/>
              </p:cNvSpPr>
              <p:nvPr/>
            </p:nvSpPr>
            <p:spPr bwMode="auto">
              <a:xfrm>
                <a:off x="4978"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8" name="Rectangle 1540"/>
              <p:cNvSpPr>
                <a:spLocks noChangeArrowheads="1"/>
              </p:cNvSpPr>
              <p:nvPr/>
            </p:nvSpPr>
            <p:spPr bwMode="auto">
              <a:xfrm>
                <a:off x="4985"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09" name="Rectangle 1541"/>
              <p:cNvSpPr>
                <a:spLocks noChangeArrowheads="1"/>
              </p:cNvSpPr>
              <p:nvPr/>
            </p:nvSpPr>
            <p:spPr bwMode="auto">
              <a:xfrm>
                <a:off x="4982"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0" name="Rectangle 1542"/>
              <p:cNvSpPr>
                <a:spLocks noChangeArrowheads="1"/>
              </p:cNvSpPr>
              <p:nvPr/>
            </p:nvSpPr>
            <p:spPr bwMode="auto">
              <a:xfrm>
                <a:off x="4985"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1" name="Rectangle 1543"/>
              <p:cNvSpPr>
                <a:spLocks noChangeArrowheads="1"/>
              </p:cNvSpPr>
              <p:nvPr/>
            </p:nvSpPr>
            <p:spPr bwMode="auto">
              <a:xfrm>
                <a:off x="4982"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2" name="Rectangle 1544"/>
              <p:cNvSpPr>
                <a:spLocks noChangeArrowheads="1"/>
              </p:cNvSpPr>
              <p:nvPr/>
            </p:nvSpPr>
            <p:spPr bwMode="auto">
              <a:xfrm>
                <a:off x="4985"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3" name="Rectangle 1545"/>
              <p:cNvSpPr>
                <a:spLocks noChangeArrowheads="1"/>
              </p:cNvSpPr>
              <p:nvPr/>
            </p:nvSpPr>
            <p:spPr bwMode="auto">
              <a:xfrm>
                <a:off x="4982" y="917"/>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4" name="Rectangle 1546"/>
              <p:cNvSpPr>
                <a:spLocks noChangeArrowheads="1"/>
              </p:cNvSpPr>
              <p:nvPr/>
            </p:nvSpPr>
            <p:spPr bwMode="auto">
              <a:xfrm>
                <a:off x="4985" y="920"/>
                <a:ext cx="2"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5" name="Rectangle 1547"/>
              <p:cNvSpPr>
                <a:spLocks noChangeArrowheads="1"/>
              </p:cNvSpPr>
              <p:nvPr/>
            </p:nvSpPr>
            <p:spPr bwMode="auto">
              <a:xfrm>
                <a:off x="4982" y="92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6" name="Rectangle 1548"/>
              <p:cNvSpPr>
                <a:spLocks noChangeArrowheads="1"/>
              </p:cNvSpPr>
              <p:nvPr/>
            </p:nvSpPr>
            <p:spPr bwMode="auto">
              <a:xfrm>
                <a:off x="4988" y="908"/>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7" name="Rectangle 1549"/>
              <p:cNvSpPr>
                <a:spLocks noChangeArrowheads="1"/>
              </p:cNvSpPr>
              <p:nvPr/>
            </p:nvSpPr>
            <p:spPr bwMode="auto">
              <a:xfrm>
                <a:off x="4987"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8" name="Rectangle 1550"/>
              <p:cNvSpPr>
                <a:spLocks noChangeArrowheads="1"/>
              </p:cNvSpPr>
              <p:nvPr/>
            </p:nvSpPr>
            <p:spPr bwMode="auto">
              <a:xfrm>
                <a:off x="4988" y="911"/>
                <a:ext cx="3"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19" name="Rectangle 1551"/>
              <p:cNvSpPr>
                <a:spLocks noChangeArrowheads="1"/>
              </p:cNvSpPr>
              <p:nvPr/>
            </p:nvSpPr>
            <p:spPr bwMode="auto">
              <a:xfrm>
                <a:off x="4987"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0" name="Rectangle 1552"/>
              <p:cNvSpPr>
                <a:spLocks noChangeArrowheads="1"/>
              </p:cNvSpPr>
              <p:nvPr/>
            </p:nvSpPr>
            <p:spPr bwMode="auto">
              <a:xfrm>
                <a:off x="4988" y="915"/>
                <a:ext cx="3"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1" name="Rectangle 1553"/>
              <p:cNvSpPr>
                <a:spLocks noChangeArrowheads="1"/>
              </p:cNvSpPr>
              <p:nvPr/>
            </p:nvSpPr>
            <p:spPr bwMode="auto">
              <a:xfrm>
                <a:off x="4987" y="917"/>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2" name="Rectangle 1554"/>
              <p:cNvSpPr>
                <a:spLocks noChangeArrowheads="1"/>
              </p:cNvSpPr>
              <p:nvPr/>
            </p:nvSpPr>
            <p:spPr bwMode="auto">
              <a:xfrm>
                <a:off x="4988" y="92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3" name="Rectangle 1555"/>
              <p:cNvSpPr>
                <a:spLocks noChangeArrowheads="1"/>
              </p:cNvSpPr>
              <p:nvPr/>
            </p:nvSpPr>
            <p:spPr bwMode="auto">
              <a:xfrm>
                <a:off x="4987" y="921"/>
                <a:ext cx="1"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4" name="Rectangle 1556"/>
              <p:cNvSpPr>
                <a:spLocks noChangeArrowheads="1"/>
              </p:cNvSpPr>
              <p:nvPr/>
            </p:nvSpPr>
            <p:spPr bwMode="auto">
              <a:xfrm>
                <a:off x="4992" y="908"/>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5" name="Rectangle 1557"/>
              <p:cNvSpPr>
                <a:spLocks noChangeArrowheads="1"/>
              </p:cNvSpPr>
              <p:nvPr/>
            </p:nvSpPr>
            <p:spPr bwMode="auto">
              <a:xfrm>
                <a:off x="4991" y="910"/>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6" name="Rectangle 1558"/>
              <p:cNvSpPr>
                <a:spLocks noChangeArrowheads="1"/>
              </p:cNvSpPr>
              <p:nvPr/>
            </p:nvSpPr>
            <p:spPr bwMode="auto">
              <a:xfrm>
                <a:off x="4992" y="911"/>
                <a:ext cx="2" cy="3"/>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7" name="Rectangle 1559"/>
              <p:cNvSpPr>
                <a:spLocks noChangeArrowheads="1"/>
              </p:cNvSpPr>
              <p:nvPr/>
            </p:nvSpPr>
            <p:spPr bwMode="auto">
              <a:xfrm>
                <a:off x="4991" y="914"/>
                <a:ext cx="1"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8" name="Rectangle 1560"/>
              <p:cNvSpPr>
                <a:spLocks noChangeArrowheads="1"/>
              </p:cNvSpPr>
              <p:nvPr/>
            </p:nvSpPr>
            <p:spPr bwMode="auto">
              <a:xfrm>
                <a:off x="4992" y="915"/>
                <a:ext cx="2" cy="2"/>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29" name="Rectangle 1561"/>
              <p:cNvSpPr>
                <a:spLocks noChangeArrowheads="1"/>
              </p:cNvSpPr>
              <p:nvPr/>
            </p:nvSpPr>
            <p:spPr bwMode="auto">
              <a:xfrm>
                <a:off x="4994" y="910"/>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sp>
            <p:nvSpPr>
              <p:cNvPr id="430" name="Rectangle 1562"/>
              <p:cNvSpPr>
                <a:spLocks noChangeArrowheads="1"/>
              </p:cNvSpPr>
              <p:nvPr/>
            </p:nvSpPr>
            <p:spPr bwMode="auto">
              <a:xfrm>
                <a:off x="4994" y="914"/>
                <a:ext cx="3" cy="1"/>
              </a:xfrm>
              <a:prstGeom prst="rect">
                <a:avLst/>
              </a:prstGeom>
              <a:solidFill>
                <a:srgbClr val="646567"/>
              </a:solidFill>
              <a:ln>
                <a:noFill/>
              </a:ln>
            </p:spPr>
            <p:txBody>
              <a:bodyPr/>
              <a:lstStyle/>
              <a:p>
                <a:pPr fontAlgn="auto">
                  <a:spcBef>
                    <a:spcPts val="0"/>
                  </a:spcBef>
                  <a:spcAft>
                    <a:spcPts val="0"/>
                  </a:spcAft>
                  <a:defRPr/>
                </a:pPr>
                <a:endParaRPr lang="zh-CN" altLang="en-US">
                  <a:latin typeface="+mn-lt"/>
                  <a:ea typeface="+mn-ea"/>
                </a:endParaRPr>
              </a:p>
            </p:txBody>
          </p:sp>
          <p:pic>
            <p:nvPicPr>
              <p:cNvPr id="431" name="Picture 1563"/>
              <p:cNvPicPr>
                <a:picLocks noChangeAspect="1" noChangeArrowheads="1"/>
              </p:cNvPicPr>
              <p:nvPr/>
            </p:nvPicPr>
            <p:blipFill>
              <a:blip r:embed="rId13" cstate="print"/>
              <a:srcRect/>
              <a:stretch>
                <a:fillRect/>
              </a:stretch>
            </p:blipFill>
            <p:spPr bwMode="auto">
              <a:xfrm>
                <a:off x="4712" y="908"/>
                <a:ext cx="298" cy="26"/>
              </a:xfrm>
              <a:prstGeom prst="rect">
                <a:avLst/>
              </a:prstGeom>
              <a:noFill/>
              <a:ln>
                <a:noFill/>
              </a:ln>
            </p:spPr>
          </p:pic>
          <p:sp>
            <p:nvSpPr>
              <p:cNvPr id="432" name="Freeform 1564"/>
              <p:cNvSpPr>
                <a:spLocks noEditPoints="1"/>
              </p:cNvSpPr>
              <p:nvPr/>
            </p:nvSpPr>
            <p:spPr bwMode="auto">
              <a:xfrm>
                <a:off x="4720" y="900"/>
                <a:ext cx="287" cy="28"/>
              </a:xfrm>
              <a:custGeom>
                <a:avLst/>
                <a:gdLst>
                  <a:gd name="T0" fmla="*/ 279 w 287"/>
                  <a:gd name="T1" fmla="*/ 8 h 28"/>
                  <a:gd name="T2" fmla="*/ 277 w 287"/>
                  <a:gd name="T3" fmla="*/ 2 h 28"/>
                  <a:gd name="T4" fmla="*/ 274 w 287"/>
                  <a:gd name="T5" fmla="*/ 0 h 28"/>
                  <a:gd name="T6" fmla="*/ 11 w 287"/>
                  <a:gd name="T7" fmla="*/ 2 h 28"/>
                  <a:gd name="T8" fmla="*/ 281 w 287"/>
                  <a:gd name="T9" fmla="*/ 10 h 28"/>
                  <a:gd name="T10" fmla="*/ 278 w 287"/>
                  <a:gd name="T11" fmla="*/ 24 h 28"/>
                  <a:gd name="T12" fmla="*/ 265 w 287"/>
                  <a:gd name="T13" fmla="*/ 25 h 28"/>
                  <a:gd name="T14" fmla="*/ 252 w 287"/>
                  <a:gd name="T15" fmla="*/ 25 h 28"/>
                  <a:gd name="T16" fmla="*/ 236 w 287"/>
                  <a:gd name="T17" fmla="*/ 25 h 28"/>
                  <a:gd name="T18" fmla="*/ 225 w 287"/>
                  <a:gd name="T19" fmla="*/ 25 h 28"/>
                  <a:gd name="T20" fmla="*/ 209 w 287"/>
                  <a:gd name="T21" fmla="*/ 25 h 28"/>
                  <a:gd name="T22" fmla="*/ 198 w 287"/>
                  <a:gd name="T23" fmla="*/ 25 h 28"/>
                  <a:gd name="T24" fmla="*/ 182 w 287"/>
                  <a:gd name="T25" fmla="*/ 25 h 28"/>
                  <a:gd name="T26" fmla="*/ 170 w 287"/>
                  <a:gd name="T27" fmla="*/ 25 h 28"/>
                  <a:gd name="T28" fmla="*/ 155 w 287"/>
                  <a:gd name="T29" fmla="*/ 25 h 28"/>
                  <a:gd name="T30" fmla="*/ 143 w 287"/>
                  <a:gd name="T31" fmla="*/ 25 h 28"/>
                  <a:gd name="T32" fmla="*/ 127 w 287"/>
                  <a:gd name="T33" fmla="*/ 25 h 28"/>
                  <a:gd name="T34" fmla="*/ 116 w 287"/>
                  <a:gd name="T35" fmla="*/ 25 h 28"/>
                  <a:gd name="T36" fmla="*/ 100 w 287"/>
                  <a:gd name="T37" fmla="*/ 25 h 28"/>
                  <a:gd name="T38" fmla="*/ 89 w 287"/>
                  <a:gd name="T39" fmla="*/ 25 h 28"/>
                  <a:gd name="T40" fmla="*/ 73 w 287"/>
                  <a:gd name="T41" fmla="*/ 25 h 28"/>
                  <a:gd name="T42" fmla="*/ 60 w 287"/>
                  <a:gd name="T43" fmla="*/ 25 h 28"/>
                  <a:gd name="T44" fmla="*/ 44 w 287"/>
                  <a:gd name="T45" fmla="*/ 25 h 28"/>
                  <a:gd name="T46" fmla="*/ 33 w 287"/>
                  <a:gd name="T47" fmla="*/ 25 h 28"/>
                  <a:gd name="T48" fmla="*/ 17 w 287"/>
                  <a:gd name="T49" fmla="*/ 25 h 28"/>
                  <a:gd name="T50" fmla="*/ 4 w 287"/>
                  <a:gd name="T51" fmla="*/ 17 h 28"/>
                  <a:gd name="T52" fmla="*/ 11 w 287"/>
                  <a:gd name="T53" fmla="*/ 2 h 28"/>
                  <a:gd name="T54" fmla="*/ 74 w 287"/>
                  <a:gd name="T55" fmla="*/ 0 h 28"/>
                  <a:gd name="T56" fmla="*/ 129 w 287"/>
                  <a:gd name="T57" fmla="*/ 0 h 28"/>
                  <a:gd name="T58" fmla="*/ 183 w 287"/>
                  <a:gd name="T59" fmla="*/ 0 h 28"/>
                  <a:gd name="T60" fmla="*/ 239 w 287"/>
                  <a:gd name="T61" fmla="*/ 0 h 28"/>
                  <a:gd name="T62" fmla="*/ 272 w 287"/>
                  <a:gd name="T63" fmla="*/ 0 h 28"/>
                  <a:gd name="T64" fmla="*/ 25 w 287"/>
                  <a:gd name="T65" fmla="*/ 0 h 28"/>
                  <a:gd name="T66" fmla="*/ 31 w 287"/>
                  <a:gd name="T67" fmla="*/ 2 h 28"/>
                  <a:gd name="T68" fmla="*/ 37 w 287"/>
                  <a:gd name="T69" fmla="*/ 4 h 28"/>
                  <a:gd name="T70" fmla="*/ 47 w 287"/>
                  <a:gd name="T71" fmla="*/ 2 h 28"/>
                  <a:gd name="T72" fmla="*/ 57 w 287"/>
                  <a:gd name="T73" fmla="*/ 0 h 28"/>
                  <a:gd name="T74" fmla="*/ 66 w 287"/>
                  <a:gd name="T75" fmla="*/ 0 h 28"/>
                  <a:gd name="T76" fmla="*/ 76 w 287"/>
                  <a:gd name="T77" fmla="*/ 0 h 28"/>
                  <a:gd name="T78" fmla="*/ 81 w 287"/>
                  <a:gd name="T79" fmla="*/ 0 h 28"/>
                  <a:gd name="T80" fmla="*/ 89 w 287"/>
                  <a:gd name="T81" fmla="*/ 2 h 28"/>
                  <a:gd name="T82" fmla="*/ 97 w 287"/>
                  <a:gd name="T83" fmla="*/ 4 h 28"/>
                  <a:gd name="T84" fmla="*/ 107 w 287"/>
                  <a:gd name="T85" fmla="*/ 2 h 28"/>
                  <a:gd name="T86" fmla="*/ 117 w 287"/>
                  <a:gd name="T87" fmla="*/ 0 h 28"/>
                  <a:gd name="T88" fmla="*/ 129 w 287"/>
                  <a:gd name="T89" fmla="*/ 0 h 28"/>
                  <a:gd name="T90" fmla="*/ 135 w 287"/>
                  <a:gd name="T91" fmla="*/ 0 h 28"/>
                  <a:gd name="T92" fmla="*/ 140 w 287"/>
                  <a:gd name="T93" fmla="*/ 2 h 28"/>
                  <a:gd name="T94" fmla="*/ 147 w 287"/>
                  <a:gd name="T95" fmla="*/ 4 h 28"/>
                  <a:gd name="T96" fmla="*/ 156 w 287"/>
                  <a:gd name="T97" fmla="*/ 2 h 28"/>
                  <a:gd name="T98" fmla="*/ 166 w 287"/>
                  <a:gd name="T99" fmla="*/ 0 h 28"/>
                  <a:gd name="T100" fmla="*/ 176 w 287"/>
                  <a:gd name="T101" fmla="*/ 0 h 28"/>
                  <a:gd name="T102" fmla="*/ 186 w 287"/>
                  <a:gd name="T103" fmla="*/ 0 h 28"/>
                  <a:gd name="T104" fmla="*/ 192 w 287"/>
                  <a:gd name="T105" fmla="*/ 0 h 28"/>
                  <a:gd name="T106" fmla="*/ 198 w 287"/>
                  <a:gd name="T107" fmla="*/ 2 h 28"/>
                  <a:gd name="T108" fmla="*/ 208 w 287"/>
                  <a:gd name="T109" fmla="*/ 4 h 28"/>
                  <a:gd name="T110" fmla="*/ 218 w 287"/>
                  <a:gd name="T111" fmla="*/ 2 h 28"/>
                  <a:gd name="T112" fmla="*/ 228 w 287"/>
                  <a:gd name="T113" fmla="*/ 0 h 28"/>
                  <a:gd name="T114" fmla="*/ 239 w 287"/>
                  <a:gd name="T115" fmla="*/ 0 h 28"/>
                  <a:gd name="T116" fmla="*/ 245 w 287"/>
                  <a:gd name="T117" fmla="*/ 0 h 28"/>
                  <a:gd name="T118" fmla="*/ 251 w 287"/>
                  <a:gd name="T119" fmla="*/ 2 h 28"/>
                  <a:gd name="T120" fmla="*/ 257 w 287"/>
                  <a:gd name="T121" fmla="*/ 4 h 28"/>
                  <a:gd name="T122" fmla="*/ 267 w 287"/>
                  <a:gd name="T123"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7" h="28">
                    <a:moveTo>
                      <a:pt x="25" y="25"/>
                    </a:moveTo>
                    <a:lnTo>
                      <a:pt x="23" y="25"/>
                    </a:lnTo>
                    <a:lnTo>
                      <a:pt x="23" y="25"/>
                    </a:lnTo>
                    <a:lnTo>
                      <a:pt x="25" y="25"/>
                    </a:lnTo>
                    <a:lnTo>
                      <a:pt x="25" y="25"/>
                    </a:lnTo>
                    <a:close/>
                    <a:moveTo>
                      <a:pt x="278" y="24"/>
                    </a:moveTo>
                    <a:lnTo>
                      <a:pt x="278" y="24"/>
                    </a:lnTo>
                    <a:close/>
                    <a:moveTo>
                      <a:pt x="278" y="23"/>
                    </a:moveTo>
                    <a:lnTo>
                      <a:pt x="278" y="23"/>
                    </a:lnTo>
                    <a:lnTo>
                      <a:pt x="277" y="24"/>
                    </a:lnTo>
                    <a:lnTo>
                      <a:pt x="278" y="24"/>
                    </a:lnTo>
                    <a:lnTo>
                      <a:pt x="278" y="23"/>
                    </a:lnTo>
                    <a:close/>
                    <a:moveTo>
                      <a:pt x="279" y="21"/>
                    </a:moveTo>
                    <a:lnTo>
                      <a:pt x="279" y="21"/>
                    </a:lnTo>
                    <a:lnTo>
                      <a:pt x="279" y="21"/>
                    </a:lnTo>
                    <a:lnTo>
                      <a:pt x="279" y="21"/>
                    </a:lnTo>
                    <a:lnTo>
                      <a:pt x="279" y="21"/>
                    </a:lnTo>
                    <a:close/>
                    <a:moveTo>
                      <a:pt x="282" y="20"/>
                    </a:moveTo>
                    <a:lnTo>
                      <a:pt x="282" y="20"/>
                    </a:lnTo>
                    <a:close/>
                    <a:moveTo>
                      <a:pt x="282" y="11"/>
                    </a:moveTo>
                    <a:lnTo>
                      <a:pt x="282" y="11"/>
                    </a:lnTo>
                    <a:close/>
                    <a:moveTo>
                      <a:pt x="282" y="8"/>
                    </a:moveTo>
                    <a:lnTo>
                      <a:pt x="282" y="8"/>
                    </a:lnTo>
                    <a:close/>
                    <a:moveTo>
                      <a:pt x="282" y="4"/>
                    </a:moveTo>
                    <a:lnTo>
                      <a:pt x="282" y="5"/>
                    </a:lnTo>
                    <a:lnTo>
                      <a:pt x="279" y="5"/>
                    </a:lnTo>
                    <a:lnTo>
                      <a:pt x="279" y="8"/>
                    </a:lnTo>
                    <a:lnTo>
                      <a:pt x="279" y="8"/>
                    </a:lnTo>
                    <a:lnTo>
                      <a:pt x="279" y="8"/>
                    </a:lnTo>
                    <a:lnTo>
                      <a:pt x="279" y="8"/>
                    </a:lnTo>
                    <a:lnTo>
                      <a:pt x="279" y="8"/>
                    </a:lnTo>
                    <a:lnTo>
                      <a:pt x="282" y="8"/>
                    </a:lnTo>
                    <a:lnTo>
                      <a:pt x="282" y="5"/>
                    </a:lnTo>
                    <a:lnTo>
                      <a:pt x="284" y="5"/>
                    </a:lnTo>
                    <a:lnTo>
                      <a:pt x="284" y="5"/>
                    </a:lnTo>
                    <a:lnTo>
                      <a:pt x="282" y="4"/>
                    </a:lnTo>
                    <a:close/>
                    <a:moveTo>
                      <a:pt x="274" y="4"/>
                    </a:moveTo>
                    <a:lnTo>
                      <a:pt x="274" y="4"/>
                    </a:lnTo>
                    <a:close/>
                    <a:moveTo>
                      <a:pt x="278" y="4"/>
                    </a:moveTo>
                    <a:lnTo>
                      <a:pt x="278" y="4"/>
                    </a:lnTo>
                    <a:close/>
                    <a:moveTo>
                      <a:pt x="279" y="2"/>
                    </a:moveTo>
                    <a:lnTo>
                      <a:pt x="279" y="4"/>
                    </a:lnTo>
                    <a:lnTo>
                      <a:pt x="278" y="4"/>
                    </a:lnTo>
                    <a:lnTo>
                      <a:pt x="278" y="5"/>
                    </a:lnTo>
                    <a:lnTo>
                      <a:pt x="278" y="5"/>
                    </a:lnTo>
                    <a:lnTo>
                      <a:pt x="278" y="5"/>
                    </a:lnTo>
                    <a:lnTo>
                      <a:pt x="278" y="7"/>
                    </a:lnTo>
                    <a:lnTo>
                      <a:pt x="278" y="5"/>
                    </a:lnTo>
                    <a:lnTo>
                      <a:pt x="279" y="5"/>
                    </a:lnTo>
                    <a:lnTo>
                      <a:pt x="279" y="4"/>
                    </a:lnTo>
                    <a:lnTo>
                      <a:pt x="281" y="4"/>
                    </a:lnTo>
                    <a:lnTo>
                      <a:pt x="281" y="4"/>
                    </a:lnTo>
                    <a:lnTo>
                      <a:pt x="279" y="2"/>
                    </a:lnTo>
                    <a:close/>
                    <a:moveTo>
                      <a:pt x="278" y="1"/>
                    </a:moveTo>
                    <a:lnTo>
                      <a:pt x="278" y="2"/>
                    </a:lnTo>
                    <a:lnTo>
                      <a:pt x="277" y="2"/>
                    </a:lnTo>
                    <a:lnTo>
                      <a:pt x="277" y="4"/>
                    </a:lnTo>
                    <a:lnTo>
                      <a:pt x="274" y="4"/>
                    </a:lnTo>
                    <a:lnTo>
                      <a:pt x="274" y="4"/>
                    </a:lnTo>
                    <a:lnTo>
                      <a:pt x="274" y="4"/>
                    </a:lnTo>
                    <a:lnTo>
                      <a:pt x="277" y="5"/>
                    </a:lnTo>
                    <a:lnTo>
                      <a:pt x="277" y="4"/>
                    </a:lnTo>
                    <a:lnTo>
                      <a:pt x="278" y="4"/>
                    </a:lnTo>
                    <a:lnTo>
                      <a:pt x="278" y="2"/>
                    </a:lnTo>
                    <a:lnTo>
                      <a:pt x="278" y="2"/>
                    </a:lnTo>
                    <a:lnTo>
                      <a:pt x="278" y="2"/>
                    </a:lnTo>
                    <a:lnTo>
                      <a:pt x="278" y="1"/>
                    </a:lnTo>
                    <a:close/>
                    <a:moveTo>
                      <a:pt x="10" y="1"/>
                    </a:moveTo>
                    <a:lnTo>
                      <a:pt x="10" y="1"/>
                    </a:lnTo>
                    <a:lnTo>
                      <a:pt x="8" y="2"/>
                    </a:lnTo>
                    <a:lnTo>
                      <a:pt x="10" y="2"/>
                    </a:lnTo>
                    <a:lnTo>
                      <a:pt x="10" y="1"/>
                    </a:lnTo>
                    <a:close/>
                    <a:moveTo>
                      <a:pt x="274" y="0"/>
                    </a:moveTo>
                    <a:lnTo>
                      <a:pt x="274" y="2"/>
                    </a:lnTo>
                    <a:lnTo>
                      <a:pt x="272" y="2"/>
                    </a:lnTo>
                    <a:lnTo>
                      <a:pt x="272" y="4"/>
                    </a:lnTo>
                    <a:lnTo>
                      <a:pt x="272" y="4"/>
                    </a:lnTo>
                    <a:lnTo>
                      <a:pt x="274" y="4"/>
                    </a:lnTo>
                    <a:lnTo>
                      <a:pt x="274" y="4"/>
                    </a:lnTo>
                    <a:lnTo>
                      <a:pt x="274" y="2"/>
                    </a:lnTo>
                    <a:lnTo>
                      <a:pt x="277" y="2"/>
                    </a:lnTo>
                    <a:lnTo>
                      <a:pt x="277" y="1"/>
                    </a:lnTo>
                    <a:lnTo>
                      <a:pt x="277" y="1"/>
                    </a:lnTo>
                    <a:lnTo>
                      <a:pt x="274" y="0"/>
                    </a:lnTo>
                    <a:close/>
                    <a:moveTo>
                      <a:pt x="1" y="17"/>
                    </a:moveTo>
                    <a:lnTo>
                      <a:pt x="1" y="15"/>
                    </a:lnTo>
                    <a:lnTo>
                      <a:pt x="4" y="15"/>
                    </a:lnTo>
                    <a:lnTo>
                      <a:pt x="4" y="17"/>
                    </a:lnTo>
                    <a:lnTo>
                      <a:pt x="1" y="17"/>
                    </a:lnTo>
                    <a:close/>
                    <a:moveTo>
                      <a:pt x="1" y="14"/>
                    </a:moveTo>
                    <a:lnTo>
                      <a:pt x="1" y="11"/>
                    </a:lnTo>
                    <a:lnTo>
                      <a:pt x="4" y="11"/>
                    </a:lnTo>
                    <a:lnTo>
                      <a:pt x="4" y="14"/>
                    </a:lnTo>
                    <a:lnTo>
                      <a:pt x="1" y="14"/>
                    </a:lnTo>
                    <a:close/>
                    <a:moveTo>
                      <a:pt x="1" y="10"/>
                    </a:moveTo>
                    <a:lnTo>
                      <a:pt x="1" y="8"/>
                    </a:lnTo>
                    <a:lnTo>
                      <a:pt x="4" y="8"/>
                    </a:lnTo>
                    <a:lnTo>
                      <a:pt x="4" y="10"/>
                    </a:lnTo>
                    <a:lnTo>
                      <a:pt x="1" y="10"/>
                    </a:lnTo>
                    <a:close/>
                    <a:moveTo>
                      <a:pt x="5" y="5"/>
                    </a:moveTo>
                    <a:lnTo>
                      <a:pt x="5" y="4"/>
                    </a:lnTo>
                    <a:lnTo>
                      <a:pt x="7" y="4"/>
                    </a:lnTo>
                    <a:lnTo>
                      <a:pt x="7" y="5"/>
                    </a:lnTo>
                    <a:lnTo>
                      <a:pt x="5" y="5"/>
                    </a:lnTo>
                    <a:lnTo>
                      <a:pt x="5" y="8"/>
                    </a:lnTo>
                    <a:lnTo>
                      <a:pt x="4" y="8"/>
                    </a:lnTo>
                    <a:lnTo>
                      <a:pt x="4" y="5"/>
                    </a:lnTo>
                    <a:lnTo>
                      <a:pt x="5" y="5"/>
                    </a:lnTo>
                    <a:close/>
                    <a:moveTo>
                      <a:pt x="14" y="0"/>
                    </a:moveTo>
                    <a:lnTo>
                      <a:pt x="14" y="0"/>
                    </a:lnTo>
                    <a:lnTo>
                      <a:pt x="11" y="1"/>
                    </a:lnTo>
                    <a:lnTo>
                      <a:pt x="11" y="2"/>
                    </a:lnTo>
                    <a:lnTo>
                      <a:pt x="10" y="2"/>
                    </a:lnTo>
                    <a:lnTo>
                      <a:pt x="10" y="4"/>
                    </a:lnTo>
                    <a:lnTo>
                      <a:pt x="7" y="4"/>
                    </a:lnTo>
                    <a:lnTo>
                      <a:pt x="7" y="2"/>
                    </a:lnTo>
                    <a:lnTo>
                      <a:pt x="7" y="2"/>
                    </a:lnTo>
                    <a:lnTo>
                      <a:pt x="3" y="7"/>
                    </a:lnTo>
                    <a:lnTo>
                      <a:pt x="1" y="10"/>
                    </a:lnTo>
                    <a:lnTo>
                      <a:pt x="0" y="14"/>
                    </a:lnTo>
                    <a:lnTo>
                      <a:pt x="0" y="14"/>
                    </a:lnTo>
                    <a:lnTo>
                      <a:pt x="1" y="20"/>
                    </a:lnTo>
                    <a:lnTo>
                      <a:pt x="5" y="24"/>
                    </a:lnTo>
                    <a:lnTo>
                      <a:pt x="10" y="27"/>
                    </a:lnTo>
                    <a:lnTo>
                      <a:pt x="15" y="28"/>
                    </a:lnTo>
                    <a:lnTo>
                      <a:pt x="15" y="28"/>
                    </a:lnTo>
                    <a:lnTo>
                      <a:pt x="269" y="28"/>
                    </a:lnTo>
                    <a:lnTo>
                      <a:pt x="269" y="28"/>
                    </a:lnTo>
                    <a:lnTo>
                      <a:pt x="269" y="28"/>
                    </a:lnTo>
                    <a:lnTo>
                      <a:pt x="277" y="27"/>
                    </a:lnTo>
                    <a:lnTo>
                      <a:pt x="281" y="24"/>
                    </a:lnTo>
                    <a:lnTo>
                      <a:pt x="285" y="20"/>
                    </a:lnTo>
                    <a:lnTo>
                      <a:pt x="287" y="14"/>
                    </a:lnTo>
                    <a:lnTo>
                      <a:pt x="287" y="14"/>
                    </a:lnTo>
                    <a:lnTo>
                      <a:pt x="285" y="10"/>
                    </a:lnTo>
                    <a:lnTo>
                      <a:pt x="284" y="7"/>
                    </a:lnTo>
                    <a:lnTo>
                      <a:pt x="284" y="8"/>
                    </a:lnTo>
                    <a:lnTo>
                      <a:pt x="282" y="8"/>
                    </a:lnTo>
                    <a:lnTo>
                      <a:pt x="282" y="10"/>
                    </a:lnTo>
                    <a:lnTo>
                      <a:pt x="281" y="10"/>
                    </a:lnTo>
                    <a:lnTo>
                      <a:pt x="281" y="10"/>
                    </a:lnTo>
                    <a:lnTo>
                      <a:pt x="282" y="11"/>
                    </a:lnTo>
                    <a:lnTo>
                      <a:pt x="282" y="11"/>
                    </a:lnTo>
                    <a:lnTo>
                      <a:pt x="282" y="10"/>
                    </a:lnTo>
                    <a:lnTo>
                      <a:pt x="284" y="10"/>
                    </a:lnTo>
                    <a:lnTo>
                      <a:pt x="284" y="11"/>
                    </a:lnTo>
                    <a:lnTo>
                      <a:pt x="282" y="11"/>
                    </a:lnTo>
                    <a:lnTo>
                      <a:pt x="282" y="11"/>
                    </a:lnTo>
                    <a:lnTo>
                      <a:pt x="282" y="11"/>
                    </a:lnTo>
                    <a:lnTo>
                      <a:pt x="282" y="14"/>
                    </a:lnTo>
                    <a:lnTo>
                      <a:pt x="284" y="14"/>
                    </a:lnTo>
                    <a:lnTo>
                      <a:pt x="284" y="15"/>
                    </a:lnTo>
                    <a:lnTo>
                      <a:pt x="282" y="15"/>
                    </a:lnTo>
                    <a:lnTo>
                      <a:pt x="282" y="15"/>
                    </a:lnTo>
                    <a:lnTo>
                      <a:pt x="282" y="17"/>
                    </a:lnTo>
                    <a:lnTo>
                      <a:pt x="282" y="17"/>
                    </a:lnTo>
                    <a:lnTo>
                      <a:pt x="282" y="17"/>
                    </a:lnTo>
                    <a:lnTo>
                      <a:pt x="282" y="17"/>
                    </a:lnTo>
                    <a:lnTo>
                      <a:pt x="281" y="20"/>
                    </a:lnTo>
                    <a:lnTo>
                      <a:pt x="282" y="20"/>
                    </a:lnTo>
                    <a:lnTo>
                      <a:pt x="282" y="17"/>
                    </a:lnTo>
                    <a:lnTo>
                      <a:pt x="284" y="17"/>
                    </a:lnTo>
                    <a:lnTo>
                      <a:pt x="284" y="20"/>
                    </a:lnTo>
                    <a:lnTo>
                      <a:pt x="282" y="20"/>
                    </a:lnTo>
                    <a:lnTo>
                      <a:pt x="282" y="21"/>
                    </a:lnTo>
                    <a:lnTo>
                      <a:pt x="279" y="21"/>
                    </a:lnTo>
                    <a:lnTo>
                      <a:pt x="279" y="24"/>
                    </a:lnTo>
                    <a:lnTo>
                      <a:pt x="278" y="24"/>
                    </a:lnTo>
                    <a:lnTo>
                      <a:pt x="278" y="25"/>
                    </a:lnTo>
                    <a:lnTo>
                      <a:pt x="277" y="25"/>
                    </a:lnTo>
                    <a:lnTo>
                      <a:pt x="277" y="27"/>
                    </a:lnTo>
                    <a:lnTo>
                      <a:pt x="274" y="27"/>
                    </a:lnTo>
                    <a:lnTo>
                      <a:pt x="274" y="25"/>
                    </a:lnTo>
                    <a:lnTo>
                      <a:pt x="277" y="25"/>
                    </a:lnTo>
                    <a:lnTo>
                      <a:pt x="277" y="24"/>
                    </a:lnTo>
                    <a:lnTo>
                      <a:pt x="277" y="24"/>
                    </a:lnTo>
                    <a:lnTo>
                      <a:pt x="274" y="24"/>
                    </a:lnTo>
                    <a:lnTo>
                      <a:pt x="274" y="25"/>
                    </a:lnTo>
                    <a:lnTo>
                      <a:pt x="272" y="25"/>
                    </a:lnTo>
                    <a:lnTo>
                      <a:pt x="272" y="27"/>
                    </a:lnTo>
                    <a:lnTo>
                      <a:pt x="271" y="27"/>
                    </a:lnTo>
                    <a:lnTo>
                      <a:pt x="271" y="25"/>
                    </a:lnTo>
                    <a:lnTo>
                      <a:pt x="272" y="25"/>
                    </a:lnTo>
                    <a:lnTo>
                      <a:pt x="272" y="25"/>
                    </a:lnTo>
                    <a:lnTo>
                      <a:pt x="272" y="25"/>
                    </a:lnTo>
                    <a:lnTo>
                      <a:pt x="271" y="25"/>
                    </a:lnTo>
                    <a:lnTo>
                      <a:pt x="271" y="25"/>
                    </a:lnTo>
                    <a:lnTo>
                      <a:pt x="268" y="25"/>
                    </a:lnTo>
                    <a:lnTo>
                      <a:pt x="268" y="27"/>
                    </a:lnTo>
                    <a:lnTo>
                      <a:pt x="267" y="27"/>
                    </a:lnTo>
                    <a:lnTo>
                      <a:pt x="267" y="25"/>
                    </a:lnTo>
                    <a:lnTo>
                      <a:pt x="268" y="25"/>
                    </a:lnTo>
                    <a:lnTo>
                      <a:pt x="268" y="25"/>
                    </a:lnTo>
                    <a:lnTo>
                      <a:pt x="267" y="25"/>
                    </a:lnTo>
                    <a:lnTo>
                      <a:pt x="267" y="25"/>
                    </a:lnTo>
                    <a:lnTo>
                      <a:pt x="265" y="25"/>
                    </a:lnTo>
                    <a:lnTo>
                      <a:pt x="265" y="27"/>
                    </a:lnTo>
                    <a:lnTo>
                      <a:pt x="262" y="27"/>
                    </a:lnTo>
                    <a:lnTo>
                      <a:pt x="262" y="25"/>
                    </a:lnTo>
                    <a:lnTo>
                      <a:pt x="265" y="25"/>
                    </a:lnTo>
                    <a:lnTo>
                      <a:pt x="265" y="25"/>
                    </a:lnTo>
                    <a:lnTo>
                      <a:pt x="262" y="25"/>
                    </a:lnTo>
                    <a:lnTo>
                      <a:pt x="262" y="25"/>
                    </a:lnTo>
                    <a:lnTo>
                      <a:pt x="261" y="25"/>
                    </a:lnTo>
                    <a:lnTo>
                      <a:pt x="261" y="27"/>
                    </a:lnTo>
                    <a:lnTo>
                      <a:pt x="258" y="27"/>
                    </a:lnTo>
                    <a:lnTo>
                      <a:pt x="258" y="25"/>
                    </a:lnTo>
                    <a:lnTo>
                      <a:pt x="261" y="25"/>
                    </a:lnTo>
                    <a:lnTo>
                      <a:pt x="261" y="25"/>
                    </a:lnTo>
                    <a:lnTo>
                      <a:pt x="258" y="25"/>
                    </a:lnTo>
                    <a:lnTo>
                      <a:pt x="258" y="25"/>
                    </a:lnTo>
                    <a:lnTo>
                      <a:pt x="257" y="25"/>
                    </a:lnTo>
                    <a:lnTo>
                      <a:pt x="257" y="27"/>
                    </a:lnTo>
                    <a:lnTo>
                      <a:pt x="255" y="27"/>
                    </a:lnTo>
                    <a:lnTo>
                      <a:pt x="255" y="25"/>
                    </a:lnTo>
                    <a:lnTo>
                      <a:pt x="257" y="25"/>
                    </a:lnTo>
                    <a:lnTo>
                      <a:pt x="257" y="25"/>
                    </a:lnTo>
                    <a:lnTo>
                      <a:pt x="255" y="25"/>
                    </a:lnTo>
                    <a:lnTo>
                      <a:pt x="255" y="25"/>
                    </a:lnTo>
                    <a:lnTo>
                      <a:pt x="252" y="25"/>
                    </a:lnTo>
                    <a:lnTo>
                      <a:pt x="252" y="27"/>
                    </a:lnTo>
                    <a:lnTo>
                      <a:pt x="251" y="27"/>
                    </a:lnTo>
                    <a:lnTo>
                      <a:pt x="251" y="25"/>
                    </a:lnTo>
                    <a:lnTo>
                      <a:pt x="252" y="25"/>
                    </a:lnTo>
                    <a:lnTo>
                      <a:pt x="252" y="25"/>
                    </a:lnTo>
                    <a:lnTo>
                      <a:pt x="251" y="25"/>
                    </a:lnTo>
                    <a:lnTo>
                      <a:pt x="251" y="25"/>
                    </a:lnTo>
                    <a:lnTo>
                      <a:pt x="249" y="25"/>
                    </a:lnTo>
                    <a:lnTo>
                      <a:pt x="249" y="27"/>
                    </a:lnTo>
                    <a:lnTo>
                      <a:pt x="246" y="27"/>
                    </a:lnTo>
                    <a:lnTo>
                      <a:pt x="246" y="25"/>
                    </a:lnTo>
                    <a:lnTo>
                      <a:pt x="249" y="25"/>
                    </a:lnTo>
                    <a:lnTo>
                      <a:pt x="249" y="25"/>
                    </a:lnTo>
                    <a:lnTo>
                      <a:pt x="246" y="25"/>
                    </a:lnTo>
                    <a:lnTo>
                      <a:pt x="246" y="25"/>
                    </a:lnTo>
                    <a:lnTo>
                      <a:pt x="245" y="25"/>
                    </a:lnTo>
                    <a:lnTo>
                      <a:pt x="245" y="27"/>
                    </a:lnTo>
                    <a:lnTo>
                      <a:pt x="244" y="27"/>
                    </a:lnTo>
                    <a:lnTo>
                      <a:pt x="244" y="25"/>
                    </a:lnTo>
                    <a:lnTo>
                      <a:pt x="245" y="25"/>
                    </a:lnTo>
                    <a:lnTo>
                      <a:pt x="245" y="25"/>
                    </a:lnTo>
                    <a:lnTo>
                      <a:pt x="244" y="25"/>
                    </a:lnTo>
                    <a:lnTo>
                      <a:pt x="244" y="25"/>
                    </a:lnTo>
                    <a:lnTo>
                      <a:pt x="241" y="25"/>
                    </a:lnTo>
                    <a:lnTo>
                      <a:pt x="241" y="27"/>
                    </a:lnTo>
                    <a:lnTo>
                      <a:pt x="239" y="27"/>
                    </a:lnTo>
                    <a:lnTo>
                      <a:pt x="239" y="25"/>
                    </a:lnTo>
                    <a:lnTo>
                      <a:pt x="241" y="25"/>
                    </a:lnTo>
                    <a:lnTo>
                      <a:pt x="241" y="25"/>
                    </a:lnTo>
                    <a:lnTo>
                      <a:pt x="239" y="25"/>
                    </a:lnTo>
                    <a:lnTo>
                      <a:pt x="239" y="25"/>
                    </a:lnTo>
                    <a:lnTo>
                      <a:pt x="236" y="25"/>
                    </a:lnTo>
                    <a:lnTo>
                      <a:pt x="236" y="27"/>
                    </a:lnTo>
                    <a:lnTo>
                      <a:pt x="235" y="27"/>
                    </a:lnTo>
                    <a:lnTo>
                      <a:pt x="235" y="25"/>
                    </a:lnTo>
                    <a:lnTo>
                      <a:pt x="236" y="25"/>
                    </a:lnTo>
                    <a:lnTo>
                      <a:pt x="236" y="25"/>
                    </a:lnTo>
                    <a:lnTo>
                      <a:pt x="235" y="25"/>
                    </a:lnTo>
                    <a:lnTo>
                      <a:pt x="235" y="25"/>
                    </a:lnTo>
                    <a:lnTo>
                      <a:pt x="234" y="25"/>
                    </a:lnTo>
                    <a:lnTo>
                      <a:pt x="234" y="27"/>
                    </a:lnTo>
                    <a:lnTo>
                      <a:pt x="231" y="27"/>
                    </a:lnTo>
                    <a:lnTo>
                      <a:pt x="231" y="25"/>
                    </a:lnTo>
                    <a:lnTo>
                      <a:pt x="234" y="25"/>
                    </a:lnTo>
                    <a:lnTo>
                      <a:pt x="234" y="25"/>
                    </a:lnTo>
                    <a:lnTo>
                      <a:pt x="231" y="25"/>
                    </a:lnTo>
                    <a:lnTo>
                      <a:pt x="231" y="25"/>
                    </a:lnTo>
                    <a:lnTo>
                      <a:pt x="229" y="25"/>
                    </a:lnTo>
                    <a:lnTo>
                      <a:pt x="229" y="27"/>
                    </a:lnTo>
                    <a:lnTo>
                      <a:pt x="228" y="27"/>
                    </a:lnTo>
                    <a:lnTo>
                      <a:pt x="228" y="25"/>
                    </a:lnTo>
                    <a:lnTo>
                      <a:pt x="229" y="25"/>
                    </a:lnTo>
                    <a:lnTo>
                      <a:pt x="229" y="25"/>
                    </a:lnTo>
                    <a:lnTo>
                      <a:pt x="228" y="25"/>
                    </a:lnTo>
                    <a:lnTo>
                      <a:pt x="228" y="25"/>
                    </a:lnTo>
                    <a:lnTo>
                      <a:pt x="225" y="25"/>
                    </a:lnTo>
                    <a:lnTo>
                      <a:pt x="225" y="27"/>
                    </a:lnTo>
                    <a:lnTo>
                      <a:pt x="223" y="27"/>
                    </a:lnTo>
                    <a:lnTo>
                      <a:pt x="223" y="25"/>
                    </a:lnTo>
                    <a:lnTo>
                      <a:pt x="225" y="25"/>
                    </a:lnTo>
                    <a:lnTo>
                      <a:pt x="225" y="25"/>
                    </a:lnTo>
                    <a:lnTo>
                      <a:pt x="223" y="25"/>
                    </a:lnTo>
                    <a:lnTo>
                      <a:pt x="223" y="25"/>
                    </a:lnTo>
                    <a:lnTo>
                      <a:pt x="221" y="25"/>
                    </a:lnTo>
                    <a:lnTo>
                      <a:pt x="221" y="27"/>
                    </a:lnTo>
                    <a:lnTo>
                      <a:pt x="219" y="27"/>
                    </a:lnTo>
                    <a:lnTo>
                      <a:pt x="219" y="25"/>
                    </a:lnTo>
                    <a:lnTo>
                      <a:pt x="221" y="25"/>
                    </a:lnTo>
                    <a:lnTo>
                      <a:pt x="221" y="25"/>
                    </a:lnTo>
                    <a:lnTo>
                      <a:pt x="219" y="25"/>
                    </a:lnTo>
                    <a:lnTo>
                      <a:pt x="219" y="25"/>
                    </a:lnTo>
                    <a:lnTo>
                      <a:pt x="218" y="25"/>
                    </a:lnTo>
                    <a:lnTo>
                      <a:pt x="218" y="27"/>
                    </a:lnTo>
                    <a:lnTo>
                      <a:pt x="215" y="27"/>
                    </a:lnTo>
                    <a:lnTo>
                      <a:pt x="215" y="25"/>
                    </a:lnTo>
                    <a:lnTo>
                      <a:pt x="218" y="25"/>
                    </a:lnTo>
                    <a:lnTo>
                      <a:pt x="218" y="25"/>
                    </a:lnTo>
                    <a:lnTo>
                      <a:pt x="215" y="25"/>
                    </a:lnTo>
                    <a:lnTo>
                      <a:pt x="215" y="25"/>
                    </a:lnTo>
                    <a:lnTo>
                      <a:pt x="213" y="25"/>
                    </a:lnTo>
                    <a:lnTo>
                      <a:pt x="213" y="27"/>
                    </a:lnTo>
                    <a:lnTo>
                      <a:pt x="212" y="27"/>
                    </a:lnTo>
                    <a:lnTo>
                      <a:pt x="212" y="25"/>
                    </a:lnTo>
                    <a:lnTo>
                      <a:pt x="213" y="25"/>
                    </a:lnTo>
                    <a:lnTo>
                      <a:pt x="213" y="25"/>
                    </a:lnTo>
                    <a:lnTo>
                      <a:pt x="212" y="25"/>
                    </a:lnTo>
                    <a:lnTo>
                      <a:pt x="212" y="25"/>
                    </a:lnTo>
                    <a:lnTo>
                      <a:pt x="209" y="25"/>
                    </a:lnTo>
                    <a:lnTo>
                      <a:pt x="209" y="27"/>
                    </a:lnTo>
                    <a:lnTo>
                      <a:pt x="208" y="27"/>
                    </a:lnTo>
                    <a:lnTo>
                      <a:pt x="208" y="25"/>
                    </a:lnTo>
                    <a:lnTo>
                      <a:pt x="209" y="25"/>
                    </a:lnTo>
                    <a:lnTo>
                      <a:pt x="209" y="25"/>
                    </a:lnTo>
                    <a:lnTo>
                      <a:pt x="208" y="25"/>
                    </a:lnTo>
                    <a:lnTo>
                      <a:pt x="208" y="25"/>
                    </a:lnTo>
                    <a:lnTo>
                      <a:pt x="206" y="25"/>
                    </a:lnTo>
                    <a:lnTo>
                      <a:pt x="206" y="27"/>
                    </a:lnTo>
                    <a:lnTo>
                      <a:pt x="203" y="27"/>
                    </a:lnTo>
                    <a:lnTo>
                      <a:pt x="203" y="25"/>
                    </a:lnTo>
                    <a:lnTo>
                      <a:pt x="206" y="25"/>
                    </a:lnTo>
                    <a:lnTo>
                      <a:pt x="206" y="25"/>
                    </a:lnTo>
                    <a:lnTo>
                      <a:pt x="203" y="25"/>
                    </a:lnTo>
                    <a:lnTo>
                      <a:pt x="203" y="25"/>
                    </a:lnTo>
                    <a:lnTo>
                      <a:pt x="202" y="25"/>
                    </a:lnTo>
                    <a:lnTo>
                      <a:pt x="202" y="27"/>
                    </a:lnTo>
                    <a:lnTo>
                      <a:pt x="199" y="27"/>
                    </a:lnTo>
                    <a:lnTo>
                      <a:pt x="199" y="25"/>
                    </a:lnTo>
                    <a:lnTo>
                      <a:pt x="202" y="25"/>
                    </a:lnTo>
                    <a:lnTo>
                      <a:pt x="202" y="25"/>
                    </a:lnTo>
                    <a:lnTo>
                      <a:pt x="199" y="25"/>
                    </a:lnTo>
                    <a:lnTo>
                      <a:pt x="199" y="25"/>
                    </a:lnTo>
                    <a:lnTo>
                      <a:pt x="198" y="25"/>
                    </a:lnTo>
                    <a:lnTo>
                      <a:pt x="198" y="27"/>
                    </a:lnTo>
                    <a:lnTo>
                      <a:pt x="196" y="27"/>
                    </a:lnTo>
                    <a:lnTo>
                      <a:pt x="196" y="25"/>
                    </a:lnTo>
                    <a:lnTo>
                      <a:pt x="198" y="25"/>
                    </a:lnTo>
                    <a:lnTo>
                      <a:pt x="198" y="25"/>
                    </a:lnTo>
                    <a:lnTo>
                      <a:pt x="196" y="25"/>
                    </a:lnTo>
                    <a:lnTo>
                      <a:pt x="196" y="25"/>
                    </a:lnTo>
                    <a:lnTo>
                      <a:pt x="193" y="25"/>
                    </a:lnTo>
                    <a:lnTo>
                      <a:pt x="193" y="27"/>
                    </a:lnTo>
                    <a:lnTo>
                      <a:pt x="192" y="27"/>
                    </a:lnTo>
                    <a:lnTo>
                      <a:pt x="192" y="25"/>
                    </a:lnTo>
                    <a:lnTo>
                      <a:pt x="193" y="25"/>
                    </a:lnTo>
                    <a:lnTo>
                      <a:pt x="193" y="25"/>
                    </a:lnTo>
                    <a:lnTo>
                      <a:pt x="192" y="25"/>
                    </a:lnTo>
                    <a:lnTo>
                      <a:pt x="192" y="25"/>
                    </a:lnTo>
                    <a:lnTo>
                      <a:pt x="190" y="25"/>
                    </a:lnTo>
                    <a:lnTo>
                      <a:pt x="190" y="27"/>
                    </a:lnTo>
                    <a:lnTo>
                      <a:pt x="188" y="27"/>
                    </a:lnTo>
                    <a:lnTo>
                      <a:pt x="188" y="25"/>
                    </a:lnTo>
                    <a:lnTo>
                      <a:pt x="190" y="25"/>
                    </a:lnTo>
                    <a:lnTo>
                      <a:pt x="190" y="25"/>
                    </a:lnTo>
                    <a:lnTo>
                      <a:pt x="188" y="25"/>
                    </a:lnTo>
                    <a:lnTo>
                      <a:pt x="188" y="25"/>
                    </a:lnTo>
                    <a:lnTo>
                      <a:pt x="186" y="25"/>
                    </a:lnTo>
                    <a:lnTo>
                      <a:pt x="186" y="27"/>
                    </a:lnTo>
                    <a:lnTo>
                      <a:pt x="183" y="27"/>
                    </a:lnTo>
                    <a:lnTo>
                      <a:pt x="183" y="25"/>
                    </a:lnTo>
                    <a:lnTo>
                      <a:pt x="186" y="25"/>
                    </a:lnTo>
                    <a:lnTo>
                      <a:pt x="186" y="25"/>
                    </a:lnTo>
                    <a:lnTo>
                      <a:pt x="183" y="25"/>
                    </a:lnTo>
                    <a:lnTo>
                      <a:pt x="183" y="25"/>
                    </a:lnTo>
                    <a:lnTo>
                      <a:pt x="182" y="25"/>
                    </a:lnTo>
                    <a:lnTo>
                      <a:pt x="182" y="27"/>
                    </a:lnTo>
                    <a:lnTo>
                      <a:pt x="180" y="27"/>
                    </a:lnTo>
                    <a:lnTo>
                      <a:pt x="180" y="25"/>
                    </a:lnTo>
                    <a:lnTo>
                      <a:pt x="182" y="25"/>
                    </a:lnTo>
                    <a:lnTo>
                      <a:pt x="182" y="25"/>
                    </a:lnTo>
                    <a:lnTo>
                      <a:pt x="180" y="25"/>
                    </a:lnTo>
                    <a:lnTo>
                      <a:pt x="180" y="25"/>
                    </a:lnTo>
                    <a:lnTo>
                      <a:pt x="178" y="25"/>
                    </a:lnTo>
                    <a:lnTo>
                      <a:pt x="178" y="27"/>
                    </a:lnTo>
                    <a:lnTo>
                      <a:pt x="176" y="27"/>
                    </a:lnTo>
                    <a:lnTo>
                      <a:pt x="176" y="25"/>
                    </a:lnTo>
                    <a:lnTo>
                      <a:pt x="178" y="25"/>
                    </a:lnTo>
                    <a:lnTo>
                      <a:pt x="178" y="25"/>
                    </a:lnTo>
                    <a:lnTo>
                      <a:pt x="176" y="25"/>
                    </a:lnTo>
                    <a:lnTo>
                      <a:pt x="176" y="25"/>
                    </a:lnTo>
                    <a:lnTo>
                      <a:pt x="175" y="25"/>
                    </a:lnTo>
                    <a:lnTo>
                      <a:pt x="175" y="27"/>
                    </a:lnTo>
                    <a:lnTo>
                      <a:pt x="172" y="27"/>
                    </a:lnTo>
                    <a:lnTo>
                      <a:pt x="172" y="25"/>
                    </a:lnTo>
                    <a:lnTo>
                      <a:pt x="175" y="25"/>
                    </a:lnTo>
                    <a:lnTo>
                      <a:pt x="175" y="25"/>
                    </a:lnTo>
                    <a:lnTo>
                      <a:pt x="172" y="25"/>
                    </a:lnTo>
                    <a:lnTo>
                      <a:pt x="172" y="25"/>
                    </a:lnTo>
                    <a:lnTo>
                      <a:pt x="170" y="25"/>
                    </a:lnTo>
                    <a:lnTo>
                      <a:pt x="170" y="27"/>
                    </a:lnTo>
                    <a:lnTo>
                      <a:pt x="169" y="27"/>
                    </a:lnTo>
                    <a:lnTo>
                      <a:pt x="169" y="25"/>
                    </a:lnTo>
                    <a:lnTo>
                      <a:pt x="170" y="25"/>
                    </a:lnTo>
                    <a:lnTo>
                      <a:pt x="170" y="25"/>
                    </a:lnTo>
                    <a:lnTo>
                      <a:pt x="169" y="25"/>
                    </a:lnTo>
                    <a:lnTo>
                      <a:pt x="169" y="25"/>
                    </a:lnTo>
                    <a:lnTo>
                      <a:pt x="166" y="25"/>
                    </a:lnTo>
                    <a:lnTo>
                      <a:pt x="166" y="27"/>
                    </a:lnTo>
                    <a:lnTo>
                      <a:pt x="165" y="27"/>
                    </a:lnTo>
                    <a:lnTo>
                      <a:pt x="165" y="25"/>
                    </a:lnTo>
                    <a:lnTo>
                      <a:pt x="166" y="25"/>
                    </a:lnTo>
                    <a:lnTo>
                      <a:pt x="166" y="25"/>
                    </a:lnTo>
                    <a:lnTo>
                      <a:pt x="165" y="25"/>
                    </a:lnTo>
                    <a:lnTo>
                      <a:pt x="165" y="25"/>
                    </a:lnTo>
                    <a:lnTo>
                      <a:pt x="162" y="25"/>
                    </a:lnTo>
                    <a:lnTo>
                      <a:pt x="162" y="27"/>
                    </a:lnTo>
                    <a:lnTo>
                      <a:pt x="160" y="27"/>
                    </a:lnTo>
                    <a:lnTo>
                      <a:pt x="160" y="25"/>
                    </a:lnTo>
                    <a:lnTo>
                      <a:pt x="162" y="25"/>
                    </a:lnTo>
                    <a:lnTo>
                      <a:pt x="162" y="25"/>
                    </a:lnTo>
                    <a:lnTo>
                      <a:pt x="160" y="25"/>
                    </a:lnTo>
                    <a:lnTo>
                      <a:pt x="160" y="25"/>
                    </a:lnTo>
                    <a:lnTo>
                      <a:pt x="159" y="25"/>
                    </a:lnTo>
                    <a:lnTo>
                      <a:pt x="159" y="27"/>
                    </a:lnTo>
                    <a:lnTo>
                      <a:pt x="156" y="27"/>
                    </a:lnTo>
                    <a:lnTo>
                      <a:pt x="156" y="25"/>
                    </a:lnTo>
                    <a:lnTo>
                      <a:pt x="159" y="25"/>
                    </a:lnTo>
                    <a:lnTo>
                      <a:pt x="159" y="25"/>
                    </a:lnTo>
                    <a:lnTo>
                      <a:pt x="156" y="25"/>
                    </a:lnTo>
                    <a:lnTo>
                      <a:pt x="156" y="25"/>
                    </a:lnTo>
                    <a:lnTo>
                      <a:pt x="155" y="25"/>
                    </a:lnTo>
                    <a:lnTo>
                      <a:pt x="155" y="27"/>
                    </a:lnTo>
                    <a:lnTo>
                      <a:pt x="153" y="27"/>
                    </a:lnTo>
                    <a:lnTo>
                      <a:pt x="153" y="25"/>
                    </a:lnTo>
                    <a:lnTo>
                      <a:pt x="155" y="25"/>
                    </a:lnTo>
                    <a:lnTo>
                      <a:pt x="155" y="25"/>
                    </a:lnTo>
                    <a:lnTo>
                      <a:pt x="153" y="25"/>
                    </a:lnTo>
                    <a:lnTo>
                      <a:pt x="153" y="25"/>
                    </a:lnTo>
                    <a:lnTo>
                      <a:pt x="150" y="25"/>
                    </a:lnTo>
                    <a:lnTo>
                      <a:pt x="150" y="27"/>
                    </a:lnTo>
                    <a:lnTo>
                      <a:pt x="149" y="27"/>
                    </a:lnTo>
                    <a:lnTo>
                      <a:pt x="149" y="25"/>
                    </a:lnTo>
                    <a:lnTo>
                      <a:pt x="150" y="25"/>
                    </a:lnTo>
                    <a:lnTo>
                      <a:pt x="150" y="25"/>
                    </a:lnTo>
                    <a:lnTo>
                      <a:pt x="149" y="25"/>
                    </a:lnTo>
                    <a:lnTo>
                      <a:pt x="149" y="25"/>
                    </a:lnTo>
                    <a:lnTo>
                      <a:pt x="147" y="25"/>
                    </a:lnTo>
                    <a:lnTo>
                      <a:pt x="147" y="27"/>
                    </a:lnTo>
                    <a:lnTo>
                      <a:pt x="145" y="27"/>
                    </a:lnTo>
                    <a:lnTo>
                      <a:pt x="145" y="25"/>
                    </a:lnTo>
                    <a:lnTo>
                      <a:pt x="147" y="25"/>
                    </a:lnTo>
                    <a:lnTo>
                      <a:pt x="147" y="25"/>
                    </a:lnTo>
                    <a:lnTo>
                      <a:pt x="145" y="25"/>
                    </a:lnTo>
                    <a:lnTo>
                      <a:pt x="145" y="25"/>
                    </a:lnTo>
                    <a:lnTo>
                      <a:pt x="143" y="25"/>
                    </a:lnTo>
                    <a:lnTo>
                      <a:pt x="143" y="27"/>
                    </a:lnTo>
                    <a:lnTo>
                      <a:pt x="140" y="27"/>
                    </a:lnTo>
                    <a:lnTo>
                      <a:pt x="140" y="25"/>
                    </a:lnTo>
                    <a:lnTo>
                      <a:pt x="143" y="25"/>
                    </a:lnTo>
                    <a:lnTo>
                      <a:pt x="143" y="25"/>
                    </a:lnTo>
                    <a:lnTo>
                      <a:pt x="140" y="25"/>
                    </a:lnTo>
                    <a:lnTo>
                      <a:pt x="140" y="25"/>
                    </a:lnTo>
                    <a:lnTo>
                      <a:pt x="139" y="25"/>
                    </a:lnTo>
                    <a:lnTo>
                      <a:pt x="139" y="27"/>
                    </a:lnTo>
                    <a:lnTo>
                      <a:pt x="137" y="27"/>
                    </a:lnTo>
                    <a:lnTo>
                      <a:pt x="137" y="25"/>
                    </a:lnTo>
                    <a:lnTo>
                      <a:pt x="139" y="25"/>
                    </a:lnTo>
                    <a:lnTo>
                      <a:pt x="139" y="25"/>
                    </a:lnTo>
                    <a:lnTo>
                      <a:pt x="137" y="25"/>
                    </a:lnTo>
                    <a:lnTo>
                      <a:pt x="137" y="25"/>
                    </a:lnTo>
                    <a:lnTo>
                      <a:pt x="135" y="25"/>
                    </a:lnTo>
                    <a:lnTo>
                      <a:pt x="135" y="27"/>
                    </a:lnTo>
                    <a:lnTo>
                      <a:pt x="133" y="27"/>
                    </a:lnTo>
                    <a:lnTo>
                      <a:pt x="133" y="25"/>
                    </a:lnTo>
                    <a:lnTo>
                      <a:pt x="135" y="25"/>
                    </a:lnTo>
                    <a:lnTo>
                      <a:pt x="135" y="25"/>
                    </a:lnTo>
                    <a:lnTo>
                      <a:pt x="133" y="25"/>
                    </a:lnTo>
                    <a:lnTo>
                      <a:pt x="133" y="25"/>
                    </a:lnTo>
                    <a:lnTo>
                      <a:pt x="132" y="25"/>
                    </a:lnTo>
                    <a:lnTo>
                      <a:pt x="132" y="27"/>
                    </a:lnTo>
                    <a:lnTo>
                      <a:pt x="129" y="27"/>
                    </a:lnTo>
                    <a:lnTo>
                      <a:pt x="129" y="25"/>
                    </a:lnTo>
                    <a:lnTo>
                      <a:pt x="132" y="25"/>
                    </a:lnTo>
                    <a:lnTo>
                      <a:pt x="132" y="25"/>
                    </a:lnTo>
                    <a:lnTo>
                      <a:pt x="129" y="25"/>
                    </a:lnTo>
                    <a:lnTo>
                      <a:pt x="129" y="25"/>
                    </a:lnTo>
                    <a:lnTo>
                      <a:pt x="127" y="25"/>
                    </a:lnTo>
                    <a:lnTo>
                      <a:pt x="127" y="27"/>
                    </a:lnTo>
                    <a:lnTo>
                      <a:pt x="124" y="27"/>
                    </a:lnTo>
                    <a:lnTo>
                      <a:pt x="124" y="25"/>
                    </a:lnTo>
                    <a:lnTo>
                      <a:pt x="127" y="25"/>
                    </a:lnTo>
                    <a:lnTo>
                      <a:pt x="127" y="25"/>
                    </a:lnTo>
                    <a:lnTo>
                      <a:pt x="124" y="25"/>
                    </a:lnTo>
                    <a:lnTo>
                      <a:pt x="124" y="25"/>
                    </a:lnTo>
                    <a:lnTo>
                      <a:pt x="123" y="25"/>
                    </a:lnTo>
                    <a:lnTo>
                      <a:pt x="123" y="27"/>
                    </a:lnTo>
                    <a:lnTo>
                      <a:pt x="122" y="27"/>
                    </a:lnTo>
                    <a:lnTo>
                      <a:pt x="122" y="25"/>
                    </a:lnTo>
                    <a:lnTo>
                      <a:pt x="123" y="25"/>
                    </a:lnTo>
                    <a:lnTo>
                      <a:pt x="123" y="25"/>
                    </a:lnTo>
                    <a:lnTo>
                      <a:pt x="122" y="25"/>
                    </a:lnTo>
                    <a:lnTo>
                      <a:pt x="122" y="25"/>
                    </a:lnTo>
                    <a:lnTo>
                      <a:pt x="119" y="25"/>
                    </a:lnTo>
                    <a:lnTo>
                      <a:pt x="119" y="27"/>
                    </a:lnTo>
                    <a:lnTo>
                      <a:pt x="117" y="27"/>
                    </a:lnTo>
                    <a:lnTo>
                      <a:pt x="117" y="25"/>
                    </a:lnTo>
                    <a:lnTo>
                      <a:pt x="119" y="25"/>
                    </a:lnTo>
                    <a:lnTo>
                      <a:pt x="119" y="25"/>
                    </a:lnTo>
                    <a:lnTo>
                      <a:pt x="117" y="25"/>
                    </a:lnTo>
                    <a:lnTo>
                      <a:pt x="117" y="25"/>
                    </a:lnTo>
                    <a:lnTo>
                      <a:pt x="116" y="25"/>
                    </a:lnTo>
                    <a:lnTo>
                      <a:pt x="116" y="27"/>
                    </a:lnTo>
                    <a:lnTo>
                      <a:pt x="113" y="27"/>
                    </a:lnTo>
                    <a:lnTo>
                      <a:pt x="113" y="25"/>
                    </a:lnTo>
                    <a:lnTo>
                      <a:pt x="116" y="25"/>
                    </a:lnTo>
                    <a:lnTo>
                      <a:pt x="116" y="25"/>
                    </a:lnTo>
                    <a:lnTo>
                      <a:pt x="113" y="25"/>
                    </a:lnTo>
                    <a:lnTo>
                      <a:pt x="113" y="25"/>
                    </a:lnTo>
                    <a:lnTo>
                      <a:pt x="112" y="25"/>
                    </a:lnTo>
                    <a:lnTo>
                      <a:pt x="112" y="27"/>
                    </a:lnTo>
                    <a:lnTo>
                      <a:pt x="110" y="27"/>
                    </a:lnTo>
                    <a:lnTo>
                      <a:pt x="110" y="25"/>
                    </a:lnTo>
                    <a:lnTo>
                      <a:pt x="112" y="25"/>
                    </a:lnTo>
                    <a:lnTo>
                      <a:pt x="112" y="25"/>
                    </a:lnTo>
                    <a:lnTo>
                      <a:pt x="110" y="25"/>
                    </a:lnTo>
                    <a:lnTo>
                      <a:pt x="110" y="25"/>
                    </a:lnTo>
                    <a:lnTo>
                      <a:pt x="107" y="25"/>
                    </a:lnTo>
                    <a:lnTo>
                      <a:pt x="107" y="27"/>
                    </a:lnTo>
                    <a:lnTo>
                      <a:pt x="106" y="27"/>
                    </a:lnTo>
                    <a:lnTo>
                      <a:pt x="106" y="25"/>
                    </a:lnTo>
                    <a:lnTo>
                      <a:pt x="107" y="25"/>
                    </a:lnTo>
                    <a:lnTo>
                      <a:pt x="107" y="25"/>
                    </a:lnTo>
                    <a:lnTo>
                      <a:pt x="106" y="25"/>
                    </a:lnTo>
                    <a:lnTo>
                      <a:pt x="106" y="25"/>
                    </a:lnTo>
                    <a:lnTo>
                      <a:pt x="103" y="25"/>
                    </a:lnTo>
                    <a:lnTo>
                      <a:pt x="103" y="27"/>
                    </a:lnTo>
                    <a:lnTo>
                      <a:pt x="102" y="27"/>
                    </a:lnTo>
                    <a:lnTo>
                      <a:pt x="102" y="25"/>
                    </a:lnTo>
                    <a:lnTo>
                      <a:pt x="103" y="25"/>
                    </a:lnTo>
                    <a:lnTo>
                      <a:pt x="103" y="25"/>
                    </a:lnTo>
                    <a:lnTo>
                      <a:pt x="102" y="25"/>
                    </a:lnTo>
                    <a:lnTo>
                      <a:pt x="102" y="25"/>
                    </a:lnTo>
                    <a:lnTo>
                      <a:pt x="100" y="25"/>
                    </a:lnTo>
                    <a:lnTo>
                      <a:pt x="100" y="27"/>
                    </a:lnTo>
                    <a:lnTo>
                      <a:pt x="97" y="27"/>
                    </a:lnTo>
                    <a:lnTo>
                      <a:pt x="97" y="25"/>
                    </a:lnTo>
                    <a:lnTo>
                      <a:pt x="100" y="25"/>
                    </a:lnTo>
                    <a:lnTo>
                      <a:pt x="100" y="25"/>
                    </a:lnTo>
                    <a:lnTo>
                      <a:pt x="97" y="25"/>
                    </a:lnTo>
                    <a:lnTo>
                      <a:pt x="97" y="25"/>
                    </a:lnTo>
                    <a:lnTo>
                      <a:pt x="96" y="25"/>
                    </a:lnTo>
                    <a:lnTo>
                      <a:pt x="96" y="27"/>
                    </a:lnTo>
                    <a:lnTo>
                      <a:pt x="94" y="27"/>
                    </a:lnTo>
                    <a:lnTo>
                      <a:pt x="94" y="25"/>
                    </a:lnTo>
                    <a:lnTo>
                      <a:pt x="96" y="25"/>
                    </a:lnTo>
                    <a:lnTo>
                      <a:pt x="96" y="25"/>
                    </a:lnTo>
                    <a:lnTo>
                      <a:pt x="94" y="25"/>
                    </a:lnTo>
                    <a:lnTo>
                      <a:pt x="94" y="25"/>
                    </a:lnTo>
                    <a:lnTo>
                      <a:pt x="91" y="25"/>
                    </a:lnTo>
                    <a:lnTo>
                      <a:pt x="91" y="27"/>
                    </a:lnTo>
                    <a:lnTo>
                      <a:pt x="90" y="27"/>
                    </a:lnTo>
                    <a:lnTo>
                      <a:pt x="90" y="25"/>
                    </a:lnTo>
                    <a:lnTo>
                      <a:pt x="91" y="25"/>
                    </a:lnTo>
                    <a:lnTo>
                      <a:pt x="91" y="25"/>
                    </a:lnTo>
                    <a:lnTo>
                      <a:pt x="90" y="25"/>
                    </a:lnTo>
                    <a:lnTo>
                      <a:pt x="90" y="25"/>
                    </a:lnTo>
                    <a:lnTo>
                      <a:pt x="89" y="25"/>
                    </a:lnTo>
                    <a:lnTo>
                      <a:pt x="89" y="27"/>
                    </a:lnTo>
                    <a:lnTo>
                      <a:pt x="86" y="27"/>
                    </a:lnTo>
                    <a:lnTo>
                      <a:pt x="86" y="25"/>
                    </a:lnTo>
                    <a:lnTo>
                      <a:pt x="89" y="25"/>
                    </a:lnTo>
                    <a:lnTo>
                      <a:pt x="89" y="25"/>
                    </a:lnTo>
                    <a:lnTo>
                      <a:pt x="86" y="25"/>
                    </a:lnTo>
                    <a:lnTo>
                      <a:pt x="86" y="25"/>
                    </a:lnTo>
                    <a:lnTo>
                      <a:pt x="84" y="25"/>
                    </a:lnTo>
                    <a:lnTo>
                      <a:pt x="84" y="27"/>
                    </a:lnTo>
                    <a:lnTo>
                      <a:pt x="81" y="27"/>
                    </a:lnTo>
                    <a:lnTo>
                      <a:pt x="81" y="25"/>
                    </a:lnTo>
                    <a:lnTo>
                      <a:pt x="84" y="25"/>
                    </a:lnTo>
                    <a:lnTo>
                      <a:pt x="84" y="25"/>
                    </a:lnTo>
                    <a:lnTo>
                      <a:pt x="81" y="25"/>
                    </a:lnTo>
                    <a:lnTo>
                      <a:pt x="81" y="25"/>
                    </a:lnTo>
                    <a:lnTo>
                      <a:pt x="80" y="25"/>
                    </a:lnTo>
                    <a:lnTo>
                      <a:pt x="80" y="27"/>
                    </a:lnTo>
                    <a:lnTo>
                      <a:pt x="79" y="27"/>
                    </a:lnTo>
                    <a:lnTo>
                      <a:pt x="79" y="25"/>
                    </a:lnTo>
                    <a:lnTo>
                      <a:pt x="80" y="25"/>
                    </a:lnTo>
                    <a:lnTo>
                      <a:pt x="80" y="25"/>
                    </a:lnTo>
                    <a:lnTo>
                      <a:pt x="79" y="25"/>
                    </a:lnTo>
                    <a:lnTo>
                      <a:pt x="79" y="25"/>
                    </a:lnTo>
                    <a:lnTo>
                      <a:pt x="76" y="25"/>
                    </a:lnTo>
                    <a:lnTo>
                      <a:pt x="76" y="27"/>
                    </a:lnTo>
                    <a:lnTo>
                      <a:pt x="74" y="27"/>
                    </a:lnTo>
                    <a:lnTo>
                      <a:pt x="74" y="25"/>
                    </a:lnTo>
                    <a:lnTo>
                      <a:pt x="76" y="25"/>
                    </a:lnTo>
                    <a:lnTo>
                      <a:pt x="76" y="25"/>
                    </a:lnTo>
                    <a:lnTo>
                      <a:pt x="74" y="25"/>
                    </a:lnTo>
                    <a:lnTo>
                      <a:pt x="74" y="25"/>
                    </a:lnTo>
                    <a:lnTo>
                      <a:pt x="73" y="25"/>
                    </a:lnTo>
                    <a:lnTo>
                      <a:pt x="73" y="27"/>
                    </a:lnTo>
                    <a:lnTo>
                      <a:pt x="70" y="27"/>
                    </a:lnTo>
                    <a:lnTo>
                      <a:pt x="70" y="25"/>
                    </a:lnTo>
                    <a:lnTo>
                      <a:pt x="73" y="25"/>
                    </a:lnTo>
                    <a:lnTo>
                      <a:pt x="73" y="25"/>
                    </a:lnTo>
                    <a:lnTo>
                      <a:pt x="70" y="25"/>
                    </a:lnTo>
                    <a:lnTo>
                      <a:pt x="70" y="25"/>
                    </a:lnTo>
                    <a:lnTo>
                      <a:pt x="69" y="25"/>
                    </a:lnTo>
                    <a:lnTo>
                      <a:pt x="69" y="27"/>
                    </a:lnTo>
                    <a:lnTo>
                      <a:pt x="66" y="27"/>
                    </a:lnTo>
                    <a:lnTo>
                      <a:pt x="66" y="25"/>
                    </a:lnTo>
                    <a:lnTo>
                      <a:pt x="69" y="25"/>
                    </a:lnTo>
                    <a:lnTo>
                      <a:pt x="69" y="25"/>
                    </a:lnTo>
                    <a:lnTo>
                      <a:pt x="66" y="25"/>
                    </a:lnTo>
                    <a:lnTo>
                      <a:pt x="66" y="25"/>
                    </a:lnTo>
                    <a:lnTo>
                      <a:pt x="64" y="25"/>
                    </a:lnTo>
                    <a:lnTo>
                      <a:pt x="64" y="27"/>
                    </a:lnTo>
                    <a:lnTo>
                      <a:pt x="63" y="27"/>
                    </a:lnTo>
                    <a:lnTo>
                      <a:pt x="63" y="25"/>
                    </a:lnTo>
                    <a:lnTo>
                      <a:pt x="64" y="25"/>
                    </a:lnTo>
                    <a:lnTo>
                      <a:pt x="64" y="25"/>
                    </a:lnTo>
                    <a:lnTo>
                      <a:pt x="63" y="25"/>
                    </a:lnTo>
                    <a:lnTo>
                      <a:pt x="63" y="25"/>
                    </a:lnTo>
                    <a:lnTo>
                      <a:pt x="60" y="25"/>
                    </a:lnTo>
                    <a:lnTo>
                      <a:pt x="60" y="27"/>
                    </a:lnTo>
                    <a:lnTo>
                      <a:pt x="58" y="27"/>
                    </a:lnTo>
                    <a:lnTo>
                      <a:pt x="58" y="25"/>
                    </a:lnTo>
                    <a:lnTo>
                      <a:pt x="60" y="25"/>
                    </a:lnTo>
                    <a:lnTo>
                      <a:pt x="60" y="25"/>
                    </a:lnTo>
                    <a:lnTo>
                      <a:pt x="58" y="25"/>
                    </a:lnTo>
                    <a:lnTo>
                      <a:pt x="58" y="25"/>
                    </a:lnTo>
                    <a:lnTo>
                      <a:pt x="57" y="25"/>
                    </a:lnTo>
                    <a:lnTo>
                      <a:pt x="57" y="27"/>
                    </a:lnTo>
                    <a:lnTo>
                      <a:pt x="54" y="27"/>
                    </a:lnTo>
                    <a:lnTo>
                      <a:pt x="54" y="25"/>
                    </a:lnTo>
                    <a:lnTo>
                      <a:pt x="57" y="25"/>
                    </a:lnTo>
                    <a:lnTo>
                      <a:pt x="57" y="25"/>
                    </a:lnTo>
                    <a:lnTo>
                      <a:pt x="54" y="25"/>
                    </a:lnTo>
                    <a:lnTo>
                      <a:pt x="54" y="25"/>
                    </a:lnTo>
                    <a:lnTo>
                      <a:pt x="53" y="25"/>
                    </a:lnTo>
                    <a:lnTo>
                      <a:pt x="53" y="27"/>
                    </a:lnTo>
                    <a:lnTo>
                      <a:pt x="51" y="27"/>
                    </a:lnTo>
                    <a:lnTo>
                      <a:pt x="51" y="25"/>
                    </a:lnTo>
                    <a:lnTo>
                      <a:pt x="53" y="25"/>
                    </a:lnTo>
                    <a:lnTo>
                      <a:pt x="53" y="25"/>
                    </a:lnTo>
                    <a:lnTo>
                      <a:pt x="51" y="25"/>
                    </a:lnTo>
                    <a:lnTo>
                      <a:pt x="51" y="25"/>
                    </a:lnTo>
                    <a:lnTo>
                      <a:pt x="48" y="25"/>
                    </a:lnTo>
                    <a:lnTo>
                      <a:pt x="48" y="27"/>
                    </a:lnTo>
                    <a:lnTo>
                      <a:pt x="47" y="27"/>
                    </a:lnTo>
                    <a:lnTo>
                      <a:pt x="47" y="25"/>
                    </a:lnTo>
                    <a:lnTo>
                      <a:pt x="48" y="25"/>
                    </a:lnTo>
                    <a:lnTo>
                      <a:pt x="48" y="25"/>
                    </a:lnTo>
                    <a:lnTo>
                      <a:pt x="47" y="25"/>
                    </a:lnTo>
                    <a:lnTo>
                      <a:pt x="47" y="25"/>
                    </a:lnTo>
                    <a:lnTo>
                      <a:pt x="44" y="25"/>
                    </a:lnTo>
                    <a:lnTo>
                      <a:pt x="44" y="27"/>
                    </a:lnTo>
                    <a:lnTo>
                      <a:pt x="43" y="27"/>
                    </a:lnTo>
                    <a:lnTo>
                      <a:pt x="43" y="25"/>
                    </a:lnTo>
                    <a:lnTo>
                      <a:pt x="44" y="25"/>
                    </a:lnTo>
                    <a:lnTo>
                      <a:pt x="44" y="25"/>
                    </a:lnTo>
                    <a:lnTo>
                      <a:pt x="43" y="25"/>
                    </a:lnTo>
                    <a:lnTo>
                      <a:pt x="43" y="25"/>
                    </a:lnTo>
                    <a:lnTo>
                      <a:pt x="41" y="25"/>
                    </a:lnTo>
                    <a:lnTo>
                      <a:pt x="41" y="27"/>
                    </a:lnTo>
                    <a:lnTo>
                      <a:pt x="38" y="27"/>
                    </a:lnTo>
                    <a:lnTo>
                      <a:pt x="38" y="25"/>
                    </a:lnTo>
                    <a:lnTo>
                      <a:pt x="41" y="25"/>
                    </a:lnTo>
                    <a:lnTo>
                      <a:pt x="41" y="25"/>
                    </a:lnTo>
                    <a:lnTo>
                      <a:pt x="38" y="25"/>
                    </a:lnTo>
                    <a:lnTo>
                      <a:pt x="38" y="25"/>
                    </a:lnTo>
                    <a:lnTo>
                      <a:pt x="37" y="25"/>
                    </a:lnTo>
                    <a:lnTo>
                      <a:pt x="37" y="27"/>
                    </a:lnTo>
                    <a:lnTo>
                      <a:pt x="36" y="27"/>
                    </a:lnTo>
                    <a:lnTo>
                      <a:pt x="36" y="25"/>
                    </a:lnTo>
                    <a:lnTo>
                      <a:pt x="37" y="25"/>
                    </a:lnTo>
                    <a:lnTo>
                      <a:pt x="37" y="25"/>
                    </a:lnTo>
                    <a:lnTo>
                      <a:pt x="36" y="25"/>
                    </a:lnTo>
                    <a:lnTo>
                      <a:pt x="36" y="25"/>
                    </a:lnTo>
                    <a:lnTo>
                      <a:pt x="33" y="25"/>
                    </a:lnTo>
                    <a:lnTo>
                      <a:pt x="33" y="27"/>
                    </a:lnTo>
                    <a:lnTo>
                      <a:pt x="31" y="27"/>
                    </a:lnTo>
                    <a:lnTo>
                      <a:pt x="31" y="25"/>
                    </a:lnTo>
                    <a:lnTo>
                      <a:pt x="33" y="25"/>
                    </a:lnTo>
                    <a:lnTo>
                      <a:pt x="33" y="25"/>
                    </a:lnTo>
                    <a:lnTo>
                      <a:pt x="31" y="25"/>
                    </a:lnTo>
                    <a:lnTo>
                      <a:pt x="31" y="25"/>
                    </a:lnTo>
                    <a:lnTo>
                      <a:pt x="28" y="25"/>
                    </a:lnTo>
                    <a:lnTo>
                      <a:pt x="28" y="27"/>
                    </a:lnTo>
                    <a:lnTo>
                      <a:pt x="27" y="27"/>
                    </a:lnTo>
                    <a:lnTo>
                      <a:pt x="27" y="25"/>
                    </a:lnTo>
                    <a:lnTo>
                      <a:pt x="28" y="25"/>
                    </a:lnTo>
                    <a:lnTo>
                      <a:pt x="28" y="25"/>
                    </a:lnTo>
                    <a:lnTo>
                      <a:pt x="27" y="25"/>
                    </a:lnTo>
                    <a:lnTo>
                      <a:pt x="27" y="25"/>
                    </a:lnTo>
                    <a:lnTo>
                      <a:pt x="25" y="25"/>
                    </a:lnTo>
                    <a:lnTo>
                      <a:pt x="25" y="27"/>
                    </a:lnTo>
                    <a:lnTo>
                      <a:pt x="23" y="27"/>
                    </a:lnTo>
                    <a:lnTo>
                      <a:pt x="23" y="25"/>
                    </a:lnTo>
                    <a:lnTo>
                      <a:pt x="21" y="25"/>
                    </a:lnTo>
                    <a:lnTo>
                      <a:pt x="21" y="27"/>
                    </a:lnTo>
                    <a:lnTo>
                      <a:pt x="20" y="27"/>
                    </a:lnTo>
                    <a:lnTo>
                      <a:pt x="20" y="25"/>
                    </a:lnTo>
                    <a:lnTo>
                      <a:pt x="21" y="25"/>
                    </a:lnTo>
                    <a:lnTo>
                      <a:pt x="21" y="25"/>
                    </a:lnTo>
                    <a:lnTo>
                      <a:pt x="20" y="25"/>
                    </a:lnTo>
                    <a:lnTo>
                      <a:pt x="20" y="25"/>
                    </a:lnTo>
                    <a:lnTo>
                      <a:pt x="17" y="25"/>
                    </a:lnTo>
                    <a:lnTo>
                      <a:pt x="17" y="27"/>
                    </a:lnTo>
                    <a:lnTo>
                      <a:pt x="15" y="27"/>
                    </a:lnTo>
                    <a:lnTo>
                      <a:pt x="15" y="25"/>
                    </a:lnTo>
                    <a:lnTo>
                      <a:pt x="17" y="25"/>
                    </a:lnTo>
                    <a:lnTo>
                      <a:pt x="17" y="25"/>
                    </a:lnTo>
                    <a:lnTo>
                      <a:pt x="15" y="25"/>
                    </a:lnTo>
                    <a:lnTo>
                      <a:pt x="15" y="25"/>
                    </a:lnTo>
                    <a:lnTo>
                      <a:pt x="15" y="25"/>
                    </a:lnTo>
                    <a:lnTo>
                      <a:pt x="15" y="25"/>
                    </a:lnTo>
                    <a:lnTo>
                      <a:pt x="14" y="25"/>
                    </a:lnTo>
                    <a:lnTo>
                      <a:pt x="14" y="27"/>
                    </a:lnTo>
                    <a:lnTo>
                      <a:pt x="11" y="27"/>
                    </a:lnTo>
                    <a:lnTo>
                      <a:pt x="11" y="25"/>
                    </a:lnTo>
                    <a:lnTo>
                      <a:pt x="14" y="25"/>
                    </a:lnTo>
                    <a:lnTo>
                      <a:pt x="14" y="25"/>
                    </a:lnTo>
                    <a:lnTo>
                      <a:pt x="14" y="25"/>
                    </a:lnTo>
                    <a:lnTo>
                      <a:pt x="11" y="24"/>
                    </a:lnTo>
                    <a:lnTo>
                      <a:pt x="11" y="25"/>
                    </a:lnTo>
                    <a:lnTo>
                      <a:pt x="10" y="25"/>
                    </a:lnTo>
                    <a:lnTo>
                      <a:pt x="10" y="24"/>
                    </a:lnTo>
                    <a:lnTo>
                      <a:pt x="10" y="24"/>
                    </a:lnTo>
                    <a:lnTo>
                      <a:pt x="10" y="24"/>
                    </a:lnTo>
                    <a:lnTo>
                      <a:pt x="7" y="24"/>
                    </a:lnTo>
                    <a:lnTo>
                      <a:pt x="7" y="23"/>
                    </a:lnTo>
                    <a:lnTo>
                      <a:pt x="7" y="23"/>
                    </a:lnTo>
                    <a:lnTo>
                      <a:pt x="7" y="21"/>
                    </a:lnTo>
                    <a:lnTo>
                      <a:pt x="5" y="21"/>
                    </a:lnTo>
                    <a:lnTo>
                      <a:pt x="5" y="20"/>
                    </a:lnTo>
                    <a:lnTo>
                      <a:pt x="5" y="20"/>
                    </a:lnTo>
                    <a:lnTo>
                      <a:pt x="5" y="20"/>
                    </a:lnTo>
                    <a:lnTo>
                      <a:pt x="4" y="20"/>
                    </a:lnTo>
                    <a:lnTo>
                      <a:pt x="4" y="17"/>
                    </a:lnTo>
                    <a:lnTo>
                      <a:pt x="4" y="17"/>
                    </a:lnTo>
                    <a:lnTo>
                      <a:pt x="4" y="17"/>
                    </a:lnTo>
                    <a:lnTo>
                      <a:pt x="4" y="15"/>
                    </a:lnTo>
                    <a:lnTo>
                      <a:pt x="4" y="15"/>
                    </a:lnTo>
                    <a:lnTo>
                      <a:pt x="4" y="14"/>
                    </a:lnTo>
                    <a:lnTo>
                      <a:pt x="4" y="14"/>
                    </a:lnTo>
                    <a:lnTo>
                      <a:pt x="4" y="14"/>
                    </a:lnTo>
                    <a:lnTo>
                      <a:pt x="4" y="11"/>
                    </a:lnTo>
                    <a:lnTo>
                      <a:pt x="4" y="11"/>
                    </a:lnTo>
                    <a:lnTo>
                      <a:pt x="4" y="10"/>
                    </a:lnTo>
                    <a:lnTo>
                      <a:pt x="5" y="10"/>
                    </a:lnTo>
                    <a:lnTo>
                      <a:pt x="5" y="10"/>
                    </a:lnTo>
                    <a:lnTo>
                      <a:pt x="5" y="8"/>
                    </a:lnTo>
                    <a:lnTo>
                      <a:pt x="5" y="8"/>
                    </a:lnTo>
                    <a:lnTo>
                      <a:pt x="7" y="8"/>
                    </a:lnTo>
                    <a:lnTo>
                      <a:pt x="7" y="8"/>
                    </a:lnTo>
                    <a:lnTo>
                      <a:pt x="7" y="7"/>
                    </a:lnTo>
                    <a:lnTo>
                      <a:pt x="7" y="5"/>
                    </a:lnTo>
                    <a:lnTo>
                      <a:pt x="8" y="5"/>
                    </a:lnTo>
                    <a:lnTo>
                      <a:pt x="8" y="5"/>
                    </a:lnTo>
                    <a:lnTo>
                      <a:pt x="10" y="5"/>
                    </a:lnTo>
                    <a:lnTo>
                      <a:pt x="10" y="4"/>
                    </a:lnTo>
                    <a:lnTo>
                      <a:pt x="11" y="4"/>
                    </a:lnTo>
                    <a:lnTo>
                      <a:pt x="11" y="4"/>
                    </a:lnTo>
                    <a:lnTo>
                      <a:pt x="11" y="4"/>
                    </a:lnTo>
                    <a:lnTo>
                      <a:pt x="13" y="4"/>
                    </a:lnTo>
                    <a:lnTo>
                      <a:pt x="11" y="4"/>
                    </a:lnTo>
                    <a:lnTo>
                      <a:pt x="11" y="2"/>
                    </a:lnTo>
                    <a:lnTo>
                      <a:pt x="14" y="2"/>
                    </a:lnTo>
                    <a:lnTo>
                      <a:pt x="14" y="0"/>
                    </a:lnTo>
                    <a:close/>
                    <a:moveTo>
                      <a:pt x="27" y="0"/>
                    </a:moveTo>
                    <a:lnTo>
                      <a:pt x="27" y="0"/>
                    </a:lnTo>
                    <a:close/>
                    <a:moveTo>
                      <a:pt x="31" y="0"/>
                    </a:moveTo>
                    <a:lnTo>
                      <a:pt x="31" y="0"/>
                    </a:lnTo>
                    <a:close/>
                    <a:moveTo>
                      <a:pt x="36" y="0"/>
                    </a:moveTo>
                    <a:lnTo>
                      <a:pt x="36" y="0"/>
                    </a:lnTo>
                    <a:close/>
                    <a:moveTo>
                      <a:pt x="38" y="0"/>
                    </a:moveTo>
                    <a:lnTo>
                      <a:pt x="38" y="0"/>
                    </a:lnTo>
                    <a:close/>
                    <a:moveTo>
                      <a:pt x="43" y="0"/>
                    </a:moveTo>
                    <a:lnTo>
                      <a:pt x="43" y="0"/>
                    </a:lnTo>
                    <a:close/>
                    <a:moveTo>
                      <a:pt x="47" y="0"/>
                    </a:moveTo>
                    <a:lnTo>
                      <a:pt x="47" y="0"/>
                    </a:lnTo>
                    <a:close/>
                    <a:moveTo>
                      <a:pt x="51" y="0"/>
                    </a:moveTo>
                    <a:lnTo>
                      <a:pt x="51" y="0"/>
                    </a:lnTo>
                    <a:close/>
                    <a:moveTo>
                      <a:pt x="54" y="0"/>
                    </a:moveTo>
                    <a:lnTo>
                      <a:pt x="54" y="0"/>
                    </a:lnTo>
                    <a:close/>
                    <a:moveTo>
                      <a:pt x="58" y="0"/>
                    </a:moveTo>
                    <a:lnTo>
                      <a:pt x="58" y="0"/>
                    </a:lnTo>
                    <a:close/>
                    <a:moveTo>
                      <a:pt x="63" y="0"/>
                    </a:moveTo>
                    <a:lnTo>
                      <a:pt x="63" y="0"/>
                    </a:lnTo>
                    <a:close/>
                    <a:moveTo>
                      <a:pt x="66" y="0"/>
                    </a:moveTo>
                    <a:lnTo>
                      <a:pt x="66" y="0"/>
                    </a:lnTo>
                    <a:close/>
                    <a:moveTo>
                      <a:pt x="70" y="0"/>
                    </a:moveTo>
                    <a:lnTo>
                      <a:pt x="70" y="0"/>
                    </a:lnTo>
                    <a:close/>
                    <a:moveTo>
                      <a:pt x="74" y="0"/>
                    </a:moveTo>
                    <a:lnTo>
                      <a:pt x="74" y="0"/>
                    </a:lnTo>
                    <a:close/>
                    <a:moveTo>
                      <a:pt x="79" y="0"/>
                    </a:moveTo>
                    <a:lnTo>
                      <a:pt x="79" y="0"/>
                    </a:lnTo>
                    <a:close/>
                    <a:moveTo>
                      <a:pt x="81" y="0"/>
                    </a:moveTo>
                    <a:lnTo>
                      <a:pt x="81" y="0"/>
                    </a:lnTo>
                    <a:close/>
                    <a:moveTo>
                      <a:pt x="86" y="0"/>
                    </a:moveTo>
                    <a:lnTo>
                      <a:pt x="86" y="0"/>
                    </a:lnTo>
                    <a:close/>
                    <a:moveTo>
                      <a:pt x="90" y="0"/>
                    </a:moveTo>
                    <a:lnTo>
                      <a:pt x="90" y="0"/>
                    </a:lnTo>
                    <a:close/>
                    <a:moveTo>
                      <a:pt x="94" y="0"/>
                    </a:moveTo>
                    <a:lnTo>
                      <a:pt x="94" y="0"/>
                    </a:lnTo>
                    <a:close/>
                    <a:moveTo>
                      <a:pt x="97" y="0"/>
                    </a:moveTo>
                    <a:lnTo>
                      <a:pt x="97" y="0"/>
                    </a:lnTo>
                    <a:close/>
                    <a:moveTo>
                      <a:pt x="102" y="0"/>
                    </a:moveTo>
                    <a:lnTo>
                      <a:pt x="102" y="0"/>
                    </a:lnTo>
                    <a:close/>
                    <a:moveTo>
                      <a:pt x="106" y="0"/>
                    </a:moveTo>
                    <a:lnTo>
                      <a:pt x="106" y="0"/>
                    </a:lnTo>
                    <a:close/>
                    <a:moveTo>
                      <a:pt x="110" y="0"/>
                    </a:moveTo>
                    <a:lnTo>
                      <a:pt x="110" y="0"/>
                    </a:lnTo>
                    <a:close/>
                    <a:moveTo>
                      <a:pt x="113" y="0"/>
                    </a:moveTo>
                    <a:lnTo>
                      <a:pt x="113" y="0"/>
                    </a:lnTo>
                    <a:close/>
                    <a:moveTo>
                      <a:pt x="117" y="0"/>
                    </a:moveTo>
                    <a:lnTo>
                      <a:pt x="117" y="0"/>
                    </a:lnTo>
                    <a:close/>
                    <a:moveTo>
                      <a:pt x="122" y="0"/>
                    </a:moveTo>
                    <a:lnTo>
                      <a:pt x="122" y="0"/>
                    </a:lnTo>
                    <a:close/>
                    <a:moveTo>
                      <a:pt x="124" y="0"/>
                    </a:moveTo>
                    <a:lnTo>
                      <a:pt x="124" y="0"/>
                    </a:lnTo>
                    <a:close/>
                    <a:moveTo>
                      <a:pt x="129" y="0"/>
                    </a:moveTo>
                    <a:lnTo>
                      <a:pt x="129" y="0"/>
                    </a:lnTo>
                    <a:close/>
                    <a:moveTo>
                      <a:pt x="133" y="0"/>
                    </a:moveTo>
                    <a:lnTo>
                      <a:pt x="133" y="0"/>
                    </a:lnTo>
                    <a:close/>
                    <a:moveTo>
                      <a:pt x="137" y="0"/>
                    </a:moveTo>
                    <a:lnTo>
                      <a:pt x="137" y="0"/>
                    </a:lnTo>
                    <a:close/>
                    <a:moveTo>
                      <a:pt x="140" y="0"/>
                    </a:moveTo>
                    <a:lnTo>
                      <a:pt x="140" y="0"/>
                    </a:lnTo>
                    <a:close/>
                    <a:moveTo>
                      <a:pt x="145" y="0"/>
                    </a:moveTo>
                    <a:lnTo>
                      <a:pt x="145" y="0"/>
                    </a:lnTo>
                    <a:close/>
                    <a:moveTo>
                      <a:pt x="149" y="0"/>
                    </a:moveTo>
                    <a:lnTo>
                      <a:pt x="149" y="0"/>
                    </a:lnTo>
                    <a:close/>
                    <a:moveTo>
                      <a:pt x="153" y="0"/>
                    </a:moveTo>
                    <a:lnTo>
                      <a:pt x="153" y="0"/>
                    </a:lnTo>
                    <a:close/>
                    <a:moveTo>
                      <a:pt x="156" y="0"/>
                    </a:moveTo>
                    <a:lnTo>
                      <a:pt x="156" y="0"/>
                    </a:lnTo>
                    <a:close/>
                    <a:moveTo>
                      <a:pt x="160" y="0"/>
                    </a:moveTo>
                    <a:lnTo>
                      <a:pt x="160" y="0"/>
                    </a:lnTo>
                    <a:close/>
                    <a:moveTo>
                      <a:pt x="165" y="0"/>
                    </a:moveTo>
                    <a:lnTo>
                      <a:pt x="165" y="0"/>
                    </a:lnTo>
                    <a:close/>
                    <a:moveTo>
                      <a:pt x="169" y="0"/>
                    </a:moveTo>
                    <a:lnTo>
                      <a:pt x="169" y="0"/>
                    </a:lnTo>
                    <a:close/>
                    <a:moveTo>
                      <a:pt x="172" y="0"/>
                    </a:moveTo>
                    <a:lnTo>
                      <a:pt x="172" y="0"/>
                    </a:lnTo>
                    <a:close/>
                    <a:moveTo>
                      <a:pt x="176" y="0"/>
                    </a:moveTo>
                    <a:lnTo>
                      <a:pt x="176" y="0"/>
                    </a:lnTo>
                    <a:close/>
                    <a:moveTo>
                      <a:pt x="180" y="0"/>
                    </a:moveTo>
                    <a:lnTo>
                      <a:pt x="180" y="0"/>
                    </a:lnTo>
                    <a:close/>
                    <a:moveTo>
                      <a:pt x="183" y="0"/>
                    </a:moveTo>
                    <a:lnTo>
                      <a:pt x="183" y="0"/>
                    </a:lnTo>
                    <a:close/>
                    <a:moveTo>
                      <a:pt x="188" y="0"/>
                    </a:moveTo>
                    <a:lnTo>
                      <a:pt x="188" y="0"/>
                    </a:lnTo>
                    <a:close/>
                    <a:moveTo>
                      <a:pt x="192" y="0"/>
                    </a:moveTo>
                    <a:lnTo>
                      <a:pt x="192" y="0"/>
                    </a:lnTo>
                    <a:close/>
                    <a:moveTo>
                      <a:pt x="196" y="0"/>
                    </a:moveTo>
                    <a:lnTo>
                      <a:pt x="196" y="0"/>
                    </a:lnTo>
                    <a:close/>
                    <a:moveTo>
                      <a:pt x="199" y="0"/>
                    </a:moveTo>
                    <a:lnTo>
                      <a:pt x="199" y="0"/>
                    </a:lnTo>
                    <a:close/>
                    <a:moveTo>
                      <a:pt x="203" y="0"/>
                    </a:moveTo>
                    <a:lnTo>
                      <a:pt x="203" y="0"/>
                    </a:lnTo>
                    <a:close/>
                    <a:moveTo>
                      <a:pt x="208" y="0"/>
                    </a:moveTo>
                    <a:lnTo>
                      <a:pt x="208" y="0"/>
                    </a:lnTo>
                    <a:close/>
                    <a:moveTo>
                      <a:pt x="212" y="0"/>
                    </a:moveTo>
                    <a:lnTo>
                      <a:pt x="212" y="0"/>
                    </a:lnTo>
                    <a:close/>
                    <a:moveTo>
                      <a:pt x="215" y="0"/>
                    </a:moveTo>
                    <a:lnTo>
                      <a:pt x="215" y="0"/>
                    </a:lnTo>
                    <a:close/>
                    <a:moveTo>
                      <a:pt x="219" y="0"/>
                    </a:moveTo>
                    <a:lnTo>
                      <a:pt x="219" y="0"/>
                    </a:lnTo>
                    <a:close/>
                    <a:moveTo>
                      <a:pt x="223" y="0"/>
                    </a:moveTo>
                    <a:lnTo>
                      <a:pt x="223" y="0"/>
                    </a:lnTo>
                    <a:close/>
                    <a:moveTo>
                      <a:pt x="228" y="0"/>
                    </a:moveTo>
                    <a:lnTo>
                      <a:pt x="228" y="0"/>
                    </a:lnTo>
                    <a:close/>
                    <a:moveTo>
                      <a:pt x="231" y="0"/>
                    </a:moveTo>
                    <a:lnTo>
                      <a:pt x="231" y="0"/>
                    </a:lnTo>
                    <a:close/>
                    <a:moveTo>
                      <a:pt x="235" y="0"/>
                    </a:moveTo>
                    <a:lnTo>
                      <a:pt x="235" y="0"/>
                    </a:lnTo>
                    <a:close/>
                    <a:moveTo>
                      <a:pt x="239" y="0"/>
                    </a:moveTo>
                    <a:lnTo>
                      <a:pt x="239" y="0"/>
                    </a:lnTo>
                    <a:close/>
                    <a:moveTo>
                      <a:pt x="244" y="0"/>
                    </a:moveTo>
                    <a:lnTo>
                      <a:pt x="244" y="0"/>
                    </a:lnTo>
                    <a:close/>
                    <a:moveTo>
                      <a:pt x="246" y="0"/>
                    </a:moveTo>
                    <a:lnTo>
                      <a:pt x="246" y="0"/>
                    </a:lnTo>
                    <a:close/>
                    <a:moveTo>
                      <a:pt x="251" y="0"/>
                    </a:moveTo>
                    <a:lnTo>
                      <a:pt x="251" y="0"/>
                    </a:lnTo>
                    <a:close/>
                    <a:moveTo>
                      <a:pt x="255" y="0"/>
                    </a:moveTo>
                    <a:lnTo>
                      <a:pt x="255" y="0"/>
                    </a:lnTo>
                    <a:close/>
                    <a:moveTo>
                      <a:pt x="258" y="0"/>
                    </a:moveTo>
                    <a:lnTo>
                      <a:pt x="258" y="0"/>
                    </a:lnTo>
                    <a:close/>
                    <a:moveTo>
                      <a:pt x="262" y="0"/>
                    </a:moveTo>
                    <a:lnTo>
                      <a:pt x="262" y="0"/>
                    </a:lnTo>
                    <a:close/>
                    <a:moveTo>
                      <a:pt x="267" y="0"/>
                    </a:moveTo>
                    <a:lnTo>
                      <a:pt x="267" y="0"/>
                    </a:lnTo>
                    <a:close/>
                    <a:moveTo>
                      <a:pt x="271" y="0"/>
                    </a:moveTo>
                    <a:lnTo>
                      <a:pt x="271" y="0"/>
                    </a:lnTo>
                    <a:close/>
                    <a:moveTo>
                      <a:pt x="271" y="0"/>
                    </a:moveTo>
                    <a:lnTo>
                      <a:pt x="271" y="0"/>
                    </a:lnTo>
                    <a:lnTo>
                      <a:pt x="271" y="2"/>
                    </a:lnTo>
                    <a:lnTo>
                      <a:pt x="268" y="2"/>
                    </a:lnTo>
                    <a:lnTo>
                      <a:pt x="268" y="4"/>
                    </a:lnTo>
                    <a:lnTo>
                      <a:pt x="269" y="4"/>
                    </a:lnTo>
                    <a:lnTo>
                      <a:pt x="269" y="4"/>
                    </a:lnTo>
                    <a:lnTo>
                      <a:pt x="271" y="4"/>
                    </a:lnTo>
                    <a:lnTo>
                      <a:pt x="271" y="2"/>
                    </a:lnTo>
                    <a:lnTo>
                      <a:pt x="272" y="2"/>
                    </a:lnTo>
                    <a:lnTo>
                      <a:pt x="272" y="0"/>
                    </a:lnTo>
                    <a:lnTo>
                      <a:pt x="272" y="0"/>
                    </a:lnTo>
                    <a:lnTo>
                      <a:pt x="271" y="0"/>
                    </a:lnTo>
                    <a:close/>
                    <a:moveTo>
                      <a:pt x="23" y="0"/>
                    </a:moveTo>
                    <a:lnTo>
                      <a:pt x="21" y="0"/>
                    </a:lnTo>
                    <a:lnTo>
                      <a:pt x="20" y="0"/>
                    </a:lnTo>
                    <a:lnTo>
                      <a:pt x="17" y="0"/>
                    </a:lnTo>
                    <a:lnTo>
                      <a:pt x="15" y="0"/>
                    </a:lnTo>
                    <a:lnTo>
                      <a:pt x="15" y="0"/>
                    </a:lnTo>
                    <a:lnTo>
                      <a:pt x="15" y="0"/>
                    </a:lnTo>
                    <a:lnTo>
                      <a:pt x="15" y="2"/>
                    </a:lnTo>
                    <a:lnTo>
                      <a:pt x="14" y="2"/>
                    </a:lnTo>
                    <a:lnTo>
                      <a:pt x="14" y="4"/>
                    </a:lnTo>
                    <a:lnTo>
                      <a:pt x="14" y="4"/>
                    </a:lnTo>
                    <a:lnTo>
                      <a:pt x="15" y="4"/>
                    </a:lnTo>
                    <a:lnTo>
                      <a:pt x="15" y="2"/>
                    </a:lnTo>
                    <a:lnTo>
                      <a:pt x="17" y="2"/>
                    </a:lnTo>
                    <a:lnTo>
                      <a:pt x="17" y="0"/>
                    </a:lnTo>
                    <a:lnTo>
                      <a:pt x="20" y="0"/>
                    </a:lnTo>
                    <a:lnTo>
                      <a:pt x="20" y="2"/>
                    </a:lnTo>
                    <a:lnTo>
                      <a:pt x="17" y="2"/>
                    </a:lnTo>
                    <a:lnTo>
                      <a:pt x="17" y="4"/>
                    </a:lnTo>
                    <a:lnTo>
                      <a:pt x="20" y="4"/>
                    </a:lnTo>
                    <a:lnTo>
                      <a:pt x="20" y="2"/>
                    </a:lnTo>
                    <a:lnTo>
                      <a:pt x="21" y="2"/>
                    </a:lnTo>
                    <a:lnTo>
                      <a:pt x="21" y="0"/>
                    </a:lnTo>
                    <a:lnTo>
                      <a:pt x="23" y="0"/>
                    </a:lnTo>
                    <a:close/>
                    <a:moveTo>
                      <a:pt x="27" y="0"/>
                    </a:moveTo>
                    <a:lnTo>
                      <a:pt x="25" y="0"/>
                    </a:lnTo>
                    <a:lnTo>
                      <a:pt x="25" y="0"/>
                    </a:lnTo>
                    <a:lnTo>
                      <a:pt x="23" y="0"/>
                    </a:lnTo>
                    <a:lnTo>
                      <a:pt x="23" y="2"/>
                    </a:lnTo>
                    <a:lnTo>
                      <a:pt x="21" y="2"/>
                    </a:lnTo>
                    <a:lnTo>
                      <a:pt x="21" y="4"/>
                    </a:lnTo>
                    <a:lnTo>
                      <a:pt x="23" y="4"/>
                    </a:lnTo>
                    <a:lnTo>
                      <a:pt x="23" y="2"/>
                    </a:lnTo>
                    <a:lnTo>
                      <a:pt x="25" y="2"/>
                    </a:lnTo>
                    <a:lnTo>
                      <a:pt x="25" y="0"/>
                    </a:lnTo>
                    <a:lnTo>
                      <a:pt x="27" y="0"/>
                    </a:lnTo>
                    <a:lnTo>
                      <a:pt x="27" y="0"/>
                    </a:lnTo>
                    <a:close/>
                    <a:moveTo>
                      <a:pt x="31" y="0"/>
                    </a:moveTo>
                    <a:lnTo>
                      <a:pt x="28" y="0"/>
                    </a:lnTo>
                    <a:lnTo>
                      <a:pt x="28" y="0"/>
                    </a:lnTo>
                    <a:lnTo>
                      <a:pt x="27" y="0"/>
                    </a:lnTo>
                    <a:lnTo>
                      <a:pt x="27" y="2"/>
                    </a:lnTo>
                    <a:lnTo>
                      <a:pt x="25" y="2"/>
                    </a:lnTo>
                    <a:lnTo>
                      <a:pt x="25" y="4"/>
                    </a:lnTo>
                    <a:lnTo>
                      <a:pt x="27" y="4"/>
                    </a:lnTo>
                    <a:lnTo>
                      <a:pt x="27" y="2"/>
                    </a:lnTo>
                    <a:lnTo>
                      <a:pt x="28" y="2"/>
                    </a:lnTo>
                    <a:lnTo>
                      <a:pt x="28" y="0"/>
                    </a:lnTo>
                    <a:lnTo>
                      <a:pt x="31" y="0"/>
                    </a:lnTo>
                    <a:lnTo>
                      <a:pt x="31" y="0"/>
                    </a:lnTo>
                    <a:close/>
                    <a:moveTo>
                      <a:pt x="36" y="0"/>
                    </a:moveTo>
                    <a:lnTo>
                      <a:pt x="33" y="0"/>
                    </a:lnTo>
                    <a:lnTo>
                      <a:pt x="33" y="0"/>
                    </a:lnTo>
                    <a:lnTo>
                      <a:pt x="31" y="0"/>
                    </a:lnTo>
                    <a:lnTo>
                      <a:pt x="31" y="2"/>
                    </a:lnTo>
                    <a:lnTo>
                      <a:pt x="28" y="2"/>
                    </a:lnTo>
                    <a:lnTo>
                      <a:pt x="28" y="4"/>
                    </a:lnTo>
                    <a:lnTo>
                      <a:pt x="31" y="4"/>
                    </a:lnTo>
                    <a:lnTo>
                      <a:pt x="31" y="2"/>
                    </a:lnTo>
                    <a:lnTo>
                      <a:pt x="33" y="2"/>
                    </a:lnTo>
                    <a:lnTo>
                      <a:pt x="33" y="0"/>
                    </a:lnTo>
                    <a:lnTo>
                      <a:pt x="36" y="0"/>
                    </a:lnTo>
                    <a:lnTo>
                      <a:pt x="36" y="0"/>
                    </a:lnTo>
                    <a:close/>
                    <a:moveTo>
                      <a:pt x="38" y="0"/>
                    </a:moveTo>
                    <a:lnTo>
                      <a:pt x="37" y="0"/>
                    </a:lnTo>
                    <a:lnTo>
                      <a:pt x="37" y="0"/>
                    </a:lnTo>
                    <a:lnTo>
                      <a:pt x="36" y="0"/>
                    </a:lnTo>
                    <a:lnTo>
                      <a:pt x="36" y="2"/>
                    </a:lnTo>
                    <a:lnTo>
                      <a:pt x="33" y="2"/>
                    </a:lnTo>
                    <a:lnTo>
                      <a:pt x="33" y="4"/>
                    </a:lnTo>
                    <a:lnTo>
                      <a:pt x="36" y="4"/>
                    </a:lnTo>
                    <a:lnTo>
                      <a:pt x="36" y="2"/>
                    </a:lnTo>
                    <a:lnTo>
                      <a:pt x="37" y="2"/>
                    </a:lnTo>
                    <a:lnTo>
                      <a:pt x="37" y="0"/>
                    </a:lnTo>
                    <a:lnTo>
                      <a:pt x="38" y="0"/>
                    </a:lnTo>
                    <a:lnTo>
                      <a:pt x="38" y="0"/>
                    </a:lnTo>
                    <a:close/>
                    <a:moveTo>
                      <a:pt x="43" y="0"/>
                    </a:moveTo>
                    <a:lnTo>
                      <a:pt x="41" y="0"/>
                    </a:lnTo>
                    <a:lnTo>
                      <a:pt x="41" y="0"/>
                    </a:lnTo>
                    <a:lnTo>
                      <a:pt x="38" y="0"/>
                    </a:lnTo>
                    <a:lnTo>
                      <a:pt x="38" y="2"/>
                    </a:lnTo>
                    <a:lnTo>
                      <a:pt x="37" y="2"/>
                    </a:lnTo>
                    <a:lnTo>
                      <a:pt x="37" y="4"/>
                    </a:lnTo>
                    <a:lnTo>
                      <a:pt x="38" y="4"/>
                    </a:lnTo>
                    <a:lnTo>
                      <a:pt x="38" y="2"/>
                    </a:lnTo>
                    <a:lnTo>
                      <a:pt x="41" y="2"/>
                    </a:lnTo>
                    <a:lnTo>
                      <a:pt x="41" y="0"/>
                    </a:lnTo>
                    <a:lnTo>
                      <a:pt x="43" y="0"/>
                    </a:lnTo>
                    <a:lnTo>
                      <a:pt x="43" y="0"/>
                    </a:lnTo>
                    <a:close/>
                    <a:moveTo>
                      <a:pt x="47" y="0"/>
                    </a:moveTo>
                    <a:lnTo>
                      <a:pt x="44" y="0"/>
                    </a:lnTo>
                    <a:lnTo>
                      <a:pt x="44" y="0"/>
                    </a:lnTo>
                    <a:lnTo>
                      <a:pt x="43" y="0"/>
                    </a:lnTo>
                    <a:lnTo>
                      <a:pt x="43" y="2"/>
                    </a:lnTo>
                    <a:lnTo>
                      <a:pt x="41" y="2"/>
                    </a:lnTo>
                    <a:lnTo>
                      <a:pt x="41" y="4"/>
                    </a:lnTo>
                    <a:lnTo>
                      <a:pt x="43" y="4"/>
                    </a:lnTo>
                    <a:lnTo>
                      <a:pt x="43" y="2"/>
                    </a:lnTo>
                    <a:lnTo>
                      <a:pt x="44" y="2"/>
                    </a:lnTo>
                    <a:lnTo>
                      <a:pt x="44" y="0"/>
                    </a:lnTo>
                    <a:lnTo>
                      <a:pt x="47" y="0"/>
                    </a:lnTo>
                    <a:lnTo>
                      <a:pt x="47" y="0"/>
                    </a:lnTo>
                    <a:close/>
                    <a:moveTo>
                      <a:pt x="51" y="0"/>
                    </a:moveTo>
                    <a:lnTo>
                      <a:pt x="48" y="0"/>
                    </a:lnTo>
                    <a:lnTo>
                      <a:pt x="48" y="0"/>
                    </a:lnTo>
                    <a:lnTo>
                      <a:pt x="47" y="0"/>
                    </a:lnTo>
                    <a:lnTo>
                      <a:pt x="47" y="2"/>
                    </a:lnTo>
                    <a:lnTo>
                      <a:pt x="44" y="2"/>
                    </a:lnTo>
                    <a:lnTo>
                      <a:pt x="44" y="4"/>
                    </a:lnTo>
                    <a:lnTo>
                      <a:pt x="47" y="4"/>
                    </a:lnTo>
                    <a:lnTo>
                      <a:pt x="47" y="2"/>
                    </a:lnTo>
                    <a:lnTo>
                      <a:pt x="48" y="2"/>
                    </a:lnTo>
                    <a:lnTo>
                      <a:pt x="48" y="0"/>
                    </a:lnTo>
                    <a:lnTo>
                      <a:pt x="51" y="0"/>
                    </a:lnTo>
                    <a:lnTo>
                      <a:pt x="51" y="0"/>
                    </a:lnTo>
                    <a:close/>
                    <a:moveTo>
                      <a:pt x="54" y="0"/>
                    </a:moveTo>
                    <a:lnTo>
                      <a:pt x="53" y="0"/>
                    </a:lnTo>
                    <a:lnTo>
                      <a:pt x="53" y="0"/>
                    </a:lnTo>
                    <a:lnTo>
                      <a:pt x="51" y="0"/>
                    </a:lnTo>
                    <a:lnTo>
                      <a:pt x="51" y="2"/>
                    </a:lnTo>
                    <a:lnTo>
                      <a:pt x="48" y="2"/>
                    </a:lnTo>
                    <a:lnTo>
                      <a:pt x="48" y="4"/>
                    </a:lnTo>
                    <a:lnTo>
                      <a:pt x="51" y="4"/>
                    </a:lnTo>
                    <a:lnTo>
                      <a:pt x="51" y="2"/>
                    </a:lnTo>
                    <a:lnTo>
                      <a:pt x="53" y="2"/>
                    </a:lnTo>
                    <a:lnTo>
                      <a:pt x="53" y="0"/>
                    </a:lnTo>
                    <a:lnTo>
                      <a:pt x="54" y="0"/>
                    </a:lnTo>
                    <a:lnTo>
                      <a:pt x="54" y="0"/>
                    </a:lnTo>
                    <a:close/>
                    <a:moveTo>
                      <a:pt x="58" y="0"/>
                    </a:moveTo>
                    <a:lnTo>
                      <a:pt x="57" y="0"/>
                    </a:lnTo>
                    <a:lnTo>
                      <a:pt x="57" y="0"/>
                    </a:lnTo>
                    <a:lnTo>
                      <a:pt x="54" y="0"/>
                    </a:lnTo>
                    <a:lnTo>
                      <a:pt x="54" y="2"/>
                    </a:lnTo>
                    <a:lnTo>
                      <a:pt x="53" y="2"/>
                    </a:lnTo>
                    <a:lnTo>
                      <a:pt x="53" y="4"/>
                    </a:lnTo>
                    <a:lnTo>
                      <a:pt x="54" y="4"/>
                    </a:lnTo>
                    <a:lnTo>
                      <a:pt x="54" y="2"/>
                    </a:lnTo>
                    <a:lnTo>
                      <a:pt x="57" y="2"/>
                    </a:lnTo>
                    <a:lnTo>
                      <a:pt x="57" y="0"/>
                    </a:lnTo>
                    <a:lnTo>
                      <a:pt x="58" y="0"/>
                    </a:lnTo>
                    <a:lnTo>
                      <a:pt x="58" y="0"/>
                    </a:lnTo>
                    <a:close/>
                    <a:moveTo>
                      <a:pt x="63" y="0"/>
                    </a:moveTo>
                    <a:lnTo>
                      <a:pt x="60" y="0"/>
                    </a:lnTo>
                    <a:lnTo>
                      <a:pt x="60" y="0"/>
                    </a:lnTo>
                    <a:lnTo>
                      <a:pt x="58" y="0"/>
                    </a:lnTo>
                    <a:lnTo>
                      <a:pt x="58" y="2"/>
                    </a:lnTo>
                    <a:lnTo>
                      <a:pt x="57" y="2"/>
                    </a:lnTo>
                    <a:lnTo>
                      <a:pt x="57" y="4"/>
                    </a:lnTo>
                    <a:lnTo>
                      <a:pt x="58" y="4"/>
                    </a:lnTo>
                    <a:lnTo>
                      <a:pt x="58" y="2"/>
                    </a:lnTo>
                    <a:lnTo>
                      <a:pt x="60" y="2"/>
                    </a:lnTo>
                    <a:lnTo>
                      <a:pt x="60" y="0"/>
                    </a:lnTo>
                    <a:lnTo>
                      <a:pt x="63" y="0"/>
                    </a:lnTo>
                    <a:lnTo>
                      <a:pt x="63" y="0"/>
                    </a:lnTo>
                    <a:close/>
                    <a:moveTo>
                      <a:pt x="66" y="0"/>
                    </a:moveTo>
                    <a:lnTo>
                      <a:pt x="64" y="0"/>
                    </a:lnTo>
                    <a:lnTo>
                      <a:pt x="64" y="0"/>
                    </a:lnTo>
                    <a:lnTo>
                      <a:pt x="63" y="0"/>
                    </a:lnTo>
                    <a:lnTo>
                      <a:pt x="63" y="2"/>
                    </a:lnTo>
                    <a:lnTo>
                      <a:pt x="60" y="2"/>
                    </a:lnTo>
                    <a:lnTo>
                      <a:pt x="60" y="4"/>
                    </a:lnTo>
                    <a:lnTo>
                      <a:pt x="63" y="4"/>
                    </a:lnTo>
                    <a:lnTo>
                      <a:pt x="63" y="2"/>
                    </a:lnTo>
                    <a:lnTo>
                      <a:pt x="64" y="2"/>
                    </a:lnTo>
                    <a:lnTo>
                      <a:pt x="64" y="0"/>
                    </a:lnTo>
                    <a:lnTo>
                      <a:pt x="66" y="0"/>
                    </a:lnTo>
                    <a:lnTo>
                      <a:pt x="66" y="0"/>
                    </a:lnTo>
                    <a:close/>
                    <a:moveTo>
                      <a:pt x="70" y="0"/>
                    </a:moveTo>
                    <a:lnTo>
                      <a:pt x="69" y="0"/>
                    </a:lnTo>
                    <a:lnTo>
                      <a:pt x="69" y="0"/>
                    </a:lnTo>
                    <a:lnTo>
                      <a:pt x="66" y="0"/>
                    </a:lnTo>
                    <a:lnTo>
                      <a:pt x="66" y="2"/>
                    </a:lnTo>
                    <a:lnTo>
                      <a:pt x="64" y="2"/>
                    </a:lnTo>
                    <a:lnTo>
                      <a:pt x="64" y="4"/>
                    </a:lnTo>
                    <a:lnTo>
                      <a:pt x="66" y="4"/>
                    </a:lnTo>
                    <a:lnTo>
                      <a:pt x="66" y="2"/>
                    </a:lnTo>
                    <a:lnTo>
                      <a:pt x="69" y="2"/>
                    </a:lnTo>
                    <a:lnTo>
                      <a:pt x="69" y="0"/>
                    </a:lnTo>
                    <a:lnTo>
                      <a:pt x="70" y="0"/>
                    </a:lnTo>
                    <a:lnTo>
                      <a:pt x="70" y="0"/>
                    </a:lnTo>
                    <a:close/>
                    <a:moveTo>
                      <a:pt x="74" y="0"/>
                    </a:moveTo>
                    <a:lnTo>
                      <a:pt x="73" y="0"/>
                    </a:lnTo>
                    <a:lnTo>
                      <a:pt x="73" y="0"/>
                    </a:lnTo>
                    <a:lnTo>
                      <a:pt x="70" y="0"/>
                    </a:lnTo>
                    <a:lnTo>
                      <a:pt x="70" y="2"/>
                    </a:lnTo>
                    <a:lnTo>
                      <a:pt x="69" y="2"/>
                    </a:lnTo>
                    <a:lnTo>
                      <a:pt x="69" y="4"/>
                    </a:lnTo>
                    <a:lnTo>
                      <a:pt x="70" y="4"/>
                    </a:lnTo>
                    <a:lnTo>
                      <a:pt x="70" y="2"/>
                    </a:lnTo>
                    <a:lnTo>
                      <a:pt x="73" y="2"/>
                    </a:lnTo>
                    <a:lnTo>
                      <a:pt x="73" y="0"/>
                    </a:lnTo>
                    <a:lnTo>
                      <a:pt x="74" y="0"/>
                    </a:lnTo>
                    <a:lnTo>
                      <a:pt x="74" y="0"/>
                    </a:lnTo>
                    <a:close/>
                    <a:moveTo>
                      <a:pt x="79" y="0"/>
                    </a:moveTo>
                    <a:lnTo>
                      <a:pt x="76" y="0"/>
                    </a:lnTo>
                    <a:lnTo>
                      <a:pt x="76" y="0"/>
                    </a:lnTo>
                    <a:lnTo>
                      <a:pt x="74" y="0"/>
                    </a:lnTo>
                    <a:lnTo>
                      <a:pt x="74" y="2"/>
                    </a:lnTo>
                    <a:lnTo>
                      <a:pt x="73" y="2"/>
                    </a:lnTo>
                    <a:lnTo>
                      <a:pt x="73" y="4"/>
                    </a:lnTo>
                    <a:lnTo>
                      <a:pt x="74" y="4"/>
                    </a:lnTo>
                    <a:lnTo>
                      <a:pt x="74" y="2"/>
                    </a:lnTo>
                    <a:lnTo>
                      <a:pt x="76" y="2"/>
                    </a:lnTo>
                    <a:lnTo>
                      <a:pt x="76" y="0"/>
                    </a:lnTo>
                    <a:lnTo>
                      <a:pt x="79" y="0"/>
                    </a:lnTo>
                    <a:lnTo>
                      <a:pt x="79" y="0"/>
                    </a:lnTo>
                    <a:close/>
                    <a:moveTo>
                      <a:pt x="81" y="0"/>
                    </a:moveTo>
                    <a:lnTo>
                      <a:pt x="80" y="0"/>
                    </a:lnTo>
                    <a:lnTo>
                      <a:pt x="80" y="0"/>
                    </a:lnTo>
                    <a:lnTo>
                      <a:pt x="79" y="0"/>
                    </a:lnTo>
                    <a:lnTo>
                      <a:pt x="79" y="2"/>
                    </a:lnTo>
                    <a:lnTo>
                      <a:pt x="76" y="2"/>
                    </a:lnTo>
                    <a:lnTo>
                      <a:pt x="76" y="4"/>
                    </a:lnTo>
                    <a:lnTo>
                      <a:pt x="79" y="4"/>
                    </a:lnTo>
                    <a:lnTo>
                      <a:pt x="79" y="2"/>
                    </a:lnTo>
                    <a:lnTo>
                      <a:pt x="80" y="2"/>
                    </a:lnTo>
                    <a:lnTo>
                      <a:pt x="80" y="0"/>
                    </a:lnTo>
                    <a:lnTo>
                      <a:pt x="81" y="0"/>
                    </a:lnTo>
                    <a:lnTo>
                      <a:pt x="81" y="0"/>
                    </a:lnTo>
                    <a:close/>
                    <a:moveTo>
                      <a:pt x="86" y="0"/>
                    </a:moveTo>
                    <a:lnTo>
                      <a:pt x="84" y="0"/>
                    </a:lnTo>
                    <a:lnTo>
                      <a:pt x="84" y="0"/>
                    </a:lnTo>
                    <a:lnTo>
                      <a:pt x="81" y="0"/>
                    </a:lnTo>
                    <a:lnTo>
                      <a:pt x="81" y="2"/>
                    </a:lnTo>
                    <a:lnTo>
                      <a:pt x="80" y="2"/>
                    </a:lnTo>
                    <a:lnTo>
                      <a:pt x="80" y="4"/>
                    </a:lnTo>
                    <a:lnTo>
                      <a:pt x="81" y="4"/>
                    </a:lnTo>
                    <a:lnTo>
                      <a:pt x="81" y="2"/>
                    </a:lnTo>
                    <a:lnTo>
                      <a:pt x="84" y="2"/>
                    </a:lnTo>
                    <a:lnTo>
                      <a:pt x="84" y="0"/>
                    </a:lnTo>
                    <a:lnTo>
                      <a:pt x="86" y="0"/>
                    </a:lnTo>
                    <a:lnTo>
                      <a:pt x="86" y="0"/>
                    </a:lnTo>
                    <a:close/>
                    <a:moveTo>
                      <a:pt x="90" y="0"/>
                    </a:moveTo>
                    <a:lnTo>
                      <a:pt x="89" y="0"/>
                    </a:lnTo>
                    <a:lnTo>
                      <a:pt x="89" y="0"/>
                    </a:lnTo>
                    <a:lnTo>
                      <a:pt x="86" y="0"/>
                    </a:lnTo>
                    <a:lnTo>
                      <a:pt x="86" y="2"/>
                    </a:lnTo>
                    <a:lnTo>
                      <a:pt x="84" y="2"/>
                    </a:lnTo>
                    <a:lnTo>
                      <a:pt x="84" y="4"/>
                    </a:lnTo>
                    <a:lnTo>
                      <a:pt x="86" y="4"/>
                    </a:lnTo>
                    <a:lnTo>
                      <a:pt x="86" y="2"/>
                    </a:lnTo>
                    <a:lnTo>
                      <a:pt x="89" y="2"/>
                    </a:lnTo>
                    <a:lnTo>
                      <a:pt x="89" y="0"/>
                    </a:lnTo>
                    <a:lnTo>
                      <a:pt x="90" y="0"/>
                    </a:lnTo>
                    <a:lnTo>
                      <a:pt x="90" y="0"/>
                    </a:lnTo>
                    <a:close/>
                    <a:moveTo>
                      <a:pt x="94" y="0"/>
                    </a:moveTo>
                    <a:lnTo>
                      <a:pt x="91" y="0"/>
                    </a:lnTo>
                    <a:lnTo>
                      <a:pt x="91" y="0"/>
                    </a:lnTo>
                    <a:lnTo>
                      <a:pt x="90" y="0"/>
                    </a:lnTo>
                    <a:lnTo>
                      <a:pt x="90" y="2"/>
                    </a:lnTo>
                    <a:lnTo>
                      <a:pt x="89" y="2"/>
                    </a:lnTo>
                    <a:lnTo>
                      <a:pt x="89" y="4"/>
                    </a:lnTo>
                    <a:lnTo>
                      <a:pt x="90" y="4"/>
                    </a:lnTo>
                    <a:lnTo>
                      <a:pt x="90" y="2"/>
                    </a:lnTo>
                    <a:lnTo>
                      <a:pt x="91" y="2"/>
                    </a:lnTo>
                    <a:lnTo>
                      <a:pt x="91" y="0"/>
                    </a:lnTo>
                    <a:lnTo>
                      <a:pt x="94" y="0"/>
                    </a:lnTo>
                    <a:lnTo>
                      <a:pt x="94" y="0"/>
                    </a:lnTo>
                    <a:close/>
                    <a:moveTo>
                      <a:pt x="97" y="0"/>
                    </a:moveTo>
                    <a:lnTo>
                      <a:pt x="96" y="0"/>
                    </a:lnTo>
                    <a:lnTo>
                      <a:pt x="96" y="0"/>
                    </a:lnTo>
                    <a:lnTo>
                      <a:pt x="94" y="0"/>
                    </a:lnTo>
                    <a:lnTo>
                      <a:pt x="94" y="2"/>
                    </a:lnTo>
                    <a:lnTo>
                      <a:pt x="91" y="2"/>
                    </a:lnTo>
                    <a:lnTo>
                      <a:pt x="91" y="4"/>
                    </a:lnTo>
                    <a:lnTo>
                      <a:pt x="94" y="4"/>
                    </a:lnTo>
                    <a:lnTo>
                      <a:pt x="94" y="2"/>
                    </a:lnTo>
                    <a:lnTo>
                      <a:pt x="96" y="2"/>
                    </a:lnTo>
                    <a:lnTo>
                      <a:pt x="96" y="0"/>
                    </a:lnTo>
                    <a:lnTo>
                      <a:pt x="97" y="0"/>
                    </a:lnTo>
                    <a:lnTo>
                      <a:pt x="97" y="0"/>
                    </a:lnTo>
                    <a:close/>
                    <a:moveTo>
                      <a:pt x="102" y="0"/>
                    </a:moveTo>
                    <a:lnTo>
                      <a:pt x="100" y="0"/>
                    </a:lnTo>
                    <a:lnTo>
                      <a:pt x="100" y="0"/>
                    </a:lnTo>
                    <a:lnTo>
                      <a:pt x="97" y="0"/>
                    </a:lnTo>
                    <a:lnTo>
                      <a:pt x="97" y="2"/>
                    </a:lnTo>
                    <a:lnTo>
                      <a:pt x="96" y="2"/>
                    </a:lnTo>
                    <a:lnTo>
                      <a:pt x="96" y="4"/>
                    </a:lnTo>
                    <a:lnTo>
                      <a:pt x="97" y="4"/>
                    </a:lnTo>
                    <a:lnTo>
                      <a:pt x="97" y="2"/>
                    </a:lnTo>
                    <a:lnTo>
                      <a:pt x="100" y="2"/>
                    </a:lnTo>
                    <a:lnTo>
                      <a:pt x="100" y="0"/>
                    </a:lnTo>
                    <a:lnTo>
                      <a:pt x="102" y="0"/>
                    </a:lnTo>
                    <a:lnTo>
                      <a:pt x="102" y="0"/>
                    </a:lnTo>
                    <a:close/>
                    <a:moveTo>
                      <a:pt x="106" y="0"/>
                    </a:moveTo>
                    <a:lnTo>
                      <a:pt x="103" y="0"/>
                    </a:lnTo>
                    <a:lnTo>
                      <a:pt x="103" y="0"/>
                    </a:lnTo>
                    <a:lnTo>
                      <a:pt x="102" y="0"/>
                    </a:lnTo>
                    <a:lnTo>
                      <a:pt x="102" y="2"/>
                    </a:lnTo>
                    <a:lnTo>
                      <a:pt x="100" y="2"/>
                    </a:lnTo>
                    <a:lnTo>
                      <a:pt x="100" y="4"/>
                    </a:lnTo>
                    <a:lnTo>
                      <a:pt x="102" y="4"/>
                    </a:lnTo>
                    <a:lnTo>
                      <a:pt x="102" y="2"/>
                    </a:lnTo>
                    <a:lnTo>
                      <a:pt x="103" y="2"/>
                    </a:lnTo>
                    <a:lnTo>
                      <a:pt x="103" y="0"/>
                    </a:lnTo>
                    <a:lnTo>
                      <a:pt x="106" y="0"/>
                    </a:lnTo>
                    <a:lnTo>
                      <a:pt x="106" y="0"/>
                    </a:lnTo>
                    <a:close/>
                    <a:moveTo>
                      <a:pt x="110" y="0"/>
                    </a:moveTo>
                    <a:lnTo>
                      <a:pt x="107" y="0"/>
                    </a:lnTo>
                    <a:lnTo>
                      <a:pt x="107" y="0"/>
                    </a:lnTo>
                    <a:lnTo>
                      <a:pt x="106" y="0"/>
                    </a:lnTo>
                    <a:lnTo>
                      <a:pt x="106" y="2"/>
                    </a:lnTo>
                    <a:lnTo>
                      <a:pt x="103" y="2"/>
                    </a:lnTo>
                    <a:lnTo>
                      <a:pt x="103" y="4"/>
                    </a:lnTo>
                    <a:lnTo>
                      <a:pt x="106" y="4"/>
                    </a:lnTo>
                    <a:lnTo>
                      <a:pt x="106" y="2"/>
                    </a:lnTo>
                    <a:lnTo>
                      <a:pt x="107" y="2"/>
                    </a:lnTo>
                    <a:lnTo>
                      <a:pt x="107" y="0"/>
                    </a:lnTo>
                    <a:lnTo>
                      <a:pt x="110" y="0"/>
                    </a:lnTo>
                    <a:lnTo>
                      <a:pt x="110" y="0"/>
                    </a:lnTo>
                    <a:close/>
                    <a:moveTo>
                      <a:pt x="113" y="0"/>
                    </a:moveTo>
                    <a:lnTo>
                      <a:pt x="112" y="0"/>
                    </a:lnTo>
                    <a:lnTo>
                      <a:pt x="112" y="0"/>
                    </a:lnTo>
                    <a:lnTo>
                      <a:pt x="110" y="0"/>
                    </a:lnTo>
                    <a:lnTo>
                      <a:pt x="110" y="2"/>
                    </a:lnTo>
                    <a:lnTo>
                      <a:pt x="107" y="2"/>
                    </a:lnTo>
                    <a:lnTo>
                      <a:pt x="107" y="4"/>
                    </a:lnTo>
                    <a:lnTo>
                      <a:pt x="110" y="4"/>
                    </a:lnTo>
                    <a:lnTo>
                      <a:pt x="110" y="2"/>
                    </a:lnTo>
                    <a:lnTo>
                      <a:pt x="112" y="2"/>
                    </a:lnTo>
                    <a:lnTo>
                      <a:pt x="112" y="0"/>
                    </a:lnTo>
                    <a:lnTo>
                      <a:pt x="113" y="0"/>
                    </a:lnTo>
                    <a:lnTo>
                      <a:pt x="113" y="0"/>
                    </a:lnTo>
                    <a:close/>
                    <a:moveTo>
                      <a:pt x="117" y="0"/>
                    </a:moveTo>
                    <a:lnTo>
                      <a:pt x="116" y="0"/>
                    </a:lnTo>
                    <a:lnTo>
                      <a:pt x="116" y="0"/>
                    </a:lnTo>
                    <a:lnTo>
                      <a:pt x="113" y="0"/>
                    </a:lnTo>
                    <a:lnTo>
                      <a:pt x="113" y="2"/>
                    </a:lnTo>
                    <a:lnTo>
                      <a:pt x="112" y="2"/>
                    </a:lnTo>
                    <a:lnTo>
                      <a:pt x="112" y="4"/>
                    </a:lnTo>
                    <a:lnTo>
                      <a:pt x="113" y="4"/>
                    </a:lnTo>
                    <a:lnTo>
                      <a:pt x="113" y="2"/>
                    </a:lnTo>
                    <a:lnTo>
                      <a:pt x="116" y="2"/>
                    </a:lnTo>
                    <a:lnTo>
                      <a:pt x="116" y="0"/>
                    </a:lnTo>
                    <a:lnTo>
                      <a:pt x="117" y="0"/>
                    </a:lnTo>
                    <a:lnTo>
                      <a:pt x="117" y="0"/>
                    </a:lnTo>
                    <a:close/>
                    <a:moveTo>
                      <a:pt x="122" y="0"/>
                    </a:moveTo>
                    <a:lnTo>
                      <a:pt x="119" y="0"/>
                    </a:lnTo>
                    <a:lnTo>
                      <a:pt x="119" y="0"/>
                    </a:lnTo>
                    <a:lnTo>
                      <a:pt x="117" y="0"/>
                    </a:lnTo>
                    <a:lnTo>
                      <a:pt x="117" y="2"/>
                    </a:lnTo>
                    <a:lnTo>
                      <a:pt x="116" y="2"/>
                    </a:lnTo>
                    <a:lnTo>
                      <a:pt x="116" y="4"/>
                    </a:lnTo>
                    <a:lnTo>
                      <a:pt x="117" y="4"/>
                    </a:lnTo>
                    <a:lnTo>
                      <a:pt x="117" y="2"/>
                    </a:lnTo>
                    <a:lnTo>
                      <a:pt x="119" y="2"/>
                    </a:lnTo>
                    <a:lnTo>
                      <a:pt x="119" y="0"/>
                    </a:lnTo>
                    <a:lnTo>
                      <a:pt x="122" y="0"/>
                    </a:lnTo>
                    <a:lnTo>
                      <a:pt x="122" y="0"/>
                    </a:lnTo>
                    <a:close/>
                    <a:moveTo>
                      <a:pt x="124" y="0"/>
                    </a:moveTo>
                    <a:lnTo>
                      <a:pt x="123" y="0"/>
                    </a:lnTo>
                    <a:lnTo>
                      <a:pt x="123" y="0"/>
                    </a:lnTo>
                    <a:lnTo>
                      <a:pt x="122" y="0"/>
                    </a:lnTo>
                    <a:lnTo>
                      <a:pt x="122" y="2"/>
                    </a:lnTo>
                    <a:lnTo>
                      <a:pt x="119" y="2"/>
                    </a:lnTo>
                    <a:lnTo>
                      <a:pt x="119" y="4"/>
                    </a:lnTo>
                    <a:lnTo>
                      <a:pt x="122" y="4"/>
                    </a:lnTo>
                    <a:lnTo>
                      <a:pt x="122" y="2"/>
                    </a:lnTo>
                    <a:lnTo>
                      <a:pt x="123" y="2"/>
                    </a:lnTo>
                    <a:lnTo>
                      <a:pt x="123" y="0"/>
                    </a:lnTo>
                    <a:lnTo>
                      <a:pt x="124" y="0"/>
                    </a:lnTo>
                    <a:lnTo>
                      <a:pt x="124" y="0"/>
                    </a:lnTo>
                    <a:close/>
                    <a:moveTo>
                      <a:pt x="129" y="0"/>
                    </a:moveTo>
                    <a:lnTo>
                      <a:pt x="127" y="0"/>
                    </a:lnTo>
                    <a:lnTo>
                      <a:pt x="127" y="0"/>
                    </a:lnTo>
                    <a:lnTo>
                      <a:pt x="124" y="0"/>
                    </a:lnTo>
                    <a:lnTo>
                      <a:pt x="124" y="2"/>
                    </a:lnTo>
                    <a:lnTo>
                      <a:pt x="123" y="2"/>
                    </a:lnTo>
                    <a:lnTo>
                      <a:pt x="123" y="4"/>
                    </a:lnTo>
                    <a:lnTo>
                      <a:pt x="124" y="4"/>
                    </a:lnTo>
                    <a:lnTo>
                      <a:pt x="124" y="2"/>
                    </a:lnTo>
                    <a:lnTo>
                      <a:pt x="127" y="2"/>
                    </a:lnTo>
                    <a:lnTo>
                      <a:pt x="127" y="0"/>
                    </a:lnTo>
                    <a:lnTo>
                      <a:pt x="129" y="0"/>
                    </a:lnTo>
                    <a:lnTo>
                      <a:pt x="129" y="0"/>
                    </a:lnTo>
                    <a:close/>
                    <a:moveTo>
                      <a:pt x="133" y="0"/>
                    </a:moveTo>
                    <a:lnTo>
                      <a:pt x="132" y="0"/>
                    </a:lnTo>
                    <a:lnTo>
                      <a:pt x="132" y="0"/>
                    </a:lnTo>
                    <a:lnTo>
                      <a:pt x="129" y="0"/>
                    </a:lnTo>
                    <a:lnTo>
                      <a:pt x="129" y="2"/>
                    </a:lnTo>
                    <a:lnTo>
                      <a:pt x="127" y="2"/>
                    </a:lnTo>
                    <a:lnTo>
                      <a:pt x="127" y="4"/>
                    </a:lnTo>
                    <a:lnTo>
                      <a:pt x="129" y="4"/>
                    </a:lnTo>
                    <a:lnTo>
                      <a:pt x="129" y="2"/>
                    </a:lnTo>
                    <a:lnTo>
                      <a:pt x="132" y="2"/>
                    </a:lnTo>
                    <a:lnTo>
                      <a:pt x="132" y="0"/>
                    </a:lnTo>
                    <a:lnTo>
                      <a:pt x="133" y="0"/>
                    </a:lnTo>
                    <a:lnTo>
                      <a:pt x="133" y="0"/>
                    </a:lnTo>
                    <a:close/>
                    <a:moveTo>
                      <a:pt x="137" y="0"/>
                    </a:moveTo>
                    <a:lnTo>
                      <a:pt x="135" y="0"/>
                    </a:lnTo>
                    <a:lnTo>
                      <a:pt x="135" y="0"/>
                    </a:lnTo>
                    <a:lnTo>
                      <a:pt x="133" y="0"/>
                    </a:lnTo>
                    <a:lnTo>
                      <a:pt x="133" y="2"/>
                    </a:lnTo>
                    <a:lnTo>
                      <a:pt x="132" y="2"/>
                    </a:lnTo>
                    <a:lnTo>
                      <a:pt x="132" y="4"/>
                    </a:lnTo>
                    <a:lnTo>
                      <a:pt x="133" y="4"/>
                    </a:lnTo>
                    <a:lnTo>
                      <a:pt x="133" y="2"/>
                    </a:lnTo>
                    <a:lnTo>
                      <a:pt x="135" y="2"/>
                    </a:lnTo>
                    <a:lnTo>
                      <a:pt x="135" y="0"/>
                    </a:lnTo>
                    <a:lnTo>
                      <a:pt x="137" y="0"/>
                    </a:lnTo>
                    <a:lnTo>
                      <a:pt x="137" y="0"/>
                    </a:lnTo>
                    <a:close/>
                    <a:moveTo>
                      <a:pt x="140" y="0"/>
                    </a:moveTo>
                    <a:lnTo>
                      <a:pt x="139" y="0"/>
                    </a:lnTo>
                    <a:lnTo>
                      <a:pt x="139" y="0"/>
                    </a:lnTo>
                    <a:lnTo>
                      <a:pt x="137" y="0"/>
                    </a:lnTo>
                    <a:lnTo>
                      <a:pt x="137" y="2"/>
                    </a:lnTo>
                    <a:lnTo>
                      <a:pt x="135" y="2"/>
                    </a:lnTo>
                    <a:lnTo>
                      <a:pt x="135" y="4"/>
                    </a:lnTo>
                    <a:lnTo>
                      <a:pt x="137" y="4"/>
                    </a:lnTo>
                    <a:lnTo>
                      <a:pt x="137" y="2"/>
                    </a:lnTo>
                    <a:lnTo>
                      <a:pt x="139" y="2"/>
                    </a:lnTo>
                    <a:lnTo>
                      <a:pt x="139" y="0"/>
                    </a:lnTo>
                    <a:lnTo>
                      <a:pt x="140" y="0"/>
                    </a:lnTo>
                    <a:lnTo>
                      <a:pt x="140" y="0"/>
                    </a:lnTo>
                    <a:close/>
                    <a:moveTo>
                      <a:pt x="145" y="0"/>
                    </a:moveTo>
                    <a:lnTo>
                      <a:pt x="143" y="0"/>
                    </a:lnTo>
                    <a:lnTo>
                      <a:pt x="143" y="0"/>
                    </a:lnTo>
                    <a:lnTo>
                      <a:pt x="140" y="0"/>
                    </a:lnTo>
                    <a:lnTo>
                      <a:pt x="140" y="2"/>
                    </a:lnTo>
                    <a:lnTo>
                      <a:pt x="139" y="2"/>
                    </a:lnTo>
                    <a:lnTo>
                      <a:pt x="139" y="4"/>
                    </a:lnTo>
                    <a:lnTo>
                      <a:pt x="140" y="4"/>
                    </a:lnTo>
                    <a:lnTo>
                      <a:pt x="140" y="2"/>
                    </a:lnTo>
                    <a:lnTo>
                      <a:pt x="143" y="2"/>
                    </a:lnTo>
                    <a:lnTo>
                      <a:pt x="143" y="0"/>
                    </a:lnTo>
                    <a:lnTo>
                      <a:pt x="145" y="0"/>
                    </a:lnTo>
                    <a:lnTo>
                      <a:pt x="145" y="0"/>
                    </a:lnTo>
                    <a:close/>
                    <a:moveTo>
                      <a:pt x="149" y="0"/>
                    </a:moveTo>
                    <a:lnTo>
                      <a:pt x="147" y="0"/>
                    </a:lnTo>
                    <a:lnTo>
                      <a:pt x="147" y="0"/>
                    </a:lnTo>
                    <a:lnTo>
                      <a:pt x="145" y="0"/>
                    </a:lnTo>
                    <a:lnTo>
                      <a:pt x="145" y="2"/>
                    </a:lnTo>
                    <a:lnTo>
                      <a:pt x="143" y="2"/>
                    </a:lnTo>
                    <a:lnTo>
                      <a:pt x="143" y="4"/>
                    </a:lnTo>
                    <a:lnTo>
                      <a:pt x="145" y="4"/>
                    </a:lnTo>
                    <a:lnTo>
                      <a:pt x="145" y="2"/>
                    </a:lnTo>
                    <a:lnTo>
                      <a:pt x="147" y="2"/>
                    </a:lnTo>
                    <a:lnTo>
                      <a:pt x="147" y="0"/>
                    </a:lnTo>
                    <a:lnTo>
                      <a:pt x="149" y="0"/>
                    </a:lnTo>
                    <a:lnTo>
                      <a:pt x="149" y="0"/>
                    </a:lnTo>
                    <a:close/>
                    <a:moveTo>
                      <a:pt x="153" y="0"/>
                    </a:moveTo>
                    <a:lnTo>
                      <a:pt x="150" y="0"/>
                    </a:lnTo>
                    <a:lnTo>
                      <a:pt x="150" y="0"/>
                    </a:lnTo>
                    <a:lnTo>
                      <a:pt x="149" y="0"/>
                    </a:lnTo>
                    <a:lnTo>
                      <a:pt x="149" y="2"/>
                    </a:lnTo>
                    <a:lnTo>
                      <a:pt x="147" y="2"/>
                    </a:lnTo>
                    <a:lnTo>
                      <a:pt x="147" y="4"/>
                    </a:lnTo>
                    <a:lnTo>
                      <a:pt x="149" y="4"/>
                    </a:lnTo>
                    <a:lnTo>
                      <a:pt x="149" y="2"/>
                    </a:lnTo>
                    <a:lnTo>
                      <a:pt x="150" y="2"/>
                    </a:lnTo>
                    <a:lnTo>
                      <a:pt x="150" y="0"/>
                    </a:lnTo>
                    <a:lnTo>
                      <a:pt x="153" y="0"/>
                    </a:lnTo>
                    <a:lnTo>
                      <a:pt x="153" y="0"/>
                    </a:lnTo>
                    <a:close/>
                    <a:moveTo>
                      <a:pt x="156" y="0"/>
                    </a:moveTo>
                    <a:lnTo>
                      <a:pt x="155" y="0"/>
                    </a:lnTo>
                    <a:lnTo>
                      <a:pt x="155" y="0"/>
                    </a:lnTo>
                    <a:lnTo>
                      <a:pt x="153" y="0"/>
                    </a:lnTo>
                    <a:lnTo>
                      <a:pt x="153" y="2"/>
                    </a:lnTo>
                    <a:lnTo>
                      <a:pt x="150" y="2"/>
                    </a:lnTo>
                    <a:lnTo>
                      <a:pt x="150" y="4"/>
                    </a:lnTo>
                    <a:lnTo>
                      <a:pt x="153" y="4"/>
                    </a:lnTo>
                    <a:lnTo>
                      <a:pt x="153" y="2"/>
                    </a:lnTo>
                    <a:lnTo>
                      <a:pt x="155" y="2"/>
                    </a:lnTo>
                    <a:lnTo>
                      <a:pt x="155" y="0"/>
                    </a:lnTo>
                    <a:lnTo>
                      <a:pt x="156" y="0"/>
                    </a:lnTo>
                    <a:lnTo>
                      <a:pt x="156" y="0"/>
                    </a:lnTo>
                    <a:close/>
                    <a:moveTo>
                      <a:pt x="160" y="0"/>
                    </a:moveTo>
                    <a:lnTo>
                      <a:pt x="159" y="0"/>
                    </a:lnTo>
                    <a:lnTo>
                      <a:pt x="159" y="0"/>
                    </a:lnTo>
                    <a:lnTo>
                      <a:pt x="156" y="0"/>
                    </a:lnTo>
                    <a:lnTo>
                      <a:pt x="156" y="2"/>
                    </a:lnTo>
                    <a:lnTo>
                      <a:pt x="155" y="2"/>
                    </a:lnTo>
                    <a:lnTo>
                      <a:pt x="155" y="4"/>
                    </a:lnTo>
                    <a:lnTo>
                      <a:pt x="156" y="4"/>
                    </a:lnTo>
                    <a:lnTo>
                      <a:pt x="156" y="2"/>
                    </a:lnTo>
                    <a:lnTo>
                      <a:pt x="159" y="2"/>
                    </a:lnTo>
                    <a:lnTo>
                      <a:pt x="159" y="0"/>
                    </a:lnTo>
                    <a:lnTo>
                      <a:pt x="160" y="0"/>
                    </a:lnTo>
                    <a:lnTo>
                      <a:pt x="160" y="0"/>
                    </a:lnTo>
                    <a:close/>
                    <a:moveTo>
                      <a:pt x="165" y="0"/>
                    </a:moveTo>
                    <a:lnTo>
                      <a:pt x="162" y="0"/>
                    </a:lnTo>
                    <a:lnTo>
                      <a:pt x="162" y="0"/>
                    </a:lnTo>
                    <a:lnTo>
                      <a:pt x="160" y="0"/>
                    </a:lnTo>
                    <a:lnTo>
                      <a:pt x="160" y="2"/>
                    </a:lnTo>
                    <a:lnTo>
                      <a:pt x="159" y="2"/>
                    </a:lnTo>
                    <a:lnTo>
                      <a:pt x="159" y="4"/>
                    </a:lnTo>
                    <a:lnTo>
                      <a:pt x="160" y="4"/>
                    </a:lnTo>
                    <a:lnTo>
                      <a:pt x="160" y="2"/>
                    </a:lnTo>
                    <a:lnTo>
                      <a:pt x="162" y="2"/>
                    </a:lnTo>
                    <a:lnTo>
                      <a:pt x="162" y="0"/>
                    </a:lnTo>
                    <a:lnTo>
                      <a:pt x="165" y="0"/>
                    </a:lnTo>
                    <a:lnTo>
                      <a:pt x="165" y="0"/>
                    </a:lnTo>
                    <a:close/>
                    <a:moveTo>
                      <a:pt x="169" y="0"/>
                    </a:moveTo>
                    <a:lnTo>
                      <a:pt x="166" y="0"/>
                    </a:lnTo>
                    <a:lnTo>
                      <a:pt x="166" y="0"/>
                    </a:lnTo>
                    <a:lnTo>
                      <a:pt x="165" y="0"/>
                    </a:lnTo>
                    <a:lnTo>
                      <a:pt x="165" y="2"/>
                    </a:lnTo>
                    <a:lnTo>
                      <a:pt x="162" y="2"/>
                    </a:lnTo>
                    <a:lnTo>
                      <a:pt x="162" y="4"/>
                    </a:lnTo>
                    <a:lnTo>
                      <a:pt x="165" y="4"/>
                    </a:lnTo>
                    <a:lnTo>
                      <a:pt x="165" y="2"/>
                    </a:lnTo>
                    <a:lnTo>
                      <a:pt x="166" y="2"/>
                    </a:lnTo>
                    <a:lnTo>
                      <a:pt x="166" y="0"/>
                    </a:lnTo>
                    <a:lnTo>
                      <a:pt x="169" y="0"/>
                    </a:lnTo>
                    <a:lnTo>
                      <a:pt x="169" y="0"/>
                    </a:lnTo>
                    <a:close/>
                    <a:moveTo>
                      <a:pt x="172" y="0"/>
                    </a:moveTo>
                    <a:lnTo>
                      <a:pt x="170" y="0"/>
                    </a:lnTo>
                    <a:lnTo>
                      <a:pt x="170" y="0"/>
                    </a:lnTo>
                    <a:lnTo>
                      <a:pt x="169" y="0"/>
                    </a:lnTo>
                    <a:lnTo>
                      <a:pt x="169" y="2"/>
                    </a:lnTo>
                    <a:lnTo>
                      <a:pt x="166" y="2"/>
                    </a:lnTo>
                    <a:lnTo>
                      <a:pt x="166" y="4"/>
                    </a:lnTo>
                    <a:lnTo>
                      <a:pt x="169" y="4"/>
                    </a:lnTo>
                    <a:lnTo>
                      <a:pt x="169" y="2"/>
                    </a:lnTo>
                    <a:lnTo>
                      <a:pt x="170" y="2"/>
                    </a:lnTo>
                    <a:lnTo>
                      <a:pt x="170" y="0"/>
                    </a:lnTo>
                    <a:lnTo>
                      <a:pt x="172" y="0"/>
                    </a:lnTo>
                    <a:lnTo>
                      <a:pt x="172" y="0"/>
                    </a:lnTo>
                    <a:close/>
                    <a:moveTo>
                      <a:pt x="176" y="0"/>
                    </a:moveTo>
                    <a:lnTo>
                      <a:pt x="175" y="0"/>
                    </a:lnTo>
                    <a:lnTo>
                      <a:pt x="175" y="0"/>
                    </a:lnTo>
                    <a:lnTo>
                      <a:pt x="172" y="0"/>
                    </a:lnTo>
                    <a:lnTo>
                      <a:pt x="172" y="2"/>
                    </a:lnTo>
                    <a:lnTo>
                      <a:pt x="170" y="2"/>
                    </a:lnTo>
                    <a:lnTo>
                      <a:pt x="170" y="4"/>
                    </a:lnTo>
                    <a:lnTo>
                      <a:pt x="172" y="4"/>
                    </a:lnTo>
                    <a:lnTo>
                      <a:pt x="172" y="2"/>
                    </a:lnTo>
                    <a:lnTo>
                      <a:pt x="175" y="2"/>
                    </a:lnTo>
                    <a:lnTo>
                      <a:pt x="175" y="0"/>
                    </a:lnTo>
                    <a:lnTo>
                      <a:pt x="176" y="0"/>
                    </a:lnTo>
                    <a:lnTo>
                      <a:pt x="176" y="0"/>
                    </a:lnTo>
                    <a:close/>
                    <a:moveTo>
                      <a:pt x="180" y="0"/>
                    </a:moveTo>
                    <a:lnTo>
                      <a:pt x="178" y="0"/>
                    </a:lnTo>
                    <a:lnTo>
                      <a:pt x="178" y="0"/>
                    </a:lnTo>
                    <a:lnTo>
                      <a:pt x="176" y="0"/>
                    </a:lnTo>
                    <a:lnTo>
                      <a:pt x="176" y="2"/>
                    </a:lnTo>
                    <a:lnTo>
                      <a:pt x="175" y="2"/>
                    </a:lnTo>
                    <a:lnTo>
                      <a:pt x="175" y="4"/>
                    </a:lnTo>
                    <a:lnTo>
                      <a:pt x="176" y="4"/>
                    </a:lnTo>
                    <a:lnTo>
                      <a:pt x="176" y="2"/>
                    </a:lnTo>
                    <a:lnTo>
                      <a:pt x="178" y="2"/>
                    </a:lnTo>
                    <a:lnTo>
                      <a:pt x="178" y="0"/>
                    </a:lnTo>
                    <a:lnTo>
                      <a:pt x="180" y="0"/>
                    </a:lnTo>
                    <a:lnTo>
                      <a:pt x="180" y="0"/>
                    </a:lnTo>
                    <a:close/>
                    <a:moveTo>
                      <a:pt x="183" y="0"/>
                    </a:moveTo>
                    <a:lnTo>
                      <a:pt x="182" y="0"/>
                    </a:lnTo>
                    <a:lnTo>
                      <a:pt x="182" y="0"/>
                    </a:lnTo>
                    <a:lnTo>
                      <a:pt x="180" y="0"/>
                    </a:lnTo>
                    <a:lnTo>
                      <a:pt x="180" y="2"/>
                    </a:lnTo>
                    <a:lnTo>
                      <a:pt x="178" y="2"/>
                    </a:lnTo>
                    <a:lnTo>
                      <a:pt x="178" y="4"/>
                    </a:lnTo>
                    <a:lnTo>
                      <a:pt x="180" y="4"/>
                    </a:lnTo>
                    <a:lnTo>
                      <a:pt x="180" y="2"/>
                    </a:lnTo>
                    <a:lnTo>
                      <a:pt x="182" y="2"/>
                    </a:lnTo>
                    <a:lnTo>
                      <a:pt x="182" y="0"/>
                    </a:lnTo>
                    <a:lnTo>
                      <a:pt x="183" y="0"/>
                    </a:lnTo>
                    <a:lnTo>
                      <a:pt x="183" y="0"/>
                    </a:lnTo>
                    <a:close/>
                    <a:moveTo>
                      <a:pt x="188" y="0"/>
                    </a:moveTo>
                    <a:lnTo>
                      <a:pt x="186" y="0"/>
                    </a:lnTo>
                    <a:lnTo>
                      <a:pt x="186" y="0"/>
                    </a:lnTo>
                    <a:lnTo>
                      <a:pt x="183" y="0"/>
                    </a:lnTo>
                    <a:lnTo>
                      <a:pt x="183" y="2"/>
                    </a:lnTo>
                    <a:lnTo>
                      <a:pt x="182" y="2"/>
                    </a:lnTo>
                    <a:lnTo>
                      <a:pt x="182" y="4"/>
                    </a:lnTo>
                    <a:lnTo>
                      <a:pt x="183" y="4"/>
                    </a:lnTo>
                    <a:lnTo>
                      <a:pt x="183" y="2"/>
                    </a:lnTo>
                    <a:lnTo>
                      <a:pt x="186" y="2"/>
                    </a:lnTo>
                    <a:lnTo>
                      <a:pt x="186" y="0"/>
                    </a:lnTo>
                    <a:lnTo>
                      <a:pt x="188" y="0"/>
                    </a:lnTo>
                    <a:lnTo>
                      <a:pt x="188" y="0"/>
                    </a:lnTo>
                    <a:close/>
                    <a:moveTo>
                      <a:pt x="192" y="0"/>
                    </a:moveTo>
                    <a:lnTo>
                      <a:pt x="190" y="0"/>
                    </a:lnTo>
                    <a:lnTo>
                      <a:pt x="190" y="0"/>
                    </a:lnTo>
                    <a:lnTo>
                      <a:pt x="188" y="0"/>
                    </a:lnTo>
                    <a:lnTo>
                      <a:pt x="188" y="2"/>
                    </a:lnTo>
                    <a:lnTo>
                      <a:pt x="186" y="2"/>
                    </a:lnTo>
                    <a:lnTo>
                      <a:pt x="186" y="4"/>
                    </a:lnTo>
                    <a:lnTo>
                      <a:pt x="188" y="4"/>
                    </a:lnTo>
                    <a:lnTo>
                      <a:pt x="188" y="2"/>
                    </a:lnTo>
                    <a:lnTo>
                      <a:pt x="190" y="2"/>
                    </a:lnTo>
                    <a:lnTo>
                      <a:pt x="190" y="0"/>
                    </a:lnTo>
                    <a:lnTo>
                      <a:pt x="192" y="0"/>
                    </a:lnTo>
                    <a:lnTo>
                      <a:pt x="192" y="0"/>
                    </a:lnTo>
                    <a:close/>
                    <a:moveTo>
                      <a:pt x="196" y="0"/>
                    </a:moveTo>
                    <a:lnTo>
                      <a:pt x="193" y="0"/>
                    </a:lnTo>
                    <a:lnTo>
                      <a:pt x="193" y="0"/>
                    </a:lnTo>
                    <a:lnTo>
                      <a:pt x="192" y="0"/>
                    </a:lnTo>
                    <a:lnTo>
                      <a:pt x="192" y="2"/>
                    </a:lnTo>
                    <a:lnTo>
                      <a:pt x="190" y="2"/>
                    </a:lnTo>
                    <a:lnTo>
                      <a:pt x="190" y="4"/>
                    </a:lnTo>
                    <a:lnTo>
                      <a:pt x="192" y="4"/>
                    </a:lnTo>
                    <a:lnTo>
                      <a:pt x="192" y="2"/>
                    </a:lnTo>
                    <a:lnTo>
                      <a:pt x="193" y="2"/>
                    </a:lnTo>
                    <a:lnTo>
                      <a:pt x="193" y="0"/>
                    </a:lnTo>
                    <a:lnTo>
                      <a:pt x="196" y="0"/>
                    </a:lnTo>
                    <a:lnTo>
                      <a:pt x="196" y="0"/>
                    </a:lnTo>
                    <a:close/>
                    <a:moveTo>
                      <a:pt x="199" y="0"/>
                    </a:moveTo>
                    <a:lnTo>
                      <a:pt x="198" y="0"/>
                    </a:lnTo>
                    <a:lnTo>
                      <a:pt x="198" y="0"/>
                    </a:lnTo>
                    <a:lnTo>
                      <a:pt x="196" y="0"/>
                    </a:lnTo>
                    <a:lnTo>
                      <a:pt x="196" y="2"/>
                    </a:lnTo>
                    <a:lnTo>
                      <a:pt x="193" y="2"/>
                    </a:lnTo>
                    <a:lnTo>
                      <a:pt x="193" y="4"/>
                    </a:lnTo>
                    <a:lnTo>
                      <a:pt x="196" y="4"/>
                    </a:lnTo>
                    <a:lnTo>
                      <a:pt x="196" y="2"/>
                    </a:lnTo>
                    <a:lnTo>
                      <a:pt x="198" y="2"/>
                    </a:lnTo>
                    <a:lnTo>
                      <a:pt x="198" y="0"/>
                    </a:lnTo>
                    <a:lnTo>
                      <a:pt x="199" y="0"/>
                    </a:lnTo>
                    <a:lnTo>
                      <a:pt x="199" y="0"/>
                    </a:lnTo>
                    <a:close/>
                    <a:moveTo>
                      <a:pt x="203" y="0"/>
                    </a:moveTo>
                    <a:lnTo>
                      <a:pt x="202" y="0"/>
                    </a:lnTo>
                    <a:lnTo>
                      <a:pt x="202" y="0"/>
                    </a:lnTo>
                    <a:lnTo>
                      <a:pt x="199" y="0"/>
                    </a:lnTo>
                    <a:lnTo>
                      <a:pt x="199" y="2"/>
                    </a:lnTo>
                    <a:lnTo>
                      <a:pt x="198" y="2"/>
                    </a:lnTo>
                    <a:lnTo>
                      <a:pt x="198" y="4"/>
                    </a:lnTo>
                    <a:lnTo>
                      <a:pt x="199" y="4"/>
                    </a:lnTo>
                    <a:lnTo>
                      <a:pt x="199" y="2"/>
                    </a:lnTo>
                    <a:lnTo>
                      <a:pt x="202" y="2"/>
                    </a:lnTo>
                    <a:lnTo>
                      <a:pt x="202" y="0"/>
                    </a:lnTo>
                    <a:lnTo>
                      <a:pt x="203" y="0"/>
                    </a:lnTo>
                    <a:lnTo>
                      <a:pt x="203" y="0"/>
                    </a:lnTo>
                    <a:close/>
                    <a:moveTo>
                      <a:pt x="208" y="0"/>
                    </a:moveTo>
                    <a:lnTo>
                      <a:pt x="206" y="0"/>
                    </a:lnTo>
                    <a:lnTo>
                      <a:pt x="206" y="0"/>
                    </a:lnTo>
                    <a:lnTo>
                      <a:pt x="203" y="0"/>
                    </a:lnTo>
                    <a:lnTo>
                      <a:pt x="203" y="2"/>
                    </a:lnTo>
                    <a:lnTo>
                      <a:pt x="202" y="2"/>
                    </a:lnTo>
                    <a:lnTo>
                      <a:pt x="202" y="4"/>
                    </a:lnTo>
                    <a:lnTo>
                      <a:pt x="203" y="4"/>
                    </a:lnTo>
                    <a:lnTo>
                      <a:pt x="203" y="2"/>
                    </a:lnTo>
                    <a:lnTo>
                      <a:pt x="206" y="2"/>
                    </a:lnTo>
                    <a:lnTo>
                      <a:pt x="206" y="0"/>
                    </a:lnTo>
                    <a:lnTo>
                      <a:pt x="208" y="0"/>
                    </a:lnTo>
                    <a:lnTo>
                      <a:pt x="208" y="0"/>
                    </a:lnTo>
                    <a:close/>
                    <a:moveTo>
                      <a:pt x="212" y="0"/>
                    </a:moveTo>
                    <a:lnTo>
                      <a:pt x="209" y="0"/>
                    </a:lnTo>
                    <a:lnTo>
                      <a:pt x="209" y="0"/>
                    </a:lnTo>
                    <a:lnTo>
                      <a:pt x="208" y="0"/>
                    </a:lnTo>
                    <a:lnTo>
                      <a:pt x="208" y="2"/>
                    </a:lnTo>
                    <a:lnTo>
                      <a:pt x="206" y="2"/>
                    </a:lnTo>
                    <a:lnTo>
                      <a:pt x="206" y="4"/>
                    </a:lnTo>
                    <a:lnTo>
                      <a:pt x="208" y="4"/>
                    </a:lnTo>
                    <a:lnTo>
                      <a:pt x="208" y="2"/>
                    </a:lnTo>
                    <a:lnTo>
                      <a:pt x="209" y="2"/>
                    </a:lnTo>
                    <a:lnTo>
                      <a:pt x="209" y="0"/>
                    </a:lnTo>
                    <a:lnTo>
                      <a:pt x="212" y="0"/>
                    </a:lnTo>
                    <a:lnTo>
                      <a:pt x="212" y="0"/>
                    </a:lnTo>
                    <a:close/>
                    <a:moveTo>
                      <a:pt x="215" y="0"/>
                    </a:moveTo>
                    <a:lnTo>
                      <a:pt x="213" y="0"/>
                    </a:lnTo>
                    <a:lnTo>
                      <a:pt x="213" y="0"/>
                    </a:lnTo>
                    <a:lnTo>
                      <a:pt x="212" y="0"/>
                    </a:lnTo>
                    <a:lnTo>
                      <a:pt x="212" y="2"/>
                    </a:lnTo>
                    <a:lnTo>
                      <a:pt x="209" y="2"/>
                    </a:lnTo>
                    <a:lnTo>
                      <a:pt x="209" y="4"/>
                    </a:lnTo>
                    <a:lnTo>
                      <a:pt x="212" y="4"/>
                    </a:lnTo>
                    <a:lnTo>
                      <a:pt x="212" y="2"/>
                    </a:lnTo>
                    <a:lnTo>
                      <a:pt x="213" y="2"/>
                    </a:lnTo>
                    <a:lnTo>
                      <a:pt x="213" y="0"/>
                    </a:lnTo>
                    <a:lnTo>
                      <a:pt x="215" y="0"/>
                    </a:lnTo>
                    <a:lnTo>
                      <a:pt x="215" y="0"/>
                    </a:lnTo>
                    <a:close/>
                    <a:moveTo>
                      <a:pt x="219" y="0"/>
                    </a:moveTo>
                    <a:lnTo>
                      <a:pt x="218" y="0"/>
                    </a:lnTo>
                    <a:lnTo>
                      <a:pt x="218" y="0"/>
                    </a:lnTo>
                    <a:lnTo>
                      <a:pt x="215" y="0"/>
                    </a:lnTo>
                    <a:lnTo>
                      <a:pt x="215" y="2"/>
                    </a:lnTo>
                    <a:lnTo>
                      <a:pt x="213" y="2"/>
                    </a:lnTo>
                    <a:lnTo>
                      <a:pt x="213" y="4"/>
                    </a:lnTo>
                    <a:lnTo>
                      <a:pt x="215" y="4"/>
                    </a:lnTo>
                    <a:lnTo>
                      <a:pt x="215" y="2"/>
                    </a:lnTo>
                    <a:lnTo>
                      <a:pt x="218" y="2"/>
                    </a:lnTo>
                    <a:lnTo>
                      <a:pt x="218" y="0"/>
                    </a:lnTo>
                    <a:lnTo>
                      <a:pt x="219" y="0"/>
                    </a:lnTo>
                    <a:lnTo>
                      <a:pt x="219" y="0"/>
                    </a:lnTo>
                    <a:close/>
                    <a:moveTo>
                      <a:pt x="223" y="0"/>
                    </a:moveTo>
                    <a:lnTo>
                      <a:pt x="221" y="0"/>
                    </a:lnTo>
                    <a:lnTo>
                      <a:pt x="221" y="0"/>
                    </a:lnTo>
                    <a:lnTo>
                      <a:pt x="219" y="0"/>
                    </a:lnTo>
                    <a:lnTo>
                      <a:pt x="219" y="2"/>
                    </a:lnTo>
                    <a:lnTo>
                      <a:pt x="218" y="2"/>
                    </a:lnTo>
                    <a:lnTo>
                      <a:pt x="218" y="4"/>
                    </a:lnTo>
                    <a:lnTo>
                      <a:pt x="219" y="4"/>
                    </a:lnTo>
                    <a:lnTo>
                      <a:pt x="219" y="2"/>
                    </a:lnTo>
                    <a:lnTo>
                      <a:pt x="221" y="2"/>
                    </a:lnTo>
                    <a:lnTo>
                      <a:pt x="221" y="0"/>
                    </a:lnTo>
                    <a:lnTo>
                      <a:pt x="223" y="0"/>
                    </a:lnTo>
                    <a:lnTo>
                      <a:pt x="223" y="0"/>
                    </a:lnTo>
                    <a:close/>
                    <a:moveTo>
                      <a:pt x="228" y="0"/>
                    </a:moveTo>
                    <a:lnTo>
                      <a:pt x="225" y="0"/>
                    </a:lnTo>
                    <a:lnTo>
                      <a:pt x="225" y="0"/>
                    </a:lnTo>
                    <a:lnTo>
                      <a:pt x="223" y="0"/>
                    </a:lnTo>
                    <a:lnTo>
                      <a:pt x="223" y="2"/>
                    </a:lnTo>
                    <a:lnTo>
                      <a:pt x="221" y="2"/>
                    </a:lnTo>
                    <a:lnTo>
                      <a:pt x="221" y="4"/>
                    </a:lnTo>
                    <a:lnTo>
                      <a:pt x="223" y="4"/>
                    </a:lnTo>
                    <a:lnTo>
                      <a:pt x="223" y="2"/>
                    </a:lnTo>
                    <a:lnTo>
                      <a:pt x="225" y="2"/>
                    </a:lnTo>
                    <a:lnTo>
                      <a:pt x="225" y="0"/>
                    </a:lnTo>
                    <a:lnTo>
                      <a:pt x="228" y="0"/>
                    </a:lnTo>
                    <a:lnTo>
                      <a:pt x="228" y="0"/>
                    </a:lnTo>
                    <a:close/>
                    <a:moveTo>
                      <a:pt x="231" y="0"/>
                    </a:moveTo>
                    <a:lnTo>
                      <a:pt x="229" y="0"/>
                    </a:lnTo>
                    <a:lnTo>
                      <a:pt x="229" y="0"/>
                    </a:lnTo>
                    <a:lnTo>
                      <a:pt x="228" y="0"/>
                    </a:lnTo>
                    <a:lnTo>
                      <a:pt x="228" y="2"/>
                    </a:lnTo>
                    <a:lnTo>
                      <a:pt x="225" y="2"/>
                    </a:lnTo>
                    <a:lnTo>
                      <a:pt x="225" y="4"/>
                    </a:lnTo>
                    <a:lnTo>
                      <a:pt x="228" y="4"/>
                    </a:lnTo>
                    <a:lnTo>
                      <a:pt x="228" y="2"/>
                    </a:lnTo>
                    <a:lnTo>
                      <a:pt x="229" y="2"/>
                    </a:lnTo>
                    <a:lnTo>
                      <a:pt x="229" y="0"/>
                    </a:lnTo>
                    <a:lnTo>
                      <a:pt x="231" y="0"/>
                    </a:lnTo>
                    <a:lnTo>
                      <a:pt x="231" y="0"/>
                    </a:lnTo>
                    <a:close/>
                    <a:moveTo>
                      <a:pt x="235" y="0"/>
                    </a:moveTo>
                    <a:lnTo>
                      <a:pt x="234" y="0"/>
                    </a:lnTo>
                    <a:lnTo>
                      <a:pt x="234" y="0"/>
                    </a:lnTo>
                    <a:lnTo>
                      <a:pt x="231" y="0"/>
                    </a:lnTo>
                    <a:lnTo>
                      <a:pt x="231" y="2"/>
                    </a:lnTo>
                    <a:lnTo>
                      <a:pt x="229" y="2"/>
                    </a:lnTo>
                    <a:lnTo>
                      <a:pt x="229" y="4"/>
                    </a:lnTo>
                    <a:lnTo>
                      <a:pt x="231" y="4"/>
                    </a:lnTo>
                    <a:lnTo>
                      <a:pt x="231" y="2"/>
                    </a:lnTo>
                    <a:lnTo>
                      <a:pt x="234" y="2"/>
                    </a:lnTo>
                    <a:lnTo>
                      <a:pt x="234" y="0"/>
                    </a:lnTo>
                    <a:lnTo>
                      <a:pt x="235" y="0"/>
                    </a:lnTo>
                    <a:lnTo>
                      <a:pt x="235" y="0"/>
                    </a:lnTo>
                    <a:close/>
                    <a:moveTo>
                      <a:pt x="239" y="0"/>
                    </a:moveTo>
                    <a:lnTo>
                      <a:pt x="236" y="0"/>
                    </a:lnTo>
                    <a:lnTo>
                      <a:pt x="236" y="0"/>
                    </a:lnTo>
                    <a:lnTo>
                      <a:pt x="235" y="0"/>
                    </a:lnTo>
                    <a:lnTo>
                      <a:pt x="235" y="2"/>
                    </a:lnTo>
                    <a:lnTo>
                      <a:pt x="234" y="2"/>
                    </a:lnTo>
                    <a:lnTo>
                      <a:pt x="234" y="4"/>
                    </a:lnTo>
                    <a:lnTo>
                      <a:pt x="235" y="4"/>
                    </a:lnTo>
                    <a:lnTo>
                      <a:pt x="235" y="2"/>
                    </a:lnTo>
                    <a:lnTo>
                      <a:pt x="236" y="2"/>
                    </a:lnTo>
                    <a:lnTo>
                      <a:pt x="236" y="0"/>
                    </a:lnTo>
                    <a:lnTo>
                      <a:pt x="239" y="0"/>
                    </a:lnTo>
                    <a:lnTo>
                      <a:pt x="239" y="0"/>
                    </a:lnTo>
                    <a:close/>
                    <a:moveTo>
                      <a:pt x="244" y="0"/>
                    </a:moveTo>
                    <a:lnTo>
                      <a:pt x="241" y="0"/>
                    </a:lnTo>
                    <a:lnTo>
                      <a:pt x="241" y="0"/>
                    </a:lnTo>
                    <a:lnTo>
                      <a:pt x="239" y="0"/>
                    </a:lnTo>
                    <a:lnTo>
                      <a:pt x="239" y="2"/>
                    </a:lnTo>
                    <a:lnTo>
                      <a:pt x="236" y="2"/>
                    </a:lnTo>
                    <a:lnTo>
                      <a:pt x="236" y="4"/>
                    </a:lnTo>
                    <a:lnTo>
                      <a:pt x="239" y="4"/>
                    </a:lnTo>
                    <a:lnTo>
                      <a:pt x="239" y="2"/>
                    </a:lnTo>
                    <a:lnTo>
                      <a:pt x="241" y="2"/>
                    </a:lnTo>
                    <a:lnTo>
                      <a:pt x="241" y="0"/>
                    </a:lnTo>
                    <a:lnTo>
                      <a:pt x="244" y="0"/>
                    </a:lnTo>
                    <a:lnTo>
                      <a:pt x="244" y="0"/>
                    </a:lnTo>
                    <a:close/>
                    <a:moveTo>
                      <a:pt x="246" y="0"/>
                    </a:moveTo>
                    <a:lnTo>
                      <a:pt x="245" y="0"/>
                    </a:lnTo>
                    <a:lnTo>
                      <a:pt x="245" y="0"/>
                    </a:lnTo>
                    <a:lnTo>
                      <a:pt x="244" y="0"/>
                    </a:lnTo>
                    <a:lnTo>
                      <a:pt x="244" y="2"/>
                    </a:lnTo>
                    <a:lnTo>
                      <a:pt x="241" y="2"/>
                    </a:lnTo>
                    <a:lnTo>
                      <a:pt x="241" y="4"/>
                    </a:lnTo>
                    <a:lnTo>
                      <a:pt x="244" y="4"/>
                    </a:lnTo>
                    <a:lnTo>
                      <a:pt x="244" y="2"/>
                    </a:lnTo>
                    <a:lnTo>
                      <a:pt x="245" y="2"/>
                    </a:lnTo>
                    <a:lnTo>
                      <a:pt x="245" y="0"/>
                    </a:lnTo>
                    <a:lnTo>
                      <a:pt x="246" y="0"/>
                    </a:lnTo>
                    <a:lnTo>
                      <a:pt x="246" y="0"/>
                    </a:lnTo>
                    <a:close/>
                    <a:moveTo>
                      <a:pt x="251" y="0"/>
                    </a:moveTo>
                    <a:lnTo>
                      <a:pt x="249" y="0"/>
                    </a:lnTo>
                    <a:lnTo>
                      <a:pt x="249" y="0"/>
                    </a:lnTo>
                    <a:lnTo>
                      <a:pt x="246" y="0"/>
                    </a:lnTo>
                    <a:lnTo>
                      <a:pt x="246" y="2"/>
                    </a:lnTo>
                    <a:lnTo>
                      <a:pt x="245" y="2"/>
                    </a:lnTo>
                    <a:lnTo>
                      <a:pt x="245" y="4"/>
                    </a:lnTo>
                    <a:lnTo>
                      <a:pt x="246" y="4"/>
                    </a:lnTo>
                    <a:lnTo>
                      <a:pt x="246" y="2"/>
                    </a:lnTo>
                    <a:lnTo>
                      <a:pt x="249" y="2"/>
                    </a:lnTo>
                    <a:lnTo>
                      <a:pt x="249" y="0"/>
                    </a:lnTo>
                    <a:lnTo>
                      <a:pt x="251" y="0"/>
                    </a:lnTo>
                    <a:lnTo>
                      <a:pt x="251" y="0"/>
                    </a:lnTo>
                    <a:close/>
                    <a:moveTo>
                      <a:pt x="255" y="0"/>
                    </a:moveTo>
                    <a:lnTo>
                      <a:pt x="252" y="0"/>
                    </a:lnTo>
                    <a:lnTo>
                      <a:pt x="252" y="0"/>
                    </a:lnTo>
                    <a:lnTo>
                      <a:pt x="251" y="0"/>
                    </a:lnTo>
                    <a:lnTo>
                      <a:pt x="251" y="2"/>
                    </a:lnTo>
                    <a:lnTo>
                      <a:pt x="249" y="2"/>
                    </a:lnTo>
                    <a:lnTo>
                      <a:pt x="249" y="4"/>
                    </a:lnTo>
                    <a:lnTo>
                      <a:pt x="251" y="4"/>
                    </a:lnTo>
                    <a:lnTo>
                      <a:pt x="251" y="2"/>
                    </a:lnTo>
                    <a:lnTo>
                      <a:pt x="252" y="2"/>
                    </a:lnTo>
                    <a:lnTo>
                      <a:pt x="252" y="0"/>
                    </a:lnTo>
                    <a:lnTo>
                      <a:pt x="255" y="0"/>
                    </a:lnTo>
                    <a:lnTo>
                      <a:pt x="255" y="0"/>
                    </a:lnTo>
                    <a:close/>
                    <a:moveTo>
                      <a:pt x="258" y="0"/>
                    </a:moveTo>
                    <a:lnTo>
                      <a:pt x="257" y="0"/>
                    </a:lnTo>
                    <a:lnTo>
                      <a:pt x="257" y="0"/>
                    </a:lnTo>
                    <a:lnTo>
                      <a:pt x="255" y="0"/>
                    </a:lnTo>
                    <a:lnTo>
                      <a:pt x="255" y="2"/>
                    </a:lnTo>
                    <a:lnTo>
                      <a:pt x="252" y="2"/>
                    </a:lnTo>
                    <a:lnTo>
                      <a:pt x="252" y="4"/>
                    </a:lnTo>
                    <a:lnTo>
                      <a:pt x="255" y="4"/>
                    </a:lnTo>
                    <a:lnTo>
                      <a:pt x="255" y="2"/>
                    </a:lnTo>
                    <a:lnTo>
                      <a:pt x="257" y="2"/>
                    </a:lnTo>
                    <a:lnTo>
                      <a:pt x="257" y="0"/>
                    </a:lnTo>
                    <a:lnTo>
                      <a:pt x="258" y="0"/>
                    </a:lnTo>
                    <a:lnTo>
                      <a:pt x="258" y="0"/>
                    </a:lnTo>
                    <a:close/>
                    <a:moveTo>
                      <a:pt x="262" y="0"/>
                    </a:moveTo>
                    <a:lnTo>
                      <a:pt x="261" y="0"/>
                    </a:lnTo>
                    <a:lnTo>
                      <a:pt x="261" y="0"/>
                    </a:lnTo>
                    <a:lnTo>
                      <a:pt x="258" y="0"/>
                    </a:lnTo>
                    <a:lnTo>
                      <a:pt x="258" y="2"/>
                    </a:lnTo>
                    <a:lnTo>
                      <a:pt x="257" y="2"/>
                    </a:lnTo>
                    <a:lnTo>
                      <a:pt x="257" y="4"/>
                    </a:lnTo>
                    <a:lnTo>
                      <a:pt x="258" y="4"/>
                    </a:lnTo>
                    <a:lnTo>
                      <a:pt x="258" y="2"/>
                    </a:lnTo>
                    <a:lnTo>
                      <a:pt x="261" y="2"/>
                    </a:lnTo>
                    <a:lnTo>
                      <a:pt x="261" y="0"/>
                    </a:lnTo>
                    <a:lnTo>
                      <a:pt x="262" y="0"/>
                    </a:lnTo>
                    <a:lnTo>
                      <a:pt x="262" y="0"/>
                    </a:lnTo>
                    <a:close/>
                    <a:moveTo>
                      <a:pt x="267" y="0"/>
                    </a:moveTo>
                    <a:lnTo>
                      <a:pt x="265" y="0"/>
                    </a:lnTo>
                    <a:lnTo>
                      <a:pt x="265" y="0"/>
                    </a:lnTo>
                    <a:lnTo>
                      <a:pt x="262" y="0"/>
                    </a:lnTo>
                    <a:lnTo>
                      <a:pt x="262" y="2"/>
                    </a:lnTo>
                    <a:lnTo>
                      <a:pt x="261" y="2"/>
                    </a:lnTo>
                    <a:lnTo>
                      <a:pt x="261" y="4"/>
                    </a:lnTo>
                    <a:lnTo>
                      <a:pt x="262" y="4"/>
                    </a:lnTo>
                    <a:lnTo>
                      <a:pt x="262" y="2"/>
                    </a:lnTo>
                    <a:lnTo>
                      <a:pt x="265" y="2"/>
                    </a:lnTo>
                    <a:lnTo>
                      <a:pt x="265" y="0"/>
                    </a:lnTo>
                    <a:lnTo>
                      <a:pt x="267" y="0"/>
                    </a:lnTo>
                    <a:lnTo>
                      <a:pt x="267" y="0"/>
                    </a:lnTo>
                    <a:close/>
                    <a:moveTo>
                      <a:pt x="269" y="0"/>
                    </a:moveTo>
                    <a:lnTo>
                      <a:pt x="268" y="0"/>
                    </a:lnTo>
                    <a:lnTo>
                      <a:pt x="268" y="0"/>
                    </a:lnTo>
                    <a:lnTo>
                      <a:pt x="267" y="0"/>
                    </a:lnTo>
                    <a:lnTo>
                      <a:pt x="267" y="2"/>
                    </a:lnTo>
                    <a:lnTo>
                      <a:pt x="265" y="2"/>
                    </a:lnTo>
                    <a:lnTo>
                      <a:pt x="265" y="4"/>
                    </a:lnTo>
                    <a:lnTo>
                      <a:pt x="267" y="4"/>
                    </a:lnTo>
                    <a:lnTo>
                      <a:pt x="267" y="2"/>
                    </a:lnTo>
                    <a:lnTo>
                      <a:pt x="268" y="2"/>
                    </a:lnTo>
                    <a:lnTo>
                      <a:pt x="268" y="0"/>
                    </a:lnTo>
                    <a:lnTo>
                      <a:pt x="271" y="0"/>
                    </a:lnTo>
                    <a:lnTo>
                      <a:pt x="271" y="0"/>
                    </a:lnTo>
                    <a:lnTo>
                      <a:pt x="271" y="0"/>
                    </a:lnTo>
                    <a:lnTo>
                      <a:pt x="269" y="0"/>
                    </a:lnTo>
                    <a:close/>
                  </a:path>
                </a:pathLst>
              </a:custGeom>
              <a:solidFill>
                <a:srgbClr val="020303"/>
              </a:solidFill>
              <a:ln>
                <a:noFill/>
              </a:ln>
            </p:spPr>
            <p:txBody>
              <a:bodyPr/>
              <a:lstStyle/>
              <a:p>
                <a:pPr fontAlgn="auto">
                  <a:spcBef>
                    <a:spcPts val="0"/>
                  </a:spcBef>
                  <a:spcAft>
                    <a:spcPts val="0"/>
                  </a:spcAft>
                  <a:defRPr/>
                </a:pPr>
                <a:endParaRPr lang="zh-CN" altLang="en-US">
                  <a:latin typeface="+mn-lt"/>
                  <a:ea typeface="+mn-ea"/>
                </a:endParaRPr>
              </a:p>
            </p:txBody>
          </p:sp>
          <p:sp>
            <p:nvSpPr>
              <p:cNvPr id="433" name="Rectangle 1565"/>
              <p:cNvSpPr>
                <a:spLocks noChangeArrowheads="1"/>
              </p:cNvSpPr>
              <p:nvPr/>
            </p:nvSpPr>
            <p:spPr bwMode="auto">
              <a:xfrm>
                <a:off x="4743" y="925"/>
                <a:ext cx="2"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34" name="Line 1566"/>
              <p:cNvSpPr>
                <a:spLocks noChangeShapeType="1"/>
              </p:cNvSpPr>
              <p:nvPr/>
            </p:nvSpPr>
            <p:spPr bwMode="auto">
              <a:xfrm>
                <a:off x="4998" y="924"/>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35" name="Freeform 1567"/>
              <p:cNvSpPr/>
              <p:nvPr/>
            </p:nvSpPr>
            <p:spPr bwMode="auto">
              <a:xfrm>
                <a:off x="4997" y="923"/>
                <a:ext cx="1" cy="1"/>
              </a:xfrm>
              <a:custGeom>
                <a:avLst/>
                <a:gdLst>
                  <a:gd name="T0" fmla="*/ 1 w 1"/>
                  <a:gd name="T1" fmla="*/ 0 h 1"/>
                  <a:gd name="T2" fmla="*/ 1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0"/>
                    </a:lnTo>
                    <a:lnTo>
                      <a:pt x="0" y="1"/>
                    </a:lnTo>
                    <a:lnTo>
                      <a:pt x="1" y="1"/>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36" name="Rectangle 1568"/>
              <p:cNvSpPr>
                <a:spLocks noChangeArrowheads="1"/>
              </p:cNvSpPr>
              <p:nvPr/>
            </p:nvSpPr>
            <p:spPr bwMode="auto">
              <a:xfrm>
                <a:off x="4999" y="921"/>
                <a:ext cx="1" cy="1"/>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37" name="Line 1569"/>
              <p:cNvSpPr>
                <a:spLocks noChangeShapeType="1"/>
              </p:cNvSpPr>
              <p:nvPr/>
            </p:nvSpPr>
            <p:spPr bwMode="auto">
              <a:xfrm>
                <a:off x="5002" y="92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38" name="Line 1570"/>
              <p:cNvSpPr>
                <a:spLocks noChangeShapeType="1"/>
              </p:cNvSpPr>
              <p:nvPr/>
            </p:nvSpPr>
            <p:spPr bwMode="auto">
              <a:xfrm>
                <a:off x="5002" y="911"/>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39" name="Line 1571"/>
              <p:cNvSpPr>
                <a:spLocks noChangeShapeType="1"/>
              </p:cNvSpPr>
              <p:nvPr/>
            </p:nvSpPr>
            <p:spPr bwMode="auto">
              <a:xfrm>
                <a:off x="5002" y="908"/>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40" name="Freeform 1572"/>
              <p:cNvSpPr/>
              <p:nvPr/>
            </p:nvSpPr>
            <p:spPr bwMode="auto">
              <a:xfrm>
                <a:off x="4999" y="904"/>
                <a:ext cx="5" cy="4"/>
              </a:xfrm>
              <a:custGeom>
                <a:avLst/>
                <a:gdLst>
                  <a:gd name="T0" fmla="*/ 3 w 5"/>
                  <a:gd name="T1" fmla="*/ 0 h 4"/>
                  <a:gd name="T2" fmla="*/ 3 w 5"/>
                  <a:gd name="T3" fmla="*/ 1 h 4"/>
                  <a:gd name="T4" fmla="*/ 0 w 5"/>
                  <a:gd name="T5" fmla="*/ 1 h 4"/>
                  <a:gd name="T6" fmla="*/ 0 w 5"/>
                  <a:gd name="T7" fmla="*/ 4 h 4"/>
                  <a:gd name="T8" fmla="*/ 0 w 5"/>
                  <a:gd name="T9" fmla="*/ 4 h 4"/>
                  <a:gd name="T10" fmla="*/ 0 w 5"/>
                  <a:gd name="T11" fmla="*/ 4 h 4"/>
                  <a:gd name="T12" fmla="*/ 0 w 5"/>
                  <a:gd name="T13" fmla="*/ 4 h 4"/>
                  <a:gd name="T14" fmla="*/ 0 w 5"/>
                  <a:gd name="T15" fmla="*/ 4 h 4"/>
                  <a:gd name="T16" fmla="*/ 3 w 5"/>
                  <a:gd name="T17" fmla="*/ 4 h 4"/>
                  <a:gd name="T18" fmla="*/ 3 w 5"/>
                  <a:gd name="T19" fmla="*/ 1 h 4"/>
                  <a:gd name="T20" fmla="*/ 5 w 5"/>
                  <a:gd name="T21" fmla="*/ 1 h 4"/>
                  <a:gd name="T22" fmla="*/ 5 w 5"/>
                  <a:gd name="T23" fmla="*/ 1 h 4"/>
                  <a:gd name="T24" fmla="*/ 3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3" y="0"/>
                    </a:moveTo>
                    <a:lnTo>
                      <a:pt x="3" y="1"/>
                    </a:lnTo>
                    <a:lnTo>
                      <a:pt x="0" y="1"/>
                    </a:lnTo>
                    <a:lnTo>
                      <a:pt x="0" y="4"/>
                    </a:lnTo>
                    <a:lnTo>
                      <a:pt x="0" y="4"/>
                    </a:lnTo>
                    <a:lnTo>
                      <a:pt x="0" y="4"/>
                    </a:lnTo>
                    <a:lnTo>
                      <a:pt x="0" y="4"/>
                    </a:lnTo>
                    <a:lnTo>
                      <a:pt x="0" y="4"/>
                    </a:lnTo>
                    <a:lnTo>
                      <a:pt x="3" y="4"/>
                    </a:lnTo>
                    <a:lnTo>
                      <a:pt x="3" y="1"/>
                    </a:lnTo>
                    <a:lnTo>
                      <a:pt x="5" y="1"/>
                    </a:lnTo>
                    <a:lnTo>
                      <a:pt x="5" y="1"/>
                    </a:lnTo>
                    <a:lnTo>
                      <a:pt x="3"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41" name="Line 1573"/>
              <p:cNvSpPr>
                <a:spLocks noChangeShapeType="1"/>
              </p:cNvSpPr>
              <p:nvPr/>
            </p:nvSpPr>
            <p:spPr bwMode="auto">
              <a:xfrm>
                <a:off x="4994" y="904"/>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42" name="Line 1574"/>
              <p:cNvSpPr>
                <a:spLocks noChangeShapeType="1"/>
              </p:cNvSpPr>
              <p:nvPr/>
            </p:nvSpPr>
            <p:spPr bwMode="auto">
              <a:xfrm>
                <a:off x="4998" y="904"/>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43" name="Freeform 1575"/>
              <p:cNvSpPr/>
              <p:nvPr/>
            </p:nvSpPr>
            <p:spPr bwMode="auto">
              <a:xfrm>
                <a:off x="4998" y="902"/>
                <a:ext cx="3" cy="5"/>
              </a:xfrm>
              <a:custGeom>
                <a:avLst/>
                <a:gdLst>
                  <a:gd name="T0" fmla="*/ 1 w 3"/>
                  <a:gd name="T1" fmla="*/ 0 h 5"/>
                  <a:gd name="T2" fmla="*/ 1 w 3"/>
                  <a:gd name="T3" fmla="*/ 2 h 5"/>
                  <a:gd name="T4" fmla="*/ 0 w 3"/>
                  <a:gd name="T5" fmla="*/ 2 h 5"/>
                  <a:gd name="T6" fmla="*/ 0 w 3"/>
                  <a:gd name="T7" fmla="*/ 3 h 5"/>
                  <a:gd name="T8" fmla="*/ 0 w 3"/>
                  <a:gd name="T9" fmla="*/ 3 h 5"/>
                  <a:gd name="T10" fmla="*/ 0 w 3"/>
                  <a:gd name="T11" fmla="*/ 3 h 5"/>
                  <a:gd name="T12" fmla="*/ 0 w 3"/>
                  <a:gd name="T13" fmla="*/ 5 h 5"/>
                  <a:gd name="T14" fmla="*/ 0 w 3"/>
                  <a:gd name="T15" fmla="*/ 3 h 5"/>
                  <a:gd name="T16" fmla="*/ 1 w 3"/>
                  <a:gd name="T17" fmla="*/ 3 h 5"/>
                  <a:gd name="T18" fmla="*/ 1 w 3"/>
                  <a:gd name="T19" fmla="*/ 2 h 5"/>
                  <a:gd name="T20" fmla="*/ 3 w 3"/>
                  <a:gd name="T21" fmla="*/ 2 h 5"/>
                  <a:gd name="T22" fmla="*/ 3 w 3"/>
                  <a:gd name="T23" fmla="*/ 2 h 5"/>
                  <a:gd name="T24" fmla="*/ 1 w 3"/>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5">
                    <a:moveTo>
                      <a:pt x="1" y="0"/>
                    </a:moveTo>
                    <a:lnTo>
                      <a:pt x="1" y="2"/>
                    </a:lnTo>
                    <a:lnTo>
                      <a:pt x="0" y="2"/>
                    </a:lnTo>
                    <a:lnTo>
                      <a:pt x="0" y="3"/>
                    </a:lnTo>
                    <a:lnTo>
                      <a:pt x="0" y="3"/>
                    </a:lnTo>
                    <a:lnTo>
                      <a:pt x="0" y="3"/>
                    </a:lnTo>
                    <a:lnTo>
                      <a:pt x="0" y="5"/>
                    </a:lnTo>
                    <a:lnTo>
                      <a:pt x="0" y="3"/>
                    </a:lnTo>
                    <a:lnTo>
                      <a:pt x="1" y="3"/>
                    </a:lnTo>
                    <a:lnTo>
                      <a:pt x="1" y="2"/>
                    </a:lnTo>
                    <a:lnTo>
                      <a:pt x="3" y="2"/>
                    </a:lnTo>
                    <a:lnTo>
                      <a:pt x="3" y="2"/>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44" name="Freeform 1576"/>
              <p:cNvSpPr/>
              <p:nvPr/>
            </p:nvSpPr>
            <p:spPr bwMode="auto">
              <a:xfrm>
                <a:off x="4994" y="901"/>
                <a:ext cx="4" cy="4"/>
              </a:xfrm>
              <a:custGeom>
                <a:avLst/>
                <a:gdLst>
                  <a:gd name="T0" fmla="*/ 4 w 4"/>
                  <a:gd name="T1" fmla="*/ 0 h 4"/>
                  <a:gd name="T2" fmla="*/ 4 w 4"/>
                  <a:gd name="T3" fmla="*/ 1 h 4"/>
                  <a:gd name="T4" fmla="*/ 3 w 4"/>
                  <a:gd name="T5" fmla="*/ 1 h 4"/>
                  <a:gd name="T6" fmla="*/ 3 w 4"/>
                  <a:gd name="T7" fmla="*/ 3 h 4"/>
                  <a:gd name="T8" fmla="*/ 0 w 4"/>
                  <a:gd name="T9" fmla="*/ 3 h 4"/>
                  <a:gd name="T10" fmla="*/ 0 w 4"/>
                  <a:gd name="T11" fmla="*/ 3 h 4"/>
                  <a:gd name="T12" fmla="*/ 0 w 4"/>
                  <a:gd name="T13" fmla="*/ 3 h 4"/>
                  <a:gd name="T14" fmla="*/ 3 w 4"/>
                  <a:gd name="T15" fmla="*/ 4 h 4"/>
                  <a:gd name="T16" fmla="*/ 3 w 4"/>
                  <a:gd name="T17" fmla="*/ 3 h 4"/>
                  <a:gd name="T18" fmla="*/ 4 w 4"/>
                  <a:gd name="T19" fmla="*/ 3 h 4"/>
                  <a:gd name="T20" fmla="*/ 4 w 4"/>
                  <a:gd name="T21" fmla="*/ 1 h 4"/>
                  <a:gd name="T22" fmla="*/ 4 w 4"/>
                  <a:gd name="T23" fmla="*/ 1 h 4"/>
                  <a:gd name="T24" fmla="*/ 4 w 4"/>
                  <a:gd name="T25" fmla="*/ 1 h 4"/>
                  <a:gd name="T26" fmla="*/ 4 w 4"/>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4" y="0"/>
                    </a:moveTo>
                    <a:lnTo>
                      <a:pt x="4" y="1"/>
                    </a:lnTo>
                    <a:lnTo>
                      <a:pt x="3" y="1"/>
                    </a:lnTo>
                    <a:lnTo>
                      <a:pt x="3" y="3"/>
                    </a:lnTo>
                    <a:lnTo>
                      <a:pt x="0" y="3"/>
                    </a:lnTo>
                    <a:lnTo>
                      <a:pt x="0" y="3"/>
                    </a:lnTo>
                    <a:lnTo>
                      <a:pt x="0" y="3"/>
                    </a:lnTo>
                    <a:lnTo>
                      <a:pt x="3" y="4"/>
                    </a:lnTo>
                    <a:lnTo>
                      <a:pt x="3" y="3"/>
                    </a:lnTo>
                    <a:lnTo>
                      <a:pt x="4" y="3"/>
                    </a:lnTo>
                    <a:lnTo>
                      <a:pt x="4" y="1"/>
                    </a:lnTo>
                    <a:lnTo>
                      <a:pt x="4" y="1"/>
                    </a:lnTo>
                    <a:lnTo>
                      <a:pt x="4" y="1"/>
                    </a:lnTo>
                    <a:lnTo>
                      <a:pt x="4"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45" name="Freeform 1577"/>
              <p:cNvSpPr/>
              <p:nvPr/>
            </p:nvSpPr>
            <p:spPr bwMode="auto">
              <a:xfrm>
                <a:off x="4728" y="901"/>
                <a:ext cx="2" cy="1"/>
              </a:xfrm>
              <a:custGeom>
                <a:avLst/>
                <a:gdLst>
                  <a:gd name="T0" fmla="*/ 2 w 2"/>
                  <a:gd name="T1" fmla="*/ 0 h 1"/>
                  <a:gd name="T2" fmla="*/ 2 w 2"/>
                  <a:gd name="T3" fmla="*/ 0 h 1"/>
                  <a:gd name="T4" fmla="*/ 0 w 2"/>
                  <a:gd name="T5" fmla="*/ 1 h 1"/>
                  <a:gd name="T6" fmla="*/ 2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lnTo>
                      <a:pt x="2" y="0"/>
                    </a:lnTo>
                    <a:lnTo>
                      <a:pt x="0" y="1"/>
                    </a:lnTo>
                    <a:lnTo>
                      <a:pt x="2" y="1"/>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46" name="Freeform 1578"/>
              <p:cNvSpPr/>
              <p:nvPr/>
            </p:nvSpPr>
            <p:spPr bwMode="auto">
              <a:xfrm>
                <a:off x="4992" y="900"/>
                <a:ext cx="5" cy="4"/>
              </a:xfrm>
              <a:custGeom>
                <a:avLst/>
                <a:gdLst>
                  <a:gd name="T0" fmla="*/ 2 w 5"/>
                  <a:gd name="T1" fmla="*/ 0 h 4"/>
                  <a:gd name="T2" fmla="*/ 2 w 5"/>
                  <a:gd name="T3" fmla="*/ 2 h 4"/>
                  <a:gd name="T4" fmla="*/ 0 w 5"/>
                  <a:gd name="T5" fmla="*/ 2 h 4"/>
                  <a:gd name="T6" fmla="*/ 0 w 5"/>
                  <a:gd name="T7" fmla="*/ 4 h 4"/>
                  <a:gd name="T8" fmla="*/ 0 w 5"/>
                  <a:gd name="T9" fmla="*/ 4 h 4"/>
                  <a:gd name="T10" fmla="*/ 2 w 5"/>
                  <a:gd name="T11" fmla="*/ 4 h 4"/>
                  <a:gd name="T12" fmla="*/ 2 w 5"/>
                  <a:gd name="T13" fmla="*/ 4 h 4"/>
                  <a:gd name="T14" fmla="*/ 2 w 5"/>
                  <a:gd name="T15" fmla="*/ 2 h 4"/>
                  <a:gd name="T16" fmla="*/ 5 w 5"/>
                  <a:gd name="T17" fmla="*/ 2 h 4"/>
                  <a:gd name="T18" fmla="*/ 5 w 5"/>
                  <a:gd name="T19" fmla="*/ 1 h 4"/>
                  <a:gd name="T20" fmla="*/ 5 w 5"/>
                  <a:gd name="T21" fmla="*/ 1 h 4"/>
                  <a:gd name="T22" fmla="*/ 2 w 5"/>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4">
                    <a:moveTo>
                      <a:pt x="2" y="0"/>
                    </a:moveTo>
                    <a:lnTo>
                      <a:pt x="2" y="2"/>
                    </a:lnTo>
                    <a:lnTo>
                      <a:pt x="0" y="2"/>
                    </a:lnTo>
                    <a:lnTo>
                      <a:pt x="0" y="4"/>
                    </a:lnTo>
                    <a:lnTo>
                      <a:pt x="0" y="4"/>
                    </a:lnTo>
                    <a:lnTo>
                      <a:pt x="2" y="4"/>
                    </a:lnTo>
                    <a:lnTo>
                      <a:pt x="2" y="4"/>
                    </a:lnTo>
                    <a:lnTo>
                      <a:pt x="2" y="2"/>
                    </a:lnTo>
                    <a:lnTo>
                      <a:pt x="5" y="2"/>
                    </a:lnTo>
                    <a:lnTo>
                      <a:pt x="5" y="1"/>
                    </a:lnTo>
                    <a:lnTo>
                      <a:pt x="5" y="1"/>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47" name="Rectangle 1579"/>
              <p:cNvSpPr>
                <a:spLocks noChangeArrowheads="1"/>
              </p:cNvSpPr>
              <p:nvPr/>
            </p:nvSpPr>
            <p:spPr bwMode="auto">
              <a:xfrm>
                <a:off x="4721" y="915"/>
                <a:ext cx="3"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48" name="Rectangle 1580"/>
              <p:cNvSpPr>
                <a:spLocks noChangeArrowheads="1"/>
              </p:cNvSpPr>
              <p:nvPr/>
            </p:nvSpPr>
            <p:spPr bwMode="auto">
              <a:xfrm>
                <a:off x="4721" y="911"/>
                <a:ext cx="3" cy="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49" name="Rectangle 1581"/>
              <p:cNvSpPr>
                <a:spLocks noChangeArrowheads="1"/>
              </p:cNvSpPr>
              <p:nvPr/>
            </p:nvSpPr>
            <p:spPr bwMode="auto">
              <a:xfrm>
                <a:off x="4721" y="908"/>
                <a:ext cx="3" cy="2"/>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0" name="Freeform 1582"/>
              <p:cNvSpPr/>
              <p:nvPr/>
            </p:nvSpPr>
            <p:spPr bwMode="auto">
              <a:xfrm>
                <a:off x="4724" y="904"/>
                <a:ext cx="3" cy="4"/>
              </a:xfrm>
              <a:custGeom>
                <a:avLst/>
                <a:gdLst>
                  <a:gd name="T0" fmla="*/ 1 w 3"/>
                  <a:gd name="T1" fmla="*/ 1 h 4"/>
                  <a:gd name="T2" fmla="*/ 1 w 3"/>
                  <a:gd name="T3" fmla="*/ 0 h 4"/>
                  <a:gd name="T4" fmla="*/ 3 w 3"/>
                  <a:gd name="T5" fmla="*/ 0 h 4"/>
                  <a:gd name="T6" fmla="*/ 3 w 3"/>
                  <a:gd name="T7" fmla="*/ 1 h 4"/>
                  <a:gd name="T8" fmla="*/ 1 w 3"/>
                  <a:gd name="T9" fmla="*/ 1 h 4"/>
                  <a:gd name="T10" fmla="*/ 1 w 3"/>
                  <a:gd name="T11" fmla="*/ 4 h 4"/>
                  <a:gd name="T12" fmla="*/ 0 w 3"/>
                  <a:gd name="T13" fmla="*/ 4 h 4"/>
                  <a:gd name="T14" fmla="*/ 0 w 3"/>
                  <a:gd name="T15" fmla="*/ 1 h 4"/>
                  <a:gd name="T16" fmla="*/ 1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1"/>
                    </a:moveTo>
                    <a:lnTo>
                      <a:pt x="1" y="0"/>
                    </a:lnTo>
                    <a:lnTo>
                      <a:pt x="3" y="0"/>
                    </a:lnTo>
                    <a:lnTo>
                      <a:pt x="3" y="1"/>
                    </a:lnTo>
                    <a:lnTo>
                      <a:pt x="1" y="1"/>
                    </a:lnTo>
                    <a:lnTo>
                      <a:pt x="1" y="4"/>
                    </a:lnTo>
                    <a:lnTo>
                      <a:pt x="0" y="4"/>
                    </a:lnTo>
                    <a:lnTo>
                      <a:pt x="0" y="1"/>
                    </a:lnTo>
                    <a:lnTo>
                      <a:pt x="1" y="1"/>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51" name="Freeform 1583"/>
              <p:cNvSpPr/>
              <p:nvPr/>
            </p:nvSpPr>
            <p:spPr bwMode="auto">
              <a:xfrm>
                <a:off x="4720" y="900"/>
                <a:ext cx="287" cy="28"/>
              </a:xfrm>
              <a:custGeom>
                <a:avLst/>
                <a:gdLst>
                  <a:gd name="T0" fmla="*/ 1 w 287"/>
                  <a:gd name="T1" fmla="*/ 10 h 28"/>
                  <a:gd name="T2" fmla="*/ 277 w 287"/>
                  <a:gd name="T3" fmla="*/ 27 h 28"/>
                  <a:gd name="T4" fmla="*/ 281 w 287"/>
                  <a:gd name="T5" fmla="*/ 10 h 28"/>
                  <a:gd name="T6" fmla="*/ 284 w 287"/>
                  <a:gd name="T7" fmla="*/ 15 h 28"/>
                  <a:gd name="T8" fmla="*/ 284 w 287"/>
                  <a:gd name="T9" fmla="*/ 20 h 28"/>
                  <a:gd name="T10" fmla="*/ 277 w 287"/>
                  <a:gd name="T11" fmla="*/ 25 h 28"/>
                  <a:gd name="T12" fmla="*/ 272 w 287"/>
                  <a:gd name="T13" fmla="*/ 25 h 28"/>
                  <a:gd name="T14" fmla="*/ 265 w 287"/>
                  <a:gd name="T15" fmla="*/ 25 h 28"/>
                  <a:gd name="T16" fmla="*/ 258 w 287"/>
                  <a:gd name="T17" fmla="*/ 25 h 28"/>
                  <a:gd name="T18" fmla="*/ 255 w 287"/>
                  <a:gd name="T19" fmla="*/ 25 h 28"/>
                  <a:gd name="T20" fmla="*/ 249 w 287"/>
                  <a:gd name="T21" fmla="*/ 27 h 28"/>
                  <a:gd name="T22" fmla="*/ 245 w 287"/>
                  <a:gd name="T23" fmla="*/ 25 h 28"/>
                  <a:gd name="T24" fmla="*/ 239 w 287"/>
                  <a:gd name="T25" fmla="*/ 25 h 28"/>
                  <a:gd name="T26" fmla="*/ 231 w 287"/>
                  <a:gd name="T27" fmla="*/ 27 h 28"/>
                  <a:gd name="T28" fmla="*/ 229 w 287"/>
                  <a:gd name="T29" fmla="*/ 25 h 28"/>
                  <a:gd name="T30" fmla="*/ 221 w 287"/>
                  <a:gd name="T31" fmla="*/ 25 h 28"/>
                  <a:gd name="T32" fmla="*/ 215 w 287"/>
                  <a:gd name="T33" fmla="*/ 25 h 28"/>
                  <a:gd name="T34" fmla="*/ 212 w 287"/>
                  <a:gd name="T35" fmla="*/ 25 h 28"/>
                  <a:gd name="T36" fmla="*/ 206 w 287"/>
                  <a:gd name="T37" fmla="*/ 27 h 28"/>
                  <a:gd name="T38" fmla="*/ 202 w 287"/>
                  <a:gd name="T39" fmla="*/ 25 h 28"/>
                  <a:gd name="T40" fmla="*/ 196 w 287"/>
                  <a:gd name="T41" fmla="*/ 25 h 28"/>
                  <a:gd name="T42" fmla="*/ 188 w 287"/>
                  <a:gd name="T43" fmla="*/ 27 h 28"/>
                  <a:gd name="T44" fmla="*/ 186 w 287"/>
                  <a:gd name="T45" fmla="*/ 25 h 28"/>
                  <a:gd name="T46" fmla="*/ 178 w 287"/>
                  <a:gd name="T47" fmla="*/ 25 h 28"/>
                  <a:gd name="T48" fmla="*/ 172 w 287"/>
                  <a:gd name="T49" fmla="*/ 25 h 28"/>
                  <a:gd name="T50" fmla="*/ 169 w 287"/>
                  <a:gd name="T51" fmla="*/ 25 h 28"/>
                  <a:gd name="T52" fmla="*/ 162 w 287"/>
                  <a:gd name="T53" fmla="*/ 27 h 28"/>
                  <a:gd name="T54" fmla="*/ 159 w 287"/>
                  <a:gd name="T55" fmla="*/ 25 h 28"/>
                  <a:gd name="T56" fmla="*/ 153 w 287"/>
                  <a:gd name="T57" fmla="*/ 25 h 28"/>
                  <a:gd name="T58" fmla="*/ 145 w 287"/>
                  <a:gd name="T59" fmla="*/ 27 h 28"/>
                  <a:gd name="T60" fmla="*/ 143 w 287"/>
                  <a:gd name="T61" fmla="*/ 25 h 28"/>
                  <a:gd name="T62" fmla="*/ 135 w 287"/>
                  <a:gd name="T63" fmla="*/ 25 h 28"/>
                  <a:gd name="T64" fmla="*/ 129 w 287"/>
                  <a:gd name="T65" fmla="*/ 25 h 28"/>
                  <a:gd name="T66" fmla="*/ 124 w 287"/>
                  <a:gd name="T67" fmla="*/ 25 h 28"/>
                  <a:gd name="T68" fmla="*/ 119 w 287"/>
                  <a:gd name="T69" fmla="*/ 27 h 28"/>
                  <a:gd name="T70" fmla="*/ 116 w 287"/>
                  <a:gd name="T71" fmla="*/ 25 h 28"/>
                  <a:gd name="T72" fmla="*/ 110 w 287"/>
                  <a:gd name="T73" fmla="*/ 25 h 28"/>
                  <a:gd name="T74" fmla="*/ 102 w 287"/>
                  <a:gd name="T75" fmla="*/ 27 h 28"/>
                  <a:gd name="T76" fmla="*/ 100 w 287"/>
                  <a:gd name="T77" fmla="*/ 25 h 28"/>
                  <a:gd name="T78" fmla="*/ 91 w 287"/>
                  <a:gd name="T79" fmla="*/ 25 h 28"/>
                  <a:gd name="T80" fmla="*/ 86 w 287"/>
                  <a:gd name="T81" fmla="*/ 25 h 28"/>
                  <a:gd name="T82" fmla="*/ 81 w 287"/>
                  <a:gd name="T83" fmla="*/ 25 h 28"/>
                  <a:gd name="T84" fmla="*/ 76 w 287"/>
                  <a:gd name="T85" fmla="*/ 27 h 28"/>
                  <a:gd name="T86" fmla="*/ 73 w 287"/>
                  <a:gd name="T87" fmla="*/ 25 h 28"/>
                  <a:gd name="T88" fmla="*/ 66 w 287"/>
                  <a:gd name="T89" fmla="*/ 25 h 28"/>
                  <a:gd name="T90" fmla="*/ 58 w 287"/>
                  <a:gd name="T91" fmla="*/ 27 h 28"/>
                  <a:gd name="T92" fmla="*/ 57 w 287"/>
                  <a:gd name="T93" fmla="*/ 25 h 28"/>
                  <a:gd name="T94" fmla="*/ 48 w 287"/>
                  <a:gd name="T95" fmla="*/ 25 h 28"/>
                  <a:gd name="T96" fmla="*/ 43 w 287"/>
                  <a:gd name="T97" fmla="*/ 25 h 28"/>
                  <a:gd name="T98" fmla="*/ 38 w 287"/>
                  <a:gd name="T99" fmla="*/ 25 h 28"/>
                  <a:gd name="T100" fmla="*/ 33 w 287"/>
                  <a:gd name="T101" fmla="*/ 27 h 28"/>
                  <a:gd name="T102" fmla="*/ 28 w 287"/>
                  <a:gd name="T103" fmla="*/ 25 h 28"/>
                  <a:gd name="T104" fmla="*/ 20 w 287"/>
                  <a:gd name="T105" fmla="*/ 25 h 28"/>
                  <a:gd name="T106" fmla="*/ 15 w 287"/>
                  <a:gd name="T107" fmla="*/ 25 h 28"/>
                  <a:gd name="T108" fmla="*/ 11 w 287"/>
                  <a:gd name="T109" fmla="*/ 24 h 28"/>
                  <a:gd name="T110" fmla="*/ 5 w 287"/>
                  <a:gd name="T111" fmla="*/ 20 h 28"/>
                  <a:gd name="T112" fmla="*/ 4 w 287"/>
                  <a:gd name="T113" fmla="*/ 14 h 28"/>
                  <a:gd name="T114" fmla="*/ 7 w 287"/>
                  <a:gd name="T115" fmla="*/ 5 h 28"/>
                  <a:gd name="T116" fmla="*/ 14 w 287"/>
                  <a:gd name="T117"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7" h="28">
                    <a:moveTo>
                      <a:pt x="14" y="0"/>
                    </a:moveTo>
                    <a:lnTo>
                      <a:pt x="14" y="0"/>
                    </a:lnTo>
                    <a:lnTo>
                      <a:pt x="11" y="1"/>
                    </a:lnTo>
                    <a:lnTo>
                      <a:pt x="11" y="2"/>
                    </a:lnTo>
                    <a:lnTo>
                      <a:pt x="10" y="2"/>
                    </a:lnTo>
                    <a:lnTo>
                      <a:pt x="10" y="4"/>
                    </a:lnTo>
                    <a:lnTo>
                      <a:pt x="7" y="4"/>
                    </a:lnTo>
                    <a:lnTo>
                      <a:pt x="7" y="2"/>
                    </a:lnTo>
                    <a:lnTo>
                      <a:pt x="7" y="2"/>
                    </a:lnTo>
                    <a:lnTo>
                      <a:pt x="3" y="7"/>
                    </a:lnTo>
                    <a:lnTo>
                      <a:pt x="1" y="10"/>
                    </a:lnTo>
                    <a:lnTo>
                      <a:pt x="0" y="14"/>
                    </a:lnTo>
                    <a:lnTo>
                      <a:pt x="0" y="14"/>
                    </a:lnTo>
                    <a:lnTo>
                      <a:pt x="1" y="20"/>
                    </a:lnTo>
                    <a:lnTo>
                      <a:pt x="5" y="24"/>
                    </a:lnTo>
                    <a:lnTo>
                      <a:pt x="10" y="27"/>
                    </a:lnTo>
                    <a:lnTo>
                      <a:pt x="15" y="28"/>
                    </a:lnTo>
                    <a:lnTo>
                      <a:pt x="15" y="28"/>
                    </a:lnTo>
                    <a:lnTo>
                      <a:pt x="269" y="28"/>
                    </a:lnTo>
                    <a:lnTo>
                      <a:pt x="269" y="28"/>
                    </a:lnTo>
                    <a:lnTo>
                      <a:pt x="269" y="28"/>
                    </a:lnTo>
                    <a:lnTo>
                      <a:pt x="277" y="27"/>
                    </a:lnTo>
                    <a:lnTo>
                      <a:pt x="281" y="24"/>
                    </a:lnTo>
                    <a:lnTo>
                      <a:pt x="285" y="20"/>
                    </a:lnTo>
                    <a:lnTo>
                      <a:pt x="287" y="14"/>
                    </a:lnTo>
                    <a:lnTo>
                      <a:pt x="287" y="14"/>
                    </a:lnTo>
                    <a:lnTo>
                      <a:pt x="285" y="10"/>
                    </a:lnTo>
                    <a:lnTo>
                      <a:pt x="284" y="7"/>
                    </a:lnTo>
                    <a:lnTo>
                      <a:pt x="284" y="8"/>
                    </a:lnTo>
                    <a:lnTo>
                      <a:pt x="282" y="8"/>
                    </a:lnTo>
                    <a:lnTo>
                      <a:pt x="282" y="10"/>
                    </a:lnTo>
                    <a:lnTo>
                      <a:pt x="281" y="10"/>
                    </a:lnTo>
                    <a:lnTo>
                      <a:pt x="281" y="10"/>
                    </a:lnTo>
                    <a:lnTo>
                      <a:pt x="282" y="11"/>
                    </a:lnTo>
                    <a:lnTo>
                      <a:pt x="282" y="11"/>
                    </a:lnTo>
                    <a:lnTo>
                      <a:pt x="282" y="10"/>
                    </a:lnTo>
                    <a:lnTo>
                      <a:pt x="284" y="10"/>
                    </a:lnTo>
                    <a:lnTo>
                      <a:pt x="284" y="11"/>
                    </a:lnTo>
                    <a:lnTo>
                      <a:pt x="282" y="11"/>
                    </a:lnTo>
                    <a:lnTo>
                      <a:pt x="282" y="11"/>
                    </a:lnTo>
                    <a:lnTo>
                      <a:pt x="282" y="11"/>
                    </a:lnTo>
                    <a:lnTo>
                      <a:pt x="282" y="14"/>
                    </a:lnTo>
                    <a:lnTo>
                      <a:pt x="284" y="14"/>
                    </a:lnTo>
                    <a:lnTo>
                      <a:pt x="284" y="15"/>
                    </a:lnTo>
                    <a:lnTo>
                      <a:pt x="282" y="15"/>
                    </a:lnTo>
                    <a:lnTo>
                      <a:pt x="282" y="15"/>
                    </a:lnTo>
                    <a:lnTo>
                      <a:pt x="282" y="17"/>
                    </a:lnTo>
                    <a:lnTo>
                      <a:pt x="282" y="17"/>
                    </a:lnTo>
                    <a:lnTo>
                      <a:pt x="282" y="17"/>
                    </a:lnTo>
                    <a:lnTo>
                      <a:pt x="282" y="17"/>
                    </a:lnTo>
                    <a:lnTo>
                      <a:pt x="281" y="20"/>
                    </a:lnTo>
                    <a:lnTo>
                      <a:pt x="282" y="20"/>
                    </a:lnTo>
                    <a:lnTo>
                      <a:pt x="282" y="17"/>
                    </a:lnTo>
                    <a:lnTo>
                      <a:pt x="284" y="17"/>
                    </a:lnTo>
                    <a:lnTo>
                      <a:pt x="284" y="20"/>
                    </a:lnTo>
                    <a:lnTo>
                      <a:pt x="282" y="20"/>
                    </a:lnTo>
                    <a:lnTo>
                      <a:pt x="282" y="21"/>
                    </a:lnTo>
                    <a:lnTo>
                      <a:pt x="279" y="21"/>
                    </a:lnTo>
                    <a:lnTo>
                      <a:pt x="279" y="24"/>
                    </a:lnTo>
                    <a:lnTo>
                      <a:pt x="278" y="24"/>
                    </a:lnTo>
                    <a:lnTo>
                      <a:pt x="278" y="25"/>
                    </a:lnTo>
                    <a:lnTo>
                      <a:pt x="277" y="25"/>
                    </a:lnTo>
                    <a:lnTo>
                      <a:pt x="277" y="27"/>
                    </a:lnTo>
                    <a:lnTo>
                      <a:pt x="274" y="27"/>
                    </a:lnTo>
                    <a:lnTo>
                      <a:pt x="274" y="25"/>
                    </a:lnTo>
                    <a:lnTo>
                      <a:pt x="277" y="25"/>
                    </a:lnTo>
                    <a:lnTo>
                      <a:pt x="277" y="24"/>
                    </a:lnTo>
                    <a:lnTo>
                      <a:pt x="277" y="24"/>
                    </a:lnTo>
                    <a:lnTo>
                      <a:pt x="274" y="24"/>
                    </a:lnTo>
                    <a:lnTo>
                      <a:pt x="274" y="25"/>
                    </a:lnTo>
                    <a:lnTo>
                      <a:pt x="272" y="25"/>
                    </a:lnTo>
                    <a:lnTo>
                      <a:pt x="272" y="27"/>
                    </a:lnTo>
                    <a:lnTo>
                      <a:pt x="271" y="27"/>
                    </a:lnTo>
                    <a:lnTo>
                      <a:pt x="271" y="25"/>
                    </a:lnTo>
                    <a:lnTo>
                      <a:pt x="272" y="25"/>
                    </a:lnTo>
                    <a:lnTo>
                      <a:pt x="272" y="25"/>
                    </a:lnTo>
                    <a:lnTo>
                      <a:pt x="272" y="25"/>
                    </a:lnTo>
                    <a:lnTo>
                      <a:pt x="271" y="25"/>
                    </a:lnTo>
                    <a:lnTo>
                      <a:pt x="271" y="25"/>
                    </a:lnTo>
                    <a:lnTo>
                      <a:pt x="268" y="25"/>
                    </a:lnTo>
                    <a:lnTo>
                      <a:pt x="268" y="27"/>
                    </a:lnTo>
                    <a:lnTo>
                      <a:pt x="267" y="27"/>
                    </a:lnTo>
                    <a:lnTo>
                      <a:pt x="267" y="25"/>
                    </a:lnTo>
                    <a:lnTo>
                      <a:pt x="268" y="25"/>
                    </a:lnTo>
                    <a:lnTo>
                      <a:pt x="268" y="25"/>
                    </a:lnTo>
                    <a:lnTo>
                      <a:pt x="267" y="25"/>
                    </a:lnTo>
                    <a:lnTo>
                      <a:pt x="267" y="25"/>
                    </a:lnTo>
                    <a:lnTo>
                      <a:pt x="265" y="25"/>
                    </a:lnTo>
                    <a:lnTo>
                      <a:pt x="265" y="27"/>
                    </a:lnTo>
                    <a:lnTo>
                      <a:pt x="262" y="27"/>
                    </a:lnTo>
                    <a:lnTo>
                      <a:pt x="262" y="25"/>
                    </a:lnTo>
                    <a:lnTo>
                      <a:pt x="265" y="25"/>
                    </a:lnTo>
                    <a:lnTo>
                      <a:pt x="265" y="25"/>
                    </a:lnTo>
                    <a:lnTo>
                      <a:pt x="262" y="25"/>
                    </a:lnTo>
                    <a:lnTo>
                      <a:pt x="262" y="25"/>
                    </a:lnTo>
                    <a:lnTo>
                      <a:pt x="261" y="25"/>
                    </a:lnTo>
                    <a:lnTo>
                      <a:pt x="261" y="27"/>
                    </a:lnTo>
                    <a:lnTo>
                      <a:pt x="258" y="27"/>
                    </a:lnTo>
                    <a:lnTo>
                      <a:pt x="258" y="25"/>
                    </a:lnTo>
                    <a:lnTo>
                      <a:pt x="261" y="25"/>
                    </a:lnTo>
                    <a:lnTo>
                      <a:pt x="261" y="25"/>
                    </a:lnTo>
                    <a:lnTo>
                      <a:pt x="258" y="25"/>
                    </a:lnTo>
                    <a:lnTo>
                      <a:pt x="258" y="25"/>
                    </a:lnTo>
                    <a:lnTo>
                      <a:pt x="257" y="25"/>
                    </a:lnTo>
                    <a:lnTo>
                      <a:pt x="257" y="27"/>
                    </a:lnTo>
                    <a:lnTo>
                      <a:pt x="255" y="27"/>
                    </a:lnTo>
                    <a:lnTo>
                      <a:pt x="255" y="25"/>
                    </a:lnTo>
                    <a:lnTo>
                      <a:pt x="257" y="25"/>
                    </a:lnTo>
                    <a:lnTo>
                      <a:pt x="257" y="25"/>
                    </a:lnTo>
                    <a:lnTo>
                      <a:pt x="255" y="25"/>
                    </a:lnTo>
                    <a:lnTo>
                      <a:pt x="255" y="25"/>
                    </a:lnTo>
                    <a:lnTo>
                      <a:pt x="252" y="25"/>
                    </a:lnTo>
                    <a:lnTo>
                      <a:pt x="252" y="27"/>
                    </a:lnTo>
                    <a:lnTo>
                      <a:pt x="251" y="27"/>
                    </a:lnTo>
                    <a:lnTo>
                      <a:pt x="251" y="25"/>
                    </a:lnTo>
                    <a:lnTo>
                      <a:pt x="252" y="25"/>
                    </a:lnTo>
                    <a:lnTo>
                      <a:pt x="252" y="25"/>
                    </a:lnTo>
                    <a:lnTo>
                      <a:pt x="251" y="25"/>
                    </a:lnTo>
                    <a:lnTo>
                      <a:pt x="251" y="25"/>
                    </a:lnTo>
                    <a:lnTo>
                      <a:pt x="249" y="25"/>
                    </a:lnTo>
                    <a:lnTo>
                      <a:pt x="249" y="27"/>
                    </a:lnTo>
                    <a:lnTo>
                      <a:pt x="246" y="27"/>
                    </a:lnTo>
                    <a:lnTo>
                      <a:pt x="246" y="25"/>
                    </a:lnTo>
                    <a:lnTo>
                      <a:pt x="249" y="25"/>
                    </a:lnTo>
                    <a:lnTo>
                      <a:pt x="249" y="25"/>
                    </a:lnTo>
                    <a:lnTo>
                      <a:pt x="246" y="25"/>
                    </a:lnTo>
                    <a:lnTo>
                      <a:pt x="246" y="25"/>
                    </a:lnTo>
                    <a:lnTo>
                      <a:pt x="245" y="25"/>
                    </a:lnTo>
                    <a:lnTo>
                      <a:pt x="245" y="27"/>
                    </a:lnTo>
                    <a:lnTo>
                      <a:pt x="244" y="27"/>
                    </a:lnTo>
                    <a:lnTo>
                      <a:pt x="244" y="25"/>
                    </a:lnTo>
                    <a:lnTo>
                      <a:pt x="245" y="25"/>
                    </a:lnTo>
                    <a:lnTo>
                      <a:pt x="245" y="25"/>
                    </a:lnTo>
                    <a:lnTo>
                      <a:pt x="244" y="25"/>
                    </a:lnTo>
                    <a:lnTo>
                      <a:pt x="244" y="25"/>
                    </a:lnTo>
                    <a:lnTo>
                      <a:pt x="241" y="25"/>
                    </a:lnTo>
                    <a:lnTo>
                      <a:pt x="241" y="27"/>
                    </a:lnTo>
                    <a:lnTo>
                      <a:pt x="239" y="27"/>
                    </a:lnTo>
                    <a:lnTo>
                      <a:pt x="239" y="25"/>
                    </a:lnTo>
                    <a:lnTo>
                      <a:pt x="241" y="25"/>
                    </a:lnTo>
                    <a:lnTo>
                      <a:pt x="241" y="25"/>
                    </a:lnTo>
                    <a:lnTo>
                      <a:pt x="239" y="25"/>
                    </a:lnTo>
                    <a:lnTo>
                      <a:pt x="239" y="25"/>
                    </a:lnTo>
                    <a:lnTo>
                      <a:pt x="236" y="25"/>
                    </a:lnTo>
                    <a:lnTo>
                      <a:pt x="236" y="27"/>
                    </a:lnTo>
                    <a:lnTo>
                      <a:pt x="235" y="27"/>
                    </a:lnTo>
                    <a:lnTo>
                      <a:pt x="235" y="25"/>
                    </a:lnTo>
                    <a:lnTo>
                      <a:pt x="236" y="25"/>
                    </a:lnTo>
                    <a:lnTo>
                      <a:pt x="236" y="25"/>
                    </a:lnTo>
                    <a:lnTo>
                      <a:pt x="235" y="25"/>
                    </a:lnTo>
                    <a:lnTo>
                      <a:pt x="235" y="25"/>
                    </a:lnTo>
                    <a:lnTo>
                      <a:pt x="234" y="25"/>
                    </a:lnTo>
                    <a:lnTo>
                      <a:pt x="234" y="27"/>
                    </a:lnTo>
                    <a:lnTo>
                      <a:pt x="231" y="27"/>
                    </a:lnTo>
                    <a:lnTo>
                      <a:pt x="231" y="25"/>
                    </a:lnTo>
                    <a:lnTo>
                      <a:pt x="234" y="25"/>
                    </a:lnTo>
                    <a:lnTo>
                      <a:pt x="234" y="25"/>
                    </a:lnTo>
                    <a:lnTo>
                      <a:pt x="231" y="25"/>
                    </a:lnTo>
                    <a:lnTo>
                      <a:pt x="231" y="25"/>
                    </a:lnTo>
                    <a:lnTo>
                      <a:pt x="229" y="25"/>
                    </a:lnTo>
                    <a:lnTo>
                      <a:pt x="229" y="27"/>
                    </a:lnTo>
                    <a:lnTo>
                      <a:pt x="228" y="27"/>
                    </a:lnTo>
                    <a:lnTo>
                      <a:pt x="228" y="25"/>
                    </a:lnTo>
                    <a:lnTo>
                      <a:pt x="229" y="25"/>
                    </a:lnTo>
                    <a:lnTo>
                      <a:pt x="229" y="25"/>
                    </a:lnTo>
                    <a:lnTo>
                      <a:pt x="228" y="25"/>
                    </a:lnTo>
                    <a:lnTo>
                      <a:pt x="228" y="25"/>
                    </a:lnTo>
                    <a:lnTo>
                      <a:pt x="225" y="25"/>
                    </a:lnTo>
                    <a:lnTo>
                      <a:pt x="225" y="27"/>
                    </a:lnTo>
                    <a:lnTo>
                      <a:pt x="223" y="27"/>
                    </a:lnTo>
                    <a:lnTo>
                      <a:pt x="223" y="25"/>
                    </a:lnTo>
                    <a:lnTo>
                      <a:pt x="225" y="25"/>
                    </a:lnTo>
                    <a:lnTo>
                      <a:pt x="225" y="25"/>
                    </a:lnTo>
                    <a:lnTo>
                      <a:pt x="223" y="25"/>
                    </a:lnTo>
                    <a:lnTo>
                      <a:pt x="223" y="25"/>
                    </a:lnTo>
                    <a:lnTo>
                      <a:pt x="221" y="25"/>
                    </a:lnTo>
                    <a:lnTo>
                      <a:pt x="221" y="27"/>
                    </a:lnTo>
                    <a:lnTo>
                      <a:pt x="219" y="27"/>
                    </a:lnTo>
                    <a:lnTo>
                      <a:pt x="219" y="25"/>
                    </a:lnTo>
                    <a:lnTo>
                      <a:pt x="221" y="25"/>
                    </a:lnTo>
                    <a:lnTo>
                      <a:pt x="221" y="25"/>
                    </a:lnTo>
                    <a:lnTo>
                      <a:pt x="219" y="25"/>
                    </a:lnTo>
                    <a:lnTo>
                      <a:pt x="219" y="25"/>
                    </a:lnTo>
                    <a:lnTo>
                      <a:pt x="218" y="25"/>
                    </a:lnTo>
                    <a:lnTo>
                      <a:pt x="218" y="27"/>
                    </a:lnTo>
                    <a:lnTo>
                      <a:pt x="215" y="27"/>
                    </a:lnTo>
                    <a:lnTo>
                      <a:pt x="215" y="25"/>
                    </a:lnTo>
                    <a:lnTo>
                      <a:pt x="218" y="25"/>
                    </a:lnTo>
                    <a:lnTo>
                      <a:pt x="218" y="25"/>
                    </a:lnTo>
                    <a:lnTo>
                      <a:pt x="215" y="25"/>
                    </a:lnTo>
                    <a:lnTo>
                      <a:pt x="215" y="25"/>
                    </a:lnTo>
                    <a:lnTo>
                      <a:pt x="213" y="25"/>
                    </a:lnTo>
                    <a:lnTo>
                      <a:pt x="213" y="27"/>
                    </a:lnTo>
                    <a:lnTo>
                      <a:pt x="212" y="27"/>
                    </a:lnTo>
                    <a:lnTo>
                      <a:pt x="212" y="25"/>
                    </a:lnTo>
                    <a:lnTo>
                      <a:pt x="213" y="25"/>
                    </a:lnTo>
                    <a:lnTo>
                      <a:pt x="213" y="25"/>
                    </a:lnTo>
                    <a:lnTo>
                      <a:pt x="212" y="25"/>
                    </a:lnTo>
                    <a:lnTo>
                      <a:pt x="212" y="25"/>
                    </a:lnTo>
                    <a:lnTo>
                      <a:pt x="209" y="25"/>
                    </a:lnTo>
                    <a:lnTo>
                      <a:pt x="209" y="27"/>
                    </a:lnTo>
                    <a:lnTo>
                      <a:pt x="208" y="27"/>
                    </a:lnTo>
                    <a:lnTo>
                      <a:pt x="208" y="25"/>
                    </a:lnTo>
                    <a:lnTo>
                      <a:pt x="209" y="25"/>
                    </a:lnTo>
                    <a:lnTo>
                      <a:pt x="209" y="25"/>
                    </a:lnTo>
                    <a:lnTo>
                      <a:pt x="208" y="25"/>
                    </a:lnTo>
                    <a:lnTo>
                      <a:pt x="208" y="25"/>
                    </a:lnTo>
                    <a:lnTo>
                      <a:pt x="206" y="25"/>
                    </a:lnTo>
                    <a:lnTo>
                      <a:pt x="206" y="27"/>
                    </a:lnTo>
                    <a:lnTo>
                      <a:pt x="203" y="27"/>
                    </a:lnTo>
                    <a:lnTo>
                      <a:pt x="203" y="25"/>
                    </a:lnTo>
                    <a:lnTo>
                      <a:pt x="206" y="25"/>
                    </a:lnTo>
                    <a:lnTo>
                      <a:pt x="206" y="25"/>
                    </a:lnTo>
                    <a:lnTo>
                      <a:pt x="203" y="25"/>
                    </a:lnTo>
                    <a:lnTo>
                      <a:pt x="203" y="25"/>
                    </a:lnTo>
                    <a:lnTo>
                      <a:pt x="202" y="25"/>
                    </a:lnTo>
                    <a:lnTo>
                      <a:pt x="202" y="27"/>
                    </a:lnTo>
                    <a:lnTo>
                      <a:pt x="199" y="27"/>
                    </a:lnTo>
                    <a:lnTo>
                      <a:pt x="199" y="25"/>
                    </a:lnTo>
                    <a:lnTo>
                      <a:pt x="202" y="25"/>
                    </a:lnTo>
                    <a:lnTo>
                      <a:pt x="202" y="25"/>
                    </a:lnTo>
                    <a:lnTo>
                      <a:pt x="199" y="25"/>
                    </a:lnTo>
                    <a:lnTo>
                      <a:pt x="199" y="25"/>
                    </a:lnTo>
                    <a:lnTo>
                      <a:pt x="198" y="25"/>
                    </a:lnTo>
                    <a:lnTo>
                      <a:pt x="198" y="27"/>
                    </a:lnTo>
                    <a:lnTo>
                      <a:pt x="196" y="27"/>
                    </a:lnTo>
                    <a:lnTo>
                      <a:pt x="196" y="25"/>
                    </a:lnTo>
                    <a:lnTo>
                      <a:pt x="198" y="25"/>
                    </a:lnTo>
                    <a:lnTo>
                      <a:pt x="198" y="25"/>
                    </a:lnTo>
                    <a:lnTo>
                      <a:pt x="196" y="25"/>
                    </a:lnTo>
                    <a:lnTo>
                      <a:pt x="196" y="25"/>
                    </a:lnTo>
                    <a:lnTo>
                      <a:pt x="193" y="25"/>
                    </a:lnTo>
                    <a:lnTo>
                      <a:pt x="193" y="27"/>
                    </a:lnTo>
                    <a:lnTo>
                      <a:pt x="192" y="27"/>
                    </a:lnTo>
                    <a:lnTo>
                      <a:pt x="192" y="25"/>
                    </a:lnTo>
                    <a:lnTo>
                      <a:pt x="193" y="25"/>
                    </a:lnTo>
                    <a:lnTo>
                      <a:pt x="193" y="25"/>
                    </a:lnTo>
                    <a:lnTo>
                      <a:pt x="192" y="25"/>
                    </a:lnTo>
                    <a:lnTo>
                      <a:pt x="192" y="25"/>
                    </a:lnTo>
                    <a:lnTo>
                      <a:pt x="190" y="25"/>
                    </a:lnTo>
                    <a:lnTo>
                      <a:pt x="190" y="27"/>
                    </a:lnTo>
                    <a:lnTo>
                      <a:pt x="188" y="27"/>
                    </a:lnTo>
                    <a:lnTo>
                      <a:pt x="188" y="25"/>
                    </a:lnTo>
                    <a:lnTo>
                      <a:pt x="190" y="25"/>
                    </a:lnTo>
                    <a:lnTo>
                      <a:pt x="190" y="25"/>
                    </a:lnTo>
                    <a:lnTo>
                      <a:pt x="188" y="25"/>
                    </a:lnTo>
                    <a:lnTo>
                      <a:pt x="188" y="25"/>
                    </a:lnTo>
                    <a:lnTo>
                      <a:pt x="186" y="25"/>
                    </a:lnTo>
                    <a:lnTo>
                      <a:pt x="186" y="27"/>
                    </a:lnTo>
                    <a:lnTo>
                      <a:pt x="183" y="27"/>
                    </a:lnTo>
                    <a:lnTo>
                      <a:pt x="183" y="25"/>
                    </a:lnTo>
                    <a:lnTo>
                      <a:pt x="186" y="25"/>
                    </a:lnTo>
                    <a:lnTo>
                      <a:pt x="186" y="25"/>
                    </a:lnTo>
                    <a:lnTo>
                      <a:pt x="183" y="25"/>
                    </a:lnTo>
                    <a:lnTo>
                      <a:pt x="183" y="25"/>
                    </a:lnTo>
                    <a:lnTo>
                      <a:pt x="182" y="25"/>
                    </a:lnTo>
                    <a:lnTo>
                      <a:pt x="182" y="27"/>
                    </a:lnTo>
                    <a:lnTo>
                      <a:pt x="180" y="27"/>
                    </a:lnTo>
                    <a:lnTo>
                      <a:pt x="180" y="25"/>
                    </a:lnTo>
                    <a:lnTo>
                      <a:pt x="182" y="25"/>
                    </a:lnTo>
                    <a:lnTo>
                      <a:pt x="182" y="25"/>
                    </a:lnTo>
                    <a:lnTo>
                      <a:pt x="180" y="25"/>
                    </a:lnTo>
                    <a:lnTo>
                      <a:pt x="180" y="25"/>
                    </a:lnTo>
                    <a:lnTo>
                      <a:pt x="178" y="25"/>
                    </a:lnTo>
                    <a:lnTo>
                      <a:pt x="178" y="27"/>
                    </a:lnTo>
                    <a:lnTo>
                      <a:pt x="176" y="27"/>
                    </a:lnTo>
                    <a:lnTo>
                      <a:pt x="176" y="25"/>
                    </a:lnTo>
                    <a:lnTo>
                      <a:pt x="178" y="25"/>
                    </a:lnTo>
                    <a:lnTo>
                      <a:pt x="178" y="25"/>
                    </a:lnTo>
                    <a:lnTo>
                      <a:pt x="176" y="25"/>
                    </a:lnTo>
                    <a:lnTo>
                      <a:pt x="176" y="25"/>
                    </a:lnTo>
                    <a:lnTo>
                      <a:pt x="175" y="25"/>
                    </a:lnTo>
                    <a:lnTo>
                      <a:pt x="175" y="27"/>
                    </a:lnTo>
                    <a:lnTo>
                      <a:pt x="172" y="27"/>
                    </a:lnTo>
                    <a:lnTo>
                      <a:pt x="172" y="25"/>
                    </a:lnTo>
                    <a:lnTo>
                      <a:pt x="175" y="25"/>
                    </a:lnTo>
                    <a:lnTo>
                      <a:pt x="175" y="25"/>
                    </a:lnTo>
                    <a:lnTo>
                      <a:pt x="172" y="25"/>
                    </a:lnTo>
                    <a:lnTo>
                      <a:pt x="172" y="25"/>
                    </a:lnTo>
                    <a:lnTo>
                      <a:pt x="170" y="25"/>
                    </a:lnTo>
                    <a:lnTo>
                      <a:pt x="170" y="27"/>
                    </a:lnTo>
                    <a:lnTo>
                      <a:pt x="169" y="27"/>
                    </a:lnTo>
                    <a:lnTo>
                      <a:pt x="169" y="25"/>
                    </a:lnTo>
                    <a:lnTo>
                      <a:pt x="170" y="25"/>
                    </a:lnTo>
                    <a:lnTo>
                      <a:pt x="170" y="25"/>
                    </a:lnTo>
                    <a:lnTo>
                      <a:pt x="169" y="25"/>
                    </a:lnTo>
                    <a:lnTo>
                      <a:pt x="169" y="25"/>
                    </a:lnTo>
                    <a:lnTo>
                      <a:pt x="166" y="25"/>
                    </a:lnTo>
                    <a:lnTo>
                      <a:pt x="166" y="27"/>
                    </a:lnTo>
                    <a:lnTo>
                      <a:pt x="165" y="27"/>
                    </a:lnTo>
                    <a:lnTo>
                      <a:pt x="165" y="25"/>
                    </a:lnTo>
                    <a:lnTo>
                      <a:pt x="166" y="25"/>
                    </a:lnTo>
                    <a:lnTo>
                      <a:pt x="166" y="25"/>
                    </a:lnTo>
                    <a:lnTo>
                      <a:pt x="165" y="25"/>
                    </a:lnTo>
                    <a:lnTo>
                      <a:pt x="165" y="25"/>
                    </a:lnTo>
                    <a:lnTo>
                      <a:pt x="162" y="25"/>
                    </a:lnTo>
                    <a:lnTo>
                      <a:pt x="162" y="27"/>
                    </a:lnTo>
                    <a:lnTo>
                      <a:pt x="160" y="27"/>
                    </a:lnTo>
                    <a:lnTo>
                      <a:pt x="160" y="25"/>
                    </a:lnTo>
                    <a:lnTo>
                      <a:pt x="162" y="25"/>
                    </a:lnTo>
                    <a:lnTo>
                      <a:pt x="162" y="25"/>
                    </a:lnTo>
                    <a:lnTo>
                      <a:pt x="160" y="25"/>
                    </a:lnTo>
                    <a:lnTo>
                      <a:pt x="160" y="25"/>
                    </a:lnTo>
                    <a:lnTo>
                      <a:pt x="159" y="25"/>
                    </a:lnTo>
                    <a:lnTo>
                      <a:pt x="159" y="27"/>
                    </a:lnTo>
                    <a:lnTo>
                      <a:pt x="156" y="27"/>
                    </a:lnTo>
                    <a:lnTo>
                      <a:pt x="156" y="25"/>
                    </a:lnTo>
                    <a:lnTo>
                      <a:pt x="159" y="25"/>
                    </a:lnTo>
                    <a:lnTo>
                      <a:pt x="159" y="25"/>
                    </a:lnTo>
                    <a:lnTo>
                      <a:pt x="156" y="25"/>
                    </a:lnTo>
                    <a:lnTo>
                      <a:pt x="156" y="25"/>
                    </a:lnTo>
                    <a:lnTo>
                      <a:pt x="155" y="25"/>
                    </a:lnTo>
                    <a:lnTo>
                      <a:pt x="155" y="27"/>
                    </a:lnTo>
                    <a:lnTo>
                      <a:pt x="153" y="27"/>
                    </a:lnTo>
                    <a:lnTo>
                      <a:pt x="153" y="25"/>
                    </a:lnTo>
                    <a:lnTo>
                      <a:pt x="155" y="25"/>
                    </a:lnTo>
                    <a:lnTo>
                      <a:pt x="155" y="25"/>
                    </a:lnTo>
                    <a:lnTo>
                      <a:pt x="153" y="25"/>
                    </a:lnTo>
                    <a:lnTo>
                      <a:pt x="153" y="25"/>
                    </a:lnTo>
                    <a:lnTo>
                      <a:pt x="150" y="25"/>
                    </a:lnTo>
                    <a:lnTo>
                      <a:pt x="150" y="27"/>
                    </a:lnTo>
                    <a:lnTo>
                      <a:pt x="149" y="27"/>
                    </a:lnTo>
                    <a:lnTo>
                      <a:pt x="149" y="25"/>
                    </a:lnTo>
                    <a:lnTo>
                      <a:pt x="150" y="25"/>
                    </a:lnTo>
                    <a:lnTo>
                      <a:pt x="150" y="25"/>
                    </a:lnTo>
                    <a:lnTo>
                      <a:pt x="149" y="25"/>
                    </a:lnTo>
                    <a:lnTo>
                      <a:pt x="149" y="25"/>
                    </a:lnTo>
                    <a:lnTo>
                      <a:pt x="147" y="25"/>
                    </a:lnTo>
                    <a:lnTo>
                      <a:pt x="147" y="27"/>
                    </a:lnTo>
                    <a:lnTo>
                      <a:pt x="145" y="27"/>
                    </a:lnTo>
                    <a:lnTo>
                      <a:pt x="145" y="25"/>
                    </a:lnTo>
                    <a:lnTo>
                      <a:pt x="147" y="25"/>
                    </a:lnTo>
                    <a:lnTo>
                      <a:pt x="147" y="25"/>
                    </a:lnTo>
                    <a:lnTo>
                      <a:pt x="145" y="25"/>
                    </a:lnTo>
                    <a:lnTo>
                      <a:pt x="145" y="25"/>
                    </a:lnTo>
                    <a:lnTo>
                      <a:pt x="143" y="25"/>
                    </a:lnTo>
                    <a:lnTo>
                      <a:pt x="143" y="27"/>
                    </a:lnTo>
                    <a:lnTo>
                      <a:pt x="140" y="27"/>
                    </a:lnTo>
                    <a:lnTo>
                      <a:pt x="140" y="25"/>
                    </a:lnTo>
                    <a:lnTo>
                      <a:pt x="143" y="25"/>
                    </a:lnTo>
                    <a:lnTo>
                      <a:pt x="143" y="25"/>
                    </a:lnTo>
                    <a:lnTo>
                      <a:pt x="140" y="25"/>
                    </a:lnTo>
                    <a:lnTo>
                      <a:pt x="140" y="25"/>
                    </a:lnTo>
                    <a:lnTo>
                      <a:pt x="139" y="25"/>
                    </a:lnTo>
                    <a:lnTo>
                      <a:pt x="139" y="27"/>
                    </a:lnTo>
                    <a:lnTo>
                      <a:pt x="137" y="27"/>
                    </a:lnTo>
                    <a:lnTo>
                      <a:pt x="137" y="25"/>
                    </a:lnTo>
                    <a:lnTo>
                      <a:pt x="139" y="25"/>
                    </a:lnTo>
                    <a:lnTo>
                      <a:pt x="139" y="25"/>
                    </a:lnTo>
                    <a:lnTo>
                      <a:pt x="137" y="25"/>
                    </a:lnTo>
                    <a:lnTo>
                      <a:pt x="137" y="25"/>
                    </a:lnTo>
                    <a:lnTo>
                      <a:pt x="135" y="25"/>
                    </a:lnTo>
                    <a:lnTo>
                      <a:pt x="135" y="27"/>
                    </a:lnTo>
                    <a:lnTo>
                      <a:pt x="133" y="27"/>
                    </a:lnTo>
                    <a:lnTo>
                      <a:pt x="133" y="25"/>
                    </a:lnTo>
                    <a:lnTo>
                      <a:pt x="135" y="25"/>
                    </a:lnTo>
                    <a:lnTo>
                      <a:pt x="135" y="25"/>
                    </a:lnTo>
                    <a:lnTo>
                      <a:pt x="133" y="25"/>
                    </a:lnTo>
                    <a:lnTo>
                      <a:pt x="133" y="25"/>
                    </a:lnTo>
                    <a:lnTo>
                      <a:pt x="132" y="25"/>
                    </a:lnTo>
                    <a:lnTo>
                      <a:pt x="132" y="27"/>
                    </a:lnTo>
                    <a:lnTo>
                      <a:pt x="129" y="27"/>
                    </a:lnTo>
                    <a:lnTo>
                      <a:pt x="129" y="25"/>
                    </a:lnTo>
                    <a:lnTo>
                      <a:pt x="132" y="25"/>
                    </a:lnTo>
                    <a:lnTo>
                      <a:pt x="132" y="25"/>
                    </a:lnTo>
                    <a:lnTo>
                      <a:pt x="129" y="25"/>
                    </a:lnTo>
                    <a:lnTo>
                      <a:pt x="129" y="25"/>
                    </a:lnTo>
                    <a:lnTo>
                      <a:pt x="127" y="25"/>
                    </a:lnTo>
                    <a:lnTo>
                      <a:pt x="127" y="27"/>
                    </a:lnTo>
                    <a:lnTo>
                      <a:pt x="124" y="27"/>
                    </a:lnTo>
                    <a:lnTo>
                      <a:pt x="124" y="25"/>
                    </a:lnTo>
                    <a:lnTo>
                      <a:pt x="127" y="25"/>
                    </a:lnTo>
                    <a:lnTo>
                      <a:pt x="127" y="25"/>
                    </a:lnTo>
                    <a:lnTo>
                      <a:pt x="124" y="25"/>
                    </a:lnTo>
                    <a:lnTo>
                      <a:pt x="124" y="25"/>
                    </a:lnTo>
                    <a:lnTo>
                      <a:pt x="123" y="25"/>
                    </a:lnTo>
                    <a:lnTo>
                      <a:pt x="123" y="27"/>
                    </a:lnTo>
                    <a:lnTo>
                      <a:pt x="122" y="27"/>
                    </a:lnTo>
                    <a:lnTo>
                      <a:pt x="122" y="25"/>
                    </a:lnTo>
                    <a:lnTo>
                      <a:pt x="123" y="25"/>
                    </a:lnTo>
                    <a:lnTo>
                      <a:pt x="123" y="25"/>
                    </a:lnTo>
                    <a:lnTo>
                      <a:pt x="122" y="25"/>
                    </a:lnTo>
                    <a:lnTo>
                      <a:pt x="122" y="25"/>
                    </a:lnTo>
                    <a:lnTo>
                      <a:pt x="119" y="25"/>
                    </a:lnTo>
                    <a:lnTo>
                      <a:pt x="119" y="27"/>
                    </a:lnTo>
                    <a:lnTo>
                      <a:pt x="117" y="27"/>
                    </a:lnTo>
                    <a:lnTo>
                      <a:pt x="117" y="25"/>
                    </a:lnTo>
                    <a:lnTo>
                      <a:pt x="119" y="25"/>
                    </a:lnTo>
                    <a:lnTo>
                      <a:pt x="119" y="25"/>
                    </a:lnTo>
                    <a:lnTo>
                      <a:pt x="117" y="25"/>
                    </a:lnTo>
                    <a:lnTo>
                      <a:pt x="117" y="25"/>
                    </a:lnTo>
                    <a:lnTo>
                      <a:pt x="116" y="25"/>
                    </a:lnTo>
                    <a:lnTo>
                      <a:pt x="116" y="27"/>
                    </a:lnTo>
                    <a:lnTo>
                      <a:pt x="113" y="27"/>
                    </a:lnTo>
                    <a:lnTo>
                      <a:pt x="113" y="25"/>
                    </a:lnTo>
                    <a:lnTo>
                      <a:pt x="116" y="25"/>
                    </a:lnTo>
                    <a:lnTo>
                      <a:pt x="116" y="25"/>
                    </a:lnTo>
                    <a:lnTo>
                      <a:pt x="113" y="25"/>
                    </a:lnTo>
                    <a:lnTo>
                      <a:pt x="113" y="25"/>
                    </a:lnTo>
                    <a:lnTo>
                      <a:pt x="112" y="25"/>
                    </a:lnTo>
                    <a:lnTo>
                      <a:pt x="112" y="27"/>
                    </a:lnTo>
                    <a:lnTo>
                      <a:pt x="110" y="27"/>
                    </a:lnTo>
                    <a:lnTo>
                      <a:pt x="110" y="25"/>
                    </a:lnTo>
                    <a:lnTo>
                      <a:pt x="112" y="25"/>
                    </a:lnTo>
                    <a:lnTo>
                      <a:pt x="112" y="25"/>
                    </a:lnTo>
                    <a:lnTo>
                      <a:pt x="110" y="25"/>
                    </a:lnTo>
                    <a:lnTo>
                      <a:pt x="110" y="25"/>
                    </a:lnTo>
                    <a:lnTo>
                      <a:pt x="107" y="25"/>
                    </a:lnTo>
                    <a:lnTo>
                      <a:pt x="107" y="27"/>
                    </a:lnTo>
                    <a:lnTo>
                      <a:pt x="106" y="27"/>
                    </a:lnTo>
                    <a:lnTo>
                      <a:pt x="106" y="25"/>
                    </a:lnTo>
                    <a:lnTo>
                      <a:pt x="107" y="25"/>
                    </a:lnTo>
                    <a:lnTo>
                      <a:pt x="107" y="25"/>
                    </a:lnTo>
                    <a:lnTo>
                      <a:pt x="106" y="25"/>
                    </a:lnTo>
                    <a:lnTo>
                      <a:pt x="106" y="25"/>
                    </a:lnTo>
                    <a:lnTo>
                      <a:pt x="103" y="25"/>
                    </a:lnTo>
                    <a:lnTo>
                      <a:pt x="103" y="27"/>
                    </a:lnTo>
                    <a:lnTo>
                      <a:pt x="102" y="27"/>
                    </a:lnTo>
                    <a:lnTo>
                      <a:pt x="102" y="25"/>
                    </a:lnTo>
                    <a:lnTo>
                      <a:pt x="103" y="25"/>
                    </a:lnTo>
                    <a:lnTo>
                      <a:pt x="103" y="25"/>
                    </a:lnTo>
                    <a:lnTo>
                      <a:pt x="102" y="25"/>
                    </a:lnTo>
                    <a:lnTo>
                      <a:pt x="102" y="25"/>
                    </a:lnTo>
                    <a:lnTo>
                      <a:pt x="100" y="25"/>
                    </a:lnTo>
                    <a:lnTo>
                      <a:pt x="100" y="27"/>
                    </a:lnTo>
                    <a:lnTo>
                      <a:pt x="97" y="27"/>
                    </a:lnTo>
                    <a:lnTo>
                      <a:pt x="97" y="25"/>
                    </a:lnTo>
                    <a:lnTo>
                      <a:pt x="100" y="25"/>
                    </a:lnTo>
                    <a:lnTo>
                      <a:pt x="100" y="25"/>
                    </a:lnTo>
                    <a:lnTo>
                      <a:pt x="97" y="25"/>
                    </a:lnTo>
                    <a:lnTo>
                      <a:pt x="97" y="25"/>
                    </a:lnTo>
                    <a:lnTo>
                      <a:pt x="96" y="25"/>
                    </a:lnTo>
                    <a:lnTo>
                      <a:pt x="96" y="27"/>
                    </a:lnTo>
                    <a:lnTo>
                      <a:pt x="94" y="27"/>
                    </a:lnTo>
                    <a:lnTo>
                      <a:pt x="94" y="25"/>
                    </a:lnTo>
                    <a:lnTo>
                      <a:pt x="96" y="25"/>
                    </a:lnTo>
                    <a:lnTo>
                      <a:pt x="96" y="25"/>
                    </a:lnTo>
                    <a:lnTo>
                      <a:pt x="94" y="25"/>
                    </a:lnTo>
                    <a:lnTo>
                      <a:pt x="94" y="25"/>
                    </a:lnTo>
                    <a:lnTo>
                      <a:pt x="91" y="25"/>
                    </a:lnTo>
                    <a:lnTo>
                      <a:pt x="91" y="27"/>
                    </a:lnTo>
                    <a:lnTo>
                      <a:pt x="90" y="27"/>
                    </a:lnTo>
                    <a:lnTo>
                      <a:pt x="90" y="25"/>
                    </a:lnTo>
                    <a:lnTo>
                      <a:pt x="91" y="25"/>
                    </a:lnTo>
                    <a:lnTo>
                      <a:pt x="91" y="25"/>
                    </a:lnTo>
                    <a:lnTo>
                      <a:pt x="90" y="25"/>
                    </a:lnTo>
                    <a:lnTo>
                      <a:pt x="90" y="25"/>
                    </a:lnTo>
                    <a:lnTo>
                      <a:pt x="89" y="25"/>
                    </a:lnTo>
                    <a:lnTo>
                      <a:pt x="89" y="27"/>
                    </a:lnTo>
                    <a:lnTo>
                      <a:pt x="86" y="27"/>
                    </a:lnTo>
                    <a:lnTo>
                      <a:pt x="86" y="25"/>
                    </a:lnTo>
                    <a:lnTo>
                      <a:pt x="89" y="25"/>
                    </a:lnTo>
                    <a:lnTo>
                      <a:pt x="89" y="25"/>
                    </a:lnTo>
                    <a:lnTo>
                      <a:pt x="86" y="25"/>
                    </a:lnTo>
                    <a:lnTo>
                      <a:pt x="86" y="25"/>
                    </a:lnTo>
                    <a:lnTo>
                      <a:pt x="84" y="25"/>
                    </a:lnTo>
                    <a:lnTo>
                      <a:pt x="84" y="27"/>
                    </a:lnTo>
                    <a:lnTo>
                      <a:pt x="81" y="27"/>
                    </a:lnTo>
                    <a:lnTo>
                      <a:pt x="81" y="25"/>
                    </a:lnTo>
                    <a:lnTo>
                      <a:pt x="84" y="25"/>
                    </a:lnTo>
                    <a:lnTo>
                      <a:pt x="84" y="25"/>
                    </a:lnTo>
                    <a:lnTo>
                      <a:pt x="81" y="25"/>
                    </a:lnTo>
                    <a:lnTo>
                      <a:pt x="81" y="25"/>
                    </a:lnTo>
                    <a:lnTo>
                      <a:pt x="80" y="25"/>
                    </a:lnTo>
                    <a:lnTo>
                      <a:pt x="80" y="27"/>
                    </a:lnTo>
                    <a:lnTo>
                      <a:pt x="79" y="27"/>
                    </a:lnTo>
                    <a:lnTo>
                      <a:pt x="79" y="25"/>
                    </a:lnTo>
                    <a:lnTo>
                      <a:pt x="80" y="25"/>
                    </a:lnTo>
                    <a:lnTo>
                      <a:pt x="80" y="25"/>
                    </a:lnTo>
                    <a:lnTo>
                      <a:pt x="79" y="25"/>
                    </a:lnTo>
                    <a:lnTo>
                      <a:pt x="79" y="25"/>
                    </a:lnTo>
                    <a:lnTo>
                      <a:pt x="76" y="25"/>
                    </a:lnTo>
                    <a:lnTo>
                      <a:pt x="76" y="27"/>
                    </a:lnTo>
                    <a:lnTo>
                      <a:pt x="74" y="27"/>
                    </a:lnTo>
                    <a:lnTo>
                      <a:pt x="74" y="25"/>
                    </a:lnTo>
                    <a:lnTo>
                      <a:pt x="76" y="25"/>
                    </a:lnTo>
                    <a:lnTo>
                      <a:pt x="76" y="25"/>
                    </a:lnTo>
                    <a:lnTo>
                      <a:pt x="74" y="25"/>
                    </a:lnTo>
                    <a:lnTo>
                      <a:pt x="74" y="25"/>
                    </a:lnTo>
                    <a:lnTo>
                      <a:pt x="73" y="25"/>
                    </a:lnTo>
                    <a:lnTo>
                      <a:pt x="73" y="27"/>
                    </a:lnTo>
                    <a:lnTo>
                      <a:pt x="70" y="27"/>
                    </a:lnTo>
                    <a:lnTo>
                      <a:pt x="70" y="25"/>
                    </a:lnTo>
                    <a:lnTo>
                      <a:pt x="73" y="25"/>
                    </a:lnTo>
                    <a:lnTo>
                      <a:pt x="73" y="25"/>
                    </a:lnTo>
                    <a:lnTo>
                      <a:pt x="70" y="25"/>
                    </a:lnTo>
                    <a:lnTo>
                      <a:pt x="70" y="25"/>
                    </a:lnTo>
                    <a:lnTo>
                      <a:pt x="69" y="25"/>
                    </a:lnTo>
                    <a:lnTo>
                      <a:pt x="69" y="27"/>
                    </a:lnTo>
                    <a:lnTo>
                      <a:pt x="66" y="27"/>
                    </a:lnTo>
                    <a:lnTo>
                      <a:pt x="66" y="25"/>
                    </a:lnTo>
                    <a:lnTo>
                      <a:pt x="69" y="25"/>
                    </a:lnTo>
                    <a:lnTo>
                      <a:pt x="69" y="25"/>
                    </a:lnTo>
                    <a:lnTo>
                      <a:pt x="66" y="25"/>
                    </a:lnTo>
                    <a:lnTo>
                      <a:pt x="66" y="25"/>
                    </a:lnTo>
                    <a:lnTo>
                      <a:pt x="64" y="25"/>
                    </a:lnTo>
                    <a:lnTo>
                      <a:pt x="64" y="27"/>
                    </a:lnTo>
                    <a:lnTo>
                      <a:pt x="63" y="27"/>
                    </a:lnTo>
                    <a:lnTo>
                      <a:pt x="63" y="25"/>
                    </a:lnTo>
                    <a:lnTo>
                      <a:pt x="64" y="25"/>
                    </a:lnTo>
                    <a:lnTo>
                      <a:pt x="64" y="25"/>
                    </a:lnTo>
                    <a:lnTo>
                      <a:pt x="63" y="25"/>
                    </a:lnTo>
                    <a:lnTo>
                      <a:pt x="63" y="25"/>
                    </a:lnTo>
                    <a:lnTo>
                      <a:pt x="60" y="25"/>
                    </a:lnTo>
                    <a:lnTo>
                      <a:pt x="60" y="27"/>
                    </a:lnTo>
                    <a:lnTo>
                      <a:pt x="58" y="27"/>
                    </a:lnTo>
                    <a:lnTo>
                      <a:pt x="58" y="25"/>
                    </a:lnTo>
                    <a:lnTo>
                      <a:pt x="60" y="25"/>
                    </a:lnTo>
                    <a:lnTo>
                      <a:pt x="60" y="25"/>
                    </a:lnTo>
                    <a:lnTo>
                      <a:pt x="58" y="25"/>
                    </a:lnTo>
                    <a:lnTo>
                      <a:pt x="58" y="25"/>
                    </a:lnTo>
                    <a:lnTo>
                      <a:pt x="57" y="25"/>
                    </a:lnTo>
                    <a:lnTo>
                      <a:pt x="57" y="27"/>
                    </a:lnTo>
                    <a:lnTo>
                      <a:pt x="54" y="27"/>
                    </a:lnTo>
                    <a:lnTo>
                      <a:pt x="54" y="25"/>
                    </a:lnTo>
                    <a:lnTo>
                      <a:pt x="57" y="25"/>
                    </a:lnTo>
                    <a:lnTo>
                      <a:pt x="57" y="25"/>
                    </a:lnTo>
                    <a:lnTo>
                      <a:pt x="54" y="25"/>
                    </a:lnTo>
                    <a:lnTo>
                      <a:pt x="54" y="25"/>
                    </a:lnTo>
                    <a:lnTo>
                      <a:pt x="53" y="25"/>
                    </a:lnTo>
                    <a:lnTo>
                      <a:pt x="53" y="27"/>
                    </a:lnTo>
                    <a:lnTo>
                      <a:pt x="51" y="27"/>
                    </a:lnTo>
                    <a:lnTo>
                      <a:pt x="51" y="25"/>
                    </a:lnTo>
                    <a:lnTo>
                      <a:pt x="53" y="25"/>
                    </a:lnTo>
                    <a:lnTo>
                      <a:pt x="53" y="25"/>
                    </a:lnTo>
                    <a:lnTo>
                      <a:pt x="51" y="25"/>
                    </a:lnTo>
                    <a:lnTo>
                      <a:pt x="51" y="25"/>
                    </a:lnTo>
                    <a:lnTo>
                      <a:pt x="48" y="25"/>
                    </a:lnTo>
                    <a:lnTo>
                      <a:pt x="48" y="27"/>
                    </a:lnTo>
                    <a:lnTo>
                      <a:pt x="47" y="27"/>
                    </a:lnTo>
                    <a:lnTo>
                      <a:pt x="47" y="25"/>
                    </a:lnTo>
                    <a:lnTo>
                      <a:pt x="48" y="25"/>
                    </a:lnTo>
                    <a:lnTo>
                      <a:pt x="48" y="25"/>
                    </a:lnTo>
                    <a:lnTo>
                      <a:pt x="47" y="25"/>
                    </a:lnTo>
                    <a:lnTo>
                      <a:pt x="47" y="25"/>
                    </a:lnTo>
                    <a:lnTo>
                      <a:pt x="44" y="25"/>
                    </a:lnTo>
                    <a:lnTo>
                      <a:pt x="44" y="27"/>
                    </a:lnTo>
                    <a:lnTo>
                      <a:pt x="43" y="27"/>
                    </a:lnTo>
                    <a:lnTo>
                      <a:pt x="43" y="25"/>
                    </a:lnTo>
                    <a:lnTo>
                      <a:pt x="44" y="25"/>
                    </a:lnTo>
                    <a:lnTo>
                      <a:pt x="44" y="25"/>
                    </a:lnTo>
                    <a:lnTo>
                      <a:pt x="43" y="25"/>
                    </a:lnTo>
                    <a:lnTo>
                      <a:pt x="43" y="25"/>
                    </a:lnTo>
                    <a:lnTo>
                      <a:pt x="41" y="25"/>
                    </a:lnTo>
                    <a:lnTo>
                      <a:pt x="41" y="27"/>
                    </a:lnTo>
                    <a:lnTo>
                      <a:pt x="38" y="27"/>
                    </a:lnTo>
                    <a:lnTo>
                      <a:pt x="38" y="25"/>
                    </a:lnTo>
                    <a:lnTo>
                      <a:pt x="41" y="25"/>
                    </a:lnTo>
                    <a:lnTo>
                      <a:pt x="41" y="25"/>
                    </a:lnTo>
                    <a:lnTo>
                      <a:pt x="38" y="25"/>
                    </a:lnTo>
                    <a:lnTo>
                      <a:pt x="38" y="25"/>
                    </a:lnTo>
                    <a:lnTo>
                      <a:pt x="37" y="25"/>
                    </a:lnTo>
                    <a:lnTo>
                      <a:pt x="37" y="27"/>
                    </a:lnTo>
                    <a:lnTo>
                      <a:pt x="36" y="27"/>
                    </a:lnTo>
                    <a:lnTo>
                      <a:pt x="36" y="25"/>
                    </a:lnTo>
                    <a:lnTo>
                      <a:pt x="37" y="25"/>
                    </a:lnTo>
                    <a:lnTo>
                      <a:pt x="37" y="25"/>
                    </a:lnTo>
                    <a:lnTo>
                      <a:pt x="36" y="25"/>
                    </a:lnTo>
                    <a:lnTo>
                      <a:pt x="36" y="25"/>
                    </a:lnTo>
                    <a:lnTo>
                      <a:pt x="33" y="25"/>
                    </a:lnTo>
                    <a:lnTo>
                      <a:pt x="33" y="27"/>
                    </a:lnTo>
                    <a:lnTo>
                      <a:pt x="31" y="27"/>
                    </a:lnTo>
                    <a:lnTo>
                      <a:pt x="31" y="25"/>
                    </a:lnTo>
                    <a:lnTo>
                      <a:pt x="33" y="25"/>
                    </a:lnTo>
                    <a:lnTo>
                      <a:pt x="33" y="25"/>
                    </a:lnTo>
                    <a:lnTo>
                      <a:pt x="31" y="25"/>
                    </a:lnTo>
                    <a:lnTo>
                      <a:pt x="31" y="25"/>
                    </a:lnTo>
                    <a:lnTo>
                      <a:pt x="28" y="25"/>
                    </a:lnTo>
                    <a:lnTo>
                      <a:pt x="28" y="27"/>
                    </a:lnTo>
                    <a:lnTo>
                      <a:pt x="27" y="27"/>
                    </a:lnTo>
                    <a:lnTo>
                      <a:pt x="27" y="25"/>
                    </a:lnTo>
                    <a:lnTo>
                      <a:pt x="28" y="25"/>
                    </a:lnTo>
                    <a:lnTo>
                      <a:pt x="28" y="25"/>
                    </a:lnTo>
                    <a:lnTo>
                      <a:pt x="27" y="25"/>
                    </a:lnTo>
                    <a:lnTo>
                      <a:pt x="27" y="25"/>
                    </a:lnTo>
                    <a:lnTo>
                      <a:pt x="25" y="25"/>
                    </a:lnTo>
                    <a:lnTo>
                      <a:pt x="25" y="27"/>
                    </a:lnTo>
                    <a:lnTo>
                      <a:pt x="23" y="27"/>
                    </a:lnTo>
                    <a:lnTo>
                      <a:pt x="23" y="25"/>
                    </a:lnTo>
                    <a:lnTo>
                      <a:pt x="21" y="25"/>
                    </a:lnTo>
                    <a:lnTo>
                      <a:pt x="21" y="27"/>
                    </a:lnTo>
                    <a:lnTo>
                      <a:pt x="20" y="27"/>
                    </a:lnTo>
                    <a:lnTo>
                      <a:pt x="20" y="25"/>
                    </a:lnTo>
                    <a:lnTo>
                      <a:pt x="21" y="25"/>
                    </a:lnTo>
                    <a:lnTo>
                      <a:pt x="21" y="25"/>
                    </a:lnTo>
                    <a:lnTo>
                      <a:pt x="20" y="25"/>
                    </a:lnTo>
                    <a:lnTo>
                      <a:pt x="20" y="25"/>
                    </a:lnTo>
                    <a:lnTo>
                      <a:pt x="17" y="25"/>
                    </a:lnTo>
                    <a:lnTo>
                      <a:pt x="17" y="27"/>
                    </a:lnTo>
                    <a:lnTo>
                      <a:pt x="15" y="27"/>
                    </a:lnTo>
                    <a:lnTo>
                      <a:pt x="15" y="25"/>
                    </a:lnTo>
                    <a:lnTo>
                      <a:pt x="17" y="25"/>
                    </a:lnTo>
                    <a:lnTo>
                      <a:pt x="17" y="25"/>
                    </a:lnTo>
                    <a:lnTo>
                      <a:pt x="15" y="25"/>
                    </a:lnTo>
                    <a:lnTo>
                      <a:pt x="15" y="25"/>
                    </a:lnTo>
                    <a:lnTo>
                      <a:pt x="15" y="25"/>
                    </a:lnTo>
                    <a:lnTo>
                      <a:pt x="15" y="25"/>
                    </a:lnTo>
                    <a:lnTo>
                      <a:pt x="14" y="25"/>
                    </a:lnTo>
                    <a:lnTo>
                      <a:pt x="14" y="27"/>
                    </a:lnTo>
                    <a:lnTo>
                      <a:pt x="11" y="27"/>
                    </a:lnTo>
                    <a:lnTo>
                      <a:pt x="11" y="25"/>
                    </a:lnTo>
                    <a:lnTo>
                      <a:pt x="14" y="25"/>
                    </a:lnTo>
                    <a:lnTo>
                      <a:pt x="14" y="25"/>
                    </a:lnTo>
                    <a:lnTo>
                      <a:pt x="14" y="25"/>
                    </a:lnTo>
                    <a:lnTo>
                      <a:pt x="11" y="24"/>
                    </a:lnTo>
                    <a:lnTo>
                      <a:pt x="11" y="25"/>
                    </a:lnTo>
                    <a:lnTo>
                      <a:pt x="10" y="25"/>
                    </a:lnTo>
                    <a:lnTo>
                      <a:pt x="10" y="24"/>
                    </a:lnTo>
                    <a:lnTo>
                      <a:pt x="10" y="24"/>
                    </a:lnTo>
                    <a:lnTo>
                      <a:pt x="10" y="24"/>
                    </a:lnTo>
                    <a:lnTo>
                      <a:pt x="7" y="24"/>
                    </a:lnTo>
                    <a:lnTo>
                      <a:pt x="7" y="23"/>
                    </a:lnTo>
                    <a:lnTo>
                      <a:pt x="7" y="23"/>
                    </a:lnTo>
                    <a:lnTo>
                      <a:pt x="7" y="21"/>
                    </a:lnTo>
                    <a:lnTo>
                      <a:pt x="5" y="21"/>
                    </a:lnTo>
                    <a:lnTo>
                      <a:pt x="5" y="20"/>
                    </a:lnTo>
                    <a:lnTo>
                      <a:pt x="5" y="20"/>
                    </a:lnTo>
                    <a:lnTo>
                      <a:pt x="5" y="20"/>
                    </a:lnTo>
                    <a:lnTo>
                      <a:pt x="4" y="20"/>
                    </a:lnTo>
                    <a:lnTo>
                      <a:pt x="4" y="17"/>
                    </a:lnTo>
                    <a:lnTo>
                      <a:pt x="4" y="17"/>
                    </a:lnTo>
                    <a:lnTo>
                      <a:pt x="4" y="17"/>
                    </a:lnTo>
                    <a:lnTo>
                      <a:pt x="4" y="15"/>
                    </a:lnTo>
                    <a:lnTo>
                      <a:pt x="4" y="15"/>
                    </a:lnTo>
                    <a:lnTo>
                      <a:pt x="4" y="14"/>
                    </a:lnTo>
                    <a:lnTo>
                      <a:pt x="4" y="14"/>
                    </a:lnTo>
                    <a:lnTo>
                      <a:pt x="4" y="14"/>
                    </a:lnTo>
                    <a:lnTo>
                      <a:pt x="4" y="11"/>
                    </a:lnTo>
                    <a:lnTo>
                      <a:pt x="4" y="11"/>
                    </a:lnTo>
                    <a:lnTo>
                      <a:pt x="4" y="10"/>
                    </a:lnTo>
                    <a:lnTo>
                      <a:pt x="5" y="10"/>
                    </a:lnTo>
                    <a:lnTo>
                      <a:pt x="5" y="10"/>
                    </a:lnTo>
                    <a:lnTo>
                      <a:pt x="5" y="8"/>
                    </a:lnTo>
                    <a:lnTo>
                      <a:pt x="5" y="8"/>
                    </a:lnTo>
                    <a:lnTo>
                      <a:pt x="7" y="8"/>
                    </a:lnTo>
                    <a:lnTo>
                      <a:pt x="7" y="8"/>
                    </a:lnTo>
                    <a:lnTo>
                      <a:pt x="7" y="7"/>
                    </a:lnTo>
                    <a:lnTo>
                      <a:pt x="7" y="5"/>
                    </a:lnTo>
                    <a:lnTo>
                      <a:pt x="8" y="5"/>
                    </a:lnTo>
                    <a:lnTo>
                      <a:pt x="8" y="5"/>
                    </a:lnTo>
                    <a:lnTo>
                      <a:pt x="10" y="5"/>
                    </a:lnTo>
                    <a:lnTo>
                      <a:pt x="10" y="4"/>
                    </a:lnTo>
                    <a:lnTo>
                      <a:pt x="11" y="4"/>
                    </a:lnTo>
                    <a:lnTo>
                      <a:pt x="11" y="4"/>
                    </a:lnTo>
                    <a:lnTo>
                      <a:pt x="11" y="4"/>
                    </a:lnTo>
                    <a:lnTo>
                      <a:pt x="13" y="4"/>
                    </a:lnTo>
                    <a:lnTo>
                      <a:pt x="11" y="4"/>
                    </a:lnTo>
                    <a:lnTo>
                      <a:pt x="11" y="2"/>
                    </a:lnTo>
                    <a:lnTo>
                      <a:pt x="14" y="2"/>
                    </a:lnTo>
                    <a:lnTo>
                      <a:pt x="14"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452" name="Line 1584"/>
              <p:cNvSpPr>
                <a:spLocks noChangeShapeType="1"/>
              </p:cNvSpPr>
              <p:nvPr/>
            </p:nvSpPr>
            <p:spPr bwMode="auto">
              <a:xfrm>
                <a:off x="4747"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3" name="Line 1585"/>
              <p:cNvSpPr>
                <a:spLocks noChangeShapeType="1"/>
              </p:cNvSpPr>
              <p:nvPr/>
            </p:nvSpPr>
            <p:spPr bwMode="auto">
              <a:xfrm>
                <a:off x="4751"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4" name="Line 1586"/>
              <p:cNvSpPr>
                <a:spLocks noChangeShapeType="1"/>
              </p:cNvSpPr>
              <p:nvPr/>
            </p:nvSpPr>
            <p:spPr bwMode="auto">
              <a:xfrm>
                <a:off x="4756"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5" name="Line 1587"/>
              <p:cNvSpPr>
                <a:spLocks noChangeShapeType="1"/>
              </p:cNvSpPr>
              <p:nvPr/>
            </p:nvSpPr>
            <p:spPr bwMode="auto">
              <a:xfrm>
                <a:off x="4758"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6" name="Line 1588"/>
              <p:cNvSpPr>
                <a:spLocks noChangeShapeType="1"/>
              </p:cNvSpPr>
              <p:nvPr/>
            </p:nvSpPr>
            <p:spPr bwMode="auto">
              <a:xfrm>
                <a:off x="4763"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7" name="Line 1589"/>
              <p:cNvSpPr>
                <a:spLocks noChangeShapeType="1"/>
              </p:cNvSpPr>
              <p:nvPr/>
            </p:nvSpPr>
            <p:spPr bwMode="auto">
              <a:xfrm>
                <a:off x="4767"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8" name="Line 1590"/>
              <p:cNvSpPr>
                <a:spLocks noChangeShapeType="1"/>
              </p:cNvSpPr>
              <p:nvPr/>
            </p:nvSpPr>
            <p:spPr bwMode="auto">
              <a:xfrm>
                <a:off x="4771"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59" name="Line 1591"/>
              <p:cNvSpPr>
                <a:spLocks noChangeShapeType="1"/>
              </p:cNvSpPr>
              <p:nvPr/>
            </p:nvSpPr>
            <p:spPr bwMode="auto">
              <a:xfrm>
                <a:off x="4774"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0" name="Line 1592"/>
              <p:cNvSpPr>
                <a:spLocks noChangeShapeType="1"/>
              </p:cNvSpPr>
              <p:nvPr/>
            </p:nvSpPr>
            <p:spPr bwMode="auto">
              <a:xfrm>
                <a:off x="4778"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1" name="Line 1593"/>
              <p:cNvSpPr>
                <a:spLocks noChangeShapeType="1"/>
              </p:cNvSpPr>
              <p:nvPr/>
            </p:nvSpPr>
            <p:spPr bwMode="auto">
              <a:xfrm>
                <a:off x="4783"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2" name="Line 1594"/>
              <p:cNvSpPr>
                <a:spLocks noChangeShapeType="1"/>
              </p:cNvSpPr>
              <p:nvPr/>
            </p:nvSpPr>
            <p:spPr bwMode="auto">
              <a:xfrm>
                <a:off x="4786"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3" name="Line 1595"/>
              <p:cNvSpPr>
                <a:spLocks noChangeShapeType="1"/>
              </p:cNvSpPr>
              <p:nvPr/>
            </p:nvSpPr>
            <p:spPr bwMode="auto">
              <a:xfrm>
                <a:off x="4790"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4" name="Line 1596"/>
              <p:cNvSpPr>
                <a:spLocks noChangeShapeType="1"/>
              </p:cNvSpPr>
              <p:nvPr/>
            </p:nvSpPr>
            <p:spPr bwMode="auto">
              <a:xfrm>
                <a:off x="4794"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5" name="Line 1597"/>
              <p:cNvSpPr>
                <a:spLocks noChangeShapeType="1"/>
              </p:cNvSpPr>
              <p:nvPr/>
            </p:nvSpPr>
            <p:spPr bwMode="auto">
              <a:xfrm>
                <a:off x="4799"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6" name="Line 1598"/>
              <p:cNvSpPr>
                <a:spLocks noChangeShapeType="1"/>
              </p:cNvSpPr>
              <p:nvPr/>
            </p:nvSpPr>
            <p:spPr bwMode="auto">
              <a:xfrm>
                <a:off x="4801"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7" name="Line 1599"/>
              <p:cNvSpPr>
                <a:spLocks noChangeShapeType="1"/>
              </p:cNvSpPr>
              <p:nvPr/>
            </p:nvSpPr>
            <p:spPr bwMode="auto">
              <a:xfrm>
                <a:off x="4806"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8" name="Line 1600"/>
              <p:cNvSpPr>
                <a:spLocks noChangeShapeType="1"/>
              </p:cNvSpPr>
              <p:nvPr/>
            </p:nvSpPr>
            <p:spPr bwMode="auto">
              <a:xfrm>
                <a:off x="4810"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69" name="Line 1601"/>
              <p:cNvSpPr>
                <a:spLocks noChangeShapeType="1"/>
              </p:cNvSpPr>
              <p:nvPr/>
            </p:nvSpPr>
            <p:spPr bwMode="auto">
              <a:xfrm>
                <a:off x="4814"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0" name="Line 1602"/>
              <p:cNvSpPr>
                <a:spLocks noChangeShapeType="1"/>
              </p:cNvSpPr>
              <p:nvPr/>
            </p:nvSpPr>
            <p:spPr bwMode="auto">
              <a:xfrm>
                <a:off x="4817"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1" name="Line 1603"/>
              <p:cNvSpPr>
                <a:spLocks noChangeShapeType="1"/>
              </p:cNvSpPr>
              <p:nvPr/>
            </p:nvSpPr>
            <p:spPr bwMode="auto">
              <a:xfrm>
                <a:off x="4822"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2" name="Line 1604"/>
              <p:cNvSpPr>
                <a:spLocks noChangeShapeType="1"/>
              </p:cNvSpPr>
              <p:nvPr/>
            </p:nvSpPr>
            <p:spPr bwMode="auto">
              <a:xfrm>
                <a:off x="4826"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3" name="Line 1605"/>
              <p:cNvSpPr>
                <a:spLocks noChangeShapeType="1"/>
              </p:cNvSpPr>
              <p:nvPr/>
            </p:nvSpPr>
            <p:spPr bwMode="auto">
              <a:xfrm>
                <a:off x="4830"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4" name="Line 1606"/>
              <p:cNvSpPr>
                <a:spLocks noChangeShapeType="1"/>
              </p:cNvSpPr>
              <p:nvPr/>
            </p:nvSpPr>
            <p:spPr bwMode="auto">
              <a:xfrm>
                <a:off x="4833"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5" name="Line 1607"/>
              <p:cNvSpPr>
                <a:spLocks noChangeShapeType="1"/>
              </p:cNvSpPr>
              <p:nvPr/>
            </p:nvSpPr>
            <p:spPr bwMode="auto">
              <a:xfrm>
                <a:off x="4837"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6" name="Line 1608"/>
              <p:cNvSpPr>
                <a:spLocks noChangeShapeType="1"/>
              </p:cNvSpPr>
              <p:nvPr/>
            </p:nvSpPr>
            <p:spPr bwMode="auto">
              <a:xfrm>
                <a:off x="4842"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7" name="Line 1609"/>
              <p:cNvSpPr>
                <a:spLocks noChangeShapeType="1"/>
              </p:cNvSpPr>
              <p:nvPr/>
            </p:nvSpPr>
            <p:spPr bwMode="auto">
              <a:xfrm>
                <a:off x="4844"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8" name="Line 1610"/>
              <p:cNvSpPr>
                <a:spLocks noChangeShapeType="1"/>
              </p:cNvSpPr>
              <p:nvPr/>
            </p:nvSpPr>
            <p:spPr bwMode="auto">
              <a:xfrm>
                <a:off x="4849"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479" name="Line 1611"/>
              <p:cNvSpPr>
                <a:spLocks noChangeShapeType="1"/>
              </p:cNvSpPr>
              <p:nvPr/>
            </p:nvSpPr>
            <p:spPr bwMode="auto">
              <a:xfrm>
                <a:off x="4853" y="90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grpSp>
        <p:sp>
          <p:nvSpPr>
            <p:cNvPr id="122" name="Line 1613"/>
            <p:cNvSpPr>
              <a:spLocks noChangeShapeType="1"/>
            </p:cNvSpPr>
            <p:nvPr/>
          </p:nvSpPr>
          <p:spPr bwMode="auto">
            <a:xfrm>
              <a:off x="771048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3" name="Line 1614"/>
            <p:cNvSpPr>
              <a:spLocks noChangeShapeType="1"/>
            </p:cNvSpPr>
            <p:nvPr/>
          </p:nvSpPr>
          <p:spPr bwMode="auto">
            <a:xfrm>
              <a:off x="77152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4" name="Line 1615"/>
            <p:cNvSpPr>
              <a:spLocks noChangeShapeType="1"/>
            </p:cNvSpPr>
            <p:nvPr/>
          </p:nvSpPr>
          <p:spPr bwMode="auto">
            <a:xfrm>
              <a:off x="772318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5" name="Line 1616"/>
            <p:cNvSpPr>
              <a:spLocks noChangeShapeType="1"/>
            </p:cNvSpPr>
            <p:nvPr/>
          </p:nvSpPr>
          <p:spPr bwMode="auto">
            <a:xfrm>
              <a:off x="772953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6" name="Line 1617"/>
            <p:cNvSpPr>
              <a:spLocks noChangeShapeType="1"/>
            </p:cNvSpPr>
            <p:nvPr/>
          </p:nvSpPr>
          <p:spPr bwMode="auto">
            <a:xfrm>
              <a:off x="773588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7" name="Line 1618"/>
            <p:cNvSpPr>
              <a:spLocks noChangeShapeType="1"/>
            </p:cNvSpPr>
            <p:nvPr/>
          </p:nvSpPr>
          <p:spPr bwMode="auto">
            <a:xfrm>
              <a:off x="77406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8" name="Line 1619"/>
            <p:cNvSpPr>
              <a:spLocks noChangeShapeType="1"/>
            </p:cNvSpPr>
            <p:nvPr/>
          </p:nvSpPr>
          <p:spPr bwMode="auto">
            <a:xfrm>
              <a:off x="774700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29" name="Line 1620"/>
            <p:cNvSpPr>
              <a:spLocks noChangeShapeType="1"/>
            </p:cNvSpPr>
            <p:nvPr/>
          </p:nvSpPr>
          <p:spPr bwMode="auto">
            <a:xfrm>
              <a:off x="775493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0" name="Line 1621"/>
            <p:cNvSpPr>
              <a:spLocks noChangeShapeType="1"/>
            </p:cNvSpPr>
            <p:nvPr/>
          </p:nvSpPr>
          <p:spPr bwMode="auto">
            <a:xfrm>
              <a:off x="7761288"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1" name="Line 1622"/>
            <p:cNvSpPr>
              <a:spLocks noChangeShapeType="1"/>
            </p:cNvSpPr>
            <p:nvPr/>
          </p:nvSpPr>
          <p:spPr bwMode="auto">
            <a:xfrm>
              <a:off x="77660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2" name="Line 1623"/>
            <p:cNvSpPr>
              <a:spLocks noChangeShapeType="1"/>
            </p:cNvSpPr>
            <p:nvPr/>
          </p:nvSpPr>
          <p:spPr bwMode="auto">
            <a:xfrm>
              <a:off x="777240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3" name="Line 1624"/>
            <p:cNvSpPr>
              <a:spLocks noChangeShapeType="1"/>
            </p:cNvSpPr>
            <p:nvPr/>
          </p:nvSpPr>
          <p:spPr bwMode="auto">
            <a:xfrm>
              <a:off x="77787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4" name="Line 1625"/>
            <p:cNvSpPr>
              <a:spLocks noChangeShapeType="1"/>
            </p:cNvSpPr>
            <p:nvPr/>
          </p:nvSpPr>
          <p:spPr bwMode="auto">
            <a:xfrm>
              <a:off x="77835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5" name="Line 1626"/>
            <p:cNvSpPr>
              <a:spLocks noChangeShapeType="1"/>
            </p:cNvSpPr>
            <p:nvPr/>
          </p:nvSpPr>
          <p:spPr bwMode="auto">
            <a:xfrm>
              <a:off x="77914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6" name="Line 1627"/>
            <p:cNvSpPr>
              <a:spLocks noChangeShapeType="1"/>
            </p:cNvSpPr>
            <p:nvPr/>
          </p:nvSpPr>
          <p:spPr bwMode="auto">
            <a:xfrm>
              <a:off x="779780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7" name="Line 1628"/>
            <p:cNvSpPr>
              <a:spLocks noChangeShapeType="1"/>
            </p:cNvSpPr>
            <p:nvPr/>
          </p:nvSpPr>
          <p:spPr bwMode="auto">
            <a:xfrm>
              <a:off x="78041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8" name="Line 1629"/>
            <p:cNvSpPr>
              <a:spLocks noChangeShapeType="1"/>
            </p:cNvSpPr>
            <p:nvPr/>
          </p:nvSpPr>
          <p:spPr bwMode="auto">
            <a:xfrm>
              <a:off x="78089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39" name="Line 1630"/>
            <p:cNvSpPr>
              <a:spLocks noChangeShapeType="1"/>
            </p:cNvSpPr>
            <p:nvPr/>
          </p:nvSpPr>
          <p:spPr bwMode="auto">
            <a:xfrm>
              <a:off x="781526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0" name="Line 1631"/>
            <p:cNvSpPr>
              <a:spLocks noChangeShapeType="1"/>
            </p:cNvSpPr>
            <p:nvPr/>
          </p:nvSpPr>
          <p:spPr bwMode="auto">
            <a:xfrm>
              <a:off x="782320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1" name="Line 1632"/>
            <p:cNvSpPr>
              <a:spLocks noChangeShapeType="1"/>
            </p:cNvSpPr>
            <p:nvPr/>
          </p:nvSpPr>
          <p:spPr bwMode="auto">
            <a:xfrm>
              <a:off x="78295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2" name="Line 1633"/>
            <p:cNvSpPr>
              <a:spLocks noChangeShapeType="1"/>
            </p:cNvSpPr>
            <p:nvPr/>
          </p:nvSpPr>
          <p:spPr bwMode="auto">
            <a:xfrm>
              <a:off x="78343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3" name="Line 1634"/>
            <p:cNvSpPr>
              <a:spLocks noChangeShapeType="1"/>
            </p:cNvSpPr>
            <p:nvPr/>
          </p:nvSpPr>
          <p:spPr bwMode="auto">
            <a:xfrm>
              <a:off x="784066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4" name="Line 1635"/>
            <p:cNvSpPr>
              <a:spLocks noChangeShapeType="1"/>
            </p:cNvSpPr>
            <p:nvPr/>
          </p:nvSpPr>
          <p:spPr bwMode="auto">
            <a:xfrm>
              <a:off x="78470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5" name="Line 1636"/>
            <p:cNvSpPr>
              <a:spLocks noChangeShapeType="1"/>
            </p:cNvSpPr>
            <p:nvPr/>
          </p:nvSpPr>
          <p:spPr bwMode="auto">
            <a:xfrm>
              <a:off x="78549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6" name="Line 1637"/>
            <p:cNvSpPr>
              <a:spLocks noChangeShapeType="1"/>
            </p:cNvSpPr>
            <p:nvPr/>
          </p:nvSpPr>
          <p:spPr bwMode="auto">
            <a:xfrm>
              <a:off x="78597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7" name="Line 1638"/>
            <p:cNvSpPr>
              <a:spLocks noChangeShapeType="1"/>
            </p:cNvSpPr>
            <p:nvPr/>
          </p:nvSpPr>
          <p:spPr bwMode="auto">
            <a:xfrm>
              <a:off x="786606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8" name="Line 1639"/>
            <p:cNvSpPr>
              <a:spLocks noChangeShapeType="1"/>
            </p:cNvSpPr>
            <p:nvPr/>
          </p:nvSpPr>
          <p:spPr bwMode="auto">
            <a:xfrm>
              <a:off x="78724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49" name="Line 1640"/>
            <p:cNvSpPr>
              <a:spLocks noChangeShapeType="1"/>
            </p:cNvSpPr>
            <p:nvPr/>
          </p:nvSpPr>
          <p:spPr bwMode="auto">
            <a:xfrm>
              <a:off x="7880350"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0" name="Line 1641"/>
            <p:cNvSpPr>
              <a:spLocks noChangeShapeType="1"/>
            </p:cNvSpPr>
            <p:nvPr/>
          </p:nvSpPr>
          <p:spPr bwMode="auto">
            <a:xfrm>
              <a:off x="7883525"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1" name="Line 1642"/>
            <p:cNvSpPr>
              <a:spLocks noChangeShapeType="1"/>
            </p:cNvSpPr>
            <p:nvPr/>
          </p:nvSpPr>
          <p:spPr bwMode="auto">
            <a:xfrm>
              <a:off x="789146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2" name="Line 1643"/>
            <p:cNvSpPr>
              <a:spLocks noChangeShapeType="1"/>
            </p:cNvSpPr>
            <p:nvPr/>
          </p:nvSpPr>
          <p:spPr bwMode="auto">
            <a:xfrm>
              <a:off x="78978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3" name="Line 1644"/>
            <p:cNvSpPr>
              <a:spLocks noChangeShapeType="1"/>
            </p:cNvSpPr>
            <p:nvPr/>
          </p:nvSpPr>
          <p:spPr bwMode="auto">
            <a:xfrm>
              <a:off x="7902575"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4" name="Line 1645"/>
            <p:cNvSpPr>
              <a:spLocks noChangeShapeType="1"/>
            </p:cNvSpPr>
            <p:nvPr/>
          </p:nvSpPr>
          <p:spPr bwMode="auto">
            <a:xfrm>
              <a:off x="7908925"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5" name="Line 1646"/>
            <p:cNvSpPr>
              <a:spLocks noChangeShapeType="1"/>
            </p:cNvSpPr>
            <p:nvPr/>
          </p:nvSpPr>
          <p:spPr bwMode="auto">
            <a:xfrm>
              <a:off x="791686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6" name="Line 1647"/>
            <p:cNvSpPr>
              <a:spLocks noChangeShapeType="1"/>
            </p:cNvSpPr>
            <p:nvPr/>
          </p:nvSpPr>
          <p:spPr bwMode="auto">
            <a:xfrm>
              <a:off x="7923213" y="1428750"/>
              <a:ext cx="0" cy="0"/>
            </a:xfrm>
            <a:prstGeom prst="line">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157" name="Freeform 1648"/>
            <p:cNvSpPr/>
            <p:nvPr/>
          </p:nvSpPr>
          <p:spPr bwMode="auto">
            <a:xfrm>
              <a:off x="7918450" y="1428750"/>
              <a:ext cx="6350" cy="6350"/>
            </a:xfrm>
            <a:custGeom>
              <a:avLst/>
              <a:gdLst>
                <a:gd name="T0" fmla="*/ 3 w 4"/>
                <a:gd name="T1" fmla="*/ 0 h 4"/>
                <a:gd name="T2" fmla="*/ 3 w 4"/>
                <a:gd name="T3" fmla="*/ 0 h 4"/>
                <a:gd name="T4" fmla="*/ 3 w 4"/>
                <a:gd name="T5" fmla="*/ 2 h 4"/>
                <a:gd name="T6" fmla="*/ 0 w 4"/>
                <a:gd name="T7" fmla="*/ 2 h 4"/>
                <a:gd name="T8" fmla="*/ 0 w 4"/>
                <a:gd name="T9" fmla="*/ 4 h 4"/>
                <a:gd name="T10" fmla="*/ 1 w 4"/>
                <a:gd name="T11" fmla="*/ 4 h 4"/>
                <a:gd name="T12" fmla="*/ 1 w 4"/>
                <a:gd name="T13" fmla="*/ 4 h 4"/>
                <a:gd name="T14" fmla="*/ 3 w 4"/>
                <a:gd name="T15" fmla="*/ 4 h 4"/>
                <a:gd name="T16" fmla="*/ 3 w 4"/>
                <a:gd name="T17" fmla="*/ 2 h 4"/>
                <a:gd name="T18" fmla="*/ 4 w 4"/>
                <a:gd name="T19" fmla="*/ 2 h 4"/>
                <a:gd name="T20" fmla="*/ 4 w 4"/>
                <a:gd name="T21" fmla="*/ 0 h 4"/>
                <a:gd name="T22" fmla="*/ 4 w 4"/>
                <a:gd name="T23" fmla="*/ 0 h 4"/>
                <a:gd name="T24" fmla="*/ 3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3" y="0"/>
                  </a:moveTo>
                  <a:lnTo>
                    <a:pt x="3" y="0"/>
                  </a:lnTo>
                  <a:lnTo>
                    <a:pt x="3" y="2"/>
                  </a:lnTo>
                  <a:lnTo>
                    <a:pt x="0" y="2"/>
                  </a:lnTo>
                  <a:lnTo>
                    <a:pt x="0" y="4"/>
                  </a:lnTo>
                  <a:lnTo>
                    <a:pt x="1" y="4"/>
                  </a:lnTo>
                  <a:lnTo>
                    <a:pt x="1" y="4"/>
                  </a:lnTo>
                  <a:lnTo>
                    <a:pt x="3" y="4"/>
                  </a:lnTo>
                  <a:lnTo>
                    <a:pt x="3" y="2"/>
                  </a:lnTo>
                  <a:lnTo>
                    <a:pt x="4" y="2"/>
                  </a:lnTo>
                  <a:lnTo>
                    <a:pt x="4" y="0"/>
                  </a:lnTo>
                  <a:lnTo>
                    <a:pt x="4" y="0"/>
                  </a:lnTo>
                  <a:lnTo>
                    <a:pt x="3"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58" name="Freeform 1649"/>
            <p:cNvSpPr/>
            <p:nvPr/>
          </p:nvSpPr>
          <p:spPr bwMode="auto">
            <a:xfrm>
              <a:off x="7515225" y="1428750"/>
              <a:ext cx="14288" cy="6350"/>
            </a:xfrm>
            <a:custGeom>
              <a:avLst/>
              <a:gdLst>
                <a:gd name="T0" fmla="*/ 9 w 9"/>
                <a:gd name="T1" fmla="*/ 0 h 4"/>
                <a:gd name="T2" fmla="*/ 7 w 9"/>
                <a:gd name="T3" fmla="*/ 0 h 4"/>
                <a:gd name="T4" fmla="*/ 6 w 9"/>
                <a:gd name="T5" fmla="*/ 0 h 4"/>
                <a:gd name="T6" fmla="*/ 3 w 9"/>
                <a:gd name="T7" fmla="*/ 0 h 4"/>
                <a:gd name="T8" fmla="*/ 1 w 9"/>
                <a:gd name="T9" fmla="*/ 0 h 4"/>
                <a:gd name="T10" fmla="*/ 1 w 9"/>
                <a:gd name="T11" fmla="*/ 0 h 4"/>
                <a:gd name="T12" fmla="*/ 1 w 9"/>
                <a:gd name="T13" fmla="*/ 0 h 4"/>
                <a:gd name="T14" fmla="*/ 1 w 9"/>
                <a:gd name="T15" fmla="*/ 2 h 4"/>
                <a:gd name="T16" fmla="*/ 0 w 9"/>
                <a:gd name="T17" fmla="*/ 2 h 4"/>
                <a:gd name="T18" fmla="*/ 0 w 9"/>
                <a:gd name="T19" fmla="*/ 4 h 4"/>
                <a:gd name="T20" fmla="*/ 0 w 9"/>
                <a:gd name="T21" fmla="*/ 4 h 4"/>
                <a:gd name="T22" fmla="*/ 1 w 9"/>
                <a:gd name="T23" fmla="*/ 4 h 4"/>
                <a:gd name="T24" fmla="*/ 1 w 9"/>
                <a:gd name="T25" fmla="*/ 2 h 4"/>
                <a:gd name="T26" fmla="*/ 3 w 9"/>
                <a:gd name="T27" fmla="*/ 2 h 4"/>
                <a:gd name="T28" fmla="*/ 3 w 9"/>
                <a:gd name="T29" fmla="*/ 0 h 4"/>
                <a:gd name="T30" fmla="*/ 6 w 9"/>
                <a:gd name="T31" fmla="*/ 0 h 4"/>
                <a:gd name="T32" fmla="*/ 6 w 9"/>
                <a:gd name="T33" fmla="*/ 2 h 4"/>
                <a:gd name="T34" fmla="*/ 3 w 9"/>
                <a:gd name="T35" fmla="*/ 2 h 4"/>
                <a:gd name="T36" fmla="*/ 3 w 9"/>
                <a:gd name="T37" fmla="*/ 4 h 4"/>
                <a:gd name="T38" fmla="*/ 6 w 9"/>
                <a:gd name="T39" fmla="*/ 4 h 4"/>
                <a:gd name="T40" fmla="*/ 6 w 9"/>
                <a:gd name="T41" fmla="*/ 2 h 4"/>
                <a:gd name="T42" fmla="*/ 7 w 9"/>
                <a:gd name="T43" fmla="*/ 2 h 4"/>
                <a:gd name="T44" fmla="*/ 7 w 9"/>
                <a:gd name="T45" fmla="*/ 0 h 4"/>
                <a:gd name="T46" fmla="*/ 9 w 9"/>
                <a:gd name="T4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4">
                  <a:moveTo>
                    <a:pt x="9" y="0"/>
                  </a:moveTo>
                  <a:lnTo>
                    <a:pt x="7" y="0"/>
                  </a:lnTo>
                  <a:lnTo>
                    <a:pt x="6" y="0"/>
                  </a:lnTo>
                  <a:lnTo>
                    <a:pt x="3" y="0"/>
                  </a:lnTo>
                  <a:lnTo>
                    <a:pt x="1" y="0"/>
                  </a:lnTo>
                  <a:lnTo>
                    <a:pt x="1" y="0"/>
                  </a:lnTo>
                  <a:lnTo>
                    <a:pt x="1" y="0"/>
                  </a:lnTo>
                  <a:lnTo>
                    <a:pt x="1" y="2"/>
                  </a:lnTo>
                  <a:lnTo>
                    <a:pt x="0" y="2"/>
                  </a:lnTo>
                  <a:lnTo>
                    <a:pt x="0" y="4"/>
                  </a:lnTo>
                  <a:lnTo>
                    <a:pt x="0" y="4"/>
                  </a:lnTo>
                  <a:lnTo>
                    <a:pt x="1" y="4"/>
                  </a:lnTo>
                  <a:lnTo>
                    <a:pt x="1" y="2"/>
                  </a:lnTo>
                  <a:lnTo>
                    <a:pt x="3" y="2"/>
                  </a:lnTo>
                  <a:lnTo>
                    <a:pt x="3" y="0"/>
                  </a:lnTo>
                  <a:lnTo>
                    <a:pt x="6" y="0"/>
                  </a:lnTo>
                  <a:lnTo>
                    <a:pt x="6" y="2"/>
                  </a:lnTo>
                  <a:lnTo>
                    <a:pt x="3" y="2"/>
                  </a:lnTo>
                  <a:lnTo>
                    <a:pt x="3" y="4"/>
                  </a:lnTo>
                  <a:lnTo>
                    <a:pt x="6" y="4"/>
                  </a:lnTo>
                  <a:lnTo>
                    <a:pt x="6" y="2"/>
                  </a:lnTo>
                  <a:lnTo>
                    <a:pt x="7" y="2"/>
                  </a:lnTo>
                  <a:lnTo>
                    <a:pt x="7" y="0"/>
                  </a:lnTo>
                  <a:lnTo>
                    <a:pt x="9"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59" name="Freeform 1650"/>
            <p:cNvSpPr/>
            <p:nvPr/>
          </p:nvSpPr>
          <p:spPr bwMode="auto">
            <a:xfrm>
              <a:off x="7526338" y="1428750"/>
              <a:ext cx="9525" cy="6350"/>
            </a:xfrm>
            <a:custGeom>
              <a:avLst/>
              <a:gdLst>
                <a:gd name="T0" fmla="*/ 6 w 6"/>
                <a:gd name="T1" fmla="*/ 0 h 4"/>
                <a:gd name="T2" fmla="*/ 4 w 6"/>
                <a:gd name="T3" fmla="*/ 0 h 4"/>
                <a:gd name="T4" fmla="*/ 4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2" y="0"/>
                  </a:lnTo>
                  <a:lnTo>
                    <a:pt x="2" y="2"/>
                  </a:lnTo>
                  <a:lnTo>
                    <a:pt x="0" y="2"/>
                  </a:lnTo>
                  <a:lnTo>
                    <a:pt x="0" y="4"/>
                  </a:lnTo>
                  <a:lnTo>
                    <a:pt x="2" y="4"/>
                  </a:lnTo>
                  <a:lnTo>
                    <a:pt x="2"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0" name="Freeform 1651"/>
            <p:cNvSpPr/>
            <p:nvPr/>
          </p:nvSpPr>
          <p:spPr bwMode="auto">
            <a:xfrm>
              <a:off x="7532688"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1" name="Freeform 1652"/>
            <p:cNvSpPr/>
            <p:nvPr/>
          </p:nvSpPr>
          <p:spPr bwMode="auto">
            <a:xfrm>
              <a:off x="7537450" y="1428750"/>
              <a:ext cx="12700" cy="6350"/>
            </a:xfrm>
            <a:custGeom>
              <a:avLst/>
              <a:gdLst>
                <a:gd name="T0" fmla="*/ 8 w 8"/>
                <a:gd name="T1" fmla="*/ 0 h 4"/>
                <a:gd name="T2" fmla="*/ 5 w 8"/>
                <a:gd name="T3" fmla="*/ 0 h 4"/>
                <a:gd name="T4" fmla="*/ 5 w 8"/>
                <a:gd name="T5" fmla="*/ 0 h 4"/>
                <a:gd name="T6" fmla="*/ 3 w 8"/>
                <a:gd name="T7" fmla="*/ 0 h 4"/>
                <a:gd name="T8" fmla="*/ 3 w 8"/>
                <a:gd name="T9" fmla="*/ 2 h 4"/>
                <a:gd name="T10" fmla="*/ 0 w 8"/>
                <a:gd name="T11" fmla="*/ 2 h 4"/>
                <a:gd name="T12" fmla="*/ 0 w 8"/>
                <a:gd name="T13" fmla="*/ 4 h 4"/>
                <a:gd name="T14" fmla="*/ 3 w 8"/>
                <a:gd name="T15" fmla="*/ 4 h 4"/>
                <a:gd name="T16" fmla="*/ 3 w 8"/>
                <a:gd name="T17" fmla="*/ 2 h 4"/>
                <a:gd name="T18" fmla="*/ 5 w 8"/>
                <a:gd name="T19" fmla="*/ 2 h 4"/>
                <a:gd name="T20" fmla="*/ 5 w 8"/>
                <a:gd name="T21" fmla="*/ 0 h 4"/>
                <a:gd name="T22" fmla="*/ 8 w 8"/>
                <a:gd name="T23" fmla="*/ 0 h 4"/>
                <a:gd name="T24" fmla="*/ 8 w 8"/>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8" y="0"/>
                  </a:moveTo>
                  <a:lnTo>
                    <a:pt x="5" y="0"/>
                  </a:lnTo>
                  <a:lnTo>
                    <a:pt x="5" y="0"/>
                  </a:lnTo>
                  <a:lnTo>
                    <a:pt x="3" y="0"/>
                  </a:lnTo>
                  <a:lnTo>
                    <a:pt x="3" y="2"/>
                  </a:lnTo>
                  <a:lnTo>
                    <a:pt x="0" y="2"/>
                  </a:lnTo>
                  <a:lnTo>
                    <a:pt x="0" y="4"/>
                  </a:lnTo>
                  <a:lnTo>
                    <a:pt x="3" y="4"/>
                  </a:lnTo>
                  <a:lnTo>
                    <a:pt x="3" y="2"/>
                  </a:lnTo>
                  <a:lnTo>
                    <a:pt x="5" y="2"/>
                  </a:lnTo>
                  <a:lnTo>
                    <a:pt x="5" y="0"/>
                  </a:lnTo>
                  <a:lnTo>
                    <a:pt x="8" y="0"/>
                  </a:lnTo>
                  <a:lnTo>
                    <a:pt x="8"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2" name="Freeform 1653"/>
            <p:cNvSpPr/>
            <p:nvPr/>
          </p:nvSpPr>
          <p:spPr bwMode="auto">
            <a:xfrm>
              <a:off x="7545388" y="1428750"/>
              <a:ext cx="7938" cy="6350"/>
            </a:xfrm>
            <a:custGeom>
              <a:avLst/>
              <a:gdLst>
                <a:gd name="T0" fmla="*/ 5 w 5"/>
                <a:gd name="T1" fmla="*/ 0 h 4"/>
                <a:gd name="T2" fmla="*/ 4 w 5"/>
                <a:gd name="T3" fmla="*/ 0 h 4"/>
                <a:gd name="T4" fmla="*/ 4 w 5"/>
                <a:gd name="T5" fmla="*/ 0 h 4"/>
                <a:gd name="T6" fmla="*/ 3 w 5"/>
                <a:gd name="T7" fmla="*/ 0 h 4"/>
                <a:gd name="T8" fmla="*/ 3 w 5"/>
                <a:gd name="T9" fmla="*/ 2 h 4"/>
                <a:gd name="T10" fmla="*/ 0 w 5"/>
                <a:gd name="T11" fmla="*/ 2 h 4"/>
                <a:gd name="T12" fmla="*/ 0 w 5"/>
                <a:gd name="T13" fmla="*/ 4 h 4"/>
                <a:gd name="T14" fmla="*/ 3 w 5"/>
                <a:gd name="T15" fmla="*/ 4 h 4"/>
                <a:gd name="T16" fmla="*/ 3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3" y="0"/>
                  </a:lnTo>
                  <a:lnTo>
                    <a:pt x="3" y="2"/>
                  </a:lnTo>
                  <a:lnTo>
                    <a:pt x="0" y="2"/>
                  </a:lnTo>
                  <a:lnTo>
                    <a:pt x="0" y="4"/>
                  </a:lnTo>
                  <a:lnTo>
                    <a:pt x="3" y="4"/>
                  </a:lnTo>
                  <a:lnTo>
                    <a:pt x="3"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3" name="Freeform 1654"/>
            <p:cNvSpPr/>
            <p:nvPr/>
          </p:nvSpPr>
          <p:spPr bwMode="auto">
            <a:xfrm>
              <a:off x="7551738"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4" name="Freeform 1655"/>
            <p:cNvSpPr/>
            <p:nvPr/>
          </p:nvSpPr>
          <p:spPr bwMode="auto">
            <a:xfrm>
              <a:off x="7558088"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5" name="Freeform 1656"/>
            <p:cNvSpPr/>
            <p:nvPr/>
          </p:nvSpPr>
          <p:spPr bwMode="auto">
            <a:xfrm>
              <a:off x="7562850" y="1428750"/>
              <a:ext cx="11113" cy="6350"/>
            </a:xfrm>
            <a:custGeom>
              <a:avLst/>
              <a:gdLst>
                <a:gd name="T0" fmla="*/ 7 w 7"/>
                <a:gd name="T1" fmla="*/ 0 h 4"/>
                <a:gd name="T2" fmla="*/ 4 w 7"/>
                <a:gd name="T3" fmla="*/ 0 h 4"/>
                <a:gd name="T4" fmla="*/ 4 w 7"/>
                <a:gd name="T5" fmla="*/ 0 h 4"/>
                <a:gd name="T6" fmla="*/ 3 w 7"/>
                <a:gd name="T7" fmla="*/ 0 h 4"/>
                <a:gd name="T8" fmla="*/ 3 w 7"/>
                <a:gd name="T9" fmla="*/ 2 h 4"/>
                <a:gd name="T10" fmla="*/ 0 w 7"/>
                <a:gd name="T11" fmla="*/ 2 h 4"/>
                <a:gd name="T12" fmla="*/ 0 w 7"/>
                <a:gd name="T13" fmla="*/ 4 h 4"/>
                <a:gd name="T14" fmla="*/ 3 w 7"/>
                <a:gd name="T15" fmla="*/ 4 h 4"/>
                <a:gd name="T16" fmla="*/ 3 w 7"/>
                <a:gd name="T17" fmla="*/ 2 h 4"/>
                <a:gd name="T18" fmla="*/ 4 w 7"/>
                <a:gd name="T19" fmla="*/ 2 h 4"/>
                <a:gd name="T20" fmla="*/ 4 w 7"/>
                <a:gd name="T21" fmla="*/ 0 h 4"/>
                <a:gd name="T22" fmla="*/ 7 w 7"/>
                <a:gd name="T23" fmla="*/ 0 h 4"/>
                <a:gd name="T24" fmla="*/ 7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7" y="0"/>
                  </a:moveTo>
                  <a:lnTo>
                    <a:pt x="4" y="0"/>
                  </a:lnTo>
                  <a:lnTo>
                    <a:pt x="4" y="0"/>
                  </a:lnTo>
                  <a:lnTo>
                    <a:pt x="3" y="0"/>
                  </a:lnTo>
                  <a:lnTo>
                    <a:pt x="3" y="2"/>
                  </a:lnTo>
                  <a:lnTo>
                    <a:pt x="0" y="2"/>
                  </a:lnTo>
                  <a:lnTo>
                    <a:pt x="0" y="4"/>
                  </a:lnTo>
                  <a:lnTo>
                    <a:pt x="3" y="4"/>
                  </a:lnTo>
                  <a:lnTo>
                    <a:pt x="3" y="2"/>
                  </a:lnTo>
                  <a:lnTo>
                    <a:pt x="4" y="2"/>
                  </a:lnTo>
                  <a:lnTo>
                    <a:pt x="4" y="0"/>
                  </a:lnTo>
                  <a:lnTo>
                    <a:pt x="7" y="0"/>
                  </a:lnTo>
                  <a:lnTo>
                    <a:pt x="7"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6" name="Freeform 1657"/>
            <p:cNvSpPr/>
            <p:nvPr/>
          </p:nvSpPr>
          <p:spPr bwMode="auto">
            <a:xfrm>
              <a:off x="7569200"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7" name="Freeform 1658"/>
            <p:cNvSpPr/>
            <p:nvPr/>
          </p:nvSpPr>
          <p:spPr bwMode="auto">
            <a:xfrm>
              <a:off x="7577138"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8" name="Freeform 1659"/>
            <p:cNvSpPr/>
            <p:nvPr/>
          </p:nvSpPr>
          <p:spPr bwMode="auto">
            <a:xfrm>
              <a:off x="7583488" y="1428750"/>
              <a:ext cx="9525" cy="6350"/>
            </a:xfrm>
            <a:custGeom>
              <a:avLst/>
              <a:gdLst>
                <a:gd name="T0" fmla="*/ 6 w 6"/>
                <a:gd name="T1" fmla="*/ 0 h 4"/>
                <a:gd name="T2" fmla="*/ 3 w 6"/>
                <a:gd name="T3" fmla="*/ 0 h 4"/>
                <a:gd name="T4" fmla="*/ 3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1" y="0"/>
                  </a:lnTo>
                  <a:lnTo>
                    <a:pt x="1" y="2"/>
                  </a:lnTo>
                  <a:lnTo>
                    <a:pt x="0" y="2"/>
                  </a:lnTo>
                  <a:lnTo>
                    <a:pt x="0" y="4"/>
                  </a:lnTo>
                  <a:lnTo>
                    <a:pt x="1" y="4"/>
                  </a:lnTo>
                  <a:lnTo>
                    <a:pt x="1"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69" name="Freeform 1660"/>
            <p:cNvSpPr/>
            <p:nvPr/>
          </p:nvSpPr>
          <p:spPr bwMode="auto">
            <a:xfrm>
              <a:off x="7588250" y="1428750"/>
              <a:ext cx="9525" cy="6350"/>
            </a:xfrm>
            <a:custGeom>
              <a:avLst/>
              <a:gdLst>
                <a:gd name="T0" fmla="*/ 6 w 6"/>
                <a:gd name="T1" fmla="*/ 0 h 4"/>
                <a:gd name="T2" fmla="*/ 4 w 6"/>
                <a:gd name="T3" fmla="*/ 0 h 4"/>
                <a:gd name="T4" fmla="*/ 4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3" y="0"/>
                  </a:lnTo>
                  <a:lnTo>
                    <a:pt x="3" y="2"/>
                  </a:lnTo>
                  <a:lnTo>
                    <a:pt x="0" y="2"/>
                  </a:lnTo>
                  <a:lnTo>
                    <a:pt x="0" y="4"/>
                  </a:lnTo>
                  <a:lnTo>
                    <a:pt x="3" y="4"/>
                  </a:lnTo>
                  <a:lnTo>
                    <a:pt x="3"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0" name="Freeform 1661"/>
            <p:cNvSpPr/>
            <p:nvPr/>
          </p:nvSpPr>
          <p:spPr bwMode="auto">
            <a:xfrm>
              <a:off x="7594600"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1" name="Freeform 1662"/>
            <p:cNvSpPr/>
            <p:nvPr/>
          </p:nvSpPr>
          <p:spPr bwMode="auto">
            <a:xfrm>
              <a:off x="7602538"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2" name="Freeform 1663"/>
            <p:cNvSpPr/>
            <p:nvPr/>
          </p:nvSpPr>
          <p:spPr bwMode="auto">
            <a:xfrm>
              <a:off x="7608888" y="1428750"/>
              <a:ext cx="9525" cy="6350"/>
            </a:xfrm>
            <a:custGeom>
              <a:avLst/>
              <a:gdLst>
                <a:gd name="T0" fmla="*/ 6 w 6"/>
                <a:gd name="T1" fmla="*/ 0 h 4"/>
                <a:gd name="T2" fmla="*/ 3 w 6"/>
                <a:gd name="T3" fmla="*/ 0 h 4"/>
                <a:gd name="T4" fmla="*/ 3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1" y="0"/>
                  </a:lnTo>
                  <a:lnTo>
                    <a:pt x="1" y="2"/>
                  </a:lnTo>
                  <a:lnTo>
                    <a:pt x="0" y="2"/>
                  </a:lnTo>
                  <a:lnTo>
                    <a:pt x="0" y="4"/>
                  </a:lnTo>
                  <a:lnTo>
                    <a:pt x="1" y="4"/>
                  </a:lnTo>
                  <a:lnTo>
                    <a:pt x="1"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3" name="Freeform 1664"/>
            <p:cNvSpPr/>
            <p:nvPr/>
          </p:nvSpPr>
          <p:spPr bwMode="auto">
            <a:xfrm>
              <a:off x="7613650" y="1428750"/>
              <a:ext cx="7938" cy="6350"/>
            </a:xfrm>
            <a:custGeom>
              <a:avLst/>
              <a:gdLst>
                <a:gd name="T0" fmla="*/ 5 w 5"/>
                <a:gd name="T1" fmla="*/ 0 h 4"/>
                <a:gd name="T2" fmla="*/ 4 w 5"/>
                <a:gd name="T3" fmla="*/ 0 h 4"/>
                <a:gd name="T4" fmla="*/ 4 w 5"/>
                <a:gd name="T5" fmla="*/ 0 h 4"/>
                <a:gd name="T6" fmla="*/ 3 w 5"/>
                <a:gd name="T7" fmla="*/ 0 h 4"/>
                <a:gd name="T8" fmla="*/ 3 w 5"/>
                <a:gd name="T9" fmla="*/ 2 h 4"/>
                <a:gd name="T10" fmla="*/ 0 w 5"/>
                <a:gd name="T11" fmla="*/ 2 h 4"/>
                <a:gd name="T12" fmla="*/ 0 w 5"/>
                <a:gd name="T13" fmla="*/ 4 h 4"/>
                <a:gd name="T14" fmla="*/ 3 w 5"/>
                <a:gd name="T15" fmla="*/ 4 h 4"/>
                <a:gd name="T16" fmla="*/ 3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3" y="0"/>
                  </a:lnTo>
                  <a:lnTo>
                    <a:pt x="3" y="2"/>
                  </a:lnTo>
                  <a:lnTo>
                    <a:pt x="0" y="2"/>
                  </a:lnTo>
                  <a:lnTo>
                    <a:pt x="0" y="4"/>
                  </a:lnTo>
                  <a:lnTo>
                    <a:pt x="3" y="4"/>
                  </a:lnTo>
                  <a:lnTo>
                    <a:pt x="3"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4" name="Freeform 1665"/>
            <p:cNvSpPr/>
            <p:nvPr/>
          </p:nvSpPr>
          <p:spPr bwMode="auto">
            <a:xfrm>
              <a:off x="7620000"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5" name="Freeform 1666"/>
            <p:cNvSpPr/>
            <p:nvPr/>
          </p:nvSpPr>
          <p:spPr bwMode="auto">
            <a:xfrm>
              <a:off x="7626350"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6" name="Freeform 1667"/>
            <p:cNvSpPr/>
            <p:nvPr/>
          </p:nvSpPr>
          <p:spPr bwMode="auto">
            <a:xfrm>
              <a:off x="7634288" y="1428750"/>
              <a:ext cx="7938" cy="6350"/>
            </a:xfrm>
            <a:custGeom>
              <a:avLst/>
              <a:gdLst>
                <a:gd name="T0" fmla="*/ 5 w 5"/>
                <a:gd name="T1" fmla="*/ 0 h 4"/>
                <a:gd name="T2" fmla="*/ 2 w 5"/>
                <a:gd name="T3" fmla="*/ 0 h 4"/>
                <a:gd name="T4" fmla="*/ 2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2 w 5"/>
                <a:gd name="T19" fmla="*/ 2 h 4"/>
                <a:gd name="T20" fmla="*/ 2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2" y="0"/>
                  </a:lnTo>
                  <a:lnTo>
                    <a:pt x="2" y="0"/>
                  </a:lnTo>
                  <a:lnTo>
                    <a:pt x="1" y="0"/>
                  </a:lnTo>
                  <a:lnTo>
                    <a:pt x="1" y="2"/>
                  </a:lnTo>
                  <a:lnTo>
                    <a:pt x="0" y="2"/>
                  </a:lnTo>
                  <a:lnTo>
                    <a:pt x="0" y="4"/>
                  </a:lnTo>
                  <a:lnTo>
                    <a:pt x="1" y="4"/>
                  </a:lnTo>
                  <a:lnTo>
                    <a:pt x="1" y="2"/>
                  </a:lnTo>
                  <a:lnTo>
                    <a:pt x="2" y="2"/>
                  </a:lnTo>
                  <a:lnTo>
                    <a:pt x="2"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7" name="Freeform 1668"/>
            <p:cNvSpPr/>
            <p:nvPr/>
          </p:nvSpPr>
          <p:spPr bwMode="auto">
            <a:xfrm>
              <a:off x="7637463"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8" name="Freeform 1669"/>
            <p:cNvSpPr/>
            <p:nvPr/>
          </p:nvSpPr>
          <p:spPr bwMode="auto">
            <a:xfrm>
              <a:off x="7645400"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79" name="Freeform 1670"/>
            <p:cNvSpPr/>
            <p:nvPr/>
          </p:nvSpPr>
          <p:spPr bwMode="auto">
            <a:xfrm>
              <a:off x="7651750"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0" name="Freeform 1671"/>
            <p:cNvSpPr/>
            <p:nvPr/>
          </p:nvSpPr>
          <p:spPr bwMode="auto">
            <a:xfrm>
              <a:off x="7656513" y="1428750"/>
              <a:ext cx="11113" cy="6350"/>
            </a:xfrm>
            <a:custGeom>
              <a:avLst/>
              <a:gdLst>
                <a:gd name="T0" fmla="*/ 7 w 7"/>
                <a:gd name="T1" fmla="*/ 0 h 4"/>
                <a:gd name="T2" fmla="*/ 4 w 7"/>
                <a:gd name="T3" fmla="*/ 0 h 4"/>
                <a:gd name="T4" fmla="*/ 4 w 7"/>
                <a:gd name="T5" fmla="*/ 0 h 4"/>
                <a:gd name="T6" fmla="*/ 3 w 7"/>
                <a:gd name="T7" fmla="*/ 0 h 4"/>
                <a:gd name="T8" fmla="*/ 3 w 7"/>
                <a:gd name="T9" fmla="*/ 2 h 4"/>
                <a:gd name="T10" fmla="*/ 0 w 7"/>
                <a:gd name="T11" fmla="*/ 2 h 4"/>
                <a:gd name="T12" fmla="*/ 0 w 7"/>
                <a:gd name="T13" fmla="*/ 4 h 4"/>
                <a:gd name="T14" fmla="*/ 3 w 7"/>
                <a:gd name="T15" fmla="*/ 4 h 4"/>
                <a:gd name="T16" fmla="*/ 3 w 7"/>
                <a:gd name="T17" fmla="*/ 2 h 4"/>
                <a:gd name="T18" fmla="*/ 4 w 7"/>
                <a:gd name="T19" fmla="*/ 2 h 4"/>
                <a:gd name="T20" fmla="*/ 4 w 7"/>
                <a:gd name="T21" fmla="*/ 0 h 4"/>
                <a:gd name="T22" fmla="*/ 7 w 7"/>
                <a:gd name="T23" fmla="*/ 0 h 4"/>
                <a:gd name="T24" fmla="*/ 7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7" y="0"/>
                  </a:moveTo>
                  <a:lnTo>
                    <a:pt x="4" y="0"/>
                  </a:lnTo>
                  <a:lnTo>
                    <a:pt x="4" y="0"/>
                  </a:lnTo>
                  <a:lnTo>
                    <a:pt x="3" y="0"/>
                  </a:lnTo>
                  <a:lnTo>
                    <a:pt x="3" y="2"/>
                  </a:lnTo>
                  <a:lnTo>
                    <a:pt x="0" y="2"/>
                  </a:lnTo>
                  <a:lnTo>
                    <a:pt x="0" y="4"/>
                  </a:lnTo>
                  <a:lnTo>
                    <a:pt x="3" y="4"/>
                  </a:lnTo>
                  <a:lnTo>
                    <a:pt x="3" y="2"/>
                  </a:lnTo>
                  <a:lnTo>
                    <a:pt x="4" y="2"/>
                  </a:lnTo>
                  <a:lnTo>
                    <a:pt x="4" y="0"/>
                  </a:lnTo>
                  <a:lnTo>
                    <a:pt x="7" y="0"/>
                  </a:lnTo>
                  <a:lnTo>
                    <a:pt x="7"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1" name="Freeform 1672"/>
            <p:cNvSpPr/>
            <p:nvPr/>
          </p:nvSpPr>
          <p:spPr bwMode="auto">
            <a:xfrm>
              <a:off x="7662863"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2" name="Freeform 1673"/>
            <p:cNvSpPr/>
            <p:nvPr/>
          </p:nvSpPr>
          <p:spPr bwMode="auto">
            <a:xfrm>
              <a:off x="7670800"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3" name="Freeform 1674"/>
            <p:cNvSpPr/>
            <p:nvPr/>
          </p:nvSpPr>
          <p:spPr bwMode="auto">
            <a:xfrm>
              <a:off x="7677150" y="1428750"/>
              <a:ext cx="9525" cy="6350"/>
            </a:xfrm>
            <a:custGeom>
              <a:avLst/>
              <a:gdLst>
                <a:gd name="T0" fmla="*/ 6 w 6"/>
                <a:gd name="T1" fmla="*/ 0 h 4"/>
                <a:gd name="T2" fmla="*/ 3 w 6"/>
                <a:gd name="T3" fmla="*/ 0 h 4"/>
                <a:gd name="T4" fmla="*/ 3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1" y="0"/>
                  </a:lnTo>
                  <a:lnTo>
                    <a:pt x="1" y="2"/>
                  </a:lnTo>
                  <a:lnTo>
                    <a:pt x="0" y="2"/>
                  </a:lnTo>
                  <a:lnTo>
                    <a:pt x="0" y="4"/>
                  </a:lnTo>
                  <a:lnTo>
                    <a:pt x="1" y="4"/>
                  </a:lnTo>
                  <a:lnTo>
                    <a:pt x="1"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4" name="Freeform 1675"/>
            <p:cNvSpPr/>
            <p:nvPr/>
          </p:nvSpPr>
          <p:spPr bwMode="auto">
            <a:xfrm>
              <a:off x="7681913" y="1428750"/>
              <a:ext cx="7938" cy="6350"/>
            </a:xfrm>
            <a:custGeom>
              <a:avLst/>
              <a:gdLst>
                <a:gd name="T0" fmla="*/ 5 w 5"/>
                <a:gd name="T1" fmla="*/ 0 h 4"/>
                <a:gd name="T2" fmla="*/ 4 w 5"/>
                <a:gd name="T3" fmla="*/ 0 h 4"/>
                <a:gd name="T4" fmla="*/ 4 w 5"/>
                <a:gd name="T5" fmla="*/ 0 h 4"/>
                <a:gd name="T6" fmla="*/ 3 w 5"/>
                <a:gd name="T7" fmla="*/ 0 h 4"/>
                <a:gd name="T8" fmla="*/ 3 w 5"/>
                <a:gd name="T9" fmla="*/ 2 h 4"/>
                <a:gd name="T10" fmla="*/ 0 w 5"/>
                <a:gd name="T11" fmla="*/ 2 h 4"/>
                <a:gd name="T12" fmla="*/ 0 w 5"/>
                <a:gd name="T13" fmla="*/ 4 h 4"/>
                <a:gd name="T14" fmla="*/ 3 w 5"/>
                <a:gd name="T15" fmla="*/ 4 h 4"/>
                <a:gd name="T16" fmla="*/ 3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3" y="0"/>
                  </a:lnTo>
                  <a:lnTo>
                    <a:pt x="3" y="2"/>
                  </a:lnTo>
                  <a:lnTo>
                    <a:pt x="0" y="2"/>
                  </a:lnTo>
                  <a:lnTo>
                    <a:pt x="0" y="4"/>
                  </a:lnTo>
                  <a:lnTo>
                    <a:pt x="3" y="4"/>
                  </a:lnTo>
                  <a:lnTo>
                    <a:pt x="3"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5" name="Freeform 1676"/>
            <p:cNvSpPr/>
            <p:nvPr/>
          </p:nvSpPr>
          <p:spPr bwMode="auto">
            <a:xfrm>
              <a:off x="7688263"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6" name="Freeform 1677"/>
            <p:cNvSpPr/>
            <p:nvPr/>
          </p:nvSpPr>
          <p:spPr bwMode="auto">
            <a:xfrm>
              <a:off x="7694613"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7" name="Freeform 1678"/>
            <p:cNvSpPr/>
            <p:nvPr/>
          </p:nvSpPr>
          <p:spPr bwMode="auto">
            <a:xfrm>
              <a:off x="7702550" y="1428750"/>
              <a:ext cx="7938" cy="6350"/>
            </a:xfrm>
            <a:custGeom>
              <a:avLst/>
              <a:gdLst>
                <a:gd name="T0" fmla="*/ 5 w 5"/>
                <a:gd name="T1" fmla="*/ 0 h 4"/>
                <a:gd name="T2" fmla="*/ 3 w 5"/>
                <a:gd name="T3" fmla="*/ 0 h 4"/>
                <a:gd name="T4" fmla="*/ 3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3 w 5"/>
                <a:gd name="T19" fmla="*/ 2 h 4"/>
                <a:gd name="T20" fmla="*/ 3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3" y="0"/>
                  </a:lnTo>
                  <a:lnTo>
                    <a:pt x="3" y="0"/>
                  </a:lnTo>
                  <a:lnTo>
                    <a:pt x="1" y="0"/>
                  </a:lnTo>
                  <a:lnTo>
                    <a:pt x="1" y="2"/>
                  </a:lnTo>
                  <a:lnTo>
                    <a:pt x="0" y="2"/>
                  </a:lnTo>
                  <a:lnTo>
                    <a:pt x="0" y="4"/>
                  </a:lnTo>
                  <a:lnTo>
                    <a:pt x="1" y="4"/>
                  </a:lnTo>
                  <a:lnTo>
                    <a:pt x="1" y="2"/>
                  </a:lnTo>
                  <a:lnTo>
                    <a:pt x="3" y="2"/>
                  </a:lnTo>
                  <a:lnTo>
                    <a:pt x="3"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8" name="Freeform 1679"/>
            <p:cNvSpPr/>
            <p:nvPr/>
          </p:nvSpPr>
          <p:spPr bwMode="auto">
            <a:xfrm>
              <a:off x="7707313" y="1428750"/>
              <a:ext cx="7938" cy="6350"/>
            </a:xfrm>
            <a:custGeom>
              <a:avLst/>
              <a:gdLst>
                <a:gd name="T0" fmla="*/ 5 w 5"/>
                <a:gd name="T1" fmla="*/ 0 h 4"/>
                <a:gd name="T2" fmla="*/ 4 w 5"/>
                <a:gd name="T3" fmla="*/ 0 h 4"/>
                <a:gd name="T4" fmla="*/ 4 w 5"/>
                <a:gd name="T5" fmla="*/ 0 h 4"/>
                <a:gd name="T6" fmla="*/ 2 w 5"/>
                <a:gd name="T7" fmla="*/ 0 h 4"/>
                <a:gd name="T8" fmla="*/ 2 w 5"/>
                <a:gd name="T9" fmla="*/ 2 h 4"/>
                <a:gd name="T10" fmla="*/ 0 w 5"/>
                <a:gd name="T11" fmla="*/ 2 h 4"/>
                <a:gd name="T12" fmla="*/ 0 w 5"/>
                <a:gd name="T13" fmla="*/ 4 h 4"/>
                <a:gd name="T14" fmla="*/ 2 w 5"/>
                <a:gd name="T15" fmla="*/ 4 h 4"/>
                <a:gd name="T16" fmla="*/ 2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2" y="0"/>
                  </a:lnTo>
                  <a:lnTo>
                    <a:pt x="2" y="2"/>
                  </a:lnTo>
                  <a:lnTo>
                    <a:pt x="0" y="2"/>
                  </a:lnTo>
                  <a:lnTo>
                    <a:pt x="0" y="4"/>
                  </a:lnTo>
                  <a:lnTo>
                    <a:pt x="2" y="4"/>
                  </a:lnTo>
                  <a:lnTo>
                    <a:pt x="2"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89" name="Freeform 1680"/>
            <p:cNvSpPr/>
            <p:nvPr/>
          </p:nvSpPr>
          <p:spPr bwMode="auto">
            <a:xfrm>
              <a:off x="7713663"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0" name="Freeform 1681"/>
            <p:cNvSpPr/>
            <p:nvPr/>
          </p:nvSpPr>
          <p:spPr bwMode="auto">
            <a:xfrm>
              <a:off x="7720013" y="1428750"/>
              <a:ext cx="9525" cy="6350"/>
            </a:xfrm>
            <a:custGeom>
              <a:avLst/>
              <a:gdLst>
                <a:gd name="T0" fmla="*/ 6 w 6"/>
                <a:gd name="T1" fmla="*/ 0 h 4"/>
                <a:gd name="T2" fmla="*/ 4 w 6"/>
                <a:gd name="T3" fmla="*/ 0 h 4"/>
                <a:gd name="T4" fmla="*/ 4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2" y="0"/>
                  </a:lnTo>
                  <a:lnTo>
                    <a:pt x="2" y="2"/>
                  </a:lnTo>
                  <a:lnTo>
                    <a:pt x="0" y="2"/>
                  </a:lnTo>
                  <a:lnTo>
                    <a:pt x="0" y="4"/>
                  </a:lnTo>
                  <a:lnTo>
                    <a:pt x="2" y="4"/>
                  </a:lnTo>
                  <a:lnTo>
                    <a:pt x="2"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1" name="Freeform 1682"/>
            <p:cNvSpPr/>
            <p:nvPr/>
          </p:nvSpPr>
          <p:spPr bwMode="auto">
            <a:xfrm>
              <a:off x="7726363"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2" name="Freeform 1683"/>
            <p:cNvSpPr/>
            <p:nvPr/>
          </p:nvSpPr>
          <p:spPr bwMode="auto">
            <a:xfrm>
              <a:off x="7731125"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3" name="Freeform 1684"/>
            <p:cNvSpPr/>
            <p:nvPr/>
          </p:nvSpPr>
          <p:spPr bwMode="auto">
            <a:xfrm>
              <a:off x="7739063"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4" name="Freeform 1685"/>
            <p:cNvSpPr/>
            <p:nvPr/>
          </p:nvSpPr>
          <p:spPr bwMode="auto">
            <a:xfrm>
              <a:off x="7745413" y="1428750"/>
              <a:ext cx="9525" cy="6350"/>
            </a:xfrm>
            <a:custGeom>
              <a:avLst/>
              <a:gdLst>
                <a:gd name="T0" fmla="*/ 6 w 6"/>
                <a:gd name="T1" fmla="*/ 0 h 4"/>
                <a:gd name="T2" fmla="*/ 3 w 6"/>
                <a:gd name="T3" fmla="*/ 0 h 4"/>
                <a:gd name="T4" fmla="*/ 3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1" y="0"/>
                  </a:lnTo>
                  <a:lnTo>
                    <a:pt x="1" y="2"/>
                  </a:lnTo>
                  <a:lnTo>
                    <a:pt x="0" y="2"/>
                  </a:lnTo>
                  <a:lnTo>
                    <a:pt x="0" y="4"/>
                  </a:lnTo>
                  <a:lnTo>
                    <a:pt x="1" y="4"/>
                  </a:lnTo>
                  <a:lnTo>
                    <a:pt x="1"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5" name="Freeform 1686"/>
            <p:cNvSpPr/>
            <p:nvPr/>
          </p:nvSpPr>
          <p:spPr bwMode="auto">
            <a:xfrm>
              <a:off x="7750175" y="1428750"/>
              <a:ext cx="11113" cy="6350"/>
            </a:xfrm>
            <a:custGeom>
              <a:avLst/>
              <a:gdLst>
                <a:gd name="T0" fmla="*/ 7 w 7"/>
                <a:gd name="T1" fmla="*/ 0 h 4"/>
                <a:gd name="T2" fmla="*/ 4 w 7"/>
                <a:gd name="T3" fmla="*/ 0 h 4"/>
                <a:gd name="T4" fmla="*/ 4 w 7"/>
                <a:gd name="T5" fmla="*/ 0 h 4"/>
                <a:gd name="T6" fmla="*/ 3 w 7"/>
                <a:gd name="T7" fmla="*/ 0 h 4"/>
                <a:gd name="T8" fmla="*/ 3 w 7"/>
                <a:gd name="T9" fmla="*/ 2 h 4"/>
                <a:gd name="T10" fmla="*/ 0 w 7"/>
                <a:gd name="T11" fmla="*/ 2 h 4"/>
                <a:gd name="T12" fmla="*/ 0 w 7"/>
                <a:gd name="T13" fmla="*/ 4 h 4"/>
                <a:gd name="T14" fmla="*/ 3 w 7"/>
                <a:gd name="T15" fmla="*/ 4 h 4"/>
                <a:gd name="T16" fmla="*/ 3 w 7"/>
                <a:gd name="T17" fmla="*/ 2 h 4"/>
                <a:gd name="T18" fmla="*/ 4 w 7"/>
                <a:gd name="T19" fmla="*/ 2 h 4"/>
                <a:gd name="T20" fmla="*/ 4 w 7"/>
                <a:gd name="T21" fmla="*/ 0 h 4"/>
                <a:gd name="T22" fmla="*/ 7 w 7"/>
                <a:gd name="T23" fmla="*/ 0 h 4"/>
                <a:gd name="T24" fmla="*/ 7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7" y="0"/>
                  </a:moveTo>
                  <a:lnTo>
                    <a:pt x="4" y="0"/>
                  </a:lnTo>
                  <a:lnTo>
                    <a:pt x="4" y="0"/>
                  </a:lnTo>
                  <a:lnTo>
                    <a:pt x="3" y="0"/>
                  </a:lnTo>
                  <a:lnTo>
                    <a:pt x="3" y="2"/>
                  </a:lnTo>
                  <a:lnTo>
                    <a:pt x="0" y="2"/>
                  </a:lnTo>
                  <a:lnTo>
                    <a:pt x="0" y="4"/>
                  </a:lnTo>
                  <a:lnTo>
                    <a:pt x="3" y="4"/>
                  </a:lnTo>
                  <a:lnTo>
                    <a:pt x="3" y="2"/>
                  </a:lnTo>
                  <a:lnTo>
                    <a:pt x="4" y="2"/>
                  </a:lnTo>
                  <a:lnTo>
                    <a:pt x="4" y="0"/>
                  </a:lnTo>
                  <a:lnTo>
                    <a:pt x="7" y="0"/>
                  </a:lnTo>
                  <a:lnTo>
                    <a:pt x="7"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6" name="Freeform 1687"/>
            <p:cNvSpPr/>
            <p:nvPr/>
          </p:nvSpPr>
          <p:spPr bwMode="auto">
            <a:xfrm>
              <a:off x="7756525" y="1428750"/>
              <a:ext cx="9525" cy="6350"/>
            </a:xfrm>
            <a:custGeom>
              <a:avLst/>
              <a:gdLst>
                <a:gd name="T0" fmla="*/ 6 w 6"/>
                <a:gd name="T1" fmla="*/ 0 h 4"/>
                <a:gd name="T2" fmla="*/ 4 w 6"/>
                <a:gd name="T3" fmla="*/ 0 h 4"/>
                <a:gd name="T4" fmla="*/ 4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3" y="0"/>
                  </a:lnTo>
                  <a:lnTo>
                    <a:pt x="3" y="2"/>
                  </a:lnTo>
                  <a:lnTo>
                    <a:pt x="0" y="2"/>
                  </a:lnTo>
                  <a:lnTo>
                    <a:pt x="0" y="4"/>
                  </a:lnTo>
                  <a:lnTo>
                    <a:pt x="3" y="4"/>
                  </a:lnTo>
                  <a:lnTo>
                    <a:pt x="3"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7" name="Freeform 1688"/>
            <p:cNvSpPr/>
            <p:nvPr/>
          </p:nvSpPr>
          <p:spPr bwMode="auto">
            <a:xfrm>
              <a:off x="7762875"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8" name="Freeform 1689"/>
            <p:cNvSpPr/>
            <p:nvPr/>
          </p:nvSpPr>
          <p:spPr bwMode="auto">
            <a:xfrm>
              <a:off x="7770813" y="1428750"/>
              <a:ext cx="7938" cy="6350"/>
            </a:xfrm>
            <a:custGeom>
              <a:avLst/>
              <a:gdLst>
                <a:gd name="T0" fmla="*/ 5 w 5"/>
                <a:gd name="T1" fmla="*/ 0 h 4"/>
                <a:gd name="T2" fmla="*/ 3 w 5"/>
                <a:gd name="T3" fmla="*/ 0 h 4"/>
                <a:gd name="T4" fmla="*/ 3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3 w 5"/>
                <a:gd name="T19" fmla="*/ 2 h 4"/>
                <a:gd name="T20" fmla="*/ 3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3" y="0"/>
                  </a:lnTo>
                  <a:lnTo>
                    <a:pt x="3" y="0"/>
                  </a:lnTo>
                  <a:lnTo>
                    <a:pt x="1" y="0"/>
                  </a:lnTo>
                  <a:lnTo>
                    <a:pt x="1" y="2"/>
                  </a:lnTo>
                  <a:lnTo>
                    <a:pt x="0" y="2"/>
                  </a:lnTo>
                  <a:lnTo>
                    <a:pt x="0" y="4"/>
                  </a:lnTo>
                  <a:lnTo>
                    <a:pt x="1" y="4"/>
                  </a:lnTo>
                  <a:lnTo>
                    <a:pt x="1" y="2"/>
                  </a:lnTo>
                  <a:lnTo>
                    <a:pt x="3" y="2"/>
                  </a:lnTo>
                  <a:lnTo>
                    <a:pt x="3"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199" name="Freeform 1690"/>
            <p:cNvSpPr/>
            <p:nvPr/>
          </p:nvSpPr>
          <p:spPr bwMode="auto">
            <a:xfrm>
              <a:off x="7775575" y="1428750"/>
              <a:ext cx="7938" cy="6350"/>
            </a:xfrm>
            <a:custGeom>
              <a:avLst/>
              <a:gdLst>
                <a:gd name="T0" fmla="*/ 5 w 5"/>
                <a:gd name="T1" fmla="*/ 0 h 4"/>
                <a:gd name="T2" fmla="*/ 4 w 5"/>
                <a:gd name="T3" fmla="*/ 0 h 4"/>
                <a:gd name="T4" fmla="*/ 4 w 5"/>
                <a:gd name="T5" fmla="*/ 0 h 4"/>
                <a:gd name="T6" fmla="*/ 2 w 5"/>
                <a:gd name="T7" fmla="*/ 0 h 4"/>
                <a:gd name="T8" fmla="*/ 2 w 5"/>
                <a:gd name="T9" fmla="*/ 2 h 4"/>
                <a:gd name="T10" fmla="*/ 0 w 5"/>
                <a:gd name="T11" fmla="*/ 2 h 4"/>
                <a:gd name="T12" fmla="*/ 0 w 5"/>
                <a:gd name="T13" fmla="*/ 4 h 4"/>
                <a:gd name="T14" fmla="*/ 2 w 5"/>
                <a:gd name="T15" fmla="*/ 4 h 4"/>
                <a:gd name="T16" fmla="*/ 2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2" y="0"/>
                  </a:lnTo>
                  <a:lnTo>
                    <a:pt x="2" y="2"/>
                  </a:lnTo>
                  <a:lnTo>
                    <a:pt x="0" y="2"/>
                  </a:lnTo>
                  <a:lnTo>
                    <a:pt x="0" y="4"/>
                  </a:lnTo>
                  <a:lnTo>
                    <a:pt x="2" y="4"/>
                  </a:lnTo>
                  <a:lnTo>
                    <a:pt x="2"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0" name="Freeform 1691"/>
            <p:cNvSpPr/>
            <p:nvPr/>
          </p:nvSpPr>
          <p:spPr bwMode="auto">
            <a:xfrm>
              <a:off x="7781925"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1" name="Freeform 1692"/>
            <p:cNvSpPr/>
            <p:nvPr/>
          </p:nvSpPr>
          <p:spPr bwMode="auto">
            <a:xfrm>
              <a:off x="7788275" y="1428750"/>
              <a:ext cx="9525" cy="6350"/>
            </a:xfrm>
            <a:custGeom>
              <a:avLst/>
              <a:gdLst>
                <a:gd name="T0" fmla="*/ 6 w 6"/>
                <a:gd name="T1" fmla="*/ 0 h 4"/>
                <a:gd name="T2" fmla="*/ 4 w 6"/>
                <a:gd name="T3" fmla="*/ 0 h 4"/>
                <a:gd name="T4" fmla="*/ 4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2" y="0"/>
                  </a:lnTo>
                  <a:lnTo>
                    <a:pt x="2" y="2"/>
                  </a:lnTo>
                  <a:lnTo>
                    <a:pt x="0" y="2"/>
                  </a:lnTo>
                  <a:lnTo>
                    <a:pt x="0" y="4"/>
                  </a:lnTo>
                  <a:lnTo>
                    <a:pt x="2" y="4"/>
                  </a:lnTo>
                  <a:lnTo>
                    <a:pt x="2"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2" name="Freeform 1693"/>
            <p:cNvSpPr/>
            <p:nvPr/>
          </p:nvSpPr>
          <p:spPr bwMode="auto">
            <a:xfrm>
              <a:off x="7794625"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3" name="Freeform 1694"/>
            <p:cNvSpPr/>
            <p:nvPr/>
          </p:nvSpPr>
          <p:spPr bwMode="auto">
            <a:xfrm>
              <a:off x="7799388"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4" name="Freeform 1695"/>
            <p:cNvSpPr/>
            <p:nvPr/>
          </p:nvSpPr>
          <p:spPr bwMode="auto">
            <a:xfrm>
              <a:off x="7807325"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5" name="Freeform 1696"/>
            <p:cNvSpPr/>
            <p:nvPr/>
          </p:nvSpPr>
          <p:spPr bwMode="auto">
            <a:xfrm>
              <a:off x="7813675"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6" name="Freeform 1697"/>
            <p:cNvSpPr/>
            <p:nvPr/>
          </p:nvSpPr>
          <p:spPr bwMode="auto">
            <a:xfrm>
              <a:off x="7820025"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7" name="Freeform 1698"/>
            <p:cNvSpPr/>
            <p:nvPr/>
          </p:nvSpPr>
          <p:spPr bwMode="auto">
            <a:xfrm>
              <a:off x="7824788" y="1428750"/>
              <a:ext cx="9525" cy="6350"/>
            </a:xfrm>
            <a:custGeom>
              <a:avLst/>
              <a:gdLst>
                <a:gd name="T0" fmla="*/ 6 w 6"/>
                <a:gd name="T1" fmla="*/ 0 h 4"/>
                <a:gd name="T2" fmla="*/ 4 w 6"/>
                <a:gd name="T3" fmla="*/ 0 h 4"/>
                <a:gd name="T4" fmla="*/ 4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3" y="0"/>
                  </a:lnTo>
                  <a:lnTo>
                    <a:pt x="3" y="2"/>
                  </a:lnTo>
                  <a:lnTo>
                    <a:pt x="0" y="2"/>
                  </a:lnTo>
                  <a:lnTo>
                    <a:pt x="0" y="4"/>
                  </a:lnTo>
                  <a:lnTo>
                    <a:pt x="3" y="4"/>
                  </a:lnTo>
                  <a:lnTo>
                    <a:pt x="3"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8" name="Freeform 1699"/>
            <p:cNvSpPr/>
            <p:nvPr/>
          </p:nvSpPr>
          <p:spPr bwMode="auto">
            <a:xfrm>
              <a:off x="7831138"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09" name="Freeform 1700"/>
            <p:cNvSpPr/>
            <p:nvPr/>
          </p:nvSpPr>
          <p:spPr bwMode="auto">
            <a:xfrm>
              <a:off x="7839075" y="1428750"/>
              <a:ext cx="7938" cy="6350"/>
            </a:xfrm>
            <a:custGeom>
              <a:avLst/>
              <a:gdLst>
                <a:gd name="T0" fmla="*/ 5 w 5"/>
                <a:gd name="T1" fmla="*/ 0 h 4"/>
                <a:gd name="T2" fmla="*/ 3 w 5"/>
                <a:gd name="T3" fmla="*/ 0 h 4"/>
                <a:gd name="T4" fmla="*/ 3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3 w 5"/>
                <a:gd name="T19" fmla="*/ 2 h 4"/>
                <a:gd name="T20" fmla="*/ 3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3" y="0"/>
                  </a:lnTo>
                  <a:lnTo>
                    <a:pt x="3" y="0"/>
                  </a:lnTo>
                  <a:lnTo>
                    <a:pt x="1" y="0"/>
                  </a:lnTo>
                  <a:lnTo>
                    <a:pt x="1" y="2"/>
                  </a:lnTo>
                  <a:lnTo>
                    <a:pt x="0" y="2"/>
                  </a:lnTo>
                  <a:lnTo>
                    <a:pt x="0" y="4"/>
                  </a:lnTo>
                  <a:lnTo>
                    <a:pt x="1" y="4"/>
                  </a:lnTo>
                  <a:lnTo>
                    <a:pt x="1" y="2"/>
                  </a:lnTo>
                  <a:lnTo>
                    <a:pt x="3" y="2"/>
                  </a:lnTo>
                  <a:lnTo>
                    <a:pt x="3"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0" name="Freeform 1701"/>
            <p:cNvSpPr/>
            <p:nvPr/>
          </p:nvSpPr>
          <p:spPr bwMode="auto">
            <a:xfrm>
              <a:off x="7843838" y="1428750"/>
              <a:ext cx="11113" cy="6350"/>
            </a:xfrm>
            <a:custGeom>
              <a:avLst/>
              <a:gdLst>
                <a:gd name="T0" fmla="*/ 7 w 7"/>
                <a:gd name="T1" fmla="*/ 0 h 4"/>
                <a:gd name="T2" fmla="*/ 4 w 7"/>
                <a:gd name="T3" fmla="*/ 0 h 4"/>
                <a:gd name="T4" fmla="*/ 4 w 7"/>
                <a:gd name="T5" fmla="*/ 0 h 4"/>
                <a:gd name="T6" fmla="*/ 2 w 7"/>
                <a:gd name="T7" fmla="*/ 0 h 4"/>
                <a:gd name="T8" fmla="*/ 2 w 7"/>
                <a:gd name="T9" fmla="*/ 2 h 4"/>
                <a:gd name="T10" fmla="*/ 0 w 7"/>
                <a:gd name="T11" fmla="*/ 2 h 4"/>
                <a:gd name="T12" fmla="*/ 0 w 7"/>
                <a:gd name="T13" fmla="*/ 4 h 4"/>
                <a:gd name="T14" fmla="*/ 2 w 7"/>
                <a:gd name="T15" fmla="*/ 4 h 4"/>
                <a:gd name="T16" fmla="*/ 2 w 7"/>
                <a:gd name="T17" fmla="*/ 2 h 4"/>
                <a:gd name="T18" fmla="*/ 4 w 7"/>
                <a:gd name="T19" fmla="*/ 2 h 4"/>
                <a:gd name="T20" fmla="*/ 4 w 7"/>
                <a:gd name="T21" fmla="*/ 0 h 4"/>
                <a:gd name="T22" fmla="*/ 7 w 7"/>
                <a:gd name="T23" fmla="*/ 0 h 4"/>
                <a:gd name="T24" fmla="*/ 7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7" y="0"/>
                  </a:moveTo>
                  <a:lnTo>
                    <a:pt x="4" y="0"/>
                  </a:lnTo>
                  <a:lnTo>
                    <a:pt x="4" y="0"/>
                  </a:lnTo>
                  <a:lnTo>
                    <a:pt x="2" y="0"/>
                  </a:lnTo>
                  <a:lnTo>
                    <a:pt x="2" y="2"/>
                  </a:lnTo>
                  <a:lnTo>
                    <a:pt x="0" y="2"/>
                  </a:lnTo>
                  <a:lnTo>
                    <a:pt x="0" y="4"/>
                  </a:lnTo>
                  <a:lnTo>
                    <a:pt x="2" y="4"/>
                  </a:lnTo>
                  <a:lnTo>
                    <a:pt x="2" y="2"/>
                  </a:lnTo>
                  <a:lnTo>
                    <a:pt x="4" y="2"/>
                  </a:lnTo>
                  <a:lnTo>
                    <a:pt x="4" y="0"/>
                  </a:lnTo>
                  <a:lnTo>
                    <a:pt x="7" y="0"/>
                  </a:lnTo>
                  <a:lnTo>
                    <a:pt x="7"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1" name="Freeform 1702"/>
            <p:cNvSpPr/>
            <p:nvPr/>
          </p:nvSpPr>
          <p:spPr bwMode="auto">
            <a:xfrm>
              <a:off x="7850188" y="1428750"/>
              <a:ext cx="9525" cy="6350"/>
            </a:xfrm>
            <a:custGeom>
              <a:avLst/>
              <a:gdLst>
                <a:gd name="T0" fmla="*/ 6 w 6"/>
                <a:gd name="T1" fmla="*/ 0 h 4"/>
                <a:gd name="T2" fmla="*/ 4 w 6"/>
                <a:gd name="T3" fmla="*/ 0 h 4"/>
                <a:gd name="T4" fmla="*/ 4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3" y="0"/>
                  </a:lnTo>
                  <a:lnTo>
                    <a:pt x="3" y="2"/>
                  </a:lnTo>
                  <a:lnTo>
                    <a:pt x="0" y="2"/>
                  </a:lnTo>
                  <a:lnTo>
                    <a:pt x="0" y="4"/>
                  </a:lnTo>
                  <a:lnTo>
                    <a:pt x="3" y="4"/>
                  </a:lnTo>
                  <a:lnTo>
                    <a:pt x="3"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2" name="Freeform 1703"/>
            <p:cNvSpPr/>
            <p:nvPr/>
          </p:nvSpPr>
          <p:spPr bwMode="auto">
            <a:xfrm>
              <a:off x="7856538" y="1428750"/>
              <a:ext cx="9525" cy="6350"/>
            </a:xfrm>
            <a:custGeom>
              <a:avLst/>
              <a:gdLst>
                <a:gd name="T0" fmla="*/ 6 w 6"/>
                <a:gd name="T1" fmla="*/ 0 h 4"/>
                <a:gd name="T2" fmla="*/ 5 w 6"/>
                <a:gd name="T3" fmla="*/ 0 h 4"/>
                <a:gd name="T4" fmla="*/ 5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2" y="0"/>
                  </a:lnTo>
                  <a:lnTo>
                    <a:pt x="2" y="2"/>
                  </a:lnTo>
                  <a:lnTo>
                    <a:pt x="0" y="2"/>
                  </a:lnTo>
                  <a:lnTo>
                    <a:pt x="0" y="4"/>
                  </a:lnTo>
                  <a:lnTo>
                    <a:pt x="2" y="4"/>
                  </a:lnTo>
                  <a:lnTo>
                    <a:pt x="2"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3" name="Freeform 1704"/>
            <p:cNvSpPr/>
            <p:nvPr/>
          </p:nvSpPr>
          <p:spPr bwMode="auto">
            <a:xfrm>
              <a:off x="7864475" y="1428750"/>
              <a:ext cx="7938" cy="6350"/>
            </a:xfrm>
            <a:custGeom>
              <a:avLst/>
              <a:gdLst>
                <a:gd name="T0" fmla="*/ 5 w 5"/>
                <a:gd name="T1" fmla="*/ 0 h 4"/>
                <a:gd name="T2" fmla="*/ 2 w 5"/>
                <a:gd name="T3" fmla="*/ 0 h 4"/>
                <a:gd name="T4" fmla="*/ 2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2 w 5"/>
                <a:gd name="T19" fmla="*/ 2 h 4"/>
                <a:gd name="T20" fmla="*/ 2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2" y="0"/>
                  </a:lnTo>
                  <a:lnTo>
                    <a:pt x="2" y="0"/>
                  </a:lnTo>
                  <a:lnTo>
                    <a:pt x="1" y="0"/>
                  </a:lnTo>
                  <a:lnTo>
                    <a:pt x="1" y="2"/>
                  </a:lnTo>
                  <a:lnTo>
                    <a:pt x="0" y="2"/>
                  </a:lnTo>
                  <a:lnTo>
                    <a:pt x="0" y="4"/>
                  </a:lnTo>
                  <a:lnTo>
                    <a:pt x="1" y="4"/>
                  </a:lnTo>
                  <a:lnTo>
                    <a:pt x="1" y="2"/>
                  </a:lnTo>
                  <a:lnTo>
                    <a:pt x="2" y="2"/>
                  </a:lnTo>
                  <a:lnTo>
                    <a:pt x="2"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4" name="Freeform 1705"/>
            <p:cNvSpPr/>
            <p:nvPr/>
          </p:nvSpPr>
          <p:spPr bwMode="auto">
            <a:xfrm>
              <a:off x="7867650" y="1428750"/>
              <a:ext cx="12700" cy="6350"/>
            </a:xfrm>
            <a:custGeom>
              <a:avLst/>
              <a:gdLst>
                <a:gd name="T0" fmla="*/ 8 w 8"/>
                <a:gd name="T1" fmla="*/ 0 h 4"/>
                <a:gd name="T2" fmla="*/ 5 w 8"/>
                <a:gd name="T3" fmla="*/ 0 h 4"/>
                <a:gd name="T4" fmla="*/ 5 w 8"/>
                <a:gd name="T5" fmla="*/ 0 h 4"/>
                <a:gd name="T6" fmla="*/ 3 w 8"/>
                <a:gd name="T7" fmla="*/ 0 h 4"/>
                <a:gd name="T8" fmla="*/ 3 w 8"/>
                <a:gd name="T9" fmla="*/ 2 h 4"/>
                <a:gd name="T10" fmla="*/ 0 w 8"/>
                <a:gd name="T11" fmla="*/ 2 h 4"/>
                <a:gd name="T12" fmla="*/ 0 w 8"/>
                <a:gd name="T13" fmla="*/ 4 h 4"/>
                <a:gd name="T14" fmla="*/ 3 w 8"/>
                <a:gd name="T15" fmla="*/ 4 h 4"/>
                <a:gd name="T16" fmla="*/ 3 w 8"/>
                <a:gd name="T17" fmla="*/ 2 h 4"/>
                <a:gd name="T18" fmla="*/ 5 w 8"/>
                <a:gd name="T19" fmla="*/ 2 h 4"/>
                <a:gd name="T20" fmla="*/ 5 w 8"/>
                <a:gd name="T21" fmla="*/ 0 h 4"/>
                <a:gd name="T22" fmla="*/ 8 w 8"/>
                <a:gd name="T23" fmla="*/ 0 h 4"/>
                <a:gd name="T24" fmla="*/ 8 w 8"/>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8" y="0"/>
                  </a:moveTo>
                  <a:lnTo>
                    <a:pt x="5" y="0"/>
                  </a:lnTo>
                  <a:lnTo>
                    <a:pt x="5" y="0"/>
                  </a:lnTo>
                  <a:lnTo>
                    <a:pt x="3" y="0"/>
                  </a:lnTo>
                  <a:lnTo>
                    <a:pt x="3" y="2"/>
                  </a:lnTo>
                  <a:lnTo>
                    <a:pt x="0" y="2"/>
                  </a:lnTo>
                  <a:lnTo>
                    <a:pt x="0" y="4"/>
                  </a:lnTo>
                  <a:lnTo>
                    <a:pt x="3" y="4"/>
                  </a:lnTo>
                  <a:lnTo>
                    <a:pt x="3" y="2"/>
                  </a:lnTo>
                  <a:lnTo>
                    <a:pt x="5" y="2"/>
                  </a:lnTo>
                  <a:lnTo>
                    <a:pt x="5" y="0"/>
                  </a:lnTo>
                  <a:lnTo>
                    <a:pt x="8" y="0"/>
                  </a:lnTo>
                  <a:lnTo>
                    <a:pt x="8"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5" name="Freeform 1706"/>
            <p:cNvSpPr/>
            <p:nvPr/>
          </p:nvSpPr>
          <p:spPr bwMode="auto">
            <a:xfrm>
              <a:off x="7875588" y="1428750"/>
              <a:ext cx="7938" cy="6350"/>
            </a:xfrm>
            <a:custGeom>
              <a:avLst/>
              <a:gdLst>
                <a:gd name="T0" fmla="*/ 5 w 5"/>
                <a:gd name="T1" fmla="*/ 0 h 4"/>
                <a:gd name="T2" fmla="*/ 4 w 5"/>
                <a:gd name="T3" fmla="*/ 0 h 4"/>
                <a:gd name="T4" fmla="*/ 4 w 5"/>
                <a:gd name="T5" fmla="*/ 0 h 4"/>
                <a:gd name="T6" fmla="*/ 3 w 5"/>
                <a:gd name="T7" fmla="*/ 0 h 4"/>
                <a:gd name="T8" fmla="*/ 3 w 5"/>
                <a:gd name="T9" fmla="*/ 2 h 4"/>
                <a:gd name="T10" fmla="*/ 0 w 5"/>
                <a:gd name="T11" fmla="*/ 2 h 4"/>
                <a:gd name="T12" fmla="*/ 0 w 5"/>
                <a:gd name="T13" fmla="*/ 4 h 4"/>
                <a:gd name="T14" fmla="*/ 3 w 5"/>
                <a:gd name="T15" fmla="*/ 4 h 4"/>
                <a:gd name="T16" fmla="*/ 3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3" y="0"/>
                  </a:lnTo>
                  <a:lnTo>
                    <a:pt x="3" y="2"/>
                  </a:lnTo>
                  <a:lnTo>
                    <a:pt x="0" y="2"/>
                  </a:lnTo>
                  <a:lnTo>
                    <a:pt x="0" y="4"/>
                  </a:lnTo>
                  <a:lnTo>
                    <a:pt x="3" y="4"/>
                  </a:lnTo>
                  <a:lnTo>
                    <a:pt x="3"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6" name="Freeform 1707"/>
            <p:cNvSpPr/>
            <p:nvPr/>
          </p:nvSpPr>
          <p:spPr bwMode="auto">
            <a:xfrm>
              <a:off x="7881938"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7" name="Freeform 1708"/>
            <p:cNvSpPr/>
            <p:nvPr/>
          </p:nvSpPr>
          <p:spPr bwMode="auto">
            <a:xfrm>
              <a:off x="7888288" y="1428750"/>
              <a:ext cx="9525" cy="6350"/>
            </a:xfrm>
            <a:custGeom>
              <a:avLst/>
              <a:gdLst>
                <a:gd name="T0" fmla="*/ 6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3" y="0"/>
                  </a:lnTo>
                  <a:lnTo>
                    <a:pt x="3" y="0"/>
                  </a:lnTo>
                  <a:lnTo>
                    <a:pt x="2" y="0"/>
                  </a:lnTo>
                  <a:lnTo>
                    <a:pt x="2" y="2"/>
                  </a:lnTo>
                  <a:lnTo>
                    <a:pt x="0" y="2"/>
                  </a:lnTo>
                  <a:lnTo>
                    <a:pt x="0" y="4"/>
                  </a:lnTo>
                  <a:lnTo>
                    <a:pt x="2" y="4"/>
                  </a:lnTo>
                  <a:lnTo>
                    <a:pt x="2" y="2"/>
                  </a:lnTo>
                  <a:lnTo>
                    <a:pt x="3" y="2"/>
                  </a:lnTo>
                  <a:lnTo>
                    <a:pt x="3"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8" name="Freeform 1709"/>
            <p:cNvSpPr/>
            <p:nvPr/>
          </p:nvSpPr>
          <p:spPr bwMode="auto">
            <a:xfrm>
              <a:off x="7893050" y="1428750"/>
              <a:ext cx="9525" cy="6350"/>
            </a:xfrm>
            <a:custGeom>
              <a:avLst/>
              <a:gdLst>
                <a:gd name="T0" fmla="*/ 6 w 6"/>
                <a:gd name="T1" fmla="*/ 0 h 4"/>
                <a:gd name="T2" fmla="*/ 5 w 6"/>
                <a:gd name="T3" fmla="*/ 0 h 4"/>
                <a:gd name="T4" fmla="*/ 5 w 6"/>
                <a:gd name="T5" fmla="*/ 0 h 4"/>
                <a:gd name="T6" fmla="*/ 3 w 6"/>
                <a:gd name="T7" fmla="*/ 0 h 4"/>
                <a:gd name="T8" fmla="*/ 3 w 6"/>
                <a:gd name="T9" fmla="*/ 2 h 4"/>
                <a:gd name="T10" fmla="*/ 0 w 6"/>
                <a:gd name="T11" fmla="*/ 2 h 4"/>
                <a:gd name="T12" fmla="*/ 0 w 6"/>
                <a:gd name="T13" fmla="*/ 4 h 4"/>
                <a:gd name="T14" fmla="*/ 3 w 6"/>
                <a:gd name="T15" fmla="*/ 4 h 4"/>
                <a:gd name="T16" fmla="*/ 3 w 6"/>
                <a:gd name="T17" fmla="*/ 2 h 4"/>
                <a:gd name="T18" fmla="*/ 5 w 6"/>
                <a:gd name="T19" fmla="*/ 2 h 4"/>
                <a:gd name="T20" fmla="*/ 5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5" y="0"/>
                  </a:lnTo>
                  <a:lnTo>
                    <a:pt x="5" y="0"/>
                  </a:lnTo>
                  <a:lnTo>
                    <a:pt x="3" y="0"/>
                  </a:lnTo>
                  <a:lnTo>
                    <a:pt x="3" y="2"/>
                  </a:lnTo>
                  <a:lnTo>
                    <a:pt x="0" y="2"/>
                  </a:lnTo>
                  <a:lnTo>
                    <a:pt x="0" y="4"/>
                  </a:lnTo>
                  <a:lnTo>
                    <a:pt x="3" y="4"/>
                  </a:lnTo>
                  <a:lnTo>
                    <a:pt x="3" y="2"/>
                  </a:lnTo>
                  <a:lnTo>
                    <a:pt x="5" y="2"/>
                  </a:lnTo>
                  <a:lnTo>
                    <a:pt x="5"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19" name="Freeform 1710"/>
            <p:cNvSpPr/>
            <p:nvPr/>
          </p:nvSpPr>
          <p:spPr bwMode="auto">
            <a:xfrm>
              <a:off x="7900988" y="1428750"/>
              <a:ext cx="7938" cy="6350"/>
            </a:xfrm>
            <a:custGeom>
              <a:avLst/>
              <a:gdLst>
                <a:gd name="T0" fmla="*/ 5 w 5"/>
                <a:gd name="T1" fmla="*/ 0 h 4"/>
                <a:gd name="T2" fmla="*/ 4 w 5"/>
                <a:gd name="T3" fmla="*/ 0 h 4"/>
                <a:gd name="T4" fmla="*/ 4 w 5"/>
                <a:gd name="T5" fmla="*/ 0 h 4"/>
                <a:gd name="T6" fmla="*/ 1 w 5"/>
                <a:gd name="T7" fmla="*/ 0 h 4"/>
                <a:gd name="T8" fmla="*/ 1 w 5"/>
                <a:gd name="T9" fmla="*/ 2 h 4"/>
                <a:gd name="T10" fmla="*/ 0 w 5"/>
                <a:gd name="T11" fmla="*/ 2 h 4"/>
                <a:gd name="T12" fmla="*/ 0 w 5"/>
                <a:gd name="T13" fmla="*/ 4 h 4"/>
                <a:gd name="T14" fmla="*/ 1 w 5"/>
                <a:gd name="T15" fmla="*/ 4 h 4"/>
                <a:gd name="T16" fmla="*/ 1 w 5"/>
                <a:gd name="T17" fmla="*/ 2 h 4"/>
                <a:gd name="T18" fmla="*/ 4 w 5"/>
                <a:gd name="T19" fmla="*/ 2 h 4"/>
                <a:gd name="T20" fmla="*/ 4 w 5"/>
                <a:gd name="T21" fmla="*/ 0 h 4"/>
                <a:gd name="T22" fmla="*/ 5 w 5"/>
                <a:gd name="T23" fmla="*/ 0 h 4"/>
                <a:gd name="T24" fmla="*/ 5 w 5"/>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5" y="0"/>
                  </a:moveTo>
                  <a:lnTo>
                    <a:pt x="4" y="0"/>
                  </a:lnTo>
                  <a:lnTo>
                    <a:pt x="4" y="0"/>
                  </a:lnTo>
                  <a:lnTo>
                    <a:pt x="1" y="0"/>
                  </a:lnTo>
                  <a:lnTo>
                    <a:pt x="1" y="2"/>
                  </a:lnTo>
                  <a:lnTo>
                    <a:pt x="0" y="2"/>
                  </a:lnTo>
                  <a:lnTo>
                    <a:pt x="0" y="4"/>
                  </a:lnTo>
                  <a:lnTo>
                    <a:pt x="1" y="4"/>
                  </a:lnTo>
                  <a:lnTo>
                    <a:pt x="1" y="2"/>
                  </a:lnTo>
                  <a:lnTo>
                    <a:pt x="4" y="2"/>
                  </a:lnTo>
                  <a:lnTo>
                    <a:pt x="4" y="0"/>
                  </a:lnTo>
                  <a:lnTo>
                    <a:pt x="5" y="0"/>
                  </a:lnTo>
                  <a:lnTo>
                    <a:pt x="5"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20" name="Freeform 1711"/>
            <p:cNvSpPr/>
            <p:nvPr/>
          </p:nvSpPr>
          <p:spPr bwMode="auto">
            <a:xfrm>
              <a:off x="7907338" y="1428750"/>
              <a:ext cx="9525" cy="6350"/>
            </a:xfrm>
            <a:custGeom>
              <a:avLst/>
              <a:gdLst>
                <a:gd name="T0" fmla="*/ 6 w 6"/>
                <a:gd name="T1" fmla="*/ 0 h 4"/>
                <a:gd name="T2" fmla="*/ 4 w 6"/>
                <a:gd name="T3" fmla="*/ 0 h 4"/>
                <a:gd name="T4" fmla="*/ 4 w 6"/>
                <a:gd name="T5" fmla="*/ 0 h 4"/>
                <a:gd name="T6" fmla="*/ 1 w 6"/>
                <a:gd name="T7" fmla="*/ 0 h 4"/>
                <a:gd name="T8" fmla="*/ 1 w 6"/>
                <a:gd name="T9" fmla="*/ 2 h 4"/>
                <a:gd name="T10" fmla="*/ 0 w 6"/>
                <a:gd name="T11" fmla="*/ 2 h 4"/>
                <a:gd name="T12" fmla="*/ 0 w 6"/>
                <a:gd name="T13" fmla="*/ 4 h 4"/>
                <a:gd name="T14" fmla="*/ 1 w 6"/>
                <a:gd name="T15" fmla="*/ 4 h 4"/>
                <a:gd name="T16" fmla="*/ 1 w 6"/>
                <a:gd name="T17" fmla="*/ 2 h 4"/>
                <a:gd name="T18" fmla="*/ 4 w 6"/>
                <a:gd name="T19" fmla="*/ 2 h 4"/>
                <a:gd name="T20" fmla="*/ 4 w 6"/>
                <a:gd name="T21" fmla="*/ 0 h 4"/>
                <a:gd name="T22" fmla="*/ 6 w 6"/>
                <a:gd name="T23" fmla="*/ 0 h 4"/>
                <a:gd name="T24" fmla="*/ 6 w 6"/>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0"/>
                  </a:moveTo>
                  <a:lnTo>
                    <a:pt x="4" y="0"/>
                  </a:lnTo>
                  <a:lnTo>
                    <a:pt x="4" y="0"/>
                  </a:lnTo>
                  <a:lnTo>
                    <a:pt x="1" y="0"/>
                  </a:lnTo>
                  <a:lnTo>
                    <a:pt x="1" y="2"/>
                  </a:lnTo>
                  <a:lnTo>
                    <a:pt x="0" y="2"/>
                  </a:lnTo>
                  <a:lnTo>
                    <a:pt x="0" y="4"/>
                  </a:lnTo>
                  <a:lnTo>
                    <a:pt x="1" y="4"/>
                  </a:lnTo>
                  <a:lnTo>
                    <a:pt x="1" y="2"/>
                  </a:lnTo>
                  <a:lnTo>
                    <a:pt x="4" y="2"/>
                  </a:lnTo>
                  <a:lnTo>
                    <a:pt x="4" y="0"/>
                  </a:lnTo>
                  <a:lnTo>
                    <a:pt x="6" y="0"/>
                  </a:lnTo>
                  <a:lnTo>
                    <a:pt x="6"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21" name="Freeform 1712"/>
            <p:cNvSpPr/>
            <p:nvPr/>
          </p:nvSpPr>
          <p:spPr bwMode="auto">
            <a:xfrm>
              <a:off x="7913688" y="1428750"/>
              <a:ext cx="9525" cy="6350"/>
            </a:xfrm>
            <a:custGeom>
              <a:avLst/>
              <a:gdLst>
                <a:gd name="T0" fmla="*/ 4 w 6"/>
                <a:gd name="T1" fmla="*/ 0 h 4"/>
                <a:gd name="T2" fmla="*/ 3 w 6"/>
                <a:gd name="T3" fmla="*/ 0 h 4"/>
                <a:gd name="T4" fmla="*/ 3 w 6"/>
                <a:gd name="T5" fmla="*/ 0 h 4"/>
                <a:gd name="T6" fmla="*/ 2 w 6"/>
                <a:gd name="T7" fmla="*/ 0 h 4"/>
                <a:gd name="T8" fmla="*/ 2 w 6"/>
                <a:gd name="T9" fmla="*/ 2 h 4"/>
                <a:gd name="T10" fmla="*/ 0 w 6"/>
                <a:gd name="T11" fmla="*/ 2 h 4"/>
                <a:gd name="T12" fmla="*/ 0 w 6"/>
                <a:gd name="T13" fmla="*/ 4 h 4"/>
                <a:gd name="T14" fmla="*/ 2 w 6"/>
                <a:gd name="T15" fmla="*/ 4 h 4"/>
                <a:gd name="T16" fmla="*/ 2 w 6"/>
                <a:gd name="T17" fmla="*/ 2 h 4"/>
                <a:gd name="T18" fmla="*/ 3 w 6"/>
                <a:gd name="T19" fmla="*/ 2 h 4"/>
                <a:gd name="T20" fmla="*/ 3 w 6"/>
                <a:gd name="T21" fmla="*/ 0 h 4"/>
                <a:gd name="T22" fmla="*/ 6 w 6"/>
                <a:gd name="T23" fmla="*/ 0 h 4"/>
                <a:gd name="T24" fmla="*/ 6 w 6"/>
                <a:gd name="T25" fmla="*/ 0 h 4"/>
                <a:gd name="T26" fmla="*/ 6 w 6"/>
                <a:gd name="T27" fmla="*/ 0 h 4"/>
                <a:gd name="T28" fmla="*/ 4 w 6"/>
                <a:gd name="T2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4">
                  <a:moveTo>
                    <a:pt x="4" y="0"/>
                  </a:moveTo>
                  <a:lnTo>
                    <a:pt x="3" y="0"/>
                  </a:lnTo>
                  <a:lnTo>
                    <a:pt x="3" y="0"/>
                  </a:lnTo>
                  <a:lnTo>
                    <a:pt x="2" y="0"/>
                  </a:lnTo>
                  <a:lnTo>
                    <a:pt x="2" y="2"/>
                  </a:lnTo>
                  <a:lnTo>
                    <a:pt x="0" y="2"/>
                  </a:lnTo>
                  <a:lnTo>
                    <a:pt x="0" y="4"/>
                  </a:lnTo>
                  <a:lnTo>
                    <a:pt x="2" y="4"/>
                  </a:lnTo>
                  <a:lnTo>
                    <a:pt x="2" y="2"/>
                  </a:lnTo>
                  <a:lnTo>
                    <a:pt x="3" y="2"/>
                  </a:lnTo>
                  <a:lnTo>
                    <a:pt x="3" y="0"/>
                  </a:lnTo>
                  <a:lnTo>
                    <a:pt x="6" y="0"/>
                  </a:lnTo>
                  <a:lnTo>
                    <a:pt x="6" y="0"/>
                  </a:lnTo>
                  <a:lnTo>
                    <a:pt x="6" y="0"/>
                  </a:lnTo>
                  <a:lnTo>
                    <a:pt x="4"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22" name="Rectangle 1713"/>
            <p:cNvSpPr>
              <a:spLocks noChangeArrowheads="1"/>
            </p:cNvSpPr>
            <p:nvPr/>
          </p:nvSpPr>
          <p:spPr bwMode="auto">
            <a:xfrm>
              <a:off x="7494588" y="1441450"/>
              <a:ext cx="4763" cy="3175"/>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23" name="Rectangle 1714"/>
            <p:cNvSpPr>
              <a:spLocks noChangeArrowheads="1"/>
            </p:cNvSpPr>
            <p:nvPr/>
          </p:nvSpPr>
          <p:spPr bwMode="auto">
            <a:xfrm>
              <a:off x="7494588" y="1441450"/>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24" name="Rectangle 1715"/>
            <p:cNvSpPr>
              <a:spLocks noChangeArrowheads="1"/>
            </p:cNvSpPr>
            <p:nvPr/>
          </p:nvSpPr>
          <p:spPr bwMode="auto">
            <a:xfrm>
              <a:off x="7494588" y="1446213"/>
              <a:ext cx="4763" cy="4763"/>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25" name="Rectangle 1716"/>
            <p:cNvSpPr>
              <a:spLocks noChangeArrowheads="1"/>
            </p:cNvSpPr>
            <p:nvPr/>
          </p:nvSpPr>
          <p:spPr bwMode="auto">
            <a:xfrm>
              <a:off x="7494588" y="1446213"/>
              <a:ext cx="4763" cy="4763"/>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26" name="Rectangle 1717"/>
            <p:cNvSpPr>
              <a:spLocks noChangeArrowheads="1"/>
            </p:cNvSpPr>
            <p:nvPr/>
          </p:nvSpPr>
          <p:spPr bwMode="auto">
            <a:xfrm>
              <a:off x="7494588" y="1452563"/>
              <a:ext cx="4763" cy="3175"/>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27" name="Rectangle 1718"/>
            <p:cNvSpPr>
              <a:spLocks noChangeArrowheads="1"/>
            </p:cNvSpPr>
            <p:nvPr/>
          </p:nvSpPr>
          <p:spPr bwMode="auto">
            <a:xfrm>
              <a:off x="7494588" y="1452563"/>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28" name="Rectangle 1719"/>
            <p:cNvSpPr>
              <a:spLocks noChangeArrowheads="1"/>
            </p:cNvSpPr>
            <p:nvPr/>
          </p:nvSpPr>
          <p:spPr bwMode="auto">
            <a:xfrm>
              <a:off x="7500938" y="1435100"/>
              <a:ext cx="3175" cy="1588"/>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29" name="Rectangle 1720"/>
            <p:cNvSpPr>
              <a:spLocks noChangeArrowheads="1"/>
            </p:cNvSpPr>
            <p:nvPr/>
          </p:nvSpPr>
          <p:spPr bwMode="auto">
            <a:xfrm>
              <a:off x="7500938" y="1435100"/>
              <a:ext cx="3175"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30" name="Freeform 1721"/>
            <p:cNvSpPr/>
            <p:nvPr/>
          </p:nvSpPr>
          <p:spPr bwMode="auto">
            <a:xfrm>
              <a:off x="7499350" y="1436688"/>
              <a:ext cx="1588" cy="4763"/>
            </a:xfrm>
            <a:custGeom>
              <a:avLst/>
              <a:gdLst>
                <a:gd name="T0" fmla="*/ 1 w 1"/>
                <a:gd name="T1" fmla="*/ 0 h 3"/>
                <a:gd name="T2" fmla="*/ 1 w 1"/>
                <a:gd name="T3" fmla="*/ 0 h 3"/>
                <a:gd name="T4" fmla="*/ 0 w 1"/>
                <a:gd name="T5" fmla="*/ 0 h 3"/>
                <a:gd name="T6" fmla="*/ 0 w 1"/>
                <a:gd name="T7" fmla="*/ 3 h 3"/>
                <a:gd name="T8" fmla="*/ 1 w 1"/>
                <a:gd name="T9" fmla="*/ 3 h 3"/>
                <a:gd name="T10" fmla="*/ 1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1" y="0"/>
                  </a:moveTo>
                  <a:lnTo>
                    <a:pt x="1" y="0"/>
                  </a:lnTo>
                  <a:lnTo>
                    <a:pt x="0" y="0"/>
                  </a:lnTo>
                  <a:lnTo>
                    <a:pt x="0" y="3"/>
                  </a:lnTo>
                  <a:lnTo>
                    <a:pt x="1" y="3"/>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31" name="Freeform 1722"/>
            <p:cNvSpPr/>
            <p:nvPr/>
          </p:nvSpPr>
          <p:spPr bwMode="auto">
            <a:xfrm>
              <a:off x="7499350" y="1436688"/>
              <a:ext cx="1588" cy="4763"/>
            </a:xfrm>
            <a:custGeom>
              <a:avLst/>
              <a:gdLst>
                <a:gd name="T0" fmla="*/ 1 w 1"/>
                <a:gd name="T1" fmla="*/ 0 h 3"/>
                <a:gd name="T2" fmla="*/ 1 w 1"/>
                <a:gd name="T3" fmla="*/ 0 h 3"/>
                <a:gd name="T4" fmla="*/ 0 w 1"/>
                <a:gd name="T5" fmla="*/ 0 h 3"/>
                <a:gd name="T6" fmla="*/ 0 w 1"/>
                <a:gd name="T7" fmla="*/ 3 h 3"/>
                <a:gd name="T8" fmla="*/ 1 w 1"/>
                <a:gd name="T9" fmla="*/ 3 h 3"/>
                <a:gd name="T10" fmla="*/ 1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1" y="0"/>
                  </a:moveTo>
                  <a:lnTo>
                    <a:pt x="1" y="0"/>
                  </a:lnTo>
                  <a:lnTo>
                    <a:pt x="0" y="0"/>
                  </a:lnTo>
                  <a:lnTo>
                    <a:pt x="0" y="3"/>
                  </a:lnTo>
                  <a:lnTo>
                    <a:pt x="1" y="3"/>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32" name="Freeform 1723"/>
            <p:cNvSpPr/>
            <p:nvPr/>
          </p:nvSpPr>
          <p:spPr bwMode="auto">
            <a:xfrm>
              <a:off x="7500938" y="1441450"/>
              <a:ext cx="3175"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33" name="Freeform 1724"/>
            <p:cNvSpPr/>
            <p:nvPr/>
          </p:nvSpPr>
          <p:spPr bwMode="auto">
            <a:xfrm>
              <a:off x="7500938" y="1441450"/>
              <a:ext cx="3175"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34" name="Freeform 1725"/>
            <p:cNvSpPr/>
            <p:nvPr/>
          </p:nvSpPr>
          <p:spPr bwMode="auto">
            <a:xfrm>
              <a:off x="7499350" y="1444625"/>
              <a:ext cx="1588" cy="1588"/>
            </a:xfrm>
            <a:custGeom>
              <a:avLst/>
              <a:gdLst>
                <a:gd name="T0" fmla="*/ 1 w 1"/>
                <a:gd name="T1" fmla="*/ 0 h 1"/>
                <a:gd name="T2" fmla="*/ 0 w 1"/>
                <a:gd name="T3" fmla="*/ 0 h 1"/>
                <a:gd name="T4" fmla="*/ 0 w 1"/>
                <a:gd name="T5" fmla="*/ 1 h 1"/>
                <a:gd name="T6" fmla="*/ 0 w 1"/>
                <a:gd name="T7" fmla="*/ 1 h 1"/>
                <a:gd name="T8" fmla="*/ 0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0" y="0"/>
                  </a:lnTo>
                  <a:lnTo>
                    <a:pt x="0" y="1"/>
                  </a:lnTo>
                  <a:lnTo>
                    <a:pt x="0" y="1"/>
                  </a:lnTo>
                  <a:lnTo>
                    <a:pt x="0" y="1"/>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35" name="Freeform 1726"/>
            <p:cNvSpPr/>
            <p:nvPr/>
          </p:nvSpPr>
          <p:spPr bwMode="auto">
            <a:xfrm>
              <a:off x="7499350" y="1444625"/>
              <a:ext cx="1588" cy="1588"/>
            </a:xfrm>
            <a:custGeom>
              <a:avLst/>
              <a:gdLst>
                <a:gd name="T0" fmla="*/ 1 w 1"/>
                <a:gd name="T1" fmla="*/ 0 h 1"/>
                <a:gd name="T2" fmla="*/ 0 w 1"/>
                <a:gd name="T3" fmla="*/ 0 h 1"/>
                <a:gd name="T4" fmla="*/ 0 w 1"/>
                <a:gd name="T5" fmla="*/ 1 h 1"/>
                <a:gd name="T6" fmla="*/ 0 w 1"/>
                <a:gd name="T7" fmla="*/ 1 h 1"/>
                <a:gd name="T8" fmla="*/ 0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0" y="0"/>
                  </a:lnTo>
                  <a:lnTo>
                    <a:pt x="0" y="1"/>
                  </a:lnTo>
                  <a:lnTo>
                    <a:pt x="0" y="1"/>
                  </a:lnTo>
                  <a:lnTo>
                    <a:pt x="0" y="1"/>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36" name="Freeform 1727"/>
            <p:cNvSpPr/>
            <p:nvPr/>
          </p:nvSpPr>
          <p:spPr bwMode="auto">
            <a:xfrm>
              <a:off x="7499350" y="1450975"/>
              <a:ext cx="0" cy="1588"/>
            </a:xfrm>
            <a:custGeom>
              <a:avLst/>
              <a:gdLst>
                <a:gd name="T0" fmla="*/ 0 h 1"/>
                <a:gd name="T1" fmla="*/ 0 h 1"/>
                <a:gd name="T2" fmla="*/ 1 h 1"/>
                <a:gd name="T3" fmla="*/ 1 h 1"/>
                <a:gd name="T4" fmla="*/ 1 h 1"/>
                <a:gd name="T5" fmla="*/ 0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lnTo>
                    <a:pt x="0" y="0"/>
                  </a:lnTo>
                  <a:lnTo>
                    <a:pt x="0" y="1"/>
                  </a:lnTo>
                  <a:lnTo>
                    <a:pt x="0" y="1"/>
                  </a:lnTo>
                  <a:lnTo>
                    <a:pt x="0" y="1"/>
                  </a:lnTo>
                  <a:lnTo>
                    <a:pt x="0" y="0"/>
                  </a:lnTo>
                  <a:lnTo>
                    <a:pt x="0" y="0"/>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37" name="Freeform 1728"/>
            <p:cNvSpPr/>
            <p:nvPr/>
          </p:nvSpPr>
          <p:spPr bwMode="auto">
            <a:xfrm>
              <a:off x="7499350" y="1450975"/>
              <a:ext cx="0" cy="1588"/>
            </a:xfrm>
            <a:custGeom>
              <a:avLst/>
              <a:gdLst>
                <a:gd name="T0" fmla="*/ 0 h 1"/>
                <a:gd name="T1" fmla="*/ 0 h 1"/>
                <a:gd name="T2" fmla="*/ 1 h 1"/>
                <a:gd name="T3" fmla="*/ 1 h 1"/>
                <a:gd name="T4" fmla="*/ 1 h 1"/>
                <a:gd name="T5" fmla="*/ 0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lnTo>
                    <a:pt x="0" y="0"/>
                  </a:lnTo>
                  <a:lnTo>
                    <a:pt x="0" y="1"/>
                  </a:lnTo>
                  <a:lnTo>
                    <a:pt x="0" y="1"/>
                  </a:lnTo>
                  <a:lnTo>
                    <a:pt x="0" y="1"/>
                  </a:lnTo>
                  <a:lnTo>
                    <a:pt x="0" y="0"/>
                  </a:lnTo>
                  <a:lnTo>
                    <a:pt x="0" y="0"/>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38" name="Freeform 1729"/>
            <p:cNvSpPr/>
            <p:nvPr/>
          </p:nvSpPr>
          <p:spPr bwMode="auto">
            <a:xfrm>
              <a:off x="7499350" y="1455738"/>
              <a:ext cx="1588" cy="4763"/>
            </a:xfrm>
            <a:custGeom>
              <a:avLst/>
              <a:gdLst>
                <a:gd name="T0" fmla="*/ 0 w 1"/>
                <a:gd name="T1" fmla="*/ 0 h 3"/>
                <a:gd name="T2" fmla="*/ 0 w 1"/>
                <a:gd name="T3" fmla="*/ 0 h 3"/>
                <a:gd name="T4" fmla="*/ 0 w 1"/>
                <a:gd name="T5" fmla="*/ 3 h 3"/>
                <a:gd name="T6" fmla="*/ 1 w 1"/>
                <a:gd name="T7" fmla="*/ 3 h 3"/>
                <a:gd name="T8" fmla="*/ 1 w 1"/>
                <a:gd name="T9" fmla="*/ 3 h 3"/>
                <a:gd name="T10" fmla="*/ 0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0" y="0"/>
                  </a:moveTo>
                  <a:lnTo>
                    <a:pt x="0" y="0"/>
                  </a:lnTo>
                  <a:lnTo>
                    <a:pt x="0" y="3"/>
                  </a:lnTo>
                  <a:lnTo>
                    <a:pt x="1" y="3"/>
                  </a:lnTo>
                  <a:lnTo>
                    <a:pt x="1" y="3"/>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39" name="Freeform 1730"/>
            <p:cNvSpPr/>
            <p:nvPr/>
          </p:nvSpPr>
          <p:spPr bwMode="auto">
            <a:xfrm>
              <a:off x="7499350" y="1455738"/>
              <a:ext cx="1588" cy="4763"/>
            </a:xfrm>
            <a:custGeom>
              <a:avLst/>
              <a:gdLst>
                <a:gd name="T0" fmla="*/ 0 w 1"/>
                <a:gd name="T1" fmla="*/ 0 h 3"/>
                <a:gd name="T2" fmla="*/ 0 w 1"/>
                <a:gd name="T3" fmla="*/ 0 h 3"/>
                <a:gd name="T4" fmla="*/ 0 w 1"/>
                <a:gd name="T5" fmla="*/ 3 h 3"/>
                <a:gd name="T6" fmla="*/ 1 w 1"/>
                <a:gd name="T7" fmla="*/ 3 h 3"/>
                <a:gd name="T8" fmla="*/ 1 w 1"/>
                <a:gd name="T9" fmla="*/ 3 h 3"/>
                <a:gd name="T10" fmla="*/ 0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0" y="0"/>
                  </a:moveTo>
                  <a:lnTo>
                    <a:pt x="0" y="0"/>
                  </a:lnTo>
                  <a:lnTo>
                    <a:pt x="0" y="3"/>
                  </a:lnTo>
                  <a:lnTo>
                    <a:pt x="1" y="3"/>
                  </a:lnTo>
                  <a:lnTo>
                    <a:pt x="1" y="3"/>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40" name="Freeform 1731"/>
            <p:cNvSpPr/>
            <p:nvPr/>
          </p:nvSpPr>
          <p:spPr bwMode="auto">
            <a:xfrm>
              <a:off x="7500938" y="1460500"/>
              <a:ext cx="3175" cy="1588"/>
            </a:xfrm>
            <a:custGeom>
              <a:avLst/>
              <a:gdLst>
                <a:gd name="T0" fmla="*/ 0 w 2"/>
                <a:gd name="T1" fmla="*/ 0 h 1"/>
                <a:gd name="T2" fmla="*/ 0 w 2"/>
                <a:gd name="T3" fmla="*/ 1 h 1"/>
                <a:gd name="T4" fmla="*/ 2 w 2"/>
                <a:gd name="T5" fmla="*/ 1 h 1"/>
                <a:gd name="T6" fmla="*/ 2 w 2"/>
                <a:gd name="T7" fmla="*/ 1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lnTo>
                    <a:pt x="0" y="1"/>
                  </a:lnTo>
                  <a:lnTo>
                    <a:pt x="2" y="1"/>
                  </a:lnTo>
                  <a:lnTo>
                    <a:pt x="2" y="1"/>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41" name="Freeform 1732"/>
            <p:cNvSpPr/>
            <p:nvPr/>
          </p:nvSpPr>
          <p:spPr bwMode="auto">
            <a:xfrm>
              <a:off x="7500938" y="1460500"/>
              <a:ext cx="3175" cy="1588"/>
            </a:xfrm>
            <a:custGeom>
              <a:avLst/>
              <a:gdLst>
                <a:gd name="T0" fmla="*/ 0 w 2"/>
                <a:gd name="T1" fmla="*/ 0 h 1"/>
                <a:gd name="T2" fmla="*/ 0 w 2"/>
                <a:gd name="T3" fmla="*/ 1 h 1"/>
                <a:gd name="T4" fmla="*/ 2 w 2"/>
                <a:gd name="T5" fmla="*/ 1 h 1"/>
                <a:gd name="T6" fmla="*/ 2 w 2"/>
                <a:gd name="T7" fmla="*/ 1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lnTo>
                    <a:pt x="0" y="1"/>
                  </a:lnTo>
                  <a:lnTo>
                    <a:pt x="2" y="1"/>
                  </a:lnTo>
                  <a:lnTo>
                    <a:pt x="2" y="1"/>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42" name="Freeform 1733"/>
            <p:cNvSpPr/>
            <p:nvPr/>
          </p:nvSpPr>
          <p:spPr bwMode="auto">
            <a:xfrm>
              <a:off x="7508875" y="1430338"/>
              <a:ext cx="1588" cy="1588"/>
            </a:xfrm>
            <a:custGeom>
              <a:avLst/>
              <a:gdLst>
                <a:gd name="T0" fmla="*/ 1 w 1"/>
                <a:gd name="T1" fmla="*/ 0 h 1"/>
                <a:gd name="T2" fmla="*/ 1 w 1"/>
                <a:gd name="T3" fmla="*/ 0 h 1"/>
                <a:gd name="T4" fmla="*/ 0 w 1"/>
                <a:gd name="T5" fmla="*/ 0 h 1"/>
                <a:gd name="T6" fmla="*/ 0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1" y="0"/>
                  </a:lnTo>
                  <a:lnTo>
                    <a:pt x="0" y="0"/>
                  </a:lnTo>
                  <a:lnTo>
                    <a:pt x="0" y="1"/>
                  </a:lnTo>
                  <a:lnTo>
                    <a:pt x="1" y="1"/>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43" name="Freeform 1734"/>
            <p:cNvSpPr/>
            <p:nvPr/>
          </p:nvSpPr>
          <p:spPr bwMode="auto">
            <a:xfrm>
              <a:off x="7508875" y="1430338"/>
              <a:ext cx="1588" cy="1588"/>
            </a:xfrm>
            <a:custGeom>
              <a:avLst/>
              <a:gdLst>
                <a:gd name="T0" fmla="*/ 1 w 1"/>
                <a:gd name="T1" fmla="*/ 0 h 1"/>
                <a:gd name="T2" fmla="*/ 1 w 1"/>
                <a:gd name="T3" fmla="*/ 0 h 1"/>
                <a:gd name="T4" fmla="*/ 0 w 1"/>
                <a:gd name="T5" fmla="*/ 0 h 1"/>
                <a:gd name="T6" fmla="*/ 0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1" y="0"/>
                  </a:lnTo>
                  <a:lnTo>
                    <a:pt x="0" y="0"/>
                  </a:lnTo>
                  <a:lnTo>
                    <a:pt x="0" y="1"/>
                  </a:lnTo>
                  <a:lnTo>
                    <a:pt x="1" y="1"/>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44" name="Freeform 1735"/>
            <p:cNvSpPr/>
            <p:nvPr/>
          </p:nvSpPr>
          <p:spPr bwMode="auto">
            <a:xfrm>
              <a:off x="7504113" y="1431925"/>
              <a:ext cx="4763" cy="3175"/>
            </a:xfrm>
            <a:custGeom>
              <a:avLst/>
              <a:gdLst>
                <a:gd name="T0" fmla="*/ 3 w 3"/>
                <a:gd name="T1" fmla="*/ 0 h 2"/>
                <a:gd name="T2" fmla="*/ 3 w 3"/>
                <a:gd name="T3" fmla="*/ 0 h 2"/>
                <a:gd name="T4" fmla="*/ 1 w 3"/>
                <a:gd name="T5" fmla="*/ 0 h 2"/>
                <a:gd name="T6" fmla="*/ 1 w 3"/>
                <a:gd name="T7" fmla="*/ 0 h 2"/>
                <a:gd name="T8" fmla="*/ 0 w 3"/>
                <a:gd name="T9" fmla="*/ 0 h 2"/>
                <a:gd name="T10" fmla="*/ 0 w 3"/>
                <a:gd name="T11" fmla="*/ 2 h 2"/>
                <a:gd name="T12" fmla="*/ 3 w 3"/>
                <a:gd name="T13" fmla="*/ 2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lnTo>
                    <a:pt x="3" y="0"/>
                  </a:lnTo>
                  <a:lnTo>
                    <a:pt x="1" y="0"/>
                  </a:lnTo>
                  <a:lnTo>
                    <a:pt x="1" y="0"/>
                  </a:lnTo>
                  <a:lnTo>
                    <a:pt x="0" y="0"/>
                  </a:lnTo>
                  <a:lnTo>
                    <a:pt x="0" y="2"/>
                  </a:lnTo>
                  <a:lnTo>
                    <a:pt x="3" y="2"/>
                  </a:lnTo>
                  <a:lnTo>
                    <a:pt x="3"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45" name="Freeform 1736"/>
            <p:cNvSpPr/>
            <p:nvPr/>
          </p:nvSpPr>
          <p:spPr bwMode="auto">
            <a:xfrm>
              <a:off x="7504113" y="1431925"/>
              <a:ext cx="4763" cy="3175"/>
            </a:xfrm>
            <a:custGeom>
              <a:avLst/>
              <a:gdLst>
                <a:gd name="T0" fmla="*/ 3 w 3"/>
                <a:gd name="T1" fmla="*/ 0 h 2"/>
                <a:gd name="T2" fmla="*/ 3 w 3"/>
                <a:gd name="T3" fmla="*/ 0 h 2"/>
                <a:gd name="T4" fmla="*/ 1 w 3"/>
                <a:gd name="T5" fmla="*/ 0 h 2"/>
                <a:gd name="T6" fmla="*/ 1 w 3"/>
                <a:gd name="T7" fmla="*/ 0 h 2"/>
                <a:gd name="T8" fmla="*/ 0 w 3"/>
                <a:gd name="T9" fmla="*/ 0 h 2"/>
                <a:gd name="T10" fmla="*/ 0 w 3"/>
                <a:gd name="T11" fmla="*/ 2 h 2"/>
                <a:gd name="T12" fmla="*/ 3 w 3"/>
                <a:gd name="T13" fmla="*/ 2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lnTo>
                    <a:pt x="3" y="0"/>
                  </a:lnTo>
                  <a:lnTo>
                    <a:pt x="1" y="0"/>
                  </a:lnTo>
                  <a:lnTo>
                    <a:pt x="1" y="0"/>
                  </a:lnTo>
                  <a:lnTo>
                    <a:pt x="0" y="0"/>
                  </a:lnTo>
                  <a:lnTo>
                    <a:pt x="0" y="2"/>
                  </a:lnTo>
                  <a:lnTo>
                    <a:pt x="3" y="2"/>
                  </a:lnTo>
                  <a:lnTo>
                    <a:pt x="3"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46" name="Freeform 1737"/>
            <p:cNvSpPr/>
            <p:nvPr/>
          </p:nvSpPr>
          <p:spPr bwMode="auto">
            <a:xfrm>
              <a:off x="7508875" y="1435100"/>
              <a:ext cx="1588" cy="1588"/>
            </a:xfrm>
            <a:custGeom>
              <a:avLst/>
              <a:gdLst>
                <a:gd name="T0" fmla="*/ 1 w 1"/>
                <a:gd name="T1" fmla="*/ 0 h 1"/>
                <a:gd name="T2" fmla="*/ 0 w 1"/>
                <a:gd name="T3" fmla="*/ 0 h 1"/>
                <a:gd name="T4" fmla="*/ 0 w 1"/>
                <a:gd name="T5" fmla="*/ 1 h 1"/>
                <a:gd name="T6" fmla="*/ 0 w 1"/>
                <a:gd name="T7" fmla="*/ 1 h 1"/>
                <a:gd name="T8" fmla="*/ 1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0" y="0"/>
                  </a:lnTo>
                  <a:lnTo>
                    <a:pt x="0" y="1"/>
                  </a:lnTo>
                  <a:lnTo>
                    <a:pt x="0" y="1"/>
                  </a:lnTo>
                  <a:lnTo>
                    <a:pt x="1" y="0"/>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47" name="Freeform 1738"/>
            <p:cNvSpPr/>
            <p:nvPr/>
          </p:nvSpPr>
          <p:spPr bwMode="auto">
            <a:xfrm>
              <a:off x="7508875" y="1435100"/>
              <a:ext cx="1588" cy="1588"/>
            </a:xfrm>
            <a:custGeom>
              <a:avLst/>
              <a:gdLst>
                <a:gd name="T0" fmla="*/ 1 w 1"/>
                <a:gd name="T1" fmla="*/ 0 h 1"/>
                <a:gd name="T2" fmla="*/ 0 w 1"/>
                <a:gd name="T3" fmla="*/ 0 h 1"/>
                <a:gd name="T4" fmla="*/ 0 w 1"/>
                <a:gd name="T5" fmla="*/ 1 h 1"/>
                <a:gd name="T6" fmla="*/ 0 w 1"/>
                <a:gd name="T7" fmla="*/ 1 h 1"/>
                <a:gd name="T8" fmla="*/ 1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0" y="0"/>
                  </a:lnTo>
                  <a:lnTo>
                    <a:pt x="0" y="1"/>
                  </a:lnTo>
                  <a:lnTo>
                    <a:pt x="0" y="1"/>
                  </a:lnTo>
                  <a:lnTo>
                    <a:pt x="1" y="0"/>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48" name="Freeform 1739"/>
            <p:cNvSpPr/>
            <p:nvPr/>
          </p:nvSpPr>
          <p:spPr bwMode="auto">
            <a:xfrm>
              <a:off x="7504113" y="1436688"/>
              <a:ext cx="1588" cy="3175"/>
            </a:xfrm>
            <a:custGeom>
              <a:avLst/>
              <a:gdLst>
                <a:gd name="T0" fmla="*/ 1 w 1"/>
                <a:gd name="T1" fmla="*/ 0 h 2"/>
                <a:gd name="T2" fmla="*/ 0 w 1"/>
                <a:gd name="T3" fmla="*/ 0 h 2"/>
                <a:gd name="T4" fmla="*/ 0 w 1"/>
                <a:gd name="T5" fmla="*/ 2 h 2"/>
                <a:gd name="T6" fmla="*/ 0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0" y="0"/>
                  </a:lnTo>
                  <a:lnTo>
                    <a:pt x="0" y="2"/>
                  </a:lnTo>
                  <a:lnTo>
                    <a:pt x="0" y="2"/>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49" name="Freeform 1740"/>
            <p:cNvSpPr/>
            <p:nvPr/>
          </p:nvSpPr>
          <p:spPr bwMode="auto">
            <a:xfrm>
              <a:off x="7504113" y="1436688"/>
              <a:ext cx="1588" cy="3175"/>
            </a:xfrm>
            <a:custGeom>
              <a:avLst/>
              <a:gdLst>
                <a:gd name="T0" fmla="*/ 1 w 1"/>
                <a:gd name="T1" fmla="*/ 0 h 2"/>
                <a:gd name="T2" fmla="*/ 0 w 1"/>
                <a:gd name="T3" fmla="*/ 0 h 2"/>
                <a:gd name="T4" fmla="*/ 0 w 1"/>
                <a:gd name="T5" fmla="*/ 2 h 2"/>
                <a:gd name="T6" fmla="*/ 0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0" y="0"/>
                  </a:lnTo>
                  <a:lnTo>
                    <a:pt x="0" y="2"/>
                  </a:lnTo>
                  <a:lnTo>
                    <a:pt x="0" y="2"/>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0" name="Freeform 1741"/>
            <p:cNvSpPr/>
            <p:nvPr/>
          </p:nvSpPr>
          <p:spPr bwMode="auto">
            <a:xfrm>
              <a:off x="7504113" y="1465263"/>
              <a:ext cx="4763" cy="1588"/>
            </a:xfrm>
            <a:custGeom>
              <a:avLst/>
              <a:gdLst>
                <a:gd name="T0" fmla="*/ 0 w 3"/>
                <a:gd name="T1" fmla="*/ 0 h 1"/>
                <a:gd name="T2" fmla="*/ 0 w 3"/>
                <a:gd name="T3" fmla="*/ 1 h 1"/>
                <a:gd name="T4" fmla="*/ 3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lnTo>
                    <a:pt x="0" y="1"/>
                  </a:lnTo>
                  <a:lnTo>
                    <a:pt x="3" y="1"/>
                  </a:lnTo>
                  <a:lnTo>
                    <a:pt x="3" y="1"/>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51" name="Freeform 1742"/>
            <p:cNvSpPr/>
            <p:nvPr/>
          </p:nvSpPr>
          <p:spPr bwMode="auto">
            <a:xfrm>
              <a:off x="7504113" y="1465263"/>
              <a:ext cx="4763" cy="1588"/>
            </a:xfrm>
            <a:custGeom>
              <a:avLst/>
              <a:gdLst>
                <a:gd name="T0" fmla="*/ 0 w 3"/>
                <a:gd name="T1" fmla="*/ 0 h 1"/>
                <a:gd name="T2" fmla="*/ 0 w 3"/>
                <a:gd name="T3" fmla="*/ 1 h 1"/>
                <a:gd name="T4" fmla="*/ 3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lnTo>
                    <a:pt x="0" y="1"/>
                  </a:lnTo>
                  <a:lnTo>
                    <a:pt x="3" y="1"/>
                  </a:lnTo>
                  <a:lnTo>
                    <a:pt x="3" y="1"/>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2" name="Freeform 1743"/>
            <p:cNvSpPr/>
            <p:nvPr/>
          </p:nvSpPr>
          <p:spPr bwMode="auto">
            <a:xfrm>
              <a:off x="7508875" y="1466850"/>
              <a:ext cx="1588" cy="1588"/>
            </a:xfrm>
            <a:custGeom>
              <a:avLst/>
              <a:gdLst>
                <a:gd name="T0" fmla="*/ 0 w 1"/>
                <a:gd name="T1" fmla="*/ 0 h 1"/>
                <a:gd name="T2" fmla="*/ 0 w 1"/>
                <a:gd name="T3" fmla="*/ 1 h 1"/>
                <a:gd name="T4" fmla="*/ 1 w 1"/>
                <a:gd name="T5" fmla="*/ 1 h 1"/>
                <a:gd name="T6" fmla="*/ 1 w 1"/>
                <a:gd name="T7" fmla="*/ 0 h 1"/>
                <a:gd name="T8" fmla="*/ 1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lnTo>
                    <a:pt x="0" y="1"/>
                  </a:lnTo>
                  <a:lnTo>
                    <a:pt x="1" y="1"/>
                  </a:lnTo>
                  <a:lnTo>
                    <a:pt x="1" y="0"/>
                  </a:lnTo>
                  <a:lnTo>
                    <a:pt x="1" y="0"/>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53" name="Freeform 1744"/>
            <p:cNvSpPr/>
            <p:nvPr/>
          </p:nvSpPr>
          <p:spPr bwMode="auto">
            <a:xfrm>
              <a:off x="7508875" y="1466850"/>
              <a:ext cx="1588" cy="1588"/>
            </a:xfrm>
            <a:custGeom>
              <a:avLst/>
              <a:gdLst>
                <a:gd name="T0" fmla="*/ 0 w 1"/>
                <a:gd name="T1" fmla="*/ 0 h 1"/>
                <a:gd name="T2" fmla="*/ 0 w 1"/>
                <a:gd name="T3" fmla="*/ 1 h 1"/>
                <a:gd name="T4" fmla="*/ 1 w 1"/>
                <a:gd name="T5" fmla="*/ 1 h 1"/>
                <a:gd name="T6" fmla="*/ 1 w 1"/>
                <a:gd name="T7" fmla="*/ 0 h 1"/>
                <a:gd name="T8" fmla="*/ 1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lnTo>
                    <a:pt x="0" y="1"/>
                  </a:lnTo>
                  <a:lnTo>
                    <a:pt x="1" y="1"/>
                  </a:lnTo>
                  <a:lnTo>
                    <a:pt x="1" y="0"/>
                  </a:lnTo>
                  <a:lnTo>
                    <a:pt x="1" y="0"/>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4" name="Freeform 1745"/>
            <p:cNvSpPr/>
            <p:nvPr/>
          </p:nvSpPr>
          <p:spPr bwMode="auto">
            <a:xfrm>
              <a:off x="7515225" y="1428750"/>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55" name="Freeform 1746"/>
            <p:cNvSpPr/>
            <p:nvPr/>
          </p:nvSpPr>
          <p:spPr bwMode="auto">
            <a:xfrm>
              <a:off x="7515225" y="1428750"/>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6" name="Freeform 1747"/>
            <p:cNvSpPr/>
            <p:nvPr/>
          </p:nvSpPr>
          <p:spPr bwMode="auto">
            <a:xfrm>
              <a:off x="7510463" y="1431925"/>
              <a:ext cx="4763" cy="3175"/>
            </a:xfrm>
            <a:custGeom>
              <a:avLst/>
              <a:gdLst>
                <a:gd name="T0" fmla="*/ 3 w 3"/>
                <a:gd name="T1" fmla="*/ 0 h 2"/>
                <a:gd name="T2" fmla="*/ 3 w 3"/>
                <a:gd name="T3" fmla="*/ 0 h 2"/>
                <a:gd name="T4" fmla="*/ 0 w 3"/>
                <a:gd name="T5" fmla="*/ 0 h 2"/>
                <a:gd name="T6" fmla="*/ 0 w 3"/>
                <a:gd name="T7" fmla="*/ 2 h 2"/>
                <a:gd name="T8" fmla="*/ 2 w 3"/>
                <a:gd name="T9" fmla="*/ 2 h 2"/>
                <a:gd name="T10" fmla="*/ 2 w 3"/>
                <a:gd name="T11" fmla="*/ 2 h 2"/>
                <a:gd name="T12" fmla="*/ 3 w 3"/>
                <a:gd name="T13" fmla="*/ 2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lnTo>
                    <a:pt x="3" y="0"/>
                  </a:lnTo>
                  <a:lnTo>
                    <a:pt x="0" y="0"/>
                  </a:lnTo>
                  <a:lnTo>
                    <a:pt x="0" y="2"/>
                  </a:lnTo>
                  <a:lnTo>
                    <a:pt x="2" y="2"/>
                  </a:lnTo>
                  <a:lnTo>
                    <a:pt x="2" y="2"/>
                  </a:lnTo>
                  <a:lnTo>
                    <a:pt x="3" y="2"/>
                  </a:lnTo>
                  <a:lnTo>
                    <a:pt x="3"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57" name="Freeform 1748"/>
            <p:cNvSpPr/>
            <p:nvPr/>
          </p:nvSpPr>
          <p:spPr bwMode="auto">
            <a:xfrm>
              <a:off x="7510463" y="1431925"/>
              <a:ext cx="4763" cy="3175"/>
            </a:xfrm>
            <a:custGeom>
              <a:avLst/>
              <a:gdLst>
                <a:gd name="T0" fmla="*/ 3 w 3"/>
                <a:gd name="T1" fmla="*/ 0 h 2"/>
                <a:gd name="T2" fmla="*/ 3 w 3"/>
                <a:gd name="T3" fmla="*/ 0 h 2"/>
                <a:gd name="T4" fmla="*/ 0 w 3"/>
                <a:gd name="T5" fmla="*/ 0 h 2"/>
                <a:gd name="T6" fmla="*/ 0 w 3"/>
                <a:gd name="T7" fmla="*/ 2 h 2"/>
                <a:gd name="T8" fmla="*/ 2 w 3"/>
                <a:gd name="T9" fmla="*/ 2 h 2"/>
                <a:gd name="T10" fmla="*/ 2 w 3"/>
                <a:gd name="T11" fmla="*/ 2 h 2"/>
                <a:gd name="T12" fmla="*/ 3 w 3"/>
                <a:gd name="T13" fmla="*/ 2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lnTo>
                    <a:pt x="3" y="0"/>
                  </a:lnTo>
                  <a:lnTo>
                    <a:pt x="0" y="0"/>
                  </a:lnTo>
                  <a:lnTo>
                    <a:pt x="0" y="2"/>
                  </a:lnTo>
                  <a:lnTo>
                    <a:pt x="2" y="2"/>
                  </a:lnTo>
                  <a:lnTo>
                    <a:pt x="2" y="2"/>
                  </a:lnTo>
                  <a:lnTo>
                    <a:pt x="3" y="2"/>
                  </a:lnTo>
                  <a:lnTo>
                    <a:pt x="3"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58" name="Freeform 1749"/>
            <p:cNvSpPr/>
            <p:nvPr/>
          </p:nvSpPr>
          <p:spPr bwMode="auto">
            <a:xfrm>
              <a:off x="7515225" y="1468438"/>
              <a:ext cx="1588" cy="0"/>
            </a:xfrm>
            <a:custGeom>
              <a:avLst/>
              <a:gdLst>
                <a:gd name="T0" fmla="*/ 0 w 1"/>
                <a:gd name="T1" fmla="*/ 0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lnTo>
                    <a:pt x="0" y="0"/>
                  </a:lnTo>
                  <a:lnTo>
                    <a:pt x="1" y="0"/>
                  </a:lnTo>
                  <a:lnTo>
                    <a:pt x="1" y="0"/>
                  </a:lnTo>
                  <a:lnTo>
                    <a:pt x="1" y="0"/>
                  </a:lnTo>
                  <a:lnTo>
                    <a:pt x="0"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59" name="Freeform 1750"/>
            <p:cNvSpPr/>
            <p:nvPr/>
          </p:nvSpPr>
          <p:spPr bwMode="auto">
            <a:xfrm>
              <a:off x="7515225" y="1468438"/>
              <a:ext cx="1588" cy="0"/>
            </a:xfrm>
            <a:custGeom>
              <a:avLst/>
              <a:gdLst>
                <a:gd name="T0" fmla="*/ 0 w 1"/>
                <a:gd name="T1" fmla="*/ 0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lnTo>
                    <a:pt x="0" y="0"/>
                  </a:lnTo>
                  <a:lnTo>
                    <a:pt x="1" y="0"/>
                  </a:lnTo>
                  <a:lnTo>
                    <a:pt x="1" y="0"/>
                  </a:lnTo>
                  <a:lnTo>
                    <a:pt x="1" y="0"/>
                  </a:lnTo>
                  <a:lnTo>
                    <a:pt x="0"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60" name="Freeform 1751"/>
            <p:cNvSpPr/>
            <p:nvPr/>
          </p:nvSpPr>
          <p:spPr bwMode="auto">
            <a:xfrm>
              <a:off x="7510463" y="1468438"/>
              <a:ext cx="4763" cy="3175"/>
            </a:xfrm>
            <a:custGeom>
              <a:avLst/>
              <a:gdLst>
                <a:gd name="T0" fmla="*/ 3 w 3"/>
                <a:gd name="T1" fmla="*/ 0 h 2"/>
                <a:gd name="T2" fmla="*/ 3 w 3"/>
                <a:gd name="T3" fmla="*/ 0 h 2"/>
                <a:gd name="T4" fmla="*/ 0 w 3"/>
                <a:gd name="T5" fmla="*/ 0 h 2"/>
                <a:gd name="T6" fmla="*/ 0 w 3"/>
                <a:gd name="T7" fmla="*/ 2 h 2"/>
                <a:gd name="T8" fmla="*/ 3 w 3"/>
                <a:gd name="T9" fmla="*/ 2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lnTo>
                    <a:pt x="3" y="0"/>
                  </a:lnTo>
                  <a:lnTo>
                    <a:pt x="0" y="0"/>
                  </a:lnTo>
                  <a:lnTo>
                    <a:pt x="0" y="2"/>
                  </a:lnTo>
                  <a:lnTo>
                    <a:pt x="3" y="2"/>
                  </a:lnTo>
                  <a:lnTo>
                    <a:pt x="3"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61" name="Freeform 1752"/>
            <p:cNvSpPr/>
            <p:nvPr/>
          </p:nvSpPr>
          <p:spPr bwMode="auto">
            <a:xfrm>
              <a:off x="7510463" y="1468438"/>
              <a:ext cx="4763" cy="3175"/>
            </a:xfrm>
            <a:custGeom>
              <a:avLst/>
              <a:gdLst>
                <a:gd name="T0" fmla="*/ 3 w 3"/>
                <a:gd name="T1" fmla="*/ 0 h 2"/>
                <a:gd name="T2" fmla="*/ 3 w 3"/>
                <a:gd name="T3" fmla="*/ 0 h 2"/>
                <a:gd name="T4" fmla="*/ 0 w 3"/>
                <a:gd name="T5" fmla="*/ 0 h 2"/>
                <a:gd name="T6" fmla="*/ 0 w 3"/>
                <a:gd name="T7" fmla="*/ 2 h 2"/>
                <a:gd name="T8" fmla="*/ 3 w 3"/>
                <a:gd name="T9" fmla="*/ 2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lnTo>
                    <a:pt x="3" y="0"/>
                  </a:lnTo>
                  <a:lnTo>
                    <a:pt x="0" y="0"/>
                  </a:lnTo>
                  <a:lnTo>
                    <a:pt x="0" y="2"/>
                  </a:lnTo>
                  <a:lnTo>
                    <a:pt x="3" y="2"/>
                  </a:lnTo>
                  <a:lnTo>
                    <a:pt x="3"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62" name="Rectangle 1753"/>
            <p:cNvSpPr>
              <a:spLocks noChangeArrowheads="1"/>
            </p:cNvSpPr>
            <p:nvPr/>
          </p:nvSpPr>
          <p:spPr bwMode="auto">
            <a:xfrm>
              <a:off x="7519988" y="1428750"/>
              <a:ext cx="4763" cy="3175"/>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63" name="Rectangle 1754"/>
            <p:cNvSpPr>
              <a:spLocks noChangeArrowheads="1"/>
            </p:cNvSpPr>
            <p:nvPr/>
          </p:nvSpPr>
          <p:spPr bwMode="auto">
            <a:xfrm>
              <a:off x="7519988" y="1428750"/>
              <a:ext cx="4763" cy="3175"/>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64" name="Freeform 1755"/>
            <p:cNvSpPr/>
            <p:nvPr/>
          </p:nvSpPr>
          <p:spPr bwMode="auto">
            <a:xfrm>
              <a:off x="7516813" y="1431925"/>
              <a:ext cx="3175" cy="3175"/>
            </a:xfrm>
            <a:custGeom>
              <a:avLst/>
              <a:gdLst>
                <a:gd name="T0" fmla="*/ 2 w 2"/>
                <a:gd name="T1" fmla="*/ 0 h 2"/>
                <a:gd name="T2" fmla="*/ 2 w 2"/>
                <a:gd name="T3" fmla="*/ 0 h 2"/>
                <a:gd name="T4" fmla="*/ 0 w 2"/>
                <a:gd name="T5" fmla="*/ 0 h 2"/>
                <a:gd name="T6" fmla="*/ 0 w 2"/>
                <a:gd name="T7" fmla="*/ 2 h 2"/>
                <a:gd name="T8" fmla="*/ 0 w 2"/>
                <a:gd name="T9" fmla="*/ 2 h 2"/>
                <a:gd name="T10" fmla="*/ 0 w 2"/>
                <a:gd name="T11" fmla="*/ 2 h 2"/>
                <a:gd name="T12" fmla="*/ 2 w 2"/>
                <a:gd name="T13" fmla="*/ 2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lnTo>
                    <a:pt x="2" y="0"/>
                  </a:lnTo>
                  <a:lnTo>
                    <a:pt x="0" y="0"/>
                  </a:lnTo>
                  <a:lnTo>
                    <a:pt x="0" y="2"/>
                  </a:lnTo>
                  <a:lnTo>
                    <a:pt x="0" y="2"/>
                  </a:lnTo>
                  <a:lnTo>
                    <a:pt x="0" y="2"/>
                  </a:lnTo>
                  <a:lnTo>
                    <a:pt x="2" y="2"/>
                  </a:lnTo>
                  <a:lnTo>
                    <a:pt x="2"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65" name="Freeform 1756"/>
            <p:cNvSpPr/>
            <p:nvPr/>
          </p:nvSpPr>
          <p:spPr bwMode="auto">
            <a:xfrm>
              <a:off x="7516813" y="1431925"/>
              <a:ext cx="3175" cy="3175"/>
            </a:xfrm>
            <a:custGeom>
              <a:avLst/>
              <a:gdLst>
                <a:gd name="T0" fmla="*/ 2 w 2"/>
                <a:gd name="T1" fmla="*/ 0 h 2"/>
                <a:gd name="T2" fmla="*/ 2 w 2"/>
                <a:gd name="T3" fmla="*/ 0 h 2"/>
                <a:gd name="T4" fmla="*/ 0 w 2"/>
                <a:gd name="T5" fmla="*/ 0 h 2"/>
                <a:gd name="T6" fmla="*/ 0 w 2"/>
                <a:gd name="T7" fmla="*/ 2 h 2"/>
                <a:gd name="T8" fmla="*/ 0 w 2"/>
                <a:gd name="T9" fmla="*/ 2 h 2"/>
                <a:gd name="T10" fmla="*/ 0 w 2"/>
                <a:gd name="T11" fmla="*/ 2 h 2"/>
                <a:gd name="T12" fmla="*/ 2 w 2"/>
                <a:gd name="T13" fmla="*/ 2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lnTo>
                    <a:pt x="2" y="0"/>
                  </a:lnTo>
                  <a:lnTo>
                    <a:pt x="0" y="0"/>
                  </a:lnTo>
                  <a:lnTo>
                    <a:pt x="0" y="2"/>
                  </a:lnTo>
                  <a:lnTo>
                    <a:pt x="0" y="2"/>
                  </a:lnTo>
                  <a:lnTo>
                    <a:pt x="0" y="2"/>
                  </a:lnTo>
                  <a:lnTo>
                    <a:pt x="2" y="2"/>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66" name="Rectangle 1757"/>
            <p:cNvSpPr>
              <a:spLocks noChangeArrowheads="1"/>
            </p:cNvSpPr>
            <p:nvPr/>
          </p:nvSpPr>
          <p:spPr bwMode="auto">
            <a:xfrm>
              <a:off x="7519988" y="1468438"/>
              <a:ext cx="4763" cy="1588"/>
            </a:xfrm>
            <a:prstGeom prst="rect">
              <a:avLst/>
            </a:pr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67" name="Rectangle 1758"/>
            <p:cNvSpPr>
              <a:spLocks noChangeArrowheads="1"/>
            </p:cNvSpPr>
            <p:nvPr/>
          </p:nvSpPr>
          <p:spPr bwMode="auto">
            <a:xfrm>
              <a:off x="7519988" y="1468438"/>
              <a:ext cx="4763" cy="1588"/>
            </a:xfrm>
            <a:prstGeom prst="rect">
              <a:avLst/>
            </a:prstGeom>
            <a:noFill/>
            <a:ln>
              <a:noFill/>
            </a:ln>
          </p:spPr>
          <p:txBody>
            <a:bodyPr/>
            <a:lstStyle/>
            <a:p>
              <a:pPr fontAlgn="auto">
                <a:spcBef>
                  <a:spcPts val="0"/>
                </a:spcBef>
                <a:spcAft>
                  <a:spcPts val="0"/>
                </a:spcAft>
                <a:defRPr/>
              </a:pPr>
              <a:endParaRPr lang="zh-CN" altLang="en-US">
                <a:latin typeface="+mn-lt"/>
                <a:ea typeface="+mn-ea"/>
              </a:endParaRPr>
            </a:p>
          </p:txBody>
        </p:sp>
        <p:sp>
          <p:nvSpPr>
            <p:cNvPr id="268" name="Freeform 1759"/>
            <p:cNvSpPr/>
            <p:nvPr/>
          </p:nvSpPr>
          <p:spPr bwMode="auto">
            <a:xfrm>
              <a:off x="7516813" y="1468438"/>
              <a:ext cx="3175" cy="3175"/>
            </a:xfrm>
            <a:custGeom>
              <a:avLst/>
              <a:gdLst>
                <a:gd name="T0" fmla="*/ 2 w 2"/>
                <a:gd name="T1" fmla="*/ 0 h 2"/>
                <a:gd name="T2" fmla="*/ 2 w 2"/>
                <a:gd name="T3" fmla="*/ 0 h 2"/>
                <a:gd name="T4" fmla="*/ 0 w 2"/>
                <a:gd name="T5" fmla="*/ 0 h 2"/>
                <a:gd name="T6" fmla="*/ 0 w 2"/>
                <a:gd name="T7" fmla="*/ 2 h 2"/>
                <a:gd name="T8" fmla="*/ 2 w 2"/>
                <a:gd name="T9" fmla="*/ 2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2" y="0"/>
                  </a:lnTo>
                  <a:lnTo>
                    <a:pt x="0" y="0"/>
                  </a:lnTo>
                  <a:lnTo>
                    <a:pt x="0" y="2"/>
                  </a:lnTo>
                  <a:lnTo>
                    <a:pt x="2" y="2"/>
                  </a:lnTo>
                  <a:lnTo>
                    <a:pt x="2"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69" name="Freeform 1760"/>
            <p:cNvSpPr/>
            <p:nvPr/>
          </p:nvSpPr>
          <p:spPr bwMode="auto">
            <a:xfrm>
              <a:off x="7516813" y="1468438"/>
              <a:ext cx="3175" cy="3175"/>
            </a:xfrm>
            <a:custGeom>
              <a:avLst/>
              <a:gdLst>
                <a:gd name="T0" fmla="*/ 2 w 2"/>
                <a:gd name="T1" fmla="*/ 0 h 2"/>
                <a:gd name="T2" fmla="*/ 2 w 2"/>
                <a:gd name="T3" fmla="*/ 0 h 2"/>
                <a:gd name="T4" fmla="*/ 0 w 2"/>
                <a:gd name="T5" fmla="*/ 0 h 2"/>
                <a:gd name="T6" fmla="*/ 0 w 2"/>
                <a:gd name="T7" fmla="*/ 2 h 2"/>
                <a:gd name="T8" fmla="*/ 2 w 2"/>
                <a:gd name="T9" fmla="*/ 2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2" y="0"/>
                  </a:lnTo>
                  <a:lnTo>
                    <a:pt x="0" y="0"/>
                  </a:lnTo>
                  <a:lnTo>
                    <a:pt x="0" y="2"/>
                  </a:lnTo>
                  <a:lnTo>
                    <a:pt x="2" y="2"/>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70" name="Freeform 1761"/>
            <p:cNvSpPr/>
            <p:nvPr/>
          </p:nvSpPr>
          <p:spPr bwMode="auto">
            <a:xfrm>
              <a:off x="7526338" y="1428750"/>
              <a:ext cx="3175" cy="3175"/>
            </a:xfrm>
            <a:custGeom>
              <a:avLst/>
              <a:gdLst>
                <a:gd name="T0" fmla="*/ 2 w 2"/>
                <a:gd name="T1" fmla="*/ 0 h 2"/>
                <a:gd name="T2" fmla="*/ 0 w 2"/>
                <a:gd name="T3" fmla="*/ 0 h 2"/>
                <a:gd name="T4" fmla="*/ 0 w 2"/>
                <a:gd name="T5" fmla="*/ 2 h 2"/>
                <a:gd name="T6" fmla="*/ 2 w 2"/>
                <a:gd name="T7" fmla="*/ 2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0" y="0"/>
                  </a:lnTo>
                  <a:lnTo>
                    <a:pt x="0" y="2"/>
                  </a:lnTo>
                  <a:lnTo>
                    <a:pt x="2" y="2"/>
                  </a:lnTo>
                  <a:lnTo>
                    <a:pt x="2" y="0"/>
                  </a:lnTo>
                  <a:lnTo>
                    <a:pt x="2" y="0"/>
                  </a:lnTo>
                  <a:lnTo>
                    <a:pt x="2"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71" name="Freeform 1762"/>
            <p:cNvSpPr/>
            <p:nvPr/>
          </p:nvSpPr>
          <p:spPr bwMode="auto">
            <a:xfrm>
              <a:off x="7526338" y="1428750"/>
              <a:ext cx="3175" cy="3175"/>
            </a:xfrm>
            <a:custGeom>
              <a:avLst/>
              <a:gdLst>
                <a:gd name="T0" fmla="*/ 2 w 2"/>
                <a:gd name="T1" fmla="*/ 0 h 2"/>
                <a:gd name="T2" fmla="*/ 0 w 2"/>
                <a:gd name="T3" fmla="*/ 0 h 2"/>
                <a:gd name="T4" fmla="*/ 0 w 2"/>
                <a:gd name="T5" fmla="*/ 2 h 2"/>
                <a:gd name="T6" fmla="*/ 2 w 2"/>
                <a:gd name="T7" fmla="*/ 2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0" y="0"/>
                  </a:lnTo>
                  <a:lnTo>
                    <a:pt x="0" y="2"/>
                  </a:lnTo>
                  <a:lnTo>
                    <a:pt x="2" y="2"/>
                  </a:lnTo>
                  <a:lnTo>
                    <a:pt x="2" y="0"/>
                  </a:lnTo>
                  <a:lnTo>
                    <a:pt x="2" y="0"/>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72" name="Freeform 1763"/>
            <p:cNvSpPr/>
            <p:nvPr/>
          </p:nvSpPr>
          <p:spPr bwMode="auto">
            <a:xfrm>
              <a:off x="7524750" y="1431925"/>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73" name="Freeform 1764"/>
            <p:cNvSpPr/>
            <p:nvPr/>
          </p:nvSpPr>
          <p:spPr bwMode="auto">
            <a:xfrm>
              <a:off x="7524750" y="1431925"/>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74" name="Freeform 1765"/>
            <p:cNvSpPr/>
            <p:nvPr/>
          </p:nvSpPr>
          <p:spPr bwMode="auto">
            <a:xfrm>
              <a:off x="7526338" y="1468438"/>
              <a:ext cx="3175" cy="0"/>
            </a:xfrm>
            <a:custGeom>
              <a:avLst/>
              <a:gdLst>
                <a:gd name="T0" fmla="*/ 2 w 2"/>
                <a:gd name="T1" fmla="*/ 0 w 2"/>
                <a:gd name="T2" fmla="*/ 0 w 2"/>
                <a:gd name="T3" fmla="*/ 2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2" y="0"/>
                  </a:lnTo>
                  <a:lnTo>
                    <a:pt x="2" y="0"/>
                  </a:lnTo>
                  <a:lnTo>
                    <a:pt x="2" y="0"/>
                  </a:lnTo>
                  <a:lnTo>
                    <a:pt x="2"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75" name="Freeform 1766"/>
            <p:cNvSpPr/>
            <p:nvPr/>
          </p:nvSpPr>
          <p:spPr bwMode="auto">
            <a:xfrm>
              <a:off x="7526338" y="1468438"/>
              <a:ext cx="3175" cy="0"/>
            </a:xfrm>
            <a:custGeom>
              <a:avLst/>
              <a:gdLst>
                <a:gd name="T0" fmla="*/ 2 w 2"/>
                <a:gd name="T1" fmla="*/ 0 w 2"/>
                <a:gd name="T2" fmla="*/ 0 w 2"/>
                <a:gd name="T3" fmla="*/ 2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2" y="0"/>
                  </a:lnTo>
                  <a:lnTo>
                    <a:pt x="2" y="0"/>
                  </a:lnTo>
                  <a:lnTo>
                    <a:pt x="2" y="0"/>
                  </a:lnTo>
                  <a:lnTo>
                    <a:pt x="2"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sp>
          <p:nvSpPr>
            <p:cNvPr id="276" name="Freeform 1767"/>
            <p:cNvSpPr/>
            <p:nvPr/>
          </p:nvSpPr>
          <p:spPr bwMode="auto">
            <a:xfrm>
              <a:off x="7524750" y="1468438"/>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close/>
                </a:path>
              </a:pathLst>
            </a:custGeom>
            <a:solidFill>
              <a:srgbClr val="1B1C1D"/>
            </a:solidFill>
            <a:ln>
              <a:noFill/>
            </a:ln>
          </p:spPr>
          <p:txBody>
            <a:bodyPr/>
            <a:lstStyle/>
            <a:p>
              <a:pPr fontAlgn="auto">
                <a:spcBef>
                  <a:spcPts val="0"/>
                </a:spcBef>
                <a:spcAft>
                  <a:spcPts val="0"/>
                </a:spcAft>
                <a:defRPr/>
              </a:pPr>
              <a:endParaRPr lang="zh-CN" altLang="en-US">
                <a:latin typeface="+mn-lt"/>
                <a:ea typeface="+mn-ea"/>
              </a:endParaRPr>
            </a:p>
          </p:txBody>
        </p:sp>
        <p:sp>
          <p:nvSpPr>
            <p:cNvPr id="277" name="Freeform 1768"/>
            <p:cNvSpPr/>
            <p:nvPr/>
          </p:nvSpPr>
          <p:spPr bwMode="auto">
            <a:xfrm>
              <a:off x="7524750" y="1468438"/>
              <a:ext cx="1588" cy="3175"/>
            </a:xfrm>
            <a:custGeom>
              <a:avLst/>
              <a:gdLst>
                <a:gd name="T0" fmla="*/ 1 w 1"/>
                <a:gd name="T1" fmla="*/ 0 h 2"/>
                <a:gd name="T2" fmla="*/ 1 w 1"/>
                <a:gd name="T3" fmla="*/ 0 h 2"/>
                <a:gd name="T4" fmla="*/ 0 w 1"/>
                <a:gd name="T5" fmla="*/ 0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2"/>
                  </a:lnTo>
                  <a:lnTo>
                    <a:pt x="1" y="0"/>
                  </a:lnTo>
                </a:path>
              </a:pathLst>
            </a:custGeom>
            <a:noFill/>
            <a:ln>
              <a:noFill/>
            </a:ln>
          </p:spPr>
          <p:txBody>
            <a:bodyPr/>
            <a:lstStyle/>
            <a:p>
              <a:pPr fontAlgn="auto">
                <a:spcBef>
                  <a:spcPts val="0"/>
                </a:spcBef>
                <a:spcAft>
                  <a:spcPts val="0"/>
                </a:spcAft>
                <a:defRPr/>
              </a:pPr>
              <a:endParaRPr lang="zh-CN" altLang="en-US">
                <a:latin typeface="+mn-lt"/>
                <a:ea typeface="+mn-ea"/>
              </a:endParaRPr>
            </a:p>
          </p:txBody>
        </p:sp>
        <p:pic>
          <p:nvPicPr>
            <p:cNvPr id="278" name="Picture 1769"/>
            <p:cNvPicPr>
              <a:picLocks noChangeAspect="1" noChangeArrowheads="1"/>
            </p:cNvPicPr>
            <p:nvPr/>
          </p:nvPicPr>
          <p:blipFill>
            <a:blip r:embed="rId14" cstate="print"/>
            <a:srcRect/>
            <a:stretch>
              <a:fillRect/>
            </a:stretch>
          </p:blipFill>
          <p:spPr bwMode="auto">
            <a:xfrm>
              <a:off x="7480300" y="1414463"/>
              <a:ext cx="473075" cy="68263"/>
            </a:xfrm>
            <a:prstGeom prst="rect">
              <a:avLst/>
            </a:prstGeom>
            <a:noFill/>
            <a:ln>
              <a:noFill/>
            </a:ln>
          </p:spPr>
        </p:pic>
        <p:pic>
          <p:nvPicPr>
            <p:cNvPr id="279" name="Picture 1771"/>
            <p:cNvPicPr>
              <a:picLocks noChangeAspect="1" noChangeArrowheads="1"/>
            </p:cNvPicPr>
            <p:nvPr/>
          </p:nvPicPr>
          <p:blipFill>
            <a:blip r:embed="rId15" cstate="print"/>
            <a:srcRect/>
            <a:stretch>
              <a:fillRect/>
            </a:stretch>
          </p:blipFill>
          <p:spPr bwMode="auto">
            <a:xfrm>
              <a:off x="7519988" y="1419225"/>
              <a:ext cx="430213" cy="61913"/>
            </a:xfrm>
            <a:prstGeom prst="rect">
              <a:avLst/>
            </a:prstGeom>
            <a:noFill/>
            <a:ln>
              <a:noFill/>
            </a:ln>
          </p:spPr>
        </p:pic>
      </p:grpSp>
      <p:sp>
        <p:nvSpPr>
          <p:cNvPr id="13" name="文本框 12"/>
          <p:cNvSpPr txBox="1"/>
          <p:nvPr/>
        </p:nvSpPr>
        <p:spPr>
          <a:xfrm>
            <a:off x="477520" y="400050"/>
            <a:ext cx="825690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sym typeface="+mn-ea"/>
              </a:rPr>
              <a:t>ACTIVITY CONTENT</a:t>
            </a:r>
            <a:endPar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前期宣传</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每周活动预告</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33" name="文本框 32"/>
          <p:cNvSpPr txBox="1"/>
          <p:nvPr/>
        </p:nvSpPr>
        <p:spPr>
          <a:xfrm>
            <a:off x="662305" y="2889250"/>
            <a:ext cx="5729605" cy="1938020"/>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-活动期间，每周末主题活动前，公众号发布活动预告推文。</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如音乐节演出乐队信息，戏剧节演出剧目等内容。让业主提前获悉活动内容，前往参与。</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600" b="1" dirty="0">
                <a:solidFill>
                  <a:srgbClr val="FF0000"/>
                </a:solidFill>
                <a:latin typeface="微软雅黑" panose="020B0503020204020204" charset="-122"/>
                <a:ea typeface="微软雅黑" panose="020B0503020204020204" charset="-122"/>
              </a:rPr>
              <a:t>-</a:t>
            </a:r>
            <a:r>
              <a:rPr lang="zh-CN" altLang="en-US" sz="1600" b="1" dirty="0">
                <a:solidFill>
                  <a:srgbClr val="FF0000"/>
                </a:solidFill>
                <a:latin typeface="微软雅黑" panose="020B0503020204020204" charset="-122"/>
                <a:ea typeface="微软雅黑" panose="020B0503020204020204" charset="-122"/>
              </a:rPr>
              <a:t>推送周末主题活动抽奖信息，以抽奖信息增加业主及市民关注度。为项目蓄客</a:t>
            </a:r>
            <a:endParaRPr lang="zh-CN" altLang="en-US" sz="1600" b="1" dirty="0">
              <a:solidFill>
                <a:srgbClr val="FF0000"/>
              </a:solidFill>
              <a:latin typeface="微软雅黑" panose="020B0503020204020204" charset="-122"/>
              <a:ea typeface="微软雅黑" panose="020B0503020204020204" charset="-122"/>
            </a:endParaRPr>
          </a:p>
        </p:txBody>
      </p:sp>
      <p:grpSp>
        <p:nvGrpSpPr>
          <p:cNvPr id="8" name="组合 7"/>
          <p:cNvGrpSpPr/>
          <p:nvPr/>
        </p:nvGrpSpPr>
        <p:grpSpPr>
          <a:xfrm>
            <a:off x="10348595" y="917575"/>
            <a:ext cx="3556099" cy="5309870"/>
            <a:chOff x="16198" y="2104"/>
            <a:chExt cx="4842" cy="7230"/>
          </a:xfrm>
        </p:grpSpPr>
        <p:pic>
          <p:nvPicPr>
            <p:cNvPr id="4" name="图片 3"/>
            <p:cNvPicPr>
              <a:picLocks noChangeAspect="1"/>
            </p:cNvPicPr>
            <p:nvPr/>
          </p:nvPicPr>
          <p:blipFill>
            <a:blip r:embed="rId16"/>
            <a:stretch>
              <a:fillRect/>
            </a:stretch>
          </p:blipFill>
          <p:spPr>
            <a:xfrm>
              <a:off x="16198" y="2104"/>
              <a:ext cx="4215" cy="7230"/>
            </a:xfrm>
            <a:prstGeom prst="rect">
              <a:avLst/>
            </a:prstGeom>
          </p:spPr>
        </p:pic>
        <p:pic>
          <p:nvPicPr>
            <p:cNvPr id="6" name="图片 5"/>
            <p:cNvPicPr>
              <a:picLocks noChangeAspect="1"/>
            </p:cNvPicPr>
            <p:nvPr/>
          </p:nvPicPr>
          <p:blipFill>
            <a:blip r:embed="rId17"/>
            <a:stretch>
              <a:fillRect/>
            </a:stretch>
          </p:blipFill>
          <p:spPr>
            <a:xfrm>
              <a:off x="16356" y="5715"/>
              <a:ext cx="4057" cy="1884"/>
            </a:xfrm>
            <a:prstGeom prst="rect">
              <a:avLst/>
            </a:prstGeom>
          </p:spPr>
        </p:pic>
        <p:sp>
          <p:nvSpPr>
            <p:cNvPr id="16" name="文本框 15"/>
            <p:cNvSpPr txBox="1"/>
            <p:nvPr/>
          </p:nvSpPr>
          <p:spPr>
            <a:xfrm>
              <a:off x="16311" y="6943"/>
              <a:ext cx="4729" cy="543"/>
            </a:xfrm>
            <a:prstGeom prst="rect">
              <a:avLst/>
            </a:prstGeom>
            <a:noFill/>
            <a:ln w="9525">
              <a:noFill/>
            </a:ln>
          </p:spPr>
          <p:txBody>
            <a:bodyPr wrap="square" anchor="t">
              <a:spAutoFit/>
            </a:bodyPr>
            <a:lstStyle/>
            <a:p>
              <a:pPr algn="l" defTabSz="1605280">
                <a:tabLst>
                  <a:tab pos="1163955" algn="l"/>
                </a:tabLst>
              </a:pPr>
              <a:r>
                <a:rPr lang="en-US" altLang="zh-CN" sz="2000" dirty="0">
                  <a:solidFill>
                    <a:schemeClr val="bg1"/>
                  </a:solidFill>
                  <a:latin typeface="迷你简菱心" panose="02010609000101010101" charset="-122"/>
                  <a:ea typeface="迷你简菱心" panose="02010609000101010101" charset="-122"/>
                </a:rPr>
                <a:t>#</a:t>
              </a:r>
              <a:r>
                <a:rPr lang="zh-CN" altLang="en-US" sz="2000" dirty="0">
                  <a:solidFill>
                    <a:schemeClr val="bg1"/>
                  </a:solidFill>
                  <a:latin typeface="迷你简菱心" panose="02010609000101010101" charset="-122"/>
                  <a:ea typeface="迷你简菱心" panose="02010609000101010101" charset="-122"/>
                </a:rPr>
                <a:t>乐活亲子戏剧周</a:t>
              </a:r>
              <a:r>
                <a:rPr lang="en-US" altLang="zh-CN" sz="2000" dirty="0">
                  <a:solidFill>
                    <a:schemeClr val="bg1"/>
                  </a:solidFill>
                  <a:latin typeface="迷你简菱心" panose="02010609000101010101" charset="-122"/>
                  <a:ea typeface="迷你简菱心" panose="02010609000101010101" charset="-122"/>
                </a:rPr>
                <a:t>#</a:t>
              </a:r>
              <a:endParaRPr lang="en-US" altLang="zh-CN" sz="2000" dirty="0">
                <a:solidFill>
                  <a:schemeClr val="bg1"/>
                </a:solidFill>
                <a:latin typeface="迷你简菱心" panose="02010609000101010101" charset="-122"/>
                <a:ea typeface="迷你简菱心" panose="02010609000101010101" charset="-122"/>
              </a:endParaRPr>
            </a:p>
          </p:txBody>
        </p:sp>
      </p:grpSp>
      <p:pic>
        <p:nvPicPr>
          <p:cNvPr id="9" name="图片 8"/>
          <p:cNvPicPr>
            <a:picLocks noChangeAspect="1"/>
          </p:cNvPicPr>
          <p:nvPr/>
        </p:nvPicPr>
        <p:blipFill>
          <a:blip r:embed="rId18"/>
          <a:stretch>
            <a:fillRect/>
          </a:stretch>
        </p:blipFill>
        <p:spPr>
          <a:xfrm>
            <a:off x="7010400" y="1229995"/>
            <a:ext cx="2408555" cy="4652645"/>
          </a:xfrm>
          <a:prstGeom prst="rect">
            <a:avLst/>
          </a:prstGeom>
        </p:spPr>
      </p:pic>
      <p:pic>
        <p:nvPicPr>
          <p:cNvPr id="10" name="图片 9"/>
          <p:cNvPicPr>
            <a:picLocks noChangeAspect="1"/>
          </p:cNvPicPr>
          <p:nvPr/>
        </p:nvPicPr>
        <p:blipFill>
          <a:blip r:embed="rId19"/>
          <a:stretch>
            <a:fillRect/>
          </a:stretch>
        </p:blipFill>
        <p:spPr>
          <a:xfrm>
            <a:off x="7061835" y="1965325"/>
            <a:ext cx="2218690" cy="996950"/>
          </a:xfrm>
          <a:prstGeom prst="rect">
            <a:avLst/>
          </a:prstGeom>
        </p:spPr>
      </p:pic>
      <p:pic>
        <p:nvPicPr>
          <p:cNvPr id="11" name="图片 10"/>
          <p:cNvPicPr>
            <a:picLocks noChangeAspect="1"/>
          </p:cNvPicPr>
          <p:nvPr/>
        </p:nvPicPr>
        <p:blipFill>
          <a:blip r:embed="rId20"/>
          <a:stretch>
            <a:fillRect/>
          </a:stretch>
        </p:blipFill>
        <p:spPr>
          <a:xfrm>
            <a:off x="7051040" y="3701415"/>
            <a:ext cx="2296160" cy="1066165"/>
          </a:xfrm>
          <a:prstGeom prst="rect">
            <a:avLst/>
          </a:prstGeom>
        </p:spPr>
      </p:pic>
      <p:pic>
        <p:nvPicPr>
          <p:cNvPr id="12" name="图片 11"/>
          <p:cNvPicPr>
            <a:picLocks noChangeAspect="1"/>
          </p:cNvPicPr>
          <p:nvPr/>
        </p:nvPicPr>
        <p:blipFill>
          <a:blip r:embed="rId21"/>
          <a:stretch>
            <a:fillRect/>
          </a:stretch>
        </p:blipFill>
        <p:spPr>
          <a:xfrm>
            <a:off x="7054850" y="2962275"/>
            <a:ext cx="2118995" cy="192405"/>
          </a:xfrm>
          <a:prstGeom prst="rect">
            <a:avLst/>
          </a:prstGeom>
        </p:spPr>
      </p:pic>
      <p:pic>
        <p:nvPicPr>
          <p:cNvPr id="14" name="图片 13"/>
          <p:cNvPicPr>
            <a:picLocks noChangeAspect="1"/>
          </p:cNvPicPr>
          <p:nvPr/>
        </p:nvPicPr>
        <p:blipFill>
          <a:blip r:embed="rId21"/>
          <a:stretch>
            <a:fillRect/>
          </a:stretch>
        </p:blipFill>
        <p:spPr>
          <a:xfrm>
            <a:off x="7158990" y="4767580"/>
            <a:ext cx="2118995" cy="313690"/>
          </a:xfrm>
          <a:prstGeom prst="rect">
            <a:avLst/>
          </a:prstGeom>
        </p:spPr>
      </p:pic>
      <p:sp>
        <p:nvSpPr>
          <p:cNvPr id="15" name="文本框 14"/>
          <p:cNvSpPr txBox="1"/>
          <p:nvPr/>
        </p:nvSpPr>
        <p:spPr>
          <a:xfrm>
            <a:off x="7015480" y="2889250"/>
            <a:ext cx="2402840" cy="321945"/>
          </a:xfrm>
          <a:prstGeom prst="rect">
            <a:avLst/>
          </a:prstGeom>
          <a:noFill/>
        </p:spPr>
        <p:txBody>
          <a:bodyPr wrap="square" rtlCol="0" anchor="t">
            <a:spAutoFit/>
          </a:bodyPr>
          <a:lstStyle/>
          <a:p>
            <a:pPr>
              <a:lnSpc>
                <a:spcPct val="150000"/>
              </a:lnSpc>
            </a:pPr>
            <a:r>
              <a:rPr lang="zh-CN" altLang="en-US" sz="1000" b="1" dirty="0">
                <a:solidFill>
                  <a:schemeClr val="tx1">
                    <a:lumMod val="75000"/>
                    <a:lumOff val="25000"/>
                  </a:schemeClr>
                </a:solidFill>
                <a:latin typeface="微软雅黑" panose="020B0503020204020204" charset="-122"/>
                <a:ea typeface="微软雅黑" panose="020B0503020204020204" charset="-122"/>
              </a:rPr>
              <a:t>点击查收花园城本周演出乐队信息</a:t>
            </a:r>
            <a:endParaRPr lang="zh-CN" altLang="en-US" sz="1000" b="1" dirty="0">
              <a:solidFill>
                <a:schemeClr val="tx1">
                  <a:lumMod val="75000"/>
                  <a:lumOff val="25000"/>
                </a:schemeClr>
              </a:solidFill>
              <a:latin typeface="微软雅黑" panose="020B0503020204020204" charset="-122"/>
              <a:ea typeface="微软雅黑" panose="020B0503020204020204" charset="-122"/>
            </a:endParaRPr>
          </a:p>
        </p:txBody>
      </p:sp>
      <p:sp>
        <p:nvSpPr>
          <p:cNvPr id="17" name="文本框 16"/>
          <p:cNvSpPr txBox="1"/>
          <p:nvPr/>
        </p:nvSpPr>
        <p:spPr>
          <a:xfrm>
            <a:off x="7035165" y="4679315"/>
            <a:ext cx="2402840" cy="321945"/>
          </a:xfrm>
          <a:prstGeom prst="rect">
            <a:avLst/>
          </a:prstGeom>
          <a:noFill/>
        </p:spPr>
        <p:txBody>
          <a:bodyPr wrap="square" rtlCol="0" anchor="t">
            <a:spAutoFit/>
          </a:bodyPr>
          <a:lstStyle/>
          <a:p>
            <a:pPr>
              <a:lnSpc>
                <a:spcPct val="150000"/>
              </a:lnSpc>
            </a:pPr>
            <a:r>
              <a:rPr lang="zh-CN" altLang="en-US" sz="1000" b="1" dirty="0">
                <a:solidFill>
                  <a:schemeClr val="tx1">
                    <a:lumMod val="75000"/>
                    <a:lumOff val="25000"/>
                  </a:schemeClr>
                </a:solidFill>
                <a:latin typeface="微软雅黑" panose="020B0503020204020204" charset="-122"/>
                <a:ea typeface="微软雅黑" panose="020B0503020204020204" charset="-122"/>
              </a:rPr>
              <a:t>点击查收花园城戏剧节演出剧目</a:t>
            </a:r>
            <a:endParaRPr lang="zh-CN" altLang="en-US" sz="1000" b="1" dirty="0">
              <a:solidFill>
                <a:schemeClr val="tx1">
                  <a:lumMod val="75000"/>
                  <a:lumOff val="25000"/>
                </a:schemeClr>
              </a:solidFill>
              <a:latin typeface="微软雅黑" panose="020B0503020204020204" charset="-122"/>
              <a:ea typeface="微软雅黑" panose="020B0503020204020204" charset="-122"/>
            </a:endParaRPr>
          </a:p>
        </p:txBody>
      </p:sp>
      <p:pic>
        <p:nvPicPr>
          <p:cNvPr id="18" name="图片 17"/>
          <p:cNvPicPr>
            <a:picLocks noChangeAspect="1"/>
          </p:cNvPicPr>
          <p:nvPr/>
        </p:nvPicPr>
        <p:blipFill>
          <a:blip r:embed="rId21"/>
          <a:stretch>
            <a:fillRect/>
          </a:stretch>
        </p:blipFill>
        <p:spPr>
          <a:xfrm>
            <a:off x="10431780" y="5009515"/>
            <a:ext cx="2860040" cy="466090"/>
          </a:xfrm>
          <a:prstGeom prst="rect">
            <a:avLst/>
          </a:prstGeom>
        </p:spPr>
      </p:pic>
      <p:sp>
        <p:nvSpPr>
          <p:cNvPr id="19" name="文本框 18"/>
          <p:cNvSpPr txBox="1"/>
          <p:nvPr/>
        </p:nvSpPr>
        <p:spPr>
          <a:xfrm>
            <a:off x="10431780" y="4938395"/>
            <a:ext cx="2402840" cy="368300"/>
          </a:xfrm>
          <a:prstGeom prst="rect">
            <a:avLst/>
          </a:prstGeom>
          <a:noFill/>
        </p:spPr>
        <p:txBody>
          <a:bodyPr wrap="square" rtlCol="0" anchor="t">
            <a:spAutoFit/>
          </a:bodyPr>
          <a:lstStyle/>
          <a:p>
            <a:pPr>
              <a:lnSpc>
                <a:spcPct val="150000"/>
              </a:lnSpc>
            </a:pPr>
            <a:r>
              <a:rPr lang="zh-CN" altLang="en-US" sz="1200" b="1" dirty="0">
                <a:solidFill>
                  <a:schemeClr val="tx1">
                    <a:lumMod val="75000"/>
                    <a:lumOff val="25000"/>
                  </a:schemeClr>
                </a:solidFill>
                <a:latin typeface="微软雅黑" panose="020B0503020204020204" charset="-122"/>
                <a:ea typeface="微软雅黑" panose="020B0503020204020204" charset="-122"/>
              </a:rPr>
              <a:t>本周末时效乐队，燃躁花园城</a:t>
            </a:r>
            <a:endParaRPr lang="zh-CN" altLang="en-US" sz="1200" b="1"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90575" y="2279650"/>
            <a:ext cx="9027160" cy="4251960"/>
            <a:chOff x="654637" y="2073898"/>
            <a:chExt cx="4996023" cy="2353166"/>
          </a:xfrm>
        </p:grpSpPr>
        <p:pic>
          <p:nvPicPr>
            <p:cNvPr id="4" name="图片 3"/>
            <p:cNvPicPr>
              <a:picLocks noChangeAspect="1"/>
            </p:cNvPicPr>
            <p:nvPr/>
          </p:nvPicPr>
          <p:blipFill>
            <a:blip r:embed="rId1"/>
            <a:stretch>
              <a:fillRect/>
            </a:stretch>
          </p:blipFill>
          <p:spPr>
            <a:xfrm>
              <a:off x="654637" y="2073898"/>
              <a:ext cx="1696387" cy="2353166"/>
            </a:xfrm>
            <a:prstGeom prst="rect">
              <a:avLst/>
            </a:prstGeom>
          </p:spPr>
        </p:pic>
        <p:pic>
          <p:nvPicPr>
            <p:cNvPr id="5" name="图片 4"/>
            <p:cNvPicPr>
              <a:picLocks noChangeAspect="1"/>
            </p:cNvPicPr>
            <p:nvPr/>
          </p:nvPicPr>
          <p:blipFill>
            <a:blip r:embed="rId2"/>
            <a:stretch>
              <a:fillRect/>
            </a:stretch>
          </p:blipFill>
          <p:spPr>
            <a:xfrm>
              <a:off x="2490533" y="2073898"/>
              <a:ext cx="3160127" cy="2353166"/>
            </a:xfrm>
            <a:prstGeom prst="rect">
              <a:avLst/>
            </a:prstGeom>
          </p:spPr>
        </p:pic>
      </p:grpSp>
      <p:pic>
        <p:nvPicPr>
          <p:cNvPr id="6" name="图片 5"/>
          <p:cNvPicPr>
            <a:picLocks noChangeAspect="1"/>
          </p:cNvPicPr>
          <p:nvPr/>
        </p:nvPicPr>
        <p:blipFill>
          <a:blip r:embed="rId3"/>
          <a:stretch>
            <a:fillRect/>
          </a:stretch>
        </p:blipFill>
        <p:spPr>
          <a:xfrm>
            <a:off x="10130155" y="764540"/>
            <a:ext cx="3296285" cy="5913755"/>
          </a:xfrm>
          <a:prstGeom prst="rect">
            <a:avLst/>
          </a:prstGeom>
        </p:spPr>
      </p:pic>
      <p:sp>
        <p:nvSpPr>
          <p:cNvPr id="13" name="文本框 12"/>
          <p:cNvSpPr txBox="1"/>
          <p:nvPr/>
        </p:nvSpPr>
        <p:spPr>
          <a:xfrm>
            <a:off x="477520" y="400050"/>
            <a:ext cx="825690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sym typeface="+mn-ea"/>
              </a:rPr>
              <a:t>ACTIVITY CONTENT</a:t>
            </a:r>
            <a:endPar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活动现场</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照片直播</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sym typeface="+mn-ea"/>
              </a:rPr>
              <a:t>效果展示</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33" name="文本框 32"/>
          <p:cNvSpPr txBox="1"/>
          <p:nvPr/>
        </p:nvSpPr>
        <p:spPr>
          <a:xfrm>
            <a:off x="477520" y="1273175"/>
            <a:ext cx="9090025" cy="829945"/>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将现场活动照片直播二维码提前给到所有来宾，大家扫描二维码进入相册，实时观看现场动态 ， 打破以往后期延迟的局限，给到来宾高端的体验，实时传播、宣传项目品牌、活动</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pic>
        <p:nvPicPr>
          <p:cNvPr id="14" name="图片 13"/>
          <p:cNvPicPr>
            <a:picLocks noChangeAspect="1"/>
          </p:cNvPicPr>
          <p:nvPr/>
        </p:nvPicPr>
        <p:blipFill>
          <a:blip r:embed="rId4"/>
          <a:stretch>
            <a:fillRect/>
          </a:stretch>
        </p:blipFill>
        <p:spPr>
          <a:xfrm>
            <a:off x="10603865" y="2142490"/>
            <a:ext cx="2410460" cy="105981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184275" y="1896110"/>
          <a:ext cx="12031980" cy="3550920"/>
        </p:xfrm>
        <a:graphic>
          <a:graphicData uri="http://schemas.openxmlformats.org/drawingml/2006/table">
            <a:tbl>
              <a:tblPr firstRow="1" bandRow="1">
                <a:tableStyleId>{5C22544A-7EE6-4342-B048-85BDC9FD1C3A}</a:tableStyleId>
              </a:tblPr>
              <a:tblGrid>
                <a:gridCol w="2755900"/>
                <a:gridCol w="2885440"/>
                <a:gridCol w="6390640"/>
              </a:tblGrid>
              <a:tr h="467360">
                <a:tc gridSpan="3">
                  <a:txBody>
                    <a:bodyPr/>
                    <a:lstStyle/>
                    <a:p>
                      <a:pPr marL="0" marR="0" lvl="0" indent="0" algn="ctr" defTabSz="960120" eaLnBrk="1" fontAlgn="base" latinLnBrk="0" hangingPunct="1">
                        <a:lnSpc>
                          <a:spcPct val="100000"/>
                        </a:lnSpc>
                        <a:spcBef>
                          <a:spcPct val="0"/>
                        </a:spcBef>
                        <a:spcAft>
                          <a:spcPct val="0"/>
                        </a:spcAft>
                        <a:buClrTx/>
                        <a:buSzTx/>
                        <a:buFontTx/>
                        <a:buNone/>
                        <a:defRPr/>
                      </a:pPr>
                      <a:r>
                        <a:rPr lang="en-US" altLang="zh-CN" sz="2400" b="0" dirty="0">
                          <a:solidFill>
                            <a:srgbClr val="00C3FD"/>
                          </a:solidFill>
                          <a:latin typeface="迷你简菱心" panose="02010609000101010101" charset="-122"/>
                          <a:ea typeface="迷你简菱心" panose="02010609000101010101" charset="-122"/>
                          <a:sym typeface="+mn-ea"/>
                        </a:rPr>
                        <a:t>泳往直前·卓锦相伴——文瑞·卓锦花园城小海豚计划启动仪式</a:t>
                      </a:r>
                      <a:r>
                        <a:rPr lang="zh-CN" altLang="en-US" sz="2400" b="0" dirty="0">
                          <a:solidFill>
                            <a:srgbClr val="00C3FD"/>
                          </a:solidFill>
                          <a:latin typeface="方正粗黑宋简体" panose="02000000000000000000" pitchFamily="2" charset="-122"/>
                          <a:ea typeface="方正粗黑宋简体" panose="02000000000000000000" pitchFamily="2" charset="-122"/>
                          <a:cs typeface="方正粗黑宋简体" panose="02000000000000000000" pitchFamily="2" charset="-122"/>
                          <a:sym typeface="+mn-ea"/>
                        </a:rPr>
                        <a:t>（</a:t>
                      </a:r>
                      <a:r>
                        <a:rPr lang="en-US" altLang="zh-CN" sz="2400" b="0" dirty="0">
                          <a:solidFill>
                            <a:srgbClr val="00C3FD"/>
                          </a:solidFill>
                          <a:latin typeface="方正粗黑宋简体" panose="02000000000000000000" pitchFamily="2" charset="-122"/>
                          <a:ea typeface="方正粗黑宋简体" panose="02000000000000000000" pitchFamily="2" charset="-122"/>
                          <a:cs typeface="方正粗黑宋简体" panose="02000000000000000000" pitchFamily="2" charset="-122"/>
                          <a:sym typeface="+mn-ea"/>
                        </a:rPr>
                        <a:t>6.6</a:t>
                      </a:r>
                      <a:r>
                        <a:rPr lang="zh-CN" altLang="en-US" sz="2400" b="0" dirty="0">
                          <a:solidFill>
                            <a:srgbClr val="00C3FD"/>
                          </a:solidFill>
                          <a:latin typeface="方正粗黑宋简体" panose="02000000000000000000" pitchFamily="2" charset="-122"/>
                          <a:ea typeface="方正粗黑宋简体" panose="02000000000000000000" pitchFamily="2" charset="-122"/>
                          <a:cs typeface="方正粗黑宋简体" panose="02000000000000000000" pitchFamily="2" charset="-122"/>
                          <a:sym typeface="+mn-ea"/>
                        </a:rPr>
                        <a:t>）</a:t>
                      </a:r>
                      <a:endParaRPr lang="zh-CN" altLang="en-US" sz="2400" b="0" dirty="0">
                        <a:solidFill>
                          <a:srgbClr val="00C3FD"/>
                        </a:solidFill>
                        <a:latin typeface="方正粗黑宋简体" panose="02000000000000000000" pitchFamily="2" charset="-122"/>
                        <a:ea typeface="方正粗黑宋简体" panose="02000000000000000000" pitchFamily="2" charset="-122"/>
                        <a:cs typeface="方正粗黑宋简体" panose="02000000000000000000" pitchFamily="2" charset="-122"/>
                        <a:sym typeface="+mn-ea"/>
                      </a:endParaRPr>
                    </a:p>
                  </a:txBody>
                  <a:tcP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hMerge="1">
                  <a:tcPr/>
                </a:tc>
                <a:tc hMerge="1">
                  <a:tcPr/>
                </a:tc>
              </a:tr>
              <a:tr h="376555">
                <a:tc>
                  <a:txBody>
                    <a:bodyPr/>
                    <a:lstStyle/>
                    <a:p>
                      <a:pPr algn="ctr"/>
                      <a:r>
                        <a:rPr lang="zh-CN" altLang="en-US" sz="1400" b="1" dirty="0">
                          <a:solidFill>
                            <a:schemeClr val="bg1"/>
                          </a:solidFill>
                          <a:latin typeface="微软雅黑" panose="020B0503020204020204" charset="-122"/>
                          <a:ea typeface="微软雅黑" panose="020B0503020204020204" charset="-122"/>
                        </a:rPr>
                        <a:t>时间</a:t>
                      </a:r>
                      <a:endParaRPr lang="zh-CN" altLang="en-US" sz="14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solidFill>
                      <a:srgbClr val="FFC000"/>
                    </a:solidFill>
                  </a:tcPr>
                </a:tc>
                <a:tc>
                  <a:txBody>
                    <a:bodyPr/>
                    <a:lstStyle/>
                    <a:p>
                      <a:pPr algn="ctr"/>
                      <a:r>
                        <a:rPr lang="zh-CN" altLang="en-US" sz="1400" b="1" dirty="0">
                          <a:solidFill>
                            <a:schemeClr val="bg1"/>
                          </a:solidFill>
                          <a:latin typeface="微软雅黑" panose="020B0503020204020204" charset="-122"/>
                          <a:ea typeface="微软雅黑" panose="020B0503020204020204" charset="-122"/>
                        </a:rPr>
                        <a:t>流程</a:t>
                      </a:r>
                      <a:endParaRPr lang="zh-CN" altLang="en-US" sz="14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solidFill>
                      <a:srgbClr val="FFC000"/>
                    </a:solidFill>
                  </a:tcPr>
                </a:tc>
                <a:tc>
                  <a:txBody>
                    <a:bodyPr/>
                    <a:lstStyle/>
                    <a:p>
                      <a:pPr algn="ctr"/>
                      <a:r>
                        <a:rPr lang="zh-CN" altLang="en-US" sz="1400" b="1" dirty="0">
                          <a:solidFill>
                            <a:schemeClr val="bg1"/>
                          </a:solidFill>
                          <a:latin typeface="微软雅黑" panose="020B0503020204020204" charset="-122"/>
                          <a:ea typeface="微软雅黑" panose="020B0503020204020204" charset="-122"/>
                        </a:rPr>
                        <a:t>备注</a:t>
                      </a:r>
                      <a:endParaRPr lang="zh-CN" altLang="en-US" sz="14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solidFill>
                      <a:srgbClr val="FFC000"/>
                    </a:solidFill>
                  </a:tcPr>
                </a:tc>
              </a:tr>
              <a:tr h="338455">
                <a:tc>
                  <a:txBody>
                    <a:bodyPr/>
                    <a:lstStyle/>
                    <a:p>
                      <a:pPr algn="ctr">
                        <a:buNone/>
                      </a:pPr>
                      <a:r>
                        <a:rPr lang="en-US" altLang="zh-CN" sz="1200" b="0" i="0" u="none" kern="1200" baseline="0" dirty="0">
                          <a:solidFill>
                            <a:srgbClr val="F52C72"/>
                          </a:solidFill>
                          <a:latin typeface="微软雅黑" panose="020B0503020204020204" charset="-122"/>
                          <a:ea typeface="微软雅黑" panose="020B0503020204020204" charset="-122"/>
                          <a:cs typeface="+mn-cs"/>
                          <a:sym typeface="+mn-ea"/>
                        </a:rPr>
                        <a:t>14:00-14:30</a:t>
                      </a:r>
                      <a:endParaRPr lang="zh-CN" altLang="en-US" sz="1200" b="0" i="0" u="none" kern="1200" baseline="0" dirty="0">
                        <a:solidFill>
                          <a:srgbClr val="F52C72"/>
                        </a:solidFill>
                        <a:latin typeface="微软雅黑" panose="020B0503020204020204" charset="-122"/>
                        <a:ea typeface="微软雅黑" panose="020B0503020204020204" charset="-122"/>
                        <a:cs typeface="+mn-cs"/>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dirty="0">
                          <a:solidFill>
                            <a:srgbClr val="F52C72"/>
                          </a:solidFill>
                          <a:latin typeface="微软雅黑" panose="020B0503020204020204" charset="-122"/>
                          <a:ea typeface="微软雅黑" panose="020B0503020204020204" charset="-122"/>
                          <a:sym typeface="+mn-ea"/>
                        </a:rPr>
                        <a:t>签到</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buNone/>
                      </a:pPr>
                      <a:r>
                        <a:rPr lang="zh-CN" altLang="en-US" sz="1200" dirty="0">
                          <a:solidFill>
                            <a:srgbClr val="F52C72"/>
                          </a:solidFill>
                          <a:latin typeface="微软雅黑" panose="020B0503020204020204" charset="-122"/>
                          <a:ea typeface="微软雅黑" panose="020B0503020204020204" charset="-122"/>
                        </a:rPr>
                        <a:t>受邀家庭及来宾签到入场</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7820">
                <a:tc>
                  <a:txBody>
                    <a:bodyPr/>
                    <a:lstStyle/>
                    <a:p>
                      <a:pPr algn="ctr">
                        <a:buNone/>
                      </a:pPr>
                      <a:r>
                        <a:rPr lang="en-US" altLang="zh-CN" sz="1200" b="0" i="0" u="none" kern="1200" baseline="0" dirty="0">
                          <a:solidFill>
                            <a:srgbClr val="F52C72"/>
                          </a:solidFill>
                          <a:latin typeface="微软雅黑" panose="020B0503020204020204" charset="-122"/>
                          <a:ea typeface="微软雅黑" panose="020B0503020204020204" charset="-122"/>
                          <a:cs typeface="+mn-cs"/>
                          <a:sym typeface="+mn-ea"/>
                        </a:rPr>
                        <a:t>14:30-14:40</a:t>
                      </a:r>
                      <a:endParaRPr lang="zh-CN" altLang="en-US" sz="1200" b="0" i="0" u="none" kern="1200" baseline="0" dirty="0">
                        <a:solidFill>
                          <a:srgbClr val="F52C72"/>
                        </a:solidFill>
                        <a:latin typeface="微软雅黑" panose="020B0503020204020204" charset="-122"/>
                        <a:ea typeface="微软雅黑" panose="020B0503020204020204" charset="-122"/>
                        <a:cs typeface="+mn-cs"/>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dirty="0">
                          <a:solidFill>
                            <a:srgbClr val="F52C72"/>
                          </a:solidFill>
                          <a:latin typeface="微软雅黑" panose="020B0503020204020204" charset="-122"/>
                          <a:ea typeface="微软雅黑" panose="020B0503020204020204" charset="-122"/>
                        </a:rPr>
                        <a:t>开场</a:t>
                      </a:r>
                      <a:r>
                        <a:rPr lang="en-US" altLang="zh-CN" sz="1200" dirty="0">
                          <a:solidFill>
                            <a:srgbClr val="F52C72"/>
                          </a:solidFill>
                          <a:latin typeface="微软雅黑" panose="020B0503020204020204" charset="-122"/>
                          <a:ea typeface="微软雅黑" panose="020B0503020204020204" charset="-122"/>
                        </a:rPr>
                        <a:t>SHOW—</a:t>
                      </a:r>
                      <a:r>
                        <a:rPr lang="zh-CN" altLang="en-US" sz="1200" dirty="0">
                          <a:solidFill>
                            <a:srgbClr val="F52C72"/>
                          </a:solidFill>
                          <a:latin typeface="微软雅黑" panose="020B0503020204020204" charset="-122"/>
                          <a:ea typeface="微软雅黑" panose="020B0503020204020204" charset="-122"/>
                        </a:rPr>
                        <a:t>“小海豚泳装秀”</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200" dirty="0">
                          <a:solidFill>
                            <a:srgbClr val="F52C72"/>
                          </a:solidFill>
                          <a:latin typeface="微软雅黑" panose="020B0503020204020204" charset="-122"/>
                          <a:ea typeface="微软雅黑" panose="020B0503020204020204" charset="-122"/>
                        </a:rPr>
                        <a:t>为孩子们打造的“小海豚”泳装秀拉开活动序幕</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a:txBody>
                    <a:bodyPr/>
                    <a:lstStyle/>
                    <a:p>
                      <a:pPr algn="ctr">
                        <a:buNone/>
                      </a:pPr>
                      <a:r>
                        <a:rPr lang="en-US" altLang="zh-CN" sz="1200" b="0" i="0" u="none" kern="1200" baseline="0" dirty="0">
                          <a:solidFill>
                            <a:srgbClr val="F52C72"/>
                          </a:solidFill>
                          <a:latin typeface="微软雅黑" panose="020B0503020204020204" charset="-122"/>
                          <a:ea typeface="微软雅黑" panose="020B0503020204020204" charset="-122"/>
                          <a:cs typeface="+mn-cs"/>
                          <a:sym typeface="+mn-ea"/>
                        </a:rPr>
                        <a:t>14:40-14:45</a:t>
                      </a:r>
                      <a:endParaRPr lang="zh-CN" altLang="en-US" sz="1200" b="0" i="0" u="none" kern="1200" baseline="0" dirty="0">
                        <a:solidFill>
                          <a:srgbClr val="F52C72"/>
                        </a:solidFill>
                        <a:latin typeface="微软雅黑" panose="020B0503020204020204" charset="-122"/>
                        <a:ea typeface="微软雅黑" panose="020B0503020204020204" charset="-122"/>
                        <a:cs typeface="+mn-cs"/>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200" dirty="0">
                          <a:solidFill>
                            <a:srgbClr val="F52C72"/>
                          </a:solidFill>
                          <a:latin typeface="微软雅黑" panose="020B0503020204020204" charset="-122"/>
                          <a:ea typeface="微软雅黑" panose="020B0503020204020204" charset="-122"/>
                        </a:rPr>
                        <a:t>领导致辞</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200" dirty="0">
                          <a:solidFill>
                            <a:srgbClr val="F52C72"/>
                          </a:solidFill>
                          <a:latin typeface="微软雅黑" panose="020B0503020204020204" charset="-122"/>
                          <a:ea typeface="微软雅黑" panose="020B0503020204020204" charset="-122"/>
                        </a:rPr>
                        <a:t>项目领导致辞讲话</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a:txBody>
                    <a:bodyPr/>
                    <a:lstStyle/>
                    <a:p>
                      <a:pPr marL="0" marR="0" lvl="0" indent="0" algn="ctr" defTabSz="960120" eaLnBrk="1" fontAlgn="base" latinLnBrk="0" hangingPunct="1">
                        <a:lnSpc>
                          <a:spcPct val="100000"/>
                        </a:lnSpc>
                        <a:spcBef>
                          <a:spcPct val="0"/>
                        </a:spcBef>
                        <a:spcAft>
                          <a:spcPct val="0"/>
                        </a:spcAft>
                        <a:buClrTx/>
                        <a:buSzTx/>
                        <a:buFontTx/>
                        <a:buNone/>
                        <a:defRPr/>
                      </a:pPr>
                      <a:r>
                        <a:rPr lang="en-US" altLang="zh-CN" sz="1200" b="0" i="0" u="none" kern="1200" baseline="0" dirty="0">
                          <a:solidFill>
                            <a:srgbClr val="F52C72"/>
                          </a:solidFill>
                          <a:latin typeface="微软雅黑" panose="020B0503020204020204" charset="-122"/>
                          <a:ea typeface="微软雅黑" panose="020B0503020204020204" charset="-122"/>
                          <a:cs typeface="+mn-cs"/>
                          <a:sym typeface="+mn-ea"/>
                        </a:rPr>
                        <a:t>14:45-14:50</a:t>
                      </a:r>
                      <a:endParaRPr lang="zh-CN" altLang="en-US" sz="1200" b="0" i="0" u="none" kern="1200" baseline="0" dirty="0">
                        <a:solidFill>
                          <a:srgbClr val="F52C72"/>
                        </a:solidFill>
                        <a:latin typeface="微软雅黑" panose="020B0503020204020204" charset="-122"/>
                        <a:ea typeface="微软雅黑" panose="020B0503020204020204" charset="-122"/>
                        <a:cs typeface="+mn-cs"/>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200" dirty="0">
                          <a:solidFill>
                            <a:srgbClr val="F52C72"/>
                          </a:solidFill>
                          <a:latin typeface="微软雅黑" panose="020B0503020204020204" charset="-122"/>
                          <a:ea typeface="微软雅黑" panose="020B0503020204020204" charset="-122"/>
                        </a:rPr>
                        <a:t>家长代表致辞</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200" dirty="0">
                          <a:solidFill>
                            <a:srgbClr val="F52C72"/>
                          </a:solidFill>
                          <a:latin typeface="微软雅黑" panose="020B0503020204020204" charset="-122"/>
                          <a:ea typeface="微软雅黑" panose="020B0503020204020204" charset="-122"/>
                        </a:rPr>
                        <a:t>家长代表致辞讲话</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a:txBody>
                    <a:bodyPr/>
                    <a:lstStyle/>
                    <a:p>
                      <a:pPr marL="0" marR="0" lvl="0" indent="0" algn="ctr" defTabSz="960120" eaLnBrk="1" fontAlgn="base" latinLnBrk="0" hangingPunct="1">
                        <a:lnSpc>
                          <a:spcPct val="100000"/>
                        </a:lnSpc>
                        <a:spcBef>
                          <a:spcPct val="0"/>
                        </a:spcBef>
                        <a:spcAft>
                          <a:spcPct val="0"/>
                        </a:spcAft>
                        <a:buClrTx/>
                        <a:buSzTx/>
                        <a:buFontTx/>
                        <a:buNone/>
                        <a:defRPr/>
                      </a:pPr>
                      <a:r>
                        <a:rPr lang="en-US" altLang="zh-CN" sz="1200" b="0" i="0" u="none" kern="1200" baseline="0" dirty="0">
                          <a:solidFill>
                            <a:srgbClr val="F52C72"/>
                          </a:solidFill>
                          <a:latin typeface="微软雅黑" panose="020B0503020204020204" charset="-122"/>
                          <a:ea typeface="微软雅黑" panose="020B0503020204020204" charset="-122"/>
                          <a:cs typeface="+mn-cs"/>
                          <a:sym typeface="+mn-ea"/>
                        </a:rPr>
                        <a:t>14:50-15:00</a:t>
                      </a:r>
                      <a:endParaRPr lang="zh-CN" altLang="en-US" sz="1200" b="0" i="0" u="none" kern="1200" baseline="0" dirty="0">
                        <a:solidFill>
                          <a:srgbClr val="F52C72"/>
                        </a:solidFill>
                        <a:latin typeface="微软雅黑" panose="020B0503020204020204" charset="-122"/>
                        <a:ea typeface="微软雅黑" panose="020B0503020204020204" charset="-122"/>
                        <a:cs typeface="+mn-cs"/>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200" dirty="0">
                          <a:solidFill>
                            <a:srgbClr val="F52C72"/>
                          </a:solidFill>
                          <a:latin typeface="微软雅黑" panose="020B0503020204020204" charset="-122"/>
                          <a:ea typeface="微软雅黑" panose="020B0503020204020204" charset="-122"/>
                        </a:rPr>
                        <a:t>小海豚计划宣讲</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200" dirty="0">
                          <a:solidFill>
                            <a:srgbClr val="F52C72"/>
                          </a:solidFill>
                          <a:latin typeface="微软雅黑" panose="020B0503020204020204" charset="-122"/>
                          <a:ea typeface="微软雅黑" panose="020B0503020204020204" charset="-122"/>
                        </a:rPr>
                        <a:t>小海豚计划负责人对小海豚计划进行流程宣讲</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a:txBody>
                    <a:bodyPr/>
                    <a:lstStyle/>
                    <a:p>
                      <a:pPr algn="ctr"/>
                      <a:r>
                        <a:rPr lang="en-US" altLang="zh-CN" sz="1200" b="0" i="0" u="none" kern="1200" baseline="0" dirty="0">
                          <a:solidFill>
                            <a:srgbClr val="F52C72"/>
                          </a:solidFill>
                          <a:latin typeface="微软雅黑" panose="020B0503020204020204" charset="-122"/>
                          <a:ea typeface="微软雅黑" panose="020B0503020204020204" charset="-122"/>
                          <a:cs typeface="+mn-cs"/>
                        </a:rPr>
                        <a:t>15:00-15:05</a:t>
                      </a:r>
                      <a:endParaRPr lang="zh-CN" altLang="en-US" sz="1200" b="0" i="0" u="none" kern="1200" baseline="0" dirty="0">
                        <a:solidFill>
                          <a:srgbClr val="F52C72"/>
                        </a:solidFill>
                        <a:latin typeface="微软雅黑" panose="020B0503020204020204" charset="-122"/>
                        <a:ea typeface="微软雅黑" panose="020B0503020204020204" charset="-122"/>
                        <a:cs typeface="+mn-cs"/>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200" dirty="0">
                          <a:solidFill>
                            <a:srgbClr val="F52C72"/>
                          </a:solidFill>
                          <a:latin typeface="微软雅黑" panose="020B0503020204020204" charset="-122"/>
                          <a:ea typeface="微软雅黑" panose="020B0503020204020204" charset="-122"/>
                        </a:rPr>
                        <a:t>小海豚计划启动仪式</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200" dirty="0">
                          <a:solidFill>
                            <a:srgbClr val="F52C72"/>
                          </a:solidFill>
                          <a:latin typeface="微软雅黑" panose="020B0503020204020204" charset="-122"/>
                          <a:ea typeface="微软雅黑" panose="020B0503020204020204" charset="-122"/>
                        </a:rPr>
                        <a:t>受邀领导家长上台参与启动仪式</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a:txBody>
                    <a:bodyPr/>
                    <a:lstStyle/>
                    <a:p>
                      <a:pPr marL="0" marR="0" lvl="0" indent="0" algn="ctr" defTabSz="960120" eaLnBrk="1" fontAlgn="base" latinLnBrk="0" hangingPunct="1">
                        <a:lnSpc>
                          <a:spcPct val="100000"/>
                        </a:lnSpc>
                        <a:spcBef>
                          <a:spcPct val="0"/>
                        </a:spcBef>
                        <a:spcAft>
                          <a:spcPct val="0"/>
                        </a:spcAft>
                        <a:buClrTx/>
                        <a:buSzTx/>
                        <a:buFontTx/>
                        <a:buNone/>
                        <a:defRPr/>
                      </a:pPr>
                      <a:r>
                        <a:rPr lang="en-US" altLang="zh-CN" sz="1200" b="0" i="0" u="none" kern="1200" baseline="0" dirty="0">
                          <a:solidFill>
                            <a:srgbClr val="F52C72"/>
                          </a:solidFill>
                          <a:latin typeface="微软雅黑" panose="020B0503020204020204" charset="-122"/>
                          <a:ea typeface="微软雅黑" panose="020B0503020204020204" charset="-122"/>
                          <a:cs typeface="+mn-cs"/>
                        </a:rPr>
                        <a:t>15:05-15:15</a:t>
                      </a:r>
                      <a:endParaRPr lang="zh-CN" altLang="en-US" sz="1200" b="0" i="0" u="none" kern="1200" baseline="0" dirty="0">
                        <a:solidFill>
                          <a:srgbClr val="F52C72"/>
                        </a:solidFill>
                        <a:latin typeface="微软雅黑" panose="020B0503020204020204" charset="-122"/>
                        <a:ea typeface="微软雅黑" panose="020B0503020204020204" charset="-122"/>
                        <a:cs typeface="+mn-cs"/>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200" dirty="0">
                          <a:solidFill>
                            <a:srgbClr val="F52C72"/>
                          </a:solidFill>
                          <a:latin typeface="微软雅黑" panose="020B0503020204020204" charset="-122"/>
                          <a:ea typeface="微软雅黑" panose="020B0503020204020204" charset="-122"/>
                        </a:rPr>
                        <a:t>教练团队亮相</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r>
                        <a:rPr lang="zh-CN" altLang="en-US" sz="1200" dirty="0">
                          <a:solidFill>
                            <a:srgbClr val="F52C72"/>
                          </a:solidFill>
                          <a:latin typeface="微软雅黑" panose="020B0503020204020204" charset="-122"/>
                          <a:ea typeface="微软雅黑" panose="020B0503020204020204" charset="-122"/>
                        </a:rPr>
                        <a:t>小海豚计划训练营教练团队亮相宣誓</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r h="338455">
                <a:tc>
                  <a:txBody>
                    <a:bodyPr/>
                    <a:lstStyle/>
                    <a:p>
                      <a:pPr marL="0" marR="0" lvl="0" indent="0" algn="ctr" defTabSz="960120" eaLnBrk="1" fontAlgn="base" latinLnBrk="0" hangingPunct="1">
                        <a:lnSpc>
                          <a:spcPct val="100000"/>
                        </a:lnSpc>
                        <a:spcBef>
                          <a:spcPct val="0"/>
                        </a:spcBef>
                        <a:spcAft>
                          <a:spcPct val="0"/>
                        </a:spcAft>
                        <a:buClrTx/>
                        <a:buSzTx/>
                        <a:buFontTx/>
                        <a:buNone/>
                        <a:defRPr/>
                      </a:pPr>
                      <a:r>
                        <a:rPr lang="en-US" altLang="zh-CN" sz="1200" b="0" i="0" u="none" kern="1200" baseline="0" dirty="0">
                          <a:solidFill>
                            <a:srgbClr val="F52C72"/>
                          </a:solidFill>
                          <a:latin typeface="微软雅黑" panose="020B0503020204020204" charset="-122"/>
                          <a:ea typeface="微软雅黑" panose="020B0503020204020204" charset="-122"/>
                          <a:cs typeface="+mn-cs"/>
                        </a:rPr>
                        <a:t>15:15-</a:t>
                      </a:r>
                      <a:endParaRPr lang="zh-CN" altLang="en-US" sz="1200" b="0" i="0" u="none" kern="1200" baseline="0" dirty="0">
                        <a:solidFill>
                          <a:srgbClr val="F52C72"/>
                        </a:solidFill>
                        <a:latin typeface="微软雅黑" panose="020B0503020204020204" charset="-122"/>
                        <a:ea typeface="微软雅黑" panose="020B0503020204020204" charset="-122"/>
                        <a:cs typeface="+mn-cs"/>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buNone/>
                      </a:pPr>
                      <a:r>
                        <a:rPr lang="zh-CN" altLang="en-US" sz="1200" dirty="0">
                          <a:solidFill>
                            <a:srgbClr val="F52C72"/>
                          </a:solidFill>
                          <a:latin typeface="微软雅黑" panose="020B0503020204020204" charset="-122"/>
                          <a:ea typeface="微软雅黑" panose="020B0503020204020204" charset="-122"/>
                        </a:rPr>
                        <a:t>泳池派对</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c>
                  <a:txBody>
                    <a:bodyPr/>
                    <a:lstStyle/>
                    <a:p>
                      <a:pPr algn="ctr">
                        <a:buNone/>
                      </a:pPr>
                      <a:r>
                        <a:rPr lang="zh-CN" altLang="en-US" sz="1200" dirty="0">
                          <a:solidFill>
                            <a:srgbClr val="F52C72"/>
                          </a:solidFill>
                          <a:latin typeface="微软雅黑" panose="020B0503020204020204" charset="-122"/>
                          <a:ea typeface="微软雅黑" panose="020B0503020204020204" charset="-122"/>
                        </a:rPr>
                        <a:t>营销中心二楼泳装派对开场</a:t>
                      </a:r>
                      <a:r>
                        <a:rPr lang="en-US" altLang="zh-CN" sz="1200" dirty="0">
                          <a:solidFill>
                            <a:srgbClr val="F52C72"/>
                          </a:solidFill>
                          <a:latin typeface="微软雅黑" panose="020B0503020204020204" charset="-122"/>
                          <a:ea typeface="微软雅黑" panose="020B0503020204020204" charset="-122"/>
                        </a:rPr>
                        <a:t>,</a:t>
                      </a:r>
                      <a:r>
                        <a:rPr lang="zh-CN" altLang="en-US" sz="1200" dirty="0">
                          <a:solidFill>
                            <a:srgbClr val="F52C72"/>
                          </a:solidFill>
                          <a:latin typeface="微软雅黑" panose="020B0503020204020204" charset="-122"/>
                          <a:ea typeface="微软雅黑" panose="020B0503020204020204" charset="-122"/>
                        </a:rPr>
                        <a:t>精美茶歇开放</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FBA0C"/>
                      </a:solidFill>
                      <a:prstDash val="solid"/>
                      <a:round/>
                      <a:headEnd type="none" w="med" len="med"/>
                      <a:tailEnd type="none" w="med" len="med"/>
                    </a:lnL>
                    <a:lnR w="12700" cap="flat" cmpd="sng" algn="ctr">
                      <a:solidFill>
                        <a:srgbClr val="FFBA0C"/>
                      </a:solidFill>
                      <a:prstDash val="solid"/>
                      <a:round/>
                      <a:headEnd type="none" w="med" len="med"/>
                      <a:tailEnd type="none" w="med" len="med"/>
                    </a:lnR>
                    <a:lnT w="12700" cap="flat" cmpd="sng" algn="ctr">
                      <a:solidFill>
                        <a:srgbClr val="FFBA0C"/>
                      </a:solidFill>
                      <a:prstDash val="solid"/>
                      <a:round/>
                      <a:headEnd type="none" w="med" len="med"/>
                      <a:tailEnd type="none" w="med" len="med"/>
                    </a:lnT>
                    <a:lnB w="12700" cap="flat" cmpd="sng" algn="ctr">
                      <a:solidFill>
                        <a:srgbClr val="FFBA0C"/>
                      </a:solidFill>
                      <a:prstDash val="solid"/>
                      <a:round/>
                      <a:headEnd type="none" w="med" len="med"/>
                      <a:tailEnd type="none" w="med" len="med"/>
                    </a:lnB>
                    <a:no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77520" y="400050"/>
            <a:ext cx="825690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sym typeface="+mn-ea"/>
              </a:rPr>
              <a:t>ACTIVITY CONTENT</a:t>
            </a:r>
            <a:endPar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小海豚计划启动仪式</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贝壳</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签到</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7" name="文本框 6"/>
          <p:cNvSpPr txBox="1"/>
          <p:nvPr/>
        </p:nvSpPr>
        <p:spPr>
          <a:xfrm>
            <a:off x="477520" y="1344930"/>
            <a:ext cx="13456920" cy="829945"/>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-受邀来宾前往营销中心处签到，领取代表海洋的蓝色气球作为入场凭证</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专属</a:t>
            </a: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小海豚们</a:t>
            </a: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的签到区，每人认领属于自己的小贝壳进行签到，并将贝壳挂在签到墙上。</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grpSp>
        <p:nvGrpSpPr>
          <p:cNvPr id="6" name="组合 5"/>
          <p:cNvGrpSpPr/>
          <p:nvPr/>
        </p:nvGrpSpPr>
        <p:grpSpPr>
          <a:xfrm>
            <a:off x="664845" y="2826385"/>
            <a:ext cx="13294995" cy="3437890"/>
            <a:chOff x="1227" y="4361"/>
            <a:chExt cx="23913" cy="6183"/>
          </a:xfrm>
        </p:grpSpPr>
        <p:pic>
          <p:nvPicPr>
            <p:cNvPr id="5124" name="Picture 4">
              <a:hlinkClick r:id="rId1"/>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7" y="4367"/>
              <a:ext cx="9266" cy="6177"/>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3"/>
            <a:stretch>
              <a:fillRect/>
            </a:stretch>
          </p:blipFill>
          <p:spPr>
            <a:xfrm>
              <a:off x="10638" y="4367"/>
              <a:ext cx="6177" cy="6177"/>
            </a:xfrm>
            <a:prstGeom prst="rect">
              <a:avLst/>
            </a:prstGeom>
          </p:spPr>
        </p:pic>
        <p:pic>
          <p:nvPicPr>
            <p:cNvPr id="3" name="图片 2"/>
            <p:cNvPicPr>
              <a:picLocks noChangeAspect="1"/>
            </p:cNvPicPr>
            <p:nvPr/>
          </p:nvPicPr>
          <p:blipFill>
            <a:blip r:embed="rId4"/>
            <a:stretch>
              <a:fillRect/>
            </a:stretch>
          </p:blipFill>
          <p:spPr>
            <a:xfrm>
              <a:off x="15859" y="4361"/>
              <a:ext cx="9281" cy="6183"/>
            </a:xfrm>
            <a:prstGeom prst="rect">
              <a:avLst/>
            </a:prstGeom>
          </p:spPr>
        </p:pic>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77520" y="400050"/>
            <a:ext cx="825690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sym typeface="+mn-ea"/>
              </a:rPr>
              <a:t>ACTIVITY CONTENT</a:t>
            </a:r>
            <a:endPar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小海豚计划启动仪式</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开场</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SHOW</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9" name="文本框 8"/>
          <p:cNvSpPr txBox="1"/>
          <p:nvPr/>
        </p:nvSpPr>
        <p:spPr>
          <a:xfrm>
            <a:off x="549275" y="1344930"/>
            <a:ext cx="11566525" cy="829945"/>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特别为孩子们打造的“小海豚”泳装秀，在景色怡人的草坪上，欢乐开启。在家长们的掌声与欢呼声中，身着漂亮泳装的“小海豚”们，自信满满、昂首阔步，在星光熠熠的舞台上，洋溢着少年独有的青春与活力。</a:t>
            </a:r>
            <a:endParaRPr sz="1600" dirty="0">
              <a:solidFill>
                <a:schemeClr val="tx1">
                  <a:lumMod val="75000"/>
                  <a:lumOff val="25000"/>
                </a:schemeClr>
              </a:solidFill>
              <a:latin typeface="微软雅黑" panose="020B0503020204020204" charset="-122"/>
              <a:ea typeface="微软雅黑" panose="020B0503020204020204" charset="-122"/>
            </a:endParaRPr>
          </a:p>
        </p:txBody>
      </p:sp>
      <p:grpSp>
        <p:nvGrpSpPr>
          <p:cNvPr id="4" name="组合 3"/>
          <p:cNvGrpSpPr/>
          <p:nvPr/>
        </p:nvGrpSpPr>
        <p:grpSpPr>
          <a:xfrm>
            <a:off x="1007110" y="2536190"/>
            <a:ext cx="12134850" cy="4142105"/>
            <a:chOff x="1586" y="4234"/>
            <a:chExt cx="18406" cy="6283"/>
          </a:xfrm>
        </p:grpSpPr>
        <p:pic>
          <p:nvPicPr>
            <p:cNvPr id="6146" name="Picture 2">
              <a:hlinkClick r:id="rId1"/>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6" y="4469"/>
              <a:ext cx="9071" cy="6047"/>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3"/>
            <a:stretch>
              <a:fillRect/>
            </a:stretch>
          </p:blipFill>
          <p:spPr>
            <a:xfrm>
              <a:off x="15918" y="4403"/>
              <a:ext cx="4075" cy="6114"/>
            </a:xfrm>
            <a:prstGeom prst="rect">
              <a:avLst/>
            </a:prstGeom>
          </p:spPr>
        </p:pic>
        <p:pic>
          <p:nvPicPr>
            <p:cNvPr id="3" name="图片 2"/>
            <p:cNvPicPr>
              <a:picLocks noChangeAspect="1"/>
            </p:cNvPicPr>
            <p:nvPr/>
          </p:nvPicPr>
          <p:blipFill>
            <a:blip r:embed="rId4"/>
            <a:stretch>
              <a:fillRect/>
            </a:stretch>
          </p:blipFill>
          <p:spPr>
            <a:xfrm>
              <a:off x="10770" y="4234"/>
              <a:ext cx="4812" cy="6283"/>
            </a:xfrm>
            <a:prstGeom prst="rect">
              <a:avLst/>
            </a:prstGeom>
          </p:spPr>
        </p:pic>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7376795" y="2487295"/>
            <a:ext cx="6392545" cy="4262120"/>
          </a:xfrm>
          <a:prstGeom prst="rect">
            <a:avLst/>
          </a:prstGeom>
        </p:spPr>
      </p:pic>
      <p:pic>
        <p:nvPicPr>
          <p:cNvPr id="5" name="图片 4"/>
          <p:cNvPicPr>
            <a:picLocks noChangeAspect="1"/>
          </p:cNvPicPr>
          <p:nvPr/>
        </p:nvPicPr>
        <p:blipFill>
          <a:blip r:embed="rId2"/>
          <a:stretch>
            <a:fillRect/>
          </a:stretch>
        </p:blipFill>
        <p:spPr>
          <a:xfrm>
            <a:off x="894080" y="2487295"/>
            <a:ext cx="6391910" cy="4261485"/>
          </a:xfrm>
          <a:prstGeom prst="rect">
            <a:avLst/>
          </a:prstGeom>
        </p:spPr>
      </p:pic>
      <p:sp>
        <p:nvSpPr>
          <p:cNvPr id="8" name="文本框 7"/>
          <p:cNvSpPr txBox="1"/>
          <p:nvPr/>
        </p:nvSpPr>
        <p:spPr>
          <a:xfrm>
            <a:off x="477520" y="400050"/>
            <a:ext cx="825690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sym typeface="+mn-ea"/>
              </a:rPr>
              <a:t>ACTIVITY CONTENT</a:t>
            </a:r>
            <a:endPar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小海豚计划启动仪式</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sz="2400" b="1" dirty="0">
                <a:solidFill>
                  <a:srgbClr val="00B0F0"/>
                </a:solidFill>
                <a:latin typeface="微软雅黑" panose="020B0503020204020204" charset="-122"/>
                <a:ea typeface="微软雅黑" panose="020B0503020204020204" charset="-122"/>
                <a:cs typeface="方正特粗光辉简体" panose="02000000000000000000" charset="-122"/>
              </a:rPr>
              <a:t>启动仪式推荐</a:t>
            </a:r>
            <a:endParaRPr lang="zh-CN"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9" name="文本框 8"/>
          <p:cNvSpPr txBox="1"/>
          <p:nvPr/>
        </p:nvSpPr>
        <p:spPr>
          <a:xfrm>
            <a:off x="549275" y="1344930"/>
            <a:ext cx="11566525" cy="829945"/>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a:t>
            </a:r>
            <a:r>
              <a:rPr lang="zh-CN" sz="1600" dirty="0">
                <a:solidFill>
                  <a:schemeClr val="tx1">
                    <a:lumMod val="75000"/>
                    <a:lumOff val="25000"/>
                  </a:schemeClr>
                </a:solidFill>
                <a:latin typeface="微软雅黑" panose="020B0503020204020204" charset="-122"/>
                <a:ea typeface="微软雅黑" panose="020B0503020204020204" charset="-122"/>
              </a:rPr>
              <a:t>主持人邀请受邀领导嘉宾上台，每位领导嘉宾手持一束蓝白相间的气球。主持人引导现场来宾全体起立</a:t>
            </a:r>
            <a:endParaRPr lang="zh-CN" sz="16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现场来宾共同放飞手中的气球。仪式结束。</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516370" y="1344930"/>
            <a:ext cx="7124065" cy="4753610"/>
            <a:chOff x="1350" y="2526"/>
            <a:chExt cx="11426" cy="7624"/>
          </a:xfrm>
        </p:grpSpPr>
        <p:pic>
          <p:nvPicPr>
            <p:cNvPr id="2" name="图片 1"/>
            <p:cNvPicPr>
              <a:picLocks noChangeAspect="1"/>
            </p:cNvPicPr>
            <p:nvPr/>
          </p:nvPicPr>
          <p:blipFill>
            <a:blip r:embed="rId1"/>
            <a:stretch>
              <a:fillRect/>
            </a:stretch>
          </p:blipFill>
          <p:spPr>
            <a:xfrm>
              <a:off x="1350" y="2526"/>
              <a:ext cx="11426" cy="7624"/>
            </a:xfrm>
            <a:prstGeom prst="rect">
              <a:avLst/>
            </a:prstGeom>
          </p:spPr>
        </p:pic>
        <p:pic>
          <p:nvPicPr>
            <p:cNvPr id="3" name="图片 2"/>
            <p:cNvPicPr>
              <a:picLocks noChangeAspect="1"/>
            </p:cNvPicPr>
            <p:nvPr/>
          </p:nvPicPr>
          <p:blipFill>
            <a:blip r:embed="rId2"/>
            <a:srcRect t="19716"/>
            <a:stretch>
              <a:fillRect/>
            </a:stretch>
          </p:blipFill>
          <p:spPr>
            <a:xfrm>
              <a:off x="1350" y="2526"/>
              <a:ext cx="5180" cy="1726"/>
            </a:xfrm>
            <a:prstGeom prst="rect">
              <a:avLst/>
            </a:prstGeom>
          </p:spPr>
        </p:pic>
      </p:grpSp>
      <p:sp>
        <p:nvSpPr>
          <p:cNvPr id="8" name="文本框 7"/>
          <p:cNvSpPr txBox="1"/>
          <p:nvPr/>
        </p:nvSpPr>
        <p:spPr>
          <a:xfrm>
            <a:off x="477520" y="400050"/>
            <a:ext cx="8256905" cy="829945"/>
          </a:xfrm>
          <a:prstGeom prst="rect">
            <a:avLst/>
          </a:prstGeom>
          <a:noFill/>
        </p:spPr>
        <p:txBody>
          <a:bodyPr wrap="square" rtlCol="0" anchor="t">
            <a:spAutoFit/>
          </a:bodyPr>
          <a:lstStyle/>
          <a:p>
            <a:r>
              <a:rPr lang="en-US" altLang="zh-CN" sz="2400" dirty="0">
                <a:solidFill>
                  <a:srgbClr val="00B0F0"/>
                </a:solidFill>
                <a:latin typeface="微软雅黑" panose="020B0503020204020204" charset="-122"/>
                <a:ea typeface="微软雅黑" panose="020B0503020204020204" charset="-122"/>
                <a:cs typeface="方正特粗光辉简体" panose="02000000000000000000" charset="-122"/>
                <a:sym typeface="+mn-ea"/>
              </a:rPr>
              <a:t>ACTIVITY CONTENT</a:t>
            </a:r>
            <a:endParaRPr lang="zh-CN" altLang="en-US" sz="2400" dirty="0">
              <a:solidFill>
                <a:srgbClr val="00B0F0"/>
              </a:solidFill>
              <a:latin typeface="微软雅黑" panose="020B0503020204020204" charset="-122"/>
              <a:ea typeface="微软雅黑" panose="020B0503020204020204" charset="-122"/>
              <a:cs typeface="方正特粗光辉简体" panose="02000000000000000000" charset="-122"/>
            </a:endParaRPr>
          </a:p>
          <a:p>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小海豚计划启动仪式</a:t>
            </a:r>
            <a:r>
              <a:rPr lang="en-US" altLang="zh-CN" sz="2400" b="1" dirty="0">
                <a:solidFill>
                  <a:srgbClr val="00B0F0"/>
                </a:solidFill>
                <a:latin typeface="微软雅黑" panose="020B0503020204020204" charset="-122"/>
                <a:ea typeface="微软雅黑" panose="020B0503020204020204" charset="-122"/>
                <a:cs typeface="方正特粗光辉简体" panose="02000000000000000000" charset="-122"/>
              </a:rPr>
              <a:t>——</a:t>
            </a:r>
            <a:r>
              <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rPr>
              <a:t>教练团队亮相</a:t>
            </a:r>
            <a:endParaRPr lang="zh-CN" altLang="en-US" sz="2400" b="1" dirty="0">
              <a:solidFill>
                <a:srgbClr val="00B0F0"/>
              </a:solidFill>
              <a:latin typeface="微软雅黑" panose="020B0503020204020204" charset="-122"/>
              <a:ea typeface="微软雅黑" panose="020B0503020204020204" charset="-122"/>
              <a:cs typeface="方正特粗光辉简体" panose="02000000000000000000" charset="-122"/>
            </a:endParaRPr>
          </a:p>
        </p:txBody>
      </p:sp>
      <p:sp>
        <p:nvSpPr>
          <p:cNvPr id="9" name="文本框 8"/>
          <p:cNvSpPr txBox="1"/>
          <p:nvPr/>
        </p:nvSpPr>
        <p:spPr>
          <a:xfrm>
            <a:off x="650875" y="2814955"/>
            <a:ext cx="5242560" cy="1568450"/>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a:t>
            </a:r>
            <a:r>
              <a:rPr lang="zh-CN" sz="1600" dirty="0">
                <a:solidFill>
                  <a:schemeClr val="tx1">
                    <a:lumMod val="75000"/>
                    <a:lumOff val="25000"/>
                  </a:schemeClr>
                </a:solidFill>
                <a:latin typeface="微软雅黑" panose="020B0503020204020204" charset="-122"/>
                <a:ea typeface="微软雅黑" panose="020B0503020204020204" charset="-122"/>
              </a:rPr>
              <a:t>主持人邀请教练团队亮相。正是有了他们专业的指导和细致的呵护，文瑞</a:t>
            </a:r>
            <a:r>
              <a:rPr lang="en-US" altLang="zh-CN" sz="1600" dirty="0">
                <a:solidFill>
                  <a:schemeClr val="tx1">
                    <a:lumMod val="75000"/>
                    <a:lumOff val="25000"/>
                  </a:schemeClr>
                </a:solidFill>
                <a:latin typeface="微软雅黑" panose="020B0503020204020204" charset="-122"/>
                <a:ea typeface="微软雅黑" panose="020B0503020204020204" charset="-122"/>
              </a:rPr>
              <a:t>·</a:t>
            </a:r>
            <a:r>
              <a:rPr lang="zh-CN" altLang="en-US" sz="1600" dirty="0">
                <a:solidFill>
                  <a:schemeClr val="tx1">
                    <a:lumMod val="75000"/>
                    <a:lumOff val="25000"/>
                  </a:schemeClr>
                </a:solidFill>
                <a:latin typeface="微软雅黑" panose="020B0503020204020204" charset="-122"/>
                <a:ea typeface="微软雅黑" panose="020B0503020204020204" charset="-122"/>
              </a:rPr>
              <a:t>卓锦花园城</a:t>
            </a:r>
            <a:r>
              <a:rPr lang="zh-CN" sz="1600" dirty="0">
                <a:solidFill>
                  <a:schemeClr val="tx1">
                    <a:lumMod val="75000"/>
                    <a:lumOff val="25000"/>
                  </a:schemeClr>
                </a:solidFill>
                <a:latin typeface="微软雅黑" panose="020B0503020204020204" charset="-122"/>
                <a:ea typeface="微软雅黑" panose="020B0503020204020204" charset="-122"/>
              </a:rPr>
              <a:t>的“小海豚”们才能更加健康的茁壮成长。</a:t>
            </a:r>
            <a:endParaRPr lang="zh-CN" sz="16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endParaRPr lang="zh-CN" sz="16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6035" y="-73025"/>
            <a:ext cx="14409420" cy="7344410"/>
          </a:xfrm>
          <a:prstGeom prst="rect">
            <a:avLst/>
          </a:prstGeom>
          <a:solidFill>
            <a:srgbClr val="FEF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1"/>
          <a:srcRect l="30088" t="7997"/>
          <a:stretch>
            <a:fillRect/>
          </a:stretch>
        </p:blipFill>
        <p:spPr>
          <a:xfrm>
            <a:off x="6643370" y="224155"/>
            <a:ext cx="7696200" cy="6750685"/>
          </a:xfrm>
          <a:prstGeom prst="rect">
            <a:avLst/>
          </a:prstGeom>
        </p:spPr>
      </p:pic>
      <p:sp>
        <p:nvSpPr>
          <p:cNvPr id="17" name="文本框 16"/>
          <p:cNvSpPr txBox="1"/>
          <p:nvPr/>
        </p:nvSpPr>
        <p:spPr>
          <a:xfrm>
            <a:off x="391795" y="2036445"/>
            <a:ext cx="9759315" cy="1106805"/>
          </a:xfrm>
          <a:prstGeom prst="rect">
            <a:avLst/>
          </a:prstGeom>
          <a:noFill/>
          <a:ln w="9525">
            <a:noFill/>
          </a:ln>
        </p:spPr>
        <p:txBody>
          <a:bodyPr wrap="square" anchor="t">
            <a:spAutoFit/>
          </a:bodyPr>
          <a:lstStyle/>
          <a:p>
            <a:pPr algn="l" defTabSz="1605280">
              <a:tabLst>
                <a:tab pos="1163955" algn="l"/>
              </a:tabLst>
            </a:pPr>
            <a:r>
              <a:rPr lang="en-US" altLang="zh-CN" sz="6600" dirty="0">
                <a:solidFill>
                  <a:schemeClr val="bg1"/>
                </a:solidFill>
                <a:latin typeface="迷你简菱心" panose="02010609000101010101" charset="-122"/>
                <a:ea typeface="迷你简菱心" panose="02010609000101010101" charset="-122"/>
              </a:rPr>
              <a:t>#</a:t>
            </a:r>
            <a:r>
              <a:rPr lang="zh-CN" altLang="en-US" sz="6600" dirty="0">
                <a:solidFill>
                  <a:schemeClr val="bg1"/>
                </a:solidFill>
                <a:latin typeface="迷你简菱心" panose="02010609000101010101" charset="-122"/>
                <a:ea typeface="迷你简菱心" panose="02010609000101010101" charset="-122"/>
              </a:rPr>
              <a:t>乐活亲子戏剧周</a:t>
            </a:r>
            <a:r>
              <a:rPr lang="en-US" altLang="zh-CN" sz="6600" dirty="0">
                <a:solidFill>
                  <a:schemeClr val="bg1"/>
                </a:solidFill>
                <a:latin typeface="迷你简菱心" panose="02010609000101010101" charset="-122"/>
                <a:ea typeface="迷你简菱心" panose="02010609000101010101" charset="-122"/>
              </a:rPr>
              <a:t>#</a:t>
            </a:r>
            <a:endParaRPr lang="en-US" altLang="zh-CN" sz="6600" dirty="0">
              <a:solidFill>
                <a:schemeClr val="bg1"/>
              </a:solidFill>
              <a:latin typeface="迷你简菱心" panose="02010609000101010101" charset="-122"/>
              <a:ea typeface="迷你简菱心" panose="02010609000101010101" charset="-122"/>
            </a:endParaRPr>
          </a:p>
        </p:txBody>
      </p:sp>
      <p:pic>
        <p:nvPicPr>
          <p:cNvPr id="8" name="图片 7"/>
          <p:cNvPicPr>
            <a:picLocks noChangeAspect="1"/>
          </p:cNvPicPr>
          <p:nvPr/>
        </p:nvPicPr>
        <p:blipFill>
          <a:blip r:embed="rId2"/>
          <a:stretch>
            <a:fillRect/>
          </a:stretch>
        </p:blipFill>
        <p:spPr>
          <a:xfrm>
            <a:off x="6102985" y="1502410"/>
            <a:ext cx="1228725" cy="1412240"/>
          </a:xfrm>
          <a:prstGeom prst="rect">
            <a:avLst/>
          </a:prstGeom>
        </p:spPr>
      </p:pic>
      <p:pic>
        <p:nvPicPr>
          <p:cNvPr id="9" name="图片 8"/>
          <p:cNvPicPr>
            <a:picLocks noChangeAspect="1"/>
          </p:cNvPicPr>
          <p:nvPr/>
        </p:nvPicPr>
        <p:blipFill>
          <a:blip r:embed="rId2"/>
          <a:stretch>
            <a:fillRect/>
          </a:stretch>
        </p:blipFill>
        <p:spPr>
          <a:xfrm rot="20040000">
            <a:off x="6577330" y="5687060"/>
            <a:ext cx="1314450" cy="1293495"/>
          </a:xfrm>
          <a:prstGeom prst="rect">
            <a:avLst/>
          </a:prstGeom>
        </p:spPr>
      </p:pic>
      <p:pic>
        <p:nvPicPr>
          <p:cNvPr id="11" name="图片 10"/>
          <p:cNvPicPr>
            <a:picLocks noChangeAspect="1"/>
          </p:cNvPicPr>
          <p:nvPr/>
        </p:nvPicPr>
        <p:blipFill>
          <a:blip r:embed="rId2"/>
          <a:stretch>
            <a:fillRect/>
          </a:stretch>
        </p:blipFill>
        <p:spPr>
          <a:xfrm rot="900000">
            <a:off x="5915025" y="3490595"/>
            <a:ext cx="1314450" cy="1293495"/>
          </a:xfrm>
          <a:prstGeom prst="rect">
            <a:avLst/>
          </a:prstGeom>
        </p:spPr>
      </p:pic>
      <p:pic>
        <p:nvPicPr>
          <p:cNvPr id="12" name="图片 11"/>
          <p:cNvPicPr>
            <a:picLocks noChangeAspect="1"/>
          </p:cNvPicPr>
          <p:nvPr/>
        </p:nvPicPr>
        <p:blipFill>
          <a:blip r:embed="rId2"/>
          <a:stretch>
            <a:fillRect/>
          </a:stretch>
        </p:blipFill>
        <p:spPr>
          <a:xfrm rot="900000">
            <a:off x="5546725" y="2398395"/>
            <a:ext cx="1314450" cy="1293495"/>
          </a:xfrm>
          <a:prstGeom prst="rect">
            <a:avLst/>
          </a:prstGeom>
        </p:spPr>
      </p:pic>
      <p:pic>
        <p:nvPicPr>
          <p:cNvPr id="13" name="图片 12"/>
          <p:cNvPicPr>
            <a:picLocks noChangeAspect="1"/>
          </p:cNvPicPr>
          <p:nvPr/>
        </p:nvPicPr>
        <p:blipFill>
          <a:blip r:embed="rId2"/>
          <a:stretch>
            <a:fillRect/>
          </a:stretch>
        </p:blipFill>
        <p:spPr>
          <a:xfrm rot="19680000">
            <a:off x="5966460" y="2967355"/>
            <a:ext cx="1165860" cy="532765"/>
          </a:xfrm>
          <a:prstGeom prst="rect">
            <a:avLst/>
          </a:prstGeom>
        </p:spPr>
      </p:pic>
      <p:sp>
        <p:nvSpPr>
          <p:cNvPr id="14" name="文本框 13"/>
          <p:cNvSpPr txBox="1"/>
          <p:nvPr/>
        </p:nvSpPr>
        <p:spPr>
          <a:xfrm>
            <a:off x="469900" y="3215005"/>
            <a:ext cx="5443220" cy="737235"/>
          </a:xfrm>
          <a:prstGeom prst="rect">
            <a:avLst/>
          </a:prstGeom>
          <a:noFill/>
          <a:extLst>
            <a:ext uri="{909E8E84-426E-40DD-AFC4-6F175D3DCCD1}">
              <a14:hiddenFill xmlns:a14="http://schemas.microsoft.com/office/drawing/2010/main">
                <a:solidFill>
                  <a:srgbClr val="FFFFFF">
                    <a:alpha val="55000"/>
                  </a:srgbClr>
                </a:solidFill>
              </a14:hiddenFill>
            </a:ext>
          </a:extLst>
        </p:spPr>
        <p:txBody>
          <a:bodyPr wrap="square" rtlCol="0" anchor="t">
            <a:spAutoFit/>
          </a:bodyPr>
          <a:lstStyle/>
          <a:p>
            <a:pPr algn="l">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亲子戏剧周活动期间，根据选择剧目时长，</a:t>
            </a:r>
            <a:r>
              <a:rPr lang="zh-CN" altLang="en-US" sz="1400" dirty="0">
                <a:solidFill>
                  <a:srgbClr val="00C3FD"/>
                </a:solidFill>
                <a:latin typeface="微软雅黑" panose="020B0503020204020204" charset="-122"/>
                <a:ea typeface="微软雅黑" panose="020B0503020204020204" charset="-122"/>
              </a:rPr>
              <a:t>每天演绎</a:t>
            </a:r>
            <a:r>
              <a:rPr lang="en-US" altLang="zh-CN" sz="1400" dirty="0">
                <a:solidFill>
                  <a:srgbClr val="00C3FD"/>
                </a:solidFill>
                <a:latin typeface="微软雅黑" panose="020B0503020204020204" charset="-122"/>
                <a:ea typeface="微软雅黑" panose="020B0503020204020204" charset="-122"/>
              </a:rPr>
              <a:t>1-2</a:t>
            </a:r>
            <a:r>
              <a:rPr lang="zh-CN" altLang="en-US" sz="1400" dirty="0">
                <a:solidFill>
                  <a:srgbClr val="00C3FD"/>
                </a:solidFill>
                <a:latin typeface="微软雅黑" panose="020B0503020204020204" charset="-122"/>
                <a:ea typeface="微软雅黑" panose="020B0503020204020204" charset="-122"/>
              </a:rPr>
              <a:t>部剧目</a:t>
            </a:r>
            <a:r>
              <a:rPr lang="zh-CN" altLang="en-US" sz="1400" dirty="0">
                <a:solidFill>
                  <a:schemeClr val="tx1">
                    <a:lumMod val="75000"/>
                    <a:lumOff val="25000"/>
                  </a:schemeClr>
                </a:solidFill>
                <a:latin typeface="微软雅黑" panose="020B0503020204020204" charset="-122"/>
                <a:ea typeface="微软雅黑" panose="020B0503020204020204" charset="-122"/>
              </a:rPr>
              <a:t>，邀请准业主及意向客户现场观看。</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1" name="泪滴形 20"/>
          <p:cNvSpPr/>
          <p:nvPr/>
        </p:nvSpPr>
        <p:spPr>
          <a:xfrm rot="8280000">
            <a:off x="695567" y="4115122"/>
            <a:ext cx="287655" cy="287655"/>
          </a:xfrm>
          <a:prstGeom prst="teardrop">
            <a:avLst/>
          </a:prstGeom>
          <a:noFill/>
          <a:ln w="101600">
            <a:solidFill>
              <a:srgbClr val="00C3F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9C76A"/>
              </a:solidFill>
            </a:endParaRPr>
          </a:p>
        </p:txBody>
      </p:sp>
      <p:sp>
        <p:nvSpPr>
          <p:cNvPr id="18" name="文本框 17"/>
          <p:cNvSpPr txBox="1"/>
          <p:nvPr/>
        </p:nvSpPr>
        <p:spPr>
          <a:xfrm>
            <a:off x="450215" y="2019935"/>
            <a:ext cx="9759315" cy="1106805"/>
          </a:xfrm>
          <a:prstGeom prst="rect">
            <a:avLst/>
          </a:prstGeom>
          <a:noFill/>
          <a:ln w="9525">
            <a:noFill/>
          </a:ln>
        </p:spPr>
        <p:txBody>
          <a:bodyPr wrap="square" anchor="t">
            <a:spAutoFit/>
          </a:bodyPr>
          <a:lstStyle/>
          <a:p>
            <a:pPr algn="l" defTabSz="1605280">
              <a:tabLst>
                <a:tab pos="1163955" algn="l"/>
              </a:tabLst>
            </a:pPr>
            <a:r>
              <a:rPr lang="en-US" altLang="zh-CN" sz="6600" dirty="0">
                <a:solidFill>
                  <a:schemeClr val="bg1"/>
                </a:solidFill>
                <a:latin typeface="迷你简菱心" panose="02010609000101010101" charset="-122"/>
                <a:ea typeface="迷你简菱心" panose="02010609000101010101" charset="-122"/>
              </a:rPr>
              <a:t>#</a:t>
            </a:r>
            <a:r>
              <a:rPr lang="zh-CN" altLang="en-US" sz="6600" dirty="0">
                <a:solidFill>
                  <a:schemeClr val="bg1"/>
                </a:solidFill>
                <a:latin typeface="迷你简菱心" panose="02010609000101010101" charset="-122"/>
                <a:ea typeface="迷你简菱心" panose="02010609000101010101" charset="-122"/>
              </a:rPr>
              <a:t>乐活亲子戏剧周</a:t>
            </a:r>
            <a:r>
              <a:rPr lang="en-US" altLang="zh-CN" sz="6600" dirty="0">
                <a:solidFill>
                  <a:schemeClr val="bg1"/>
                </a:solidFill>
                <a:latin typeface="迷你简菱心" panose="02010609000101010101" charset="-122"/>
                <a:ea typeface="迷你简菱心" panose="02010609000101010101" charset="-122"/>
              </a:rPr>
              <a:t>#</a:t>
            </a:r>
            <a:endParaRPr lang="en-US" altLang="zh-CN" sz="6600" dirty="0">
              <a:solidFill>
                <a:schemeClr val="bg1"/>
              </a:solidFill>
              <a:latin typeface="迷你简菱心" panose="02010609000101010101" charset="-122"/>
              <a:ea typeface="迷你简菱心" panose="02010609000101010101" charset="-122"/>
            </a:endParaRPr>
          </a:p>
        </p:txBody>
      </p:sp>
      <p:sp>
        <p:nvSpPr>
          <p:cNvPr id="16" name="文本框 15"/>
          <p:cNvSpPr txBox="1"/>
          <p:nvPr/>
        </p:nvSpPr>
        <p:spPr>
          <a:xfrm>
            <a:off x="394970" y="2036445"/>
            <a:ext cx="9759315" cy="1106805"/>
          </a:xfrm>
          <a:prstGeom prst="rect">
            <a:avLst/>
          </a:prstGeom>
          <a:noFill/>
          <a:ln w="9525">
            <a:noFill/>
          </a:ln>
        </p:spPr>
        <p:txBody>
          <a:bodyPr wrap="square" anchor="t">
            <a:spAutoFit/>
          </a:bodyPr>
          <a:lstStyle/>
          <a:p>
            <a:pPr algn="l" defTabSz="1605280">
              <a:tabLst>
                <a:tab pos="1163955" algn="l"/>
              </a:tabLst>
            </a:pPr>
            <a:r>
              <a:rPr lang="en-US" altLang="zh-CN" sz="6600" dirty="0">
                <a:solidFill>
                  <a:srgbClr val="00C3FD"/>
                </a:solidFill>
                <a:latin typeface="迷你简菱心" panose="02010609000101010101" charset="-122"/>
                <a:ea typeface="迷你简菱心" panose="02010609000101010101" charset="-122"/>
              </a:rPr>
              <a:t>#</a:t>
            </a:r>
            <a:r>
              <a:rPr lang="zh-CN" altLang="en-US" sz="6600" dirty="0">
                <a:solidFill>
                  <a:srgbClr val="FFBA0C"/>
                </a:solidFill>
                <a:latin typeface="迷你简菱心" panose="02010609000101010101" charset="-122"/>
                <a:ea typeface="迷你简菱心" panose="02010609000101010101" charset="-122"/>
              </a:rPr>
              <a:t>乐活</a:t>
            </a:r>
            <a:r>
              <a:rPr lang="zh-CN" altLang="en-US" sz="6600" dirty="0">
                <a:solidFill>
                  <a:srgbClr val="19C76A"/>
                </a:solidFill>
                <a:latin typeface="迷你简菱心" panose="02010609000101010101" charset="-122"/>
                <a:ea typeface="迷你简菱心" panose="02010609000101010101" charset="-122"/>
              </a:rPr>
              <a:t>亲子</a:t>
            </a:r>
            <a:r>
              <a:rPr lang="zh-CN" altLang="en-US" sz="6600" dirty="0">
                <a:solidFill>
                  <a:srgbClr val="F85000"/>
                </a:solidFill>
                <a:latin typeface="迷你简菱心" panose="02010609000101010101" charset="-122"/>
                <a:ea typeface="迷你简菱心" panose="02010609000101010101" charset="-122"/>
              </a:rPr>
              <a:t>戏</a:t>
            </a:r>
            <a:r>
              <a:rPr lang="zh-CN" altLang="en-US" sz="6600" dirty="0">
                <a:solidFill>
                  <a:srgbClr val="00C3FD"/>
                </a:solidFill>
                <a:latin typeface="迷你简菱心" panose="02010609000101010101" charset="-122"/>
                <a:ea typeface="迷你简菱心" panose="02010609000101010101" charset="-122"/>
              </a:rPr>
              <a:t>剧</a:t>
            </a:r>
            <a:r>
              <a:rPr lang="zh-CN" altLang="en-US" sz="6600" dirty="0">
                <a:solidFill>
                  <a:srgbClr val="F85000"/>
                </a:solidFill>
                <a:latin typeface="迷你简菱心" panose="02010609000101010101" charset="-122"/>
                <a:ea typeface="迷你简菱心" panose="02010609000101010101" charset="-122"/>
              </a:rPr>
              <a:t>周</a:t>
            </a:r>
            <a:r>
              <a:rPr lang="en-US" altLang="zh-CN" sz="6600" dirty="0">
                <a:solidFill>
                  <a:srgbClr val="19C76A"/>
                </a:solidFill>
                <a:latin typeface="迷你简菱心" panose="02010609000101010101" charset="-122"/>
                <a:ea typeface="迷你简菱心" panose="02010609000101010101" charset="-122"/>
              </a:rPr>
              <a:t>#</a:t>
            </a:r>
            <a:endParaRPr lang="en-US" altLang="zh-CN" sz="6600" dirty="0">
              <a:solidFill>
                <a:srgbClr val="19C76A"/>
              </a:solidFill>
              <a:latin typeface="迷你简菱心" panose="02010609000101010101" charset="-122"/>
              <a:ea typeface="迷你简菱心" panose="02010609000101010101" charset="-122"/>
            </a:endParaRPr>
          </a:p>
        </p:txBody>
      </p:sp>
      <p:cxnSp>
        <p:nvCxnSpPr>
          <p:cNvPr id="26" name="直接连接符 25"/>
          <p:cNvCxnSpPr/>
          <p:nvPr/>
        </p:nvCxnSpPr>
        <p:spPr>
          <a:xfrm>
            <a:off x="287020" y="-46355"/>
            <a:ext cx="36195" cy="7292975"/>
          </a:xfrm>
          <a:prstGeom prst="line">
            <a:avLst/>
          </a:prstGeom>
        </p:spPr>
        <p:style>
          <a:lnRef idx="2">
            <a:schemeClr val="accent3"/>
          </a:lnRef>
          <a:fillRef idx="0">
            <a:schemeClr val="accent3"/>
          </a:fillRef>
          <a:effectRef idx="1">
            <a:schemeClr val="accent3"/>
          </a:effectRef>
          <a:fontRef idx="minor">
            <a:schemeClr val="tx1"/>
          </a:fontRef>
        </p:style>
      </p:cxnSp>
      <p:cxnSp>
        <p:nvCxnSpPr>
          <p:cNvPr id="19" name="直接连接符 18"/>
          <p:cNvCxnSpPr/>
          <p:nvPr/>
        </p:nvCxnSpPr>
        <p:spPr>
          <a:xfrm>
            <a:off x="414020" y="-62865"/>
            <a:ext cx="36195" cy="7292975"/>
          </a:xfrm>
          <a:prstGeom prst="line">
            <a:avLst/>
          </a:prstGeom>
          <a:ln w="38100">
            <a:solidFill>
              <a:srgbClr val="00C3FD"/>
            </a:solidFill>
          </a:ln>
        </p:spPr>
        <p:style>
          <a:lnRef idx="2">
            <a:schemeClr val="accent3"/>
          </a:lnRef>
          <a:fillRef idx="0">
            <a:schemeClr val="accent3"/>
          </a:fillRef>
          <a:effectRef idx="1">
            <a:schemeClr val="accent3"/>
          </a:effectRef>
          <a:fontRef idx="minor">
            <a:schemeClr val="tx1"/>
          </a:fontRef>
        </p:style>
      </p:cxnSp>
      <p:sp>
        <p:nvSpPr>
          <p:cNvPr id="27" name="矩形 26"/>
          <p:cNvSpPr/>
          <p:nvPr/>
        </p:nvSpPr>
        <p:spPr>
          <a:xfrm>
            <a:off x="463550" y="1719580"/>
            <a:ext cx="13903325" cy="460375"/>
          </a:xfrm>
          <a:prstGeom prst="rect">
            <a:avLst/>
          </a:prstGeom>
        </p:spPr>
        <p:txBody>
          <a:bodyPr wrap="square">
            <a:spAutoFit/>
          </a:bodyPr>
          <a:lstStyle/>
          <a:p>
            <a:pPr algn="l" eaLnBrk="1" hangingPunct="1"/>
            <a:r>
              <a:rPr lang="en-US" altLang="zh-CN" sz="2400" i="1">
                <a:solidFill>
                  <a:schemeClr val="bg1"/>
                </a:solidFill>
                <a:latin typeface="方正粗黑宋简体" panose="02000000000000000000" pitchFamily="2" charset="-122"/>
                <a:ea typeface="方正粗黑宋简体" panose="02000000000000000000" pitchFamily="2" charset="-122"/>
                <a:sym typeface="+mn-ea"/>
              </a:rPr>
              <a:t>BOTANICA GARDEN  THE FIRST INTEREST  LOHAS </a:t>
            </a:r>
            <a:r>
              <a:rPr lang="en-US" altLang="zh-CN" sz="2400" i="1">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2400" i="1">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endParaRPr>
          </a:p>
        </p:txBody>
      </p:sp>
      <p:sp>
        <p:nvSpPr>
          <p:cNvPr id="23" name="矩形 5"/>
          <p:cNvSpPr>
            <a:spLocks noChangeArrowheads="1"/>
          </p:cNvSpPr>
          <p:nvPr/>
        </p:nvSpPr>
        <p:spPr bwMode="auto">
          <a:xfrm rot="10800000" flipV="1">
            <a:off x="503362" y="5111824"/>
            <a:ext cx="4824535" cy="368300"/>
          </a:xfrm>
          <a:prstGeom prst="rect">
            <a:avLst/>
          </a:prstGeom>
          <a:noFill/>
          <a:ln w="9525">
            <a:noFill/>
            <a:miter lim="800000"/>
          </a:ln>
        </p:spPr>
        <p:txBody>
          <a:bodyPr wrap="square">
            <a:spAutoFit/>
          </a:bodyPr>
          <a:lstStyle/>
          <a:p>
            <a:pPr algn="l" defTabSz="913130"/>
            <a:r>
              <a:rPr lang="zh-CN" altLang="en-US" dirty="0">
                <a:solidFill>
                  <a:schemeClr val="tx1">
                    <a:lumMod val="85000"/>
                    <a:lumOff val="1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rPr>
              <a:t>地点：</a:t>
            </a:r>
            <a:r>
              <a:rPr lang="zh-CN" altLang="en-US" sz="1800" dirty="0">
                <a:solidFill>
                  <a:schemeClr val="tx1">
                    <a:lumMod val="85000"/>
                    <a:lumOff val="1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rPr>
              <a:t>文瑞卓锦</a:t>
            </a:r>
            <a:r>
              <a:rPr lang="en-US" altLang="zh-CN" sz="1800" dirty="0">
                <a:solidFill>
                  <a:schemeClr val="tx1">
                    <a:lumMod val="85000"/>
                    <a:lumOff val="1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rPr>
              <a:t>·</a:t>
            </a:r>
            <a:r>
              <a:rPr lang="zh-CN" altLang="en-US" sz="1800" dirty="0">
                <a:solidFill>
                  <a:schemeClr val="tx1">
                    <a:lumMod val="85000"/>
                    <a:lumOff val="1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rPr>
              <a:t>卓锦花园城营销中心草坪</a:t>
            </a:r>
            <a:endParaRPr lang="zh-CN" altLang="en-US" sz="1800" dirty="0">
              <a:solidFill>
                <a:schemeClr val="tx1">
                  <a:lumMod val="85000"/>
                  <a:lumOff val="1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sp>
        <p:nvSpPr>
          <p:cNvPr id="25" name="矩形 5"/>
          <p:cNvSpPr>
            <a:spLocks noChangeArrowheads="1"/>
          </p:cNvSpPr>
          <p:nvPr/>
        </p:nvSpPr>
        <p:spPr bwMode="auto">
          <a:xfrm rot="10800000" flipV="1">
            <a:off x="486410" y="4719250"/>
            <a:ext cx="3616325" cy="368300"/>
          </a:xfrm>
          <a:prstGeom prst="rect">
            <a:avLst/>
          </a:prstGeom>
          <a:noFill/>
          <a:ln w="9525">
            <a:noFill/>
            <a:miter lim="800000"/>
          </a:ln>
        </p:spPr>
        <p:txBody>
          <a:bodyPr wrap="square">
            <a:spAutoFit/>
          </a:bodyPr>
          <a:lstStyle/>
          <a:p>
            <a:pPr algn="l" defTabSz="913130"/>
            <a:r>
              <a:rPr lang="zh-CN" altLang="en-US" dirty="0">
                <a:solidFill>
                  <a:schemeClr val="tx1">
                    <a:lumMod val="85000"/>
                    <a:lumOff val="1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rPr>
              <a:t>时间：</a:t>
            </a:r>
            <a:r>
              <a:rPr lang="en-US" altLang="zh-CN" dirty="0">
                <a:solidFill>
                  <a:schemeClr val="tx1">
                    <a:lumMod val="85000"/>
                    <a:lumOff val="1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rPr>
              <a:t>06.6-06.7</a:t>
            </a:r>
            <a:r>
              <a:rPr lang="zh-CN" altLang="en-US" dirty="0">
                <a:solidFill>
                  <a:schemeClr val="tx1">
                    <a:lumMod val="85000"/>
                    <a:lumOff val="1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rPr>
              <a:t>（两天）</a:t>
            </a:r>
            <a:endParaRPr lang="zh-CN" altLang="en-US" sz="1800" dirty="0">
              <a:solidFill>
                <a:schemeClr val="tx1">
                  <a:lumMod val="85000"/>
                  <a:lumOff val="1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sp>
        <p:nvSpPr>
          <p:cNvPr id="28" name="矩形 5"/>
          <p:cNvSpPr>
            <a:spLocks noChangeArrowheads="1"/>
          </p:cNvSpPr>
          <p:nvPr/>
        </p:nvSpPr>
        <p:spPr bwMode="auto">
          <a:xfrm rot="10800000" flipV="1">
            <a:off x="503359" y="5531012"/>
            <a:ext cx="5760637" cy="368300"/>
          </a:xfrm>
          <a:prstGeom prst="rect">
            <a:avLst/>
          </a:prstGeom>
          <a:noFill/>
          <a:ln w="9525">
            <a:noFill/>
            <a:miter lim="800000"/>
          </a:ln>
        </p:spPr>
        <p:txBody>
          <a:bodyPr wrap="square">
            <a:spAutoFit/>
          </a:bodyPr>
          <a:lstStyle/>
          <a:p>
            <a:pPr algn="l" defTabSz="913130"/>
            <a:r>
              <a:rPr lang="zh-CN" altLang="en-US" dirty="0">
                <a:solidFill>
                  <a:schemeClr val="tx1">
                    <a:lumMod val="85000"/>
                    <a:lumOff val="1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rPr>
              <a:t>参与形式：凭内场门票（电子或纸质）进入</a:t>
            </a:r>
            <a:endParaRPr lang="zh-CN" altLang="en-US" sz="1800" dirty="0">
              <a:solidFill>
                <a:schemeClr val="tx1">
                  <a:lumMod val="85000"/>
                  <a:lumOff val="15000"/>
                </a:schemeClr>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713105" y="2433320"/>
          <a:ext cx="12973050" cy="3335020"/>
        </p:xfrm>
        <a:graphic>
          <a:graphicData uri="http://schemas.openxmlformats.org/drawingml/2006/table">
            <a:tbl>
              <a:tblPr firstRow="1" bandRow="1">
                <a:tableStyleId>{5C22544A-7EE6-4342-B048-85BDC9FD1C3A}</a:tableStyleId>
              </a:tblPr>
              <a:tblGrid>
                <a:gridCol w="2005965"/>
                <a:gridCol w="2512060"/>
                <a:gridCol w="2630170"/>
                <a:gridCol w="5824855"/>
              </a:tblGrid>
              <a:tr h="529590">
                <a:tc gridSpan="4">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b="0" dirty="0">
                          <a:solidFill>
                            <a:srgbClr val="F85000"/>
                          </a:solidFill>
                          <a:latin typeface="迷你简菱心" panose="02010609000101010101" charset="-122"/>
                          <a:ea typeface="迷你简菱心" panose="02010609000101010101" charset="-122"/>
                          <a:sym typeface="+mn-ea"/>
                        </a:rPr>
                        <a:t>#</a:t>
                      </a:r>
                      <a:r>
                        <a:rPr lang="zh-CN" altLang="en-US" sz="2800" b="0" dirty="0">
                          <a:solidFill>
                            <a:srgbClr val="F85000"/>
                          </a:solidFill>
                          <a:latin typeface="迷你简菱心" panose="02010609000101010101" charset="-122"/>
                          <a:ea typeface="迷你简菱心" panose="02010609000101010101" charset="-122"/>
                          <a:sym typeface="+mn-ea"/>
                        </a:rPr>
                        <a:t>乐活亲子戏剧周</a:t>
                      </a:r>
                      <a:r>
                        <a:rPr lang="en-US" altLang="zh-CN" sz="2800" b="0" dirty="0">
                          <a:solidFill>
                            <a:srgbClr val="F85000"/>
                          </a:solidFill>
                          <a:latin typeface="迷你简菱心" panose="02010609000101010101" charset="-122"/>
                          <a:ea typeface="迷你简菱心" panose="02010609000101010101" charset="-122"/>
                          <a:sym typeface="+mn-ea"/>
                        </a:rPr>
                        <a:t>#</a:t>
                      </a:r>
                      <a:r>
                        <a:rPr lang="zh-CN" altLang="en-US" sz="2800" b="0" dirty="0">
                          <a:solidFill>
                            <a:srgbClr val="F85000"/>
                          </a:solidFill>
                          <a:latin typeface="迷你简菱心" panose="02010609000101010101" charset="-122"/>
                          <a:ea typeface="迷你简菱心" panose="02010609000101010101" charset="-122"/>
                          <a:sym typeface="+mn-ea"/>
                        </a:rPr>
                        <a:t>（</a:t>
                      </a:r>
                      <a:r>
                        <a:rPr lang="en-US" altLang="zh-CN" sz="2800" b="0" dirty="0">
                          <a:solidFill>
                            <a:srgbClr val="F85000"/>
                          </a:solidFill>
                          <a:latin typeface="迷你简菱心" panose="02010609000101010101" charset="-122"/>
                          <a:ea typeface="迷你简菱心" panose="02010609000101010101" charset="-122"/>
                          <a:sym typeface="+mn-ea"/>
                        </a:rPr>
                        <a:t>6.1-6.7</a:t>
                      </a:r>
                      <a:r>
                        <a:rPr lang="zh-CN" altLang="en-US" sz="2800" b="0" dirty="0">
                          <a:solidFill>
                            <a:srgbClr val="F85000"/>
                          </a:solidFill>
                          <a:latin typeface="迷你简菱心" panose="02010609000101010101" charset="-122"/>
                          <a:ea typeface="迷你简菱心" panose="02010609000101010101" charset="-122"/>
                          <a:sym typeface="+mn-ea"/>
                        </a:rPr>
                        <a:t>）</a:t>
                      </a:r>
                      <a:endParaRPr lang="zh-CN" altLang="en-US" sz="2800" b="0" dirty="0">
                        <a:solidFill>
                          <a:srgbClr val="F85000"/>
                        </a:solidFill>
                        <a:latin typeface="迷你简菱心" panose="02010609000101010101" charset="-122"/>
                        <a:ea typeface="迷你简菱心" panose="02010609000101010101" charset="-122"/>
                        <a:sym typeface="+mn-ea"/>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hMerge="1">
                  <a:tcPr/>
                </a:tc>
                <a:tc hMerge="1">
                  <a:tcPr/>
                </a:tc>
                <a:tc hMerge="1">
                  <a:tcPr/>
                </a:tc>
              </a:tr>
              <a:tr h="304800">
                <a:tc>
                  <a:txBody>
                    <a:bodyPr/>
                    <a:lstStyle/>
                    <a:p>
                      <a:pPr algn="ctr"/>
                      <a:r>
                        <a:rPr lang="zh-CN" altLang="en-US" sz="1400" b="1" dirty="0">
                          <a:solidFill>
                            <a:schemeClr val="bg1"/>
                          </a:solidFill>
                          <a:latin typeface="微软雅黑" panose="020B0503020204020204" charset="-122"/>
                          <a:ea typeface="微软雅黑" panose="020B0503020204020204" charset="-122"/>
                        </a:rPr>
                        <a:t>篇章</a:t>
                      </a:r>
                      <a:endParaRPr lang="zh-CN" altLang="en-US" sz="14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FFC000"/>
                    </a:solidFill>
                  </a:tcPr>
                </a:tc>
                <a:tc>
                  <a:txBody>
                    <a:bodyPr/>
                    <a:lstStyle/>
                    <a:p>
                      <a:pPr algn="ctr"/>
                      <a:r>
                        <a:rPr lang="zh-CN" altLang="en-US" sz="1400" b="1" dirty="0">
                          <a:solidFill>
                            <a:schemeClr val="bg1"/>
                          </a:solidFill>
                          <a:latin typeface="微软雅黑" panose="020B0503020204020204" charset="-122"/>
                          <a:ea typeface="微软雅黑" panose="020B0503020204020204" charset="-122"/>
                        </a:rPr>
                        <a:t>时间</a:t>
                      </a:r>
                      <a:endParaRPr lang="zh-CN" altLang="en-US" sz="14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FFC000"/>
                    </a:solidFill>
                  </a:tcPr>
                </a:tc>
                <a:tc>
                  <a:txBody>
                    <a:bodyPr/>
                    <a:lstStyle/>
                    <a:p>
                      <a:pPr algn="ctr"/>
                      <a:r>
                        <a:rPr lang="zh-CN" altLang="en-US" sz="1400" b="1" dirty="0">
                          <a:solidFill>
                            <a:schemeClr val="bg1"/>
                          </a:solidFill>
                          <a:latin typeface="微软雅黑" panose="020B0503020204020204" charset="-122"/>
                          <a:ea typeface="微软雅黑" panose="020B0503020204020204" charset="-122"/>
                        </a:rPr>
                        <a:t>流程</a:t>
                      </a:r>
                      <a:endParaRPr lang="zh-CN" altLang="en-US" sz="14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FFC000"/>
                    </a:solidFill>
                  </a:tcPr>
                </a:tc>
                <a:tc>
                  <a:txBody>
                    <a:bodyPr/>
                    <a:lstStyle/>
                    <a:p>
                      <a:pPr algn="ctr"/>
                      <a:r>
                        <a:rPr lang="zh-CN" altLang="en-US" sz="1400" b="1" dirty="0">
                          <a:solidFill>
                            <a:schemeClr val="bg1"/>
                          </a:solidFill>
                          <a:latin typeface="微软雅黑" panose="020B0503020204020204" charset="-122"/>
                          <a:ea typeface="微软雅黑" panose="020B0503020204020204" charset="-122"/>
                        </a:rPr>
                        <a:t>备注</a:t>
                      </a:r>
                      <a:endParaRPr lang="zh-CN" altLang="en-US" sz="14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FFC000"/>
                    </a:solidFill>
                  </a:tcPr>
                </a:tc>
              </a:tr>
              <a:tr h="580390">
                <a:tc>
                  <a:txBody>
                    <a:bodyPr/>
                    <a:lstStyle/>
                    <a:p>
                      <a:pPr algn="ctr">
                        <a:buNone/>
                      </a:pPr>
                      <a:r>
                        <a:rPr lang="zh-CN" altLang="en-US" sz="1200" dirty="0">
                          <a:solidFill>
                            <a:srgbClr val="F85000"/>
                          </a:solidFill>
                          <a:latin typeface="迷你简菱心" panose="02010609000101010101" charset="-122"/>
                          <a:ea typeface="迷你简菱心" panose="02010609000101010101" charset="-122"/>
                          <a:sym typeface="+mn-ea"/>
                        </a:rPr>
                        <a:t>有意思健身房</a:t>
                      </a:r>
                      <a:endParaRPr lang="zh-CN" altLang="en-US" sz="1200" dirty="0">
                        <a:solidFill>
                          <a:srgbClr val="F85000"/>
                        </a:solidFill>
                        <a:latin typeface="迷你简菱心" panose="02010609000101010101" charset="-122"/>
                        <a:ea typeface="迷你简菱心" panose="02010609000101010101" charset="-122"/>
                        <a:sym typeface="+mn-ea"/>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lgn="ctr">
                        <a:buNone/>
                      </a:pPr>
                      <a:r>
                        <a:rPr lang="en-US" altLang="zh-CN" sz="1200" b="0" dirty="0">
                          <a:solidFill>
                            <a:srgbClr val="F52C72"/>
                          </a:solidFill>
                          <a:latin typeface="微软雅黑" panose="020B0503020204020204" charset="-122"/>
                          <a:ea typeface="微软雅黑" panose="020B0503020204020204" charset="-122"/>
                        </a:rPr>
                        <a:t>10:00-17:00</a:t>
                      </a:r>
                      <a:endParaRPr lang="zh-CN" altLang="en-US"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dirty="0">
                          <a:solidFill>
                            <a:srgbClr val="F52C72"/>
                          </a:solidFill>
                          <a:latin typeface="微软雅黑" panose="020B0503020204020204" charset="-122"/>
                          <a:ea typeface="微软雅黑" panose="020B0503020204020204" charset="-122"/>
                        </a:rPr>
                        <a:t>活动期间全天开放（凭活动海报右下角入场凭证入场打卡体验）</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h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74320">
                <a:tc rowSpan="6">
                  <a:txBody>
                    <a:bodyPr/>
                    <a:lstStyle/>
                    <a:p>
                      <a:pPr algn="ctr">
                        <a:buNone/>
                      </a:pPr>
                      <a:r>
                        <a:rPr lang="zh-CN" altLang="en-US" sz="1200" dirty="0">
                          <a:solidFill>
                            <a:srgbClr val="F85000"/>
                          </a:solidFill>
                          <a:latin typeface="迷你简菱心" panose="02010609000101010101" charset="-122"/>
                          <a:ea typeface="迷你简菱心" panose="02010609000101010101" charset="-122"/>
                          <a:sym typeface="宋体" panose="02010600030101010101" pitchFamily="2" charset="-122"/>
                        </a:rPr>
                        <a:t>乐活亲子戏剧节</a:t>
                      </a:r>
                      <a:endParaRPr lang="zh-CN" altLang="en-US" sz="1200" dirty="0">
                        <a:solidFill>
                          <a:srgbClr val="F85000"/>
                        </a:solidFill>
                        <a:latin typeface="迷你简菱心" panose="02010609000101010101" charset="-122"/>
                        <a:ea typeface="迷你简菱心" panose="02010609000101010101" charset="-122"/>
                        <a:sym typeface="宋体" panose="02010600030101010101" pitchFamily="2" charset="-122"/>
                      </a:endParaRPr>
                    </a:p>
                    <a:p>
                      <a:pPr algn="ctr">
                        <a:buNone/>
                      </a:pPr>
                      <a:r>
                        <a:rPr lang="zh-CN" altLang="en-US" sz="1200" dirty="0">
                          <a:solidFill>
                            <a:srgbClr val="F85000"/>
                          </a:solidFill>
                          <a:latin typeface="迷你简菱心" panose="02010609000101010101" charset="-122"/>
                          <a:ea typeface="迷你简菱心" panose="02010609000101010101" charset="-122"/>
                          <a:sym typeface="宋体" panose="02010600030101010101" pitchFamily="2" charset="-122"/>
                        </a:rPr>
                        <a:t>（</a:t>
                      </a:r>
                      <a:r>
                        <a:rPr lang="en-US" altLang="zh-CN" sz="1200" dirty="0">
                          <a:solidFill>
                            <a:srgbClr val="F85000"/>
                          </a:solidFill>
                          <a:latin typeface="迷你简菱心" panose="02010609000101010101" charset="-122"/>
                          <a:ea typeface="迷你简菱心" panose="02010609000101010101" charset="-122"/>
                          <a:sym typeface="宋体" panose="02010600030101010101" pitchFamily="2" charset="-122"/>
                        </a:rPr>
                        <a:t>6.6-6.7</a:t>
                      </a:r>
                      <a:r>
                        <a:rPr lang="zh-CN" altLang="en-US" sz="1200" dirty="0">
                          <a:solidFill>
                            <a:srgbClr val="F85000"/>
                          </a:solidFill>
                          <a:latin typeface="迷你简菱心" panose="02010609000101010101" charset="-122"/>
                          <a:ea typeface="迷你简菱心" panose="02010609000101010101" charset="-122"/>
                          <a:sym typeface="宋体" panose="02010600030101010101" pitchFamily="2" charset="-122"/>
                        </a:rPr>
                        <a:t>）</a:t>
                      </a:r>
                      <a:endParaRPr lang="zh-CN" altLang="en-US" sz="1200" b="1" dirty="0">
                        <a:solidFill>
                          <a:srgbClr val="F85000"/>
                        </a:solidFill>
                        <a:latin typeface="迷你简菱心" panose="02010609000101010101" charset="-122"/>
                        <a:ea typeface="迷你简菱心" panose="02010609000101010101" charset="-122"/>
                        <a:sym typeface="+mn-ea"/>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lgn="ctr">
                        <a:buNone/>
                      </a:pPr>
                      <a:r>
                        <a:rPr lang="en-US" altLang="zh-CN" sz="1200" dirty="0">
                          <a:solidFill>
                            <a:srgbClr val="F52C72"/>
                          </a:solidFill>
                          <a:latin typeface="微软雅黑" panose="020B0503020204020204" charset="-122"/>
                          <a:ea typeface="微软雅黑" panose="020B0503020204020204" charset="-122"/>
                          <a:sym typeface="+mn-ea"/>
                        </a:rPr>
                        <a:t>15:00-17:30</a:t>
                      </a:r>
                      <a:endParaRPr lang="zh-CN" altLang="en-US"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solidFill>
                            <a:srgbClr val="F52C72"/>
                          </a:solidFill>
                          <a:latin typeface="微软雅黑" panose="020B0503020204020204" charset="-122"/>
                          <a:ea typeface="微软雅黑" panose="020B0503020204020204" charset="-122"/>
                          <a:sym typeface="+mn-ea"/>
                        </a:rPr>
                        <a:t>剧目彩排</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buNone/>
                      </a:pPr>
                      <a:r>
                        <a:rPr lang="zh-CN" altLang="en-US" sz="1200" dirty="0">
                          <a:solidFill>
                            <a:srgbClr val="F52C72"/>
                          </a:solidFill>
                          <a:latin typeface="微软雅黑" panose="020B0503020204020204" charset="-122"/>
                          <a:ea typeface="微软雅黑" panose="020B0503020204020204" charset="-122"/>
                        </a:rPr>
                        <a:t>剧目舞台搭建</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74320">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rowSpan="2">
                  <a:txBody>
                    <a:bodyPr/>
                    <a:lstStyle/>
                    <a:p>
                      <a:pPr algn="ctr">
                        <a:buNone/>
                      </a:pPr>
                      <a:r>
                        <a:rPr lang="en-US" altLang="zh-CN" sz="1200" dirty="0">
                          <a:solidFill>
                            <a:srgbClr val="F52C72"/>
                          </a:solidFill>
                          <a:latin typeface="微软雅黑" panose="020B0503020204020204" charset="-122"/>
                          <a:ea typeface="微软雅黑" panose="020B0503020204020204" charset="-122"/>
                          <a:sym typeface="+mn-ea"/>
                        </a:rPr>
                        <a:t>17:30-18:00</a:t>
                      </a:r>
                      <a:endParaRPr lang="en-US" altLang="zh-CN"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solidFill>
                            <a:srgbClr val="F52C72"/>
                          </a:solidFill>
                          <a:latin typeface="微软雅黑" panose="020B0503020204020204" charset="-122"/>
                          <a:ea typeface="微软雅黑" panose="020B0503020204020204" charset="-122"/>
                        </a:rPr>
                        <a:t>来宾入场</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buNone/>
                      </a:pPr>
                      <a:r>
                        <a:rPr lang="zh-CN" altLang="en-US" sz="1200" dirty="0">
                          <a:solidFill>
                            <a:srgbClr val="F52C72"/>
                          </a:solidFill>
                          <a:latin typeface="微软雅黑" panose="020B0503020204020204" charset="-122"/>
                          <a:ea typeface="微软雅黑" panose="020B0503020204020204" charset="-122"/>
                        </a:rPr>
                        <a:t>受邀来宾及家庭凭邀请函入场</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74320">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dirty="0">
                          <a:solidFill>
                            <a:schemeClr val="bg1"/>
                          </a:solidFill>
                          <a:latin typeface="微软雅黑" panose="020B0503020204020204" charset="-122"/>
                          <a:ea typeface="微软雅黑" panose="020B0503020204020204" charset="-122"/>
                        </a:rPr>
                        <a:t>冷饮茶歇</a:t>
                      </a:r>
                      <a:endParaRPr lang="zh-CN" altLang="en-US" sz="12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92D050"/>
                    </a:solidFill>
                  </a:tcPr>
                </a:tc>
                <a:tc>
                  <a:txBody>
                    <a:bodyPr/>
                    <a:lstStyle/>
                    <a:p>
                      <a:pPr>
                        <a:buNone/>
                      </a:pPr>
                      <a:r>
                        <a:rPr lang="zh-CN" altLang="en-US" sz="1200" b="1" dirty="0">
                          <a:solidFill>
                            <a:schemeClr val="bg1"/>
                          </a:solidFill>
                          <a:latin typeface="微软雅黑" panose="020B0503020204020204" charset="-122"/>
                          <a:ea typeface="微软雅黑" panose="020B0503020204020204" charset="-122"/>
                          <a:sym typeface="+mn-ea"/>
                        </a:rPr>
                        <a:t>现场提供精美冷饮茶歇为来宾消暑解热（舞台演出开场前）</a:t>
                      </a:r>
                      <a:endParaRPr lang="zh-CN" altLang="en-US" sz="1200" b="1" dirty="0">
                        <a:solidFill>
                          <a:schemeClr val="bg1"/>
                        </a:solidFill>
                        <a:latin typeface="微软雅黑" panose="020B0503020204020204" charset="-122"/>
                        <a:ea typeface="微软雅黑" panose="020B0503020204020204" charset="-122"/>
                        <a:sym typeface="+mn-ea"/>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92D050"/>
                    </a:solidFill>
                  </a:tcPr>
                </a:tc>
              </a:tr>
              <a:tr h="274320">
                <a:tc vMerge="1">
                  <a:tcPr/>
                </a:tc>
                <a:tc>
                  <a:txBody>
                    <a:bodyPr/>
                    <a:lstStyle/>
                    <a:p>
                      <a:pPr algn="ctr"/>
                      <a:r>
                        <a:rPr lang="en-US" altLang="zh-CN" sz="1200" dirty="0">
                          <a:solidFill>
                            <a:srgbClr val="F52C72"/>
                          </a:solidFill>
                          <a:latin typeface="微软雅黑" panose="020B0503020204020204" charset="-122"/>
                          <a:ea typeface="微软雅黑" panose="020B0503020204020204" charset="-122"/>
                          <a:sym typeface="+mn-ea"/>
                        </a:rPr>
                        <a:t>18:00-18:10</a:t>
                      </a:r>
                      <a:endParaRPr lang="en-US" altLang="zh-CN"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r>
                        <a:rPr lang="zh-CN" altLang="en-US" sz="1200" dirty="0">
                          <a:solidFill>
                            <a:srgbClr val="F52C72"/>
                          </a:solidFill>
                          <a:latin typeface="微软雅黑" panose="020B0503020204020204" charset="-122"/>
                          <a:ea typeface="微软雅黑" panose="020B0503020204020204" charset="-122"/>
                        </a:rPr>
                        <a:t>主办方致辞（限戏剧节第一天）</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r>
                        <a:rPr lang="zh-CN" altLang="en-US" sz="1200" dirty="0">
                          <a:solidFill>
                            <a:srgbClr val="F52C72"/>
                          </a:solidFill>
                          <a:latin typeface="微软雅黑" panose="020B0503020204020204" charset="-122"/>
                          <a:ea typeface="微软雅黑" panose="020B0503020204020204" charset="-122"/>
                        </a:rPr>
                        <a:t>项目领导致辞，感谢业主及客户的到来，简单项目宣讲</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74320">
                <a:tc vMerge="1">
                  <a:tcPr>
                    <a:lnL w="12700" cap="flat" cmpd="sng" algn="ctr">
                      <a:solidFill>
                        <a:srgbClr val="EACE89"/>
                      </a:solidFill>
                      <a:prstDash val="solid"/>
                      <a:round/>
                      <a:headEnd type="none" w="med" len="med"/>
                      <a:tailEnd type="none" w="med" len="med"/>
                    </a:lnL>
                    <a:lnR w="12700" cap="flat" cmpd="sng" algn="ctr">
                      <a:solidFill>
                        <a:srgbClr val="EACE89"/>
                      </a:solidFill>
                      <a:prstDash val="solid"/>
                      <a:round/>
                      <a:headEnd type="none" w="med" len="med"/>
                      <a:tailEnd type="none" w="med" len="med"/>
                    </a:lnR>
                    <a:lnT w="12700" cap="flat" cmpd="sng" algn="ctr">
                      <a:solidFill>
                        <a:srgbClr val="EACE89"/>
                      </a:solidFill>
                      <a:prstDash val="solid"/>
                      <a:round/>
                      <a:headEnd type="none" w="med" len="med"/>
                      <a:tailEnd type="none" w="med" len="med"/>
                    </a:lnT>
                    <a:lnB w="12700" cap="flat" cmpd="sng" algn="ctr">
                      <a:solidFill>
                        <a:srgbClr val="EACE89"/>
                      </a:solidFill>
                      <a:prstDash val="solid"/>
                      <a:round/>
                      <a:headEnd type="none" w="med" len="med"/>
                      <a:tailEnd type="none" w="med" len="med"/>
                    </a:lnB>
                    <a:noFill/>
                  </a:tcPr>
                </a:tc>
                <a:tc rowSpan="2">
                  <a:txBody>
                    <a:bodyPr/>
                    <a:lstStyle/>
                    <a:p>
                      <a:pPr algn="ctr"/>
                      <a:r>
                        <a:rPr lang="en-US" altLang="zh-CN" sz="1200" b="0" dirty="0">
                          <a:solidFill>
                            <a:srgbClr val="F52C72"/>
                          </a:solidFill>
                          <a:latin typeface="微软雅黑" panose="020B0503020204020204" charset="-122"/>
                          <a:ea typeface="微软雅黑" panose="020B0503020204020204" charset="-122"/>
                        </a:rPr>
                        <a:t>18:10-20:00</a:t>
                      </a:r>
                      <a:endParaRPr lang="zh-CN" altLang="en-US"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r>
                        <a:rPr lang="zh-CN" altLang="en-US" sz="1200" dirty="0">
                          <a:solidFill>
                            <a:srgbClr val="F52C72"/>
                          </a:solidFill>
                          <a:latin typeface="微软雅黑" panose="020B0503020204020204" charset="-122"/>
                          <a:ea typeface="微软雅黑" panose="020B0503020204020204" charset="-122"/>
                        </a:rPr>
                        <a:t>沉浸式剧目演出</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r>
                        <a:rPr lang="zh-CN" altLang="en-US" sz="1200" dirty="0">
                          <a:solidFill>
                            <a:srgbClr val="F52C72"/>
                          </a:solidFill>
                          <a:latin typeface="微软雅黑" panose="020B0503020204020204" charset="-122"/>
                          <a:ea typeface="微软雅黑" panose="020B0503020204020204" charset="-122"/>
                        </a:rPr>
                        <a:t>根据选择剧目时长，确定每天场次</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74320">
                <a:tc vMerge="1">
                  <a:tcPr>
                    <a:lnL w="12700" cap="flat" cmpd="sng" algn="ctr">
                      <a:solidFill>
                        <a:srgbClr val="EACE89"/>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EACE89"/>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buNone/>
                      </a:pPr>
                      <a:r>
                        <a:rPr lang="zh-CN" altLang="en-US" sz="1200" b="1" dirty="0">
                          <a:solidFill>
                            <a:schemeClr val="bg1"/>
                          </a:solidFill>
                          <a:latin typeface="微软雅黑" panose="020B0503020204020204" charset="-122"/>
                          <a:ea typeface="微软雅黑" panose="020B0503020204020204" charset="-122"/>
                        </a:rPr>
                        <a:t>抽奖环节</a:t>
                      </a:r>
                      <a:endParaRPr lang="zh-CN" altLang="en-US" sz="12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92D050"/>
                    </a:solidFill>
                  </a:tcPr>
                </a:tc>
                <a:tc>
                  <a:txBody>
                    <a:bodyPr/>
                    <a:lstStyle/>
                    <a:p>
                      <a:pPr>
                        <a:buNone/>
                      </a:pPr>
                      <a:r>
                        <a:rPr lang="zh-CN" altLang="en-US" sz="1200" b="1" dirty="0">
                          <a:solidFill>
                            <a:schemeClr val="bg1"/>
                          </a:solidFill>
                          <a:latin typeface="微软雅黑" panose="020B0503020204020204" charset="-122"/>
                          <a:ea typeface="微软雅黑" panose="020B0503020204020204" charset="-122"/>
                        </a:rPr>
                        <a:t>现场抽取本周幸运观众</a:t>
                      </a:r>
                      <a:endParaRPr lang="zh-CN" altLang="en-US" sz="12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92D050"/>
                    </a:solidFill>
                  </a:tcPr>
                </a:tc>
              </a:tr>
              <a:tr h="261958">
                <a:tc>
                  <a:txBody>
                    <a:bodyPr/>
                    <a:lstStyle/>
                    <a:p>
                      <a:pPr algn="ctr">
                        <a:buNone/>
                      </a:pPr>
                      <a:endParaRPr lang="zh-CN" altLang="en-US" sz="1200" b="1" dirty="0">
                        <a:solidFill>
                          <a:srgbClr val="F85000"/>
                        </a:solidFill>
                        <a:latin typeface="迷你简菱心" panose="02010609000101010101" charset="-122"/>
                        <a:ea typeface="迷你简菱心" panose="02010609000101010101" charset="-122"/>
                        <a:sym typeface="+mn-ea"/>
                      </a:endParaRPr>
                    </a:p>
                  </a:txBody>
                  <a:tcPr>
                    <a:lnL w="12700" cap="flat" cmpd="sng" algn="ctr">
                      <a:solidFill>
                        <a:srgbClr val="EACE89"/>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lgn="ctr">
                        <a:buNone/>
                      </a:pPr>
                      <a:r>
                        <a:rPr lang="en-US" altLang="zh-CN" sz="1200" dirty="0">
                          <a:solidFill>
                            <a:srgbClr val="F52C72"/>
                          </a:solidFill>
                          <a:latin typeface="微软雅黑" panose="020B0503020204020204" charset="-122"/>
                          <a:ea typeface="微软雅黑" panose="020B0503020204020204" charset="-122"/>
                          <a:sym typeface="+mn-ea"/>
                        </a:rPr>
                        <a:t>20:00-</a:t>
                      </a:r>
                      <a:endParaRPr lang="zh-CN" altLang="en-US"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buNone/>
                      </a:pPr>
                      <a:r>
                        <a:rPr lang="zh-CN" altLang="en-US" sz="1200" dirty="0">
                          <a:solidFill>
                            <a:srgbClr val="F52C72"/>
                          </a:solidFill>
                          <a:latin typeface="微软雅黑" panose="020B0503020204020204" charset="-122"/>
                          <a:ea typeface="微软雅黑" panose="020B0503020204020204" charset="-122"/>
                        </a:rPr>
                        <a:t>活动淡出，工作人员撤场</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buNone/>
                      </a:pP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326515" y="469900"/>
            <a:ext cx="11369040" cy="6089650"/>
            <a:chOff x="1622" y="1350"/>
            <a:chExt cx="11010" cy="5897"/>
          </a:xfrm>
        </p:grpSpPr>
        <p:pic>
          <p:nvPicPr>
            <p:cNvPr id="21" name="图片 20" descr="白雪公主奇遇记"/>
            <p:cNvPicPr/>
            <p:nvPr/>
          </p:nvPicPr>
          <p:blipFill>
            <a:blip r:embed="rId1"/>
            <a:stretch>
              <a:fillRect/>
            </a:stretch>
          </p:blipFill>
          <p:spPr>
            <a:xfrm>
              <a:off x="3876" y="4413"/>
              <a:ext cx="2007" cy="2835"/>
            </a:xfrm>
            <a:prstGeom prst="rect">
              <a:avLst/>
            </a:prstGeom>
            <a:ln w="28575">
              <a:solidFill>
                <a:schemeClr val="bg1"/>
              </a:solidFill>
            </a:ln>
          </p:spPr>
        </p:pic>
        <p:pic>
          <p:nvPicPr>
            <p:cNvPr id="23" name="图片 22" descr="丑小鸭海报"/>
            <p:cNvPicPr/>
            <p:nvPr/>
          </p:nvPicPr>
          <p:blipFill>
            <a:blip r:embed="rId2"/>
            <a:stretch>
              <a:fillRect/>
            </a:stretch>
          </p:blipFill>
          <p:spPr>
            <a:xfrm>
              <a:off x="1625" y="4413"/>
              <a:ext cx="2007" cy="2835"/>
            </a:xfrm>
            <a:prstGeom prst="rect">
              <a:avLst/>
            </a:prstGeom>
            <a:ln w="28575">
              <a:solidFill>
                <a:schemeClr val="bg1"/>
              </a:solidFill>
            </a:ln>
          </p:spPr>
        </p:pic>
        <p:pic>
          <p:nvPicPr>
            <p:cNvPr id="24" name="图片 23" descr="灰姑娘海报"/>
            <p:cNvPicPr/>
            <p:nvPr/>
          </p:nvPicPr>
          <p:blipFill>
            <a:blip r:embed="rId3"/>
            <a:stretch>
              <a:fillRect/>
            </a:stretch>
          </p:blipFill>
          <p:spPr>
            <a:xfrm>
              <a:off x="8376" y="4413"/>
              <a:ext cx="2007" cy="2835"/>
            </a:xfrm>
            <a:prstGeom prst="rect">
              <a:avLst/>
            </a:prstGeom>
            <a:ln w="28575">
              <a:solidFill>
                <a:schemeClr val="bg1"/>
              </a:solidFill>
            </a:ln>
          </p:spPr>
        </p:pic>
        <p:pic>
          <p:nvPicPr>
            <p:cNvPr id="25" name="图片 24" descr="爱丽丝海报"/>
            <p:cNvPicPr>
              <a:picLocks noChangeAspect="1"/>
            </p:cNvPicPr>
            <p:nvPr/>
          </p:nvPicPr>
          <p:blipFill>
            <a:blip r:embed="rId4"/>
            <a:stretch>
              <a:fillRect/>
            </a:stretch>
          </p:blipFill>
          <p:spPr>
            <a:xfrm>
              <a:off x="1622" y="1350"/>
              <a:ext cx="2005" cy="2835"/>
            </a:xfrm>
            <a:prstGeom prst="rect">
              <a:avLst/>
            </a:prstGeom>
            <a:ln w="28575">
              <a:solidFill>
                <a:schemeClr val="bg1"/>
              </a:solidFill>
            </a:ln>
          </p:spPr>
        </p:pic>
        <p:pic>
          <p:nvPicPr>
            <p:cNvPr id="26" name="图片 25" descr="白雪公主海报"/>
            <p:cNvPicPr/>
            <p:nvPr/>
          </p:nvPicPr>
          <p:blipFill>
            <a:blip r:embed="rId5"/>
            <a:stretch>
              <a:fillRect/>
            </a:stretch>
          </p:blipFill>
          <p:spPr>
            <a:xfrm>
              <a:off x="6133" y="1350"/>
              <a:ext cx="2006" cy="2835"/>
            </a:xfrm>
            <a:prstGeom prst="rect">
              <a:avLst/>
            </a:prstGeom>
            <a:ln w="28575">
              <a:solidFill>
                <a:schemeClr val="bg1"/>
              </a:solidFill>
            </a:ln>
          </p:spPr>
        </p:pic>
        <p:pic>
          <p:nvPicPr>
            <p:cNvPr id="27" name="图片 26" descr="绿野仙踪海报"/>
            <p:cNvPicPr/>
            <p:nvPr/>
          </p:nvPicPr>
          <p:blipFill>
            <a:blip r:embed="rId6"/>
            <a:stretch>
              <a:fillRect/>
            </a:stretch>
          </p:blipFill>
          <p:spPr>
            <a:xfrm>
              <a:off x="10626" y="4413"/>
              <a:ext cx="2007" cy="2835"/>
            </a:xfrm>
            <a:prstGeom prst="rect">
              <a:avLst/>
            </a:prstGeom>
            <a:ln w="28575">
              <a:solidFill>
                <a:schemeClr val="bg1"/>
              </a:solidFill>
            </a:ln>
          </p:spPr>
        </p:pic>
        <p:pic>
          <p:nvPicPr>
            <p:cNvPr id="28" name="图片 27" descr="美人鱼海报"/>
            <p:cNvPicPr/>
            <p:nvPr/>
          </p:nvPicPr>
          <p:blipFill>
            <a:blip r:embed="rId7"/>
            <a:stretch>
              <a:fillRect/>
            </a:stretch>
          </p:blipFill>
          <p:spPr>
            <a:xfrm>
              <a:off x="8389" y="1350"/>
              <a:ext cx="2006" cy="2835"/>
            </a:xfrm>
            <a:prstGeom prst="rect">
              <a:avLst/>
            </a:prstGeom>
            <a:ln w="28575">
              <a:solidFill>
                <a:schemeClr val="bg1"/>
              </a:solidFill>
            </a:ln>
          </p:spPr>
        </p:pic>
        <p:pic>
          <p:nvPicPr>
            <p:cNvPr id="29" name="图片 28" descr="拇指姑娘"/>
            <p:cNvPicPr/>
            <p:nvPr/>
          </p:nvPicPr>
          <p:blipFill>
            <a:blip r:embed="rId8"/>
            <a:stretch>
              <a:fillRect/>
            </a:stretch>
          </p:blipFill>
          <p:spPr>
            <a:xfrm>
              <a:off x="6132" y="4413"/>
              <a:ext cx="2007" cy="2835"/>
            </a:xfrm>
            <a:prstGeom prst="rect">
              <a:avLst/>
            </a:prstGeom>
            <a:ln w="28575">
              <a:solidFill>
                <a:schemeClr val="bg1"/>
              </a:solidFill>
            </a:ln>
          </p:spPr>
        </p:pic>
        <p:pic>
          <p:nvPicPr>
            <p:cNvPr id="30" name="图片 29"/>
            <p:cNvPicPr/>
            <p:nvPr/>
          </p:nvPicPr>
          <p:blipFill>
            <a:blip r:embed="rId9"/>
            <a:stretch>
              <a:fillRect/>
            </a:stretch>
          </p:blipFill>
          <p:spPr>
            <a:xfrm>
              <a:off x="3876" y="1350"/>
              <a:ext cx="2007" cy="2835"/>
            </a:xfrm>
            <a:prstGeom prst="rect">
              <a:avLst/>
            </a:prstGeom>
            <a:ln w="28575">
              <a:solidFill>
                <a:schemeClr val="bg1"/>
              </a:solidFill>
            </a:ln>
          </p:spPr>
        </p:pic>
        <p:pic>
          <p:nvPicPr>
            <p:cNvPr id="31" name="图片 30" descr="三只小猪"/>
            <p:cNvPicPr>
              <a:picLocks noChangeAspect="1"/>
            </p:cNvPicPr>
            <p:nvPr/>
          </p:nvPicPr>
          <p:blipFill>
            <a:blip r:embed="rId10"/>
            <a:stretch>
              <a:fillRect/>
            </a:stretch>
          </p:blipFill>
          <p:spPr>
            <a:xfrm>
              <a:off x="10626" y="1350"/>
              <a:ext cx="2007" cy="2835"/>
            </a:xfrm>
            <a:prstGeom prst="rect">
              <a:avLst/>
            </a:prstGeom>
            <a:ln w="28575">
              <a:solidFill>
                <a:schemeClr val="bg1"/>
              </a:solidFill>
            </a:ln>
          </p:spPr>
        </p:pic>
      </p:grpSp>
      <p:grpSp>
        <p:nvGrpSpPr>
          <p:cNvPr id="11" name="组合 10"/>
          <p:cNvGrpSpPr/>
          <p:nvPr/>
        </p:nvGrpSpPr>
        <p:grpSpPr>
          <a:xfrm>
            <a:off x="22225" y="-90170"/>
            <a:ext cx="3121304" cy="7458075"/>
            <a:chOff x="35" y="-1724"/>
            <a:chExt cx="3415" cy="8160"/>
          </a:xfrm>
        </p:grpSpPr>
        <p:grpSp>
          <p:nvGrpSpPr>
            <p:cNvPr id="17" name="组合 16"/>
            <p:cNvGrpSpPr/>
            <p:nvPr/>
          </p:nvGrpSpPr>
          <p:grpSpPr>
            <a:xfrm flipH="1">
              <a:off x="415" y="-578"/>
              <a:ext cx="2938" cy="265"/>
              <a:chOff x="1642" y="5411"/>
              <a:chExt cx="5080" cy="459"/>
            </a:xfrm>
          </p:grpSpPr>
          <p:cxnSp>
            <p:nvCxnSpPr>
              <p:cNvPr id="12" name="直接连接符 11"/>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flipH="1">
              <a:off x="594" y="-1165"/>
              <a:ext cx="2482" cy="571"/>
            </a:xfrm>
            <a:prstGeom prst="rect">
              <a:avLst/>
            </a:prstGeom>
            <a:noFill/>
          </p:spPr>
          <p:txBody>
            <a:bodyPr wrap="square" rtlCol="0">
              <a:spAutoFit/>
            </a:bodyPr>
            <a:lstStyle/>
            <a:p>
              <a:pPr algn="dist"/>
              <a:r>
                <a:rPr lang="zh-CN" altLang="en-US" sz="2800" dirty="0">
                  <a:solidFill>
                    <a:srgbClr val="FF0000"/>
                  </a:solidFill>
                  <a:latin typeface="方正粗黑宋简体" panose="02000000000000000000" pitchFamily="2" charset="-122"/>
                  <a:ea typeface="方正粗黑宋简体" panose="02000000000000000000" pitchFamily="2" charset="-122"/>
                </a:rPr>
                <a:t>剧目清单</a:t>
              </a:r>
              <a:endParaRPr lang="zh-CN" altLang="en-US" sz="2800" dirty="0">
                <a:solidFill>
                  <a:srgbClr val="FF0000"/>
                </a:solidFill>
                <a:latin typeface="方正粗黑宋简体" panose="02000000000000000000" pitchFamily="2" charset="-122"/>
                <a:ea typeface="方正粗黑宋简体" panose="02000000000000000000" pitchFamily="2" charset="-122"/>
              </a:endParaRPr>
            </a:p>
          </p:txBody>
        </p:sp>
        <p:cxnSp>
          <p:nvCxnSpPr>
            <p:cNvPr id="18" name="直接连接符 17"/>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22" name="直接连接符 21"/>
            <p:cNvCxnSpPr/>
            <p:nvPr/>
          </p:nvCxnSpPr>
          <p:spPr>
            <a:xfrm>
              <a:off x="35" y="-1642"/>
              <a:ext cx="46" cy="80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352951" y="1893152"/>
            <a:ext cx="9694310" cy="853252"/>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10" name="Picture 9" descr="yellow.png"/>
            <p:cNvPicPr>
              <a:picLocks noChangeAspect="1"/>
            </p:cNvPicPr>
            <p:nvPr/>
          </p:nvPicPr>
          <p:blipFill>
            <a:blip r:embed="rId1"/>
            <a:stretch>
              <a:fillRect/>
            </a:stretch>
          </p:blipFill>
          <p:spPr>
            <a:xfrm>
              <a:off x="4441776" y="1208314"/>
              <a:ext cx="586740" cy="609600"/>
            </a:xfrm>
            <a:prstGeom prst="rect">
              <a:avLst/>
            </a:prstGeom>
          </p:spPr>
        </p:pic>
      </p:grpSp>
      <p:sp>
        <p:nvSpPr>
          <p:cNvPr id="12" name="TextBox 11"/>
          <p:cNvSpPr txBox="1"/>
          <p:nvPr/>
        </p:nvSpPr>
        <p:spPr>
          <a:xfrm>
            <a:off x="5176300" y="1162556"/>
            <a:ext cx="4046725" cy="694055"/>
          </a:xfrm>
          <a:prstGeom prst="rect">
            <a:avLst/>
          </a:prstGeom>
          <a:noFill/>
        </p:spPr>
        <p:txBody>
          <a:bodyPr wrap="square" rtlCol="0">
            <a:spAutoFit/>
          </a:bodyPr>
          <a:lstStyle/>
          <a:p>
            <a:pPr algn="dist"/>
            <a:r>
              <a:rPr lang="zh-CN" altLang="en-US" sz="3920" dirty="0">
                <a:solidFill>
                  <a:srgbClr val="5DA156"/>
                </a:solidFill>
                <a:latin typeface="迷你简菱心" panose="02010609000101010101" charset="-122"/>
                <a:ea typeface="迷你简菱心" panose="02010609000101010101" charset="-122"/>
              </a:rPr>
              <a:t>爱丽丝</a:t>
            </a:r>
            <a:r>
              <a:rPr lang="zh-CN" altLang="en-US" sz="3920" dirty="0">
                <a:solidFill>
                  <a:srgbClr val="E5AC3C"/>
                </a:solidFill>
                <a:latin typeface="迷你简菱心" panose="02010609000101010101" charset="-122"/>
                <a:ea typeface="迷你简菱心" panose="02010609000101010101" charset="-122"/>
              </a:rPr>
              <a:t>梦游仙境</a:t>
            </a:r>
            <a:endParaRPr lang="zh-CN" altLang="en-US" sz="3920" dirty="0">
              <a:solidFill>
                <a:srgbClr val="E5AC3C"/>
              </a:solidFill>
              <a:latin typeface="迷你简菱心" panose="02010609000101010101" charset="-122"/>
              <a:ea typeface="迷你简菱心" panose="02010609000101010101" charset="-122"/>
            </a:endParaRPr>
          </a:p>
        </p:txBody>
      </p:sp>
      <p:pic>
        <p:nvPicPr>
          <p:cNvPr id="4" name="图片 3"/>
          <p:cNvPicPr>
            <a:picLocks noChangeAspect="1"/>
          </p:cNvPicPr>
          <p:nvPr/>
        </p:nvPicPr>
        <p:blipFill>
          <a:blip r:embed="rId2"/>
          <a:stretch>
            <a:fillRect/>
          </a:stretch>
        </p:blipFill>
        <p:spPr>
          <a:xfrm>
            <a:off x="2352569" y="2477986"/>
            <a:ext cx="2500619" cy="3527249"/>
          </a:xfrm>
          <a:prstGeom prst="roundRect">
            <a:avLst/>
          </a:prstGeom>
          <a:ln w="38100">
            <a:solidFill>
              <a:schemeClr val="bg1">
                <a:lumMod val="75000"/>
              </a:schemeClr>
            </a:solidFill>
          </a:ln>
        </p:spPr>
      </p:pic>
      <p:sp>
        <p:nvSpPr>
          <p:cNvPr id="2" name="文本框 1"/>
          <p:cNvSpPr txBox="1"/>
          <p:nvPr/>
        </p:nvSpPr>
        <p:spPr>
          <a:xfrm>
            <a:off x="5350505" y="2741961"/>
            <a:ext cx="6756688" cy="2963545"/>
          </a:xfrm>
          <a:prstGeom prst="rect">
            <a:avLst/>
          </a:prstGeom>
          <a:noFill/>
        </p:spPr>
        <p:txBody>
          <a:bodyPr wrap="square" rtlCol="0" anchor="t">
            <a:spAutoFit/>
          </a:bodyPr>
          <a:lstStyle/>
          <a:p>
            <a:pPr indent="640080" eaLnBrk="1" fontAlgn="auto" hangingPunct="1">
              <a:lnSpc>
                <a:spcPts val="2800"/>
              </a:lnSpc>
            </a:pPr>
            <a:r>
              <a:rPr lang="zh-CN" altLang="en-US" sz="1680" dirty="0">
                <a:solidFill>
                  <a:schemeClr val="tx1">
                    <a:lumMod val="85000"/>
                    <a:lumOff val="15000"/>
                  </a:schemeClr>
                </a:solidFill>
                <a:latin typeface="微软雅黑" panose="020B0503020204020204" charset="-122"/>
                <a:ea typeface="微软雅黑" panose="020B0503020204020204" charset="-122"/>
                <a:sym typeface="+mn-ea"/>
              </a:rPr>
              <a:t>善良美丽的小姑娘爱丽丝和姐姐在树荫下休息的时候，遇见了一只带着帽子的兔子，爱丽丝一时好奇，跟随兔子来到了一个神秘的仙境，仙境里住着许许多多奇怪的小精灵。</a:t>
            </a:r>
            <a:endParaRPr lang="zh-CN" altLang="en-US" sz="1680" dirty="0">
              <a:solidFill>
                <a:schemeClr val="tx1">
                  <a:lumMod val="85000"/>
                  <a:lumOff val="15000"/>
                </a:schemeClr>
              </a:solidFill>
              <a:latin typeface="微软雅黑" panose="020B0503020204020204" charset="-122"/>
              <a:ea typeface="微软雅黑" panose="020B0503020204020204" charset="-122"/>
              <a:sym typeface="+mn-ea"/>
            </a:endParaRPr>
          </a:p>
          <a:p>
            <a:pPr indent="640080" eaLnBrk="1" fontAlgn="auto" hangingPunct="1">
              <a:lnSpc>
                <a:spcPts val="2800"/>
              </a:lnSpc>
            </a:pPr>
            <a:r>
              <a:rPr lang="zh-CN" altLang="en-US" sz="1680" dirty="0">
                <a:solidFill>
                  <a:schemeClr val="tx1">
                    <a:lumMod val="85000"/>
                    <a:lumOff val="15000"/>
                  </a:schemeClr>
                </a:solidFill>
                <a:latin typeface="微软雅黑" panose="020B0503020204020204" charset="-122"/>
                <a:ea typeface="微软雅黑" panose="020B0503020204020204" charset="-122"/>
                <a:sym typeface="+mn-ea"/>
              </a:rPr>
              <a:t>爱丽丝在追兔子先生的时候，误闯进了女王陛下的花园，残暴的女王陛下因为兔子先生没有戴手套和扇子，要砍掉兔子先生的脑袋，爱丽丝挺身而出保护兔子先生，暴怒的女王要把爱丽丝和兔子先生的脑袋一起砍掉，在刀子即将落下之际，爱丽丝从梦中醒来。</a:t>
            </a:r>
            <a:endParaRPr lang="zh-CN" altLang="en-US" sz="1680" dirty="0">
              <a:solidFill>
                <a:schemeClr val="tx1">
                  <a:lumMod val="85000"/>
                  <a:lumOff val="15000"/>
                </a:schemeClr>
              </a:solidFill>
              <a:latin typeface="微软雅黑" panose="020B0503020204020204" charset="-122"/>
              <a:ea typeface="微软雅黑" panose="020B0503020204020204" charset="-122"/>
              <a:sym typeface="+mn-ea"/>
            </a:endParaRPr>
          </a:p>
          <a:p>
            <a:pPr indent="640080" eaLnBrk="1" fontAlgn="auto" hangingPunct="1">
              <a:lnSpc>
                <a:spcPts val="2800"/>
              </a:lnSpc>
            </a:pPr>
            <a:r>
              <a:rPr lang="zh-CN" altLang="en-US" sz="1680" dirty="0">
                <a:solidFill>
                  <a:schemeClr val="tx1">
                    <a:lumMod val="85000"/>
                    <a:lumOff val="15000"/>
                  </a:schemeClr>
                </a:solidFill>
                <a:latin typeface="微软雅黑" panose="020B0503020204020204" charset="-122"/>
                <a:ea typeface="微软雅黑" panose="020B0503020204020204" charset="-122"/>
                <a:sym typeface="+mn-ea"/>
              </a:rPr>
              <a:t>原来，这只是一个神奇的梦吗</a:t>
            </a:r>
            <a:endParaRPr lang="zh-CN" altLang="en-US" sz="1680" dirty="0">
              <a:solidFill>
                <a:schemeClr val="tx1">
                  <a:lumMod val="85000"/>
                  <a:lumOff val="15000"/>
                </a:schemeClr>
              </a:solidFill>
              <a:latin typeface="微软雅黑" panose="020B0503020204020204" charset="-122"/>
              <a:ea typeface="微软雅黑" panose="020B0503020204020204" charset="-122"/>
              <a:sym typeface="+mn-ea"/>
            </a:endParaRPr>
          </a:p>
        </p:txBody>
      </p:sp>
      <p:grpSp>
        <p:nvGrpSpPr>
          <p:cNvPr id="13" name="组合 12"/>
          <p:cNvGrpSpPr/>
          <p:nvPr/>
        </p:nvGrpSpPr>
        <p:grpSpPr>
          <a:xfrm>
            <a:off x="22225" y="-90170"/>
            <a:ext cx="3121304" cy="7458075"/>
            <a:chOff x="35" y="-1724"/>
            <a:chExt cx="3415" cy="8160"/>
          </a:xfrm>
        </p:grpSpPr>
        <p:grpSp>
          <p:nvGrpSpPr>
            <p:cNvPr id="14" name="组合 13"/>
            <p:cNvGrpSpPr/>
            <p:nvPr/>
          </p:nvGrpSpPr>
          <p:grpSpPr>
            <a:xfrm flipH="1">
              <a:off x="415" y="-578"/>
              <a:ext cx="2938" cy="265"/>
              <a:chOff x="1642" y="5411"/>
              <a:chExt cx="5080" cy="459"/>
            </a:xfrm>
          </p:grpSpPr>
          <p:cxnSp>
            <p:nvCxnSpPr>
              <p:cNvPr id="19" name="直接连接符 18"/>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nvSpPr>
          <p:spPr>
            <a:xfrm flipH="1">
              <a:off x="594" y="-1165"/>
              <a:ext cx="2482" cy="571"/>
            </a:xfrm>
            <a:prstGeom prst="rect">
              <a:avLst/>
            </a:prstGeom>
            <a:noFill/>
          </p:spPr>
          <p:txBody>
            <a:bodyPr wrap="square" rtlCol="0">
              <a:spAutoFit/>
            </a:bodyPr>
            <a:lstStyle/>
            <a:p>
              <a:pPr algn="dist"/>
              <a:r>
                <a:rPr lang="zh-CN" altLang="en-US" sz="2800" dirty="0">
                  <a:solidFill>
                    <a:srgbClr val="FF0000"/>
                  </a:solidFill>
                  <a:latin typeface="方正粗黑宋简体" panose="02000000000000000000" pitchFamily="2" charset="-122"/>
                  <a:ea typeface="方正粗黑宋简体" panose="02000000000000000000" pitchFamily="2" charset="-122"/>
                </a:rPr>
                <a:t>剧目推荐</a:t>
              </a:r>
              <a:endParaRPr lang="zh-CN" altLang="en-US" sz="2800" dirty="0">
                <a:solidFill>
                  <a:srgbClr val="FF0000"/>
                </a:solidFill>
                <a:latin typeface="方正粗黑宋简体" panose="02000000000000000000" pitchFamily="2" charset="-122"/>
                <a:ea typeface="方正粗黑宋简体" panose="02000000000000000000" pitchFamily="2" charset="-122"/>
              </a:endParaRPr>
            </a:p>
          </p:txBody>
        </p:sp>
        <p:cxnSp>
          <p:nvCxnSpPr>
            <p:cNvPr id="16" name="直接连接符 15"/>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18" name="直接连接符 17"/>
            <p:cNvCxnSpPr/>
            <p:nvPr/>
          </p:nvCxnSpPr>
          <p:spPr>
            <a:xfrm>
              <a:off x="35" y="-1642"/>
              <a:ext cx="46" cy="80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7390765" y="791210"/>
            <a:ext cx="6015990" cy="5655945"/>
          </a:xfrm>
          <a:prstGeom prst="roundRect">
            <a:avLst/>
          </a:prstGeom>
        </p:spPr>
      </p:pic>
      <p:sp>
        <p:nvSpPr>
          <p:cNvPr id="2" name="文本框 1"/>
          <p:cNvSpPr txBox="1"/>
          <p:nvPr/>
        </p:nvSpPr>
        <p:spPr>
          <a:xfrm>
            <a:off x="819150" y="645795"/>
            <a:ext cx="6572250" cy="5908040"/>
          </a:xfrm>
          <a:prstGeom prst="rect">
            <a:avLst/>
          </a:prstGeom>
          <a:noFill/>
        </p:spPr>
        <p:txBody>
          <a:bodyPr wrap="square" rtlCol="0" anchor="t">
            <a:spAutoFit/>
          </a:bodyPr>
          <a:lstStyle/>
          <a:p>
            <a:pPr>
              <a:lnSpc>
                <a:spcPct val="150000"/>
              </a:lnSpc>
            </a:pPr>
            <a:r>
              <a:rPr lang="zh-CN" altLang="en-US" sz="1400" b="1">
                <a:solidFill>
                  <a:srgbClr val="00B0F0"/>
                </a:solidFill>
                <a:latin typeface="微软雅黑" panose="020B0503020204020204" charset="-122"/>
                <a:ea typeface="微软雅黑" panose="020B0503020204020204" charset="-122"/>
                <a:cs typeface="微软雅黑" panose="020B0503020204020204" charset="-122"/>
                <a:sym typeface="+mn-ea"/>
              </a:rPr>
              <a:t>演出信息：</a:t>
            </a:r>
            <a:endParaRPr lang="zh-CN" altLang="en-US" sz="1400" b="1">
              <a:solidFill>
                <a:srgbClr val="00B0F0"/>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演出时长：</a:t>
            </a:r>
            <a:r>
              <a:rPr lang="en-US" altLang="zh-CN" sz="1400">
                <a:latin typeface="微软雅黑" panose="020B0503020204020204" charset="-122"/>
                <a:ea typeface="微软雅黑" panose="020B0503020204020204" charset="-122"/>
                <a:cs typeface="微软雅黑" panose="020B0503020204020204" charset="-122"/>
                <a:sym typeface="+mn-ea"/>
              </a:rPr>
              <a:t>80</a:t>
            </a:r>
            <a:r>
              <a:rPr lang="zh-CN" altLang="en-US" sz="1400">
                <a:latin typeface="微软雅黑" panose="020B0503020204020204" charset="-122"/>
                <a:ea typeface="微软雅黑" panose="020B0503020204020204" charset="-122"/>
                <a:cs typeface="微软雅黑" panose="020B0503020204020204" charset="-122"/>
                <a:sym typeface="+mn-ea"/>
              </a:rPr>
              <a:t>分钟</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演出人数：</a:t>
            </a:r>
            <a:r>
              <a:rPr lang="zh-CN" altLang="en-US" sz="1400">
                <a:latin typeface="微软雅黑" panose="020B0503020204020204" charset="-122"/>
                <a:ea typeface="微软雅黑" panose="020B0503020204020204" charset="-122"/>
                <a:cs typeface="微软雅黑" panose="020B0503020204020204" charset="-122"/>
                <a:sym typeface="+mn-ea"/>
              </a:rPr>
              <a:t>9人</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solidFill>
                  <a:srgbClr val="00B0F0"/>
                </a:solidFill>
                <a:latin typeface="微软雅黑" panose="020B0503020204020204" charset="-122"/>
                <a:ea typeface="微软雅黑" panose="020B0503020204020204" charset="-122"/>
                <a:cs typeface="微软雅黑" panose="020B0503020204020204" charset="-122"/>
                <a:sym typeface="+mn-ea"/>
              </a:rPr>
              <a:t>人物介绍：</a:t>
            </a:r>
            <a:endParaRPr lang="zh-CN" altLang="en-US" sz="1400" b="1">
              <a:solidFill>
                <a:srgbClr val="00B0F0"/>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爱丽丝：</a:t>
            </a:r>
            <a:r>
              <a:rPr lang="zh-CN" altLang="en-US" sz="1400">
                <a:latin typeface="微软雅黑" panose="020B0503020204020204" charset="-122"/>
                <a:ea typeface="微软雅黑" panose="020B0503020204020204" charset="-122"/>
                <a:cs typeface="微软雅黑" panose="020B0503020204020204" charset="-122"/>
                <a:sym typeface="+mn-ea"/>
              </a:rPr>
              <a:t>善良可爱，好奇心强，虽然充满正义感但是胆子很小，容易大惊小怪。</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兔子先生：</a:t>
            </a:r>
            <a:r>
              <a:rPr lang="zh-CN" altLang="en-US" sz="1400">
                <a:latin typeface="微软雅黑" panose="020B0503020204020204" charset="-122"/>
                <a:ea typeface="微软雅黑" panose="020B0503020204020204" charset="-122"/>
                <a:cs typeface="微软雅黑" panose="020B0503020204020204" charset="-122"/>
                <a:sym typeface="+mn-ea"/>
              </a:rPr>
              <a:t>女王的专用小号手，大头虾，丢三落四，讲话有点结巴但是语速很快。</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稻草人：</a:t>
            </a:r>
            <a:r>
              <a:rPr lang="zh-CN" altLang="en-US" sz="1400">
                <a:latin typeface="微软雅黑" panose="020B0503020204020204" charset="-122"/>
                <a:ea typeface="微软雅黑" panose="020B0503020204020204" charset="-122"/>
                <a:cs typeface="微软雅黑" panose="020B0503020204020204" charset="-122"/>
                <a:sym typeface="+mn-ea"/>
              </a:rPr>
              <a:t>会画画的稻草人，讲话慢吞吞的，热心助人。</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渡渡鸟：</a:t>
            </a:r>
            <a:r>
              <a:rPr lang="zh-CN" altLang="en-US" sz="1400">
                <a:latin typeface="微软雅黑" panose="020B0503020204020204" charset="-122"/>
                <a:ea typeface="微软雅黑" panose="020B0503020204020204" charset="-122"/>
                <a:cs typeface="微软雅黑" panose="020B0503020204020204" charset="-122"/>
                <a:sym typeface="+mn-ea"/>
              </a:rPr>
              <a:t>生活在海里的一只海鸟，幽默风趣，有礼貌，是一位绅士。</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蓝毛虫：</a:t>
            </a:r>
            <a:r>
              <a:rPr lang="zh-CN" altLang="en-US" sz="1400">
                <a:latin typeface="微软雅黑" panose="020B0503020204020204" charset="-122"/>
                <a:ea typeface="微软雅黑" panose="020B0503020204020204" charset="-122"/>
                <a:cs typeface="微软雅黑" panose="020B0503020204020204" charset="-122"/>
                <a:sym typeface="+mn-ea"/>
              </a:rPr>
              <a:t>百事通毛毛虫，什么都知道一点，最大的缺点就是爱摆款，很懒。</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妙妙猫：</a:t>
            </a:r>
            <a:r>
              <a:rPr lang="zh-CN" altLang="en-US" sz="1400">
                <a:latin typeface="微软雅黑" panose="020B0503020204020204" charset="-122"/>
                <a:ea typeface="微软雅黑" panose="020B0503020204020204" charset="-122"/>
                <a:cs typeface="微软雅黑" panose="020B0503020204020204" charset="-122"/>
                <a:sym typeface="+mn-ea"/>
              </a:rPr>
              <a:t>可以随时隐身的一只神奇的猫。性格神秘奸诈。动作和声音都十分夸张。</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疯帽子：</a:t>
            </a:r>
            <a:r>
              <a:rPr lang="zh-CN" altLang="en-US" sz="1400">
                <a:latin typeface="微软雅黑" panose="020B0503020204020204" charset="-122"/>
                <a:ea typeface="微软雅黑" panose="020B0503020204020204" charset="-122"/>
                <a:cs typeface="微软雅黑" panose="020B0503020204020204" charset="-122"/>
                <a:sym typeface="+mn-ea"/>
              </a:rPr>
              <a:t>女王的以前的专用帽子师傅，非常调皮爱捉弄人。</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三月兔：</a:t>
            </a:r>
            <a:r>
              <a:rPr lang="zh-CN" altLang="en-US" sz="1400">
                <a:latin typeface="微软雅黑" panose="020B0503020204020204" charset="-122"/>
                <a:ea typeface="微软雅黑" panose="020B0503020204020204" charset="-122"/>
                <a:cs typeface="微软雅黑" panose="020B0503020204020204" charset="-122"/>
                <a:sym typeface="+mn-ea"/>
              </a:rPr>
              <a:t>疯帽子的小伙伴，活泼可爱。</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女王：</a:t>
            </a:r>
            <a:r>
              <a:rPr lang="zh-CN" altLang="en-US" sz="1400">
                <a:latin typeface="微软雅黑" panose="020B0503020204020204" charset="-122"/>
                <a:ea typeface="微软雅黑" panose="020B0503020204020204" charset="-122"/>
                <a:cs typeface="微软雅黑" panose="020B0503020204020204" charset="-122"/>
                <a:sym typeface="+mn-ea"/>
              </a:rPr>
              <a:t>残暴成性的一位女王，非常热爱甜食。</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扑克人1：</a:t>
            </a:r>
            <a:r>
              <a:rPr lang="zh-CN" altLang="en-US" sz="1400">
                <a:latin typeface="微软雅黑" panose="020B0503020204020204" charset="-122"/>
                <a:ea typeface="微软雅黑" panose="020B0503020204020204" charset="-122"/>
                <a:cs typeface="微软雅黑" panose="020B0503020204020204" charset="-122"/>
                <a:sym typeface="+mn-ea"/>
              </a:rPr>
              <a:t>梅花A，扑克牌士兵。</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扑克人2：</a:t>
            </a:r>
            <a:r>
              <a:rPr lang="zh-CN" altLang="en-US" sz="1400">
                <a:latin typeface="微软雅黑" panose="020B0503020204020204" charset="-122"/>
                <a:ea typeface="微软雅黑" panose="020B0503020204020204" charset="-122"/>
                <a:cs typeface="微软雅黑" panose="020B0503020204020204" charset="-122"/>
                <a:sym typeface="+mn-ea"/>
              </a:rPr>
              <a:t>梅花2 ， 扑克人都是拿着武器的，斧头、剑之类。</a:t>
            </a:r>
            <a:endParaRPr lang="zh-CN" altLang="en-US" sz="1400">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2352569" y="2477985"/>
            <a:ext cx="2497049" cy="3527222"/>
          </a:xfrm>
          <a:prstGeom prst="roundRect">
            <a:avLst/>
          </a:prstGeom>
          <a:ln w="38100">
            <a:solidFill>
              <a:schemeClr val="bg1">
                <a:lumMod val="75000"/>
              </a:schemeClr>
            </a:solidFill>
          </a:ln>
        </p:spPr>
      </p:pic>
      <p:grpSp>
        <p:nvGrpSpPr>
          <p:cNvPr id="11" name="Group 10"/>
          <p:cNvGrpSpPr/>
          <p:nvPr/>
        </p:nvGrpSpPr>
        <p:grpSpPr>
          <a:xfrm>
            <a:off x="2352951" y="1893152"/>
            <a:ext cx="9694310" cy="853252"/>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10" name="Picture 9"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2" name="TextBox 11"/>
          <p:cNvSpPr txBox="1"/>
          <p:nvPr/>
        </p:nvSpPr>
        <p:spPr>
          <a:xfrm>
            <a:off x="5176300" y="1162556"/>
            <a:ext cx="4046725" cy="694055"/>
          </a:xfrm>
          <a:prstGeom prst="rect">
            <a:avLst/>
          </a:prstGeom>
          <a:noFill/>
        </p:spPr>
        <p:txBody>
          <a:bodyPr wrap="square" rtlCol="0">
            <a:spAutoFit/>
          </a:bodyPr>
          <a:lstStyle/>
          <a:p>
            <a:pPr algn="dist"/>
            <a:r>
              <a:rPr lang="zh-CN" altLang="en-US" sz="3920" dirty="0">
                <a:solidFill>
                  <a:srgbClr val="5DA156"/>
                </a:solidFill>
                <a:latin typeface="迷你简菱心" panose="02010609000101010101" charset="-122"/>
                <a:ea typeface="迷你简菱心" panose="02010609000101010101" charset="-122"/>
              </a:rPr>
              <a:t>不一样的</a:t>
            </a:r>
            <a:r>
              <a:rPr lang="zh-CN" altLang="en-US" sz="3920" dirty="0">
                <a:solidFill>
                  <a:srgbClr val="E5AC3C"/>
                </a:solidFill>
                <a:latin typeface="迷你简菱心" panose="02010609000101010101" charset="-122"/>
                <a:ea typeface="迷你简菱心" panose="02010609000101010101" charset="-122"/>
              </a:rPr>
              <a:t>龟与兔</a:t>
            </a:r>
            <a:endParaRPr lang="zh-CN" altLang="en-US" sz="3920" dirty="0">
              <a:solidFill>
                <a:srgbClr val="E5AC3C"/>
              </a:solidFill>
              <a:latin typeface="迷你简菱心" panose="02010609000101010101" charset="-122"/>
              <a:ea typeface="迷你简菱心" panose="02010609000101010101" charset="-122"/>
            </a:endParaRPr>
          </a:p>
        </p:txBody>
      </p:sp>
      <p:sp>
        <p:nvSpPr>
          <p:cNvPr id="2" name="文本框 1"/>
          <p:cNvSpPr txBox="1"/>
          <p:nvPr/>
        </p:nvSpPr>
        <p:spPr>
          <a:xfrm>
            <a:off x="5344160" y="3101340"/>
            <a:ext cx="7378065" cy="2963545"/>
          </a:xfrm>
          <a:prstGeom prst="rect">
            <a:avLst/>
          </a:prstGeom>
          <a:noFill/>
        </p:spPr>
        <p:txBody>
          <a:bodyPr wrap="square" rtlCol="0" anchor="t">
            <a:spAutoFit/>
          </a:bodyPr>
          <a:lstStyle/>
          <a:p>
            <a:pPr indent="640080" algn="l" eaLnBrk="1" fontAlgn="auto" hangingPunct="1">
              <a:lnSpc>
                <a:spcPts val="2800"/>
              </a:lnSpc>
              <a:buClrTx/>
              <a:buSzTx/>
              <a:buNone/>
            </a:pPr>
            <a:r>
              <a:rPr lang="zh-CN" altLang="en-US" sz="1680" dirty="0">
                <a:solidFill>
                  <a:schemeClr val="tx1">
                    <a:lumMod val="85000"/>
                    <a:lumOff val="15000"/>
                  </a:schemeClr>
                </a:solidFill>
                <a:latin typeface="微软雅黑" panose="020B0503020204020204" charset="-122"/>
                <a:ea typeface="微软雅黑" panose="020B0503020204020204" charset="-122"/>
                <a:sym typeface="+mn-ea"/>
              </a:rPr>
              <a:t>在森林王国里，动物学校一年一度盛大的学校运动会在一片欢声笑语中展开，所有人的目光都聚焦在了最后一个比赛项目上—马拉松比赛。在知道了参赛名单之后，所有的动物都放弃了，因为它们发现，跑步冠军旋风兔也参加了比赛，小动物们在知道夺冠无望的情况下，纷纷放弃了比赛，只有忍者龟依然坚持参加比赛。在比赛途中，旋风兔会毫无争议的夺得冠军吗？忍者龟将会经历什么样的坎坷呢？</a:t>
            </a:r>
            <a:endParaRPr lang="zh-CN" altLang="en-US" sz="1680" dirty="0">
              <a:solidFill>
                <a:schemeClr val="tx1">
                  <a:lumMod val="85000"/>
                  <a:lumOff val="15000"/>
                </a:schemeClr>
              </a:solidFill>
              <a:latin typeface="微软雅黑" panose="020B0503020204020204" charset="-122"/>
              <a:ea typeface="微软雅黑" panose="020B0503020204020204" charset="-122"/>
              <a:sym typeface="+mn-ea"/>
            </a:endParaRPr>
          </a:p>
          <a:p>
            <a:pPr indent="640080" algn="l" eaLnBrk="1" fontAlgn="auto" hangingPunct="1">
              <a:lnSpc>
                <a:spcPts val="2800"/>
              </a:lnSpc>
              <a:buClrTx/>
              <a:buSzTx/>
              <a:buNone/>
            </a:pPr>
            <a:r>
              <a:rPr lang="zh-CN" altLang="en-US" sz="1680" dirty="0">
                <a:solidFill>
                  <a:schemeClr val="tx1">
                    <a:lumMod val="85000"/>
                    <a:lumOff val="15000"/>
                  </a:schemeClr>
                </a:solidFill>
                <a:latin typeface="微软雅黑" panose="020B0503020204020204" charset="-122"/>
                <a:ea typeface="微软雅黑" panose="020B0503020204020204" charset="-122"/>
                <a:sym typeface="+mn-ea"/>
              </a:rPr>
              <a:t>一个教育小朋友不怕艰辛，坚持到底的故事将直观的呈现在家长及孩子们面前，让我们在孩子们心中种下这样有利于成长的种子。</a:t>
            </a:r>
            <a:endParaRPr lang="zh-CN" altLang="en-US" sz="1680" dirty="0">
              <a:solidFill>
                <a:schemeClr val="tx1">
                  <a:lumMod val="85000"/>
                  <a:lumOff val="15000"/>
                </a:schemeClr>
              </a:solidFill>
              <a:latin typeface="微软雅黑" panose="020B0503020204020204" charset="-122"/>
              <a:ea typeface="微软雅黑" panose="020B0503020204020204" charset="-122"/>
              <a:sym typeface="+mn-ea"/>
            </a:endParaRPr>
          </a:p>
        </p:txBody>
      </p:sp>
      <p:grpSp>
        <p:nvGrpSpPr>
          <p:cNvPr id="13" name="组合 12"/>
          <p:cNvGrpSpPr/>
          <p:nvPr/>
        </p:nvGrpSpPr>
        <p:grpSpPr>
          <a:xfrm>
            <a:off x="22225" y="-90170"/>
            <a:ext cx="3121304" cy="7458075"/>
            <a:chOff x="35" y="-1724"/>
            <a:chExt cx="3415" cy="8160"/>
          </a:xfrm>
        </p:grpSpPr>
        <p:grpSp>
          <p:nvGrpSpPr>
            <p:cNvPr id="14" name="组合 13"/>
            <p:cNvGrpSpPr/>
            <p:nvPr/>
          </p:nvGrpSpPr>
          <p:grpSpPr>
            <a:xfrm flipH="1">
              <a:off x="415" y="-578"/>
              <a:ext cx="2938" cy="265"/>
              <a:chOff x="1642" y="5411"/>
              <a:chExt cx="5080" cy="459"/>
            </a:xfrm>
          </p:grpSpPr>
          <p:cxnSp>
            <p:nvCxnSpPr>
              <p:cNvPr id="19" name="直接连接符 18"/>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nvSpPr>
          <p:spPr>
            <a:xfrm flipH="1">
              <a:off x="594" y="-1165"/>
              <a:ext cx="2482" cy="571"/>
            </a:xfrm>
            <a:prstGeom prst="rect">
              <a:avLst/>
            </a:prstGeom>
            <a:noFill/>
          </p:spPr>
          <p:txBody>
            <a:bodyPr wrap="square" rtlCol="0">
              <a:spAutoFit/>
            </a:bodyPr>
            <a:lstStyle/>
            <a:p>
              <a:pPr algn="dist"/>
              <a:r>
                <a:rPr lang="zh-CN" altLang="en-US" sz="2800" dirty="0">
                  <a:solidFill>
                    <a:srgbClr val="FF0000"/>
                  </a:solidFill>
                  <a:latin typeface="方正粗黑宋简体" panose="02000000000000000000" pitchFamily="2" charset="-122"/>
                  <a:ea typeface="方正粗黑宋简体" panose="02000000000000000000" pitchFamily="2" charset="-122"/>
                </a:rPr>
                <a:t>剧目推荐</a:t>
              </a:r>
              <a:endParaRPr lang="zh-CN" altLang="en-US" sz="2800" dirty="0">
                <a:solidFill>
                  <a:srgbClr val="FF0000"/>
                </a:solidFill>
                <a:latin typeface="方正粗黑宋简体" panose="02000000000000000000" pitchFamily="2" charset="-122"/>
                <a:ea typeface="方正粗黑宋简体" panose="02000000000000000000" pitchFamily="2" charset="-122"/>
              </a:endParaRPr>
            </a:p>
          </p:txBody>
        </p:sp>
        <p:cxnSp>
          <p:nvCxnSpPr>
            <p:cNvPr id="16" name="直接连接符 15"/>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18" name="直接连接符 17"/>
            <p:cNvCxnSpPr/>
            <p:nvPr/>
          </p:nvCxnSpPr>
          <p:spPr>
            <a:xfrm>
              <a:off x="35" y="-1642"/>
              <a:ext cx="46" cy="80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tretch>
            <a:fillRect/>
          </a:stretch>
        </p:blipFill>
        <p:spPr>
          <a:xfrm>
            <a:off x="-33959" y="-1"/>
            <a:ext cx="14434171" cy="7267839"/>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352951" y="1893152"/>
            <a:ext cx="9694310" cy="853252"/>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10" name="Picture 9" descr="yellow.png"/>
            <p:cNvPicPr>
              <a:picLocks noChangeAspect="1"/>
            </p:cNvPicPr>
            <p:nvPr/>
          </p:nvPicPr>
          <p:blipFill>
            <a:blip r:embed="rId1"/>
            <a:stretch>
              <a:fillRect/>
            </a:stretch>
          </p:blipFill>
          <p:spPr>
            <a:xfrm>
              <a:off x="4441776" y="1208314"/>
              <a:ext cx="586740" cy="609600"/>
            </a:xfrm>
            <a:prstGeom prst="rect">
              <a:avLst/>
            </a:prstGeom>
          </p:spPr>
        </p:pic>
      </p:grpSp>
      <p:sp>
        <p:nvSpPr>
          <p:cNvPr id="12" name="TextBox 11"/>
          <p:cNvSpPr txBox="1"/>
          <p:nvPr/>
        </p:nvSpPr>
        <p:spPr>
          <a:xfrm>
            <a:off x="4476811" y="1162556"/>
            <a:ext cx="5450146" cy="694055"/>
          </a:xfrm>
          <a:prstGeom prst="rect">
            <a:avLst/>
          </a:prstGeom>
          <a:noFill/>
        </p:spPr>
        <p:txBody>
          <a:bodyPr wrap="square" rtlCol="0">
            <a:spAutoFit/>
          </a:bodyPr>
          <a:lstStyle/>
          <a:p>
            <a:pPr algn="dist"/>
            <a:r>
              <a:rPr lang="zh-CN" altLang="en-US" sz="3920" dirty="0">
                <a:solidFill>
                  <a:srgbClr val="5DA156"/>
                </a:solidFill>
                <a:latin typeface="迷你简菱心" panose="02010609000101010101" charset="-122"/>
                <a:ea typeface="迷你简菱心" panose="02010609000101010101" charset="-122"/>
              </a:rPr>
              <a:t>白雪公主</a:t>
            </a:r>
            <a:r>
              <a:rPr lang="zh-CN" altLang="en-US" sz="3920" dirty="0">
                <a:solidFill>
                  <a:srgbClr val="E5AC3C"/>
                </a:solidFill>
                <a:latin typeface="迷你简菱心" panose="02010609000101010101" charset="-122"/>
                <a:ea typeface="迷你简菱心" panose="02010609000101010101" charset="-122"/>
              </a:rPr>
              <a:t>与七个小矮人</a:t>
            </a:r>
            <a:endParaRPr lang="zh-CN" altLang="en-US" sz="3920" dirty="0">
              <a:solidFill>
                <a:srgbClr val="E5AC3C"/>
              </a:solidFill>
              <a:latin typeface="迷你简菱心" panose="02010609000101010101" charset="-122"/>
              <a:ea typeface="迷你简菱心" panose="02010609000101010101" charset="-122"/>
            </a:endParaRPr>
          </a:p>
        </p:txBody>
      </p:sp>
      <p:sp>
        <p:nvSpPr>
          <p:cNvPr id="2" name="文本框 1"/>
          <p:cNvSpPr txBox="1"/>
          <p:nvPr/>
        </p:nvSpPr>
        <p:spPr>
          <a:xfrm>
            <a:off x="5344160" y="2966720"/>
            <a:ext cx="8076565" cy="3189605"/>
          </a:xfrm>
          <a:prstGeom prst="rect">
            <a:avLst/>
          </a:prstGeom>
          <a:noFill/>
        </p:spPr>
        <p:txBody>
          <a:bodyPr wrap="square" rtlCol="0" anchor="t">
            <a:spAutoFit/>
          </a:bodyPr>
          <a:lstStyle/>
          <a:p>
            <a:pPr indent="640080" eaLnBrk="1" fontAlgn="auto" hangingPunct="1">
              <a:lnSpc>
                <a:spcPct val="150000"/>
              </a:lnSpc>
            </a:pPr>
            <a:r>
              <a:rPr lang="zh-CN" altLang="en-US" sz="1680" dirty="0">
                <a:solidFill>
                  <a:schemeClr val="tx1">
                    <a:lumMod val="85000"/>
                    <a:lumOff val="15000"/>
                  </a:schemeClr>
                </a:solidFill>
                <a:latin typeface="微软雅黑" panose="020B0503020204020204" charset="-122"/>
                <a:ea typeface="微软雅黑" panose="020B0503020204020204" charset="-122"/>
                <a:sym typeface="+mn-ea"/>
              </a:rPr>
              <a:t>在遥远国度里生活着一位公主，而她的继母是邪恶的皇后。皇后拥有一面能够知道世上万物的魔镜。</a:t>
            </a:r>
            <a:endParaRPr lang="zh-CN" altLang="en-US" sz="1680" dirty="0">
              <a:solidFill>
                <a:schemeClr val="tx1">
                  <a:lumMod val="85000"/>
                  <a:lumOff val="15000"/>
                </a:schemeClr>
              </a:solidFill>
              <a:latin typeface="微软雅黑" panose="020B0503020204020204" charset="-122"/>
              <a:ea typeface="微软雅黑" panose="020B0503020204020204" charset="-122"/>
              <a:sym typeface="+mn-ea"/>
            </a:endParaRPr>
          </a:p>
          <a:p>
            <a:pPr indent="640080" eaLnBrk="1" fontAlgn="auto" hangingPunct="1">
              <a:lnSpc>
                <a:spcPct val="150000"/>
              </a:lnSpc>
            </a:pPr>
            <a:r>
              <a:rPr lang="zh-CN" altLang="en-US" sz="1680" dirty="0">
                <a:solidFill>
                  <a:schemeClr val="tx1">
                    <a:lumMod val="85000"/>
                    <a:lumOff val="15000"/>
                  </a:schemeClr>
                </a:solidFill>
                <a:latin typeface="微软雅黑" panose="020B0503020204020204" charset="-122"/>
                <a:ea typeface="微软雅黑" panose="020B0503020204020204" charset="-122"/>
                <a:sym typeface="+mn-ea"/>
              </a:rPr>
              <a:t>某天，魔镜告诉了皇后一个令她气急败坏的消息，那就是白雪公主比她还要魅力。心狠手辣的皇后便派猎人将白雪公主带到森林中杀死，但正直猎人放走了公主。白雪公主在密林深处遇到了愿意收留她七个小矮人。皇后从魔镜那里得知白雪公主没有死后，乔装成卖苹果的老太婆，趁小矮人们不在时哄骗公主吃下了毒苹果。七个小矮人回来后发现白雪公主遇害，伤心至极。</a:t>
            </a:r>
            <a:endParaRPr lang="zh-CN" altLang="en-US" sz="1680" dirty="0">
              <a:solidFill>
                <a:schemeClr val="tx1">
                  <a:lumMod val="85000"/>
                  <a:lumOff val="15000"/>
                </a:schemeClr>
              </a:solidFill>
              <a:latin typeface="微软雅黑" panose="020B0503020204020204" charset="-122"/>
              <a:ea typeface="微软雅黑" panose="020B0503020204020204" charset="-122"/>
              <a:sym typeface="+mn-ea"/>
            </a:endParaRPr>
          </a:p>
          <a:p>
            <a:pPr indent="640080" eaLnBrk="1" fontAlgn="auto" hangingPunct="1">
              <a:lnSpc>
                <a:spcPct val="150000"/>
              </a:lnSpc>
            </a:pPr>
            <a:r>
              <a:rPr lang="zh-CN" altLang="en-US" sz="1680" dirty="0">
                <a:solidFill>
                  <a:schemeClr val="tx1">
                    <a:lumMod val="85000"/>
                    <a:lumOff val="15000"/>
                  </a:schemeClr>
                </a:solidFill>
                <a:latin typeface="微软雅黑" panose="020B0503020204020204" charset="-122"/>
                <a:ea typeface="微软雅黑" panose="020B0503020204020204" charset="-122"/>
                <a:sym typeface="+mn-ea"/>
              </a:rPr>
              <a:t>最终，王子和公主能够幸福的在一起么？</a:t>
            </a:r>
            <a:endParaRPr lang="zh-CN" altLang="en-US" sz="1680" dirty="0">
              <a:solidFill>
                <a:schemeClr val="tx1">
                  <a:lumMod val="85000"/>
                  <a:lumOff val="15000"/>
                </a:schemeClr>
              </a:solidFill>
              <a:latin typeface="微软雅黑" panose="020B0503020204020204" charset="-122"/>
              <a:ea typeface="微软雅黑" panose="020B0503020204020204" charset="-122"/>
              <a:sym typeface="+mn-ea"/>
            </a:endParaRPr>
          </a:p>
        </p:txBody>
      </p:sp>
      <p:pic>
        <p:nvPicPr>
          <p:cNvPr id="4" name="图片 3"/>
          <p:cNvPicPr>
            <a:picLocks noChangeAspect="1"/>
          </p:cNvPicPr>
          <p:nvPr/>
        </p:nvPicPr>
        <p:blipFill>
          <a:blip r:embed="rId2"/>
          <a:stretch>
            <a:fillRect/>
          </a:stretch>
        </p:blipFill>
        <p:spPr>
          <a:xfrm>
            <a:off x="2352569" y="2477986"/>
            <a:ext cx="2500619" cy="3527249"/>
          </a:xfrm>
          <a:prstGeom prst="roundRect">
            <a:avLst/>
          </a:prstGeom>
          <a:ln w="38100">
            <a:solidFill>
              <a:schemeClr val="bg1">
                <a:lumMod val="75000"/>
              </a:schemeClr>
            </a:solidFill>
          </a:ln>
        </p:spPr>
      </p:pic>
      <p:grpSp>
        <p:nvGrpSpPr>
          <p:cNvPr id="13" name="组合 12"/>
          <p:cNvGrpSpPr/>
          <p:nvPr/>
        </p:nvGrpSpPr>
        <p:grpSpPr>
          <a:xfrm>
            <a:off x="22225" y="-90170"/>
            <a:ext cx="3121304" cy="7458075"/>
            <a:chOff x="35" y="-1724"/>
            <a:chExt cx="3415" cy="8160"/>
          </a:xfrm>
        </p:grpSpPr>
        <p:grpSp>
          <p:nvGrpSpPr>
            <p:cNvPr id="14" name="组合 13"/>
            <p:cNvGrpSpPr/>
            <p:nvPr/>
          </p:nvGrpSpPr>
          <p:grpSpPr>
            <a:xfrm flipH="1">
              <a:off x="415" y="-578"/>
              <a:ext cx="2938" cy="265"/>
              <a:chOff x="1642" y="5411"/>
              <a:chExt cx="5080" cy="459"/>
            </a:xfrm>
          </p:grpSpPr>
          <p:cxnSp>
            <p:nvCxnSpPr>
              <p:cNvPr id="19" name="直接连接符 18"/>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nvSpPr>
          <p:spPr>
            <a:xfrm flipH="1">
              <a:off x="594" y="-1165"/>
              <a:ext cx="2482" cy="571"/>
            </a:xfrm>
            <a:prstGeom prst="rect">
              <a:avLst/>
            </a:prstGeom>
            <a:noFill/>
          </p:spPr>
          <p:txBody>
            <a:bodyPr wrap="square" rtlCol="0">
              <a:spAutoFit/>
            </a:bodyPr>
            <a:lstStyle/>
            <a:p>
              <a:pPr algn="dist"/>
              <a:r>
                <a:rPr lang="zh-CN" altLang="en-US" sz="2800" dirty="0">
                  <a:solidFill>
                    <a:srgbClr val="FF0000"/>
                  </a:solidFill>
                  <a:latin typeface="方正粗黑宋简体" panose="02000000000000000000" pitchFamily="2" charset="-122"/>
                  <a:ea typeface="方正粗黑宋简体" panose="02000000000000000000" pitchFamily="2" charset="-122"/>
                </a:rPr>
                <a:t>剧目推荐</a:t>
              </a:r>
              <a:endParaRPr lang="zh-CN" altLang="en-US" sz="2800" dirty="0">
                <a:solidFill>
                  <a:srgbClr val="FF0000"/>
                </a:solidFill>
                <a:latin typeface="方正粗黑宋简体" panose="02000000000000000000" pitchFamily="2" charset="-122"/>
                <a:ea typeface="方正粗黑宋简体" panose="02000000000000000000" pitchFamily="2" charset="-122"/>
              </a:endParaRPr>
            </a:p>
          </p:txBody>
        </p:sp>
        <p:cxnSp>
          <p:nvCxnSpPr>
            <p:cNvPr id="16" name="直接连接符 15"/>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18" name="直接连接符 17"/>
            <p:cNvCxnSpPr/>
            <p:nvPr/>
          </p:nvCxnSpPr>
          <p:spPr>
            <a:xfrm>
              <a:off x="35" y="-1642"/>
              <a:ext cx="46" cy="80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107555" y="756920"/>
            <a:ext cx="6623685" cy="5908040"/>
          </a:xfrm>
          <a:prstGeom prst="rect">
            <a:avLst/>
          </a:prstGeom>
          <a:noFill/>
        </p:spPr>
        <p:txBody>
          <a:bodyPr wrap="square" rtlCol="0" anchor="t">
            <a:spAutoFit/>
          </a:bodyPr>
          <a:lstStyle/>
          <a:p>
            <a:pPr>
              <a:lnSpc>
                <a:spcPct val="150000"/>
              </a:lnSpc>
            </a:pPr>
            <a:r>
              <a:rPr lang="zh-CN" altLang="en-US" sz="1400" b="1">
                <a:solidFill>
                  <a:srgbClr val="00B0F0"/>
                </a:solidFill>
                <a:latin typeface="微软雅黑" panose="020B0503020204020204" charset="-122"/>
                <a:ea typeface="微软雅黑" panose="020B0503020204020204" charset="-122"/>
                <a:cs typeface="微软雅黑" panose="020B0503020204020204" charset="-122"/>
                <a:sym typeface="+mn-ea"/>
              </a:rPr>
              <a:t>演出信息：</a:t>
            </a:r>
            <a:endParaRPr lang="zh-CN" altLang="en-US" sz="1400" b="1">
              <a:solidFill>
                <a:srgbClr val="00B0F0"/>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演员人数：</a:t>
            </a:r>
            <a:r>
              <a:rPr lang="zh-CN" altLang="en-US" sz="1400">
                <a:latin typeface="微软雅黑" panose="020B0503020204020204" charset="-122"/>
                <a:ea typeface="微软雅黑" panose="020B0503020204020204" charset="-122"/>
                <a:cs typeface="微软雅黑" panose="020B0503020204020204" charset="-122"/>
                <a:sym typeface="+mn-ea"/>
              </a:rPr>
              <a:t>11人</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演出时长：</a:t>
            </a:r>
            <a:r>
              <a:rPr lang="zh-CN" altLang="en-US" sz="1400">
                <a:latin typeface="微软雅黑" panose="020B0503020204020204" charset="-122"/>
                <a:ea typeface="微软雅黑" panose="020B0503020204020204" charset="-122"/>
                <a:cs typeface="微软雅黑" panose="020B0503020204020204" charset="-122"/>
                <a:sym typeface="+mn-ea"/>
              </a:rPr>
              <a:t>60分钟</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50000"/>
              </a:lnSpc>
            </a:pPr>
            <a:endParaRPr lang="zh-CN" altLang="en-US" sz="1400" b="1">
              <a:solidFill>
                <a:srgbClr val="00B0F0"/>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solidFill>
                  <a:srgbClr val="00B0F0"/>
                </a:solidFill>
                <a:latin typeface="微软雅黑" panose="020B0503020204020204" charset="-122"/>
                <a:ea typeface="微软雅黑" panose="020B0503020204020204" charset="-122"/>
                <a:cs typeface="微软雅黑" panose="020B0503020204020204" charset="-122"/>
                <a:sym typeface="+mn-ea"/>
              </a:rPr>
              <a:t>人物介绍：</a:t>
            </a:r>
            <a:endParaRPr lang="zh-CN" altLang="en-US" sz="1400" b="1">
              <a:solidFill>
                <a:srgbClr val="00B0F0"/>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白雪公主：</a:t>
            </a:r>
            <a:r>
              <a:rPr lang="zh-CN" altLang="en-US" sz="1400">
                <a:latin typeface="微软雅黑" panose="020B0503020204020204" charset="-122"/>
                <a:ea typeface="微软雅黑" panose="020B0503020204020204" charset="-122"/>
                <a:cs typeface="微软雅黑" panose="020B0503020204020204" charset="-122"/>
                <a:sym typeface="+mn-ea"/>
              </a:rPr>
              <a:t>美丽善良的小公主，性格害羞柔弱，像白雪一样纯洁。</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赫拉皇后：</a:t>
            </a:r>
            <a:r>
              <a:rPr lang="zh-CN" altLang="en-US" sz="1400">
                <a:latin typeface="微软雅黑" panose="020B0503020204020204" charset="-122"/>
                <a:ea typeface="微软雅黑" panose="020B0503020204020204" charset="-122"/>
                <a:cs typeface="微软雅黑" panose="020B0503020204020204" charset="-122"/>
                <a:sym typeface="+mn-ea"/>
              </a:rPr>
              <a:t>为了保持永久的美丽而把灵魂出卖给了恶魔，拥有邪恶的黑魔法，是个妒忌心极强的恐怖女人。</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哈里王子：</a:t>
            </a:r>
            <a:r>
              <a:rPr lang="zh-CN" altLang="en-US" sz="1400">
                <a:latin typeface="微软雅黑" panose="020B0503020204020204" charset="-122"/>
                <a:ea typeface="微软雅黑" panose="020B0503020204020204" charset="-122"/>
                <a:cs typeface="微软雅黑" panose="020B0503020204020204" charset="-122"/>
                <a:sym typeface="+mn-ea"/>
              </a:rPr>
              <a:t>勇敢英俊的邻国王子，从第一眼看见白雪公主起，就爱上了白雪公主。</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猎人威利斯：</a:t>
            </a:r>
            <a:r>
              <a:rPr lang="zh-CN" altLang="en-US" sz="1400">
                <a:latin typeface="微软雅黑" panose="020B0503020204020204" charset="-122"/>
                <a:ea typeface="微软雅黑" panose="020B0503020204020204" charset="-122"/>
                <a:cs typeface="微软雅黑" panose="020B0503020204020204" charset="-122"/>
                <a:sym typeface="+mn-ea"/>
              </a:rPr>
              <a:t>勇猛无比的以为猎人，因为家庭贫困，不得不为皇后做事，其实本性十分善良。</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万事通：</a:t>
            </a:r>
            <a:r>
              <a:rPr lang="zh-CN" altLang="en-US" sz="1400">
                <a:latin typeface="微软雅黑" panose="020B0503020204020204" charset="-122"/>
                <a:ea typeface="微软雅黑" panose="020B0503020204020204" charset="-122"/>
                <a:cs typeface="微软雅黑" panose="020B0503020204020204" charset="-122"/>
                <a:sym typeface="+mn-ea"/>
              </a:rPr>
              <a:t>小矮人们的老大，是一个单纯勤劳的家伙。</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害羞鬼：</a:t>
            </a:r>
            <a:r>
              <a:rPr lang="zh-CN" altLang="en-US" sz="1400">
                <a:latin typeface="微软雅黑" panose="020B0503020204020204" charset="-122"/>
                <a:ea typeface="微软雅黑" panose="020B0503020204020204" charset="-122"/>
                <a:cs typeface="微软雅黑" panose="020B0503020204020204" charset="-122"/>
                <a:sym typeface="+mn-ea"/>
              </a:rPr>
              <a:t>特别爱脸红，跟大姑娘似的。</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瞌睡虫：</a:t>
            </a:r>
            <a:r>
              <a:rPr lang="zh-CN" altLang="en-US" sz="1400">
                <a:latin typeface="微软雅黑" panose="020B0503020204020204" charset="-122"/>
                <a:ea typeface="微软雅黑" panose="020B0503020204020204" charset="-122"/>
                <a:cs typeface="微软雅黑" panose="020B0503020204020204" charset="-122"/>
                <a:sym typeface="+mn-ea"/>
              </a:rPr>
              <a:t>永远睡不醒。</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喷嚏精：</a:t>
            </a:r>
            <a:r>
              <a:rPr lang="zh-CN" altLang="en-US" sz="1400">
                <a:latin typeface="微软雅黑" panose="020B0503020204020204" charset="-122"/>
                <a:ea typeface="微软雅黑" panose="020B0503020204020204" charset="-122"/>
                <a:cs typeface="微软雅黑" panose="020B0503020204020204" charset="-122"/>
                <a:sym typeface="+mn-ea"/>
              </a:rPr>
              <a:t>据说一个喷嚏就会引发大灾难。</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开心果：</a:t>
            </a:r>
            <a:r>
              <a:rPr lang="zh-CN" altLang="en-US" sz="1400">
                <a:latin typeface="微软雅黑" panose="020B0503020204020204" charset="-122"/>
                <a:ea typeface="微软雅黑" panose="020B0503020204020204" charset="-122"/>
                <a:cs typeface="微软雅黑" panose="020B0503020204020204" charset="-122"/>
                <a:sym typeface="+mn-ea"/>
              </a:rPr>
              <a:t>活泼乐观，爱笑爱闹。</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迷糊鬼：</a:t>
            </a:r>
            <a:r>
              <a:rPr lang="zh-CN" altLang="en-US" sz="1400">
                <a:latin typeface="微软雅黑" panose="020B0503020204020204" charset="-122"/>
                <a:ea typeface="微软雅黑" panose="020B0503020204020204" charset="-122"/>
                <a:cs typeface="微软雅黑" panose="020B0503020204020204" charset="-122"/>
                <a:sym typeface="+mn-ea"/>
              </a:rPr>
              <a:t>不会说话，但很老实。</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b="1">
                <a:latin typeface="微软雅黑" panose="020B0503020204020204" charset="-122"/>
                <a:ea typeface="微软雅黑" panose="020B0503020204020204" charset="-122"/>
                <a:cs typeface="微软雅黑" panose="020B0503020204020204" charset="-122"/>
                <a:sym typeface="+mn-ea"/>
              </a:rPr>
              <a:t>爱生气：</a:t>
            </a:r>
            <a:r>
              <a:rPr lang="zh-CN" altLang="en-US" sz="1400">
                <a:latin typeface="微软雅黑" panose="020B0503020204020204" charset="-122"/>
                <a:ea typeface="微软雅黑" panose="020B0503020204020204" charset="-122"/>
                <a:cs typeface="微软雅黑" panose="020B0503020204020204" charset="-122"/>
                <a:sym typeface="+mn-ea"/>
              </a:rPr>
              <a:t>十分爱生气，但心地善良。</a:t>
            </a:r>
            <a:endParaRPr lang="zh-CN" altLang="en-US" sz="1400">
              <a:latin typeface="微软雅黑" panose="020B0503020204020204" charset="-122"/>
              <a:ea typeface="微软雅黑" panose="020B0503020204020204" charset="-122"/>
              <a:cs typeface="微软雅黑" panose="020B0503020204020204" charset="-122"/>
              <a:sym typeface="+mn-ea"/>
            </a:endParaRPr>
          </a:p>
        </p:txBody>
      </p:sp>
      <p:pic>
        <p:nvPicPr>
          <p:cNvPr id="3" name="图片 2"/>
          <p:cNvPicPr>
            <a:picLocks noChangeAspect="1"/>
          </p:cNvPicPr>
          <p:nvPr/>
        </p:nvPicPr>
        <p:blipFill>
          <a:blip r:embed="rId1"/>
          <a:stretch>
            <a:fillRect/>
          </a:stretch>
        </p:blipFill>
        <p:spPr>
          <a:xfrm flipH="1">
            <a:off x="757555" y="1367790"/>
            <a:ext cx="5661025" cy="4906010"/>
          </a:xfrm>
          <a:prstGeom prst="teardrop">
            <a:avLst/>
          </a:prstGeom>
          <a:ln w="38100">
            <a:solidFill>
              <a:schemeClr val="bg1"/>
            </a:solid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352951" y="1893152"/>
            <a:ext cx="9694310" cy="853252"/>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10" name="Picture 9" descr="yellow.png"/>
            <p:cNvPicPr>
              <a:picLocks noChangeAspect="1"/>
            </p:cNvPicPr>
            <p:nvPr/>
          </p:nvPicPr>
          <p:blipFill>
            <a:blip r:embed="rId1"/>
            <a:stretch>
              <a:fillRect/>
            </a:stretch>
          </p:blipFill>
          <p:spPr>
            <a:xfrm>
              <a:off x="4441776" y="1208314"/>
              <a:ext cx="586740" cy="609600"/>
            </a:xfrm>
            <a:prstGeom prst="rect">
              <a:avLst/>
            </a:prstGeom>
          </p:spPr>
        </p:pic>
      </p:grpSp>
      <p:sp>
        <p:nvSpPr>
          <p:cNvPr id="12" name="TextBox 11"/>
          <p:cNvSpPr txBox="1"/>
          <p:nvPr/>
        </p:nvSpPr>
        <p:spPr>
          <a:xfrm>
            <a:off x="6129097" y="1162556"/>
            <a:ext cx="2142018" cy="695447"/>
          </a:xfrm>
          <a:prstGeom prst="rect">
            <a:avLst/>
          </a:prstGeom>
          <a:noFill/>
        </p:spPr>
        <p:txBody>
          <a:bodyPr wrap="square" rtlCol="0">
            <a:spAutoFit/>
          </a:bodyPr>
          <a:lstStyle/>
          <a:p>
            <a:pPr algn="dist"/>
            <a:r>
              <a:rPr lang="zh-CN" altLang="en-US" sz="3920" dirty="0">
                <a:solidFill>
                  <a:srgbClr val="5DA156"/>
                </a:solidFill>
                <a:latin typeface="造字工房尚黑 G0v1 粗体" charset="-122"/>
                <a:ea typeface="造字工房尚黑 G0v1 粗体" charset="-122"/>
              </a:rPr>
              <a:t>美人鱼</a:t>
            </a:r>
            <a:endParaRPr lang="zh-CN" altLang="en-US" sz="3920" dirty="0">
              <a:solidFill>
                <a:srgbClr val="5DA156"/>
              </a:solidFill>
              <a:latin typeface="造字工房尚黑 G0v1 粗体" charset="-122"/>
              <a:ea typeface="造字工房尚黑 G0v1 粗体" charset="-122"/>
            </a:endParaRPr>
          </a:p>
        </p:txBody>
      </p:sp>
      <p:sp>
        <p:nvSpPr>
          <p:cNvPr id="2" name="文本框 1"/>
          <p:cNvSpPr txBox="1"/>
          <p:nvPr/>
        </p:nvSpPr>
        <p:spPr>
          <a:xfrm>
            <a:off x="5344283" y="2940164"/>
            <a:ext cx="6756688" cy="2963545"/>
          </a:xfrm>
          <a:prstGeom prst="rect">
            <a:avLst/>
          </a:prstGeom>
          <a:noFill/>
        </p:spPr>
        <p:txBody>
          <a:bodyPr wrap="square" rtlCol="0" anchor="t">
            <a:spAutoFit/>
          </a:bodyPr>
          <a:lstStyle/>
          <a:p>
            <a:pPr indent="640080" algn="l" eaLnBrk="1" fontAlgn="auto" hangingPunct="1">
              <a:lnSpc>
                <a:spcPts val="2800"/>
              </a:lnSpc>
              <a:buClrTx/>
              <a:buSzTx/>
              <a:buNone/>
            </a:pPr>
            <a:r>
              <a:rPr lang="zh-CN" altLang="en-US" sz="1680" dirty="0">
                <a:solidFill>
                  <a:schemeClr val="tx1">
                    <a:lumMod val="85000"/>
                    <a:lumOff val="15000"/>
                  </a:schemeClr>
                </a:solidFill>
                <a:latin typeface="微软雅黑" panose="020B0503020204020204" charset="-122"/>
                <a:ea typeface="微软雅黑" panose="020B0503020204020204" charset="-122"/>
                <a:sym typeface="+mn-ea"/>
              </a:rPr>
              <a:t>海王国有一个美丽而善良的人鱼公主爱丽儿。她活泼，开朗，喜欢唱歌，喜欢到处游玩。一场海难中，美人鱼救起了陆地上英俊的王子。</a:t>
            </a:r>
            <a:endParaRPr lang="zh-CN" altLang="en-US" sz="1680" dirty="0">
              <a:solidFill>
                <a:schemeClr val="tx1">
                  <a:lumMod val="85000"/>
                  <a:lumOff val="15000"/>
                </a:schemeClr>
              </a:solidFill>
              <a:latin typeface="微软雅黑" panose="020B0503020204020204" charset="-122"/>
              <a:ea typeface="微软雅黑" panose="020B0503020204020204" charset="-122"/>
              <a:sym typeface="+mn-ea"/>
            </a:endParaRPr>
          </a:p>
          <a:p>
            <a:pPr indent="640080" algn="l" eaLnBrk="1" fontAlgn="auto" hangingPunct="1">
              <a:lnSpc>
                <a:spcPts val="2800"/>
              </a:lnSpc>
              <a:buClrTx/>
              <a:buSzTx/>
              <a:buNone/>
            </a:pPr>
            <a:r>
              <a:rPr lang="zh-CN" altLang="en-US" sz="1680" dirty="0">
                <a:solidFill>
                  <a:schemeClr val="tx1">
                    <a:lumMod val="85000"/>
                    <a:lumOff val="15000"/>
                  </a:schemeClr>
                </a:solidFill>
                <a:latin typeface="微软雅黑" panose="020B0503020204020204" charset="-122"/>
                <a:ea typeface="微软雅黑" panose="020B0503020204020204" charset="-122"/>
                <a:sym typeface="+mn-ea"/>
              </a:rPr>
              <a:t>为了追求爱情幸福，不惜忍受巨大痛苦，脱去鱼尾，换来人腿。但爱丽儿失去了动听的嗓音，她无法与王子相认。此时心怀诡计的海魔女乌苏拉突然出现，原来这一切都是她设计好的一场阴谋。</a:t>
            </a:r>
            <a:endParaRPr lang="zh-CN" altLang="en-US" sz="1680" dirty="0">
              <a:solidFill>
                <a:schemeClr val="tx1">
                  <a:lumMod val="85000"/>
                  <a:lumOff val="15000"/>
                </a:schemeClr>
              </a:solidFill>
              <a:latin typeface="微软雅黑" panose="020B0503020204020204" charset="-122"/>
              <a:ea typeface="微软雅黑" panose="020B0503020204020204" charset="-122"/>
              <a:sym typeface="+mn-ea"/>
            </a:endParaRPr>
          </a:p>
          <a:p>
            <a:pPr indent="640080" algn="l" eaLnBrk="1" fontAlgn="auto" hangingPunct="1">
              <a:lnSpc>
                <a:spcPts val="2800"/>
              </a:lnSpc>
              <a:buClrTx/>
              <a:buSzTx/>
              <a:buNone/>
            </a:pPr>
            <a:r>
              <a:rPr lang="zh-CN" altLang="en-US" sz="1680" dirty="0">
                <a:solidFill>
                  <a:schemeClr val="tx1">
                    <a:lumMod val="85000"/>
                    <a:lumOff val="15000"/>
                  </a:schemeClr>
                </a:solidFill>
                <a:latin typeface="微软雅黑" panose="020B0503020204020204" charset="-122"/>
                <a:ea typeface="微软雅黑" panose="020B0503020204020204" charset="-122"/>
                <a:sym typeface="+mn-ea"/>
              </a:rPr>
              <a:t>人鱼公主和王子能够战胜困难，过上幸福快乐生活吗？让我们一起期待吧！</a:t>
            </a:r>
            <a:endParaRPr lang="zh-CN" altLang="en-US" sz="1680" dirty="0">
              <a:solidFill>
                <a:schemeClr val="tx1">
                  <a:lumMod val="85000"/>
                  <a:lumOff val="15000"/>
                </a:schemeClr>
              </a:solidFill>
              <a:latin typeface="微软雅黑" panose="020B0503020204020204" charset="-122"/>
              <a:ea typeface="微软雅黑" panose="020B0503020204020204" charset="-122"/>
              <a:sym typeface="+mn-ea"/>
            </a:endParaRPr>
          </a:p>
        </p:txBody>
      </p:sp>
      <p:pic>
        <p:nvPicPr>
          <p:cNvPr id="14" name="图片 13"/>
          <p:cNvPicPr>
            <a:picLocks noChangeAspect="1"/>
          </p:cNvPicPr>
          <p:nvPr/>
        </p:nvPicPr>
        <p:blipFill>
          <a:blip r:embed="rId2"/>
          <a:stretch>
            <a:fillRect/>
          </a:stretch>
        </p:blipFill>
        <p:spPr>
          <a:xfrm>
            <a:off x="2352569" y="2478875"/>
            <a:ext cx="2500619" cy="3527249"/>
          </a:xfrm>
          <a:prstGeom prst="roundRect">
            <a:avLst/>
          </a:prstGeom>
          <a:ln w="38100">
            <a:solidFill>
              <a:schemeClr val="bg1">
                <a:lumMod val="75000"/>
              </a:schemeClr>
            </a:solidFill>
          </a:ln>
        </p:spPr>
      </p:pic>
      <p:grpSp>
        <p:nvGrpSpPr>
          <p:cNvPr id="13" name="组合 12"/>
          <p:cNvGrpSpPr/>
          <p:nvPr/>
        </p:nvGrpSpPr>
        <p:grpSpPr>
          <a:xfrm>
            <a:off x="22225" y="-90170"/>
            <a:ext cx="3121304" cy="7458075"/>
            <a:chOff x="35" y="-1724"/>
            <a:chExt cx="3415" cy="8160"/>
          </a:xfrm>
        </p:grpSpPr>
        <p:grpSp>
          <p:nvGrpSpPr>
            <p:cNvPr id="15" name="组合 14"/>
            <p:cNvGrpSpPr/>
            <p:nvPr/>
          </p:nvGrpSpPr>
          <p:grpSpPr>
            <a:xfrm flipH="1">
              <a:off x="415" y="-578"/>
              <a:ext cx="2938" cy="265"/>
              <a:chOff x="1642" y="5411"/>
              <a:chExt cx="5080" cy="459"/>
            </a:xfrm>
          </p:grpSpPr>
          <p:cxnSp>
            <p:nvCxnSpPr>
              <p:cNvPr id="20" name="直接连接符 19"/>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flipH="1">
              <a:off x="594" y="-1165"/>
              <a:ext cx="2482" cy="571"/>
            </a:xfrm>
            <a:prstGeom prst="rect">
              <a:avLst/>
            </a:prstGeom>
            <a:noFill/>
          </p:spPr>
          <p:txBody>
            <a:bodyPr wrap="square" rtlCol="0">
              <a:spAutoFit/>
            </a:bodyPr>
            <a:lstStyle/>
            <a:p>
              <a:pPr algn="dist"/>
              <a:r>
                <a:rPr lang="zh-CN" altLang="en-US" sz="2800" dirty="0">
                  <a:solidFill>
                    <a:srgbClr val="FF0000"/>
                  </a:solidFill>
                  <a:latin typeface="方正粗黑宋简体" panose="02000000000000000000" pitchFamily="2" charset="-122"/>
                  <a:ea typeface="方正粗黑宋简体" panose="02000000000000000000" pitchFamily="2" charset="-122"/>
                </a:rPr>
                <a:t>剧目推荐</a:t>
              </a:r>
              <a:endParaRPr lang="zh-CN" altLang="en-US" sz="2800" dirty="0">
                <a:solidFill>
                  <a:srgbClr val="FF0000"/>
                </a:solidFill>
                <a:latin typeface="方正粗黑宋简体" panose="02000000000000000000" pitchFamily="2" charset="-122"/>
                <a:ea typeface="方正粗黑宋简体" panose="02000000000000000000" pitchFamily="2" charset="-122"/>
              </a:endParaRPr>
            </a:p>
          </p:txBody>
        </p:sp>
        <p:cxnSp>
          <p:nvCxnSpPr>
            <p:cNvPr id="17" name="直接连接符 16"/>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19" name="直接连接符 18"/>
            <p:cNvCxnSpPr/>
            <p:nvPr/>
          </p:nvCxnSpPr>
          <p:spPr>
            <a:xfrm>
              <a:off x="35" y="-1642"/>
              <a:ext cx="46" cy="80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拇指姑娘"/>
          <p:cNvPicPr>
            <a:picLocks noChangeAspect="1"/>
          </p:cNvPicPr>
          <p:nvPr/>
        </p:nvPicPr>
        <p:blipFill>
          <a:blip r:embed="rId1"/>
          <a:stretch>
            <a:fillRect/>
          </a:stretch>
        </p:blipFill>
        <p:spPr>
          <a:xfrm>
            <a:off x="2352569" y="2485985"/>
            <a:ext cx="2519095" cy="3527222"/>
          </a:xfrm>
          <a:prstGeom prst="roundRect">
            <a:avLst/>
          </a:prstGeom>
          <a:ln w="38100">
            <a:solidFill>
              <a:schemeClr val="bg1">
                <a:lumMod val="75000"/>
              </a:schemeClr>
            </a:solidFill>
          </a:ln>
        </p:spPr>
      </p:pic>
      <p:grpSp>
        <p:nvGrpSpPr>
          <p:cNvPr id="11" name="Group 10"/>
          <p:cNvGrpSpPr/>
          <p:nvPr/>
        </p:nvGrpSpPr>
        <p:grpSpPr>
          <a:xfrm>
            <a:off x="2352951" y="1893152"/>
            <a:ext cx="9694310" cy="853252"/>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10" name="Picture 9" descr="yellow.png"/>
            <p:cNvPicPr>
              <a:picLocks noChangeAspect="1"/>
            </p:cNvPicPr>
            <p:nvPr/>
          </p:nvPicPr>
          <p:blipFill>
            <a:blip r:embed="rId2"/>
            <a:stretch>
              <a:fillRect/>
            </a:stretch>
          </p:blipFill>
          <p:spPr>
            <a:xfrm>
              <a:off x="4441776" y="1208314"/>
              <a:ext cx="586740" cy="609600"/>
            </a:xfrm>
            <a:prstGeom prst="rect">
              <a:avLst/>
            </a:prstGeom>
          </p:spPr>
        </p:pic>
      </p:grpSp>
      <p:sp>
        <p:nvSpPr>
          <p:cNvPr id="12" name="TextBox 11"/>
          <p:cNvSpPr txBox="1"/>
          <p:nvPr/>
        </p:nvSpPr>
        <p:spPr>
          <a:xfrm>
            <a:off x="4787003" y="1162556"/>
            <a:ext cx="4826206" cy="694055"/>
          </a:xfrm>
          <a:prstGeom prst="rect">
            <a:avLst/>
          </a:prstGeom>
          <a:noFill/>
        </p:spPr>
        <p:txBody>
          <a:bodyPr wrap="square" rtlCol="0">
            <a:spAutoFit/>
          </a:bodyPr>
          <a:lstStyle/>
          <a:p>
            <a:pPr algn="dist"/>
            <a:r>
              <a:rPr lang="zh-CN" altLang="en-US" sz="3920" dirty="0">
                <a:solidFill>
                  <a:srgbClr val="E5AC3C"/>
                </a:solidFill>
                <a:latin typeface="迷你简菱心" panose="02010609000101010101" charset="-122"/>
                <a:ea typeface="迷你简菱心" panose="02010609000101010101" charset="-122"/>
              </a:rPr>
              <a:t>拇指姑娘与</a:t>
            </a:r>
            <a:r>
              <a:rPr lang="zh-CN" altLang="en-US" sz="3920" dirty="0">
                <a:solidFill>
                  <a:srgbClr val="5DA156"/>
                </a:solidFill>
                <a:latin typeface="迷你简菱心" panose="02010609000101010101" charset="-122"/>
                <a:ea typeface="迷你简菱心" panose="02010609000101010101" charset="-122"/>
              </a:rPr>
              <a:t>精灵王子</a:t>
            </a:r>
            <a:endParaRPr lang="zh-CN" altLang="en-US" sz="3920" dirty="0">
              <a:solidFill>
                <a:srgbClr val="5DA156"/>
              </a:solidFill>
              <a:latin typeface="迷你简菱心" panose="02010609000101010101" charset="-122"/>
              <a:ea typeface="迷你简菱心" panose="02010609000101010101" charset="-122"/>
            </a:endParaRPr>
          </a:p>
        </p:txBody>
      </p:sp>
      <p:sp>
        <p:nvSpPr>
          <p:cNvPr id="2" name="文本框 1"/>
          <p:cNvSpPr txBox="1"/>
          <p:nvPr/>
        </p:nvSpPr>
        <p:spPr>
          <a:xfrm>
            <a:off x="5207635" y="2764155"/>
            <a:ext cx="8647430" cy="3189605"/>
          </a:xfrm>
          <a:prstGeom prst="rect">
            <a:avLst/>
          </a:prstGeom>
          <a:noFill/>
        </p:spPr>
        <p:txBody>
          <a:bodyPr wrap="square" rtlCol="0" anchor="t">
            <a:spAutoFit/>
          </a:bodyPr>
          <a:lstStyle/>
          <a:p>
            <a:pPr indent="640080" eaLnBrk="1" hangingPunct="1">
              <a:lnSpc>
                <a:spcPct val="150000"/>
              </a:lnSpc>
            </a:pPr>
            <a:r>
              <a:rPr lang="zh-CN" altLang="en-US" sz="1680">
                <a:latin typeface="微软雅黑" panose="020B0503020204020204" charset="-122"/>
                <a:ea typeface="微软雅黑" panose="020B0503020204020204" charset="-122"/>
                <a:cs typeface="微软雅黑" panose="020B0503020204020204" charset="-122"/>
                <a:sym typeface="+mn-ea"/>
              </a:rPr>
              <a:t>在一个遥远的国度里，有一位年纪很大的贵妇人，可是她身边一个人都没有，她感到非常孤独。贵妇人每天晚上都祈祷着，希望天上的仙女可以赐给她一个乖巧可爱的女儿。</a:t>
            </a:r>
            <a:endParaRPr lang="zh-CN" altLang="en-US" sz="1680">
              <a:latin typeface="微软雅黑" panose="020B0503020204020204" charset="-122"/>
              <a:ea typeface="微软雅黑" panose="020B0503020204020204" charset="-122"/>
              <a:cs typeface="微软雅黑" panose="020B0503020204020204" charset="-122"/>
              <a:sym typeface="+mn-ea"/>
            </a:endParaRPr>
          </a:p>
          <a:p>
            <a:pPr indent="640080" eaLnBrk="1" hangingPunct="1">
              <a:lnSpc>
                <a:spcPct val="150000"/>
              </a:lnSpc>
            </a:pPr>
            <a:r>
              <a:rPr lang="zh-CN" altLang="en-US" sz="1680">
                <a:latin typeface="微软雅黑" panose="020B0503020204020204" charset="-122"/>
                <a:ea typeface="微软雅黑" panose="020B0503020204020204" charset="-122"/>
                <a:cs typeface="微软雅黑" panose="020B0503020204020204" charset="-122"/>
                <a:sym typeface="+mn-ea"/>
              </a:rPr>
              <a:t>在一个早上，贵妇人忽然发现花园的花盆里面正坐着一位可爱的小姑娘---拇指姑娘。可爱的拇指姑娘实在是长得太美丽了，所有的小动物都想拥有拇指姑娘，还好老鼠太太把拇指姑娘救了下来，可怜的拇指姑娘正想着回家，却又被老鼠太太介绍了地道里的富翁---老鼠绅士， 要她和老鼠绅士结婚！</a:t>
            </a:r>
            <a:endParaRPr lang="zh-CN" altLang="en-US" sz="1680">
              <a:latin typeface="微软雅黑" panose="020B0503020204020204" charset="-122"/>
              <a:ea typeface="微软雅黑" panose="020B0503020204020204" charset="-122"/>
              <a:cs typeface="微软雅黑" panose="020B0503020204020204" charset="-122"/>
              <a:sym typeface="+mn-ea"/>
            </a:endParaRPr>
          </a:p>
          <a:p>
            <a:pPr indent="640080" eaLnBrk="1" hangingPunct="1">
              <a:lnSpc>
                <a:spcPct val="150000"/>
              </a:lnSpc>
            </a:pPr>
            <a:r>
              <a:rPr lang="zh-CN" altLang="en-US" sz="1680">
                <a:latin typeface="微软雅黑" panose="020B0503020204020204" charset="-122"/>
                <a:ea typeface="微软雅黑" panose="020B0503020204020204" charset="-122"/>
                <a:cs typeface="微软雅黑" panose="020B0503020204020204" charset="-122"/>
                <a:sym typeface="+mn-ea"/>
              </a:rPr>
              <a:t>到底谁可以真正地救出拇指姑娘呢？拇指姑娘将会来到一个什么样的地方？展开翅膀飞去精灵王国的燕子先生和拇指姑娘又会遇见谁？最后拇指姑娘能不能全家团聚呢？</a:t>
            </a:r>
            <a:endParaRPr lang="zh-CN" altLang="en-US" sz="1680">
              <a:latin typeface="微软雅黑" panose="020B0503020204020204" charset="-122"/>
              <a:ea typeface="微软雅黑" panose="020B0503020204020204" charset="-122"/>
              <a:cs typeface="微软雅黑" panose="020B0503020204020204" charset="-122"/>
              <a:sym typeface="+mn-ea"/>
            </a:endParaRPr>
          </a:p>
        </p:txBody>
      </p:sp>
      <p:grpSp>
        <p:nvGrpSpPr>
          <p:cNvPr id="13" name="组合 12"/>
          <p:cNvGrpSpPr/>
          <p:nvPr/>
        </p:nvGrpSpPr>
        <p:grpSpPr>
          <a:xfrm>
            <a:off x="22225" y="-90170"/>
            <a:ext cx="3121304" cy="7458075"/>
            <a:chOff x="35" y="-1724"/>
            <a:chExt cx="3415" cy="8160"/>
          </a:xfrm>
        </p:grpSpPr>
        <p:grpSp>
          <p:nvGrpSpPr>
            <p:cNvPr id="14" name="组合 13"/>
            <p:cNvGrpSpPr/>
            <p:nvPr/>
          </p:nvGrpSpPr>
          <p:grpSpPr>
            <a:xfrm flipH="1">
              <a:off x="415" y="-578"/>
              <a:ext cx="2938" cy="265"/>
              <a:chOff x="1642" y="5411"/>
              <a:chExt cx="5080" cy="459"/>
            </a:xfrm>
          </p:grpSpPr>
          <p:cxnSp>
            <p:nvCxnSpPr>
              <p:cNvPr id="19" name="直接连接符 18"/>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nvSpPr>
          <p:spPr>
            <a:xfrm flipH="1">
              <a:off x="594" y="-1165"/>
              <a:ext cx="2482" cy="571"/>
            </a:xfrm>
            <a:prstGeom prst="rect">
              <a:avLst/>
            </a:prstGeom>
            <a:noFill/>
          </p:spPr>
          <p:txBody>
            <a:bodyPr wrap="square" rtlCol="0">
              <a:spAutoFit/>
            </a:bodyPr>
            <a:lstStyle/>
            <a:p>
              <a:pPr algn="dist"/>
              <a:r>
                <a:rPr lang="zh-CN" altLang="en-US" sz="2800" dirty="0">
                  <a:solidFill>
                    <a:srgbClr val="FF0000"/>
                  </a:solidFill>
                  <a:latin typeface="方正粗黑宋简体" panose="02000000000000000000" pitchFamily="2" charset="-122"/>
                  <a:ea typeface="方正粗黑宋简体" panose="02000000000000000000" pitchFamily="2" charset="-122"/>
                </a:rPr>
                <a:t>剧目推荐</a:t>
              </a:r>
              <a:endParaRPr lang="zh-CN" altLang="en-US" sz="2800" dirty="0">
                <a:solidFill>
                  <a:srgbClr val="FF0000"/>
                </a:solidFill>
                <a:latin typeface="方正粗黑宋简体" panose="02000000000000000000" pitchFamily="2" charset="-122"/>
                <a:ea typeface="方正粗黑宋简体" panose="02000000000000000000" pitchFamily="2" charset="-122"/>
              </a:endParaRPr>
            </a:p>
          </p:txBody>
        </p:sp>
        <p:cxnSp>
          <p:nvCxnSpPr>
            <p:cNvPr id="16" name="直接连接符 15"/>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18" name="直接连接符 17"/>
            <p:cNvCxnSpPr/>
            <p:nvPr/>
          </p:nvCxnSpPr>
          <p:spPr>
            <a:xfrm>
              <a:off x="35" y="-1642"/>
              <a:ext cx="46" cy="80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352951" y="1893152"/>
            <a:ext cx="9694310" cy="853252"/>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10" name="Picture 9" descr="yellow.png"/>
            <p:cNvPicPr>
              <a:picLocks noChangeAspect="1"/>
            </p:cNvPicPr>
            <p:nvPr/>
          </p:nvPicPr>
          <p:blipFill>
            <a:blip r:embed="rId1"/>
            <a:stretch>
              <a:fillRect/>
            </a:stretch>
          </p:blipFill>
          <p:spPr>
            <a:xfrm>
              <a:off x="4441776" y="1208314"/>
              <a:ext cx="586740" cy="609600"/>
            </a:xfrm>
            <a:prstGeom prst="rect">
              <a:avLst/>
            </a:prstGeom>
          </p:spPr>
        </p:pic>
      </p:grpSp>
      <p:sp>
        <p:nvSpPr>
          <p:cNvPr id="12" name="TextBox 11"/>
          <p:cNvSpPr txBox="1"/>
          <p:nvPr/>
        </p:nvSpPr>
        <p:spPr>
          <a:xfrm>
            <a:off x="5796685" y="1162556"/>
            <a:ext cx="2805954" cy="694055"/>
          </a:xfrm>
          <a:prstGeom prst="rect">
            <a:avLst/>
          </a:prstGeom>
          <a:noFill/>
        </p:spPr>
        <p:txBody>
          <a:bodyPr wrap="square" rtlCol="0">
            <a:spAutoFit/>
          </a:bodyPr>
          <a:lstStyle/>
          <a:p>
            <a:pPr algn="dist"/>
            <a:r>
              <a:rPr lang="zh-CN" altLang="en-US" sz="3920" dirty="0">
                <a:solidFill>
                  <a:srgbClr val="5DA156"/>
                </a:solidFill>
                <a:latin typeface="迷你简菱心" panose="02010609000101010101" charset="-122"/>
                <a:ea typeface="迷你简菱心" panose="02010609000101010101" charset="-122"/>
              </a:rPr>
              <a:t>绿野</a:t>
            </a:r>
            <a:r>
              <a:rPr lang="zh-CN" altLang="en-US" sz="3920" dirty="0">
                <a:solidFill>
                  <a:srgbClr val="E5AC3C"/>
                </a:solidFill>
                <a:latin typeface="迷你简菱心" panose="02010609000101010101" charset="-122"/>
                <a:ea typeface="迷你简菱心" panose="02010609000101010101" charset="-122"/>
              </a:rPr>
              <a:t>仙踪</a:t>
            </a:r>
            <a:endParaRPr lang="zh-CN" altLang="en-US" sz="3920" dirty="0">
              <a:solidFill>
                <a:srgbClr val="E5AC3C"/>
              </a:solidFill>
              <a:latin typeface="迷你简菱心" panose="02010609000101010101" charset="-122"/>
              <a:ea typeface="迷你简菱心" panose="02010609000101010101" charset="-122"/>
            </a:endParaRPr>
          </a:p>
        </p:txBody>
      </p:sp>
      <p:sp>
        <p:nvSpPr>
          <p:cNvPr id="2" name="文本框 1"/>
          <p:cNvSpPr txBox="1"/>
          <p:nvPr/>
        </p:nvSpPr>
        <p:spPr>
          <a:xfrm>
            <a:off x="5104765" y="2746375"/>
            <a:ext cx="8711565" cy="3415030"/>
          </a:xfrm>
          <a:prstGeom prst="rect">
            <a:avLst/>
          </a:prstGeom>
          <a:noFill/>
        </p:spPr>
        <p:txBody>
          <a:bodyPr wrap="square" rtlCol="0" anchor="t">
            <a:spAutoFit/>
          </a:bodyPr>
          <a:lstStyle/>
          <a:p>
            <a:pPr indent="640080" eaLnBrk="1" hangingPunct="1">
              <a:lnSpc>
                <a:spcPct val="150000"/>
              </a:lnSpc>
            </a:pPr>
            <a:r>
              <a:rPr lang="zh-CN" altLang="en-US" sz="16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聪明善良的女孩多萝西，因为一场龙卷风被卷入到神秘而遥远的蓝精灵国度，却在无意中帮助蓝精灵们赶跑女巫而成了蓝精灵们的女英雄，为了顺利回家，多萝西在蓝精灵们的指点下出发去翡翠城寻找大魔法师奥兹帮忙。</a:t>
            </a:r>
            <a:endParaRPr lang="zh-CN" altLang="en-US" sz="16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a:p>
            <a:pPr indent="640080" eaLnBrk="1" hangingPunct="1">
              <a:lnSpc>
                <a:spcPct val="150000"/>
              </a:lnSpc>
            </a:pPr>
            <a:r>
              <a:rPr lang="zh-CN" altLang="en-US" sz="16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一路上，结交了胆小的狮子辛巴，没有头脑的稻草人，缺了一颗心的铁皮人等3位朋友，狮子想获得勇气，稻草人想获得头脑，铁皮人想拥有一颗心，抱着不同的目的的四个人于是一起踏上了去翡翠城找奥兹魔法师帮忙的旅途，一路上，他们一起帮助小红帽打败了狼外婆，帮助青蛙王子一起唤醒了沉睡的公主，并消灭了作恶多端的女巫，可是万万没想到的是，在翡翠城，他们竟遭到了大魔法师奥兹的暗算，不过最后在4个人的聪明配合下，危机顺利解除，辛巴获得了勇气，稻草人获得了头脑，铁皮人拥有了心，而多萝西，也顺利地回了家。</a:t>
            </a:r>
            <a:endParaRPr lang="zh-CN" altLang="en-US" sz="16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6" name="图片 5" descr="绿野仙踪海报"/>
          <p:cNvPicPr>
            <a:picLocks noChangeAspect="1"/>
          </p:cNvPicPr>
          <p:nvPr/>
        </p:nvPicPr>
        <p:blipFill>
          <a:blip r:embed="rId2"/>
          <a:stretch>
            <a:fillRect/>
          </a:stretch>
        </p:blipFill>
        <p:spPr>
          <a:xfrm>
            <a:off x="2352570" y="2485096"/>
            <a:ext cx="2494013" cy="3527249"/>
          </a:xfrm>
          <a:prstGeom prst="roundRect">
            <a:avLst/>
          </a:prstGeom>
          <a:ln w="38100">
            <a:solidFill>
              <a:schemeClr val="bg1">
                <a:lumMod val="75000"/>
              </a:schemeClr>
            </a:solidFill>
          </a:ln>
        </p:spPr>
      </p:pic>
      <p:grpSp>
        <p:nvGrpSpPr>
          <p:cNvPr id="13" name="组合 12"/>
          <p:cNvGrpSpPr/>
          <p:nvPr/>
        </p:nvGrpSpPr>
        <p:grpSpPr>
          <a:xfrm>
            <a:off x="22225" y="-90170"/>
            <a:ext cx="3121304" cy="7458075"/>
            <a:chOff x="35" y="-1724"/>
            <a:chExt cx="3415" cy="8160"/>
          </a:xfrm>
        </p:grpSpPr>
        <p:grpSp>
          <p:nvGrpSpPr>
            <p:cNvPr id="14" name="组合 13"/>
            <p:cNvGrpSpPr/>
            <p:nvPr/>
          </p:nvGrpSpPr>
          <p:grpSpPr>
            <a:xfrm flipH="1">
              <a:off x="415" y="-578"/>
              <a:ext cx="2938" cy="265"/>
              <a:chOff x="1642" y="5411"/>
              <a:chExt cx="5080" cy="459"/>
            </a:xfrm>
          </p:grpSpPr>
          <p:cxnSp>
            <p:nvCxnSpPr>
              <p:cNvPr id="19" name="直接连接符 18"/>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nvSpPr>
          <p:spPr>
            <a:xfrm flipH="1">
              <a:off x="594" y="-1165"/>
              <a:ext cx="2482" cy="571"/>
            </a:xfrm>
            <a:prstGeom prst="rect">
              <a:avLst/>
            </a:prstGeom>
            <a:noFill/>
          </p:spPr>
          <p:txBody>
            <a:bodyPr wrap="square" rtlCol="0">
              <a:spAutoFit/>
            </a:bodyPr>
            <a:lstStyle/>
            <a:p>
              <a:pPr algn="dist"/>
              <a:r>
                <a:rPr lang="zh-CN" altLang="en-US" sz="2800" dirty="0">
                  <a:solidFill>
                    <a:srgbClr val="FF0000"/>
                  </a:solidFill>
                  <a:latin typeface="方正粗黑宋简体" panose="02000000000000000000" pitchFamily="2" charset="-122"/>
                  <a:ea typeface="方正粗黑宋简体" panose="02000000000000000000" pitchFamily="2" charset="-122"/>
                </a:rPr>
                <a:t>剧目推荐</a:t>
              </a:r>
              <a:endParaRPr lang="zh-CN" altLang="en-US" sz="2800" dirty="0">
                <a:solidFill>
                  <a:srgbClr val="FF0000"/>
                </a:solidFill>
                <a:latin typeface="方正粗黑宋简体" panose="02000000000000000000" pitchFamily="2" charset="-122"/>
                <a:ea typeface="方正粗黑宋简体" panose="02000000000000000000" pitchFamily="2" charset="-122"/>
              </a:endParaRPr>
            </a:p>
          </p:txBody>
        </p:sp>
        <p:cxnSp>
          <p:nvCxnSpPr>
            <p:cNvPr id="16" name="直接连接符 15"/>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18" name="直接连接符 17"/>
            <p:cNvCxnSpPr/>
            <p:nvPr/>
          </p:nvCxnSpPr>
          <p:spPr>
            <a:xfrm>
              <a:off x="35" y="-1642"/>
              <a:ext cx="46" cy="80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rcRect l="292" t="8426" r="-292" b="15771"/>
          <a:stretch>
            <a:fillRect/>
          </a:stretch>
        </p:blipFill>
        <p:spPr>
          <a:xfrm>
            <a:off x="-9525" y="-43815"/>
            <a:ext cx="14474190" cy="7320280"/>
          </a:xfrm>
          <a:prstGeom prst="rect">
            <a:avLst/>
          </a:prstGeom>
        </p:spPr>
      </p:pic>
      <p:sp>
        <p:nvSpPr>
          <p:cNvPr id="5" name="文本框 4"/>
          <p:cNvSpPr txBox="1"/>
          <p:nvPr/>
        </p:nvSpPr>
        <p:spPr>
          <a:xfrm>
            <a:off x="469900" y="3215005"/>
            <a:ext cx="4639945" cy="922020"/>
          </a:xfrm>
          <a:prstGeom prst="rect">
            <a:avLst/>
          </a:prstGeom>
          <a:solidFill>
            <a:srgbClr val="FFFFFF">
              <a:alpha val="55000"/>
            </a:srgbClr>
          </a:solidFill>
        </p:spPr>
        <p:txBody>
          <a:bodyPr wrap="square" rtlCol="0" anchor="t">
            <a:spAutoFit/>
          </a:bodyPr>
          <a:lstStyle/>
          <a:p>
            <a:pPr algn="ctr">
              <a:lnSpc>
                <a:spcPct val="150000"/>
              </a:lnSpc>
            </a:pPr>
            <a:r>
              <a:rPr lang="zh-CN" altLang="en-US" sz="1200" dirty="0">
                <a:solidFill>
                  <a:srgbClr val="00B050"/>
                </a:solidFill>
                <a:latin typeface="微软雅黑" panose="020B0503020204020204" charset="-122"/>
                <a:ea typeface="微软雅黑" panose="020B0503020204020204" charset="-122"/>
              </a:rPr>
              <a:t>陕西是名副其实的摇滚之都。在六一这个快乐的日子里，我们将为卓锦花园城的小业主举办首个亲子音乐节，拟邀请时下最热乐队到场演出，借力乐队极强的粉丝号召力，迅速为项目集聚人气。</a:t>
            </a:r>
            <a:endParaRPr lang="zh-CN" altLang="en-US" sz="1200" dirty="0">
              <a:solidFill>
                <a:srgbClr val="00B050"/>
              </a:solidFill>
              <a:latin typeface="微软雅黑" panose="020B0503020204020204" charset="-122"/>
              <a:ea typeface="微软雅黑" panose="020B0503020204020204" charset="-122"/>
            </a:endParaRPr>
          </a:p>
        </p:txBody>
      </p:sp>
      <p:cxnSp>
        <p:nvCxnSpPr>
          <p:cNvPr id="12" name="直接连接符 11"/>
          <p:cNvCxnSpPr/>
          <p:nvPr/>
        </p:nvCxnSpPr>
        <p:spPr>
          <a:xfrm>
            <a:off x="394970" y="-63500"/>
            <a:ext cx="36195" cy="740791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1990" name="文本框 41989"/>
          <p:cNvSpPr txBox="1"/>
          <p:nvPr/>
        </p:nvSpPr>
        <p:spPr>
          <a:xfrm>
            <a:off x="431165" y="2072640"/>
            <a:ext cx="9636125" cy="1106805"/>
          </a:xfrm>
          <a:prstGeom prst="rect">
            <a:avLst/>
          </a:prstGeom>
          <a:noFill/>
          <a:ln w="9525">
            <a:noFill/>
          </a:ln>
        </p:spPr>
        <p:txBody>
          <a:bodyPr wrap="square" anchor="t">
            <a:spAutoFit/>
          </a:bodyPr>
          <a:lstStyle/>
          <a:p>
            <a:pPr algn="l" defTabSz="1605280">
              <a:tabLst>
                <a:tab pos="1163955" algn="l"/>
              </a:tabLst>
            </a:pPr>
            <a:r>
              <a:rPr lang="en-US" altLang="zh-CN" sz="6600" dirty="0">
                <a:solidFill>
                  <a:schemeClr val="bg1"/>
                </a:solidFill>
                <a:latin typeface="迷你简菱心" panose="02010609000101010101" charset="-122"/>
                <a:ea typeface="迷你简菱心" panose="02010609000101010101" charset="-122"/>
                <a:sym typeface="+mn-ea"/>
              </a:rPr>
              <a:t>#</a:t>
            </a:r>
            <a:r>
              <a:rPr lang="zh-CN" altLang="en-US" sz="6600" dirty="0">
                <a:solidFill>
                  <a:schemeClr val="bg1"/>
                </a:solidFill>
                <a:latin typeface="迷你简菱心" panose="02010609000101010101" charset="-122"/>
                <a:ea typeface="迷你简菱心" panose="02010609000101010101" charset="-122"/>
                <a:sym typeface="+mn-ea"/>
              </a:rPr>
              <a:t>乐活亲子音乐节</a:t>
            </a:r>
            <a:r>
              <a:rPr lang="en-US" altLang="zh-CN" sz="6600" dirty="0">
                <a:solidFill>
                  <a:schemeClr val="bg1"/>
                </a:solidFill>
                <a:latin typeface="迷你简菱心" panose="02010609000101010101" charset="-122"/>
                <a:ea typeface="迷你简菱心" panose="02010609000101010101" charset="-122"/>
                <a:sym typeface="+mn-ea"/>
              </a:rPr>
              <a:t>#</a:t>
            </a:r>
            <a:endParaRPr lang="en-US" altLang="zh-CN" sz="6600" dirty="0">
              <a:solidFill>
                <a:schemeClr val="bg1"/>
              </a:solidFill>
              <a:latin typeface="迷你简菱心" panose="02010609000101010101" charset="-122"/>
              <a:ea typeface="迷你简菱心" panose="02010609000101010101" charset="-122"/>
              <a:sym typeface="+mn-ea"/>
            </a:endParaRPr>
          </a:p>
        </p:txBody>
      </p:sp>
      <p:sp>
        <p:nvSpPr>
          <p:cNvPr id="4" name="文本框 3"/>
          <p:cNvSpPr txBox="1"/>
          <p:nvPr/>
        </p:nvSpPr>
        <p:spPr>
          <a:xfrm>
            <a:off x="394970" y="2036445"/>
            <a:ext cx="9759315" cy="1106805"/>
          </a:xfrm>
          <a:prstGeom prst="rect">
            <a:avLst/>
          </a:prstGeom>
          <a:noFill/>
          <a:ln w="9525">
            <a:noFill/>
          </a:ln>
        </p:spPr>
        <p:txBody>
          <a:bodyPr wrap="square" anchor="t">
            <a:spAutoFit/>
          </a:bodyPr>
          <a:lstStyle/>
          <a:p>
            <a:pPr algn="l" defTabSz="1605280">
              <a:tabLst>
                <a:tab pos="1163955" algn="l"/>
              </a:tabLst>
            </a:pPr>
            <a:r>
              <a:rPr lang="en-US" altLang="zh-CN" sz="6600" dirty="0">
                <a:solidFill>
                  <a:srgbClr val="FFFF00"/>
                </a:solidFill>
                <a:latin typeface="迷你简菱心" panose="02010609000101010101" charset="-122"/>
                <a:ea typeface="迷你简菱心" panose="02010609000101010101" charset="-122"/>
              </a:rPr>
              <a:t>#</a:t>
            </a:r>
            <a:r>
              <a:rPr lang="zh-CN" altLang="en-US" sz="6600" dirty="0">
                <a:solidFill>
                  <a:srgbClr val="FFBA0C"/>
                </a:solidFill>
                <a:latin typeface="迷你简菱心" panose="02010609000101010101" charset="-122"/>
                <a:ea typeface="迷你简菱心" panose="02010609000101010101" charset="-122"/>
              </a:rPr>
              <a:t>乐活</a:t>
            </a:r>
            <a:r>
              <a:rPr lang="zh-CN" altLang="en-US" sz="6600" dirty="0">
                <a:solidFill>
                  <a:srgbClr val="19C76A"/>
                </a:solidFill>
                <a:latin typeface="迷你简菱心" panose="02010609000101010101" charset="-122"/>
                <a:ea typeface="迷你简菱心" panose="02010609000101010101" charset="-122"/>
              </a:rPr>
              <a:t>亲子</a:t>
            </a:r>
            <a:r>
              <a:rPr lang="zh-CN" altLang="en-US" sz="6600" dirty="0">
                <a:solidFill>
                  <a:srgbClr val="F85000"/>
                </a:solidFill>
                <a:latin typeface="迷你简菱心" panose="02010609000101010101" charset="-122"/>
                <a:ea typeface="迷你简菱心" panose="02010609000101010101" charset="-122"/>
              </a:rPr>
              <a:t>音乐</a:t>
            </a:r>
            <a:r>
              <a:rPr lang="zh-CN" altLang="en-US" sz="6600" dirty="0">
                <a:solidFill>
                  <a:srgbClr val="FFFF00"/>
                </a:solidFill>
                <a:latin typeface="迷你简菱心" panose="02010609000101010101" charset="-122"/>
                <a:ea typeface="迷你简菱心" panose="02010609000101010101" charset="-122"/>
              </a:rPr>
              <a:t>周</a:t>
            </a:r>
            <a:r>
              <a:rPr lang="en-US" altLang="zh-CN" sz="6600" dirty="0">
                <a:solidFill>
                  <a:srgbClr val="19C76A"/>
                </a:solidFill>
                <a:latin typeface="迷你简菱心" panose="02010609000101010101" charset="-122"/>
                <a:ea typeface="迷你简菱心" panose="02010609000101010101" charset="-122"/>
              </a:rPr>
              <a:t>#</a:t>
            </a:r>
            <a:endParaRPr lang="en-US" altLang="zh-CN" sz="6600" dirty="0">
              <a:solidFill>
                <a:srgbClr val="19C76A"/>
              </a:solidFill>
              <a:latin typeface="迷你简菱心" panose="02010609000101010101" charset="-122"/>
              <a:ea typeface="迷你简菱心" panose="02010609000101010101" charset="-122"/>
            </a:endParaRPr>
          </a:p>
        </p:txBody>
      </p:sp>
      <p:sp>
        <p:nvSpPr>
          <p:cNvPr id="27" name="矩形 26"/>
          <p:cNvSpPr/>
          <p:nvPr/>
        </p:nvSpPr>
        <p:spPr>
          <a:xfrm>
            <a:off x="463550" y="1719580"/>
            <a:ext cx="13903325" cy="460375"/>
          </a:xfrm>
          <a:prstGeom prst="rect">
            <a:avLst/>
          </a:prstGeom>
        </p:spPr>
        <p:txBody>
          <a:bodyPr wrap="square">
            <a:spAutoFit/>
          </a:bodyPr>
          <a:lstStyle/>
          <a:p>
            <a:pPr algn="l" eaLnBrk="1" hangingPunct="1"/>
            <a:r>
              <a:rPr lang="en-US" altLang="zh-CN" sz="2400" i="1">
                <a:solidFill>
                  <a:schemeClr val="bg1"/>
                </a:solidFill>
                <a:latin typeface="方正粗黑宋简体" panose="02000000000000000000" pitchFamily="2" charset="-122"/>
                <a:ea typeface="方正粗黑宋简体" panose="02000000000000000000" pitchFamily="2" charset="-122"/>
                <a:sym typeface="+mn-ea"/>
              </a:rPr>
              <a:t>BOTANICA GARDEN  THE FIRST INTEREST  LOHAS </a:t>
            </a:r>
            <a:r>
              <a:rPr lang="en-US" altLang="zh-CN" sz="2400" i="1">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rPr>
              <a:t>FESTIVAL</a:t>
            </a:r>
            <a:endParaRPr lang="en-US" altLang="zh-CN" sz="2400" i="1">
              <a:solidFill>
                <a:schemeClr val="bg1"/>
              </a:solidFill>
              <a:latin typeface="方正粗黑宋简体" panose="02000000000000000000" pitchFamily="2" charset="-122"/>
              <a:ea typeface="方正粗黑宋简体" panose="02000000000000000000" pitchFamily="2" charset="-122"/>
              <a:sym typeface="宋体" panose="02010600030101010101" pitchFamily="2" charset="-122"/>
            </a:endParaRPr>
          </a:p>
        </p:txBody>
      </p:sp>
      <p:pic>
        <p:nvPicPr>
          <p:cNvPr id="13" name="图片 12"/>
          <p:cNvPicPr>
            <a:picLocks noChangeAspect="1"/>
          </p:cNvPicPr>
          <p:nvPr/>
        </p:nvPicPr>
        <p:blipFill>
          <a:blip r:embed="rId2">
            <a:clrChange>
              <a:clrFrom>
                <a:srgbClr val="FFFFFF">
                  <a:alpha val="100000"/>
                </a:srgbClr>
              </a:clrFrom>
              <a:clrTo>
                <a:srgbClr val="FFFFFF">
                  <a:alpha val="100000"/>
                  <a:alpha val="0"/>
                </a:srgbClr>
              </a:clrTo>
            </a:clrChange>
            <a:grayscl/>
            <a:lum bright="100000"/>
          </a:blip>
          <a:stretch>
            <a:fillRect/>
          </a:stretch>
        </p:blipFill>
        <p:spPr>
          <a:xfrm>
            <a:off x="600393" y="962660"/>
            <a:ext cx="1337310" cy="727710"/>
          </a:xfrm>
          <a:prstGeom prst="rect">
            <a:avLst/>
          </a:prstGeom>
        </p:spPr>
      </p:pic>
      <p:sp>
        <p:nvSpPr>
          <p:cNvPr id="14" name="泪滴形 13"/>
          <p:cNvSpPr/>
          <p:nvPr/>
        </p:nvSpPr>
        <p:spPr>
          <a:xfrm rot="8280000">
            <a:off x="695567" y="4478729"/>
            <a:ext cx="287655" cy="287655"/>
          </a:xfrm>
          <a:prstGeom prst="teardrop">
            <a:avLst/>
          </a:prstGeom>
          <a:noFill/>
          <a:ln w="101600">
            <a:solidFill>
              <a:srgbClr val="2BAE5C"/>
            </a:solidFill>
          </a:ln>
          <a:extLst>
            <a:ext uri="{909E8E84-426E-40DD-AFC4-6F175D3DCCD1}">
              <a14:hiddenFill xmlns:a14="http://schemas.microsoft.com/office/drawing/2010/main">
                <a:solidFill>
                  <a:srgbClr val="2BAE5C"/>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9C76A"/>
              </a:solidFill>
            </a:endParaRPr>
          </a:p>
        </p:txBody>
      </p:sp>
      <p:sp>
        <p:nvSpPr>
          <p:cNvPr id="15" name="矩形 5"/>
          <p:cNvSpPr>
            <a:spLocks noChangeArrowheads="1"/>
          </p:cNvSpPr>
          <p:nvPr/>
        </p:nvSpPr>
        <p:spPr bwMode="auto">
          <a:xfrm rot="10800000" flipV="1">
            <a:off x="503362" y="5475431"/>
            <a:ext cx="4824535" cy="368300"/>
          </a:xfrm>
          <a:prstGeom prst="rect">
            <a:avLst/>
          </a:prstGeom>
          <a:noFill/>
          <a:ln w="9525">
            <a:noFill/>
            <a:miter lim="800000"/>
          </a:ln>
        </p:spPr>
        <p:txBody>
          <a:bodyPr wrap="square">
            <a:spAutoFit/>
          </a:bodyPr>
          <a:lstStyle/>
          <a:p>
            <a:pPr algn="l" defTabSz="913130"/>
            <a:r>
              <a:rPr lang="zh-CN" altLang="en-US"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rPr>
              <a:t>地点：</a:t>
            </a:r>
            <a:r>
              <a:rPr lang="zh-CN" altLang="en-US" sz="1800"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rPr>
              <a:t>文瑞卓锦</a:t>
            </a:r>
            <a:r>
              <a:rPr lang="en-US" altLang="zh-CN" sz="1800"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rPr>
              <a:t>·</a:t>
            </a:r>
            <a:r>
              <a:rPr lang="zh-CN" altLang="en-US" sz="1800"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rPr>
              <a:t>卓锦花园城营销中心草坪</a:t>
            </a:r>
            <a:endParaRPr lang="zh-CN" altLang="en-US" sz="1800"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sp>
        <p:nvSpPr>
          <p:cNvPr id="16" name="矩形 5"/>
          <p:cNvSpPr>
            <a:spLocks noChangeArrowheads="1"/>
          </p:cNvSpPr>
          <p:nvPr/>
        </p:nvSpPr>
        <p:spPr bwMode="auto">
          <a:xfrm rot="10800000" flipV="1">
            <a:off x="486410" y="5082857"/>
            <a:ext cx="3616325" cy="368300"/>
          </a:xfrm>
          <a:prstGeom prst="rect">
            <a:avLst/>
          </a:prstGeom>
          <a:noFill/>
          <a:ln w="9525">
            <a:noFill/>
            <a:miter lim="800000"/>
          </a:ln>
        </p:spPr>
        <p:txBody>
          <a:bodyPr wrap="square">
            <a:spAutoFit/>
          </a:bodyPr>
          <a:lstStyle/>
          <a:p>
            <a:pPr algn="l" defTabSz="913130"/>
            <a:r>
              <a:rPr lang="zh-CN" altLang="en-US"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rPr>
              <a:t>时间：</a:t>
            </a:r>
            <a:r>
              <a:rPr lang="en-US" altLang="zh-CN"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rPr>
              <a:t>06.13-06.14</a:t>
            </a:r>
            <a:r>
              <a:rPr lang="zh-CN" altLang="en-US"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rPr>
              <a:t>（两天）</a:t>
            </a:r>
            <a:endParaRPr lang="zh-CN" altLang="en-US" sz="1800"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sp>
        <p:nvSpPr>
          <p:cNvPr id="17" name="矩形 5"/>
          <p:cNvSpPr>
            <a:spLocks noChangeArrowheads="1"/>
          </p:cNvSpPr>
          <p:nvPr/>
        </p:nvSpPr>
        <p:spPr bwMode="auto">
          <a:xfrm rot="10800000" flipV="1">
            <a:off x="503359" y="5894619"/>
            <a:ext cx="5760637" cy="368300"/>
          </a:xfrm>
          <a:prstGeom prst="rect">
            <a:avLst/>
          </a:prstGeom>
          <a:noFill/>
          <a:ln w="9525">
            <a:noFill/>
            <a:miter lim="800000"/>
          </a:ln>
        </p:spPr>
        <p:txBody>
          <a:bodyPr wrap="square">
            <a:spAutoFit/>
          </a:bodyPr>
          <a:lstStyle/>
          <a:p>
            <a:pPr algn="l" defTabSz="913130"/>
            <a:r>
              <a:rPr lang="zh-CN" altLang="en-US"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rPr>
              <a:t>参与形式：凭内场门票（电子或纸质）进入</a:t>
            </a:r>
            <a:endParaRPr lang="zh-CN" altLang="en-US" sz="1800" dirty="0">
              <a:solidFill>
                <a:srgbClr val="19C76A"/>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568960" y="1245870"/>
          <a:ext cx="12973050" cy="4706620"/>
        </p:xfrm>
        <a:graphic>
          <a:graphicData uri="http://schemas.openxmlformats.org/drawingml/2006/table">
            <a:tbl>
              <a:tblPr firstRow="1" bandRow="1">
                <a:tableStyleId>{5C22544A-7EE6-4342-B048-85BDC9FD1C3A}</a:tableStyleId>
              </a:tblPr>
              <a:tblGrid>
                <a:gridCol w="2005965"/>
                <a:gridCol w="2512060"/>
                <a:gridCol w="2630170"/>
                <a:gridCol w="5824855"/>
              </a:tblGrid>
              <a:tr h="529590">
                <a:tc gridSpan="4">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b="0" dirty="0">
                          <a:solidFill>
                            <a:srgbClr val="F85000"/>
                          </a:solidFill>
                          <a:latin typeface="迷你简菱心" panose="02010609000101010101" charset="-122"/>
                          <a:ea typeface="迷你简菱心" panose="02010609000101010101" charset="-122"/>
                          <a:sym typeface="+mn-ea"/>
                        </a:rPr>
                        <a:t>#</a:t>
                      </a:r>
                      <a:r>
                        <a:rPr lang="zh-CN" altLang="en-US" sz="2800" b="0" dirty="0">
                          <a:solidFill>
                            <a:srgbClr val="F85000"/>
                          </a:solidFill>
                          <a:latin typeface="迷你简菱心" panose="02010609000101010101" charset="-122"/>
                          <a:ea typeface="迷你简菱心" panose="02010609000101010101" charset="-122"/>
                          <a:sym typeface="+mn-ea"/>
                        </a:rPr>
                        <a:t>乐活亲子音乐周</a:t>
                      </a:r>
                      <a:r>
                        <a:rPr lang="en-US" altLang="zh-CN" sz="2800" b="0" dirty="0">
                          <a:solidFill>
                            <a:srgbClr val="F85000"/>
                          </a:solidFill>
                          <a:latin typeface="迷你简菱心" panose="02010609000101010101" charset="-122"/>
                          <a:ea typeface="迷你简菱心" panose="02010609000101010101" charset="-122"/>
                          <a:sym typeface="+mn-ea"/>
                        </a:rPr>
                        <a:t>#</a:t>
                      </a:r>
                      <a:r>
                        <a:rPr lang="zh-CN" altLang="en-US" sz="2800" b="0" dirty="0">
                          <a:solidFill>
                            <a:srgbClr val="F85000"/>
                          </a:solidFill>
                          <a:latin typeface="迷你简菱心" panose="02010609000101010101" charset="-122"/>
                          <a:ea typeface="迷你简菱心" panose="02010609000101010101" charset="-122"/>
                          <a:sym typeface="+mn-ea"/>
                        </a:rPr>
                        <a:t>（</a:t>
                      </a:r>
                      <a:r>
                        <a:rPr lang="en-US" altLang="zh-CN" sz="2800" b="0" dirty="0">
                          <a:solidFill>
                            <a:srgbClr val="F85000"/>
                          </a:solidFill>
                          <a:latin typeface="迷你简菱心" panose="02010609000101010101" charset="-122"/>
                          <a:ea typeface="迷你简菱心" panose="02010609000101010101" charset="-122"/>
                          <a:sym typeface="+mn-ea"/>
                        </a:rPr>
                        <a:t>6.13-6.14</a:t>
                      </a:r>
                      <a:r>
                        <a:rPr lang="zh-CN" altLang="en-US" sz="2800" b="0" dirty="0">
                          <a:solidFill>
                            <a:srgbClr val="F85000"/>
                          </a:solidFill>
                          <a:latin typeface="迷你简菱心" panose="02010609000101010101" charset="-122"/>
                          <a:ea typeface="迷你简菱心" panose="02010609000101010101" charset="-122"/>
                          <a:sym typeface="+mn-ea"/>
                        </a:rPr>
                        <a:t>）</a:t>
                      </a:r>
                      <a:endParaRPr lang="zh-CN" altLang="en-US" sz="2800" b="0" dirty="0">
                        <a:solidFill>
                          <a:srgbClr val="F85000"/>
                        </a:solidFill>
                        <a:latin typeface="迷你简菱心" panose="02010609000101010101" charset="-122"/>
                        <a:ea typeface="迷你简菱心" panose="02010609000101010101" charset="-122"/>
                        <a:sym typeface="+mn-ea"/>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hMerge="1">
                  <a:tcPr/>
                </a:tc>
                <a:tc hMerge="1">
                  <a:tcPr/>
                </a:tc>
                <a:tc hMerge="1">
                  <a:tcPr/>
                </a:tc>
              </a:tr>
              <a:tr h="304800">
                <a:tc>
                  <a:txBody>
                    <a:bodyPr/>
                    <a:lstStyle/>
                    <a:p>
                      <a:pPr algn="ctr"/>
                      <a:r>
                        <a:rPr lang="zh-CN" altLang="en-US" sz="1400" b="1" dirty="0">
                          <a:solidFill>
                            <a:schemeClr val="bg1"/>
                          </a:solidFill>
                          <a:latin typeface="微软雅黑" panose="020B0503020204020204" charset="-122"/>
                          <a:ea typeface="微软雅黑" panose="020B0503020204020204" charset="-122"/>
                        </a:rPr>
                        <a:t>篇章</a:t>
                      </a:r>
                      <a:endParaRPr lang="zh-CN" altLang="en-US" sz="14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FFC000"/>
                    </a:solidFill>
                  </a:tcPr>
                </a:tc>
                <a:tc>
                  <a:txBody>
                    <a:bodyPr/>
                    <a:lstStyle/>
                    <a:p>
                      <a:pPr algn="ctr"/>
                      <a:r>
                        <a:rPr lang="zh-CN" altLang="en-US" sz="1400" b="1" dirty="0">
                          <a:solidFill>
                            <a:schemeClr val="bg1"/>
                          </a:solidFill>
                          <a:latin typeface="微软雅黑" panose="020B0503020204020204" charset="-122"/>
                          <a:ea typeface="微软雅黑" panose="020B0503020204020204" charset="-122"/>
                        </a:rPr>
                        <a:t>时间</a:t>
                      </a:r>
                      <a:endParaRPr lang="zh-CN" altLang="en-US" sz="14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FFC000"/>
                    </a:solidFill>
                  </a:tcPr>
                </a:tc>
                <a:tc>
                  <a:txBody>
                    <a:bodyPr/>
                    <a:lstStyle/>
                    <a:p>
                      <a:pPr algn="ctr"/>
                      <a:r>
                        <a:rPr lang="zh-CN" altLang="en-US" sz="1400" b="1" dirty="0">
                          <a:solidFill>
                            <a:schemeClr val="bg1"/>
                          </a:solidFill>
                          <a:latin typeface="微软雅黑" panose="020B0503020204020204" charset="-122"/>
                          <a:ea typeface="微软雅黑" panose="020B0503020204020204" charset="-122"/>
                        </a:rPr>
                        <a:t>流程</a:t>
                      </a:r>
                      <a:endParaRPr lang="zh-CN" altLang="en-US" sz="14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FFC000"/>
                    </a:solidFill>
                  </a:tcPr>
                </a:tc>
                <a:tc>
                  <a:txBody>
                    <a:bodyPr/>
                    <a:lstStyle/>
                    <a:p>
                      <a:pPr algn="ctr"/>
                      <a:r>
                        <a:rPr lang="zh-CN" altLang="en-US" sz="1400" b="1" dirty="0">
                          <a:solidFill>
                            <a:schemeClr val="bg1"/>
                          </a:solidFill>
                          <a:latin typeface="微软雅黑" panose="020B0503020204020204" charset="-122"/>
                          <a:ea typeface="微软雅黑" panose="020B0503020204020204" charset="-122"/>
                        </a:rPr>
                        <a:t>备注</a:t>
                      </a:r>
                      <a:endParaRPr lang="zh-CN" altLang="en-US" sz="14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FFC000"/>
                    </a:solidFill>
                  </a:tcPr>
                </a:tc>
              </a:tr>
              <a:tr h="580390">
                <a:tc>
                  <a:txBody>
                    <a:bodyPr/>
                    <a:lstStyle/>
                    <a:p>
                      <a:pPr algn="ctr">
                        <a:buNone/>
                      </a:pPr>
                      <a:r>
                        <a:rPr lang="zh-CN" altLang="en-US" sz="1200" dirty="0">
                          <a:solidFill>
                            <a:srgbClr val="F85000"/>
                          </a:solidFill>
                          <a:latin typeface="迷你简菱心" panose="02010609000101010101" charset="-122"/>
                          <a:ea typeface="迷你简菱心" panose="02010609000101010101" charset="-122"/>
                          <a:sym typeface="+mn-ea"/>
                        </a:rPr>
                        <a:t>有意思健身房</a:t>
                      </a:r>
                      <a:endParaRPr lang="zh-CN" altLang="en-US" sz="1200" dirty="0">
                        <a:solidFill>
                          <a:srgbClr val="F85000"/>
                        </a:solidFill>
                        <a:latin typeface="迷你简菱心" panose="02010609000101010101" charset="-122"/>
                        <a:ea typeface="迷你简菱心" panose="02010609000101010101" charset="-122"/>
                        <a:sym typeface="+mn-ea"/>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lgn="ctr">
                        <a:buNone/>
                      </a:pPr>
                      <a:r>
                        <a:rPr lang="en-US" altLang="zh-CN" sz="1200" b="0" dirty="0">
                          <a:solidFill>
                            <a:srgbClr val="F52C72"/>
                          </a:solidFill>
                          <a:latin typeface="微软雅黑" panose="020B0503020204020204" charset="-122"/>
                          <a:ea typeface="微软雅黑" panose="020B0503020204020204" charset="-122"/>
                        </a:rPr>
                        <a:t>10:00-17:00</a:t>
                      </a:r>
                      <a:endParaRPr lang="zh-CN" altLang="en-US"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dirty="0">
                          <a:solidFill>
                            <a:srgbClr val="F52C72"/>
                          </a:solidFill>
                          <a:latin typeface="微软雅黑" panose="020B0503020204020204" charset="-122"/>
                          <a:ea typeface="微软雅黑" panose="020B0503020204020204" charset="-122"/>
                        </a:rPr>
                        <a:t>活动期间全天开放（凭活动海报右下角入场凭证入场打卡体验）</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h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74320">
                <a:tc rowSpan="12">
                  <a:txBody>
                    <a:bodyPr/>
                    <a:lstStyle/>
                    <a:p>
                      <a:pPr algn="ctr">
                        <a:buNone/>
                      </a:pPr>
                      <a:r>
                        <a:rPr lang="zh-CN" altLang="en-US" sz="1200" dirty="0">
                          <a:solidFill>
                            <a:srgbClr val="F85000"/>
                          </a:solidFill>
                          <a:latin typeface="迷你简菱心" panose="02010609000101010101" charset="-122"/>
                          <a:ea typeface="迷你简菱心" panose="02010609000101010101" charset="-122"/>
                          <a:sym typeface="宋体" panose="02010600030101010101" pitchFamily="2" charset="-122"/>
                        </a:rPr>
                        <a:t>乐活亲子音乐节</a:t>
                      </a:r>
                      <a:endParaRPr lang="zh-CN" altLang="en-US" sz="1200" dirty="0">
                        <a:solidFill>
                          <a:srgbClr val="F85000"/>
                        </a:solidFill>
                        <a:latin typeface="迷你简菱心" panose="02010609000101010101" charset="-122"/>
                        <a:ea typeface="迷你简菱心" panose="02010609000101010101" charset="-122"/>
                        <a:sym typeface="宋体" panose="02010600030101010101" pitchFamily="2" charset="-122"/>
                      </a:endParaRPr>
                    </a:p>
                    <a:p>
                      <a:pPr algn="ctr">
                        <a:buNone/>
                      </a:pPr>
                      <a:r>
                        <a:rPr lang="zh-CN" altLang="en-US" sz="1200" dirty="0">
                          <a:solidFill>
                            <a:srgbClr val="F85000"/>
                          </a:solidFill>
                          <a:latin typeface="迷你简菱心" panose="02010609000101010101" charset="-122"/>
                          <a:ea typeface="迷你简菱心" panose="02010609000101010101" charset="-122"/>
                          <a:sym typeface="宋体" panose="02010600030101010101" pitchFamily="2" charset="-122"/>
                        </a:rPr>
                        <a:t>（</a:t>
                      </a:r>
                      <a:r>
                        <a:rPr lang="en-US" altLang="zh-CN" sz="1200" dirty="0">
                          <a:solidFill>
                            <a:srgbClr val="F85000"/>
                          </a:solidFill>
                          <a:latin typeface="迷你简菱心" panose="02010609000101010101" charset="-122"/>
                          <a:ea typeface="迷你简菱心" panose="02010609000101010101" charset="-122"/>
                          <a:sym typeface="宋体" panose="02010600030101010101" pitchFamily="2" charset="-122"/>
                        </a:rPr>
                        <a:t>6.13-6.14</a:t>
                      </a:r>
                      <a:r>
                        <a:rPr lang="zh-CN" altLang="en-US" sz="1200" dirty="0">
                          <a:solidFill>
                            <a:srgbClr val="F85000"/>
                          </a:solidFill>
                          <a:latin typeface="迷你简菱心" panose="02010609000101010101" charset="-122"/>
                          <a:ea typeface="迷你简菱心" panose="02010609000101010101" charset="-122"/>
                          <a:sym typeface="宋体" panose="02010600030101010101" pitchFamily="2" charset="-122"/>
                        </a:rPr>
                        <a:t>）</a:t>
                      </a:r>
                      <a:endParaRPr lang="zh-CN" altLang="en-US" sz="1200" b="1" dirty="0">
                        <a:solidFill>
                          <a:srgbClr val="F85000"/>
                        </a:solidFill>
                        <a:latin typeface="迷你简菱心" panose="02010609000101010101" charset="-122"/>
                        <a:ea typeface="迷你简菱心" panose="02010609000101010101" charset="-122"/>
                        <a:sym typeface="+mn-ea"/>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lgn="ctr">
                        <a:buNone/>
                      </a:pPr>
                      <a:r>
                        <a:rPr lang="en-US" altLang="zh-CN" sz="1200" dirty="0">
                          <a:solidFill>
                            <a:srgbClr val="F52C72"/>
                          </a:solidFill>
                          <a:latin typeface="微软雅黑" panose="020B0503020204020204" charset="-122"/>
                          <a:ea typeface="微软雅黑" panose="020B0503020204020204" charset="-122"/>
                          <a:sym typeface="+mn-ea"/>
                        </a:rPr>
                        <a:t>15:00-17:30</a:t>
                      </a:r>
                      <a:endParaRPr lang="zh-CN" altLang="en-US"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solidFill>
                            <a:srgbClr val="F52C72"/>
                          </a:solidFill>
                          <a:latin typeface="微软雅黑" panose="020B0503020204020204" charset="-122"/>
                          <a:ea typeface="微软雅黑" panose="020B0503020204020204" charset="-122"/>
                          <a:sym typeface="+mn-ea"/>
                        </a:rPr>
                        <a:t>乐队调试彩排</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buNone/>
                      </a:pPr>
                      <a:r>
                        <a:rPr lang="zh-CN" altLang="en-US" sz="1200" dirty="0">
                          <a:solidFill>
                            <a:srgbClr val="F52C72"/>
                          </a:solidFill>
                          <a:latin typeface="微软雅黑" panose="020B0503020204020204" charset="-122"/>
                          <a:ea typeface="微软雅黑" panose="020B0503020204020204" charset="-122"/>
                        </a:rPr>
                        <a:t>受邀乐队现场彩排试音</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74320">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rowSpan="2">
                  <a:txBody>
                    <a:bodyPr/>
                    <a:lstStyle/>
                    <a:p>
                      <a:pPr algn="ctr">
                        <a:buNone/>
                      </a:pPr>
                      <a:r>
                        <a:rPr lang="en-US" altLang="zh-CN" sz="1200" dirty="0">
                          <a:solidFill>
                            <a:srgbClr val="F52C72"/>
                          </a:solidFill>
                          <a:latin typeface="微软雅黑" panose="020B0503020204020204" charset="-122"/>
                          <a:ea typeface="微软雅黑" panose="020B0503020204020204" charset="-122"/>
                          <a:sym typeface="+mn-ea"/>
                        </a:rPr>
                        <a:t>17:30-18:00</a:t>
                      </a:r>
                      <a:endParaRPr lang="en-US" altLang="zh-CN"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solidFill>
                            <a:srgbClr val="F52C72"/>
                          </a:solidFill>
                          <a:latin typeface="微软雅黑" panose="020B0503020204020204" charset="-122"/>
                          <a:ea typeface="微软雅黑" panose="020B0503020204020204" charset="-122"/>
                        </a:rPr>
                        <a:t>来宾入场</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buNone/>
                      </a:pPr>
                      <a:r>
                        <a:rPr lang="zh-CN" altLang="en-US" sz="1200" dirty="0">
                          <a:solidFill>
                            <a:srgbClr val="F52C72"/>
                          </a:solidFill>
                          <a:latin typeface="微软雅黑" panose="020B0503020204020204" charset="-122"/>
                          <a:ea typeface="微软雅黑" panose="020B0503020204020204" charset="-122"/>
                        </a:rPr>
                        <a:t>受邀来宾及家庭凭邀请函入场</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74320">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dirty="0">
                          <a:solidFill>
                            <a:schemeClr val="bg1"/>
                          </a:solidFill>
                          <a:latin typeface="微软雅黑" panose="020B0503020204020204" charset="-122"/>
                          <a:ea typeface="微软雅黑" panose="020B0503020204020204" charset="-122"/>
                        </a:rPr>
                        <a:t>冷饮茶歇</a:t>
                      </a:r>
                      <a:endParaRPr lang="zh-CN" altLang="en-US" sz="1200" b="1" dirty="0">
                        <a:solidFill>
                          <a:schemeClr val="bg1"/>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FFBA0C"/>
                    </a:solidFill>
                  </a:tcPr>
                </a:tc>
                <a:tc>
                  <a:txBody>
                    <a:bodyPr/>
                    <a:lstStyle/>
                    <a:p>
                      <a:pPr>
                        <a:buNone/>
                      </a:pPr>
                      <a:r>
                        <a:rPr lang="zh-CN" altLang="en-US" sz="1200" b="1" dirty="0">
                          <a:solidFill>
                            <a:schemeClr val="bg1"/>
                          </a:solidFill>
                          <a:latin typeface="微软雅黑" panose="020B0503020204020204" charset="-122"/>
                          <a:ea typeface="微软雅黑" panose="020B0503020204020204" charset="-122"/>
                          <a:sym typeface="+mn-ea"/>
                        </a:rPr>
                        <a:t>现场提供精美冷饮茶歇为来宾消暑解热（舞台演出活动开始前）</a:t>
                      </a:r>
                      <a:endParaRPr lang="zh-CN" altLang="en-US" sz="1200" b="1" dirty="0">
                        <a:solidFill>
                          <a:schemeClr val="bg1"/>
                        </a:solidFill>
                        <a:latin typeface="微软雅黑" panose="020B0503020204020204" charset="-122"/>
                        <a:ea typeface="微软雅黑" panose="020B0503020204020204" charset="-122"/>
                        <a:sym typeface="+mn-ea"/>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solidFill>
                      <a:srgbClr val="FFBA0C"/>
                    </a:solidFill>
                  </a:tcPr>
                </a:tc>
              </a:tr>
              <a:tr h="261958">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lgn="ctr"/>
                      <a:r>
                        <a:rPr lang="en-US" altLang="zh-CN" sz="1200" dirty="0">
                          <a:solidFill>
                            <a:srgbClr val="F52C72"/>
                          </a:solidFill>
                          <a:latin typeface="微软雅黑" panose="020B0503020204020204" charset="-122"/>
                          <a:ea typeface="微软雅黑" panose="020B0503020204020204" charset="-122"/>
                          <a:sym typeface="+mn-ea"/>
                        </a:rPr>
                        <a:t>18:00</a:t>
                      </a:r>
                      <a:r>
                        <a:rPr lang="en-US" altLang="zh-CN" sz="1200" b="0" dirty="0">
                          <a:solidFill>
                            <a:srgbClr val="F52C72"/>
                          </a:solidFill>
                          <a:latin typeface="微软雅黑" panose="020B0503020204020204" charset="-122"/>
                          <a:ea typeface="微软雅黑" panose="020B0503020204020204" charset="-122"/>
                        </a:rPr>
                        <a:t>-</a:t>
                      </a:r>
                      <a:r>
                        <a:rPr lang="en-US" altLang="zh-CN" sz="1200" dirty="0">
                          <a:solidFill>
                            <a:srgbClr val="F52C72"/>
                          </a:solidFill>
                          <a:latin typeface="微软雅黑" panose="020B0503020204020204" charset="-122"/>
                          <a:ea typeface="微软雅黑" panose="020B0503020204020204" charset="-122"/>
                          <a:sym typeface="+mn-ea"/>
                        </a:rPr>
                        <a:t>18:05</a:t>
                      </a:r>
                      <a:endParaRPr lang="en-US" altLang="zh-CN"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solidFill>
                            <a:srgbClr val="F52C72"/>
                          </a:solidFill>
                          <a:latin typeface="微软雅黑" panose="020B0503020204020204" charset="-122"/>
                          <a:ea typeface="微软雅黑" panose="020B0503020204020204" charset="-122"/>
                        </a:rPr>
                        <a:t>电音</a:t>
                      </a:r>
                      <a:r>
                        <a:rPr lang="en-US" altLang="zh-CN" sz="1200" dirty="0">
                          <a:solidFill>
                            <a:srgbClr val="F52C72"/>
                          </a:solidFill>
                          <a:latin typeface="微软雅黑" panose="020B0503020204020204" charset="-122"/>
                          <a:ea typeface="微软雅黑" panose="020B0503020204020204" charset="-122"/>
                        </a:rPr>
                        <a:t>DJ</a:t>
                      </a:r>
                      <a:r>
                        <a:rPr lang="zh-CN" altLang="en-US" sz="1200" dirty="0">
                          <a:solidFill>
                            <a:srgbClr val="F52C72"/>
                          </a:solidFill>
                          <a:latin typeface="微软雅黑" panose="020B0503020204020204" charset="-122"/>
                          <a:ea typeface="微软雅黑" panose="020B0503020204020204" charset="-122"/>
                        </a:rPr>
                        <a:t>开场</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r>
                        <a:rPr lang="en-US" sz="1200" dirty="0">
                          <a:solidFill>
                            <a:srgbClr val="F52C72"/>
                          </a:solidFill>
                          <a:latin typeface="微软雅黑" panose="020B0503020204020204" charset="-122"/>
                          <a:ea typeface="微软雅黑" panose="020B0503020204020204" charset="-122"/>
                        </a:rPr>
                        <a:t>dj</a:t>
                      </a:r>
                      <a:r>
                        <a:rPr lang="zh-CN" altLang="en-US" sz="1200" dirty="0">
                          <a:solidFill>
                            <a:srgbClr val="F52C72"/>
                          </a:solidFill>
                          <a:latin typeface="微软雅黑" panose="020B0503020204020204" charset="-122"/>
                          <a:ea typeface="微软雅黑" panose="020B0503020204020204" charset="-122"/>
                        </a:rPr>
                        <a:t>拉开音乐节序幕，亲子蹦迪时间打破闷热</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166242">
                <a:tc vMerge="1">
                  <a:tcPr/>
                </a:tc>
                <a:tc>
                  <a:txBody>
                    <a:bodyPr/>
                    <a:lstStyle/>
                    <a:p>
                      <a:pPr algn="ctr"/>
                      <a:r>
                        <a:rPr lang="en-US" altLang="zh-CN" sz="1200" dirty="0">
                          <a:solidFill>
                            <a:srgbClr val="F52C72"/>
                          </a:solidFill>
                          <a:latin typeface="微软雅黑" panose="020B0503020204020204" charset="-122"/>
                          <a:ea typeface="微软雅黑" panose="020B0503020204020204" charset="-122"/>
                          <a:sym typeface="+mn-ea"/>
                        </a:rPr>
                        <a:t>18:05-18:10</a:t>
                      </a:r>
                      <a:endParaRPr lang="en-US" altLang="zh-CN"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r>
                        <a:rPr lang="zh-CN" altLang="en-US" sz="1200" dirty="0">
                          <a:solidFill>
                            <a:srgbClr val="F52C72"/>
                          </a:solidFill>
                          <a:latin typeface="微软雅黑" panose="020B0503020204020204" charset="-122"/>
                          <a:ea typeface="微软雅黑" panose="020B0503020204020204" charset="-122"/>
                        </a:rPr>
                        <a:t>主办方致辞（限音乐节第一天）</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r>
                        <a:rPr lang="zh-CN" altLang="en-US" sz="1200" dirty="0">
                          <a:solidFill>
                            <a:srgbClr val="F52C72"/>
                          </a:solidFill>
                          <a:latin typeface="微软雅黑" panose="020B0503020204020204" charset="-122"/>
                          <a:ea typeface="微软雅黑" panose="020B0503020204020204" charset="-122"/>
                        </a:rPr>
                        <a:t>项目领导致辞感谢到场业主客户的到来，简单项目宣讲</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61958">
                <a:tc vMerge="1">
                  <a:tcPr>
                    <a:lnL w="12700" cap="flat" cmpd="sng" algn="ctr">
                      <a:solidFill>
                        <a:srgbClr val="EACE89"/>
                      </a:solidFill>
                      <a:prstDash val="solid"/>
                      <a:round/>
                      <a:headEnd type="none" w="med" len="med"/>
                      <a:tailEnd type="none" w="med" len="med"/>
                    </a:lnL>
                    <a:lnR w="12700" cap="flat" cmpd="sng" algn="ctr">
                      <a:solidFill>
                        <a:srgbClr val="EACE89"/>
                      </a:solidFill>
                      <a:prstDash val="solid"/>
                      <a:round/>
                      <a:headEnd type="none" w="med" len="med"/>
                      <a:tailEnd type="none" w="med" len="med"/>
                    </a:lnR>
                    <a:lnT w="12700" cap="flat" cmpd="sng" algn="ctr">
                      <a:solidFill>
                        <a:srgbClr val="EACE89"/>
                      </a:solidFill>
                      <a:prstDash val="solid"/>
                      <a:round/>
                      <a:headEnd type="none" w="med" len="med"/>
                      <a:tailEnd type="none" w="med" len="med"/>
                    </a:lnT>
                    <a:lnB w="12700" cap="flat" cmpd="sng" algn="ctr">
                      <a:solidFill>
                        <a:srgbClr val="EACE89"/>
                      </a:solidFill>
                      <a:prstDash val="solid"/>
                      <a:round/>
                      <a:headEnd type="none" w="med" len="med"/>
                      <a:tailEnd type="none" w="med" len="med"/>
                    </a:lnB>
                    <a:noFill/>
                  </a:tcPr>
                </a:tc>
                <a:tc rowSpan="7">
                  <a:txBody>
                    <a:bodyPr/>
                    <a:lstStyle/>
                    <a:p>
                      <a:pPr algn="ctr"/>
                      <a:r>
                        <a:rPr lang="en-US" altLang="zh-CN" sz="1200" b="0" dirty="0">
                          <a:solidFill>
                            <a:srgbClr val="F52C72"/>
                          </a:solidFill>
                          <a:latin typeface="微软雅黑" panose="020B0503020204020204" charset="-122"/>
                          <a:ea typeface="微软雅黑" panose="020B0503020204020204" charset="-122"/>
                        </a:rPr>
                        <a:t>18:10-20:00</a:t>
                      </a:r>
                      <a:endParaRPr lang="zh-CN" altLang="en-US" sz="1200" b="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r>
                        <a:rPr lang="en-US" altLang="zh-CN" sz="1200" dirty="0">
                          <a:solidFill>
                            <a:srgbClr val="F52C72"/>
                          </a:solidFill>
                          <a:latin typeface="微软雅黑" panose="020B0503020204020204" charset="-122"/>
                          <a:ea typeface="微软雅黑" panose="020B0503020204020204" charset="-122"/>
                          <a:sym typeface="+mn-ea"/>
                        </a:rPr>
                        <a:t>Rock</a:t>
                      </a:r>
                      <a:r>
                        <a:rPr lang="zh-CN" sz="1200" dirty="0">
                          <a:solidFill>
                            <a:srgbClr val="F52C72"/>
                          </a:solidFill>
                          <a:latin typeface="微软雅黑" panose="020B0503020204020204" charset="-122"/>
                          <a:ea typeface="微软雅黑" panose="020B0503020204020204" charset="-122"/>
                          <a:sym typeface="+mn-ea"/>
                        </a:rPr>
                        <a:t>舞台</a:t>
                      </a:r>
                      <a:r>
                        <a:rPr lang="zh-CN" sz="1200" dirty="0">
                          <a:solidFill>
                            <a:srgbClr val="F52C72"/>
                          </a:solidFill>
                          <a:latin typeface="微软雅黑" panose="020B0503020204020204" charset="-122"/>
                          <a:ea typeface="微软雅黑" panose="020B0503020204020204" charset="-122"/>
                        </a:rPr>
                        <a:t>（</a:t>
                      </a:r>
                      <a:r>
                        <a:rPr lang="en-US" altLang="zh-CN" sz="1200" dirty="0">
                          <a:solidFill>
                            <a:srgbClr val="F52C72"/>
                          </a:solidFill>
                          <a:latin typeface="微软雅黑" panose="020B0503020204020204" charset="-122"/>
                          <a:ea typeface="微软雅黑" panose="020B0503020204020204" charset="-122"/>
                        </a:rPr>
                        <a:t>20</a:t>
                      </a:r>
                      <a:r>
                        <a:rPr lang="zh-CN" altLang="en-US" sz="1200" dirty="0">
                          <a:solidFill>
                            <a:srgbClr val="F52C72"/>
                          </a:solidFill>
                          <a:latin typeface="微软雅黑" panose="020B0503020204020204" charset="-122"/>
                          <a:ea typeface="微软雅黑" panose="020B0503020204020204" charset="-122"/>
                        </a:rPr>
                        <a:t>分钟）</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rowSpan="7">
                  <a:txBody>
                    <a:bodyPr/>
                    <a:lstStyle/>
                    <a:p>
                      <a:r>
                        <a:rPr lang="zh-CN" altLang="en-US" sz="1200" dirty="0">
                          <a:solidFill>
                            <a:srgbClr val="F52C72"/>
                          </a:solidFill>
                          <a:latin typeface="微软雅黑" panose="020B0503020204020204" charset="-122"/>
                          <a:ea typeface="微软雅黑" panose="020B0503020204020204" charset="-122"/>
                        </a:rPr>
                        <a:t>根据现场氛围调节演出顺序，音乐节时长</a:t>
                      </a:r>
                      <a:r>
                        <a:rPr lang="en-US" altLang="zh-CN" sz="1200" dirty="0">
                          <a:solidFill>
                            <a:srgbClr val="F52C72"/>
                          </a:solidFill>
                          <a:latin typeface="微软雅黑" panose="020B0503020204020204" charset="-122"/>
                          <a:ea typeface="微软雅黑" panose="020B0503020204020204" charset="-122"/>
                        </a:rPr>
                        <a:t>2</a:t>
                      </a:r>
                      <a:r>
                        <a:rPr lang="zh-CN" altLang="en-US" sz="1200" dirty="0">
                          <a:solidFill>
                            <a:srgbClr val="F52C72"/>
                          </a:solidFill>
                          <a:latin typeface="微软雅黑" panose="020B0503020204020204" charset="-122"/>
                          <a:ea typeface="微软雅黑" panose="020B0503020204020204" charset="-122"/>
                        </a:rPr>
                        <a:t>小时左右。</a:t>
                      </a:r>
                      <a:endParaRPr lang="zh-CN" altLang="en-US" sz="1200" dirty="0">
                        <a:solidFill>
                          <a:srgbClr val="F52C72"/>
                        </a:solidFill>
                        <a:latin typeface="微软雅黑" panose="020B0503020204020204" charset="-122"/>
                        <a:ea typeface="微软雅黑" panose="020B0503020204020204" charset="-122"/>
                      </a:endParaRPr>
                    </a:p>
                    <a:p>
                      <a:pPr>
                        <a:buNone/>
                      </a:pPr>
                      <a:r>
                        <a:rPr lang="zh-CN" altLang="en-US" sz="1400" b="1" dirty="0">
                          <a:solidFill>
                            <a:srgbClr val="FFC000"/>
                          </a:solidFill>
                          <a:latin typeface="微软雅黑" panose="020B0503020204020204" charset="-122"/>
                          <a:ea typeface="微软雅黑" panose="020B0503020204020204" charset="-122"/>
                        </a:rPr>
                        <a:t>（穿插抽奖环节，</a:t>
                      </a:r>
                      <a:r>
                        <a:rPr lang="zh-CN" altLang="en-US" sz="1400" b="1" dirty="0">
                          <a:solidFill>
                            <a:srgbClr val="FFC000"/>
                          </a:solidFill>
                          <a:latin typeface="微软雅黑" panose="020B0503020204020204" charset="-122"/>
                          <a:ea typeface="微软雅黑" panose="020B0503020204020204" charset="-122"/>
                          <a:sym typeface="+mn-ea"/>
                        </a:rPr>
                        <a:t>抽取本周幸运观众）</a:t>
                      </a:r>
                      <a:endParaRPr lang="zh-CN" altLang="en-US" sz="1400" b="1" dirty="0">
                        <a:solidFill>
                          <a:srgbClr val="FFC000"/>
                        </a:solidFill>
                        <a:latin typeface="微软雅黑" panose="020B0503020204020204" charset="-122"/>
                        <a:ea typeface="微软雅黑" panose="020B0503020204020204" charset="-122"/>
                        <a:sym typeface="+mn-ea"/>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166242">
                <a:tc vMerge="1">
                  <a:tcPr>
                    <a:lnL w="12700" cap="flat" cmpd="sng" algn="ctr">
                      <a:solidFill>
                        <a:srgbClr val="EACE89"/>
                      </a:solidFill>
                      <a:prstDash val="solid"/>
                      <a:round/>
                      <a:headEnd type="none" w="med" len="med"/>
                      <a:tailEnd type="none" w="med" len="med"/>
                    </a:lnL>
                    <a:lnR w="12700" cap="flat" cmpd="sng" algn="ctr">
                      <a:solidFill>
                        <a:srgbClr val="EACE89"/>
                      </a:solidFill>
                      <a:prstDash val="solid"/>
                      <a:round/>
                      <a:headEnd type="none" w="med" len="med"/>
                      <a:tailEnd type="none" w="med" len="med"/>
                    </a:lnR>
                    <a:lnT w="12700" cap="flat" cmpd="sng" algn="ctr">
                      <a:solidFill>
                        <a:srgbClr val="EACE89"/>
                      </a:solidFill>
                      <a:prstDash val="solid"/>
                      <a:round/>
                      <a:headEnd type="none" w="med" len="med"/>
                      <a:tailEnd type="none" w="med" len="med"/>
                    </a:lnT>
                    <a:lnB w="12700" cap="flat" cmpd="sng" algn="ctr">
                      <a:solidFill>
                        <a:srgbClr val="EACE89"/>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r>
                        <a:rPr lang="zh-CN" altLang="en-US" sz="1200" dirty="0">
                          <a:solidFill>
                            <a:srgbClr val="F52C72"/>
                          </a:solidFill>
                          <a:latin typeface="微软雅黑" panose="020B0503020204020204" charset="-122"/>
                          <a:ea typeface="微软雅黑" panose="020B0503020204020204" charset="-122"/>
                        </a:rPr>
                        <a:t>少儿乐队（</a:t>
                      </a:r>
                      <a:r>
                        <a:rPr lang="en-US" altLang="zh-CN" sz="1200" dirty="0">
                          <a:solidFill>
                            <a:srgbClr val="F52C72"/>
                          </a:solidFill>
                          <a:latin typeface="微软雅黑" panose="020B0503020204020204" charset="-122"/>
                          <a:ea typeface="微软雅黑" panose="020B0503020204020204" charset="-122"/>
                        </a:rPr>
                        <a:t>10</a:t>
                      </a:r>
                      <a:r>
                        <a:rPr lang="zh-CN" altLang="en-US" sz="1200" dirty="0">
                          <a:solidFill>
                            <a:srgbClr val="F52C72"/>
                          </a:solidFill>
                          <a:latin typeface="微软雅黑" panose="020B0503020204020204" charset="-122"/>
                          <a:ea typeface="微软雅黑" panose="020B0503020204020204" charset="-122"/>
                        </a:rPr>
                        <a:t>分钟）</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61958">
                <a:tc vMerge="1">
                  <a:tcPr>
                    <a:lnL w="12700" cap="flat" cmpd="sng" algn="ctr">
                      <a:solidFill>
                        <a:srgbClr val="EACE89"/>
                      </a:solidFill>
                      <a:prstDash val="solid"/>
                      <a:round/>
                      <a:headEnd type="none" w="med" len="med"/>
                      <a:tailEnd type="none" w="med" len="med"/>
                    </a:lnL>
                    <a:lnR w="12700" cap="flat" cmpd="sng" algn="ctr">
                      <a:solidFill>
                        <a:srgbClr val="EACE89"/>
                      </a:solidFill>
                      <a:prstDash val="solid"/>
                      <a:round/>
                      <a:headEnd type="none" w="med" len="med"/>
                      <a:tailEnd type="none" w="med" len="med"/>
                    </a:lnR>
                    <a:lnT w="12700" cap="flat" cmpd="sng" algn="ctr">
                      <a:solidFill>
                        <a:srgbClr val="EACE89"/>
                      </a:solidFill>
                      <a:prstDash val="solid"/>
                      <a:round/>
                      <a:headEnd type="none" w="med" len="med"/>
                      <a:tailEnd type="none" w="med" len="med"/>
                    </a:lnT>
                    <a:lnB w="12700" cap="flat" cmpd="sng" algn="ctr">
                      <a:solidFill>
                        <a:srgbClr val="EACE89"/>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r>
                        <a:rPr lang="zh-CN" altLang="en-US" sz="1200" dirty="0">
                          <a:solidFill>
                            <a:srgbClr val="F52C72"/>
                          </a:solidFill>
                          <a:latin typeface="微软雅黑" panose="020B0503020204020204" charset="-122"/>
                          <a:ea typeface="微软雅黑" panose="020B0503020204020204" charset="-122"/>
                          <a:sym typeface="+mn-ea"/>
                        </a:rPr>
                        <a:t>家庭舞台</a:t>
                      </a:r>
                      <a:r>
                        <a:rPr lang="zh-CN" altLang="en-US" sz="1200" dirty="0">
                          <a:solidFill>
                            <a:srgbClr val="F52C72"/>
                          </a:solidFill>
                          <a:latin typeface="微软雅黑" panose="020B0503020204020204" charset="-122"/>
                          <a:ea typeface="微软雅黑" panose="020B0503020204020204" charset="-122"/>
                        </a:rPr>
                        <a:t>（</a:t>
                      </a:r>
                      <a:r>
                        <a:rPr lang="en-US" altLang="zh-CN" sz="1200" dirty="0">
                          <a:solidFill>
                            <a:srgbClr val="F52C72"/>
                          </a:solidFill>
                          <a:latin typeface="微软雅黑" panose="020B0503020204020204" charset="-122"/>
                          <a:ea typeface="微软雅黑" panose="020B0503020204020204" charset="-122"/>
                        </a:rPr>
                        <a:t>20</a:t>
                      </a:r>
                      <a:r>
                        <a:rPr lang="zh-CN" altLang="en-US" sz="1200" dirty="0">
                          <a:solidFill>
                            <a:srgbClr val="F52C72"/>
                          </a:solidFill>
                          <a:latin typeface="微软雅黑" panose="020B0503020204020204" charset="-122"/>
                          <a:ea typeface="微软雅黑" panose="020B0503020204020204" charset="-122"/>
                        </a:rPr>
                        <a:t>分钟）</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61958">
                <a:tc vMerge="1">
                  <a:tcPr>
                    <a:lnL w="12700" cap="flat" cmpd="sng" algn="ctr">
                      <a:solidFill>
                        <a:srgbClr val="EACE89"/>
                      </a:solidFill>
                      <a:prstDash val="solid"/>
                      <a:round/>
                      <a:headEnd type="none" w="med" len="med"/>
                      <a:tailEnd type="none" w="med" len="med"/>
                    </a:lnL>
                    <a:lnR w="12700" cap="flat" cmpd="sng" algn="ctr">
                      <a:solidFill>
                        <a:srgbClr val="EACE89"/>
                      </a:solidFill>
                      <a:prstDash val="solid"/>
                      <a:round/>
                      <a:headEnd type="none" w="med" len="med"/>
                      <a:tailEnd type="none" w="med" len="med"/>
                    </a:lnR>
                    <a:lnT w="12700" cap="flat" cmpd="sng" algn="ctr">
                      <a:solidFill>
                        <a:srgbClr val="EACE89"/>
                      </a:solidFill>
                      <a:prstDash val="solid"/>
                      <a:round/>
                      <a:headEnd type="none" w="med" len="med"/>
                      <a:tailEnd type="none" w="med" len="med"/>
                    </a:lnT>
                    <a:lnB w="12700" cap="flat" cmpd="sng" algn="ctr">
                      <a:solidFill>
                        <a:srgbClr val="EACE89"/>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r>
                        <a:rPr lang="zh-CN" altLang="en-US" sz="1200" dirty="0">
                          <a:solidFill>
                            <a:srgbClr val="F52C72"/>
                          </a:solidFill>
                          <a:latin typeface="微软雅黑" panose="020B0503020204020204" charset="-122"/>
                          <a:ea typeface="微软雅黑" panose="020B0503020204020204" charset="-122"/>
                        </a:rPr>
                        <a:t>少儿乐队（</a:t>
                      </a:r>
                      <a:r>
                        <a:rPr lang="en-US" altLang="zh-CN" sz="1200" dirty="0">
                          <a:solidFill>
                            <a:srgbClr val="F52C72"/>
                          </a:solidFill>
                          <a:latin typeface="微软雅黑" panose="020B0503020204020204" charset="-122"/>
                          <a:ea typeface="微软雅黑" panose="020B0503020204020204" charset="-122"/>
                        </a:rPr>
                        <a:t>10</a:t>
                      </a:r>
                      <a:r>
                        <a:rPr lang="zh-CN" altLang="en-US" sz="1200" dirty="0">
                          <a:solidFill>
                            <a:srgbClr val="F52C72"/>
                          </a:solidFill>
                          <a:latin typeface="微软雅黑" panose="020B0503020204020204" charset="-122"/>
                          <a:ea typeface="微软雅黑" panose="020B0503020204020204" charset="-122"/>
                        </a:rPr>
                        <a:t>分钟）</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74320">
                <a:tc vMerge="1">
                  <a:tcPr>
                    <a:lnL w="12700" cap="flat" cmpd="sng" algn="ctr">
                      <a:solidFill>
                        <a:srgbClr val="EACE89"/>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EACE89"/>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buNone/>
                      </a:pPr>
                      <a:r>
                        <a:rPr lang="zh-CN" altLang="en-US" sz="1200" dirty="0">
                          <a:solidFill>
                            <a:srgbClr val="F52C72"/>
                          </a:solidFill>
                          <a:latin typeface="微软雅黑" panose="020B0503020204020204" charset="-122"/>
                          <a:ea typeface="微软雅黑" panose="020B0503020204020204" charset="-122"/>
                        </a:rPr>
                        <a:t>流行舞台</a:t>
                      </a:r>
                      <a:r>
                        <a:rPr lang="zh-CN" sz="1200" dirty="0">
                          <a:solidFill>
                            <a:srgbClr val="F52C72"/>
                          </a:solidFill>
                          <a:latin typeface="微软雅黑" panose="020B0503020204020204" charset="-122"/>
                          <a:ea typeface="微软雅黑" panose="020B0503020204020204" charset="-122"/>
                          <a:sym typeface="+mn-ea"/>
                        </a:rPr>
                        <a:t>（</a:t>
                      </a:r>
                      <a:r>
                        <a:rPr lang="en-US" altLang="zh-CN" sz="1200" dirty="0">
                          <a:solidFill>
                            <a:srgbClr val="F52C72"/>
                          </a:solidFill>
                          <a:latin typeface="微软雅黑" panose="020B0503020204020204" charset="-122"/>
                          <a:ea typeface="微软雅黑" panose="020B0503020204020204" charset="-122"/>
                          <a:sym typeface="+mn-ea"/>
                        </a:rPr>
                        <a:t>20</a:t>
                      </a:r>
                      <a:r>
                        <a:rPr lang="zh-CN" altLang="en-US" sz="1200" dirty="0">
                          <a:solidFill>
                            <a:srgbClr val="F52C72"/>
                          </a:solidFill>
                          <a:latin typeface="微软雅黑" panose="020B0503020204020204" charset="-122"/>
                          <a:ea typeface="微软雅黑" panose="020B0503020204020204" charset="-122"/>
                          <a:sym typeface="+mn-ea"/>
                        </a:rPr>
                        <a:t>分钟）</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61958">
                <a:tc vMerge="1">
                  <a:tcPr>
                    <a:lnL w="12700" cap="flat" cmpd="sng" algn="ctr">
                      <a:solidFill>
                        <a:srgbClr val="EACE89"/>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EACE89"/>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buNone/>
                      </a:pPr>
                      <a:r>
                        <a:rPr lang="zh-CN" altLang="en-US" sz="1200" dirty="0">
                          <a:solidFill>
                            <a:srgbClr val="F52C72"/>
                          </a:solidFill>
                          <a:latin typeface="微软雅黑" panose="020B0503020204020204" charset="-122"/>
                          <a:ea typeface="微软雅黑" panose="020B0503020204020204" charset="-122"/>
                        </a:rPr>
                        <a:t>少儿乐队（</a:t>
                      </a:r>
                      <a:r>
                        <a:rPr lang="en-US" altLang="zh-CN" sz="1200" dirty="0">
                          <a:solidFill>
                            <a:srgbClr val="F52C72"/>
                          </a:solidFill>
                          <a:latin typeface="微软雅黑" panose="020B0503020204020204" charset="-122"/>
                          <a:ea typeface="微软雅黑" panose="020B0503020204020204" charset="-122"/>
                        </a:rPr>
                        <a:t>10</a:t>
                      </a:r>
                      <a:r>
                        <a:rPr lang="zh-CN" altLang="en-US" sz="1200" dirty="0">
                          <a:solidFill>
                            <a:srgbClr val="F52C72"/>
                          </a:solidFill>
                          <a:latin typeface="微软雅黑" panose="020B0503020204020204" charset="-122"/>
                          <a:ea typeface="微软雅黑" panose="020B0503020204020204" charset="-122"/>
                        </a:rPr>
                        <a:t>分钟）</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r h="261958">
                <a:tc vMerge="1">
                  <a:tcPr>
                    <a:lnL w="12700" cap="flat" cmpd="sng" algn="ctr">
                      <a:solidFill>
                        <a:srgbClr val="EACE89"/>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EACE89"/>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a:txBody>
                    <a:bodyPr/>
                    <a:lstStyle/>
                    <a:p>
                      <a:pPr>
                        <a:buNone/>
                      </a:pPr>
                      <a:r>
                        <a:rPr lang="zh-CN" altLang="en-US" sz="1200" dirty="0">
                          <a:solidFill>
                            <a:srgbClr val="F52C72"/>
                          </a:solidFill>
                          <a:latin typeface="微软雅黑" panose="020B0503020204020204" charset="-122"/>
                          <a:ea typeface="微软雅黑" panose="020B0503020204020204" charset="-122"/>
                        </a:rPr>
                        <a:t>民谣舞台（</a:t>
                      </a:r>
                      <a:r>
                        <a:rPr lang="en-US" altLang="zh-CN" sz="1200" dirty="0">
                          <a:solidFill>
                            <a:srgbClr val="F52C72"/>
                          </a:solidFill>
                          <a:latin typeface="微软雅黑" panose="020B0503020204020204" charset="-122"/>
                          <a:ea typeface="微软雅黑" panose="020B0503020204020204" charset="-122"/>
                        </a:rPr>
                        <a:t>20</a:t>
                      </a:r>
                      <a:r>
                        <a:rPr lang="zh-CN" altLang="en-US" sz="1200" dirty="0">
                          <a:solidFill>
                            <a:srgbClr val="F52C72"/>
                          </a:solidFill>
                          <a:latin typeface="微软雅黑" panose="020B0503020204020204" charset="-122"/>
                          <a:ea typeface="微软雅黑" panose="020B0503020204020204" charset="-122"/>
                        </a:rPr>
                        <a:t>分钟）</a:t>
                      </a:r>
                      <a:endParaRPr lang="zh-CN" altLang="en-US" sz="1200" dirty="0">
                        <a:solidFill>
                          <a:srgbClr val="F52C72"/>
                        </a:solidFill>
                        <a:latin typeface="微软雅黑" panose="020B0503020204020204" charset="-122"/>
                        <a:ea typeface="微软雅黑" panose="020B0503020204020204" charset="-122"/>
                      </a:endParaRPr>
                    </a:p>
                  </a:txBody>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c vMerge="1">
                  <a:tcPr anchor="ctr">
                    <a:lnL w="12700" cap="flat" cmpd="sng" algn="ctr">
                      <a:solidFill>
                        <a:srgbClr val="FEE028"/>
                      </a:solidFill>
                      <a:prstDash val="solid"/>
                      <a:round/>
                      <a:headEnd type="none" w="med" len="med"/>
                      <a:tailEnd type="none" w="med" len="med"/>
                    </a:lnL>
                    <a:lnR w="12700" cap="flat" cmpd="sng" algn="ctr">
                      <a:solidFill>
                        <a:srgbClr val="FEE028"/>
                      </a:solidFill>
                      <a:prstDash val="solid"/>
                      <a:round/>
                      <a:headEnd type="none" w="med" len="med"/>
                      <a:tailEnd type="none" w="med" len="med"/>
                    </a:lnR>
                    <a:lnT w="12700" cap="flat" cmpd="sng" algn="ctr">
                      <a:solidFill>
                        <a:srgbClr val="FEE028"/>
                      </a:solidFill>
                      <a:prstDash val="solid"/>
                      <a:round/>
                      <a:headEnd type="none" w="med" len="med"/>
                      <a:tailEnd type="none" w="med" len="med"/>
                    </a:lnT>
                    <a:lnB w="12700" cap="flat" cmpd="sng" algn="ctr">
                      <a:solidFill>
                        <a:srgbClr val="FEE028"/>
                      </a:solidFill>
                      <a:prstDash val="solid"/>
                      <a:round/>
                      <a:headEnd type="none" w="med" len="med"/>
                      <a:tailEnd type="none" w="med" len="med"/>
                    </a:lnB>
                    <a:no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l="10144" r="9089"/>
          <a:stretch>
            <a:fillRect/>
          </a:stretch>
        </p:blipFill>
        <p:spPr>
          <a:xfrm>
            <a:off x="-8890" y="-15240"/>
            <a:ext cx="9090660" cy="7270750"/>
          </a:xfrm>
          <a:prstGeom prst="rect">
            <a:avLst/>
          </a:prstGeom>
        </p:spPr>
      </p:pic>
      <p:pic>
        <p:nvPicPr>
          <p:cNvPr id="8" name="图片 7"/>
          <p:cNvPicPr>
            <a:picLocks noChangeAspect="1"/>
          </p:cNvPicPr>
          <p:nvPr/>
        </p:nvPicPr>
        <p:blipFill>
          <a:blip r:embed="rId2"/>
          <a:stretch>
            <a:fillRect/>
          </a:stretch>
        </p:blipFill>
        <p:spPr>
          <a:xfrm>
            <a:off x="208280" y="3731260"/>
            <a:ext cx="4704715" cy="3446145"/>
          </a:xfrm>
          <a:prstGeom prst="rect">
            <a:avLst/>
          </a:prstGeom>
        </p:spPr>
      </p:pic>
      <p:pic>
        <p:nvPicPr>
          <p:cNvPr id="6" name="图片 5" descr="3K4A8446"/>
          <p:cNvPicPr>
            <a:picLocks noChangeAspect="1"/>
          </p:cNvPicPr>
          <p:nvPr/>
        </p:nvPicPr>
        <p:blipFill>
          <a:blip r:embed="rId3"/>
          <a:srcRect l="30237" t="18580" b="18378"/>
          <a:stretch>
            <a:fillRect/>
          </a:stretch>
        </p:blipFill>
        <p:spPr>
          <a:xfrm>
            <a:off x="9024620" y="-23495"/>
            <a:ext cx="5369560" cy="7279005"/>
          </a:xfrm>
          <a:prstGeom prst="rect">
            <a:avLst/>
          </a:prstGeom>
        </p:spPr>
      </p:pic>
      <p:sp>
        <p:nvSpPr>
          <p:cNvPr id="10" name="文本框 9"/>
          <p:cNvSpPr txBox="1"/>
          <p:nvPr/>
        </p:nvSpPr>
        <p:spPr>
          <a:xfrm>
            <a:off x="384810" y="2367915"/>
            <a:ext cx="8425815" cy="829945"/>
          </a:xfrm>
          <a:prstGeom prst="rect">
            <a:avLst/>
          </a:prstGeom>
          <a:solidFill>
            <a:srgbClr val="FFFFFF">
              <a:alpha val="42000"/>
            </a:srgbClr>
          </a:solidFill>
        </p:spPr>
        <p:txBody>
          <a:bodyPr wrap="square" rtlCol="0" anchor="t">
            <a:spAutoFit/>
          </a:bodyPr>
          <a:lstStyle/>
          <a:p>
            <a:pPr algn="l">
              <a:lnSpc>
                <a:spcPct val="150000"/>
              </a:lnSpc>
            </a:pPr>
            <a:r>
              <a:rPr lang="zh-CN" sz="1600" dirty="0">
                <a:solidFill>
                  <a:srgbClr val="FF0000"/>
                </a:solidFill>
                <a:latin typeface="微软雅黑" panose="020B0503020204020204" charset="-122"/>
                <a:ea typeface="微软雅黑" panose="020B0503020204020204" charset="-122"/>
              </a:rPr>
              <a:t>前期招募业主家庭，组成有爱的临时乐队，前期彩排。活动当天为所有文瑞</a:t>
            </a:r>
            <a:r>
              <a:rPr lang="en-US" altLang="zh-CN" sz="1600" dirty="0">
                <a:solidFill>
                  <a:srgbClr val="FF0000"/>
                </a:solidFill>
                <a:latin typeface="微软雅黑" panose="020B0503020204020204" charset="-122"/>
                <a:ea typeface="微软雅黑" panose="020B0503020204020204" charset="-122"/>
              </a:rPr>
              <a:t>·</a:t>
            </a:r>
            <a:r>
              <a:rPr lang="zh-CN" altLang="en-US" sz="1600" dirty="0">
                <a:solidFill>
                  <a:srgbClr val="FF0000"/>
                </a:solidFill>
                <a:latin typeface="微软雅黑" panose="020B0503020204020204" charset="-122"/>
                <a:ea typeface="微软雅黑" panose="020B0503020204020204" charset="-122"/>
              </a:rPr>
              <a:t>卓锦花园城的业主演出。展示文瑞</a:t>
            </a:r>
            <a:r>
              <a:rPr lang="en-US" altLang="zh-CN" sz="1600" dirty="0">
                <a:solidFill>
                  <a:srgbClr val="FF0000"/>
                </a:solidFill>
                <a:latin typeface="微软雅黑" panose="020B0503020204020204" charset="-122"/>
                <a:ea typeface="微软雅黑" panose="020B0503020204020204" charset="-122"/>
              </a:rPr>
              <a:t>·</a:t>
            </a:r>
            <a:r>
              <a:rPr lang="zh-CN" altLang="en-US" sz="1600" dirty="0">
                <a:solidFill>
                  <a:srgbClr val="FF0000"/>
                </a:solidFill>
                <a:latin typeface="微软雅黑" panose="020B0503020204020204" charset="-122"/>
                <a:ea typeface="微软雅黑" panose="020B0503020204020204" charset="-122"/>
              </a:rPr>
              <a:t>卓锦花园城业主家庭的有爱氛围。</a:t>
            </a:r>
            <a:endParaRPr lang="zh-CN" altLang="en-US" sz="1600" dirty="0">
              <a:solidFill>
                <a:srgbClr val="FF0000"/>
              </a:solidFill>
              <a:latin typeface="微软雅黑" panose="020B0503020204020204" charset="-122"/>
              <a:ea typeface="微软雅黑" panose="020B0503020204020204" charset="-122"/>
            </a:endParaRPr>
          </a:p>
        </p:txBody>
      </p:sp>
      <p:grpSp>
        <p:nvGrpSpPr>
          <p:cNvPr id="11" name="组合 10"/>
          <p:cNvGrpSpPr/>
          <p:nvPr/>
        </p:nvGrpSpPr>
        <p:grpSpPr>
          <a:xfrm>
            <a:off x="22225" y="-90170"/>
            <a:ext cx="3121304" cy="7458075"/>
            <a:chOff x="35" y="-1724"/>
            <a:chExt cx="3415" cy="8160"/>
          </a:xfrm>
        </p:grpSpPr>
        <p:grpSp>
          <p:nvGrpSpPr>
            <p:cNvPr id="17" name="组合 16"/>
            <p:cNvGrpSpPr/>
            <p:nvPr/>
          </p:nvGrpSpPr>
          <p:grpSpPr>
            <a:xfrm flipH="1">
              <a:off x="415" y="-578"/>
              <a:ext cx="2938" cy="265"/>
              <a:chOff x="1642" y="5411"/>
              <a:chExt cx="5080" cy="459"/>
            </a:xfrm>
          </p:grpSpPr>
          <p:cxnSp>
            <p:nvCxnSpPr>
              <p:cNvPr id="12" name="直接连接符 11"/>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flipH="1">
              <a:off x="594" y="-1165"/>
              <a:ext cx="2482" cy="571"/>
            </a:xfrm>
            <a:prstGeom prst="rect">
              <a:avLst/>
            </a:prstGeom>
            <a:noFill/>
          </p:spPr>
          <p:txBody>
            <a:bodyPr wrap="square" rtlCol="0">
              <a:spAutoFit/>
            </a:bodyPr>
            <a:lstStyle/>
            <a:p>
              <a:pPr algn="dist"/>
              <a:r>
                <a:rPr lang="zh-CN" altLang="en-US" sz="2800">
                  <a:solidFill>
                    <a:srgbClr val="FF0000"/>
                  </a:solidFill>
                  <a:latin typeface="方正粗黑宋简体" panose="02000000000000000000" pitchFamily="2" charset="-122"/>
                  <a:ea typeface="方正粗黑宋简体" panose="02000000000000000000" pitchFamily="2" charset="-122"/>
                </a:rPr>
                <a:t>乐队招募</a:t>
              </a:r>
              <a:endParaRPr lang="zh-CN" altLang="en-US" sz="2800">
                <a:solidFill>
                  <a:srgbClr val="FF0000"/>
                </a:solidFill>
                <a:latin typeface="方正粗黑宋简体" panose="02000000000000000000" pitchFamily="2" charset="-122"/>
                <a:ea typeface="方正粗黑宋简体" panose="02000000000000000000" pitchFamily="2" charset="-122"/>
              </a:endParaRPr>
            </a:p>
          </p:txBody>
        </p:sp>
        <p:cxnSp>
          <p:nvCxnSpPr>
            <p:cNvPr id="18" name="直接连接符 17"/>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flipH="1">
              <a:off x="403" y="-1724"/>
              <a:ext cx="3047" cy="504"/>
            </a:xfrm>
            <a:prstGeom prst="rect">
              <a:avLst/>
            </a:prstGeom>
            <a:noFill/>
          </p:spPr>
          <p:txBody>
            <a:bodyPr wrap="square" rtlCol="0">
              <a:spAutoFit/>
            </a:bodyPr>
            <a:lstStyle/>
            <a:p>
              <a:pPr algn="dist"/>
              <a:r>
                <a:rPr lang="en-US" altLang="zh-CN" sz="2400" dirty="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dirty="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dirty="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22" name="直接连接符 21"/>
            <p:cNvCxnSpPr/>
            <p:nvPr/>
          </p:nvCxnSpPr>
          <p:spPr>
            <a:xfrm>
              <a:off x="35" y="-1642"/>
              <a:ext cx="46" cy="80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481330" y="1599565"/>
            <a:ext cx="4672965" cy="768350"/>
          </a:xfrm>
          <a:prstGeom prst="rect">
            <a:avLst/>
          </a:prstGeom>
          <a:noFill/>
        </p:spPr>
        <p:txBody>
          <a:bodyPr wrap="square" rtlCol="0" anchor="t">
            <a:spAutoFit/>
          </a:bodyPr>
          <a:lstStyle/>
          <a:p>
            <a:pPr algn="l"/>
            <a:r>
              <a:rPr lang="zh-CN" altLang="en-US" sz="4400">
                <a:solidFill>
                  <a:schemeClr val="bg1"/>
                </a:solidFill>
                <a:latin typeface="方正粗黑宋简体" panose="02000000000000000000" pitchFamily="2" charset="-122"/>
                <a:ea typeface="方正粗黑宋简体" panose="02000000000000000000" pitchFamily="2" charset="-122"/>
              </a:rPr>
              <a:t>家庭乐队</a:t>
            </a:r>
            <a:endParaRPr lang="zh-CN" altLang="en-US" sz="4400">
              <a:solidFill>
                <a:schemeClr val="bg1"/>
              </a:solidFill>
              <a:latin typeface="方正粗黑宋简体" panose="02000000000000000000" pitchFamily="2" charset="-122"/>
              <a:ea typeface="方正粗黑宋简体" panose="02000000000000000000" pitchFamily="2" charset="-122"/>
            </a:endParaRPr>
          </a:p>
        </p:txBody>
      </p:sp>
      <p:pic>
        <p:nvPicPr>
          <p:cNvPr id="7" name="图片 6"/>
          <p:cNvPicPr>
            <a:picLocks noChangeAspect="1"/>
          </p:cNvPicPr>
          <p:nvPr/>
        </p:nvPicPr>
        <p:blipFill>
          <a:blip r:embed="rId4"/>
          <a:stretch>
            <a:fillRect/>
          </a:stretch>
        </p:blipFill>
        <p:spPr>
          <a:xfrm>
            <a:off x="4912360" y="3706495"/>
            <a:ext cx="3975735" cy="3399155"/>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rcRect l="1468" t="5457" b="4433"/>
          <a:stretch>
            <a:fillRect/>
          </a:stretch>
        </p:blipFill>
        <p:spPr>
          <a:xfrm>
            <a:off x="-10795" y="-42545"/>
            <a:ext cx="14456410" cy="7433945"/>
          </a:xfrm>
          <a:prstGeom prst="rect">
            <a:avLst/>
          </a:prstGeom>
        </p:spPr>
      </p:pic>
      <p:pic>
        <p:nvPicPr>
          <p:cNvPr id="6" name="图片 5"/>
          <p:cNvPicPr>
            <a:picLocks noChangeAspect="1"/>
          </p:cNvPicPr>
          <p:nvPr/>
        </p:nvPicPr>
        <p:blipFill>
          <a:blip r:embed="rId2"/>
          <a:stretch>
            <a:fillRect/>
          </a:stretch>
        </p:blipFill>
        <p:spPr>
          <a:xfrm flipH="1">
            <a:off x="5810250" y="3305810"/>
            <a:ext cx="4985385" cy="3738880"/>
          </a:xfrm>
          <a:prstGeom prst="rect">
            <a:avLst/>
          </a:prstGeom>
        </p:spPr>
      </p:pic>
      <p:pic>
        <p:nvPicPr>
          <p:cNvPr id="8" name="图片 7"/>
          <p:cNvPicPr>
            <a:picLocks noChangeAspect="1"/>
          </p:cNvPicPr>
          <p:nvPr/>
        </p:nvPicPr>
        <p:blipFill>
          <a:blip r:embed="rId3"/>
          <a:srcRect b="12825"/>
          <a:stretch>
            <a:fillRect/>
          </a:stretch>
        </p:blipFill>
        <p:spPr>
          <a:xfrm>
            <a:off x="8482965" y="523240"/>
            <a:ext cx="5789295" cy="3785235"/>
          </a:xfrm>
          <a:prstGeom prst="rect">
            <a:avLst/>
          </a:prstGeom>
        </p:spPr>
      </p:pic>
      <p:sp>
        <p:nvSpPr>
          <p:cNvPr id="10" name="文本框 9"/>
          <p:cNvSpPr txBox="1"/>
          <p:nvPr/>
        </p:nvSpPr>
        <p:spPr>
          <a:xfrm>
            <a:off x="384810" y="3726815"/>
            <a:ext cx="5556885" cy="2676525"/>
          </a:xfrm>
          <a:prstGeom prst="rect">
            <a:avLst/>
          </a:prstGeom>
          <a:noFill/>
          <a:extLst>
            <a:ext uri="{909E8E84-426E-40DD-AFC4-6F175D3DCCD1}">
              <a14:hiddenFill xmlns:a14="http://schemas.microsoft.com/office/drawing/2010/main">
                <a:solidFill>
                  <a:srgbClr val="FFFFFF">
                    <a:alpha val="55000"/>
                  </a:srgbClr>
                </a:solidFill>
              </a14:hiddenFill>
            </a:ext>
          </a:extLst>
        </p:spPr>
        <p:txBody>
          <a:bodyPr wrap="square" rtlCol="0" anchor="t">
            <a:spAutoFit/>
          </a:bodyPr>
          <a:lstStyle/>
          <a:p>
            <a:pPr algn="l">
              <a:lnSpc>
                <a:spcPct val="150000"/>
              </a:lnSpc>
            </a:pPr>
            <a:r>
              <a:rPr lang="zh-CN" altLang="en-US" sz="1600" dirty="0">
                <a:solidFill>
                  <a:schemeClr val="bg1"/>
                </a:solidFill>
                <a:latin typeface="微软雅黑" panose="020B0503020204020204" charset="-122"/>
                <a:ea typeface="微软雅黑" panose="020B0503020204020204" charset="-122"/>
              </a:rPr>
              <a:t>主唱：张妍（全国校园歌手大赛银奖）</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键盘手：辉子（陕西知名键盘手）</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吉他手：李霄月（</a:t>
            </a:r>
            <a:r>
              <a:rPr lang="en-US" altLang="zh-CN" sz="1600" dirty="0">
                <a:solidFill>
                  <a:schemeClr val="bg1"/>
                </a:solidFill>
                <a:latin typeface="微软雅黑" panose="020B0503020204020204" charset="-122"/>
                <a:ea typeface="微软雅黑" panose="020B0503020204020204" charset="-122"/>
              </a:rPr>
              <a:t>08</a:t>
            </a:r>
            <a:r>
              <a:rPr lang="zh-CN" altLang="en-US" sz="1600" dirty="0">
                <a:solidFill>
                  <a:schemeClr val="bg1"/>
                </a:solidFill>
                <a:latin typeface="微软雅黑" panose="020B0503020204020204" charset="-122"/>
                <a:ea typeface="微软雅黑" panose="020B0503020204020204" charset="-122"/>
              </a:rPr>
              <a:t>年曾为黑豹，花儿，许巍等吉他手）</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贝斯：冯羽（</a:t>
            </a:r>
            <a:r>
              <a:rPr lang="en-US" altLang="zh-CN" sz="1600" dirty="0">
                <a:solidFill>
                  <a:schemeClr val="bg1"/>
                </a:solidFill>
                <a:latin typeface="微软雅黑" panose="020B0503020204020204" charset="-122"/>
                <a:ea typeface="微软雅黑" panose="020B0503020204020204" charset="-122"/>
              </a:rPr>
              <a:t>13</a:t>
            </a:r>
            <a:r>
              <a:rPr lang="zh-CN" altLang="en-US" sz="1600" dirty="0">
                <a:solidFill>
                  <a:schemeClr val="bg1"/>
                </a:solidFill>
                <a:latin typeface="微软雅黑" panose="020B0503020204020204" charset="-122"/>
                <a:ea typeface="微软雅黑" panose="020B0503020204020204" charset="-122"/>
              </a:rPr>
              <a:t>年迷笛最佳贝斯手）</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乐队参演</a:t>
            </a:r>
            <a:r>
              <a:rPr lang="en-US" altLang="zh-CN" sz="1600" dirty="0">
                <a:solidFill>
                  <a:schemeClr val="bg1"/>
                </a:solidFill>
                <a:latin typeface="微软雅黑" panose="020B0503020204020204" charset="-122"/>
                <a:ea typeface="微软雅黑" panose="020B0503020204020204" charset="-122"/>
              </a:rPr>
              <a:t>2013</a:t>
            </a:r>
            <a:r>
              <a:rPr lang="zh-CN" altLang="en-US" sz="1600" dirty="0">
                <a:solidFill>
                  <a:schemeClr val="bg1"/>
                </a:solidFill>
                <a:latin typeface="微软雅黑" panose="020B0503020204020204" charset="-122"/>
                <a:ea typeface="微软雅黑" panose="020B0503020204020204" charset="-122"/>
              </a:rPr>
              <a:t>至</a:t>
            </a:r>
            <a:r>
              <a:rPr lang="en-US" altLang="zh-CN" sz="1600" dirty="0">
                <a:solidFill>
                  <a:schemeClr val="bg1"/>
                </a:solidFill>
                <a:latin typeface="微软雅黑" panose="020B0503020204020204" charset="-122"/>
                <a:ea typeface="微软雅黑" panose="020B0503020204020204" charset="-122"/>
              </a:rPr>
              <a:t>2017</a:t>
            </a:r>
            <a:r>
              <a:rPr lang="zh-CN" altLang="en-US" sz="1600" dirty="0">
                <a:solidFill>
                  <a:schemeClr val="bg1"/>
                </a:solidFill>
                <a:latin typeface="微软雅黑" panose="020B0503020204020204" charset="-122"/>
                <a:ea typeface="微软雅黑" panose="020B0503020204020204" charset="-122"/>
              </a:rPr>
              <a:t>年共五届草莓音乐节，迷笛音乐节等各类大型音乐节。</a:t>
            </a:r>
            <a:r>
              <a:rPr lang="en-US" altLang="zh-CN" sz="1600" dirty="0">
                <a:solidFill>
                  <a:schemeClr val="bg1"/>
                </a:solidFill>
                <a:latin typeface="微软雅黑" panose="020B0503020204020204" charset="-122"/>
                <a:ea typeface="微软雅黑" panose="020B0503020204020204" charset="-122"/>
              </a:rPr>
              <a:t>2014</a:t>
            </a:r>
            <a:r>
              <a:rPr lang="zh-CN" altLang="en-US" sz="1600" dirty="0">
                <a:solidFill>
                  <a:schemeClr val="bg1"/>
                </a:solidFill>
                <a:latin typeface="微软雅黑" panose="020B0503020204020204" charset="-122"/>
                <a:ea typeface="微软雅黑" panose="020B0503020204020204" charset="-122"/>
              </a:rPr>
              <a:t>至</a:t>
            </a:r>
            <a:r>
              <a:rPr lang="en-US" altLang="zh-CN" sz="1600" dirty="0">
                <a:solidFill>
                  <a:schemeClr val="bg1"/>
                </a:solidFill>
                <a:latin typeface="微软雅黑" panose="020B0503020204020204" charset="-122"/>
                <a:ea typeface="微软雅黑" panose="020B0503020204020204" charset="-122"/>
              </a:rPr>
              <a:t>2015</a:t>
            </a:r>
            <a:r>
              <a:rPr lang="zh-CN" altLang="en-US" sz="1600" dirty="0">
                <a:solidFill>
                  <a:schemeClr val="bg1"/>
                </a:solidFill>
                <a:latin typeface="微软雅黑" panose="020B0503020204020204" charset="-122"/>
                <a:ea typeface="微软雅黑" panose="020B0503020204020204" charset="-122"/>
              </a:rPr>
              <a:t>全国巡演</a:t>
            </a:r>
            <a:r>
              <a:rPr lang="en-US" altLang="zh-CN" sz="1600" dirty="0">
                <a:solidFill>
                  <a:schemeClr val="bg1"/>
                </a:solidFill>
                <a:latin typeface="微软雅黑" panose="020B0503020204020204" charset="-122"/>
                <a:ea typeface="微软雅黑" panose="020B0503020204020204" charset="-122"/>
              </a:rPr>
              <a:t>30</a:t>
            </a:r>
            <a:r>
              <a:rPr lang="zh-CN" altLang="en-US" sz="1600" dirty="0">
                <a:solidFill>
                  <a:schemeClr val="bg1"/>
                </a:solidFill>
                <a:latin typeface="微软雅黑" panose="020B0503020204020204" charset="-122"/>
                <a:ea typeface="微软雅黑" panose="020B0503020204020204" charset="-122"/>
              </a:rPr>
              <a:t>余座城市，演出经验丰富，现场表演力墙</a:t>
            </a:r>
            <a:endParaRPr lang="zh-CN" altLang="en-US" sz="1600" dirty="0">
              <a:solidFill>
                <a:schemeClr val="bg1"/>
              </a:solidFill>
              <a:latin typeface="微软雅黑" panose="020B0503020204020204" charset="-122"/>
              <a:ea typeface="微软雅黑" panose="020B0503020204020204" charset="-122"/>
            </a:endParaRPr>
          </a:p>
        </p:txBody>
      </p:sp>
      <p:grpSp>
        <p:nvGrpSpPr>
          <p:cNvPr id="11" name="组合 10"/>
          <p:cNvGrpSpPr/>
          <p:nvPr/>
        </p:nvGrpSpPr>
        <p:grpSpPr>
          <a:xfrm>
            <a:off x="22225" y="-90170"/>
            <a:ext cx="3121304" cy="7458075"/>
            <a:chOff x="35" y="-1724"/>
            <a:chExt cx="3415" cy="8160"/>
          </a:xfrm>
        </p:grpSpPr>
        <p:grpSp>
          <p:nvGrpSpPr>
            <p:cNvPr id="17" name="组合 16"/>
            <p:cNvGrpSpPr/>
            <p:nvPr/>
          </p:nvGrpSpPr>
          <p:grpSpPr>
            <a:xfrm flipH="1">
              <a:off x="415" y="-578"/>
              <a:ext cx="2938" cy="265"/>
              <a:chOff x="1642" y="5411"/>
              <a:chExt cx="5080" cy="459"/>
            </a:xfrm>
          </p:grpSpPr>
          <p:cxnSp>
            <p:nvCxnSpPr>
              <p:cNvPr id="12" name="直接连接符 11"/>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flipH="1">
              <a:off x="594" y="-1165"/>
              <a:ext cx="2482" cy="571"/>
            </a:xfrm>
            <a:prstGeom prst="rect">
              <a:avLst/>
            </a:prstGeom>
            <a:noFill/>
          </p:spPr>
          <p:txBody>
            <a:bodyPr wrap="square" rtlCol="0">
              <a:spAutoFit/>
            </a:bodyPr>
            <a:lstStyle/>
            <a:p>
              <a:pPr algn="dist"/>
              <a:r>
                <a:rPr lang="zh-CN" altLang="en-US" sz="2800">
                  <a:solidFill>
                    <a:srgbClr val="FF0000"/>
                  </a:solidFill>
                  <a:latin typeface="方正粗黑宋简体" panose="02000000000000000000" pitchFamily="2" charset="-122"/>
                  <a:ea typeface="方正粗黑宋简体" panose="02000000000000000000" pitchFamily="2" charset="-122"/>
                </a:rPr>
                <a:t>乐队推荐</a:t>
              </a:r>
              <a:endParaRPr lang="zh-CN" altLang="en-US" sz="2800">
                <a:solidFill>
                  <a:srgbClr val="FF0000"/>
                </a:solidFill>
                <a:latin typeface="方正粗黑宋简体" panose="02000000000000000000" pitchFamily="2" charset="-122"/>
                <a:ea typeface="方正粗黑宋简体" panose="02000000000000000000" pitchFamily="2" charset="-122"/>
              </a:endParaRPr>
            </a:p>
          </p:txBody>
        </p:sp>
        <p:cxnSp>
          <p:nvCxnSpPr>
            <p:cNvPr id="18" name="直接连接符 17"/>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flipH="1">
              <a:off x="403" y="-1724"/>
              <a:ext cx="3047" cy="504"/>
            </a:xfrm>
            <a:prstGeom prst="rect">
              <a:avLst/>
            </a:prstGeom>
            <a:noFill/>
          </p:spPr>
          <p:txBody>
            <a:bodyPr wrap="square" rtlCol="0">
              <a:spAutoFit/>
            </a:bodyPr>
            <a:lstStyle/>
            <a:p>
              <a:pPr algn="dist"/>
              <a:r>
                <a:rPr lang="en-US" altLang="zh-CN" sz="2400" dirty="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dirty="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dirty="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22" name="直接连接符 21"/>
            <p:cNvCxnSpPr/>
            <p:nvPr/>
          </p:nvCxnSpPr>
          <p:spPr>
            <a:xfrm>
              <a:off x="35" y="-1642"/>
              <a:ext cx="46" cy="80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483235" y="2247265"/>
            <a:ext cx="2540000" cy="768350"/>
          </a:xfrm>
          <a:prstGeom prst="rect">
            <a:avLst/>
          </a:prstGeom>
          <a:noFill/>
        </p:spPr>
        <p:txBody>
          <a:bodyPr wrap="square" rtlCol="0" anchor="t">
            <a:spAutoFit/>
          </a:bodyPr>
          <a:lstStyle/>
          <a:p>
            <a:pPr algn="ctr"/>
            <a:r>
              <a:rPr lang="zh-CN" altLang="en-US" sz="4400">
                <a:solidFill>
                  <a:schemeClr val="bg1"/>
                </a:solidFill>
                <a:latin typeface="方正粗黑宋简体" panose="02000000000000000000" pitchFamily="2" charset="-122"/>
                <a:ea typeface="方正粗黑宋简体" panose="02000000000000000000" pitchFamily="2" charset="-122"/>
              </a:rPr>
              <a:t>零零乐队</a:t>
            </a:r>
            <a:endParaRPr lang="zh-CN" altLang="en-US" sz="4400">
              <a:solidFill>
                <a:schemeClr val="bg1"/>
              </a:solidFill>
              <a:latin typeface="方正粗黑宋简体" panose="02000000000000000000" pitchFamily="2" charset="-122"/>
              <a:ea typeface="方正粗黑宋简体" panose="02000000000000000000" pitchFamily="2" charset="-122"/>
            </a:endParaRPr>
          </a:p>
        </p:txBody>
      </p:sp>
      <p:sp>
        <p:nvSpPr>
          <p:cNvPr id="21" name="文本框 20"/>
          <p:cNvSpPr txBox="1"/>
          <p:nvPr/>
        </p:nvSpPr>
        <p:spPr>
          <a:xfrm>
            <a:off x="292735" y="3278505"/>
            <a:ext cx="3350895" cy="460375"/>
          </a:xfrm>
          <a:prstGeom prst="rect">
            <a:avLst/>
          </a:prstGeom>
          <a:noFill/>
        </p:spPr>
        <p:txBody>
          <a:bodyPr wrap="square" rtlCol="0" anchor="t">
            <a:spAutoFit/>
          </a:bodyPr>
          <a:lstStyle/>
          <a:p>
            <a:pPr algn="ctr"/>
            <a:r>
              <a:rPr lang="zh-CN" altLang="en-US" sz="2400">
                <a:solidFill>
                  <a:schemeClr val="bg1"/>
                </a:solidFill>
                <a:latin typeface="方正粗黑宋简体" panose="02000000000000000000" pitchFamily="2" charset="-122"/>
                <a:ea typeface="方正粗黑宋简体" panose="02000000000000000000" pitchFamily="2" charset="-122"/>
              </a:rPr>
              <a:t>擅长风格：流行</a:t>
            </a:r>
            <a:r>
              <a:rPr lang="en-US" altLang="zh-CN" sz="2400">
                <a:solidFill>
                  <a:schemeClr val="bg1"/>
                </a:solidFill>
                <a:latin typeface="方正粗黑宋简体" panose="02000000000000000000" pitchFamily="2" charset="-122"/>
                <a:ea typeface="方正粗黑宋简体" panose="02000000000000000000" pitchFamily="2" charset="-122"/>
              </a:rPr>
              <a:t>&amp;</a:t>
            </a:r>
            <a:r>
              <a:rPr lang="zh-CN" altLang="en-US" sz="2400">
                <a:solidFill>
                  <a:schemeClr val="bg1"/>
                </a:solidFill>
                <a:latin typeface="方正粗黑宋简体" panose="02000000000000000000" pitchFamily="2" charset="-122"/>
                <a:ea typeface="方正粗黑宋简体" panose="02000000000000000000" pitchFamily="2" charset="-122"/>
              </a:rPr>
              <a:t>民谣</a:t>
            </a:r>
            <a:endParaRPr lang="zh-CN" altLang="en-US" sz="2400">
              <a:solidFill>
                <a:schemeClr val="bg1"/>
              </a:solidFill>
              <a:latin typeface="方正粗黑宋简体" panose="02000000000000000000" pitchFamily="2" charset="-122"/>
              <a:ea typeface="方正粗黑宋简体" panose="02000000000000000000" pitchFamily="2" charset="-122"/>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t="6782"/>
          <a:stretch>
            <a:fillRect/>
          </a:stretch>
        </p:blipFill>
        <p:spPr>
          <a:xfrm>
            <a:off x="-49530" y="-38100"/>
            <a:ext cx="14467205" cy="7575550"/>
          </a:xfrm>
          <a:prstGeom prst="rect">
            <a:avLst/>
          </a:prstGeom>
        </p:spPr>
      </p:pic>
      <p:pic>
        <p:nvPicPr>
          <p:cNvPr id="7" name="图片 6"/>
          <p:cNvPicPr>
            <a:picLocks noChangeAspect="1"/>
          </p:cNvPicPr>
          <p:nvPr/>
        </p:nvPicPr>
        <p:blipFill>
          <a:blip r:embed="rId2"/>
          <a:stretch>
            <a:fillRect/>
          </a:stretch>
        </p:blipFill>
        <p:spPr>
          <a:xfrm>
            <a:off x="2275840" y="3302635"/>
            <a:ext cx="4876165" cy="3658235"/>
          </a:xfrm>
          <a:prstGeom prst="rect">
            <a:avLst/>
          </a:prstGeom>
        </p:spPr>
      </p:pic>
      <p:grpSp>
        <p:nvGrpSpPr>
          <p:cNvPr id="11" name="组合 10"/>
          <p:cNvGrpSpPr/>
          <p:nvPr/>
        </p:nvGrpSpPr>
        <p:grpSpPr>
          <a:xfrm>
            <a:off x="22225" y="-90170"/>
            <a:ext cx="3121304" cy="7458075"/>
            <a:chOff x="35" y="-1724"/>
            <a:chExt cx="3415" cy="8160"/>
          </a:xfrm>
        </p:grpSpPr>
        <p:grpSp>
          <p:nvGrpSpPr>
            <p:cNvPr id="17" name="组合 16"/>
            <p:cNvGrpSpPr/>
            <p:nvPr/>
          </p:nvGrpSpPr>
          <p:grpSpPr>
            <a:xfrm flipH="1">
              <a:off x="415" y="-578"/>
              <a:ext cx="2938" cy="265"/>
              <a:chOff x="1642" y="5411"/>
              <a:chExt cx="5080" cy="459"/>
            </a:xfrm>
          </p:grpSpPr>
          <p:cxnSp>
            <p:nvCxnSpPr>
              <p:cNvPr id="12" name="直接连接符 11"/>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flipH="1">
              <a:off x="594" y="-1165"/>
              <a:ext cx="2482" cy="571"/>
            </a:xfrm>
            <a:prstGeom prst="rect">
              <a:avLst/>
            </a:prstGeom>
            <a:noFill/>
          </p:spPr>
          <p:txBody>
            <a:bodyPr wrap="square" rtlCol="0">
              <a:spAutoFit/>
            </a:bodyPr>
            <a:lstStyle/>
            <a:p>
              <a:pPr algn="dist"/>
              <a:r>
                <a:rPr lang="zh-CN" altLang="en-US" sz="2800">
                  <a:solidFill>
                    <a:srgbClr val="FF0000"/>
                  </a:solidFill>
                  <a:latin typeface="方正粗黑宋简体" panose="02000000000000000000" pitchFamily="2" charset="-122"/>
                  <a:ea typeface="方正粗黑宋简体" panose="02000000000000000000" pitchFamily="2" charset="-122"/>
                </a:rPr>
                <a:t>乐队推荐</a:t>
              </a:r>
              <a:endParaRPr lang="zh-CN" altLang="en-US" sz="2800">
                <a:solidFill>
                  <a:srgbClr val="FF0000"/>
                </a:solidFill>
                <a:latin typeface="方正粗黑宋简体" panose="02000000000000000000" pitchFamily="2" charset="-122"/>
                <a:ea typeface="方正粗黑宋简体" panose="02000000000000000000" pitchFamily="2" charset="-122"/>
              </a:endParaRPr>
            </a:p>
          </p:txBody>
        </p:sp>
        <p:cxnSp>
          <p:nvCxnSpPr>
            <p:cNvPr id="18" name="直接连接符 17"/>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22" name="直接连接符 21"/>
            <p:cNvCxnSpPr/>
            <p:nvPr/>
          </p:nvCxnSpPr>
          <p:spPr>
            <a:xfrm>
              <a:off x="35" y="-1642"/>
              <a:ext cx="46" cy="80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7950200" y="1936115"/>
            <a:ext cx="5680075" cy="4892675"/>
          </a:xfrm>
          <a:prstGeom prst="rect">
            <a:avLst/>
          </a:prstGeom>
          <a:solidFill>
            <a:srgbClr val="000000">
              <a:alpha val="53000"/>
            </a:srgbClr>
          </a:solidFill>
        </p:spPr>
        <p:txBody>
          <a:bodyPr wrap="square" rtlCol="0" anchor="t">
            <a:spAutoFit/>
          </a:bodyPr>
          <a:lstStyle/>
          <a:p>
            <a:pPr algn="l">
              <a:lnSpc>
                <a:spcPct val="150000"/>
              </a:lnSpc>
            </a:pPr>
            <a:r>
              <a:rPr lang="zh-CN" altLang="en-US" sz="1600" dirty="0">
                <a:solidFill>
                  <a:schemeClr val="bg1"/>
                </a:solidFill>
                <a:latin typeface="微软雅黑" panose="020B0503020204020204" charset="-122"/>
                <a:ea typeface="微软雅黑" panose="020B0503020204020204" charset="-122"/>
              </a:rPr>
              <a:t>主唱 吉他手 队长 </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杨宽</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键盘手和声  </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小勇</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鼓手：张鹏   贝斯：八斤</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sz="1600" dirty="0">
                <a:solidFill>
                  <a:schemeClr val="bg1"/>
                </a:solidFill>
                <a:latin typeface="微软雅黑" panose="020B0503020204020204" charset="-122"/>
                <a:ea typeface="微软雅黑" panose="020B0503020204020204" charset="-122"/>
              </a:rPr>
              <a:t>时光乐队成立于2016年,他们是来自十三朝古都古城西安的一支乐队组合，他们是坚持音乐梦想的五位年轻力量的集结，</a:t>
            </a:r>
            <a:endParaRPr sz="1600" dirty="0">
              <a:solidFill>
                <a:schemeClr val="bg1"/>
              </a:solidFill>
              <a:latin typeface="微软雅黑" panose="020B0503020204020204" charset="-122"/>
              <a:ea typeface="微软雅黑" panose="020B0503020204020204" charset="-122"/>
            </a:endParaRPr>
          </a:p>
          <a:p>
            <a:pPr algn="l">
              <a:lnSpc>
                <a:spcPct val="150000"/>
              </a:lnSpc>
            </a:pPr>
            <a:r>
              <a:rPr sz="1600" dirty="0">
                <a:solidFill>
                  <a:schemeClr val="bg1"/>
                </a:solidFill>
                <a:latin typeface="微软雅黑" panose="020B0503020204020204" charset="-122"/>
                <a:ea typeface="微软雅黑" panose="020B0503020204020204" charset="-122"/>
              </a:rPr>
              <a:t>他们唱着三秦大地的腔调，独特的曲风灵活多变，积极向上。乐队不断创作、发行自己的原创歌曲，他们有爱心并充满社会责任感，如《再见黑暗》是为环保、公益发声，呼吁大家爱护环境，保护蓝天，从我做起；如《完美幸福》是一首充满爱的歌曲，希望大家听到都能充满幸福感；如《甜水井》是用本土方言陕西话演绎，一首走心的歌曲，一首表达思念以及对大西安的描写；《一路狂奔》一首励志正能量积极向上的歌歌曲等等，更多歌曲正在制作发行中。</a:t>
            </a:r>
            <a:endParaRPr sz="1600" dirty="0">
              <a:solidFill>
                <a:schemeClr val="bg1"/>
              </a:solidFill>
              <a:latin typeface="微软雅黑" panose="020B0503020204020204" charset="-122"/>
              <a:ea typeface="微软雅黑" panose="020B0503020204020204" charset="-122"/>
            </a:endParaRPr>
          </a:p>
        </p:txBody>
      </p:sp>
      <p:sp>
        <p:nvSpPr>
          <p:cNvPr id="19" name="文本框 18"/>
          <p:cNvSpPr txBox="1"/>
          <p:nvPr/>
        </p:nvSpPr>
        <p:spPr>
          <a:xfrm>
            <a:off x="8048625" y="456565"/>
            <a:ext cx="2540000" cy="768350"/>
          </a:xfrm>
          <a:prstGeom prst="rect">
            <a:avLst/>
          </a:prstGeom>
          <a:noFill/>
        </p:spPr>
        <p:txBody>
          <a:bodyPr wrap="square" rtlCol="0" anchor="t">
            <a:spAutoFit/>
          </a:bodyPr>
          <a:lstStyle/>
          <a:p>
            <a:pPr algn="ctr"/>
            <a:r>
              <a:rPr lang="zh-CN" altLang="en-US" sz="4400">
                <a:solidFill>
                  <a:schemeClr val="bg1"/>
                </a:solidFill>
                <a:latin typeface="方正粗黑宋简体" panose="02000000000000000000" pitchFamily="2" charset="-122"/>
                <a:ea typeface="方正粗黑宋简体" panose="02000000000000000000" pitchFamily="2" charset="-122"/>
              </a:rPr>
              <a:t>时光乐队</a:t>
            </a:r>
            <a:endParaRPr lang="zh-CN" altLang="en-US" sz="4400">
              <a:solidFill>
                <a:schemeClr val="bg1"/>
              </a:solidFill>
              <a:latin typeface="方正粗黑宋简体" panose="02000000000000000000" pitchFamily="2" charset="-122"/>
              <a:ea typeface="方正粗黑宋简体" panose="02000000000000000000" pitchFamily="2" charset="-122"/>
            </a:endParaRPr>
          </a:p>
        </p:txBody>
      </p:sp>
      <p:sp>
        <p:nvSpPr>
          <p:cNvPr id="21" name="文本框 20"/>
          <p:cNvSpPr txBox="1"/>
          <p:nvPr/>
        </p:nvSpPr>
        <p:spPr>
          <a:xfrm>
            <a:off x="7858125" y="1344295"/>
            <a:ext cx="3350895" cy="460375"/>
          </a:xfrm>
          <a:prstGeom prst="rect">
            <a:avLst/>
          </a:prstGeom>
          <a:noFill/>
        </p:spPr>
        <p:txBody>
          <a:bodyPr wrap="square" rtlCol="0" anchor="t">
            <a:spAutoFit/>
          </a:bodyPr>
          <a:lstStyle/>
          <a:p>
            <a:pPr algn="ctr"/>
            <a:r>
              <a:rPr lang="zh-CN" altLang="en-US" sz="2400">
                <a:solidFill>
                  <a:schemeClr val="bg1"/>
                </a:solidFill>
                <a:latin typeface="方正粗黑宋简体" panose="02000000000000000000" pitchFamily="2" charset="-122"/>
                <a:ea typeface="方正粗黑宋简体" panose="02000000000000000000" pitchFamily="2" charset="-122"/>
              </a:rPr>
              <a:t>擅长风格：摇滚</a:t>
            </a:r>
            <a:r>
              <a:rPr lang="en-US" altLang="zh-CN" sz="2400">
                <a:solidFill>
                  <a:schemeClr val="bg1"/>
                </a:solidFill>
                <a:latin typeface="方正粗黑宋简体" panose="02000000000000000000" pitchFamily="2" charset="-122"/>
                <a:ea typeface="方正粗黑宋简体" panose="02000000000000000000" pitchFamily="2" charset="-122"/>
              </a:rPr>
              <a:t>&amp;</a:t>
            </a:r>
            <a:r>
              <a:rPr lang="zh-CN" altLang="en-US" sz="2400">
                <a:solidFill>
                  <a:schemeClr val="bg1"/>
                </a:solidFill>
                <a:latin typeface="方正粗黑宋简体" panose="02000000000000000000" pitchFamily="2" charset="-122"/>
                <a:ea typeface="方正粗黑宋简体" panose="02000000000000000000" pitchFamily="2" charset="-122"/>
              </a:rPr>
              <a:t>流行</a:t>
            </a:r>
            <a:endParaRPr lang="zh-CN" altLang="en-US" sz="2400">
              <a:solidFill>
                <a:schemeClr val="bg1"/>
              </a:solidFill>
              <a:latin typeface="方正粗黑宋简体" panose="02000000000000000000" pitchFamily="2" charset="-122"/>
              <a:ea typeface="方正粗黑宋简体" panose="02000000000000000000" pitchFamily="2" charset="-122"/>
            </a:endParaRPr>
          </a:p>
        </p:txBody>
      </p:sp>
      <p:pic>
        <p:nvPicPr>
          <p:cNvPr id="6" name="图片 5"/>
          <p:cNvPicPr>
            <a:picLocks noChangeAspect="1"/>
          </p:cNvPicPr>
          <p:nvPr/>
        </p:nvPicPr>
        <p:blipFill>
          <a:blip r:embed="rId3"/>
          <a:stretch>
            <a:fillRect/>
          </a:stretch>
        </p:blipFill>
        <p:spPr>
          <a:xfrm>
            <a:off x="217805" y="1348740"/>
            <a:ext cx="4203065" cy="3152775"/>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t="33108"/>
          <a:stretch>
            <a:fillRect/>
          </a:stretch>
        </p:blipFill>
        <p:spPr>
          <a:xfrm>
            <a:off x="-22860" y="-12065"/>
            <a:ext cx="14520545" cy="7285990"/>
          </a:xfrm>
          <a:prstGeom prst="rect">
            <a:avLst/>
          </a:prstGeom>
        </p:spPr>
      </p:pic>
      <p:grpSp>
        <p:nvGrpSpPr>
          <p:cNvPr id="11" name="组合 10"/>
          <p:cNvGrpSpPr/>
          <p:nvPr/>
        </p:nvGrpSpPr>
        <p:grpSpPr>
          <a:xfrm>
            <a:off x="22225" y="-90170"/>
            <a:ext cx="3121304" cy="7458075"/>
            <a:chOff x="35" y="-1724"/>
            <a:chExt cx="3415" cy="8160"/>
          </a:xfrm>
        </p:grpSpPr>
        <p:grpSp>
          <p:nvGrpSpPr>
            <p:cNvPr id="17" name="组合 16"/>
            <p:cNvGrpSpPr/>
            <p:nvPr/>
          </p:nvGrpSpPr>
          <p:grpSpPr>
            <a:xfrm flipH="1">
              <a:off x="415" y="-578"/>
              <a:ext cx="2938" cy="265"/>
              <a:chOff x="1642" y="5411"/>
              <a:chExt cx="5080" cy="459"/>
            </a:xfrm>
          </p:grpSpPr>
          <p:cxnSp>
            <p:nvCxnSpPr>
              <p:cNvPr id="12" name="直接连接符 11"/>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flipH="1">
              <a:off x="594" y="-1165"/>
              <a:ext cx="2482" cy="571"/>
            </a:xfrm>
            <a:prstGeom prst="rect">
              <a:avLst/>
            </a:prstGeom>
            <a:noFill/>
          </p:spPr>
          <p:txBody>
            <a:bodyPr wrap="square" rtlCol="0">
              <a:spAutoFit/>
            </a:bodyPr>
            <a:lstStyle/>
            <a:p>
              <a:pPr algn="dist"/>
              <a:r>
                <a:rPr lang="zh-CN" altLang="en-US" sz="2800">
                  <a:solidFill>
                    <a:srgbClr val="FF0000"/>
                  </a:solidFill>
                  <a:latin typeface="方正粗黑宋简体" panose="02000000000000000000" pitchFamily="2" charset="-122"/>
                  <a:ea typeface="方正粗黑宋简体" panose="02000000000000000000" pitchFamily="2" charset="-122"/>
                </a:rPr>
                <a:t>乐队推荐</a:t>
              </a:r>
              <a:endParaRPr lang="zh-CN" altLang="en-US" sz="2800">
                <a:solidFill>
                  <a:srgbClr val="FF0000"/>
                </a:solidFill>
                <a:latin typeface="方正粗黑宋简体" panose="02000000000000000000" pitchFamily="2" charset="-122"/>
                <a:ea typeface="方正粗黑宋简体" panose="02000000000000000000" pitchFamily="2" charset="-122"/>
              </a:endParaRPr>
            </a:p>
          </p:txBody>
        </p:sp>
        <p:cxnSp>
          <p:nvCxnSpPr>
            <p:cNvPr id="18" name="直接连接符 17"/>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22" name="直接连接符 21"/>
            <p:cNvCxnSpPr/>
            <p:nvPr/>
          </p:nvCxnSpPr>
          <p:spPr>
            <a:xfrm>
              <a:off x="35" y="-1642"/>
              <a:ext cx="46" cy="80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nvPicPr>
        <p:blipFill>
          <a:blip r:embed="rId2"/>
          <a:stretch>
            <a:fillRect/>
          </a:stretch>
        </p:blipFill>
        <p:spPr>
          <a:xfrm>
            <a:off x="313055" y="4257675"/>
            <a:ext cx="3832860" cy="2555240"/>
          </a:xfrm>
          <a:prstGeom prst="rect">
            <a:avLst/>
          </a:prstGeom>
        </p:spPr>
      </p:pic>
      <p:pic>
        <p:nvPicPr>
          <p:cNvPr id="7" name="图片 6"/>
          <p:cNvPicPr>
            <a:picLocks noChangeAspect="1"/>
          </p:cNvPicPr>
          <p:nvPr/>
        </p:nvPicPr>
        <p:blipFill>
          <a:blip r:embed="rId3"/>
          <a:stretch>
            <a:fillRect/>
          </a:stretch>
        </p:blipFill>
        <p:spPr>
          <a:xfrm>
            <a:off x="358775" y="1339850"/>
            <a:ext cx="3858895" cy="2573020"/>
          </a:xfrm>
          <a:prstGeom prst="rect">
            <a:avLst/>
          </a:prstGeom>
        </p:spPr>
      </p:pic>
      <p:sp>
        <p:nvSpPr>
          <p:cNvPr id="10" name="文本框 9"/>
          <p:cNvSpPr txBox="1"/>
          <p:nvPr/>
        </p:nvSpPr>
        <p:spPr>
          <a:xfrm>
            <a:off x="7950200" y="1936115"/>
            <a:ext cx="5115560" cy="4154170"/>
          </a:xfrm>
          <a:prstGeom prst="rect">
            <a:avLst/>
          </a:prstGeom>
          <a:solidFill>
            <a:srgbClr val="000000">
              <a:alpha val="53000"/>
            </a:srgbClr>
          </a:solidFill>
        </p:spPr>
        <p:txBody>
          <a:bodyPr wrap="square" rtlCol="0" anchor="t">
            <a:spAutoFit/>
          </a:bodyPr>
          <a:lstStyle/>
          <a:p>
            <a:pPr algn="l">
              <a:lnSpc>
                <a:spcPct val="150000"/>
              </a:lnSpc>
            </a:pPr>
            <a:r>
              <a:rPr lang="zh-CN" altLang="en-US" sz="1600" dirty="0">
                <a:solidFill>
                  <a:schemeClr val="bg1"/>
                </a:solidFill>
                <a:latin typeface="微软雅黑" panose="020B0503020204020204" charset="-122"/>
                <a:ea typeface="微软雅黑" panose="020B0503020204020204" charset="-122"/>
              </a:rPr>
              <a:t>主唱  </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DFKai-SB" panose="03000509000000000000" pitchFamily="65" charset="-120"/>
                <a:ea typeface="DFKai-SB" panose="03000509000000000000" pitchFamily="65" charset="-120"/>
                <a:sym typeface="+mn-ea"/>
              </a:rPr>
              <a:t>王悦   </a:t>
            </a:r>
            <a:r>
              <a:rPr lang="zh-CN" altLang="en-US" sz="1600" dirty="0">
                <a:solidFill>
                  <a:schemeClr val="bg1"/>
                </a:solidFill>
                <a:latin typeface="微软雅黑" panose="020B0503020204020204" charset="-122"/>
                <a:ea typeface="微软雅黑" panose="020B0503020204020204" charset="-122"/>
              </a:rPr>
              <a:t>贝斯  </a:t>
            </a:r>
            <a:r>
              <a:rPr lang="en-US" altLang="zh-CN" sz="1600" dirty="0">
                <a:solidFill>
                  <a:schemeClr val="bg1"/>
                </a:solidFill>
                <a:latin typeface="微软雅黑" panose="020B0503020204020204" charset="-122"/>
                <a:ea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rPr>
              <a:t>文涛</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吉他：韩飞    键盘：赵丹</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2017 被邀参加光音拾陆原创音乐俱乐部「惊叫基督乐队」全国巡演西安站开场嘉宾乐队</a:t>
            </a:r>
            <a:endParaRPr lang="zh-CN" altLang="en-US" sz="1600" dirty="0">
              <a:solidFill>
                <a:schemeClr val="bg1"/>
              </a:solidFill>
              <a:latin typeface="微软雅黑" panose="020B0503020204020204" charset="-122"/>
              <a:ea typeface="微软雅黑" panose="020B0503020204020204" charset="-122"/>
              <a:sym typeface="+mn-ea"/>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2017年《中国好乐队》演出嘉宾</a:t>
            </a:r>
            <a:endParaRPr lang="en-US" altLang="zh-CN" sz="1600" dirty="0">
              <a:solidFill>
                <a:schemeClr val="bg1"/>
              </a:solidFill>
              <a:latin typeface="DFKai-SB" panose="03000509000000000000" pitchFamily="65" charset="-120"/>
              <a:ea typeface="DFKai-SB" panose="03000509000000000000" pitchFamily="65" charset="-120"/>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渭南万达广场抖音音乐节特约演出嘉宾</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2018年参与拍摄《平遥》mv</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2018年《西安年—最中国》演出嘉宾</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2018年西安世园音乐节清风舞台演出嘉宾</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2018年比亚迪—唐新车发布会特邀嘉宾</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2018年延安凤凰城抖音大赛特约演出嘉宾</a:t>
            </a:r>
            <a:endParaRPr lang="zh-CN" altLang="en-US" sz="1600" dirty="0">
              <a:solidFill>
                <a:schemeClr val="bg1"/>
              </a:solidFill>
              <a:latin typeface="微软雅黑" panose="020B0503020204020204" charset="-122"/>
              <a:ea typeface="微软雅黑" panose="020B0503020204020204" charset="-122"/>
            </a:endParaRPr>
          </a:p>
        </p:txBody>
      </p:sp>
      <p:sp>
        <p:nvSpPr>
          <p:cNvPr id="19" name="文本框 18"/>
          <p:cNvSpPr txBox="1"/>
          <p:nvPr/>
        </p:nvSpPr>
        <p:spPr>
          <a:xfrm>
            <a:off x="8048625" y="456565"/>
            <a:ext cx="2540000" cy="768350"/>
          </a:xfrm>
          <a:prstGeom prst="rect">
            <a:avLst/>
          </a:prstGeom>
          <a:noFill/>
        </p:spPr>
        <p:txBody>
          <a:bodyPr wrap="square" rtlCol="0" anchor="t">
            <a:spAutoFit/>
          </a:bodyPr>
          <a:lstStyle/>
          <a:p>
            <a:pPr algn="ctr"/>
            <a:r>
              <a:rPr lang="zh-CN" altLang="en-US" sz="4400">
                <a:solidFill>
                  <a:schemeClr val="bg1"/>
                </a:solidFill>
                <a:latin typeface="方正粗黑宋简体" panose="02000000000000000000" pitchFamily="2" charset="-122"/>
                <a:ea typeface="方正粗黑宋简体" panose="02000000000000000000" pitchFamily="2" charset="-122"/>
              </a:rPr>
              <a:t>古城乐队</a:t>
            </a:r>
            <a:endParaRPr lang="zh-CN" altLang="en-US" sz="4400">
              <a:solidFill>
                <a:schemeClr val="bg1"/>
              </a:solidFill>
              <a:latin typeface="方正粗黑宋简体" panose="02000000000000000000" pitchFamily="2" charset="-122"/>
              <a:ea typeface="方正粗黑宋简体" panose="02000000000000000000" pitchFamily="2" charset="-122"/>
            </a:endParaRPr>
          </a:p>
        </p:txBody>
      </p:sp>
      <p:sp>
        <p:nvSpPr>
          <p:cNvPr id="21" name="文本框 20"/>
          <p:cNvSpPr txBox="1"/>
          <p:nvPr/>
        </p:nvSpPr>
        <p:spPr>
          <a:xfrm>
            <a:off x="7858125" y="1344295"/>
            <a:ext cx="3350895" cy="460375"/>
          </a:xfrm>
          <a:prstGeom prst="rect">
            <a:avLst/>
          </a:prstGeom>
          <a:noFill/>
        </p:spPr>
        <p:txBody>
          <a:bodyPr wrap="square" rtlCol="0" anchor="t">
            <a:spAutoFit/>
          </a:bodyPr>
          <a:lstStyle/>
          <a:p>
            <a:pPr algn="ctr"/>
            <a:r>
              <a:rPr lang="zh-CN" altLang="en-US" sz="2400">
                <a:solidFill>
                  <a:schemeClr val="bg1"/>
                </a:solidFill>
                <a:latin typeface="方正粗黑宋简体" panose="02000000000000000000" pitchFamily="2" charset="-122"/>
                <a:ea typeface="方正粗黑宋简体" panose="02000000000000000000" pitchFamily="2" charset="-122"/>
              </a:rPr>
              <a:t>擅长风格：民谣</a:t>
            </a:r>
            <a:r>
              <a:rPr lang="en-US" altLang="zh-CN" sz="2400">
                <a:solidFill>
                  <a:schemeClr val="bg1"/>
                </a:solidFill>
                <a:latin typeface="方正粗黑宋简体" panose="02000000000000000000" pitchFamily="2" charset="-122"/>
                <a:ea typeface="方正粗黑宋简体" panose="02000000000000000000" pitchFamily="2" charset="-122"/>
              </a:rPr>
              <a:t>&amp;</a:t>
            </a:r>
            <a:r>
              <a:rPr lang="zh-CN" altLang="en-US" sz="2400">
                <a:solidFill>
                  <a:schemeClr val="bg1"/>
                </a:solidFill>
                <a:latin typeface="方正粗黑宋简体" panose="02000000000000000000" pitchFamily="2" charset="-122"/>
                <a:ea typeface="方正粗黑宋简体" panose="02000000000000000000" pitchFamily="2" charset="-122"/>
              </a:rPr>
              <a:t>流行</a:t>
            </a:r>
            <a:endParaRPr lang="zh-CN" altLang="en-US" sz="2400">
              <a:solidFill>
                <a:schemeClr val="bg1"/>
              </a:solidFill>
              <a:latin typeface="方正粗黑宋简体" panose="02000000000000000000" pitchFamily="2" charset="-122"/>
              <a:ea typeface="方正粗黑宋简体" panose="02000000000000000000" pitchFamily="2" charset="-122"/>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83185" y="-14605"/>
            <a:ext cx="14484350" cy="728726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 name="文本框 3"/>
          <p:cNvSpPr txBox="1"/>
          <p:nvPr/>
        </p:nvSpPr>
        <p:spPr>
          <a:xfrm>
            <a:off x="5929630" y="2584450"/>
            <a:ext cx="2540000" cy="2030095"/>
          </a:xfrm>
          <a:prstGeom prst="rect">
            <a:avLst/>
          </a:prstGeom>
          <a:noFill/>
        </p:spPr>
        <p:txBody>
          <a:bodyPr wrap="square" rtlCol="0" anchor="t">
            <a:spAutoFit/>
          </a:bodyPr>
          <a:lstStyle/>
          <a:p>
            <a:r>
              <a:rPr lang="zh-CN" altLang="en-US"/>
              <a:t>大树乐团简称树乐团，来自古城西安，九名乐团</a:t>
            </a:r>
            <a:endParaRPr lang="zh-CN" altLang="en-US"/>
          </a:p>
          <a:p>
            <a:r>
              <a:rPr lang="zh-CN" altLang="en-US"/>
              <a:t>成员皆是精英乐手，擅长流行、ROCK、JAZZ等</a:t>
            </a:r>
            <a:endParaRPr lang="zh-CN" altLang="en-US"/>
          </a:p>
          <a:p>
            <a:r>
              <a:rPr lang="zh-CN" altLang="en-US"/>
              <a:t>风格。</a:t>
            </a:r>
            <a:endParaRPr lang="zh-CN" altLang="en-US"/>
          </a:p>
        </p:txBody>
      </p:sp>
      <p:grpSp>
        <p:nvGrpSpPr>
          <p:cNvPr id="11" name="组合 10"/>
          <p:cNvGrpSpPr/>
          <p:nvPr/>
        </p:nvGrpSpPr>
        <p:grpSpPr>
          <a:xfrm>
            <a:off x="289" y="-90170"/>
            <a:ext cx="3143240" cy="7363021"/>
            <a:chOff x="11" y="-1724"/>
            <a:chExt cx="3439" cy="8056"/>
          </a:xfrm>
        </p:grpSpPr>
        <p:grpSp>
          <p:nvGrpSpPr>
            <p:cNvPr id="17" name="组合 16"/>
            <p:cNvGrpSpPr/>
            <p:nvPr/>
          </p:nvGrpSpPr>
          <p:grpSpPr>
            <a:xfrm flipH="1">
              <a:off x="415" y="-578"/>
              <a:ext cx="2938" cy="265"/>
              <a:chOff x="1642" y="5411"/>
              <a:chExt cx="5080" cy="459"/>
            </a:xfrm>
          </p:grpSpPr>
          <p:cxnSp>
            <p:nvCxnSpPr>
              <p:cNvPr id="12" name="直接连接符 11"/>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flipH="1">
              <a:off x="594" y="-1165"/>
              <a:ext cx="2482" cy="571"/>
            </a:xfrm>
            <a:prstGeom prst="rect">
              <a:avLst/>
            </a:prstGeom>
            <a:noFill/>
          </p:spPr>
          <p:txBody>
            <a:bodyPr wrap="square" rtlCol="0">
              <a:spAutoFit/>
            </a:bodyPr>
            <a:lstStyle/>
            <a:p>
              <a:pPr algn="dist"/>
              <a:r>
                <a:rPr lang="zh-CN" altLang="en-US" sz="2800">
                  <a:solidFill>
                    <a:srgbClr val="FF0000"/>
                  </a:solidFill>
                  <a:latin typeface="方正粗黑宋简体" panose="02000000000000000000" pitchFamily="2" charset="-122"/>
                  <a:ea typeface="方正粗黑宋简体" panose="02000000000000000000" pitchFamily="2" charset="-122"/>
                </a:rPr>
                <a:t>乐队推荐</a:t>
              </a:r>
              <a:endParaRPr lang="zh-CN" altLang="en-US" sz="2800">
                <a:solidFill>
                  <a:srgbClr val="FF0000"/>
                </a:solidFill>
                <a:latin typeface="方正粗黑宋简体" panose="02000000000000000000" pitchFamily="2" charset="-122"/>
                <a:ea typeface="方正粗黑宋简体" panose="02000000000000000000" pitchFamily="2" charset="-122"/>
              </a:endParaRPr>
            </a:p>
          </p:txBody>
        </p:sp>
        <p:cxnSp>
          <p:nvCxnSpPr>
            <p:cNvPr id="18" name="直接连接符 17"/>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22" name="直接连接符 21"/>
            <p:cNvCxnSpPr/>
            <p:nvPr/>
          </p:nvCxnSpPr>
          <p:spPr>
            <a:xfrm flipH="1">
              <a:off x="11" y="-1642"/>
              <a:ext cx="24" cy="79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6" name="图片 5"/>
          <p:cNvPicPr>
            <a:picLocks noChangeAspect="1"/>
          </p:cNvPicPr>
          <p:nvPr/>
        </p:nvPicPr>
        <p:blipFill>
          <a:blip r:embed="rId1"/>
          <a:srcRect b="8463"/>
          <a:stretch>
            <a:fillRect/>
          </a:stretch>
        </p:blipFill>
        <p:spPr>
          <a:xfrm>
            <a:off x="3054350" y="1164590"/>
            <a:ext cx="6837680" cy="4869815"/>
          </a:xfrm>
          <a:prstGeom prst="rect">
            <a:avLst/>
          </a:prstGeom>
        </p:spPr>
      </p:pic>
      <p:pic>
        <p:nvPicPr>
          <p:cNvPr id="5" name="图片 4"/>
          <p:cNvPicPr>
            <a:picLocks noChangeAspect="1"/>
          </p:cNvPicPr>
          <p:nvPr/>
        </p:nvPicPr>
        <p:blipFill>
          <a:blip r:embed="rId2"/>
          <a:srcRect b="9222"/>
          <a:stretch>
            <a:fillRect/>
          </a:stretch>
        </p:blipFill>
        <p:spPr>
          <a:xfrm>
            <a:off x="9387840" y="561975"/>
            <a:ext cx="4497705" cy="3062605"/>
          </a:xfrm>
          <a:prstGeom prst="rect">
            <a:avLst/>
          </a:prstGeom>
        </p:spPr>
      </p:pic>
      <p:pic>
        <p:nvPicPr>
          <p:cNvPr id="8" name="图片 7"/>
          <p:cNvPicPr>
            <a:picLocks noChangeAspect="1"/>
          </p:cNvPicPr>
          <p:nvPr/>
        </p:nvPicPr>
        <p:blipFill>
          <a:blip r:embed="rId3"/>
          <a:srcRect b="8370"/>
          <a:stretch>
            <a:fillRect/>
          </a:stretch>
        </p:blipFill>
        <p:spPr>
          <a:xfrm>
            <a:off x="9387840" y="3720465"/>
            <a:ext cx="4497705" cy="3114040"/>
          </a:xfrm>
          <a:prstGeom prst="rect">
            <a:avLst/>
          </a:prstGeom>
        </p:spPr>
      </p:pic>
      <p:sp>
        <p:nvSpPr>
          <p:cNvPr id="10" name="文本框 9"/>
          <p:cNvSpPr txBox="1"/>
          <p:nvPr/>
        </p:nvSpPr>
        <p:spPr>
          <a:xfrm>
            <a:off x="294640" y="2620645"/>
            <a:ext cx="6395085" cy="4523105"/>
          </a:xfrm>
          <a:prstGeom prst="rect">
            <a:avLst/>
          </a:prstGeom>
          <a:noFill/>
          <a:extLst>
            <a:ext uri="{909E8E84-426E-40DD-AFC4-6F175D3DCCD1}">
              <a14:hiddenFill xmlns:a14="http://schemas.microsoft.com/office/drawing/2010/main">
                <a:solidFill>
                  <a:srgbClr val="000000">
                    <a:alpha val="53000"/>
                  </a:srgbClr>
                </a:solidFill>
              </a14:hiddenFill>
            </a:ext>
          </a:extLst>
        </p:spPr>
        <p:txBody>
          <a:bodyPr wrap="square" rtlCol="0" anchor="t">
            <a:spAutoFit/>
          </a:bodyPr>
          <a:lstStyle/>
          <a:p>
            <a:pPr algn="l">
              <a:lnSpc>
                <a:spcPct val="150000"/>
              </a:lnSpc>
            </a:pPr>
            <a:r>
              <a:rPr lang="zh-CN" altLang="en-US" sz="1600" dirty="0">
                <a:solidFill>
                  <a:schemeClr val="bg1"/>
                </a:solidFill>
                <a:latin typeface="微软雅黑" panose="020B0503020204020204" charset="-122"/>
                <a:ea typeface="微软雅黑" panose="020B0503020204020204" charset="-122"/>
              </a:rPr>
              <a:t>主唱  </a:t>
            </a:r>
            <a:r>
              <a:rPr lang="en-US" altLang="zh-CN" sz="1600" dirty="0">
                <a:solidFill>
                  <a:schemeClr val="bg1"/>
                </a:solidFill>
                <a:latin typeface="微软雅黑" panose="020B0503020204020204" charset="-122"/>
                <a:ea typeface="微软雅黑" panose="020B0503020204020204" charset="-122"/>
              </a:rPr>
              <a:t>:小乐</a:t>
            </a:r>
            <a:r>
              <a:rPr lang="zh-CN" altLang="en-US" sz="1600" dirty="0">
                <a:solidFill>
                  <a:schemeClr val="bg1"/>
                </a:solidFill>
                <a:latin typeface="微软雅黑" panose="020B0503020204020204" charset="-122"/>
                <a:ea typeface="微软雅黑" panose="020B0503020204020204" charset="-122"/>
              </a:rPr>
              <a:t>（擅长摇滚 嗓音爆发力强 音色多变 从摇滚到流行以及爵士 中英文歌 曲风跨度大）</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键盘：九月（西安金属乐队魑魅第一任键盘手，擅长流行，摇滚）</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贝斯:耀耀（初中时期开始接触音乐 爱好弹琴唱歌 擅长 摇滚及流行乐  曲风跨度大） </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吉他：锜锜（自学生时代起创作金属曲目并组建魑魅乐队活跃于各大livehouse）</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鼓手:超超（活跃于各大livehouse,担任多个巡演乐队嘉宾）</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a:solidFill>
                  <a:schemeClr val="bg1"/>
                </a:solidFill>
                <a:sym typeface="+mn-ea"/>
              </a:rPr>
              <a:t>组建时间2016年，曲风主要以流行及摇滚为主 曲风跨度大，短短时间内在商业和艺术上都取得了巨大成功。他们的流行及摇滚乐曲照样令人感动万千，举凡众多关于摇滚乐的火力、热力、爆炸力，曲调非常的随意、流畅，完美的合音，强烈的节奏。</a:t>
            </a:r>
            <a:endParaRPr lang="zh-CN" altLang="en-US" sz="1600" dirty="0">
              <a:solidFill>
                <a:schemeClr val="bg1"/>
              </a:solidFill>
              <a:latin typeface="微软雅黑" panose="020B0503020204020204" charset="-122"/>
              <a:ea typeface="微软雅黑" panose="020B0503020204020204" charset="-122"/>
              <a:sym typeface="+mn-ea"/>
            </a:endParaRPr>
          </a:p>
        </p:txBody>
      </p:sp>
      <p:sp>
        <p:nvSpPr>
          <p:cNvPr id="19" name="文本框 18"/>
          <p:cNvSpPr txBox="1"/>
          <p:nvPr/>
        </p:nvSpPr>
        <p:spPr>
          <a:xfrm>
            <a:off x="393065" y="1356360"/>
            <a:ext cx="2540000" cy="768350"/>
          </a:xfrm>
          <a:prstGeom prst="rect">
            <a:avLst/>
          </a:prstGeom>
          <a:noFill/>
        </p:spPr>
        <p:txBody>
          <a:bodyPr wrap="square" rtlCol="0" anchor="t">
            <a:spAutoFit/>
          </a:bodyPr>
          <a:lstStyle/>
          <a:p>
            <a:pPr algn="ctr"/>
            <a:r>
              <a:rPr lang="zh-CN" altLang="en-US" sz="4400">
                <a:solidFill>
                  <a:schemeClr val="bg1"/>
                </a:solidFill>
                <a:latin typeface="方正粗黑宋简体" panose="02000000000000000000" pitchFamily="2" charset="-122"/>
                <a:ea typeface="方正粗黑宋简体" panose="02000000000000000000" pitchFamily="2" charset="-122"/>
              </a:rPr>
              <a:t>唤醒乐队</a:t>
            </a:r>
            <a:endParaRPr lang="zh-CN" altLang="en-US" sz="4400">
              <a:solidFill>
                <a:schemeClr val="bg1"/>
              </a:solidFill>
              <a:latin typeface="方正粗黑宋简体" panose="02000000000000000000" pitchFamily="2" charset="-122"/>
              <a:ea typeface="方正粗黑宋简体" panose="02000000000000000000" pitchFamily="2" charset="-122"/>
            </a:endParaRPr>
          </a:p>
        </p:txBody>
      </p:sp>
      <p:sp>
        <p:nvSpPr>
          <p:cNvPr id="21" name="文本框 20"/>
          <p:cNvSpPr txBox="1"/>
          <p:nvPr/>
        </p:nvSpPr>
        <p:spPr>
          <a:xfrm>
            <a:off x="202565" y="2100580"/>
            <a:ext cx="3350895" cy="460375"/>
          </a:xfrm>
          <a:prstGeom prst="rect">
            <a:avLst/>
          </a:prstGeom>
          <a:noFill/>
        </p:spPr>
        <p:txBody>
          <a:bodyPr wrap="square" rtlCol="0" anchor="t">
            <a:spAutoFit/>
          </a:bodyPr>
          <a:lstStyle/>
          <a:p>
            <a:pPr algn="ctr"/>
            <a:r>
              <a:rPr lang="zh-CN" altLang="en-US" sz="2400">
                <a:solidFill>
                  <a:schemeClr val="bg1"/>
                </a:solidFill>
                <a:latin typeface="方正粗黑宋简体" panose="02000000000000000000" pitchFamily="2" charset="-122"/>
                <a:ea typeface="方正粗黑宋简体" panose="02000000000000000000" pitchFamily="2" charset="-122"/>
              </a:rPr>
              <a:t>擅长风格：摇滚</a:t>
            </a:r>
            <a:r>
              <a:rPr lang="en-US" altLang="zh-CN" sz="2400">
                <a:solidFill>
                  <a:schemeClr val="bg1"/>
                </a:solidFill>
                <a:latin typeface="方正粗黑宋简体" panose="02000000000000000000" pitchFamily="2" charset="-122"/>
                <a:ea typeface="方正粗黑宋简体" panose="02000000000000000000" pitchFamily="2" charset="-122"/>
              </a:rPr>
              <a:t>&amp;</a:t>
            </a:r>
            <a:r>
              <a:rPr lang="zh-CN" altLang="en-US" sz="2400">
                <a:solidFill>
                  <a:schemeClr val="bg1"/>
                </a:solidFill>
                <a:latin typeface="方正粗黑宋简体" panose="02000000000000000000" pitchFamily="2" charset="-122"/>
                <a:ea typeface="方正粗黑宋简体" panose="02000000000000000000" pitchFamily="2" charset="-122"/>
              </a:rPr>
              <a:t>流行</a:t>
            </a:r>
            <a:endParaRPr lang="zh-CN" altLang="en-US" sz="2400">
              <a:solidFill>
                <a:schemeClr val="bg1"/>
              </a:solidFill>
              <a:latin typeface="方正粗黑宋简体" panose="02000000000000000000" pitchFamily="2" charset="-122"/>
              <a:ea typeface="方正粗黑宋简体" panose="02000000000000000000" pitchFamily="2" charset="-122"/>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t="10966" b="13323"/>
          <a:stretch>
            <a:fillRect/>
          </a:stretch>
        </p:blipFill>
        <p:spPr>
          <a:xfrm>
            <a:off x="-49530" y="-31750"/>
            <a:ext cx="14468475" cy="7303770"/>
          </a:xfrm>
          <a:prstGeom prst="rect">
            <a:avLst/>
          </a:prstGeom>
        </p:spPr>
      </p:pic>
      <p:pic>
        <p:nvPicPr>
          <p:cNvPr id="4" name="图片 3"/>
          <p:cNvPicPr>
            <a:picLocks noChangeAspect="1"/>
          </p:cNvPicPr>
          <p:nvPr/>
        </p:nvPicPr>
        <p:blipFill>
          <a:blip r:embed="rId2"/>
          <a:srcRect b="9845"/>
          <a:stretch>
            <a:fillRect/>
          </a:stretch>
        </p:blipFill>
        <p:spPr>
          <a:xfrm>
            <a:off x="8822690" y="421005"/>
            <a:ext cx="5064125" cy="3044190"/>
          </a:xfrm>
          <a:prstGeom prst="rect">
            <a:avLst/>
          </a:prstGeom>
        </p:spPr>
      </p:pic>
      <p:grpSp>
        <p:nvGrpSpPr>
          <p:cNvPr id="11" name="组合 10"/>
          <p:cNvGrpSpPr/>
          <p:nvPr/>
        </p:nvGrpSpPr>
        <p:grpSpPr>
          <a:xfrm>
            <a:off x="289" y="-90170"/>
            <a:ext cx="3143240" cy="7363021"/>
            <a:chOff x="11" y="-1724"/>
            <a:chExt cx="3439" cy="8056"/>
          </a:xfrm>
        </p:grpSpPr>
        <p:grpSp>
          <p:nvGrpSpPr>
            <p:cNvPr id="17" name="组合 16"/>
            <p:cNvGrpSpPr/>
            <p:nvPr/>
          </p:nvGrpSpPr>
          <p:grpSpPr>
            <a:xfrm flipH="1">
              <a:off x="415" y="-578"/>
              <a:ext cx="2938" cy="265"/>
              <a:chOff x="1642" y="5411"/>
              <a:chExt cx="5080" cy="459"/>
            </a:xfrm>
          </p:grpSpPr>
          <p:cxnSp>
            <p:nvCxnSpPr>
              <p:cNvPr id="12" name="直接连接符 11"/>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flipH="1">
              <a:off x="594" y="-1165"/>
              <a:ext cx="2482" cy="571"/>
            </a:xfrm>
            <a:prstGeom prst="rect">
              <a:avLst/>
            </a:prstGeom>
            <a:noFill/>
          </p:spPr>
          <p:txBody>
            <a:bodyPr wrap="square" rtlCol="0">
              <a:spAutoFit/>
            </a:bodyPr>
            <a:lstStyle/>
            <a:p>
              <a:pPr algn="dist"/>
              <a:r>
                <a:rPr lang="zh-CN" altLang="en-US" sz="2800">
                  <a:solidFill>
                    <a:srgbClr val="FF0000"/>
                  </a:solidFill>
                  <a:latin typeface="方正粗黑宋简体" panose="02000000000000000000" pitchFamily="2" charset="-122"/>
                  <a:ea typeface="方正粗黑宋简体" panose="02000000000000000000" pitchFamily="2" charset="-122"/>
                </a:rPr>
                <a:t>乐队推荐</a:t>
              </a:r>
              <a:endParaRPr lang="zh-CN" altLang="en-US" sz="2800">
                <a:solidFill>
                  <a:srgbClr val="FF0000"/>
                </a:solidFill>
                <a:latin typeface="方正粗黑宋简体" panose="02000000000000000000" pitchFamily="2" charset="-122"/>
                <a:ea typeface="方正粗黑宋简体" panose="02000000000000000000" pitchFamily="2" charset="-122"/>
              </a:endParaRPr>
            </a:p>
          </p:txBody>
        </p:sp>
        <p:cxnSp>
          <p:nvCxnSpPr>
            <p:cNvPr id="18" name="直接连接符 17"/>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22" name="直接连接符 21"/>
            <p:cNvCxnSpPr/>
            <p:nvPr/>
          </p:nvCxnSpPr>
          <p:spPr>
            <a:xfrm flipH="1">
              <a:off x="11" y="-1642"/>
              <a:ext cx="24" cy="79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294640" y="2477135"/>
            <a:ext cx="6395085" cy="3415030"/>
          </a:xfrm>
          <a:prstGeom prst="rect">
            <a:avLst/>
          </a:prstGeom>
          <a:noFill/>
          <a:extLst>
            <a:ext uri="{909E8E84-426E-40DD-AFC4-6F175D3DCCD1}">
              <a14:hiddenFill xmlns:a14="http://schemas.microsoft.com/office/drawing/2010/main">
                <a:solidFill>
                  <a:srgbClr val="000000">
                    <a:alpha val="53000"/>
                  </a:srgbClr>
                </a:solidFill>
              </a14:hiddenFill>
            </a:ext>
          </a:extLst>
        </p:spPr>
        <p:txBody>
          <a:bodyPr wrap="square" rtlCol="0" anchor="t">
            <a:spAutoFit/>
          </a:bodyPr>
          <a:lstStyle/>
          <a:p>
            <a:pPr algn="l">
              <a:lnSpc>
                <a:spcPct val="150000"/>
              </a:lnSpc>
            </a:pPr>
            <a:r>
              <a:rPr lang="zh-CN" altLang="en-US" sz="1600" dirty="0">
                <a:solidFill>
                  <a:schemeClr val="bg1"/>
                </a:solidFill>
                <a:latin typeface="微软雅黑" panose="020B0503020204020204" charset="-122"/>
                <a:ea typeface="微软雅黑" panose="020B0503020204020204" charset="-122"/>
              </a:rPr>
              <a:t>陕西卫视特邀签约乐队</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陕派青春摇滚</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主  唱：大  个             GuiTar：川</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B A S S：徐     轶        键   盘： 高   琪</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鼓     手：袁一凡</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音乐风格：流行核</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团队人数：7人（乐队5人 助理1人 音响工程师1人）</a:t>
            </a:r>
            <a:r>
              <a:rPr lang="zh-CN" altLang="en-US" sz="1600" dirty="0">
                <a:solidFill>
                  <a:schemeClr val="bg1"/>
                </a:solidFill>
                <a:latin typeface="微软雅黑" panose="020B0503020204020204" charset="-122"/>
                <a:ea typeface="微软雅黑" panose="020B0503020204020204" charset="-122"/>
                <a:sym typeface="+mn-ea"/>
              </a:rPr>
              <a:t>时效乐队，又称时代效应乐队组建于2005年，西安老牌乐队，自成立之初就以“坚持做中国正能量的摇滚乐”为宗旨又被称为：青春摇滚。</a:t>
            </a:r>
            <a:endParaRPr lang="zh-CN" altLang="en-US" sz="1600" dirty="0">
              <a:solidFill>
                <a:schemeClr val="bg1"/>
              </a:solidFill>
              <a:latin typeface="微软雅黑" panose="020B0503020204020204" charset="-122"/>
              <a:ea typeface="微软雅黑" panose="020B0503020204020204" charset="-122"/>
              <a:sym typeface="+mn-ea"/>
            </a:endParaRPr>
          </a:p>
        </p:txBody>
      </p:sp>
      <p:sp>
        <p:nvSpPr>
          <p:cNvPr id="19" name="文本框 18"/>
          <p:cNvSpPr txBox="1"/>
          <p:nvPr/>
        </p:nvSpPr>
        <p:spPr>
          <a:xfrm>
            <a:off x="393065" y="1356360"/>
            <a:ext cx="2540000" cy="768350"/>
          </a:xfrm>
          <a:prstGeom prst="rect">
            <a:avLst/>
          </a:prstGeom>
          <a:noFill/>
        </p:spPr>
        <p:txBody>
          <a:bodyPr wrap="square" rtlCol="0" anchor="t">
            <a:spAutoFit/>
          </a:bodyPr>
          <a:lstStyle/>
          <a:p>
            <a:pPr algn="ctr"/>
            <a:r>
              <a:rPr lang="zh-CN" altLang="en-US" sz="4400">
                <a:solidFill>
                  <a:schemeClr val="bg1"/>
                </a:solidFill>
                <a:latin typeface="方正粗黑宋简体" panose="02000000000000000000" pitchFamily="2" charset="-122"/>
                <a:ea typeface="方正粗黑宋简体" panose="02000000000000000000" pitchFamily="2" charset="-122"/>
              </a:rPr>
              <a:t>时效乐队</a:t>
            </a:r>
            <a:endParaRPr lang="zh-CN" altLang="en-US" sz="4400">
              <a:solidFill>
                <a:schemeClr val="bg1"/>
              </a:solidFill>
              <a:latin typeface="方正粗黑宋简体" panose="02000000000000000000" pitchFamily="2" charset="-122"/>
              <a:ea typeface="方正粗黑宋简体" panose="02000000000000000000" pitchFamily="2" charset="-122"/>
            </a:endParaRPr>
          </a:p>
        </p:txBody>
      </p:sp>
      <p:sp>
        <p:nvSpPr>
          <p:cNvPr id="21" name="文本框 20"/>
          <p:cNvSpPr txBox="1"/>
          <p:nvPr/>
        </p:nvSpPr>
        <p:spPr>
          <a:xfrm>
            <a:off x="202565" y="2100580"/>
            <a:ext cx="3350895" cy="460375"/>
          </a:xfrm>
          <a:prstGeom prst="rect">
            <a:avLst/>
          </a:prstGeom>
          <a:noFill/>
        </p:spPr>
        <p:txBody>
          <a:bodyPr wrap="square" rtlCol="0" anchor="t">
            <a:spAutoFit/>
          </a:bodyPr>
          <a:lstStyle/>
          <a:p>
            <a:pPr algn="ctr"/>
            <a:r>
              <a:rPr lang="zh-CN" altLang="en-US" sz="2400">
                <a:solidFill>
                  <a:schemeClr val="bg1"/>
                </a:solidFill>
                <a:latin typeface="方正粗黑宋简体" panose="02000000000000000000" pitchFamily="2" charset="-122"/>
                <a:ea typeface="方正粗黑宋简体" panose="02000000000000000000" pitchFamily="2" charset="-122"/>
              </a:rPr>
              <a:t>擅长风格：摇滚</a:t>
            </a:r>
            <a:r>
              <a:rPr lang="en-US" altLang="zh-CN" sz="2400">
                <a:solidFill>
                  <a:schemeClr val="bg1"/>
                </a:solidFill>
                <a:latin typeface="方正粗黑宋简体" panose="02000000000000000000" pitchFamily="2" charset="-122"/>
                <a:ea typeface="方正粗黑宋简体" panose="02000000000000000000" pitchFamily="2" charset="-122"/>
              </a:rPr>
              <a:t>&amp;</a:t>
            </a:r>
            <a:r>
              <a:rPr lang="zh-CN" altLang="en-US" sz="2400">
                <a:solidFill>
                  <a:schemeClr val="bg1"/>
                </a:solidFill>
                <a:latin typeface="方正粗黑宋简体" panose="02000000000000000000" pitchFamily="2" charset="-122"/>
                <a:ea typeface="方正粗黑宋简体" panose="02000000000000000000" pitchFamily="2" charset="-122"/>
              </a:rPr>
              <a:t>流行</a:t>
            </a:r>
            <a:endParaRPr lang="zh-CN" altLang="en-US" sz="2400">
              <a:solidFill>
                <a:schemeClr val="bg1"/>
              </a:solidFill>
              <a:latin typeface="方正粗黑宋简体" panose="02000000000000000000" pitchFamily="2" charset="-122"/>
              <a:ea typeface="方正粗黑宋简体" panose="02000000000000000000" pitchFamily="2" charset="-122"/>
            </a:endParaRPr>
          </a:p>
        </p:txBody>
      </p:sp>
      <p:pic>
        <p:nvPicPr>
          <p:cNvPr id="6" name="图片 5"/>
          <p:cNvPicPr>
            <a:picLocks noChangeAspect="1"/>
          </p:cNvPicPr>
          <p:nvPr/>
        </p:nvPicPr>
        <p:blipFill>
          <a:blip r:embed="rId3"/>
          <a:srcRect l="8859" t="12521" b="9149"/>
          <a:stretch>
            <a:fillRect/>
          </a:stretch>
        </p:blipFill>
        <p:spPr>
          <a:xfrm>
            <a:off x="7769860" y="3799840"/>
            <a:ext cx="5190490" cy="297688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t="8328"/>
          <a:stretch>
            <a:fillRect/>
          </a:stretch>
        </p:blipFill>
        <p:spPr>
          <a:xfrm flipH="1">
            <a:off x="0" y="-104140"/>
            <a:ext cx="14404340" cy="7437120"/>
          </a:xfrm>
          <a:prstGeom prst="rect">
            <a:avLst/>
          </a:prstGeom>
        </p:spPr>
      </p:pic>
      <p:grpSp>
        <p:nvGrpSpPr>
          <p:cNvPr id="11" name="组合 10"/>
          <p:cNvGrpSpPr/>
          <p:nvPr/>
        </p:nvGrpSpPr>
        <p:grpSpPr>
          <a:xfrm>
            <a:off x="289" y="-90170"/>
            <a:ext cx="3143240" cy="7363021"/>
            <a:chOff x="11" y="-1724"/>
            <a:chExt cx="3439" cy="8056"/>
          </a:xfrm>
        </p:grpSpPr>
        <p:grpSp>
          <p:nvGrpSpPr>
            <p:cNvPr id="17" name="组合 16"/>
            <p:cNvGrpSpPr/>
            <p:nvPr/>
          </p:nvGrpSpPr>
          <p:grpSpPr>
            <a:xfrm flipH="1">
              <a:off x="415" y="-578"/>
              <a:ext cx="2938" cy="265"/>
              <a:chOff x="1642" y="5411"/>
              <a:chExt cx="5080" cy="459"/>
            </a:xfrm>
          </p:grpSpPr>
          <p:cxnSp>
            <p:nvCxnSpPr>
              <p:cNvPr id="12" name="直接连接符 11"/>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flipH="1">
              <a:off x="594" y="-1165"/>
              <a:ext cx="2482" cy="571"/>
            </a:xfrm>
            <a:prstGeom prst="rect">
              <a:avLst/>
            </a:prstGeom>
            <a:noFill/>
          </p:spPr>
          <p:txBody>
            <a:bodyPr wrap="square" rtlCol="0">
              <a:spAutoFit/>
            </a:bodyPr>
            <a:lstStyle/>
            <a:p>
              <a:pPr algn="dist"/>
              <a:r>
                <a:rPr lang="zh-CN" altLang="en-US" sz="2800">
                  <a:solidFill>
                    <a:srgbClr val="FF0000"/>
                  </a:solidFill>
                  <a:latin typeface="方正粗黑宋简体" panose="02000000000000000000" pitchFamily="2" charset="-122"/>
                  <a:ea typeface="方正粗黑宋简体" panose="02000000000000000000" pitchFamily="2" charset="-122"/>
                </a:rPr>
                <a:t>乐队推荐</a:t>
              </a:r>
              <a:endParaRPr lang="zh-CN" altLang="en-US" sz="2800">
                <a:solidFill>
                  <a:srgbClr val="FF0000"/>
                </a:solidFill>
                <a:latin typeface="方正粗黑宋简体" panose="02000000000000000000" pitchFamily="2" charset="-122"/>
                <a:ea typeface="方正粗黑宋简体" panose="02000000000000000000" pitchFamily="2" charset="-122"/>
              </a:endParaRPr>
            </a:p>
          </p:txBody>
        </p:sp>
        <p:cxnSp>
          <p:nvCxnSpPr>
            <p:cNvPr id="18" name="直接连接符 17"/>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22" name="直接连接符 21"/>
            <p:cNvCxnSpPr/>
            <p:nvPr/>
          </p:nvCxnSpPr>
          <p:spPr>
            <a:xfrm flipH="1">
              <a:off x="11" y="-1642"/>
              <a:ext cx="24" cy="79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294640" y="2477135"/>
            <a:ext cx="6395085" cy="4892675"/>
          </a:xfrm>
          <a:prstGeom prst="rect">
            <a:avLst/>
          </a:prstGeom>
          <a:noFill/>
          <a:extLst>
            <a:ext uri="{909E8E84-426E-40DD-AFC4-6F175D3DCCD1}">
              <a14:hiddenFill xmlns:a14="http://schemas.microsoft.com/office/drawing/2010/main">
                <a:solidFill>
                  <a:srgbClr val="000000">
                    <a:alpha val="53000"/>
                  </a:srgbClr>
                </a:solidFill>
              </a14:hiddenFill>
            </a:ext>
          </a:extLst>
        </p:spPr>
        <p:txBody>
          <a:bodyPr wrap="square" rtlCol="0" anchor="t">
            <a:spAutoFit/>
          </a:bodyPr>
          <a:lstStyle/>
          <a:p>
            <a:pPr algn="l">
              <a:lnSpc>
                <a:spcPct val="150000"/>
              </a:lnSpc>
            </a:pPr>
            <a:r>
              <a:rPr lang="zh-CN" altLang="en-US" sz="1600" dirty="0">
                <a:solidFill>
                  <a:schemeClr val="bg1"/>
                </a:solidFill>
                <a:latin typeface="微软雅黑" panose="020B0503020204020204" charset="-122"/>
                <a:ea typeface="微软雅黑" panose="020B0503020204020204" charset="-122"/>
              </a:rPr>
              <a:t>侯力超（圈内人称猴子）</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队长/吉他/贝斯</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本土音乐人、兼顾台前幕后的专业乐手。具有大量演出经验</a:t>
            </a:r>
            <a:r>
              <a:rPr lang="zh-CN" altLang="en-US" sz="1600" dirty="0">
                <a:solidFill>
                  <a:schemeClr val="bg1"/>
                </a:solidFill>
                <a:latin typeface="微软雅黑" panose="020B0503020204020204" charset="-122"/>
                <a:ea typeface="微软雅黑" panose="020B0503020204020204" charset="-122"/>
                <a:sym typeface="+mn-ea"/>
              </a:rPr>
              <a:t>。</a:t>
            </a:r>
            <a:endParaRPr lang="zh-CN" altLang="en-US" sz="1600" dirty="0">
              <a:solidFill>
                <a:schemeClr val="bg1"/>
              </a:solidFill>
              <a:latin typeface="微软雅黑" panose="020B0503020204020204" charset="-122"/>
              <a:ea typeface="微软雅黑" panose="020B0503020204020204" charset="-122"/>
              <a:sym typeface="+mn-ea"/>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颜茁</a:t>
            </a:r>
            <a:endParaRPr lang="zh-CN" altLang="en-US" sz="1600" dirty="0">
              <a:solidFill>
                <a:schemeClr val="bg1"/>
              </a:solidFill>
              <a:latin typeface="微软雅黑" panose="020B0503020204020204" charset="-122"/>
              <a:ea typeface="微软雅黑" panose="020B0503020204020204" charset="-122"/>
              <a:sym typeface="+mn-ea"/>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主唱/节奏吉他</a:t>
            </a:r>
            <a:endParaRPr lang="zh-CN" altLang="en-US" sz="1600" dirty="0">
              <a:solidFill>
                <a:schemeClr val="bg1"/>
              </a:solidFill>
              <a:latin typeface="微软雅黑" panose="020B0503020204020204" charset="-122"/>
              <a:ea typeface="微软雅黑" panose="020B0503020204020204" charset="-122"/>
              <a:sym typeface="+mn-ea"/>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摇滚不死的信念便贯穿始终，声音沙哑而有力量</a:t>
            </a:r>
            <a:endParaRPr lang="zh-CN" altLang="en-US" sz="1600" dirty="0">
              <a:solidFill>
                <a:schemeClr val="bg1"/>
              </a:solidFill>
              <a:latin typeface="微软雅黑" panose="020B0503020204020204" charset="-122"/>
              <a:ea typeface="微软雅黑" panose="020B0503020204020204" charset="-122"/>
              <a:sym typeface="+mn-ea"/>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王磊</a:t>
            </a:r>
            <a:endParaRPr lang="zh-CN" altLang="en-US" sz="1600" dirty="0">
              <a:solidFill>
                <a:schemeClr val="bg1"/>
              </a:solidFill>
              <a:latin typeface="微软雅黑" panose="020B0503020204020204" charset="-122"/>
              <a:ea typeface="微软雅黑" panose="020B0503020204020204" charset="-122"/>
              <a:sym typeface="+mn-ea"/>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吉他/贝斯</a:t>
            </a:r>
            <a:endParaRPr lang="zh-CN" altLang="en-US" sz="1600" dirty="0">
              <a:solidFill>
                <a:schemeClr val="bg1"/>
              </a:solidFill>
              <a:latin typeface="微软雅黑" panose="020B0503020204020204" charset="-122"/>
              <a:ea typeface="微软雅黑" panose="020B0503020204020204" charset="-122"/>
              <a:sym typeface="+mn-ea"/>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从事乐手行业10余年，曾参加过2013 2014年草莓音乐节，城市森林音乐节，陕派摇滚音乐节等，商演场次无数！孔亮</a:t>
            </a:r>
            <a:endParaRPr lang="zh-CN" altLang="en-US" sz="1600" dirty="0">
              <a:solidFill>
                <a:schemeClr val="bg1"/>
              </a:solidFill>
              <a:latin typeface="微软雅黑" panose="020B0503020204020204" charset="-122"/>
              <a:ea typeface="微软雅黑" panose="020B0503020204020204" charset="-122"/>
              <a:sym typeface="+mn-ea"/>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主唱/节奏吉他</a:t>
            </a:r>
            <a:endParaRPr lang="zh-CN" altLang="en-US" sz="1600" dirty="0">
              <a:solidFill>
                <a:schemeClr val="bg1"/>
              </a:solidFill>
              <a:latin typeface="微软雅黑" panose="020B0503020204020204" charset="-122"/>
              <a:ea typeface="微软雅黑" panose="020B0503020204020204" charset="-122"/>
              <a:sym typeface="+mn-ea"/>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20多年对音乐的热爱和执着从未改变，曾在多家酒吧驻唱多年，有丰富的演出经验</a:t>
            </a:r>
            <a:endParaRPr lang="zh-CN" altLang="en-US" sz="1600" dirty="0">
              <a:solidFill>
                <a:schemeClr val="bg1"/>
              </a:solidFill>
              <a:latin typeface="微软雅黑" panose="020B0503020204020204" charset="-122"/>
              <a:ea typeface="微软雅黑" panose="020B0503020204020204" charset="-122"/>
              <a:sym typeface="+mn-ea"/>
            </a:endParaRPr>
          </a:p>
        </p:txBody>
      </p:sp>
      <p:sp>
        <p:nvSpPr>
          <p:cNvPr id="19" name="文本框 18"/>
          <p:cNvSpPr txBox="1"/>
          <p:nvPr/>
        </p:nvSpPr>
        <p:spPr>
          <a:xfrm>
            <a:off x="-252730" y="1356360"/>
            <a:ext cx="4179570" cy="768350"/>
          </a:xfrm>
          <a:prstGeom prst="rect">
            <a:avLst/>
          </a:prstGeom>
          <a:noFill/>
        </p:spPr>
        <p:txBody>
          <a:bodyPr wrap="square" rtlCol="0" anchor="t">
            <a:spAutoFit/>
          </a:bodyPr>
          <a:lstStyle/>
          <a:p>
            <a:pPr algn="ctr"/>
            <a:r>
              <a:rPr lang="zh-CN" altLang="en-US" sz="4400">
                <a:solidFill>
                  <a:schemeClr val="bg1"/>
                </a:solidFill>
                <a:latin typeface="方正粗黑宋简体" panose="02000000000000000000" pitchFamily="2" charset="-122"/>
                <a:ea typeface="方正粗黑宋简体" panose="02000000000000000000" pitchFamily="2" charset="-122"/>
              </a:rPr>
              <a:t>那一年乐队</a:t>
            </a:r>
            <a:endParaRPr lang="zh-CN" altLang="en-US" sz="4400">
              <a:solidFill>
                <a:schemeClr val="bg1"/>
              </a:solidFill>
              <a:latin typeface="方正粗黑宋简体" panose="02000000000000000000" pitchFamily="2" charset="-122"/>
              <a:ea typeface="方正粗黑宋简体" panose="02000000000000000000" pitchFamily="2" charset="-122"/>
            </a:endParaRPr>
          </a:p>
        </p:txBody>
      </p:sp>
      <p:sp>
        <p:nvSpPr>
          <p:cNvPr id="21" name="文本框 20"/>
          <p:cNvSpPr txBox="1"/>
          <p:nvPr/>
        </p:nvSpPr>
        <p:spPr>
          <a:xfrm>
            <a:off x="202565" y="2100580"/>
            <a:ext cx="3350895" cy="460375"/>
          </a:xfrm>
          <a:prstGeom prst="rect">
            <a:avLst/>
          </a:prstGeom>
          <a:noFill/>
        </p:spPr>
        <p:txBody>
          <a:bodyPr wrap="square" rtlCol="0" anchor="t">
            <a:spAutoFit/>
          </a:bodyPr>
          <a:lstStyle/>
          <a:p>
            <a:pPr algn="ctr"/>
            <a:r>
              <a:rPr lang="zh-CN" altLang="en-US" sz="2400">
                <a:solidFill>
                  <a:schemeClr val="bg1"/>
                </a:solidFill>
                <a:latin typeface="方正粗黑宋简体" panose="02000000000000000000" pitchFamily="2" charset="-122"/>
                <a:ea typeface="方正粗黑宋简体" panose="02000000000000000000" pitchFamily="2" charset="-122"/>
              </a:rPr>
              <a:t>擅长风格：摇滚</a:t>
            </a:r>
            <a:r>
              <a:rPr lang="en-US" altLang="zh-CN" sz="2400">
                <a:solidFill>
                  <a:schemeClr val="bg1"/>
                </a:solidFill>
                <a:latin typeface="方正粗黑宋简体" panose="02000000000000000000" pitchFamily="2" charset="-122"/>
                <a:ea typeface="方正粗黑宋简体" panose="02000000000000000000" pitchFamily="2" charset="-122"/>
              </a:rPr>
              <a:t>&amp;</a:t>
            </a:r>
            <a:r>
              <a:rPr lang="zh-CN" altLang="en-US" sz="2400">
                <a:solidFill>
                  <a:schemeClr val="bg1"/>
                </a:solidFill>
                <a:latin typeface="方正粗黑宋简体" panose="02000000000000000000" pitchFamily="2" charset="-122"/>
                <a:ea typeface="方正粗黑宋简体" panose="02000000000000000000" pitchFamily="2" charset="-122"/>
              </a:rPr>
              <a:t>流行</a:t>
            </a:r>
            <a:endParaRPr lang="zh-CN" altLang="en-US" sz="2400">
              <a:solidFill>
                <a:schemeClr val="bg1"/>
              </a:solidFill>
              <a:latin typeface="方正粗黑宋简体" panose="02000000000000000000" pitchFamily="2" charset="-122"/>
              <a:ea typeface="方正粗黑宋简体" panose="02000000000000000000" pitchFamily="2" charset="-122"/>
            </a:endParaRPr>
          </a:p>
        </p:txBody>
      </p:sp>
      <p:pic>
        <p:nvPicPr>
          <p:cNvPr id="5" name="图片 4"/>
          <p:cNvPicPr>
            <a:picLocks noChangeAspect="1"/>
          </p:cNvPicPr>
          <p:nvPr/>
        </p:nvPicPr>
        <p:blipFill>
          <a:blip r:embed="rId2"/>
          <a:stretch>
            <a:fillRect/>
          </a:stretch>
        </p:blipFill>
        <p:spPr>
          <a:xfrm>
            <a:off x="9481820" y="245745"/>
            <a:ext cx="4456430" cy="3282315"/>
          </a:xfrm>
          <a:prstGeom prst="rect">
            <a:avLst/>
          </a:prstGeom>
        </p:spPr>
      </p:pic>
      <p:pic>
        <p:nvPicPr>
          <p:cNvPr id="7" name="图片 6"/>
          <p:cNvPicPr>
            <a:picLocks noChangeAspect="1"/>
          </p:cNvPicPr>
          <p:nvPr/>
        </p:nvPicPr>
        <p:blipFill>
          <a:blip r:embed="rId3"/>
          <a:stretch>
            <a:fillRect/>
          </a:stretch>
        </p:blipFill>
        <p:spPr>
          <a:xfrm>
            <a:off x="7402195" y="3743325"/>
            <a:ext cx="3836670" cy="3089910"/>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31115" y="-48895"/>
            <a:ext cx="14470380" cy="7295515"/>
          </a:xfrm>
          <a:prstGeom prst="rect">
            <a:avLst/>
          </a:prstGeom>
        </p:spPr>
      </p:pic>
      <p:pic>
        <p:nvPicPr>
          <p:cNvPr id="7" name="图片 6"/>
          <p:cNvPicPr>
            <a:picLocks noChangeAspect="1"/>
          </p:cNvPicPr>
          <p:nvPr/>
        </p:nvPicPr>
        <p:blipFill>
          <a:blip r:embed="rId2"/>
          <a:srcRect l="5640" b="14143"/>
          <a:stretch>
            <a:fillRect/>
          </a:stretch>
        </p:blipFill>
        <p:spPr>
          <a:xfrm>
            <a:off x="408940" y="22860"/>
            <a:ext cx="14086840" cy="7214235"/>
          </a:xfrm>
          <a:prstGeom prst="rect">
            <a:avLst/>
          </a:prstGeom>
        </p:spPr>
      </p:pic>
      <p:pic>
        <p:nvPicPr>
          <p:cNvPr id="9" name="图片 8"/>
          <p:cNvPicPr>
            <a:picLocks noChangeAspect="1"/>
          </p:cNvPicPr>
          <p:nvPr/>
        </p:nvPicPr>
        <p:blipFill>
          <a:blip r:embed="rId1"/>
          <a:stretch>
            <a:fillRect/>
          </a:stretch>
        </p:blipFill>
        <p:spPr>
          <a:xfrm>
            <a:off x="22225" y="78105"/>
            <a:ext cx="6823710" cy="2432050"/>
          </a:xfrm>
          <a:prstGeom prst="rect">
            <a:avLst/>
          </a:prstGeom>
        </p:spPr>
      </p:pic>
      <p:grpSp>
        <p:nvGrpSpPr>
          <p:cNvPr id="11" name="组合 10"/>
          <p:cNvGrpSpPr/>
          <p:nvPr/>
        </p:nvGrpSpPr>
        <p:grpSpPr>
          <a:xfrm>
            <a:off x="289" y="-90170"/>
            <a:ext cx="3143240" cy="7363021"/>
            <a:chOff x="11" y="-1724"/>
            <a:chExt cx="3439" cy="8056"/>
          </a:xfrm>
        </p:grpSpPr>
        <p:grpSp>
          <p:nvGrpSpPr>
            <p:cNvPr id="17" name="组合 16"/>
            <p:cNvGrpSpPr/>
            <p:nvPr/>
          </p:nvGrpSpPr>
          <p:grpSpPr>
            <a:xfrm flipH="1">
              <a:off x="415" y="-578"/>
              <a:ext cx="2938" cy="265"/>
              <a:chOff x="1642" y="5411"/>
              <a:chExt cx="5080" cy="459"/>
            </a:xfrm>
          </p:grpSpPr>
          <p:cxnSp>
            <p:nvCxnSpPr>
              <p:cNvPr id="12" name="直接连接符 11"/>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flipH="1">
              <a:off x="594" y="-1165"/>
              <a:ext cx="2482" cy="571"/>
            </a:xfrm>
            <a:prstGeom prst="rect">
              <a:avLst/>
            </a:prstGeom>
            <a:noFill/>
          </p:spPr>
          <p:txBody>
            <a:bodyPr wrap="square" rtlCol="0">
              <a:spAutoFit/>
            </a:bodyPr>
            <a:lstStyle/>
            <a:p>
              <a:pPr algn="dist"/>
              <a:r>
                <a:rPr lang="en-US" altLang="zh-CN" sz="2800">
                  <a:solidFill>
                    <a:srgbClr val="FF0000"/>
                  </a:solidFill>
                  <a:latin typeface="方正粗黑宋简体" panose="02000000000000000000" pitchFamily="2" charset="-122"/>
                  <a:ea typeface="方正粗黑宋简体" panose="02000000000000000000" pitchFamily="2" charset="-122"/>
                </a:rPr>
                <a:t>DJ</a:t>
              </a:r>
              <a:r>
                <a:rPr lang="zh-CN" altLang="en-US" sz="2800">
                  <a:solidFill>
                    <a:srgbClr val="FF0000"/>
                  </a:solidFill>
                  <a:latin typeface="方正粗黑宋简体" panose="02000000000000000000" pitchFamily="2" charset="-122"/>
                  <a:ea typeface="方正粗黑宋简体" panose="02000000000000000000" pitchFamily="2" charset="-122"/>
                </a:rPr>
                <a:t>推荐</a:t>
              </a:r>
              <a:endParaRPr lang="zh-CN" altLang="en-US" sz="2800">
                <a:solidFill>
                  <a:srgbClr val="FF0000"/>
                </a:solidFill>
                <a:latin typeface="方正粗黑宋简体" panose="02000000000000000000" pitchFamily="2" charset="-122"/>
                <a:ea typeface="方正粗黑宋简体" panose="02000000000000000000" pitchFamily="2" charset="-122"/>
              </a:endParaRPr>
            </a:p>
          </p:txBody>
        </p:sp>
        <p:cxnSp>
          <p:nvCxnSpPr>
            <p:cNvPr id="18" name="直接连接符 17"/>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22" name="直接连接符 21"/>
            <p:cNvCxnSpPr/>
            <p:nvPr/>
          </p:nvCxnSpPr>
          <p:spPr>
            <a:xfrm flipH="1">
              <a:off x="11" y="-1642"/>
              <a:ext cx="24" cy="79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294640" y="1257300"/>
            <a:ext cx="7433945" cy="2306955"/>
          </a:xfrm>
          <a:prstGeom prst="rect">
            <a:avLst/>
          </a:prstGeom>
          <a:noFill/>
          <a:extLst>
            <a:ext uri="{909E8E84-426E-40DD-AFC4-6F175D3DCCD1}">
              <a14:hiddenFill xmlns:a14="http://schemas.microsoft.com/office/drawing/2010/main">
                <a:solidFill>
                  <a:srgbClr val="000000">
                    <a:alpha val="53000"/>
                  </a:srgbClr>
                </a:solidFill>
              </a14:hiddenFill>
            </a:ext>
          </a:extLst>
        </p:spPr>
        <p:txBody>
          <a:bodyPr wrap="square" rtlCol="0" anchor="t">
            <a:spAutoFit/>
          </a:bodyPr>
          <a:lstStyle/>
          <a:p>
            <a:pPr algn="l">
              <a:lnSpc>
                <a:spcPct val="150000"/>
              </a:lnSpc>
            </a:pPr>
            <a:r>
              <a:rPr lang="zh-CN" altLang="en-US" sz="1600" dirty="0">
                <a:solidFill>
                  <a:schemeClr val="bg1"/>
                </a:solidFill>
                <a:latin typeface="微软雅黑" panose="020B0503020204020204" charset="-122"/>
                <a:ea typeface="微软雅黑" panose="020B0503020204020204" charset="-122"/>
              </a:rPr>
              <a:t>BARRY XIN（刘鑫源） 中国90后知名DJ/制作⼈</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2007年加⼊中国DJ⾏列 ⾄今已有10余年DJ经验</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2014年创办了B-SIDE电⼦⾳乐⼚牌</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2017年创办了陕⻄⾸个以秦岭⼭为主题的电⼦⾳乐节 B-SIDE⼭⾕派对</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2017年成⽴了主要以电⼦⾳乐为主的 陕⻄鑫娱联合⽂化传播有限公司</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2018年在陕⻄省体育场成功创办⻄安⾸个户外⼤型⾳乐节B-SIDE电⼦⾳乐节</a:t>
            </a:r>
            <a:endParaRPr lang="zh-CN" altLang="en-US" sz="1600"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31115" y="-48895"/>
            <a:ext cx="14470380" cy="7295515"/>
          </a:xfrm>
          <a:prstGeom prst="rect">
            <a:avLst/>
          </a:prstGeom>
        </p:spPr>
      </p:pic>
      <p:pic>
        <p:nvPicPr>
          <p:cNvPr id="4" name="图片 3"/>
          <p:cNvPicPr>
            <a:picLocks noChangeAspect="1"/>
          </p:cNvPicPr>
          <p:nvPr/>
        </p:nvPicPr>
        <p:blipFill>
          <a:blip r:embed="rId2"/>
          <a:srcRect t="10948"/>
          <a:stretch>
            <a:fillRect/>
          </a:stretch>
        </p:blipFill>
        <p:spPr>
          <a:xfrm>
            <a:off x="2056765" y="-67945"/>
            <a:ext cx="12358370" cy="7336155"/>
          </a:xfrm>
          <a:prstGeom prst="rect">
            <a:avLst/>
          </a:prstGeom>
        </p:spPr>
      </p:pic>
      <p:grpSp>
        <p:nvGrpSpPr>
          <p:cNvPr id="11" name="组合 10"/>
          <p:cNvGrpSpPr/>
          <p:nvPr/>
        </p:nvGrpSpPr>
        <p:grpSpPr>
          <a:xfrm>
            <a:off x="289" y="-90170"/>
            <a:ext cx="3143240" cy="7363021"/>
            <a:chOff x="11" y="-1724"/>
            <a:chExt cx="3439" cy="8056"/>
          </a:xfrm>
        </p:grpSpPr>
        <p:grpSp>
          <p:nvGrpSpPr>
            <p:cNvPr id="17" name="组合 16"/>
            <p:cNvGrpSpPr/>
            <p:nvPr/>
          </p:nvGrpSpPr>
          <p:grpSpPr>
            <a:xfrm flipH="1">
              <a:off x="415" y="-578"/>
              <a:ext cx="2938" cy="265"/>
              <a:chOff x="1642" y="5411"/>
              <a:chExt cx="5080" cy="459"/>
            </a:xfrm>
          </p:grpSpPr>
          <p:cxnSp>
            <p:nvCxnSpPr>
              <p:cNvPr id="12" name="直接连接符 11"/>
              <p:cNvCxnSpPr/>
              <p:nvPr/>
            </p:nvCxnSpPr>
            <p:spPr>
              <a:xfrm>
                <a:off x="1642" y="5423"/>
                <a:ext cx="294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46" y="5423"/>
                <a:ext cx="454" cy="4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85" y="5411"/>
                <a:ext cx="9" cy="4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0" y="5423"/>
                <a:ext cx="1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flipH="1">
              <a:off x="594" y="-1165"/>
              <a:ext cx="2482" cy="571"/>
            </a:xfrm>
            <a:prstGeom prst="rect">
              <a:avLst/>
            </a:prstGeom>
            <a:noFill/>
          </p:spPr>
          <p:txBody>
            <a:bodyPr wrap="square" rtlCol="0">
              <a:spAutoFit/>
            </a:bodyPr>
            <a:lstStyle/>
            <a:p>
              <a:pPr algn="dist"/>
              <a:r>
                <a:rPr lang="en-US" altLang="zh-CN" sz="2800">
                  <a:solidFill>
                    <a:srgbClr val="FF0000"/>
                  </a:solidFill>
                  <a:latin typeface="方正粗黑宋简体" panose="02000000000000000000" pitchFamily="2" charset="-122"/>
                  <a:ea typeface="方正粗黑宋简体" panose="02000000000000000000" pitchFamily="2" charset="-122"/>
                </a:rPr>
                <a:t>DJ</a:t>
              </a:r>
              <a:r>
                <a:rPr lang="zh-CN" altLang="en-US" sz="2800">
                  <a:solidFill>
                    <a:srgbClr val="FF0000"/>
                  </a:solidFill>
                  <a:latin typeface="方正粗黑宋简体" panose="02000000000000000000" pitchFamily="2" charset="-122"/>
                  <a:ea typeface="方正粗黑宋简体" panose="02000000000000000000" pitchFamily="2" charset="-122"/>
                </a:rPr>
                <a:t>推荐</a:t>
              </a:r>
              <a:endParaRPr lang="zh-CN" altLang="en-US" sz="2800">
                <a:solidFill>
                  <a:srgbClr val="FF0000"/>
                </a:solidFill>
                <a:latin typeface="方正粗黑宋简体" panose="02000000000000000000" pitchFamily="2" charset="-122"/>
                <a:ea typeface="方正粗黑宋简体" panose="02000000000000000000" pitchFamily="2" charset="-122"/>
              </a:endParaRPr>
            </a:p>
          </p:txBody>
        </p:sp>
        <p:cxnSp>
          <p:nvCxnSpPr>
            <p:cNvPr id="18" name="直接连接符 17"/>
            <p:cNvCxnSpPr/>
            <p:nvPr/>
          </p:nvCxnSpPr>
          <p:spPr>
            <a:xfrm flipH="1">
              <a:off x="432" y="-1165"/>
              <a:ext cx="29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flipH="1">
              <a:off x="403" y="-1724"/>
              <a:ext cx="3047" cy="504"/>
            </a:xfrm>
            <a:prstGeom prst="rect">
              <a:avLst/>
            </a:prstGeom>
            <a:noFill/>
          </p:spPr>
          <p:txBody>
            <a:bodyPr wrap="square" rtlCol="0">
              <a:spAutoFit/>
            </a:bodyPr>
            <a:lstStyle/>
            <a:p>
              <a:pPr algn="dist"/>
              <a:r>
                <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I </a:t>
              </a:r>
              <a:r>
                <a:rPr lang="en-US" altLang="zh-CN" sz="2400" b="1">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rPr>
                <a:t>♥WEI NAN</a:t>
              </a:r>
              <a:endParaRPr lang="en-US" altLang="zh-CN" sz="2400">
                <a:solidFill>
                  <a:srgbClr val="FF0000"/>
                </a:solidFill>
                <a:latin typeface="方正粗黑宋简体" panose="02000000000000000000" pitchFamily="2" charset="-122"/>
                <a:ea typeface="方正粗黑宋简体" panose="02000000000000000000" pitchFamily="2" charset="-122"/>
                <a:cs typeface="方正粗黑宋简体" panose="02000000000000000000" pitchFamily="2" charset="-122"/>
              </a:endParaRPr>
            </a:p>
          </p:txBody>
        </p:sp>
        <p:cxnSp>
          <p:nvCxnSpPr>
            <p:cNvPr id="22" name="直接连接符 21"/>
            <p:cNvCxnSpPr/>
            <p:nvPr/>
          </p:nvCxnSpPr>
          <p:spPr>
            <a:xfrm flipH="1">
              <a:off x="11" y="-1642"/>
              <a:ext cx="24" cy="79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294640" y="2625090"/>
            <a:ext cx="4315460" cy="1517015"/>
          </a:xfrm>
          <a:prstGeom prst="rect">
            <a:avLst/>
          </a:prstGeom>
        </p:spPr>
      </p:pic>
      <p:sp>
        <p:nvSpPr>
          <p:cNvPr id="10" name="文本框 9"/>
          <p:cNvSpPr txBox="1"/>
          <p:nvPr/>
        </p:nvSpPr>
        <p:spPr>
          <a:xfrm>
            <a:off x="294640" y="1257300"/>
            <a:ext cx="5154930" cy="1198880"/>
          </a:xfrm>
          <a:prstGeom prst="rect">
            <a:avLst/>
          </a:prstGeom>
          <a:noFill/>
          <a:extLst>
            <a:ext uri="{909E8E84-426E-40DD-AFC4-6F175D3DCCD1}">
              <a14:hiddenFill xmlns:a14="http://schemas.microsoft.com/office/drawing/2010/main">
                <a:solidFill>
                  <a:srgbClr val="000000">
                    <a:alpha val="53000"/>
                  </a:srgbClr>
                </a:solidFill>
              </a14:hiddenFill>
            </a:ext>
          </a:extLst>
        </p:spPr>
        <p:txBody>
          <a:bodyPr wrap="square" rtlCol="0" anchor="t">
            <a:spAutoFit/>
          </a:bodyPr>
          <a:lstStyle/>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95后新晋女dj 西安B-side厂牌签约艺人 西安deep玩乐厂牌驻场dj Deep三周年庆典特邀派对嘉宾dj 沉稳的舞台表现力及控制力极强的音波讯号 绝对的轰趴制噪着！</a:t>
            </a:r>
            <a:endParaRPr lang="zh-CN" altLang="en-US" sz="1600" dirty="0">
              <a:solidFill>
                <a:schemeClr val="bg1"/>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4"/>
          <a:stretch>
            <a:fillRect/>
          </a:stretch>
        </p:blipFill>
        <p:spPr>
          <a:xfrm>
            <a:off x="147320" y="4270375"/>
            <a:ext cx="4462145" cy="2976245"/>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4605" y="0"/>
            <a:ext cx="14415770" cy="7199630"/>
          </a:xfrm>
          <a:prstGeom prst="rect">
            <a:avLst/>
          </a:prstGeom>
          <a:noFill/>
          <a:ln>
            <a:noFill/>
          </a:ln>
          <a:extLst>
            <a:ext uri="{909E8E84-426E-40DD-AFC4-6F175D3DCCD1}">
              <a14:hiddenFill xmlns:a14="http://schemas.microsoft.com/office/drawing/2010/main">
                <a:solidFill>
                  <a:srgbClr val="05B169"/>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p:cNvPicPr>
            <a:picLocks noChangeAspect="1"/>
          </p:cNvPicPr>
          <p:nvPr/>
        </p:nvPicPr>
        <p:blipFill>
          <a:blip r:embed="rId1">
            <a:clrChange>
              <a:clrFrom>
                <a:srgbClr val="FFFFFF">
                  <a:alpha val="100000"/>
                </a:srgbClr>
              </a:clrFrom>
              <a:clrTo>
                <a:srgbClr val="FFFFFF">
                  <a:alpha val="100000"/>
                  <a:alpha val="0"/>
                </a:srgbClr>
              </a:clrTo>
            </a:clrChange>
            <a:lum bright="100000"/>
          </a:blip>
          <a:stretch>
            <a:fillRect/>
          </a:stretch>
        </p:blipFill>
        <p:spPr>
          <a:xfrm rot="20760000">
            <a:off x="848995" y="671195"/>
            <a:ext cx="1230630" cy="669925"/>
          </a:xfrm>
          <a:prstGeom prst="rect">
            <a:avLst/>
          </a:prstGeom>
        </p:spPr>
      </p:pic>
      <p:pic>
        <p:nvPicPr>
          <p:cNvPr id="51" name="图片 50"/>
          <p:cNvPicPr>
            <a:picLocks noChangeAspect="1"/>
          </p:cNvPicPr>
          <p:nvPr/>
        </p:nvPicPr>
        <p:blipFill>
          <a:blip r:embed="rId1">
            <a:clrChange>
              <a:clrFrom>
                <a:srgbClr val="FFFFFF">
                  <a:alpha val="100000"/>
                </a:srgbClr>
              </a:clrFrom>
              <a:clrTo>
                <a:srgbClr val="FFFFFF">
                  <a:alpha val="100000"/>
                  <a:alpha val="0"/>
                </a:srgbClr>
              </a:clrTo>
            </a:clrChange>
            <a:lum bright="100000"/>
          </a:blip>
          <a:stretch>
            <a:fillRect/>
          </a:stretch>
        </p:blipFill>
        <p:spPr>
          <a:xfrm rot="20640000">
            <a:off x="716280" y="3690620"/>
            <a:ext cx="1230630" cy="669925"/>
          </a:xfrm>
          <a:prstGeom prst="rect">
            <a:avLst/>
          </a:prstGeom>
        </p:spPr>
      </p:pic>
      <p:pic>
        <p:nvPicPr>
          <p:cNvPr id="55" name="图片 54"/>
          <p:cNvPicPr>
            <a:picLocks noChangeAspect="1"/>
          </p:cNvPicPr>
          <p:nvPr/>
        </p:nvPicPr>
        <p:blipFill>
          <a:blip r:embed="rId1">
            <a:clrChange>
              <a:clrFrom>
                <a:srgbClr val="FFFFFF">
                  <a:alpha val="100000"/>
                </a:srgbClr>
              </a:clrFrom>
              <a:clrTo>
                <a:srgbClr val="FFFFFF">
                  <a:alpha val="100000"/>
                  <a:alpha val="0"/>
                </a:srgbClr>
              </a:clrTo>
            </a:clrChange>
            <a:lum bright="100000"/>
          </a:blip>
          <a:stretch>
            <a:fillRect/>
          </a:stretch>
        </p:blipFill>
        <p:spPr>
          <a:xfrm rot="20640000">
            <a:off x="12017375" y="5307330"/>
            <a:ext cx="1230630" cy="669925"/>
          </a:xfrm>
          <a:prstGeom prst="rect">
            <a:avLst/>
          </a:prstGeom>
        </p:spPr>
      </p:pic>
      <p:pic>
        <p:nvPicPr>
          <p:cNvPr id="57" name="图片 56"/>
          <p:cNvPicPr>
            <a:picLocks noChangeAspect="1"/>
          </p:cNvPicPr>
          <p:nvPr/>
        </p:nvPicPr>
        <p:blipFill>
          <a:blip r:embed="rId1">
            <a:clrChange>
              <a:clrFrom>
                <a:srgbClr val="FFFFFF">
                  <a:alpha val="100000"/>
                </a:srgbClr>
              </a:clrFrom>
              <a:clrTo>
                <a:srgbClr val="FFFFFF">
                  <a:alpha val="100000"/>
                  <a:alpha val="0"/>
                </a:srgbClr>
              </a:clrTo>
            </a:clrChange>
            <a:lum bright="100000"/>
          </a:blip>
          <a:stretch>
            <a:fillRect/>
          </a:stretch>
        </p:blipFill>
        <p:spPr>
          <a:xfrm rot="21120000">
            <a:off x="12578715" y="1928495"/>
            <a:ext cx="1230630" cy="669925"/>
          </a:xfrm>
          <a:prstGeom prst="rect">
            <a:avLst/>
          </a:prstGeom>
        </p:spPr>
      </p:pic>
      <p:pic>
        <p:nvPicPr>
          <p:cNvPr id="5" name="图片 4"/>
          <p:cNvPicPr>
            <a:picLocks noChangeAspect="1"/>
          </p:cNvPicPr>
          <p:nvPr/>
        </p:nvPicPr>
        <p:blipFill>
          <a:blip r:embed="rId2"/>
          <a:stretch>
            <a:fillRect/>
          </a:stretch>
        </p:blipFill>
        <p:spPr>
          <a:xfrm>
            <a:off x="5264150" y="1673860"/>
            <a:ext cx="3858260" cy="3850640"/>
          </a:xfrm>
          <a:prstGeom prst="rect">
            <a:avLst/>
          </a:prstGeom>
        </p:spPr>
      </p:pic>
      <p:sp>
        <p:nvSpPr>
          <p:cNvPr id="13" name="TextBox 4"/>
          <p:cNvSpPr txBox="1"/>
          <p:nvPr/>
        </p:nvSpPr>
        <p:spPr>
          <a:xfrm>
            <a:off x="8255" y="5462905"/>
            <a:ext cx="14392275" cy="645160"/>
          </a:xfrm>
          <a:prstGeom prst="rect">
            <a:avLst/>
          </a:prstGeom>
          <a:noFill/>
        </p:spPr>
        <p:txBody>
          <a:bodyPr wrap="square" rtlCol="0">
            <a:spAutoFit/>
          </a:bodyPr>
          <a:lstStyle/>
          <a:p>
            <a:pPr algn="ctr">
              <a:lnSpc>
                <a:spcPct val="150000"/>
              </a:lnSpc>
            </a:pPr>
            <a:r>
              <a:rPr lang="en-US" altLang="zh-CN" sz="2400" b="1" spc="100" dirty="0">
                <a:solidFill>
                  <a:srgbClr val="00C3FD"/>
                </a:solidFill>
                <a:latin typeface="微软雅黑" panose="020B0503020204020204" charset="-122"/>
                <a:ea typeface="微软雅黑" panose="020B0503020204020204" charset="-122"/>
                <a:cs typeface="Lato" panose="020F0502020204030203" pitchFamily="34" charset="0"/>
                <a:sym typeface="+mn-ea"/>
              </a:rPr>
              <a:t>安保人员安排</a:t>
            </a:r>
            <a:r>
              <a:rPr lang="zh-CN" altLang="en-US" sz="2400" b="1" spc="100" dirty="0">
                <a:solidFill>
                  <a:srgbClr val="00C3FD"/>
                </a:solidFill>
                <a:latin typeface="微软雅黑" panose="020B0503020204020204" charset="-122"/>
                <a:ea typeface="微软雅黑" panose="020B0503020204020204" charset="-122"/>
                <a:cs typeface="Lato" panose="020F0502020204030203" pitchFamily="34" charset="0"/>
              </a:rPr>
              <a:t>｜</a:t>
            </a:r>
            <a:r>
              <a:rPr lang="en-US" altLang="zh-CN" sz="2400" b="1" spc="100" dirty="0">
                <a:solidFill>
                  <a:srgbClr val="00C3FD"/>
                </a:solidFill>
                <a:latin typeface="微软雅黑" panose="020B0503020204020204" charset="-122"/>
                <a:ea typeface="微软雅黑" panose="020B0503020204020204" charset="-122"/>
                <a:cs typeface="Lato" panose="020F0502020204030203" pitchFamily="34" charset="0"/>
                <a:sym typeface="+mn-ea"/>
              </a:rPr>
              <a:t>技术管理</a:t>
            </a:r>
            <a:r>
              <a:rPr lang="zh-CN" altLang="en-US" sz="2400" b="1" spc="100" dirty="0">
                <a:solidFill>
                  <a:srgbClr val="00C3FD"/>
                </a:solidFill>
                <a:latin typeface="微软雅黑" panose="020B0503020204020204" charset="-122"/>
                <a:ea typeface="微软雅黑" panose="020B0503020204020204" charset="-122"/>
                <a:cs typeface="Lato" panose="020F0502020204030203" pitchFamily="34" charset="0"/>
                <a:sym typeface="+mn-ea"/>
              </a:rPr>
              <a:t>｜执行管理</a:t>
            </a:r>
            <a:r>
              <a:rPr lang="zh-CN" altLang="en-US" sz="2400" dirty="0">
                <a:solidFill>
                  <a:srgbClr val="00C3FD"/>
                </a:solidFill>
                <a:latin typeface="迷你简菱心" panose="02010609000101010101" charset="-122"/>
                <a:ea typeface="迷你简菱心" panose="02010609000101010101" charset="-122"/>
                <a:sym typeface="+mn-ea"/>
              </a:rPr>
              <a:t>｜安全施工｜消防应急</a:t>
            </a:r>
            <a:endParaRPr lang="zh-CN" altLang="en-US" sz="2400" dirty="0">
              <a:solidFill>
                <a:srgbClr val="00C3FD"/>
              </a:solidFill>
              <a:latin typeface="迷你简菱心" panose="02010609000101010101" charset="-122"/>
              <a:ea typeface="迷你简菱心" panose="02010609000101010101" charset="-122"/>
              <a:sym typeface="+mn-e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529190" y="1198562"/>
            <a:ext cx="13344055" cy="501650"/>
          </a:xfrm>
          <a:prstGeom prst="rect">
            <a:avLst/>
          </a:prstGeom>
          <a:noFill/>
        </p:spPr>
        <p:txBody>
          <a:bodyPr wrap="square" rtlCol="0" anchor="t">
            <a:spAutoFit/>
            <a:scene3d>
              <a:camera prst="orthographicFront"/>
              <a:lightRig rig="threePt" dir="t"/>
            </a:scene3d>
          </a:bodyPr>
          <a:lstStyle/>
          <a:p>
            <a:pPr algn="ctr"/>
            <a:r>
              <a:rPr lang="en-US" altLang="zh-CN"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rPr>
              <a:t>MANGO OUTLET OPENING </a:t>
            </a:r>
            <a:endParaRPr lang="zh-CN" altLang="en-US"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sym typeface="+mn-ea"/>
            </a:endParaRPr>
          </a:p>
        </p:txBody>
      </p:sp>
      <p:sp>
        <p:nvSpPr>
          <p:cNvPr id="34" name="TextBox 19"/>
          <p:cNvSpPr txBox="1"/>
          <p:nvPr/>
        </p:nvSpPr>
        <p:spPr>
          <a:xfrm>
            <a:off x="875195" y="1672127"/>
            <a:ext cx="11648319" cy="4523105"/>
          </a:xfrm>
          <a:prstGeom prst="rect">
            <a:avLst/>
          </a:prstGeom>
          <a:noFill/>
        </p:spPr>
        <p:txBody>
          <a:bodyPr vert="horz" wrap="square" rtlCol="0">
            <a:spAutoFit/>
          </a:bodyPr>
          <a:lstStyle/>
          <a:p>
            <a:pPr>
              <a:lnSpc>
                <a:spcPct val="150000"/>
              </a:lnSpc>
            </a:pPr>
            <a:endParaRPr lang="zh-CN" altLang="en-US" sz="1600" dirty="0">
              <a:solidFill>
                <a:schemeClr val="tx1">
                  <a:lumMod val="85000"/>
                  <a:lumOff val="15000"/>
                </a:schemeClr>
              </a:solidFill>
              <a:latin typeface="微软雅黑" panose="020B0503020204020204" charset="-122"/>
              <a:ea typeface="微软雅黑" panose="020B0503020204020204" charset="-122"/>
              <a:sym typeface="+mn-ea"/>
            </a:endParaRPr>
          </a:p>
          <a:p>
            <a:pP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sym typeface="+mn-ea"/>
              </a:rPr>
              <a:t>（1）领导小组：对与活动有关的安保工作进行统一组织和管理，在现场发生突发事件时，将现场情况及时向相关单位反映，并成立“突发事件处理中心”，启动“突发事件应急预案”，统一指挥安全工作人员处理现场情况。 </a:t>
            </a:r>
            <a:endParaRPr lang="zh-CN" altLang="en-US" sz="1600" dirty="0">
              <a:solidFill>
                <a:schemeClr val="tx1">
                  <a:lumMod val="85000"/>
                  <a:lumOff val="15000"/>
                </a:schemeClr>
              </a:solidFill>
              <a:latin typeface="微软雅黑" panose="020B0503020204020204" charset="-122"/>
              <a:ea typeface="微软雅黑" panose="020B0503020204020204" charset="-122"/>
              <a:sym typeface="+mn-ea"/>
            </a:endParaRPr>
          </a:p>
          <a:p>
            <a:pP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sym typeface="+mn-ea"/>
              </a:rPr>
              <a:t>（</a:t>
            </a:r>
            <a:r>
              <a:rPr lang="en-US" altLang="zh-CN" sz="1600" dirty="0">
                <a:solidFill>
                  <a:schemeClr val="tx1">
                    <a:lumMod val="85000"/>
                    <a:lumOff val="15000"/>
                  </a:schemeClr>
                </a:solidFill>
                <a:latin typeface="微软雅黑" panose="020B0503020204020204" charset="-122"/>
                <a:ea typeface="微软雅黑" panose="020B0503020204020204" charset="-122"/>
                <a:sym typeface="+mn-ea"/>
              </a:rPr>
              <a:t>2</a:t>
            </a:r>
            <a:r>
              <a:rPr lang="zh-CN" altLang="en-US" sz="1600" dirty="0">
                <a:solidFill>
                  <a:schemeClr val="tx1">
                    <a:lumMod val="85000"/>
                    <a:lumOff val="15000"/>
                  </a:schemeClr>
                </a:solidFill>
                <a:latin typeface="微软雅黑" panose="020B0503020204020204" charset="-122"/>
                <a:ea typeface="微软雅黑" panose="020B0503020204020204" charset="-122"/>
                <a:sym typeface="+mn-ea"/>
              </a:rPr>
              <a:t>）专业保安人员：负责整个活动安保区域的安全检查、秩序维护、定时巡逻，突发事件处理、人员疏散等安全保卫工作。</a:t>
            </a:r>
            <a:endParaRPr lang="zh-CN" altLang="en-US" sz="1600" dirty="0">
              <a:solidFill>
                <a:schemeClr val="tx1">
                  <a:lumMod val="85000"/>
                  <a:lumOff val="15000"/>
                </a:schemeClr>
              </a:solidFill>
              <a:latin typeface="微软雅黑" panose="020B0503020204020204" charset="-122"/>
              <a:ea typeface="微软雅黑" panose="020B0503020204020204" charset="-122"/>
              <a:sym typeface="+mn-ea"/>
            </a:endParaRPr>
          </a:p>
          <a:p>
            <a:pP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sym typeface="+mn-ea"/>
              </a:rPr>
              <a:t>（3）承办方工作人员：出入口安全检查，维护场内活动秩序，确保活动顺利进行，在领导小组的指挥下配合专业安保人员做好安全保卫工作。</a:t>
            </a:r>
            <a:endParaRPr lang="zh-CN" altLang="en-US" sz="1600" dirty="0">
              <a:solidFill>
                <a:schemeClr val="tx1">
                  <a:lumMod val="85000"/>
                  <a:lumOff val="15000"/>
                </a:schemeClr>
              </a:solidFill>
              <a:latin typeface="微软雅黑" panose="020B0503020204020204" charset="-122"/>
              <a:ea typeface="微软雅黑" panose="020B0503020204020204" charset="-122"/>
              <a:sym typeface="+mn-ea"/>
            </a:endParaRPr>
          </a:p>
          <a:p>
            <a:pP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sym typeface="+mn-ea"/>
              </a:rPr>
              <a:t>（4）开业现场的服务工作，协助维护场内活动秩序，在领导小组的指挥下做好安全保卫工作。</a:t>
            </a:r>
            <a:endParaRPr lang="zh-CN" altLang="en-US" sz="1600" dirty="0">
              <a:solidFill>
                <a:schemeClr val="tx1">
                  <a:lumMod val="85000"/>
                  <a:lumOff val="15000"/>
                </a:schemeClr>
              </a:solidFill>
              <a:latin typeface="微软雅黑" panose="020B0503020204020204" charset="-122"/>
              <a:ea typeface="微软雅黑" panose="020B0503020204020204" charset="-122"/>
              <a:sym typeface="+mn-ea"/>
            </a:endParaRPr>
          </a:p>
          <a:p>
            <a:pP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sym typeface="+mn-ea"/>
              </a:rPr>
              <a:t>（</a:t>
            </a:r>
            <a:r>
              <a:rPr lang="en-US" altLang="zh-CN" sz="1600" dirty="0">
                <a:solidFill>
                  <a:schemeClr val="tx1">
                    <a:lumMod val="85000"/>
                    <a:lumOff val="15000"/>
                  </a:schemeClr>
                </a:solidFill>
                <a:latin typeface="微软雅黑" panose="020B0503020204020204" charset="-122"/>
                <a:ea typeface="微软雅黑" panose="020B0503020204020204" charset="-122"/>
                <a:sym typeface="+mn-ea"/>
              </a:rPr>
              <a:t>5</a:t>
            </a:r>
            <a:r>
              <a:rPr lang="zh-CN" altLang="en-US" sz="1600" dirty="0">
                <a:solidFill>
                  <a:schemeClr val="tx1">
                    <a:lumMod val="85000"/>
                    <a:lumOff val="15000"/>
                  </a:schemeClr>
                </a:solidFill>
                <a:latin typeface="微软雅黑" panose="020B0503020204020204" charset="-122"/>
                <a:ea typeface="微软雅黑" panose="020B0503020204020204" charset="-122"/>
                <a:sym typeface="+mn-ea"/>
              </a:rPr>
              <a:t>）活动开始前，由领导小组带队进行一次全面的现场检查，包括消防栓方位、配备灭火器的检查，在使用上是否进入良好状态，对灯光，音响设备要认真，细致的检查，不许出现消防隐患和漏洞，确保消防安全。 </a:t>
            </a:r>
            <a:endParaRPr lang="zh-CN" altLang="en-US" sz="1600" dirty="0">
              <a:solidFill>
                <a:schemeClr val="tx1">
                  <a:lumMod val="85000"/>
                  <a:lumOff val="15000"/>
                </a:schemeClr>
              </a:solidFill>
              <a:latin typeface="微软雅黑" panose="020B0503020204020204" charset="-122"/>
              <a:ea typeface="微软雅黑" panose="020B0503020204020204" charset="-122"/>
              <a:sym typeface="+mn-ea"/>
            </a:endParaRPr>
          </a:p>
          <a:p>
            <a:pPr>
              <a:lnSpc>
                <a:spcPct val="150000"/>
              </a:lnSpc>
            </a:pPr>
            <a:endParaRPr lang="zh-CN" altLang="en-US" sz="1600" dirty="0">
              <a:solidFill>
                <a:schemeClr val="tx1">
                  <a:lumMod val="85000"/>
                  <a:lumOff val="15000"/>
                </a:schemeClr>
              </a:solidFill>
              <a:latin typeface="微软雅黑" panose="020B0503020204020204" charset="-122"/>
              <a:ea typeface="微软雅黑" panose="020B0503020204020204" charset="-122"/>
              <a:sym typeface="+mn-ea"/>
            </a:endParaRPr>
          </a:p>
          <a:p>
            <a:pP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sym typeface="+mn-ea"/>
              </a:rPr>
              <a:t>安全工作人员识别标志  </a:t>
            </a:r>
            <a:endParaRPr lang="zh-CN" altLang="en-US" sz="1600" dirty="0">
              <a:solidFill>
                <a:schemeClr val="tx1">
                  <a:lumMod val="85000"/>
                  <a:lumOff val="15000"/>
                </a:schemeClr>
              </a:solidFill>
              <a:latin typeface="微软雅黑" panose="020B0503020204020204" charset="-122"/>
              <a:ea typeface="微软雅黑" panose="020B0503020204020204" charset="-122"/>
              <a:sym typeface="+mn-ea"/>
            </a:endParaRPr>
          </a:p>
          <a:p>
            <a:pP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sym typeface="+mn-ea"/>
              </a:rPr>
              <a:t>安全工作人员统一发放明显标注安全工作人员字样工作证件和统一服饰。</a:t>
            </a:r>
            <a:endParaRPr lang="zh-CN" altLang="en-US" sz="16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6" name="文本框 5"/>
          <p:cNvSpPr txBox="1"/>
          <p:nvPr/>
        </p:nvSpPr>
        <p:spPr>
          <a:xfrm>
            <a:off x="529190" y="724408"/>
            <a:ext cx="13344055" cy="583565"/>
          </a:xfrm>
          <a:prstGeom prst="rect">
            <a:avLst/>
          </a:prstGeom>
          <a:noFill/>
        </p:spPr>
        <p:txBody>
          <a:bodyPr wrap="square" rtlCol="0" anchor="t">
            <a:spAutoFit/>
          </a:bodyPr>
          <a:lstStyle/>
          <a:p>
            <a:pPr algn="ctr">
              <a:buClrTx/>
              <a:buSzTx/>
              <a:buFontTx/>
            </a:pPr>
            <a:r>
              <a:rPr lang="zh-CN" altLang="en-US" sz="3200" b="1" dirty="0">
                <a:solidFill>
                  <a:srgbClr val="F52C72"/>
                </a:solidFill>
                <a:latin typeface="方正姚体简体" panose="03000509000000000000" charset="-122"/>
                <a:ea typeface="方正姚体简体" panose="03000509000000000000" charset="-122"/>
                <a:sym typeface="+mn-ea"/>
              </a:rPr>
              <a:t>安保人员安排</a:t>
            </a:r>
            <a:endParaRPr lang="zh-CN" altLang="en-US" sz="3200" b="1" dirty="0">
              <a:solidFill>
                <a:srgbClr val="F52C72"/>
              </a:solidFill>
              <a:latin typeface="方正姚体简体" panose="03000509000000000000" charset="-122"/>
              <a:ea typeface="方正姚体简体" panose="03000509000000000000" charset="-122"/>
              <a:sym typeface="+mn-ea"/>
            </a:endParaRPr>
          </a:p>
        </p:txBody>
      </p:sp>
    </p:spTree>
    <p:custDataLst>
      <p:tags r:id="rId1"/>
    </p:custData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62"/>
          <p:cNvSpPr txBox="1"/>
          <p:nvPr/>
        </p:nvSpPr>
        <p:spPr>
          <a:xfrm>
            <a:off x="529190" y="1198562"/>
            <a:ext cx="13344055" cy="501650"/>
          </a:xfrm>
          <a:prstGeom prst="rect">
            <a:avLst/>
          </a:prstGeom>
          <a:noFill/>
        </p:spPr>
        <p:txBody>
          <a:bodyPr wrap="square" rtlCol="0" anchor="t">
            <a:spAutoFit/>
            <a:scene3d>
              <a:camera prst="orthographicFront"/>
              <a:lightRig rig="threePt" dir="t"/>
            </a:scene3d>
          </a:bodyPr>
          <a:lstStyle/>
          <a:p>
            <a:pPr algn="ctr"/>
            <a:r>
              <a:rPr lang="en-US" altLang="zh-CN"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rPr>
              <a:t>MANGO OUTLET OPENING </a:t>
            </a:r>
            <a:endParaRPr lang="zh-CN" altLang="en-US"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sym typeface="+mn-ea"/>
            </a:endParaRPr>
          </a:p>
        </p:txBody>
      </p:sp>
      <p:sp>
        <p:nvSpPr>
          <p:cNvPr id="64" name="文本框 63"/>
          <p:cNvSpPr txBox="1"/>
          <p:nvPr/>
        </p:nvSpPr>
        <p:spPr>
          <a:xfrm>
            <a:off x="529190" y="724408"/>
            <a:ext cx="13344055" cy="583565"/>
          </a:xfrm>
          <a:prstGeom prst="rect">
            <a:avLst/>
          </a:prstGeom>
          <a:noFill/>
        </p:spPr>
        <p:txBody>
          <a:bodyPr wrap="square" rtlCol="0" anchor="t">
            <a:spAutoFit/>
          </a:bodyPr>
          <a:lstStyle/>
          <a:p>
            <a:pPr algn="ctr">
              <a:buClrTx/>
              <a:buSzTx/>
              <a:buFontTx/>
            </a:pPr>
            <a:r>
              <a:rPr lang="zh-CN" altLang="en-US" sz="3200" b="1" dirty="0">
                <a:solidFill>
                  <a:srgbClr val="F52C72"/>
                </a:solidFill>
                <a:latin typeface="方正姚体简体" panose="03000509000000000000" charset="-122"/>
                <a:ea typeface="方正姚体简体" panose="03000509000000000000" charset="-122"/>
                <a:sym typeface="+mn-ea"/>
              </a:rPr>
              <a:t>技术管理体系</a:t>
            </a:r>
            <a:endParaRPr lang="zh-CN" altLang="en-US" sz="3200" b="1" dirty="0">
              <a:solidFill>
                <a:srgbClr val="F52C72"/>
              </a:solidFill>
              <a:latin typeface="方正姚体简体" panose="03000509000000000000" charset="-122"/>
              <a:ea typeface="方正姚体简体" panose="03000509000000000000" charset="-122"/>
              <a:sym typeface="+mn-ea"/>
            </a:endParaRPr>
          </a:p>
        </p:txBody>
      </p:sp>
      <p:grpSp>
        <p:nvGrpSpPr>
          <p:cNvPr id="13" name="组合 12"/>
          <p:cNvGrpSpPr/>
          <p:nvPr/>
        </p:nvGrpSpPr>
        <p:grpSpPr>
          <a:xfrm>
            <a:off x="7825206" y="2308351"/>
            <a:ext cx="596926" cy="3077981"/>
            <a:chOff x="10689" y="4268"/>
            <a:chExt cx="940" cy="4847"/>
          </a:xfrm>
          <a:noFill/>
        </p:grpSpPr>
        <p:grpSp>
          <p:nvGrpSpPr>
            <p:cNvPr id="108569" name="组合 25"/>
            <p:cNvGrpSpPr/>
            <p:nvPr/>
          </p:nvGrpSpPr>
          <p:grpSpPr>
            <a:xfrm>
              <a:off x="10715" y="4268"/>
              <a:ext cx="888" cy="940"/>
              <a:chOff x="1917700" y="2374900"/>
              <a:chExt cx="939800" cy="939800"/>
            </a:xfrm>
            <a:grpFill/>
          </p:grpSpPr>
          <p:sp>
            <p:nvSpPr>
              <p:cNvPr id="27" name="矩形 26"/>
              <p:cNvSpPr/>
              <p:nvPr/>
            </p:nvSpPr>
            <p:spPr>
              <a:xfrm>
                <a:off x="1917700" y="2374900"/>
                <a:ext cx="939800" cy="93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355" kern="0">
                  <a:solidFill>
                    <a:schemeClr val="tx1">
                      <a:lumMod val="85000"/>
                      <a:lumOff val="15000"/>
                    </a:schemeClr>
                  </a:solidFill>
                  <a:cs typeface="+mn-ea"/>
                  <a:sym typeface="+mn-lt"/>
                </a:endParaRPr>
              </a:p>
            </p:txBody>
          </p:sp>
          <p:cxnSp>
            <p:nvCxnSpPr>
              <p:cNvPr id="28" name="直接连接符 27"/>
              <p:cNvCxnSpPr/>
              <p:nvPr/>
            </p:nvCxnSpPr>
            <p:spPr>
              <a:xfrm>
                <a:off x="1917700" y="2557492"/>
                <a:ext cx="9398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8574" name="组合 30"/>
            <p:cNvGrpSpPr/>
            <p:nvPr/>
          </p:nvGrpSpPr>
          <p:grpSpPr>
            <a:xfrm>
              <a:off x="10689" y="5578"/>
              <a:ext cx="940" cy="940"/>
              <a:chOff x="1917700" y="2374900"/>
              <a:chExt cx="939800" cy="939800"/>
            </a:xfrm>
            <a:grpFill/>
          </p:grpSpPr>
          <p:sp>
            <p:nvSpPr>
              <p:cNvPr id="32" name="矩形 31"/>
              <p:cNvSpPr/>
              <p:nvPr/>
            </p:nvSpPr>
            <p:spPr>
              <a:xfrm>
                <a:off x="1917700" y="2374900"/>
                <a:ext cx="939800" cy="93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355" kern="0">
                  <a:solidFill>
                    <a:schemeClr val="tx1">
                      <a:lumMod val="85000"/>
                      <a:lumOff val="15000"/>
                    </a:schemeClr>
                  </a:solidFill>
                  <a:cs typeface="+mn-ea"/>
                  <a:sym typeface="+mn-lt"/>
                </a:endParaRPr>
              </a:p>
            </p:txBody>
          </p:sp>
          <p:cxnSp>
            <p:nvCxnSpPr>
              <p:cNvPr id="33" name="直接连接符 32"/>
              <p:cNvCxnSpPr/>
              <p:nvPr/>
            </p:nvCxnSpPr>
            <p:spPr>
              <a:xfrm>
                <a:off x="1917700" y="2557492"/>
                <a:ext cx="9398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4" name="组合 25"/>
            <p:cNvGrpSpPr/>
            <p:nvPr/>
          </p:nvGrpSpPr>
          <p:grpSpPr>
            <a:xfrm>
              <a:off x="10715" y="6825"/>
              <a:ext cx="888" cy="940"/>
              <a:chOff x="1917700" y="2374900"/>
              <a:chExt cx="939800" cy="939800"/>
            </a:xfrm>
            <a:grpFill/>
          </p:grpSpPr>
          <p:sp>
            <p:nvSpPr>
              <p:cNvPr id="55" name="矩形 54"/>
              <p:cNvSpPr/>
              <p:nvPr/>
            </p:nvSpPr>
            <p:spPr>
              <a:xfrm>
                <a:off x="1917700" y="2374900"/>
                <a:ext cx="939800" cy="93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355" kern="0">
                  <a:solidFill>
                    <a:schemeClr val="tx1">
                      <a:lumMod val="85000"/>
                      <a:lumOff val="15000"/>
                    </a:schemeClr>
                  </a:solidFill>
                  <a:cs typeface="+mn-ea"/>
                  <a:sym typeface="+mn-lt"/>
                </a:endParaRPr>
              </a:p>
            </p:txBody>
          </p:sp>
          <p:cxnSp>
            <p:nvCxnSpPr>
              <p:cNvPr id="56" name="直接连接符 55"/>
              <p:cNvCxnSpPr/>
              <p:nvPr/>
            </p:nvCxnSpPr>
            <p:spPr>
              <a:xfrm>
                <a:off x="1917700" y="2557492"/>
                <a:ext cx="9398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8" name="组合 25"/>
            <p:cNvGrpSpPr/>
            <p:nvPr/>
          </p:nvGrpSpPr>
          <p:grpSpPr>
            <a:xfrm>
              <a:off x="10715" y="8175"/>
              <a:ext cx="888" cy="940"/>
              <a:chOff x="1917700" y="2374900"/>
              <a:chExt cx="939800" cy="939800"/>
            </a:xfrm>
            <a:grpFill/>
          </p:grpSpPr>
          <p:sp>
            <p:nvSpPr>
              <p:cNvPr id="59" name="矩形 58"/>
              <p:cNvSpPr/>
              <p:nvPr/>
            </p:nvSpPr>
            <p:spPr>
              <a:xfrm>
                <a:off x="1917700" y="2374900"/>
                <a:ext cx="939800" cy="93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355" kern="0">
                  <a:solidFill>
                    <a:schemeClr val="tx1">
                      <a:lumMod val="85000"/>
                      <a:lumOff val="15000"/>
                    </a:schemeClr>
                  </a:solidFill>
                  <a:cs typeface="+mn-ea"/>
                  <a:sym typeface="+mn-lt"/>
                </a:endParaRPr>
              </a:p>
            </p:txBody>
          </p:sp>
          <p:cxnSp>
            <p:nvCxnSpPr>
              <p:cNvPr id="60" name="直接连接符 59"/>
              <p:cNvCxnSpPr/>
              <p:nvPr/>
            </p:nvCxnSpPr>
            <p:spPr>
              <a:xfrm>
                <a:off x="1917700" y="2557492"/>
                <a:ext cx="9398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1" name="组合 10"/>
          <p:cNvGrpSpPr/>
          <p:nvPr/>
        </p:nvGrpSpPr>
        <p:grpSpPr>
          <a:xfrm>
            <a:off x="2716046" y="2309146"/>
            <a:ext cx="596926" cy="3092587"/>
            <a:chOff x="3504" y="4283"/>
            <a:chExt cx="940" cy="4870"/>
          </a:xfrm>
          <a:noFill/>
        </p:grpSpPr>
        <p:grpSp>
          <p:nvGrpSpPr>
            <p:cNvPr id="10" name="组合 9"/>
            <p:cNvGrpSpPr/>
            <p:nvPr/>
          </p:nvGrpSpPr>
          <p:grpSpPr>
            <a:xfrm>
              <a:off x="3504" y="4283"/>
              <a:ext cx="940" cy="2197"/>
              <a:chOff x="3504" y="4283"/>
              <a:chExt cx="940" cy="2197"/>
            </a:xfrm>
            <a:grpFill/>
          </p:grpSpPr>
          <p:grpSp>
            <p:nvGrpSpPr>
              <p:cNvPr id="108548" name="组合 5"/>
              <p:cNvGrpSpPr/>
              <p:nvPr/>
            </p:nvGrpSpPr>
            <p:grpSpPr>
              <a:xfrm>
                <a:off x="3504" y="4283"/>
                <a:ext cx="941" cy="942"/>
                <a:chOff x="1917700" y="2374900"/>
                <a:chExt cx="939800" cy="939800"/>
              </a:xfrm>
              <a:grpFill/>
            </p:grpSpPr>
            <p:sp>
              <p:nvSpPr>
                <p:cNvPr id="3" name="矩形 2"/>
                <p:cNvSpPr/>
                <p:nvPr/>
              </p:nvSpPr>
              <p:spPr>
                <a:xfrm>
                  <a:off x="1917700" y="2374900"/>
                  <a:ext cx="939800" cy="93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355" kern="0">
                    <a:solidFill>
                      <a:schemeClr val="tx1">
                        <a:lumMod val="85000"/>
                        <a:lumOff val="15000"/>
                      </a:schemeClr>
                    </a:solidFill>
                    <a:cs typeface="+mn-ea"/>
                    <a:sym typeface="+mn-lt"/>
                  </a:endParaRPr>
                </a:p>
              </p:txBody>
            </p:sp>
            <p:cxnSp>
              <p:nvCxnSpPr>
                <p:cNvPr id="5" name="直接连接符 4"/>
                <p:cNvCxnSpPr/>
                <p:nvPr/>
              </p:nvCxnSpPr>
              <p:spPr>
                <a:xfrm>
                  <a:off x="1917700" y="2557492"/>
                  <a:ext cx="9398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组合 25"/>
              <p:cNvGrpSpPr/>
              <p:nvPr/>
            </p:nvGrpSpPr>
            <p:grpSpPr>
              <a:xfrm>
                <a:off x="3504" y="5540"/>
                <a:ext cx="888" cy="940"/>
                <a:chOff x="1917700" y="2374900"/>
                <a:chExt cx="939800" cy="939800"/>
              </a:xfrm>
              <a:grpFill/>
            </p:grpSpPr>
            <p:sp>
              <p:nvSpPr>
                <p:cNvPr id="36" name="矩形 35"/>
                <p:cNvSpPr/>
                <p:nvPr/>
              </p:nvSpPr>
              <p:spPr>
                <a:xfrm>
                  <a:off x="1917700" y="2374900"/>
                  <a:ext cx="939800" cy="93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355" kern="0">
                    <a:solidFill>
                      <a:schemeClr val="tx1">
                        <a:lumMod val="85000"/>
                        <a:lumOff val="15000"/>
                      </a:schemeClr>
                    </a:solidFill>
                    <a:cs typeface="+mn-ea"/>
                    <a:sym typeface="+mn-lt"/>
                  </a:endParaRPr>
                </a:p>
              </p:txBody>
            </p:sp>
            <p:cxnSp>
              <p:nvCxnSpPr>
                <p:cNvPr id="37" name="直接连接符 36"/>
                <p:cNvCxnSpPr/>
                <p:nvPr/>
              </p:nvCxnSpPr>
              <p:spPr>
                <a:xfrm>
                  <a:off x="1917700" y="2557492"/>
                  <a:ext cx="9398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46" name="组合 25"/>
            <p:cNvGrpSpPr/>
            <p:nvPr/>
          </p:nvGrpSpPr>
          <p:grpSpPr>
            <a:xfrm>
              <a:off x="3527" y="6863"/>
              <a:ext cx="888" cy="940"/>
              <a:chOff x="1917700" y="2374900"/>
              <a:chExt cx="939800" cy="939800"/>
            </a:xfrm>
            <a:grpFill/>
          </p:grpSpPr>
          <p:sp>
            <p:nvSpPr>
              <p:cNvPr id="47" name="矩形 46"/>
              <p:cNvSpPr/>
              <p:nvPr/>
            </p:nvSpPr>
            <p:spPr>
              <a:xfrm>
                <a:off x="1917700" y="2374900"/>
                <a:ext cx="939800" cy="93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355" kern="0">
                  <a:solidFill>
                    <a:schemeClr val="tx1">
                      <a:lumMod val="85000"/>
                      <a:lumOff val="15000"/>
                    </a:schemeClr>
                  </a:solidFill>
                  <a:cs typeface="+mn-ea"/>
                  <a:sym typeface="+mn-lt"/>
                </a:endParaRPr>
              </a:p>
            </p:txBody>
          </p:sp>
          <p:cxnSp>
            <p:nvCxnSpPr>
              <p:cNvPr id="48" name="直接连接符 47"/>
              <p:cNvCxnSpPr/>
              <p:nvPr/>
            </p:nvCxnSpPr>
            <p:spPr>
              <a:xfrm>
                <a:off x="1917700" y="2557492"/>
                <a:ext cx="9398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0" name="组合 25"/>
            <p:cNvGrpSpPr/>
            <p:nvPr/>
          </p:nvGrpSpPr>
          <p:grpSpPr>
            <a:xfrm>
              <a:off x="3504" y="8213"/>
              <a:ext cx="888" cy="940"/>
              <a:chOff x="1917700" y="2374900"/>
              <a:chExt cx="939800" cy="939800"/>
            </a:xfrm>
            <a:grpFill/>
          </p:grpSpPr>
          <p:sp>
            <p:nvSpPr>
              <p:cNvPr id="51" name="矩形 50"/>
              <p:cNvSpPr/>
              <p:nvPr/>
            </p:nvSpPr>
            <p:spPr>
              <a:xfrm>
                <a:off x="1917700" y="2374900"/>
                <a:ext cx="939800" cy="93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355" kern="0">
                  <a:solidFill>
                    <a:schemeClr val="tx1">
                      <a:lumMod val="85000"/>
                      <a:lumOff val="15000"/>
                    </a:schemeClr>
                  </a:solidFill>
                  <a:cs typeface="+mn-ea"/>
                  <a:sym typeface="+mn-lt"/>
                </a:endParaRPr>
              </a:p>
            </p:txBody>
          </p:sp>
          <p:cxnSp>
            <p:nvCxnSpPr>
              <p:cNvPr id="52" name="直接连接符 51"/>
              <p:cNvCxnSpPr/>
              <p:nvPr/>
            </p:nvCxnSpPr>
            <p:spPr>
              <a:xfrm>
                <a:off x="1917700" y="2557492"/>
                <a:ext cx="9398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08546" name="AutoShape 562"/>
          <p:cNvSpPr/>
          <p:nvPr/>
        </p:nvSpPr>
        <p:spPr>
          <a:xfrm>
            <a:off x="3461254" y="2426310"/>
            <a:ext cx="2300388" cy="446106"/>
          </a:xfrm>
          <a:prstGeom prst="rect">
            <a:avLst/>
          </a:prstGeom>
          <a:solidFill>
            <a:schemeClr val="bg1">
              <a:lumMod val="75000"/>
              <a:alpha val="40000"/>
            </a:schemeClr>
          </a:solidFill>
          <a:ln w="9525">
            <a:noFill/>
          </a:ln>
        </p:spPr>
        <p:txBody>
          <a:bodyPr wrap="square" lIns="0" tIns="0" rIns="0" bIns="0" anchor="ctr"/>
          <a:lstStyle/>
          <a:p>
            <a:pPr algn="ctr" latinLnBrk="1"/>
            <a:r>
              <a:rPr lang="zh-CN" altLang="en-US" sz="1865"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规范化综合管理</a:t>
            </a:r>
            <a:endParaRPr lang="zh-CN" altLang="en-US" sz="1865"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nvSpPr>
        <p:spPr>
          <a:xfrm>
            <a:off x="2772565" y="2337723"/>
            <a:ext cx="469286" cy="645160"/>
          </a:xfrm>
          <a:prstGeom prst="rect">
            <a:avLst/>
          </a:prstGeom>
          <a:noFill/>
        </p:spPr>
        <p:txBody>
          <a:bodyPr wrap="square" rtlCol="0">
            <a:spAutoFit/>
          </a:bodyPr>
          <a:lstStyle/>
          <a:p>
            <a:pPr algn="ctr" defTabSz="685800">
              <a:defRPr/>
            </a:pPr>
            <a:r>
              <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rPr>
              <a:t>1</a:t>
            </a:r>
            <a:endPar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endParaRPr>
          </a:p>
        </p:txBody>
      </p:sp>
      <p:sp>
        <p:nvSpPr>
          <p:cNvPr id="108557" name="AutoShape 562"/>
          <p:cNvSpPr/>
          <p:nvPr/>
        </p:nvSpPr>
        <p:spPr>
          <a:xfrm>
            <a:off x="3461254" y="3312173"/>
            <a:ext cx="2300388" cy="444520"/>
          </a:xfrm>
          <a:prstGeom prst="rect">
            <a:avLst/>
          </a:prstGeom>
          <a:solidFill>
            <a:schemeClr val="bg1">
              <a:lumMod val="75000"/>
              <a:alpha val="40000"/>
            </a:schemeClr>
          </a:solidFill>
          <a:ln w="9525">
            <a:noFill/>
          </a:ln>
        </p:spPr>
        <p:txBody>
          <a:bodyPr wrap="square" lIns="0" tIns="0" rIns="0" bIns="0" anchor="ctr"/>
          <a:lstStyle/>
          <a:p>
            <a:pPr algn="ctr" latinLnBrk="1"/>
            <a:r>
              <a:rPr lang="zh-CN" altLang="en-US" sz="1865"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双备份安全操作</a:t>
            </a:r>
            <a:endParaRPr lang="zh-CN" altLang="en-US" sz="1865"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sp>
        <p:nvSpPr>
          <p:cNvPr id="29" name="文本框 28"/>
          <p:cNvSpPr txBox="1"/>
          <p:nvPr/>
        </p:nvSpPr>
        <p:spPr>
          <a:xfrm>
            <a:off x="7892837" y="2336927"/>
            <a:ext cx="464206" cy="645160"/>
          </a:xfrm>
          <a:prstGeom prst="rect">
            <a:avLst/>
          </a:prstGeom>
          <a:noFill/>
        </p:spPr>
        <p:txBody>
          <a:bodyPr wrap="square" rtlCol="0">
            <a:spAutoFit/>
          </a:bodyPr>
          <a:lstStyle/>
          <a:p>
            <a:pPr algn="ctr" defTabSz="685800">
              <a:defRPr/>
            </a:pPr>
            <a:r>
              <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rPr>
              <a:t>5</a:t>
            </a:r>
            <a:endPar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endParaRPr>
          </a:p>
        </p:txBody>
      </p:sp>
      <p:sp>
        <p:nvSpPr>
          <p:cNvPr id="2" name="文本框 1"/>
          <p:cNvSpPr txBox="1"/>
          <p:nvPr/>
        </p:nvSpPr>
        <p:spPr>
          <a:xfrm>
            <a:off x="7925224" y="3169449"/>
            <a:ext cx="399432" cy="645160"/>
          </a:xfrm>
          <a:prstGeom prst="rect">
            <a:avLst/>
          </a:prstGeom>
          <a:noFill/>
        </p:spPr>
        <p:txBody>
          <a:bodyPr wrap="square" rtlCol="0">
            <a:spAutoFit/>
          </a:bodyPr>
          <a:lstStyle/>
          <a:p>
            <a:pPr algn="ctr" defTabSz="685800">
              <a:defRPr/>
            </a:pPr>
            <a:r>
              <a:rPr lang="en-US"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rPr>
              <a:t>6</a:t>
            </a:r>
            <a:endParaRPr lang="en-US"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endParaRPr>
          </a:p>
        </p:txBody>
      </p:sp>
      <p:sp>
        <p:nvSpPr>
          <p:cNvPr id="108588" name="AutoShape 562"/>
          <p:cNvSpPr/>
          <p:nvPr/>
        </p:nvSpPr>
        <p:spPr>
          <a:xfrm>
            <a:off x="3461254" y="4071033"/>
            <a:ext cx="2300388" cy="446106"/>
          </a:xfrm>
          <a:prstGeom prst="rect">
            <a:avLst/>
          </a:prstGeom>
          <a:solidFill>
            <a:schemeClr val="bg1">
              <a:lumMod val="75000"/>
              <a:alpha val="40000"/>
            </a:schemeClr>
          </a:solidFill>
          <a:ln w="9525">
            <a:noFill/>
          </a:ln>
        </p:spPr>
        <p:txBody>
          <a:bodyPr wrap="square" lIns="0" tIns="0" rIns="0" bIns="0" anchor="ctr"/>
          <a:lstStyle/>
          <a:p>
            <a:pPr algn="ctr" latinLnBrk="1"/>
            <a:r>
              <a:rPr lang="zh-CN" altLang="en-US" sz="1865"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模块化服务架构</a:t>
            </a:r>
            <a:endParaRPr lang="zh-CN" altLang="en-US" sz="1865"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sp>
        <p:nvSpPr>
          <p:cNvPr id="108589" name="AutoShape 562"/>
          <p:cNvSpPr/>
          <p:nvPr/>
        </p:nvSpPr>
        <p:spPr>
          <a:xfrm>
            <a:off x="3461254" y="4928320"/>
            <a:ext cx="2300388" cy="446106"/>
          </a:xfrm>
          <a:prstGeom prst="rect">
            <a:avLst/>
          </a:prstGeom>
          <a:solidFill>
            <a:schemeClr val="bg1">
              <a:lumMod val="75000"/>
              <a:alpha val="40000"/>
            </a:schemeClr>
          </a:solidFill>
          <a:ln w="9525">
            <a:noFill/>
          </a:ln>
        </p:spPr>
        <p:txBody>
          <a:bodyPr wrap="square" lIns="0" tIns="0" rIns="0" bIns="0" anchor="ctr"/>
          <a:lstStyle/>
          <a:p>
            <a:pPr algn="ctr" latinLnBrk="1"/>
            <a:r>
              <a:rPr lang="zh-CN" altLang="en-US" sz="1865"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责任制服务要求 </a:t>
            </a:r>
            <a:endParaRPr lang="zh-CN" altLang="en-US" sz="1865"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sp>
        <p:nvSpPr>
          <p:cNvPr id="108590" name="AutoShape 562"/>
          <p:cNvSpPr/>
          <p:nvPr/>
        </p:nvSpPr>
        <p:spPr>
          <a:xfrm>
            <a:off x="8638678" y="2421947"/>
            <a:ext cx="2301976" cy="446106"/>
          </a:xfrm>
          <a:prstGeom prst="rect">
            <a:avLst/>
          </a:prstGeom>
          <a:solidFill>
            <a:schemeClr val="bg1">
              <a:lumMod val="75000"/>
              <a:alpha val="40000"/>
            </a:schemeClr>
          </a:solidFill>
          <a:ln w="9525">
            <a:noFill/>
          </a:ln>
        </p:spPr>
        <p:txBody>
          <a:bodyPr wrap="square" lIns="0" tIns="0" rIns="0" bIns="0" anchor="ctr"/>
          <a:lstStyle/>
          <a:p>
            <a:pPr algn="ctr" latinLnBrk="1"/>
            <a:r>
              <a:rPr lang="zh-CN" altLang="en-US" sz="1865" b="1"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标准化集成设备</a:t>
            </a:r>
            <a:endParaRPr lang="zh-CN" altLang="en-US" sz="1865" b="1"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endParaRPr>
          </a:p>
        </p:txBody>
      </p:sp>
      <p:sp>
        <p:nvSpPr>
          <p:cNvPr id="108591" name="AutoShape 562"/>
          <p:cNvSpPr/>
          <p:nvPr/>
        </p:nvSpPr>
        <p:spPr>
          <a:xfrm>
            <a:off x="8638678" y="3306222"/>
            <a:ext cx="2301976" cy="446108"/>
          </a:xfrm>
          <a:prstGeom prst="rect">
            <a:avLst/>
          </a:prstGeom>
          <a:solidFill>
            <a:schemeClr val="bg1">
              <a:lumMod val="75000"/>
              <a:alpha val="40000"/>
            </a:schemeClr>
          </a:solidFill>
          <a:ln w="9525">
            <a:noFill/>
          </a:ln>
        </p:spPr>
        <p:txBody>
          <a:bodyPr wrap="square" lIns="0" tIns="0" rIns="0" bIns="0" anchor="ctr"/>
          <a:lstStyle/>
          <a:p>
            <a:pPr algn="ctr" latinLnBrk="1"/>
            <a:r>
              <a:rPr lang="zh-CN" altLang="en-US" sz="1865" b="1"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技术化多设备整合</a:t>
            </a:r>
            <a:endParaRPr lang="zh-CN" altLang="en-US" sz="1865" b="1"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endParaRPr>
          </a:p>
        </p:txBody>
      </p:sp>
      <p:sp>
        <p:nvSpPr>
          <p:cNvPr id="108592" name="AutoShape 562"/>
          <p:cNvSpPr/>
          <p:nvPr/>
        </p:nvSpPr>
        <p:spPr>
          <a:xfrm>
            <a:off x="8638678" y="4082546"/>
            <a:ext cx="2301976" cy="447694"/>
          </a:xfrm>
          <a:prstGeom prst="rect">
            <a:avLst/>
          </a:prstGeom>
          <a:solidFill>
            <a:schemeClr val="bg1">
              <a:lumMod val="75000"/>
              <a:alpha val="40000"/>
            </a:schemeClr>
          </a:solidFill>
          <a:ln w="9525">
            <a:noFill/>
          </a:ln>
        </p:spPr>
        <p:txBody>
          <a:bodyPr wrap="square" lIns="0" tIns="0" rIns="0" bIns="0" anchor="ctr"/>
          <a:lstStyle/>
          <a:p>
            <a:pPr algn="ctr" latinLnBrk="1"/>
            <a:r>
              <a:rPr lang="zh-CN" altLang="en-US" sz="1865" b="1"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统一化操控平台</a:t>
            </a:r>
            <a:endParaRPr lang="zh-CN" altLang="en-US" sz="1865" b="1"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endParaRPr>
          </a:p>
        </p:txBody>
      </p:sp>
      <p:sp>
        <p:nvSpPr>
          <p:cNvPr id="108593" name="AutoShape 562"/>
          <p:cNvSpPr/>
          <p:nvPr/>
        </p:nvSpPr>
        <p:spPr>
          <a:xfrm>
            <a:off x="8638678" y="4920783"/>
            <a:ext cx="2301976" cy="447694"/>
          </a:xfrm>
          <a:prstGeom prst="rect">
            <a:avLst/>
          </a:prstGeom>
          <a:solidFill>
            <a:schemeClr val="bg1">
              <a:lumMod val="75000"/>
              <a:alpha val="40000"/>
            </a:schemeClr>
          </a:solidFill>
          <a:ln w="9525">
            <a:noFill/>
          </a:ln>
        </p:spPr>
        <p:txBody>
          <a:bodyPr wrap="square" lIns="0" tIns="0" rIns="0" bIns="0" anchor="ctr"/>
          <a:lstStyle/>
          <a:p>
            <a:pPr algn="ctr" latinLnBrk="1"/>
            <a:r>
              <a:rPr lang="zh-CN" altLang="en-US" sz="1865" b="1"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突发事件机动备案</a:t>
            </a:r>
            <a:endParaRPr lang="zh-CN" altLang="en-US" sz="1865" b="1"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endParaRPr>
          </a:p>
        </p:txBody>
      </p:sp>
      <p:sp>
        <p:nvSpPr>
          <p:cNvPr id="41" name="文本框 40"/>
          <p:cNvSpPr txBox="1"/>
          <p:nvPr/>
        </p:nvSpPr>
        <p:spPr>
          <a:xfrm>
            <a:off x="2772248" y="3131508"/>
            <a:ext cx="469921" cy="645160"/>
          </a:xfrm>
          <a:prstGeom prst="rect">
            <a:avLst/>
          </a:prstGeom>
          <a:noFill/>
        </p:spPr>
        <p:txBody>
          <a:bodyPr wrap="square" rtlCol="0">
            <a:spAutoFit/>
          </a:bodyPr>
          <a:lstStyle/>
          <a:p>
            <a:pPr algn="ctr" defTabSz="685800">
              <a:defRPr/>
            </a:pPr>
            <a:r>
              <a:rPr lang="en-US" altLang="zh-CN" sz="3600" kern="0" dirty="0">
                <a:solidFill>
                  <a:schemeClr val="tx1">
                    <a:lumMod val="85000"/>
                    <a:lumOff val="15000"/>
                  </a:schemeClr>
                </a:solidFill>
                <a:cs typeface="+mn-ea"/>
                <a:sym typeface="+mn-lt"/>
              </a:rPr>
              <a:t>2</a:t>
            </a:r>
            <a:endParaRPr lang="en-US" altLang="zh-CN" sz="3600" kern="0" dirty="0">
              <a:solidFill>
                <a:schemeClr val="tx1">
                  <a:lumMod val="85000"/>
                  <a:lumOff val="15000"/>
                </a:schemeClr>
              </a:solidFill>
              <a:cs typeface="+mn-ea"/>
              <a:sym typeface="+mn-lt"/>
            </a:endParaRPr>
          </a:p>
        </p:txBody>
      </p:sp>
      <p:sp>
        <p:nvSpPr>
          <p:cNvPr id="49" name="文本框 48"/>
          <p:cNvSpPr txBox="1"/>
          <p:nvPr/>
        </p:nvSpPr>
        <p:spPr>
          <a:xfrm>
            <a:off x="2811301" y="3971650"/>
            <a:ext cx="391812" cy="645160"/>
          </a:xfrm>
          <a:prstGeom prst="rect">
            <a:avLst/>
          </a:prstGeom>
          <a:noFill/>
        </p:spPr>
        <p:txBody>
          <a:bodyPr wrap="square" rtlCol="0">
            <a:spAutoFit/>
          </a:bodyPr>
          <a:lstStyle/>
          <a:p>
            <a:pPr algn="ctr" defTabSz="685800">
              <a:defRPr/>
            </a:pPr>
            <a:r>
              <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rPr>
              <a:t>3</a:t>
            </a:r>
            <a:endPar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endParaRPr>
          </a:p>
        </p:txBody>
      </p:sp>
      <p:sp>
        <p:nvSpPr>
          <p:cNvPr id="53" name="文本框 52"/>
          <p:cNvSpPr txBox="1"/>
          <p:nvPr/>
        </p:nvSpPr>
        <p:spPr>
          <a:xfrm>
            <a:off x="2807492" y="4828939"/>
            <a:ext cx="399432" cy="645160"/>
          </a:xfrm>
          <a:prstGeom prst="rect">
            <a:avLst/>
          </a:prstGeom>
          <a:noFill/>
        </p:spPr>
        <p:txBody>
          <a:bodyPr wrap="square" rtlCol="0">
            <a:spAutoFit/>
          </a:bodyPr>
          <a:lstStyle/>
          <a:p>
            <a:pPr algn="ctr" defTabSz="685800">
              <a:defRPr/>
            </a:pPr>
            <a:r>
              <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rPr>
              <a:t>4</a:t>
            </a:r>
            <a:endPar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endParaRPr>
          </a:p>
        </p:txBody>
      </p:sp>
      <p:sp>
        <p:nvSpPr>
          <p:cNvPr id="57" name="文本框 56"/>
          <p:cNvSpPr txBox="1"/>
          <p:nvPr/>
        </p:nvSpPr>
        <p:spPr>
          <a:xfrm>
            <a:off x="7888392" y="3946089"/>
            <a:ext cx="473096" cy="645160"/>
          </a:xfrm>
          <a:prstGeom prst="rect">
            <a:avLst/>
          </a:prstGeom>
          <a:noFill/>
        </p:spPr>
        <p:txBody>
          <a:bodyPr wrap="square" rtlCol="0">
            <a:spAutoFit/>
          </a:bodyPr>
          <a:lstStyle/>
          <a:p>
            <a:pPr algn="ctr" defTabSz="685800">
              <a:defRPr/>
            </a:pPr>
            <a:r>
              <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rPr>
              <a:t>7</a:t>
            </a:r>
            <a:endPar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endParaRPr>
          </a:p>
        </p:txBody>
      </p:sp>
      <p:sp>
        <p:nvSpPr>
          <p:cNvPr id="61" name="文本框 60"/>
          <p:cNvSpPr txBox="1"/>
          <p:nvPr/>
        </p:nvSpPr>
        <p:spPr>
          <a:xfrm>
            <a:off x="7925540" y="4813537"/>
            <a:ext cx="398798" cy="645160"/>
          </a:xfrm>
          <a:prstGeom prst="rect">
            <a:avLst/>
          </a:prstGeom>
          <a:noFill/>
        </p:spPr>
        <p:txBody>
          <a:bodyPr wrap="square" rtlCol="0">
            <a:spAutoFit/>
          </a:bodyPr>
          <a:lstStyle/>
          <a:p>
            <a:pPr algn="ctr" defTabSz="685800">
              <a:defRPr/>
            </a:pPr>
            <a:r>
              <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rPr>
              <a:t>8</a:t>
            </a:r>
            <a:endParaRPr lang="en-US" altLang="zh-CN" sz="3600" kern="0" dirty="0">
              <a:solidFill>
                <a:schemeClr val="tx1">
                  <a:lumMod val="85000"/>
                  <a:lumOff val="15000"/>
                </a:schemeClr>
              </a:solidFill>
              <a:latin typeface="Arial" panose="020B0604020202020204" pitchFamily="34" charset="0"/>
              <a:ea typeface="宋体" panose="02010600030101010101" pitchFamily="2" charset="-122"/>
              <a:cs typeface="+mn-ea"/>
              <a:sym typeface="+mn-lt"/>
            </a:endParaRPr>
          </a:p>
        </p:txBody>
      </p:sp>
    </p:spTree>
    <p:custDataLst>
      <p:tags r:id="rId1"/>
    </p:custData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96315" y="5347903"/>
            <a:ext cx="12528603" cy="914416"/>
            <a:chOff x="8290287" y="3279482"/>
            <a:chExt cx="2099310" cy="914376"/>
          </a:xfrm>
        </p:grpSpPr>
        <p:sp>
          <p:nvSpPr>
            <p:cNvPr id="15" name="矩形 14"/>
            <p:cNvSpPr/>
            <p:nvPr/>
          </p:nvSpPr>
          <p:spPr>
            <a:xfrm>
              <a:off x="8290727" y="3279482"/>
              <a:ext cx="1512916" cy="398763"/>
            </a:xfrm>
            <a:prstGeom prst="rect">
              <a:avLst/>
            </a:prstGeom>
          </p:spPr>
          <p:txBody>
            <a:bodyPr wrap="square">
              <a:spAutoFit/>
            </a:bodyPr>
            <a:lstStyle/>
            <a:p>
              <a:pPr algn="l"/>
              <a:r>
                <a:rPr lang="zh-CN" altLang="en-US" sz="2000">
                  <a:solidFill>
                    <a:schemeClr val="tx1">
                      <a:lumMod val="85000"/>
                      <a:lumOff val="15000"/>
                    </a:schemeClr>
                  </a:solidFill>
                  <a:latin typeface="微软雅黑" panose="020B0503020204020204" charset="-122"/>
                  <a:ea typeface="微软雅黑" panose="020B0503020204020204" charset="-122"/>
                  <a:sym typeface="+mn-ea"/>
                </a:rPr>
                <a:t>彩排执行</a:t>
              </a:r>
              <a:endParaRPr lang="zh-CN" altLang="en-US" sz="2000" b="1"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6" name="矩形 15"/>
            <p:cNvSpPr/>
            <p:nvPr/>
          </p:nvSpPr>
          <p:spPr>
            <a:xfrm>
              <a:off x="8290287" y="3640797"/>
              <a:ext cx="2099310" cy="553061"/>
            </a:xfrm>
            <a:prstGeom prst="rect">
              <a:avLst/>
            </a:prstGeom>
          </p:spPr>
          <p:txBody>
            <a:bodyPr wrap="square">
              <a:spAutoFit/>
            </a:bodyPr>
            <a:lstStyle/>
            <a:p>
              <a:pPr>
                <a:lnSpc>
                  <a:spcPct val="150000"/>
                </a:lnSpc>
              </a:pPr>
              <a:r>
                <a:rPr lang="zh-CN" altLang="en-US" sz="1000">
                  <a:solidFill>
                    <a:schemeClr val="tx1">
                      <a:lumMod val="85000"/>
                      <a:lumOff val="15000"/>
                    </a:schemeClr>
                  </a:solidFill>
                  <a:latin typeface="微软雅黑" panose="020B0503020204020204" charset="-122"/>
                  <a:ea typeface="微软雅黑" panose="020B0503020204020204" charset="-122"/>
                  <a:sym typeface="+mn-ea"/>
                </a:rPr>
                <a:t>所以设备与道具到位，安排临时人员代理不能登场的贵宾，三次彩排，理清流程并将设备调试至最佳状态。</a:t>
              </a:r>
              <a:endParaRPr lang="zh-CN" altLang="en-US" sz="1000">
                <a:solidFill>
                  <a:schemeClr val="tx1">
                    <a:lumMod val="85000"/>
                    <a:lumOff val="15000"/>
                  </a:schemeClr>
                </a:solidFill>
                <a:latin typeface="微软雅黑" panose="020B0503020204020204" charset="-122"/>
                <a:ea typeface="微软雅黑" panose="020B0503020204020204" charset="-122"/>
              </a:endParaRPr>
            </a:p>
            <a:p>
              <a:pPr>
                <a:lnSpc>
                  <a:spcPct val="150000"/>
                </a:lnSpc>
              </a:pPr>
              <a:r>
                <a:rPr lang="zh-CN" altLang="en-US" sz="1000">
                  <a:solidFill>
                    <a:schemeClr val="tx1">
                      <a:lumMod val="85000"/>
                      <a:lumOff val="15000"/>
                    </a:schemeClr>
                  </a:solidFill>
                  <a:latin typeface="微软雅黑" panose="020B0503020204020204" charset="-122"/>
                  <a:ea typeface="微软雅黑" panose="020B0503020204020204" charset="-122"/>
                  <a:sym typeface="+mn-ea"/>
                </a:rPr>
                <a:t>所有设备与人员到位，按照彩排及最新确认流程执行所有活动。</a:t>
              </a:r>
              <a:endParaRPr lang="zh-CN" altLang="en-US" sz="1000" dirty="0">
                <a:solidFill>
                  <a:schemeClr val="tx1">
                    <a:lumMod val="85000"/>
                    <a:lumOff val="15000"/>
                  </a:schemeClr>
                </a:solidFill>
                <a:latin typeface="微软雅黑" panose="020B0503020204020204" charset="-122"/>
                <a:ea typeface="微软雅黑" panose="020B0503020204020204" charset="-122"/>
                <a:sym typeface="+mn-ea"/>
              </a:endParaRPr>
            </a:p>
          </p:txBody>
        </p:sp>
      </p:grpSp>
      <p:grpSp>
        <p:nvGrpSpPr>
          <p:cNvPr id="8" name="组合 7"/>
          <p:cNvGrpSpPr/>
          <p:nvPr/>
        </p:nvGrpSpPr>
        <p:grpSpPr>
          <a:xfrm>
            <a:off x="941319" y="4711659"/>
            <a:ext cx="12583599" cy="633744"/>
            <a:chOff x="7216865" y="2286741"/>
            <a:chExt cx="3837305" cy="633716"/>
          </a:xfrm>
        </p:grpSpPr>
        <p:sp>
          <p:nvSpPr>
            <p:cNvPr id="9" name="矩形 8"/>
            <p:cNvSpPr/>
            <p:nvPr/>
          </p:nvSpPr>
          <p:spPr>
            <a:xfrm>
              <a:off x="7216865" y="2286741"/>
              <a:ext cx="1937385" cy="398762"/>
            </a:xfrm>
            <a:prstGeom prst="rect">
              <a:avLst/>
            </a:prstGeom>
          </p:spPr>
          <p:txBody>
            <a:bodyPr wrap="square">
              <a:spAutoFit/>
            </a:bodyPr>
            <a:lstStyle/>
            <a:p>
              <a:r>
                <a:rPr lang="zh-CN" altLang="en-US" sz="2000">
                  <a:solidFill>
                    <a:schemeClr val="tx1">
                      <a:lumMod val="85000"/>
                      <a:lumOff val="15000"/>
                    </a:schemeClr>
                  </a:solidFill>
                  <a:latin typeface="微软雅黑" panose="020B0503020204020204" charset="-122"/>
                  <a:ea typeface="微软雅黑" panose="020B0503020204020204" charset="-122"/>
                  <a:sym typeface="+mn-ea"/>
                </a:rPr>
                <a:t>现场流程管理</a:t>
              </a:r>
              <a:endParaRPr lang="zh-CN" altLang="en-US" sz="2000" b="1"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2" name="矩形 11"/>
            <p:cNvSpPr/>
            <p:nvPr/>
          </p:nvSpPr>
          <p:spPr>
            <a:xfrm>
              <a:off x="7216865" y="2598526"/>
              <a:ext cx="3837305" cy="321931"/>
            </a:xfrm>
            <a:prstGeom prst="rect">
              <a:avLst/>
            </a:prstGeom>
          </p:spPr>
          <p:txBody>
            <a:bodyPr wrap="square">
              <a:spAutoFit/>
            </a:bodyPr>
            <a:lstStyle/>
            <a:p>
              <a:pPr>
                <a:lnSpc>
                  <a:spcPct val="150000"/>
                </a:lnSpc>
              </a:pPr>
              <a:r>
                <a:rPr lang="zh-CN" altLang="en-US" sz="1000" dirty="0">
                  <a:solidFill>
                    <a:schemeClr val="tx1">
                      <a:lumMod val="85000"/>
                      <a:lumOff val="15000"/>
                    </a:schemeClr>
                  </a:solidFill>
                  <a:latin typeface="微软雅黑" panose="020B0503020204020204" charset="-122"/>
                  <a:ea typeface="微软雅黑" panose="020B0503020204020204" charset="-122"/>
                  <a:sym typeface="+mn-ea"/>
                </a:rPr>
                <a:t>所有流程由专人负责，与相应机构实时对接，按时间顺序、全程管理所涉及人员、设备与道具等，使用专业计时器严格计时，并通过模拟、彩排核准各环节，确保现场万无一失。</a:t>
              </a:r>
              <a:endParaRPr lang="zh-CN" altLang="en-US" sz="1000" dirty="0">
                <a:solidFill>
                  <a:schemeClr val="tx1">
                    <a:lumMod val="85000"/>
                    <a:lumOff val="15000"/>
                  </a:schemeClr>
                </a:solidFill>
                <a:latin typeface="微软雅黑" panose="020B0503020204020204" charset="-122"/>
                <a:ea typeface="微软雅黑" panose="020B0503020204020204" charset="-122"/>
                <a:sym typeface="+mn-ea"/>
              </a:endParaRPr>
            </a:p>
          </p:txBody>
        </p:sp>
      </p:grpSp>
      <p:grpSp>
        <p:nvGrpSpPr>
          <p:cNvPr id="14" name="组合 13"/>
          <p:cNvGrpSpPr/>
          <p:nvPr/>
        </p:nvGrpSpPr>
        <p:grpSpPr>
          <a:xfrm>
            <a:off x="830191" y="1631699"/>
            <a:ext cx="12832993" cy="1106184"/>
            <a:chOff x="432364" y="2313573"/>
            <a:chExt cx="4517695" cy="1106135"/>
          </a:xfrm>
        </p:grpSpPr>
        <p:sp>
          <p:nvSpPr>
            <p:cNvPr id="19" name="矩形 18"/>
            <p:cNvSpPr/>
            <p:nvPr/>
          </p:nvSpPr>
          <p:spPr>
            <a:xfrm>
              <a:off x="432364" y="2313573"/>
              <a:ext cx="2559117" cy="398762"/>
            </a:xfrm>
            <a:prstGeom prst="rect">
              <a:avLst/>
            </a:prstGeom>
          </p:spPr>
          <p:txBody>
            <a:bodyPr wrap="square">
              <a:spAutoFit/>
            </a:bodyPr>
            <a:lstStyle/>
            <a:p>
              <a:pPr algn="l"/>
              <a:r>
                <a:rPr lang="en-US" altLang="zh-CN" sz="2000" dirty="0">
                  <a:solidFill>
                    <a:schemeClr val="tx1">
                      <a:lumMod val="85000"/>
                      <a:lumOff val="15000"/>
                    </a:schemeClr>
                  </a:solidFill>
                  <a:latin typeface="微软雅黑" panose="020B0503020204020204" charset="-122"/>
                  <a:ea typeface="微软雅黑" panose="020B0503020204020204" charset="-122"/>
                  <a:sym typeface="+mn-ea"/>
                </a:rPr>
                <a:t> </a:t>
              </a:r>
              <a:r>
                <a:rPr lang="zh-CN" altLang="en-US" sz="2000" dirty="0">
                  <a:solidFill>
                    <a:schemeClr val="tx1">
                      <a:lumMod val="85000"/>
                      <a:lumOff val="15000"/>
                    </a:schemeClr>
                  </a:solidFill>
                  <a:latin typeface="微软雅黑" panose="020B0503020204020204" charset="-122"/>
                  <a:ea typeface="微软雅黑" panose="020B0503020204020204" charset="-122"/>
                  <a:sym typeface="+mn-ea"/>
                </a:rPr>
                <a:t>设施管理</a:t>
              </a:r>
              <a:endParaRPr lang="zh-CN" altLang="en-US" sz="2000" b="1"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1" name="矩形 20"/>
            <p:cNvSpPr/>
            <p:nvPr/>
          </p:nvSpPr>
          <p:spPr>
            <a:xfrm>
              <a:off x="468228" y="2636153"/>
              <a:ext cx="4481831" cy="783555"/>
            </a:xfrm>
            <a:prstGeom prst="rect">
              <a:avLst/>
            </a:prstGeom>
          </p:spPr>
          <p:txBody>
            <a:bodyPr wrap="square">
              <a:spAutoFit/>
            </a:bodyPr>
            <a:lstStyle/>
            <a:p>
              <a:pPr>
                <a:lnSpc>
                  <a:spcPct val="150000"/>
                </a:lnSpc>
              </a:pPr>
              <a:r>
                <a:rPr lang="en-US" altLang="zh-CN" sz="1000" dirty="0">
                  <a:solidFill>
                    <a:schemeClr val="tx1">
                      <a:lumMod val="85000"/>
                      <a:lumOff val="15000"/>
                    </a:schemeClr>
                  </a:solidFill>
                  <a:latin typeface="微软雅黑" panose="020B0503020204020204" charset="-122"/>
                  <a:ea typeface="微软雅黑" panose="020B0503020204020204" charset="-122"/>
                  <a:sym typeface="+mn-ea"/>
                </a:rPr>
                <a:t>1</a:t>
              </a:r>
              <a:r>
                <a:rPr lang="zh-CN" altLang="en-US" sz="1000" dirty="0">
                  <a:solidFill>
                    <a:schemeClr val="tx1">
                      <a:lumMod val="85000"/>
                      <a:lumOff val="15000"/>
                    </a:schemeClr>
                  </a:solidFill>
                  <a:latin typeface="微软雅黑" panose="020B0503020204020204" charset="-122"/>
                  <a:ea typeface="微软雅黑" panose="020B0503020204020204" charset="-122"/>
                  <a:sym typeface="+mn-ea"/>
                </a:rPr>
                <a:t>、会议设施包括桌椅、话筒、音响、录像录音涉笔、投影设备等，开列清单，专人专管，在活动开始前摆放整齐，调试正常，在会议结束后全部收纳。</a:t>
              </a:r>
              <a:endParaRPr lang="zh-CN" altLang="en-US" sz="10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r>
                <a:rPr lang="en-US" altLang="zh-CN" sz="1000" dirty="0">
                  <a:solidFill>
                    <a:schemeClr val="tx1">
                      <a:lumMod val="85000"/>
                      <a:lumOff val="15000"/>
                    </a:schemeClr>
                  </a:solidFill>
                  <a:latin typeface="微软雅黑" panose="020B0503020204020204" charset="-122"/>
                  <a:ea typeface="微软雅黑" panose="020B0503020204020204" charset="-122"/>
                  <a:sym typeface="+mn-ea"/>
                </a:rPr>
                <a:t>2</a:t>
              </a:r>
              <a:r>
                <a:rPr lang="zh-CN" altLang="en-US" sz="1000" dirty="0">
                  <a:solidFill>
                    <a:schemeClr val="tx1">
                      <a:lumMod val="85000"/>
                      <a:lumOff val="15000"/>
                    </a:schemeClr>
                  </a:solidFill>
                  <a:latin typeface="微软雅黑" panose="020B0503020204020204" charset="-122"/>
                  <a:ea typeface="微软雅黑" panose="020B0503020204020204" charset="-122"/>
                  <a:sym typeface="+mn-ea"/>
                </a:rPr>
                <a:t>、设备看护：所有设备的管理责任人均需保证设备及时到位、无破损、数量准确、正常使用。</a:t>
              </a:r>
              <a:endParaRPr lang="zh-CN" altLang="en-US" sz="10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r>
                <a:rPr lang="en-US" altLang="zh-CN" sz="1000" dirty="0">
                  <a:solidFill>
                    <a:schemeClr val="tx1">
                      <a:lumMod val="85000"/>
                      <a:lumOff val="15000"/>
                    </a:schemeClr>
                  </a:solidFill>
                  <a:latin typeface="微软雅黑" panose="020B0503020204020204" charset="-122"/>
                  <a:ea typeface="微软雅黑" panose="020B0503020204020204" charset="-122"/>
                  <a:sym typeface="+mn-ea"/>
                </a:rPr>
                <a:t>3</a:t>
              </a:r>
              <a:r>
                <a:rPr lang="zh-CN" altLang="en-US" sz="1000" dirty="0">
                  <a:solidFill>
                    <a:schemeClr val="tx1">
                      <a:lumMod val="85000"/>
                      <a:lumOff val="15000"/>
                    </a:schemeClr>
                  </a:solidFill>
                  <a:latin typeface="微软雅黑" panose="020B0503020204020204" charset="-122"/>
                  <a:ea typeface="微软雅黑" panose="020B0503020204020204" charset="-122"/>
                  <a:sym typeface="+mn-ea"/>
                </a:rPr>
                <a:t>、设备调试：由专业人员负责设备调试，所有会议开始前均调试完成、确保影、像、音等事项的正常进行，在会议结束后，及时收纳归档。</a:t>
              </a:r>
              <a:endParaRPr lang="zh-CN" altLang="en-US" sz="1000" dirty="0">
                <a:solidFill>
                  <a:schemeClr val="tx1">
                    <a:lumMod val="85000"/>
                    <a:lumOff val="15000"/>
                  </a:schemeClr>
                </a:solidFill>
                <a:latin typeface="微软雅黑" panose="020B0503020204020204" charset="-122"/>
                <a:ea typeface="微软雅黑" panose="020B0503020204020204" charset="-122"/>
                <a:sym typeface="+mn-ea"/>
              </a:endParaRPr>
            </a:p>
          </p:txBody>
        </p:sp>
      </p:grpSp>
      <p:grpSp>
        <p:nvGrpSpPr>
          <p:cNvPr id="22" name="组合 21"/>
          <p:cNvGrpSpPr/>
          <p:nvPr/>
        </p:nvGrpSpPr>
        <p:grpSpPr>
          <a:xfrm>
            <a:off x="922815" y="3483051"/>
            <a:ext cx="12749621" cy="1152789"/>
            <a:chOff x="247965" y="3299644"/>
            <a:chExt cx="3339029" cy="1152738"/>
          </a:xfrm>
        </p:grpSpPr>
        <p:sp>
          <p:nvSpPr>
            <p:cNvPr id="23" name="矩形 22"/>
            <p:cNvSpPr/>
            <p:nvPr/>
          </p:nvSpPr>
          <p:spPr>
            <a:xfrm>
              <a:off x="247965" y="3299644"/>
              <a:ext cx="1512916" cy="398762"/>
            </a:xfrm>
            <a:prstGeom prst="rect">
              <a:avLst/>
            </a:prstGeom>
          </p:spPr>
          <p:txBody>
            <a:bodyPr wrap="square">
              <a:spAutoFit/>
            </a:bodyPr>
            <a:lstStyle/>
            <a:p>
              <a:pPr algn="l"/>
              <a:r>
                <a:rPr lang="zh-CN" altLang="en-US" sz="2000" dirty="0">
                  <a:solidFill>
                    <a:schemeClr val="tx1">
                      <a:lumMod val="85000"/>
                      <a:lumOff val="15000"/>
                    </a:schemeClr>
                  </a:solidFill>
                  <a:latin typeface="微软雅黑" panose="020B0503020204020204" charset="-122"/>
                  <a:ea typeface="微软雅黑" panose="020B0503020204020204" charset="-122"/>
                  <a:sym typeface="+mn-ea"/>
                </a:rPr>
                <a:t>工程管理</a:t>
              </a:r>
              <a:endParaRPr lang="zh-CN" altLang="en-US" sz="2000" b="1"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4" name="矩形 23"/>
            <p:cNvSpPr/>
            <p:nvPr/>
          </p:nvSpPr>
          <p:spPr>
            <a:xfrm>
              <a:off x="267214" y="3668827"/>
              <a:ext cx="3319780" cy="783555"/>
            </a:xfrm>
            <a:prstGeom prst="rect">
              <a:avLst/>
            </a:prstGeom>
          </p:spPr>
          <p:txBody>
            <a:bodyPr wrap="square">
              <a:spAutoFit/>
            </a:bodyPr>
            <a:lstStyle/>
            <a:p>
              <a:pPr>
                <a:lnSpc>
                  <a:spcPct val="150000"/>
                </a:lnSpc>
              </a:pPr>
              <a:r>
                <a:rPr lang="en-US" sz="1000" dirty="0">
                  <a:solidFill>
                    <a:schemeClr val="tx1">
                      <a:lumMod val="85000"/>
                      <a:lumOff val="15000"/>
                    </a:schemeClr>
                  </a:solidFill>
                  <a:latin typeface="微软雅黑" panose="020B0503020204020204" charset="-122"/>
                  <a:ea typeface="微软雅黑" panose="020B0503020204020204" charset="-122"/>
                  <a:sym typeface="+mn-ea"/>
                </a:rPr>
                <a:t>1</a:t>
              </a:r>
              <a:r>
                <a:rPr lang="zh-CN" altLang="en-US" sz="1000" dirty="0">
                  <a:solidFill>
                    <a:schemeClr val="tx1">
                      <a:lumMod val="85000"/>
                      <a:lumOff val="15000"/>
                    </a:schemeClr>
                  </a:solidFill>
                  <a:latin typeface="微软雅黑" panose="020B0503020204020204" charset="-122"/>
                  <a:ea typeface="微软雅黑" panose="020B0503020204020204" charset="-122"/>
                  <a:sym typeface="+mn-ea"/>
                </a:rPr>
                <a:t>、从概念创意、空间规划、设计稿、图纸、施工过程到完工，安排专人全程审核，在概念创意出色、空间规划合理的基础上，出具设计稿并标注各单项的材质与规格后。与相应的供应商签署施工合同，每家供应商均为高危施工人员投保人生安全保险。</a:t>
              </a:r>
              <a:endParaRPr lang="zh-CN" altLang="en-US" sz="10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r>
                <a:rPr lang="en-US" altLang="zh-CN" sz="1000" dirty="0">
                  <a:solidFill>
                    <a:schemeClr val="tx1">
                      <a:lumMod val="85000"/>
                      <a:lumOff val="15000"/>
                    </a:schemeClr>
                  </a:solidFill>
                  <a:latin typeface="微软雅黑" panose="020B0503020204020204" charset="-122"/>
                  <a:ea typeface="微软雅黑" panose="020B0503020204020204" charset="-122"/>
                  <a:sym typeface="+mn-ea"/>
                </a:rPr>
                <a:t>2</a:t>
              </a:r>
              <a:r>
                <a:rPr lang="zh-CN" altLang="en-US" sz="1000" dirty="0">
                  <a:solidFill>
                    <a:schemeClr val="tx1">
                      <a:lumMod val="85000"/>
                      <a:lumOff val="15000"/>
                    </a:schemeClr>
                  </a:solidFill>
                  <a:latin typeface="微软雅黑" panose="020B0503020204020204" charset="-122"/>
                  <a:ea typeface="微软雅黑" panose="020B0503020204020204" charset="-122"/>
                  <a:sym typeface="+mn-ea"/>
                </a:rPr>
                <a:t>、施工图纸审核》施工资质审核》施工材料审核》施工现场管理》工程跟进与验收》进场搭建验收</a:t>
              </a:r>
              <a:endParaRPr lang="zh-CN" altLang="en-US" sz="1000" dirty="0">
                <a:solidFill>
                  <a:schemeClr val="tx1">
                    <a:lumMod val="85000"/>
                    <a:lumOff val="15000"/>
                  </a:schemeClr>
                </a:solidFill>
                <a:latin typeface="微软雅黑" panose="020B0503020204020204" charset="-122"/>
                <a:ea typeface="微软雅黑" panose="020B0503020204020204" charset="-122"/>
                <a:sym typeface="+mn-ea"/>
              </a:endParaRPr>
            </a:p>
          </p:txBody>
        </p:sp>
      </p:grpSp>
      <p:grpSp>
        <p:nvGrpSpPr>
          <p:cNvPr id="25" name="组合 24"/>
          <p:cNvGrpSpPr/>
          <p:nvPr/>
        </p:nvGrpSpPr>
        <p:grpSpPr>
          <a:xfrm>
            <a:off x="889249" y="2740348"/>
            <a:ext cx="8115705" cy="701693"/>
            <a:chOff x="7197620" y="2277216"/>
            <a:chExt cx="2969262" cy="701661"/>
          </a:xfrm>
        </p:grpSpPr>
        <p:sp>
          <p:nvSpPr>
            <p:cNvPr id="26" name="矩形 25"/>
            <p:cNvSpPr/>
            <p:nvPr/>
          </p:nvSpPr>
          <p:spPr>
            <a:xfrm>
              <a:off x="7197620" y="2277216"/>
              <a:ext cx="1512916" cy="398762"/>
            </a:xfrm>
            <a:prstGeom prst="rect">
              <a:avLst/>
            </a:prstGeom>
          </p:spPr>
          <p:txBody>
            <a:bodyPr wrap="square">
              <a:spAutoFit/>
            </a:bodyPr>
            <a:lstStyle/>
            <a:p>
              <a:r>
                <a:rPr lang="zh-CN" altLang="en-US" sz="2000">
                  <a:solidFill>
                    <a:schemeClr val="tx1">
                      <a:lumMod val="85000"/>
                      <a:lumOff val="15000"/>
                    </a:schemeClr>
                  </a:solidFill>
                  <a:latin typeface="微软雅黑" panose="020B0503020204020204" charset="-122"/>
                  <a:ea typeface="微软雅黑" panose="020B0503020204020204" charset="-122"/>
                  <a:sym typeface="+mn-ea"/>
                </a:rPr>
                <a:t>人员管理</a:t>
              </a:r>
              <a:endParaRPr lang="zh-CN" altLang="en-US" sz="2000" b="1"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30" name="矩形 29"/>
            <p:cNvSpPr/>
            <p:nvPr/>
          </p:nvSpPr>
          <p:spPr>
            <a:xfrm>
              <a:off x="7216671" y="2656947"/>
              <a:ext cx="2950211" cy="321930"/>
            </a:xfrm>
            <a:prstGeom prst="rect">
              <a:avLst/>
            </a:prstGeom>
          </p:spPr>
          <p:txBody>
            <a:bodyPr wrap="square">
              <a:spAutoFit/>
            </a:bodyPr>
            <a:lstStyle/>
            <a:p>
              <a:pPr>
                <a:lnSpc>
                  <a:spcPct val="150000"/>
                </a:lnSpc>
              </a:pPr>
              <a:r>
                <a:rPr lang="zh-CN" altLang="en-US" sz="1000">
                  <a:solidFill>
                    <a:schemeClr val="tx1">
                      <a:lumMod val="85000"/>
                      <a:lumOff val="15000"/>
                    </a:schemeClr>
                  </a:solidFill>
                  <a:latin typeface="微软雅黑" panose="020B0503020204020204" charset="-122"/>
                  <a:ea typeface="微软雅黑" panose="020B0503020204020204" charset="-122"/>
                  <a:sym typeface="+mn-ea"/>
                </a:rPr>
                <a:t>礼仪人员管理：制定标准》人员栓选》人员面试》人员培训》人员考核》人员分工》现场管理。</a:t>
              </a:r>
              <a:endParaRPr lang="zh-CN" altLang="en-US" sz="1000" dirty="0">
                <a:solidFill>
                  <a:schemeClr val="tx1">
                    <a:lumMod val="85000"/>
                    <a:lumOff val="15000"/>
                  </a:schemeClr>
                </a:solidFill>
                <a:latin typeface="微软雅黑" panose="020B0503020204020204" charset="-122"/>
                <a:ea typeface="微软雅黑" panose="020B0503020204020204" charset="-122"/>
                <a:sym typeface="+mn-ea"/>
              </a:endParaRPr>
            </a:p>
          </p:txBody>
        </p:sp>
      </p:grpSp>
      <p:sp>
        <p:nvSpPr>
          <p:cNvPr id="27" name="文本框 26"/>
          <p:cNvSpPr txBox="1"/>
          <p:nvPr/>
        </p:nvSpPr>
        <p:spPr>
          <a:xfrm>
            <a:off x="529190" y="1198562"/>
            <a:ext cx="13344055" cy="501650"/>
          </a:xfrm>
          <a:prstGeom prst="rect">
            <a:avLst/>
          </a:prstGeom>
          <a:noFill/>
        </p:spPr>
        <p:txBody>
          <a:bodyPr wrap="square" rtlCol="0" anchor="t">
            <a:spAutoFit/>
            <a:scene3d>
              <a:camera prst="orthographicFront"/>
              <a:lightRig rig="threePt" dir="t"/>
            </a:scene3d>
          </a:bodyPr>
          <a:lstStyle/>
          <a:p>
            <a:pPr algn="ctr"/>
            <a:r>
              <a:rPr lang="en-US" altLang="zh-CN"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rPr>
              <a:t>MANGO OUTLET OPENING </a:t>
            </a:r>
            <a:endParaRPr lang="zh-CN" altLang="en-US"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sym typeface="+mn-ea"/>
            </a:endParaRPr>
          </a:p>
        </p:txBody>
      </p:sp>
      <p:sp>
        <p:nvSpPr>
          <p:cNvPr id="28" name="文本框 27"/>
          <p:cNvSpPr txBox="1"/>
          <p:nvPr/>
        </p:nvSpPr>
        <p:spPr>
          <a:xfrm>
            <a:off x="529190" y="724408"/>
            <a:ext cx="13344055" cy="583565"/>
          </a:xfrm>
          <a:prstGeom prst="rect">
            <a:avLst/>
          </a:prstGeom>
          <a:noFill/>
        </p:spPr>
        <p:txBody>
          <a:bodyPr wrap="square" rtlCol="0" anchor="t">
            <a:spAutoFit/>
          </a:bodyPr>
          <a:lstStyle/>
          <a:p>
            <a:pPr algn="ctr">
              <a:buClrTx/>
              <a:buSzTx/>
              <a:buFontTx/>
            </a:pPr>
            <a:r>
              <a:rPr lang="zh-CN" altLang="en-US" sz="3200" b="1" dirty="0">
                <a:solidFill>
                  <a:srgbClr val="F52C72"/>
                </a:solidFill>
                <a:latin typeface="方正姚体简体" panose="03000509000000000000" charset="-122"/>
                <a:ea typeface="方正姚体简体" panose="03000509000000000000" charset="-122"/>
                <a:sym typeface="+mn-ea"/>
              </a:rPr>
              <a:t>执行管理体系</a:t>
            </a:r>
            <a:endParaRPr lang="zh-CN" altLang="en-US" sz="3200" b="1" dirty="0">
              <a:solidFill>
                <a:srgbClr val="F52C72"/>
              </a:solidFill>
              <a:latin typeface="方正姚体简体" panose="03000509000000000000" charset="-122"/>
              <a:ea typeface="方正姚体简体" panose="03000509000000000000" charset="-122"/>
              <a:sym typeface="+mn-ea"/>
            </a:endParaRPr>
          </a:p>
        </p:txBody>
      </p:sp>
    </p:spTree>
    <p:custDataLst>
      <p:tags r:id="rId1"/>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939174" y="3178792"/>
            <a:ext cx="3319926" cy="1136032"/>
            <a:chOff x="267214" y="3270047"/>
            <a:chExt cx="3319780" cy="1135982"/>
          </a:xfrm>
        </p:grpSpPr>
        <p:sp>
          <p:nvSpPr>
            <p:cNvPr id="2" name="矩形 1"/>
            <p:cNvSpPr/>
            <p:nvPr/>
          </p:nvSpPr>
          <p:spPr>
            <a:xfrm>
              <a:off x="267545" y="3270047"/>
              <a:ext cx="1512916" cy="368284"/>
            </a:xfrm>
            <a:prstGeom prst="rect">
              <a:avLst/>
            </a:prstGeom>
          </p:spPr>
          <p:txBody>
            <a:bodyPr wrap="square">
              <a:spAutoFit/>
            </a:bodyPr>
            <a:lstStyle/>
            <a:p>
              <a:pPr algn="l"/>
              <a:r>
                <a:rPr lang="zh-CN" altLang="en-US" sz="1800" b="1" dirty="0">
                  <a:solidFill>
                    <a:schemeClr val="tx1">
                      <a:lumMod val="85000"/>
                      <a:lumOff val="15000"/>
                    </a:schemeClr>
                  </a:solidFill>
                  <a:latin typeface="微软雅黑" panose="020B0503020204020204" charset="-122"/>
                  <a:ea typeface="微软雅黑" panose="020B0503020204020204" charset="-122"/>
                </a:rPr>
                <a:t>质量目标</a:t>
              </a:r>
              <a:endParaRPr lang="zh-CN" altLang="en-US" sz="1800" b="1" dirty="0">
                <a:solidFill>
                  <a:schemeClr val="tx1">
                    <a:lumMod val="85000"/>
                    <a:lumOff val="15000"/>
                  </a:schemeClr>
                </a:solidFill>
                <a:latin typeface="微软雅黑" panose="020B0503020204020204" charset="-122"/>
                <a:ea typeface="微软雅黑" panose="020B0503020204020204" charset="-122"/>
              </a:endParaRPr>
            </a:p>
          </p:txBody>
        </p:sp>
        <p:sp>
          <p:nvSpPr>
            <p:cNvPr id="3" name="矩形 2"/>
            <p:cNvSpPr/>
            <p:nvPr/>
          </p:nvSpPr>
          <p:spPr>
            <a:xfrm>
              <a:off x="267214" y="3668827"/>
              <a:ext cx="3319780" cy="737202"/>
            </a:xfrm>
            <a:prstGeom prst="rect">
              <a:avLst/>
            </a:prstGeom>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charset="-122"/>
                  <a:ea typeface="微软雅黑" panose="020B0503020204020204" charset="-122"/>
                  <a:sym typeface="+mn-ea"/>
                </a:rPr>
                <a:t>工程一次验交合格率</a:t>
              </a:r>
              <a:r>
                <a:rPr lang="en-US" altLang="zh-CN" sz="1400" dirty="0">
                  <a:solidFill>
                    <a:schemeClr val="tx1">
                      <a:lumMod val="85000"/>
                      <a:lumOff val="15000"/>
                    </a:schemeClr>
                  </a:solidFill>
                  <a:latin typeface="微软雅黑" panose="020B0503020204020204" charset="-122"/>
                  <a:ea typeface="微软雅黑" panose="020B0503020204020204" charset="-122"/>
                  <a:sym typeface="+mn-ea"/>
                </a:rPr>
                <a:t>100%</a:t>
              </a:r>
              <a:endParaRPr lang="en-US" altLang="zh-CN" sz="1400" dirty="0">
                <a:solidFill>
                  <a:schemeClr val="tx1">
                    <a:lumMod val="85000"/>
                    <a:lumOff val="15000"/>
                  </a:schemeClr>
                </a:solidFill>
                <a:latin typeface="微软雅黑" panose="020B0503020204020204" charset="-122"/>
                <a:ea typeface="微软雅黑" panose="020B0503020204020204" charset="-122"/>
                <a:sym typeface="+mn-ea"/>
              </a:endParaRPr>
            </a:p>
            <a:p>
              <a:pPr>
                <a:lnSpc>
                  <a:spcPct val="150000"/>
                </a:lnSpc>
              </a:pPr>
              <a:r>
                <a:rPr lang="zh-CN" altLang="en-US" sz="1400" dirty="0">
                  <a:solidFill>
                    <a:schemeClr val="tx1">
                      <a:lumMod val="85000"/>
                      <a:lumOff val="15000"/>
                    </a:schemeClr>
                  </a:solidFill>
                  <a:latin typeface="微软雅黑" panose="020B0503020204020204" charset="-122"/>
                  <a:ea typeface="微软雅黑" panose="020B0503020204020204" charset="-122"/>
                  <a:sym typeface="+mn-ea"/>
                </a:rPr>
                <a:t>工程合同履约率</a:t>
              </a:r>
              <a:r>
                <a:rPr lang="en-US" altLang="zh-CN" sz="1400" dirty="0">
                  <a:solidFill>
                    <a:schemeClr val="tx1">
                      <a:lumMod val="85000"/>
                      <a:lumOff val="15000"/>
                    </a:schemeClr>
                  </a:solidFill>
                  <a:latin typeface="微软雅黑" panose="020B0503020204020204" charset="-122"/>
                  <a:ea typeface="微软雅黑" panose="020B0503020204020204" charset="-122"/>
                  <a:sym typeface="+mn-ea"/>
                </a:rPr>
                <a:t>100%</a:t>
              </a:r>
              <a:endParaRPr lang="en-US" altLang="zh-CN" sz="1400" dirty="0">
                <a:solidFill>
                  <a:schemeClr val="tx1">
                    <a:lumMod val="85000"/>
                    <a:lumOff val="15000"/>
                  </a:schemeClr>
                </a:solidFill>
                <a:latin typeface="微软雅黑" panose="020B0503020204020204" charset="-122"/>
                <a:ea typeface="微软雅黑" panose="020B0503020204020204" charset="-122"/>
                <a:sym typeface="+mn-ea"/>
              </a:endParaRPr>
            </a:p>
          </p:txBody>
        </p:sp>
      </p:grpSp>
      <p:grpSp>
        <p:nvGrpSpPr>
          <p:cNvPr id="4" name="组合 3"/>
          <p:cNvGrpSpPr/>
          <p:nvPr/>
        </p:nvGrpSpPr>
        <p:grpSpPr>
          <a:xfrm>
            <a:off x="951625" y="3242297"/>
            <a:ext cx="1908259" cy="1459248"/>
            <a:chOff x="-12186" y="3270047"/>
            <a:chExt cx="1908175" cy="1459183"/>
          </a:xfrm>
        </p:grpSpPr>
        <p:sp>
          <p:nvSpPr>
            <p:cNvPr id="5" name="矩形 4"/>
            <p:cNvSpPr/>
            <p:nvPr/>
          </p:nvSpPr>
          <p:spPr>
            <a:xfrm>
              <a:off x="-12186" y="3270047"/>
              <a:ext cx="1512916" cy="368284"/>
            </a:xfrm>
            <a:prstGeom prst="rect">
              <a:avLst/>
            </a:prstGeom>
          </p:spPr>
          <p:txBody>
            <a:bodyPr wrap="square">
              <a:spAutoFit/>
            </a:bodyPr>
            <a:lstStyle/>
            <a:p>
              <a:pPr algn="l"/>
              <a:r>
                <a:rPr lang="zh-CN" altLang="en-US" sz="1800" b="1" dirty="0">
                  <a:solidFill>
                    <a:schemeClr val="tx1">
                      <a:lumMod val="85000"/>
                      <a:lumOff val="15000"/>
                    </a:schemeClr>
                  </a:solidFill>
                  <a:latin typeface="微软雅黑" panose="020B0503020204020204" charset="-122"/>
                  <a:ea typeface="微软雅黑" panose="020B0503020204020204" charset="-122"/>
                </a:rPr>
                <a:t>质量方针</a:t>
              </a:r>
              <a:endParaRPr lang="zh-CN" altLang="en-US" sz="1800" b="1" dirty="0">
                <a:solidFill>
                  <a:schemeClr val="tx1">
                    <a:lumMod val="85000"/>
                    <a:lumOff val="15000"/>
                  </a:schemeClr>
                </a:solidFill>
                <a:latin typeface="微软雅黑" panose="020B0503020204020204" charset="-122"/>
                <a:ea typeface="微软雅黑" panose="020B0503020204020204" charset="-122"/>
              </a:endParaRPr>
            </a:p>
          </p:txBody>
        </p:sp>
        <p:sp>
          <p:nvSpPr>
            <p:cNvPr id="7" name="矩形 6"/>
            <p:cNvSpPr/>
            <p:nvPr/>
          </p:nvSpPr>
          <p:spPr>
            <a:xfrm>
              <a:off x="-12186" y="3668827"/>
              <a:ext cx="1908175" cy="1060403"/>
            </a:xfrm>
            <a:prstGeom prst="rect">
              <a:avLst/>
            </a:prstGeom>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charset="-122"/>
                  <a:ea typeface="微软雅黑" panose="020B0503020204020204" charset="-122"/>
                  <a:sym typeface="+mn-ea"/>
                </a:rPr>
                <a:t>按照项目的质量方针提供用户满意的工程和服务</a:t>
              </a:r>
              <a:endParaRPr lang="zh-CN" altLang="en-US" sz="1400" dirty="0">
                <a:solidFill>
                  <a:schemeClr val="tx1">
                    <a:lumMod val="85000"/>
                    <a:lumOff val="15000"/>
                  </a:schemeClr>
                </a:solidFill>
                <a:latin typeface="微软雅黑" panose="020B0503020204020204" charset="-122"/>
                <a:ea typeface="微软雅黑" panose="020B0503020204020204" charset="-122"/>
                <a:sym typeface="+mn-ea"/>
              </a:endParaRPr>
            </a:p>
          </p:txBody>
        </p:sp>
      </p:grpSp>
      <p:grpSp>
        <p:nvGrpSpPr>
          <p:cNvPr id="10" name="组合 9"/>
          <p:cNvGrpSpPr/>
          <p:nvPr/>
        </p:nvGrpSpPr>
        <p:grpSpPr>
          <a:xfrm>
            <a:off x="9804092" y="3166091"/>
            <a:ext cx="3319926" cy="2428893"/>
            <a:chOff x="267214" y="3270047"/>
            <a:chExt cx="3319780" cy="2428786"/>
          </a:xfrm>
        </p:grpSpPr>
        <p:sp>
          <p:nvSpPr>
            <p:cNvPr id="11" name="矩形 10"/>
            <p:cNvSpPr/>
            <p:nvPr/>
          </p:nvSpPr>
          <p:spPr>
            <a:xfrm>
              <a:off x="267849" y="3270047"/>
              <a:ext cx="2350771" cy="368284"/>
            </a:xfrm>
            <a:prstGeom prst="rect">
              <a:avLst/>
            </a:prstGeom>
          </p:spPr>
          <p:txBody>
            <a:bodyPr wrap="square">
              <a:spAutoFit/>
            </a:bodyPr>
            <a:lstStyle/>
            <a:p>
              <a:pPr algn="l"/>
              <a:r>
                <a:rPr lang="zh-CN" altLang="en-US" sz="1800" b="1" dirty="0">
                  <a:solidFill>
                    <a:schemeClr val="tx1">
                      <a:lumMod val="85000"/>
                      <a:lumOff val="15000"/>
                    </a:schemeClr>
                  </a:solidFill>
                  <a:latin typeface="微软雅黑" panose="020B0503020204020204" charset="-122"/>
                  <a:ea typeface="微软雅黑" panose="020B0503020204020204" charset="-122"/>
                </a:rPr>
                <a:t>质量保证措施</a:t>
              </a:r>
              <a:endParaRPr lang="zh-CN" altLang="en-US" sz="1800" b="1" dirty="0">
                <a:solidFill>
                  <a:schemeClr val="tx1">
                    <a:lumMod val="85000"/>
                    <a:lumOff val="15000"/>
                  </a:schemeClr>
                </a:solidFill>
                <a:latin typeface="微软雅黑" panose="020B0503020204020204" charset="-122"/>
                <a:ea typeface="微软雅黑" panose="020B0503020204020204" charset="-122"/>
              </a:endParaRPr>
            </a:p>
          </p:txBody>
        </p:sp>
        <p:sp>
          <p:nvSpPr>
            <p:cNvPr id="27" name="矩形 26"/>
            <p:cNvSpPr/>
            <p:nvPr/>
          </p:nvSpPr>
          <p:spPr>
            <a:xfrm>
              <a:off x="267214" y="3668827"/>
              <a:ext cx="3319780" cy="2030006"/>
            </a:xfrm>
            <a:prstGeom prst="rect">
              <a:avLst/>
            </a:prstGeom>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charset="-122"/>
                  <a:ea typeface="微软雅黑" panose="020B0503020204020204" charset="-122"/>
                  <a:sym typeface="+mn-ea"/>
                </a:rPr>
                <a:t>建立严格的工程质量责任制和终身负责制，项目经理为工程质量第一责任者，对工程项目负领导责任，在项目建设的每个阶段，坚持不懈地把质量工作抓实、抓好，在工程进度与质量关系上，进度服从质量。</a:t>
              </a:r>
              <a:endParaRPr lang="zh-CN" altLang="en-US" sz="1400" dirty="0">
                <a:solidFill>
                  <a:schemeClr val="tx1">
                    <a:lumMod val="85000"/>
                    <a:lumOff val="15000"/>
                  </a:schemeClr>
                </a:solidFill>
                <a:latin typeface="微软雅黑" panose="020B0503020204020204" charset="-122"/>
                <a:ea typeface="微软雅黑" panose="020B0503020204020204" charset="-122"/>
                <a:sym typeface="+mn-ea"/>
              </a:endParaRPr>
            </a:p>
          </p:txBody>
        </p:sp>
      </p:grpSp>
      <p:grpSp>
        <p:nvGrpSpPr>
          <p:cNvPr id="28" name="组合 27"/>
          <p:cNvGrpSpPr/>
          <p:nvPr/>
        </p:nvGrpSpPr>
        <p:grpSpPr>
          <a:xfrm>
            <a:off x="3199309" y="3204195"/>
            <a:ext cx="3319926" cy="1782463"/>
            <a:chOff x="324364" y="3270047"/>
            <a:chExt cx="3319780" cy="1782384"/>
          </a:xfrm>
        </p:grpSpPr>
        <p:sp>
          <p:nvSpPr>
            <p:cNvPr id="29" name="矩形 28"/>
            <p:cNvSpPr/>
            <p:nvPr/>
          </p:nvSpPr>
          <p:spPr>
            <a:xfrm>
              <a:off x="324999" y="3270047"/>
              <a:ext cx="2350771" cy="368284"/>
            </a:xfrm>
            <a:prstGeom prst="rect">
              <a:avLst/>
            </a:prstGeom>
          </p:spPr>
          <p:txBody>
            <a:bodyPr wrap="square">
              <a:spAutoFit/>
            </a:bodyPr>
            <a:lstStyle/>
            <a:p>
              <a:pPr algn="l"/>
              <a:r>
                <a:rPr lang="zh-CN" altLang="en-US" sz="1800" b="1" dirty="0">
                  <a:solidFill>
                    <a:schemeClr val="tx1">
                      <a:lumMod val="85000"/>
                      <a:lumOff val="15000"/>
                    </a:schemeClr>
                  </a:solidFill>
                  <a:latin typeface="微软雅黑" panose="020B0503020204020204" charset="-122"/>
                  <a:ea typeface="微软雅黑" panose="020B0503020204020204" charset="-122"/>
                </a:rPr>
                <a:t>质量保证体系</a:t>
              </a:r>
              <a:endParaRPr lang="zh-CN" altLang="en-US" sz="1800" b="1" dirty="0">
                <a:solidFill>
                  <a:schemeClr val="tx1">
                    <a:lumMod val="85000"/>
                    <a:lumOff val="15000"/>
                  </a:schemeClr>
                </a:solidFill>
                <a:latin typeface="微软雅黑" panose="020B0503020204020204" charset="-122"/>
                <a:ea typeface="微软雅黑" panose="020B0503020204020204" charset="-122"/>
              </a:endParaRPr>
            </a:p>
          </p:txBody>
        </p:sp>
        <p:sp>
          <p:nvSpPr>
            <p:cNvPr id="32" name="矩形 31"/>
            <p:cNvSpPr/>
            <p:nvPr/>
          </p:nvSpPr>
          <p:spPr>
            <a:xfrm>
              <a:off x="324364" y="3668827"/>
              <a:ext cx="3319780" cy="1383604"/>
            </a:xfrm>
            <a:prstGeom prst="rect">
              <a:avLst/>
            </a:prstGeom>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charset="-122"/>
                  <a:ea typeface="微软雅黑" panose="020B0503020204020204" charset="-122"/>
                  <a:sym typeface="+mn-ea"/>
                </a:rPr>
                <a:t>建立并保持文件化的质量体系，以使公司的质量管理和各项质量活动实现规范化和程序化，提高质量保证能力，保证工程和服务质量符合规定要求。</a:t>
              </a:r>
              <a:endParaRPr lang="zh-CN" altLang="en-US" sz="1400" dirty="0">
                <a:solidFill>
                  <a:schemeClr val="tx1">
                    <a:lumMod val="85000"/>
                    <a:lumOff val="15000"/>
                  </a:schemeClr>
                </a:solidFill>
                <a:latin typeface="微软雅黑" panose="020B0503020204020204" charset="-122"/>
                <a:ea typeface="微软雅黑" panose="020B0503020204020204" charset="-122"/>
                <a:sym typeface="+mn-ea"/>
              </a:endParaRPr>
            </a:p>
          </p:txBody>
        </p:sp>
      </p:grpSp>
      <p:sp>
        <p:nvSpPr>
          <p:cNvPr id="33" name="矩形 32"/>
          <p:cNvSpPr/>
          <p:nvPr/>
        </p:nvSpPr>
        <p:spPr>
          <a:xfrm>
            <a:off x="1210399" y="2595201"/>
            <a:ext cx="1268467" cy="583565"/>
          </a:xfrm>
          <a:prstGeom prst="rect">
            <a:avLst/>
          </a:prstGeom>
        </p:spPr>
        <p:txBody>
          <a:bodyPr wrap="square">
            <a:spAutoFit/>
          </a:bodyPr>
          <a:lstStyle/>
          <a:p>
            <a:pPr algn="l"/>
            <a:r>
              <a:rPr lang="en-US" altLang="zh-CN" sz="3200" b="1" dirty="0">
                <a:solidFill>
                  <a:schemeClr val="tx1">
                    <a:lumMod val="85000"/>
                    <a:lumOff val="15000"/>
                  </a:schemeClr>
                </a:solidFill>
                <a:latin typeface="微软雅黑" panose="020B0503020204020204" charset="-122"/>
                <a:ea typeface="微软雅黑" panose="020B0503020204020204" charset="-122"/>
              </a:rPr>
              <a:t>01</a:t>
            </a:r>
            <a:endParaRPr lang="en-US" altLang="zh-CN" sz="3200" b="1" dirty="0">
              <a:solidFill>
                <a:schemeClr val="tx1">
                  <a:lumMod val="85000"/>
                  <a:lumOff val="15000"/>
                </a:schemeClr>
              </a:solidFill>
              <a:latin typeface="微软雅黑" panose="020B0503020204020204" charset="-122"/>
              <a:ea typeface="微软雅黑" panose="020B0503020204020204" charset="-122"/>
            </a:endParaRPr>
          </a:p>
        </p:txBody>
      </p:sp>
      <p:sp>
        <p:nvSpPr>
          <p:cNvPr id="35" name="矩形 34"/>
          <p:cNvSpPr/>
          <p:nvPr/>
        </p:nvSpPr>
        <p:spPr>
          <a:xfrm>
            <a:off x="3520315" y="2595201"/>
            <a:ext cx="1268467" cy="583565"/>
          </a:xfrm>
          <a:prstGeom prst="rect">
            <a:avLst/>
          </a:prstGeom>
        </p:spPr>
        <p:txBody>
          <a:bodyPr wrap="square">
            <a:spAutoFit/>
          </a:bodyPr>
          <a:lstStyle/>
          <a:p>
            <a:pPr algn="l"/>
            <a:r>
              <a:rPr lang="en-US" altLang="zh-CN" sz="3200" b="1" dirty="0">
                <a:solidFill>
                  <a:schemeClr val="tx1">
                    <a:lumMod val="85000"/>
                    <a:lumOff val="15000"/>
                  </a:schemeClr>
                </a:solidFill>
                <a:latin typeface="微软雅黑" panose="020B0503020204020204" charset="-122"/>
                <a:ea typeface="微软雅黑" panose="020B0503020204020204" charset="-122"/>
              </a:rPr>
              <a:t>02</a:t>
            </a:r>
            <a:endParaRPr lang="en-US" altLang="zh-CN" sz="3200" b="1" dirty="0">
              <a:solidFill>
                <a:schemeClr val="tx1">
                  <a:lumMod val="85000"/>
                  <a:lumOff val="15000"/>
                </a:schemeClr>
              </a:solidFill>
              <a:latin typeface="微软雅黑" panose="020B0503020204020204" charset="-122"/>
              <a:ea typeface="微软雅黑" panose="020B0503020204020204" charset="-122"/>
            </a:endParaRPr>
          </a:p>
        </p:txBody>
      </p:sp>
      <p:sp>
        <p:nvSpPr>
          <p:cNvPr id="36" name="矩形 35"/>
          <p:cNvSpPr/>
          <p:nvPr/>
        </p:nvSpPr>
        <p:spPr>
          <a:xfrm>
            <a:off x="7108409" y="2595201"/>
            <a:ext cx="1344078" cy="583565"/>
          </a:xfrm>
          <a:prstGeom prst="rect">
            <a:avLst/>
          </a:prstGeom>
        </p:spPr>
        <p:txBody>
          <a:bodyPr wrap="square">
            <a:spAutoFit/>
          </a:bodyPr>
          <a:lstStyle/>
          <a:p>
            <a:pPr algn="l"/>
            <a:r>
              <a:rPr lang="en-US" altLang="zh-CN" sz="3200" b="1" dirty="0">
                <a:solidFill>
                  <a:schemeClr val="tx1">
                    <a:lumMod val="85000"/>
                    <a:lumOff val="15000"/>
                  </a:schemeClr>
                </a:solidFill>
                <a:latin typeface="微软雅黑" panose="020B0503020204020204" charset="-122"/>
                <a:ea typeface="微软雅黑" panose="020B0503020204020204" charset="-122"/>
              </a:rPr>
              <a:t>03</a:t>
            </a:r>
            <a:endParaRPr lang="en-US" altLang="zh-CN" sz="3200" b="1" dirty="0">
              <a:solidFill>
                <a:schemeClr val="tx1">
                  <a:lumMod val="85000"/>
                  <a:lumOff val="15000"/>
                </a:schemeClr>
              </a:solidFill>
              <a:latin typeface="微软雅黑" panose="020B0503020204020204" charset="-122"/>
              <a:ea typeface="微软雅黑" panose="020B0503020204020204" charset="-122"/>
            </a:endParaRPr>
          </a:p>
        </p:txBody>
      </p:sp>
      <p:sp>
        <p:nvSpPr>
          <p:cNvPr id="37" name="矩形 36"/>
          <p:cNvSpPr/>
          <p:nvPr/>
        </p:nvSpPr>
        <p:spPr>
          <a:xfrm>
            <a:off x="10175901" y="2595201"/>
            <a:ext cx="1335188" cy="583565"/>
          </a:xfrm>
          <a:prstGeom prst="rect">
            <a:avLst/>
          </a:prstGeom>
        </p:spPr>
        <p:txBody>
          <a:bodyPr wrap="square">
            <a:spAutoFit/>
          </a:bodyPr>
          <a:lstStyle/>
          <a:p>
            <a:pPr algn="l"/>
            <a:r>
              <a:rPr lang="en-US" altLang="zh-CN" sz="3200" b="1" dirty="0">
                <a:solidFill>
                  <a:schemeClr val="tx1">
                    <a:lumMod val="85000"/>
                    <a:lumOff val="15000"/>
                  </a:schemeClr>
                </a:solidFill>
                <a:latin typeface="微软雅黑" panose="020B0503020204020204" charset="-122"/>
                <a:ea typeface="微软雅黑" panose="020B0503020204020204" charset="-122"/>
              </a:rPr>
              <a:t>04</a:t>
            </a:r>
            <a:endParaRPr lang="en-US" altLang="zh-CN" sz="3200" b="1" dirty="0">
              <a:solidFill>
                <a:schemeClr val="tx1">
                  <a:lumMod val="85000"/>
                  <a:lumOff val="15000"/>
                </a:schemeClr>
              </a:solidFill>
              <a:latin typeface="微软雅黑" panose="020B0503020204020204" charset="-122"/>
              <a:ea typeface="微软雅黑" panose="020B0503020204020204" charset="-122"/>
            </a:endParaRPr>
          </a:p>
        </p:txBody>
      </p:sp>
      <p:sp>
        <p:nvSpPr>
          <p:cNvPr id="21" name="文本框 20"/>
          <p:cNvSpPr txBox="1"/>
          <p:nvPr/>
        </p:nvSpPr>
        <p:spPr>
          <a:xfrm>
            <a:off x="529190" y="1198562"/>
            <a:ext cx="13344055" cy="501650"/>
          </a:xfrm>
          <a:prstGeom prst="rect">
            <a:avLst/>
          </a:prstGeom>
          <a:noFill/>
        </p:spPr>
        <p:txBody>
          <a:bodyPr wrap="square" rtlCol="0" anchor="t">
            <a:spAutoFit/>
            <a:scene3d>
              <a:camera prst="orthographicFront"/>
              <a:lightRig rig="threePt" dir="t"/>
            </a:scene3d>
          </a:bodyPr>
          <a:lstStyle/>
          <a:p>
            <a:pPr algn="ctr"/>
            <a:r>
              <a:rPr lang="en-US" altLang="zh-CN"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rPr>
              <a:t>MANGO OUTLET OPENING </a:t>
            </a:r>
            <a:endParaRPr lang="zh-CN" altLang="en-US"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sym typeface="+mn-ea"/>
            </a:endParaRPr>
          </a:p>
        </p:txBody>
      </p:sp>
      <p:sp>
        <p:nvSpPr>
          <p:cNvPr id="22" name="文本框 21"/>
          <p:cNvSpPr txBox="1"/>
          <p:nvPr/>
        </p:nvSpPr>
        <p:spPr>
          <a:xfrm>
            <a:off x="527074" y="644051"/>
            <a:ext cx="13344055" cy="583565"/>
          </a:xfrm>
          <a:prstGeom prst="rect">
            <a:avLst/>
          </a:prstGeom>
          <a:noFill/>
        </p:spPr>
        <p:txBody>
          <a:bodyPr wrap="square" rtlCol="0" anchor="t">
            <a:spAutoFit/>
          </a:bodyPr>
          <a:lstStyle/>
          <a:p>
            <a:pPr algn="ctr">
              <a:buClrTx/>
              <a:buSzTx/>
              <a:buFontTx/>
            </a:pPr>
            <a:r>
              <a:rPr lang="zh-CN" altLang="en-US" sz="3200" b="1" dirty="0">
                <a:solidFill>
                  <a:srgbClr val="F52C72"/>
                </a:solidFill>
                <a:latin typeface="方正姚体简体" panose="03000509000000000000" charset="-122"/>
                <a:ea typeface="方正姚体简体" panose="03000509000000000000" charset="-122"/>
                <a:sym typeface="+mn-ea"/>
              </a:rPr>
              <a:t>质量保障体系</a:t>
            </a:r>
            <a:endParaRPr lang="zh-CN" altLang="en-US" sz="3200" b="1" dirty="0">
              <a:solidFill>
                <a:srgbClr val="F52C72"/>
              </a:solidFill>
              <a:latin typeface="方正姚体简体" panose="03000509000000000000" charset="-122"/>
              <a:ea typeface="方正姚体简体" panose="03000509000000000000" charset="-122"/>
              <a:sym typeface="+mn-ea"/>
            </a:endParaRPr>
          </a:p>
        </p:txBody>
      </p:sp>
    </p:spTree>
    <p:custDataLst>
      <p:tags r:id="rId1"/>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529190" y="1198562"/>
            <a:ext cx="13344055" cy="501650"/>
          </a:xfrm>
          <a:prstGeom prst="rect">
            <a:avLst/>
          </a:prstGeom>
          <a:noFill/>
        </p:spPr>
        <p:txBody>
          <a:bodyPr wrap="square" rtlCol="0" anchor="t">
            <a:spAutoFit/>
            <a:scene3d>
              <a:camera prst="orthographicFront"/>
              <a:lightRig rig="threePt" dir="t"/>
            </a:scene3d>
          </a:bodyPr>
          <a:lstStyle/>
          <a:p>
            <a:pPr algn="ctr"/>
            <a:r>
              <a:rPr lang="en-US" altLang="zh-CN"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rPr>
              <a:t>MANGO OUTLET OPENING </a:t>
            </a:r>
            <a:endParaRPr lang="zh-CN" altLang="en-US"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sym typeface="+mn-ea"/>
            </a:endParaRPr>
          </a:p>
        </p:txBody>
      </p:sp>
      <p:sp>
        <p:nvSpPr>
          <p:cNvPr id="6" name="矩形 5"/>
          <p:cNvSpPr/>
          <p:nvPr/>
        </p:nvSpPr>
        <p:spPr>
          <a:xfrm>
            <a:off x="1116064" y="2077223"/>
            <a:ext cx="330849" cy="413404"/>
          </a:xfrm>
          <a:prstGeom prst="rect">
            <a:avLst/>
          </a:prstGeom>
          <a:noFill/>
          <a:ln>
            <a:noFill/>
          </a:ln>
          <a:extLst>
            <a:ext uri="{909E8E84-426E-40DD-AFC4-6F175D3DCCD1}">
              <a14:hiddenFill xmlns:a14="http://schemas.microsoft.com/office/drawing/2010/main">
                <a:solidFill>
                  <a:srgbClr val="31A4D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altLang="zh-CN" sz="1865" b="1" dirty="0">
                <a:solidFill>
                  <a:schemeClr val="tx1">
                    <a:lumMod val="85000"/>
                    <a:lumOff val="15000"/>
                  </a:schemeClr>
                </a:solidFill>
                <a:latin typeface="微软雅黑" panose="020B0503020204020204" charset="-122"/>
                <a:ea typeface="微软雅黑" panose="020B0503020204020204" charset="-122"/>
              </a:rPr>
              <a:t>A</a:t>
            </a:r>
            <a:endParaRPr lang="en-US" altLang="zh-CN" sz="1865" b="1" dirty="0">
              <a:solidFill>
                <a:schemeClr val="tx1">
                  <a:lumMod val="85000"/>
                  <a:lumOff val="15000"/>
                </a:schemeClr>
              </a:solidFill>
              <a:latin typeface="微软雅黑" panose="020B0503020204020204" charset="-122"/>
              <a:ea typeface="微软雅黑" panose="020B0503020204020204" charset="-122"/>
            </a:endParaRPr>
          </a:p>
        </p:txBody>
      </p:sp>
      <p:sp>
        <p:nvSpPr>
          <p:cNvPr id="19" name="矩形 18"/>
          <p:cNvSpPr/>
          <p:nvPr/>
        </p:nvSpPr>
        <p:spPr>
          <a:xfrm>
            <a:off x="5713365" y="2038846"/>
            <a:ext cx="330849" cy="413404"/>
          </a:xfrm>
          <a:prstGeom prst="rect">
            <a:avLst/>
          </a:prstGeom>
          <a:noFill/>
          <a:ln>
            <a:noFill/>
          </a:ln>
          <a:extLst>
            <a:ext uri="{909E8E84-426E-40DD-AFC4-6F175D3DCCD1}">
              <a14:hiddenFill xmlns:a14="http://schemas.microsoft.com/office/drawing/2010/main">
                <a:solidFill>
                  <a:srgbClr val="31A4D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altLang="zh-CN" sz="1865" b="1">
                <a:solidFill>
                  <a:schemeClr val="tx1">
                    <a:lumMod val="85000"/>
                    <a:lumOff val="15000"/>
                  </a:schemeClr>
                </a:solidFill>
                <a:latin typeface="微软雅黑" panose="020B0503020204020204" charset="-122"/>
                <a:ea typeface="微软雅黑" panose="020B0503020204020204" charset="-122"/>
              </a:rPr>
              <a:t>B</a:t>
            </a:r>
            <a:endParaRPr lang="en-US" altLang="zh-CN" sz="1865" b="1">
              <a:solidFill>
                <a:schemeClr val="tx1">
                  <a:lumMod val="85000"/>
                  <a:lumOff val="15000"/>
                </a:schemeClr>
              </a:solidFill>
              <a:latin typeface="微软雅黑" panose="020B0503020204020204" charset="-122"/>
              <a:ea typeface="微软雅黑" panose="020B0503020204020204" charset="-122"/>
            </a:endParaRPr>
          </a:p>
        </p:txBody>
      </p:sp>
      <p:sp>
        <p:nvSpPr>
          <p:cNvPr id="8" name="矩形 7"/>
          <p:cNvSpPr/>
          <p:nvPr/>
        </p:nvSpPr>
        <p:spPr>
          <a:xfrm>
            <a:off x="10437851" y="2214819"/>
            <a:ext cx="330849" cy="413404"/>
          </a:xfrm>
          <a:prstGeom prst="rect">
            <a:avLst/>
          </a:prstGeom>
          <a:noFill/>
          <a:ln>
            <a:noFill/>
          </a:ln>
          <a:extLst>
            <a:ext uri="{909E8E84-426E-40DD-AFC4-6F175D3DCCD1}">
              <a14:hiddenFill xmlns:a14="http://schemas.microsoft.com/office/drawing/2010/main">
                <a:solidFill>
                  <a:srgbClr val="31A4D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altLang="zh-CN" sz="1865" b="1" dirty="0">
                <a:solidFill>
                  <a:schemeClr val="tx1">
                    <a:lumMod val="85000"/>
                    <a:lumOff val="15000"/>
                  </a:schemeClr>
                </a:solidFill>
                <a:latin typeface="微软雅黑" panose="020B0503020204020204" charset="-122"/>
                <a:ea typeface="微软雅黑" panose="020B0503020204020204" charset="-122"/>
              </a:rPr>
              <a:t>C</a:t>
            </a:r>
            <a:endParaRPr lang="en-US" altLang="zh-CN" sz="1865" b="1" dirty="0">
              <a:solidFill>
                <a:schemeClr val="tx1">
                  <a:lumMod val="85000"/>
                  <a:lumOff val="15000"/>
                </a:schemeClr>
              </a:solidFill>
              <a:latin typeface="微软雅黑" panose="020B0503020204020204" charset="-122"/>
              <a:ea typeface="微软雅黑" panose="020B0503020204020204" charset="-122"/>
            </a:endParaRPr>
          </a:p>
        </p:txBody>
      </p:sp>
      <p:grpSp>
        <p:nvGrpSpPr>
          <p:cNvPr id="26" name="组合 25"/>
          <p:cNvGrpSpPr/>
          <p:nvPr/>
        </p:nvGrpSpPr>
        <p:grpSpPr>
          <a:xfrm>
            <a:off x="1021017" y="2628223"/>
            <a:ext cx="4454934" cy="2711468"/>
            <a:chOff x="267543" y="3270047"/>
            <a:chExt cx="4454737" cy="2711347"/>
          </a:xfrm>
        </p:grpSpPr>
        <p:sp>
          <p:nvSpPr>
            <p:cNvPr id="9" name="矩形 8"/>
            <p:cNvSpPr/>
            <p:nvPr/>
          </p:nvSpPr>
          <p:spPr>
            <a:xfrm>
              <a:off x="267544" y="3270047"/>
              <a:ext cx="1512916" cy="378443"/>
            </a:xfrm>
            <a:prstGeom prst="rect">
              <a:avLst/>
            </a:prstGeom>
          </p:spPr>
          <p:txBody>
            <a:bodyPr wrap="square">
              <a:spAutoFit/>
            </a:bodyPr>
            <a:lstStyle/>
            <a:p>
              <a:pPr algn="l"/>
              <a:r>
                <a:rPr lang="zh-CN" altLang="en-US" sz="1865" b="1" dirty="0">
                  <a:solidFill>
                    <a:schemeClr val="tx1">
                      <a:lumMod val="85000"/>
                      <a:lumOff val="15000"/>
                    </a:schemeClr>
                  </a:solidFill>
                  <a:latin typeface="微软雅黑" panose="020B0503020204020204" charset="-122"/>
                  <a:ea typeface="微软雅黑" panose="020B0503020204020204" charset="-122"/>
                </a:rPr>
                <a:t>防火</a:t>
              </a:r>
              <a:endParaRPr lang="zh-CN" altLang="en-US" sz="1865" b="1" dirty="0">
                <a:solidFill>
                  <a:schemeClr val="tx1">
                    <a:lumMod val="85000"/>
                    <a:lumOff val="15000"/>
                  </a:schemeClr>
                </a:solidFill>
                <a:latin typeface="微软雅黑" panose="020B0503020204020204" charset="-122"/>
                <a:ea typeface="微软雅黑" panose="020B0503020204020204" charset="-122"/>
              </a:endParaRPr>
            </a:p>
          </p:txBody>
        </p:sp>
        <p:sp>
          <p:nvSpPr>
            <p:cNvPr id="12" name="矩形 11"/>
            <p:cNvSpPr/>
            <p:nvPr/>
          </p:nvSpPr>
          <p:spPr>
            <a:xfrm>
              <a:off x="267543" y="3668827"/>
              <a:ext cx="4454737" cy="2312567"/>
            </a:xfrm>
            <a:prstGeom prst="rect">
              <a:avLst/>
            </a:prstGeom>
          </p:spPr>
          <p:txBody>
            <a:bodyPr wrap="square">
              <a:spAutoFit/>
            </a:bodyPr>
            <a:lstStyle/>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1</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、现场有明显的防火宣传标志，特定时间对周围进行防火检查；</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2</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、特殊作业需有指定操作证，清除附近易燃物；</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3</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、使用电气设备和易燃易爆物品，必须严格防火措施，指定防火负责人，配备灭火器材，确保展期安全。</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4</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、展位材质材料、基层面层装饰材料严格按照公安消防标准选择，隐蔽工程严格按照规章施工。</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5</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、工程现场不存放易燃、可燃材料；</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6</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、施工现场禁止吸烟。</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p:txBody>
        </p:sp>
      </p:grpSp>
      <p:grpSp>
        <p:nvGrpSpPr>
          <p:cNvPr id="14" name="组合 13"/>
          <p:cNvGrpSpPr/>
          <p:nvPr/>
        </p:nvGrpSpPr>
        <p:grpSpPr>
          <a:xfrm>
            <a:off x="5608795" y="2589846"/>
            <a:ext cx="3939078" cy="2218073"/>
            <a:chOff x="267544" y="3270047"/>
            <a:chExt cx="3938904" cy="2217975"/>
          </a:xfrm>
        </p:grpSpPr>
        <p:sp>
          <p:nvSpPr>
            <p:cNvPr id="30" name="矩形 29"/>
            <p:cNvSpPr/>
            <p:nvPr/>
          </p:nvSpPr>
          <p:spPr>
            <a:xfrm>
              <a:off x="267544" y="3270047"/>
              <a:ext cx="1512916" cy="378443"/>
            </a:xfrm>
            <a:prstGeom prst="rect">
              <a:avLst/>
            </a:prstGeom>
          </p:spPr>
          <p:txBody>
            <a:bodyPr wrap="square">
              <a:spAutoFit/>
            </a:bodyPr>
            <a:lstStyle/>
            <a:p>
              <a:pPr algn="l"/>
              <a:r>
                <a:rPr lang="zh-CN" altLang="en-US" sz="1865" b="1" dirty="0">
                  <a:solidFill>
                    <a:schemeClr val="tx1">
                      <a:lumMod val="85000"/>
                      <a:lumOff val="15000"/>
                    </a:schemeClr>
                  </a:solidFill>
                  <a:latin typeface="微软雅黑" panose="020B0503020204020204" charset="-122"/>
                  <a:ea typeface="微软雅黑" panose="020B0503020204020204" charset="-122"/>
                </a:rPr>
                <a:t>防电</a:t>
              </a:r>
              <a:endParaRPr lang="zh-CN" altLang="en-US" sz="1865" b="1" dirty="0">
                <a:solidFill>
                  <a:schemeClr val="tx1">
                    <a:lumMod val="85000"/>
                    <a:lumOff val="15000"/>
                  </a:schemeClr>
                </a:solidFill>
                <a:latin typeface="微软雅黑" panose="020B0503020204020204" charset="-122"/>
                <a:ea typeface="微软雅黑" panose="020B0503020204020204" charset="-122"/>
              </a:endParaRPr>
            </a:p>
          </p:txBody>
        </p:sp>
        <p:sp>
          <p:nvSpPr>
            <p:cNvPr id="34" name="矩形 33"/>
            <p:cNvSpPr/>
            <p:nvPr/>
          </p:nvSpPr>
          <p:spPr>
            <a:xfrm>
              <a:off x="267544" y="3668827"/>
              <a:ext cx="3938904" cy="1819195"/>
            </a:xfrm>
            <a:prstGeom prst="rect">
              <a:avLst/>
            </a:prstGeom>
          </p:spPr>
          <p:txBody>
            <a:bodyPr wrap="square">
              <a:spAutoFit/>
            </a:bodyPr>
            <a:lstStyle/>
            <a:p>
              <a:pPr>
                <a:lnSpc>
                  <a:spcPct val="150000"/>
                </a:lnSpc>
              </a:pPr>
              <a:r>
                <a:rPr lang="en-US" sz="1065" dirty="0">
                  <a:solidFill>
                    <a:schemeClr val="tx1">
                      <a:lumMod val="75000"/>
                      <a:lumOff val="25000"/>
                    </a:schemeClr>
                  </a:solidFill>
                  <a:latin typeface="微软雅黑" panose="020B0503020204020204" charset="-122"/>
                  <a:ea typeface="微软雅黑" panose="020B0503020204020204" charset="-122"/>
                  <a:sym typeface="+mn-ea"/>
                </a:rPr>
                <a:t>1</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、配电箱要求：随时检车舞美防水、排水情况，防止小动物进入配电室，使配电电器和母线造成短路故障，并配置灭火器。</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2</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、线路接头示意专用管接头</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3</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、所有电线穿管保护</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4</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、认知合适设备负荷，防止超负荷供电</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5</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、定期检查电路，防止短路</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6</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、所用电线及电器设备电源线路均采用阻燃保护。</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p:txBody>
        </p:sp>
      </p:grpSp>
      <p:grpSp>
        <p:nvGrpSpPr>
          <p:cNvPr id="15" name="组合 14"/>
          <p:cNvGrpSpPr/>
          <p:nvPr/>
        </p:nvGrpSpPr>
        <p:grpSpPr>
          <a:xfrm>
            <a:off x="10352330" y="2765821"/>
            <a:ext cx="3319926" cy="983631"/>
            <a:chOff x="267544" y="3270048"/>
            <a:chExt cx="3319780" cy="983588"/>
          </a:xfrm>
        </p:grpSpPr>
        <p:sp>
          <p:nvSpPr>
            <p:cNvPr id="16" name="矩形 15"/>
            <p:cNvSpPr/>
            <p:nvPr/>
          </p:nvSpPr>
          <p:spPr>
            <a:xfrm>
              <a:off x="267544" y="3270048"/>
              <a:ext cx="1512916" cy="378444"/>
            </a:xfrm>
            <a:prstGeom prst="rect">
              <a:avLst/>
            </a:prstGeom>
          </p:spPr>
          <p:txBody>
            <a:bodyPr wrap="square">
              <a:spAutoFit/>
            </a:bodyPr>
            <a:lstStyle/>
            <a:p>
              <a:pPr algn="l"/>
              <a:r>
                <a:rPr lang="zh-CN" altLang="en-US" sz="1865" b="1" dirty="0">
                  <a:solidFill>
                    <a:schemeClr val="tx1">
                      <a:lumMod val="85000"/>
                      <a:lumOff val="15000"/>
                    </a:schemeClr>
                  </a:solidFill>
                  <a:latin typeface="微软雅黑" panose="020B0503020204020204" charset="-122"/>
                  <a:ea typeface="微软雅黑" panose="020B0503020204020204" charset="-122"/>
                </a:rPr>
                <a:t>防突发事件</a:t>
              </a:r>
              <a:endParaRPr lang="zh-CN" altLang="en-US" sz="1865" b="1" dirty="0">
                <a:solidFill>
                  <a:schemeClr val="tx1">
                    <a:lumMod val="85000"/>
                    <a:lumOff val="15000"/>
                  </a:schemeClr>
                </a:solidFill>
                <a:latin typeface="微软雅黑" panose="020B0503020204020204" charset="-122"/>
                <a:ea typeface="微软雅黑" panose="020B0503020204020204" charset="-122"/>
              </a:endParaRPr>
            </a:p>
          </p:txBody>
        </p:sp>
        <p:sp>
          <p:nvSpPr>
            <p:cNvPr id="21" name="矩形 20"/>
            <p:cNvSpPr/>
            <p:nvPr/>
          </p:nvSpPr>
          <p:spPr>
            <a:xfrm>
              <a:off x="267544" y="3668826"/>
              <a:ext cx="3319780" cy="584810"/>
            </a:xfrm>
            <a:prstGeom prst="rect">
              <a:avLst/>
            </a:prstGeom>
          </p:spPr>
          <p:txBody>
            <a:bodyPr wrap="square">
              <a:spAutoFit/>
            </a:bodyPr>
            <a:lstStyle/>
            <a:p>
              <a:pPr>
                <a:lnSpc>
                  <a:spcPct val="150000"/>
                </a:lnSpc>
              </a:pPr>
              <a:r>
                <a:rPr lang="en-US" sz="1065" dirty="0">
                  <a:solidFill>
                    <a:schemeClr val="tx1">
                      <a:lumMod val="75000"/>
                      <a:lumOff val="25000"/>
                    </a:schemeClr>
                  </a:solidFill>
                  <a:latin typeface="微软雅黑" panose="020B0503020204020204" charset="-122"/>
                  <a:ea typeface="微软雅黑" panose="020B0503020204020204" charset="-122"/>
                  <a:sym typeface="+mn-ea"/>
                </a:rPr>
                <a:t>1</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、自然灾害报告响应</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en-US" altLang="zh-CN" sz="1065" dirty="0">
                  <a:solidFill>
                    <a:schemeClr val="tx1">
                      <a:lumMod val="75000"/>
                      <a:lumOff val="25000"/>
                    </a:schemeClr>
                  </a:solidFill>
                  <a:latin typeface="微软雅黑" panose="020B0503020204020204" charset="-122"/>
                  <a:ea typeface="微软雅黑" panose="020B0503020204020204" charset="-122"/>
                  <a:sym typeface="+mn-ea"/>
                </a:rPr>
                <a:t>2</a:t>
              </a:r>
              <a:r>
                <a:rPr lang="zh-CN" altLang="en-US" sz="1065" dirty="0">
                  <a:solidFill>
                    <a:schemeClr val="tx1">
                      <a:lumMod val="75000"/>
                      <a:lumOff val="25000"/>
                    </a:schemeClr>
                  </a:solidFill>
                  <a:latin typeface="微软雅黑" panose="020B0503020204020204" charset="-122"/>
                  <a:ea typeface="微软雅黑" panose="020B0503020204020204" charset="-122"/>
                  <a:sym typeface="+mn-ea"/>
                </a:rPr>
                <a:t>、安全事故的报告和响应</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mn-ea"/>
              </a:endParaRPr>
            </a:p>
          </p:txBody>
        </p:sp>
      </p:grpSp>
      <p:sp>
        <p:nvSpPr>
          <p:cNvPr id="38" name="矩形 37"/>
          <p:cNvSpPr/>
          <p:nvPr/>
        </p:nvSpPr>
        <p:spPr>
          <a:xfrm>
            <a:off x="1021016" y="5205196"/>
            <a:ext cx="12453624" cy="1060450"/>
          </a:xfrm>
          <a:prstGeom prst="rect">
            <a:avLst/>
          </a:prstGeom>
          <a:solidFill>
            <a:schemeClr val="bg1"/>
          </a:solidFill>
        </p:spPr>
        <p:txBody>
          <a:bodyPr wrap="square">
            <a:spAutoFit/>
          </a:bodyPr>
          <a:lstStyle/>
          <a:p>
            <a:pPr marL="128905" indent="-128905">
              <a:lnSpc>
                <a:spcPct val="150000"/>
              </a:lnSpc>
              <a:buFont typeface="Wingdings" panose="05000000000000000000" charset="0"/>
              <a:buChar char=""/>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施工前编制切实可行的质量计划，在施工中按照质量计划进行质量控制。</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mn-ea"/>
            </a:endParaRPr>
          </a:p>
          <a:p>
            <a:pPr marL="128905" indent="-128905">
              <a:lnSpc>
                <a:spcPct val="150000"/>
              </a:lnSpc>
              <a:buFont typeface="Wingdings" panose="05000000000000000000" charset="0"/>
              <a:buChar char=""/>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施工单位在完成每一道工序后，首先班组自检合格，并填写好自检记录，技术人员备好有关质量记录文件，然后通知质检员进行共检。</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mn-ea"/>
            </a:endParaRPr>
          </a:p>
          <a:p>
            <a:pPr marL="128905" indent="-128905">
              <a:lnSpc>
                <a:spcPct val="150000"/>
              </a:lnSpc>
              <a:buFont typeface="Wingdings" panose="05000000000000000000" charset="0"/>
              <a:buChar char=""/>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施工安全要做到</a:t>
            </a:r>
            <a:r>
              <a:rPr lang="en-US" altLang="zh-CN" sz="1400" dirty="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防火、防电、防突发事件</a:t>
            </a:r>
            <a:r>
              <a:rPr lang="en-US" altLang="zh-CN" sz="1400" dirty="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3" name="文本框 22"/>
          <p:cNvSpPr txBox="1"/>
          <p:nvPr/>
        </p:nvSpPr>
        <p:spPr>
          <a:xfrm>
            <a:off x="527074" y="644051"/>
            <a:ext cx="13344055" cy="583565"/>
          </a:xfrm>
          <a:prstGeom prst="rect">
            <a:avLst/>
          </a:prstGeom>
          <a:noFill/>
        </p:spPr>
        <p:txBody>
          <a:bodyPr wrap="square" rtlCol="0" anchor="t">
            <a:spAutoFit/>
          </a:bodyPr>
          <a:lstStyle/>
          <a:p>
            <a:pPr algn="ctr">
              <a:buClrTx/>
              <a:buSzTx/>
              <a:buFontTx/>
            </a:pPr>
            <a:r>
              <a:rPr lang="zh-CN" altLang="en-US" sz="3200" b="1" dirty="0">
                <a:solidFill>
                  <a:srgbClr val="F52C72"/>
                </a:solidFill>
                <a:latin typeface="方正姚体简体" panose="03000509000000000000" charset="-122"/>
                <a:ea typeface="方正姚体简体" panose="03000509000000000000" charset="-122"/>
                <a:sym typeface="+mn-ea"/>
              </a:rPr>
              <a:t>安全施工体系</a:t>
            </a:r>
            <a:endParaRPr lang="zh-CN" altLang="en-US" sz="3200" b="1" dirty="0">
              <a:solidFill>
                <a:srgbClr val="F52C72"/>
              </a:solidFill>
              <a:latin typeface="方正姚体简体" panose="03000509000000000000" charset="-122"/>
              <a:ea typeface="方正姚体简体" panose="03000509000000000000" charset="-122"/>
              <a:sym typeface="+mn-ea"/>
            </a:endParaRPr>
          </a:p>
        </p:txBody>
      </p:sp>
    </p:spTree>
    <p:custDataLst>
      <p:tags r:id="rId1"/>
    </p:custData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6687" y="1510687"/>
            <a:ext cx="1387536" cy="1568450"/>
          </a:xfrm>
          <a:prstGeom prst="rect">
            <a:avLst/>
          </a:prstGeom>
          <a:noFill/>
        </p:spPr>
        <p:txBody>
          <a:bodyPr wrap="square" rtlCol="0">
            <a:spAutoFit/>
          </a:bodyPr>
          <a:lstStyle/>
          <a:p>
            <a:pPr algn="ctr" defTabSz="685800">
              <a:defRPr/>
            </a:pPr>
            <a:r>
              <a:rPr lang="en-US" altLang="zh-CN" sz="9600" kern="0" dirty="0">
                <a:ln w="12700">
                  <a:noFill/>
                  <a:prstDash val="solid"/>
                </a:ln>
                <a:solidFill>
                  <a:schemeClr val="tx1">
                    <a:lumMod val="85000"/>
                    <a:lumOff val="15000"/>
                  </a:schemeClr>
                </a:solidFill>
                <a:latin typeface="微软雅黑" panose="020B0503020204020204" charset="-122"/>
                <a:ea typeface="微软雅黑" panose="020B0503020204020204" charset="-122"/>
                <a:cs typeface="+mn-ea"/>
                <a:sym typeface="+mn-lt"/>
              </a:rPr>
              <a:t>A</a:t>
            </a:r>
            <a:endParaRPr lang="en-US" altLang="zh-CN" sz="9600" kern="0" dirty="0">
              <a:ln w="12700">
                <a:noFill/>
                <a:prstDash val="solid"/>
              </a:ln>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10" name="文本框 9"/>
          <p:cNvSpPr txBox="1"/>
          <p:nvPr/>
        </p:nvSpPr>
        <p:spPr>
          <a:xfrm>
            <a:off x="12053244" y="1529498"/>
            <a:ext cx="1389124" cy="1568450"/>
          </a:xfrm>
          <a:prstGeom prst="rect">
            <a:avLst/>
          </a:prstGeom>
          <a:noFill/>
        </p:spPr>
        <p:txBody>
          <a:bodyPr wrap="square" rtlCol="0">
            <a:spAutoFit/>
          </a:bodyPr>
          <a:lstStyle/>
          <a:p>
            <a:pPr algn="ctr" defTabSz="685800">
              <a:defRPr/>
            </a:pPr>
            <a:r>
              <a:rPr lang="en-US" altLang="zh-CN" sz="9600" kern="0" dirty="0">
                <a:solidFill>
                  <a:schemeClr val="tx1">
                    <a:lumMod val="85000"/>
                    <a:lumOff val="15000"/>
                  </a:schemeClr>
                </a:solidFill>
                <a:latin typeface="微软雅黑" panose="020B0503020204020204" charset="-122"/>
                <a:ea typeface="微软雅黑" panose="020B0503020204020204" charset="-122"/>
                <a:cs typeface="+mn-ea"/>
                <a:sym typeface="+mn-lt"/>
              </a:rPr>
              <a:t>B</a:t>
            </a:r>
            <a:endParaRPr lang="en-US" altLang="zh-CN" sz="9600" kern="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11" name="文本框 10"/>
          <p:cNvSpPr txBox="1"/>
          <p:nvPr/>
        </p:nvSpPr>
        <p:spPr>
          <a:xfrm>
            <a:off x="876687" y="3130008"/>
            <a:ext cx="1387536" cy="1568450"/>
          </a:xfrm>
          <a:prstGeom prst="rect">
            <a:avLst/>
          </a:prstGeom>
          <a:noFill/>
        </p:spPr>
        <p:txBody>
          <a:bodyPr wrap="square" rtlCol="0">
            <a:spAutoFit/>
          </a:bodyPr>
          <a:lstStyle/>
          <a:p>
            <a:pPr algn="ctr" defTabSz="685800">
              <a:defRPr/>
            </a:pPr>
            <a:r>
              <a:rPr lang="en-US" altLang="zh-CN" sz="9600" kern="0" dirty="0">
                <a:solidFill>
                  <a:schemeClr val="tx1">
                    <a:lumMod val="85000"/>
                    <a:lumOff val="15000"/>
                  </a:schemeClr>
                </a:solidFill>
                <a:latin typeface="微软雅黑" panose="020B0503020204020204" charset="-122"/>
                <a:ea typeface="微软雅黑" panose="020B0503020204020204" charset="-122"/>
                <a:cs typeface="+mn-ea"/>
                <a:sym typeface="+mn-lt"/>
              </a:rPr>
              <a:t>C</a:t>
            </a:r>
            <a:endParaRPr lang="en-US" altLang="zh-CN" sz="9600" kern="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 name="文本框 2"/>
          <p:cNvSpPr txBox="1"/>
          <p:nvPr/>
        </p:nvSpPr>
        <p:spPr>
          <a:xfrm>
            <a:off x="12145796" y="3095813"/>
            <a:ext cx="1389124" cy="1568450"/>
          </a:xfrm>
          <a:prstGeom prst="rect">
            <a:avLst/>
          </a:prstGeom>
          <a:noFill/>
        </p:spPr>
        <p:txBody>
          <a:bodyPr wrap="square" rtlCol="0">
            <a:spAutoFit/>
          </a:bodyPr>
          <a:lstStyle/>
          <a:p>
            <a:pPr algn="ctr" defTabSz="685800">
              <a:defRPr/>
            </a:pPr>
            <a:r>
              <a:rPr lang="en-US" altLang="zh-CN" sz="9600" kern="0" dirty="0">
                <a:solidFill>
                  <a:schemeClr val="tx1">
                    <a:lumMod val="85000"/>
                    <a:lumOff val="15000"/>
                  </a:schemeClr>
                </a:solidFill>
                <a:latin typeface="微软雅黑" panose="020B0503020204020204" charset="-122"/>
                <a:ea typeface="微软雅黑" panose="020B0503020204020204" charset="-122"/>
                <a:cs typeface="+mn-ea"/>
                <a:sym typeface="+mn-lt"/>
              </a:rPr>
              <a:t>D</a:t>
            </a:r>
            <a:endParaRPr lang="en-US" altLang="zh-CN" sz="9600" kern="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nvGrpSpPr>
          <p:cNvPr id="110599" name="组合 14"/>
          <p:cNvGrpSpPr/>
          <p:nvPr/>
        </p:nvGrpSpPr>
        <p:grpSpPr>
          <a:xfrm>
            <a:off x="2163537" y="1784195"/>
            <a:ext cx="10406088" cy="4542320"/>
            <a:chOff x="2962130" y="1727432"/>
            <a:chExt cx="6272635" cy="4544191"/>
          </a:xfrm>
        </p:grpSpPr>
        <p:sp>
          <p:nvSpPr>
            <p:cNvPr id="13" name="文本框 12"/>
            <p:cNvSpPr txBox="1"/>
            <p:nvPr/>
          </p:nvSpPr>
          <p:spPr>
            <a:xfrm>
              <a:off x="2962130" y="1727432"/>
              <a:ext cx="2304872" cy="478352"/>
            </a:xfrm>
            <a:prstGeom prst="rect">
              <a:avLst/>
            </a:prstGeom>
            <a:noFill/>
          </p:spPr>
          <p:txBody>
            <a:bodyPr wrap="square" rtlCol="0">
              <a:spAutoFit/>
            </a:bodyPr>
            <a:lstStyle/>
            <a:p>
              <a:pPr fontAlgn="base">
                <a:lnSpc>
                  <a:spcPct val="90000"/>
                </a:lnSpc>
              </a:pPr>
              <a:r>
                <a:rPr lang="zh-CN" altLang="en-US" sz="2800" noProof="1">
                  <a:latin typeface="微软雅黑" panose="020B0503020204020204" charset="-122"/>
                  <a:ea typeface="微软雅黑" panose="020B0503020204020204" charset="-122"/>
                  <a:cs typeface="+mn-ea"/>
                  <a:sym typeface="Arial" panose="020B0604020202020204" pitchFamily="34" charset="0"/>
                </a:rPr>
                <a:t>消防措施</a:t>
              </a:r>
              <a:endParaRPr lang="zh-CN" altLang="en-US" sz="2800" kern="0" dirty="0">
                <a:solidFill>
                  <a:srgbClr val="220911"/>
                </a:solidFill>
                <a:latin typeface="微软雅黑" panose="020B0503020204020204" charset="-122"/>
                <a:ea typeface="微软雅黑" panose="020B0503020204020204" charset="-122"/>
                <a:cs typeface="+mn-ea"/>
                <a:sym typeface="Arial" panose="020B0604020202020204" pitchFamily="34" charset="0"/>
              </a:endParaRPr>
            </a:p>
          </p:txBody>
        </p:sp>
        <p:sp>
          <p:nvSpPr>
            <p:cNvPr id="4" name="文本框 3"/>
            <p:cNvSpPr txBox="1"/>
            <p:nvPr/>
          </p:nvSpPr>
          <p:spPr>
            <a:xfrm>
              <a:off x="2966821" y="2211168"/>
              <a:ext cx="2990398" cy="460565"/>
            </a:xfrm>
            <a:prstGeom prst="rect">
              <a:avLst/>
            </a:prstGeom>
            <a:noFill/>
          </p:spPr>
          <p:txBody>
            <a:bodyPr wrap="square" rtlCol="0">
              <a:spAutoFit/>
            </a:bodyPr>
            <a:lstStyle/>
            <a:p>
              <a:pPr eaLnBrk="1" fontAlgn="base" hangingPunct="1">
                <a:spcBef>
                  <a:spcPct val="0"/>
                </a:spcBef>
                <a:buFontTx/>
                <a:buNone/>
              </a:pPr>
              <a:r>
                <a:rPr lang="zh-CN" altLang="zh-CN" sz="1200" noProof="1">
                  <a:latin typeface="微软雅黑" panose="020B0503020204020204" charset="-122"/>
                  <a:ea typeface="微软雅黑" panose="020B0503020204020204" charset="-122"/>
                  <a:cs typeface="+mn-ea"/>
                  <a:sym typeface="Arial" panose="020B0604020202020204" pitchFamily="34" charset="0"/>
                </a:rPr>
                <a:t>确定安全负责人，负责协调安全、消防方面的事宜，并在发生紧急事故时作为现场指挥员，负责指挥各部人员进行事故的处理工作。</a:t>
              </a:r>
              <a:endParaRPr lang="zh-CN" altLang="zh-CN" sz="1200" kern="0" dirty="0">
                <a:solidFill>
                  <a:srgbClr val="220911"/>
                </a:solidFill>
                <a:latin typeface="微软雅黑" panose="020B0503020204020204" charset="-122"/>
                <a:ea typeface="微软雅黑" panose="020B0503020204020204" charset="-122"/>
                <a:cs typeface="+mn-ea"/>
                <a:sym typeface="Arial" panose="020B0604020202020204" pitchFamily="34" charset="0"/>
              </a:endParaRPr>
            </a:p>
          </p:txBody>
        </p:sp>
        <p:sp>
          <p:nvSpPr>
            <p:cNvPr id="110602" name="文本框 28"/>
            <p:cNvSpPr txBox="1"/>
            <p:nvPr/>
          </p:nvSpPr>
          <p:spPr>
            <a:xfrm>
              <a:off x="2966821" y="3766283"/>
              <a:ext cx="2990398" cy="645426"/>
            </a:xfrm>
            <a:prstGeom prst="rect">
              <a:avLst/>
            </a:prstGeom>
            <a:noFill/>
            <a:ln w="9525">
              <a:noFill/>
            </a:ln>
          </p:spPr>
          <p:txBody>
            <a:bodyPr wrap="square" anchor="t">
              <a:spAutoFit/>
            </a:bodyPr>
            <a:lstStyle/>
            <a:p>
              <a:r>
                <a:rPr lang="zh-CN" altLang="zh-CN" sz="1200" dirty="0">
                  <a:latin typeface="微软雅黑" panose="020B0503020204020204" charset="-122"/>
                  <a:ea typeface="微软雅黑" panose="020B0503020204020204" charset="-122"/>
                  <a:sym typeface="Arial" panose="020B0604020202020204" pitchFamily="34" charset="0"/>
                </a:rPr>
                <a:t>当发生事故造成人员伤害或参会人员突发疾病时，负责引导救护车，安排医护人员立即组织医疗救治。负责人现场指挥、车辆调派和一系列后续工作。</a:t>
              </a:r>
              <a:endParaRPr lang="zh-CN" altLang="zh-CN" sz="1200" dirty="0">
                <a:latin typeface="微软雅黑" panose="020B0503020204020204" charset="-122"/>
                <a:ea typeface="微软雅黑" panose="020B0503020204020204" charset="-122"/>
                <a:sym typeface="Arial" panose="020B0604020202020204" pitchFamily="34" charset="0"/>
              </a:endParaRPr>
            </a:p>
          </p:txBody>
        </p:sp>
        <p:sp>
          <p:nvSpPr>
            <p:cNvPr id="110603" name="文本框 29"/>
            <p:cNvSpPr txBox="1"/>
            <p:nvPr/>
          </p:nvSpPr>
          <p:spPr>
            <a:xfrm>
              <a:off x="2966821" y="5626197"/>
              <a:ext cx="2990398" cy="645426"/>
            </a:xfrm>
            <a:prstGeom prst="rect">
              <a:avLst/>
            </a:prstGeom>
            <a:noFill/>
            <a:ln w="9525">
              <a:noFill/>
            </a:ln>
          </p:spPr>
          <p:txBody>
            <a:bodyPr wrap="square" anchor="t">
              <a:spAutoFit/>
            </a:bodyPr>
            <a:lstStyle/>
            <a:p>
              <a:r>
                <a:rPr lang="zh-CN" altLang="zh-CN" sz="1200" dirty="0">
                  <a:latin typeface="微软雅黑" panose="020B0503020204020204" charset="-122"/>
                  <a:ea typeface="微软雅黑" panose="020B0503020204020204" charset="-122"/>
                  <a:sym typeface="Arial" panose="020B0604020202020204" pitchFamily="34" charset="0"/>
                </a:rPr>
                <a:t>会场内所有设备均设双电源保障，视频设备、灯光设备、音响话筒、笔记本电脑均有备份，以避免突发状况，安排专业人员现场待命，若状况发生能及时补救。</a:t>
              </a:r>
              <a:endParaRPr lang="zh-CN" altLang="zh-CN" sz="1200" dirty="0">
                <a:latin typeface="微软雅黑" panose="020B0503020204020204" charset="-122"/>
                <a:ea typeface="微软雅黑" panose="020B0503020204020204" charset="-122"/>
                <a:sym typeface="Arial" panose="020B0604020202020204" pitchFamily="34" charset="0"/>
              </a:endParaRPr>
            </a:p>
          </p:txBody>
        </p:sp>
        <p:sp>
          <p:nvSpPr>
            <p:cNvPr id="110604" name="文本框 30"/>
            <p:cNvSpPr txBox="1"/>
            <p:nvPr/>
          </p:nvSpPr>
          <p:spPr>
            <a:xfrm>
              <a:off x="5977112" y="2211169"/>
              <a:ext cx="3098710" cy="645426"/>
            </a:xfrm>
            <a:prstGeom prst="rect">
              <a:avLst/>
            </a:prstGeom>
            <a:noFill/>
            <a:ln w="9525">
              <a:noFill/>
            </a:ln>
          </p:spPr>
          <p:txBody>
            <a:bodyPr wrap="square" anchor="t">
              <a:spAutoFit/>
            </a:bodyPr>
            <a:lstStyle/>
            <a:p>
              <a:r>
                <a:rPr lang="zh-CN" altLang="zh-CN" sz="1200" dirty="0">
                  <a:latin typeface="微软雅黑" panose="020B0503020204020204" charset="-122"/>
                  <a:ea typeface="微软雅黑" panose="020B0503020204020204" charset="-122"/>
                  <a:sym typeface="Arial" panose="020B0604020202020204" pitchFamily="34" charset="0"/>
                </a:rPr>
                <a:t>活动开始前，确认安全出口畅通无阻。所有应急出口设专人值守，遇突发事件引导人员紧急疏散指定方向迅速疏散，维护秩序，防止挤伤、跌伤、踩踏。</a:t>
              </a:r>
              <a:endParaRPr lang="zh-CN" altLang="zh-CN" sz="1200" dirty="0">
                <a:latin typeface="微软雅黑" panose="020B0503020204020204" charset="-122"/>
                <a:ea typeface="微软雅黑" panose="020B0503020204020204" charset="-122"/>
                <a:sym typeface="Arial" panose="020B0604020202020204" pitchFamily="34" charset="0"/>
              </a:endParaRPr>
            </a:p>
          </p:txBody>
        </p:sp>
        <p:sp>
          <p:nvSpPr>
            <p:cNvPr id="110605" name="文本框 31"/>
            <p:cNvSpPr txBox="1"/>
            <p:nvPr/>
          </p:nvSpPr>
          <p:spPr>
            <a:xfrm>
              <a:off x="6044890" y="3756123"/>
              <a:ext cx="3180358" cy="460565"/>
            </a:xfrm>
            <a:prstGeom prst="rect">
              <a:avLst/>
            </a:prstGeom>
            <a:noFill/>
            <a:ln w="9525">
              <a:noFill/>
            </a:ln>
          </p:spPr>
          <p:txBody>
            <a:bodyPr wrap="square" anchor="t">
              <a:spAutoFit/>
            </a:bodyPr>
            <a:lstStyle/>
            <a:p>
              <a:r>
                <a:rPr lang="zh-CN" altLang="zh-CN" sz="1200" dirty="0">
                  <a:latin typeface="微软雅黑" panose="020B0503020204020204" charset="-122"/>
                  <a:ea typeface="微软雅黑" panose="020B0503020204020204" charset="-122"/>
                  <a:sym typeface="Arial" panose="020B0604020202020204" pitchFamily="34" charset="0"/>
                </a:rPr>
                <a:t>专人定岗，各会场涉及到相关主题版块另行安排专人负责。除专职员工外，我们还将组织一批志愿者参与此次活动服务，确保每个点位都有对接人。</a:t>
              </a:r>
              <a:endParaRPr lang="zh-CN" altLang="zh-CN" sz="1200" dirty="0">
                <a:latin typeface="微软雅黑" panose="020B0503020204020204" charset="-122"/>
                <a:ea typeface="微软雅黑" panose="020B0503020204020204" charset="-122"/>
                <a:sym typeface="Arial" panose="020B0604020202020204" pitchFamily="34" charset="0"/>
              </a:endParaRPr>
            </a:p>
          </p:txBody>
        </p:sp>
        <p:sp>
          <p:nvSpPr>
            <p:cNvPr id="110606" name="文本框 32"/>
            <p:cNvSpPr txBox="1"/>
            <p:nvPr/>
          </p:nvSpPr>
          <p:spPr>
            <a:xfrm>
              <a:off x="6054408" y="5625562"/>
              <a:ext cx="3180357" cy="460565"/>
            </a:xfrm>
            <a:prstGeom prst="rect">
              <a:avLst/>
            </a:prstGeom>
            <a:noFill/>
            <a:ln w="9525">
              <a:noFill/>
            </a:ln>
          </p:spPr>
          <p:txBody>
            <a:bodyPr wrap="square" anchor="t">
              <a:spAutoFit/>
            </a:bodyPr>
            <a:lstStyle/>
            <a:p>
              <a:r>
                <a:rPr lang="zh-CN" altLang="zh-CN" sz="1200" dirty="0">
                  <a:latin typeface="微软雅黑" panose="020B0503020204020204" charset="-122"/>
                  <a:ea typeface="微软雅黑" panose="020B0503020204020204" charset="-122"/>
                  <a:sym typeface="Arial" panose="020B0604020202020204" pitchFamily="34" charset="0"/>
                </a:rPr>
                <a:t>设备应急保障小组在会议现场24小时待命，活动举办期间若遇到重大改动或其他突发事件，负责随时解决各项问题，确保会议顺利进行。</a:t>
              </a:r>
              <a:endParaRPr lang="zh-CN" altLang="zh-CN" sz="1200" dirty="0">
                <a:latin typeface="微软雅黑" panose="020B0503020204020204" charset="-122"/>
                <a:ea typeface="微软雅黑" panose="020B0503020204020204" charset="-122"/>
                <a:sym typeface="Arial" panose="020B0604020202020204" pitchFamily="34" charset="0"/>
              </a:endParaRPr>
            </a:p>
          </p:txBody>
        </p:sp>
      </p:grpSp>
      <p:sp>
        <p:nvSpPr>
          <p:cNvPr id="5" name="文本框 4"/>
          <p:cNvSpPr txBox="1"/>
          <p:nvPr/>
        </p:nvSpPr>
        <p:spPr>
          <a:xfrm>
            <a:off x="10523749" y="1840369"/>
            <a:ext cx="2487723" cy="478155"/>
          </a:xfrm>
          <a:prstGeom prst="rect">
            <a:avLst/>
          </a:prstGeom>
          <a:noFill/>
        </p:spPr>
        <p:txBody>
          <a:bodyPr wrap="square" rtlCol="0">
            <a:spAutoFit/>
          </a:bodyPr>
          <a:lstStyle/>
          <a:p>
            <a:pPr fontAlgn="base">
              <a:lnSpc>
                <a:spcPct val="90000"/>
              </a:lnSpc>
            </a:pPr>
            <a:r>
              <a:rPr lang="zh-CN" altLang="en-US" sz="2800" noProof="1">
                <a:solidFill>
                  <a:srgbClr val="222E1C"/>
                </a:solidFill>
                <a:latin typeface="微软雅黑" panose="020B0503020204020204" charset="-122"/>
                <a:ea typeface="微软雅黑" panose="020B0503020204020204" charset="-122"/>
                <a:cs typeface="+mn-ea"/>
                <a:sym typeface="Arial" panose="020B0604020202020204" pitchFamily="34" charset="0"/>
              </a:rPr>
              <a:t>紧急疏散</a:t>
            </a:r>
            <a:endParaRPr lang="zh-CN" altLang="en-US" sz="2800" kern="0" noProof="1">
              <a:solidFill>
                <a:srgbClr val="222E1C"/>
              </a:solidFill>
              <a:latin typeface="微软雅黑" panose="020B0503020204020204" charset="-122"/>
              <a:ea typeface="微软雅黑" panose="020B0503020204020204" charset="-122"/>
              <a:cs typeface="+mn-ea"/>
              <a:sym typeface="Arial" panose="020B0604020202020204" pitchFamily="34" charset="0"/>
            </a:endParaRPr>
          </a:p>
        </p:txBody>
      </p:sp>
      <p:sp>
        <p:nvSpPr>
          <p:cNvPr id="7" name="文本框 6"/>
          <p:cNvSpPr txBox="1"/>
          <p:nvPr/>
        </p:nvSpPr>
        <p:spPr>
          <a:xfrm>
            <a:off x="2163537" y="3292463"/>
            <a:ext cx="2613141" cy="478155"/>
          </a:xfrm>
          <a:prstGeom prst="rect">
            <a:avLst/>
          </a:prstGeom>
          <a:noFill/>
        </p:spPr>
        <p:txBody>
          <a:bodyPr wrap="square" rtlCol="0">
            <a:spAutoFit/>
          </a:bodyPr>
          <a:lstStyle/>
          <a:p>
            <a:pPr fontAlgn="base">
              <a:lnSpc>
                <a:spcPct val="90000"/>
              </a:lnSpc>
            </a:pPr>
            <a:r>
              <a:rPr lang="zh-CN" altLang="en-US" sz="2800" noProof="1">
                <a:latin typeface="微软雅黑" panose="020B0503020204020204" charset="-122"/>
                <a:ea typeface="微软雅黑" panose="020B0503020204020204" charset="-122"/>
                <a:cs typeface="+mn-ea"/>
                <a:sym typeface="Arial" panose="020B0604020202020204" pitchFamily="34" charset="0"/>
              </a:rPr>
              <a:t>医疗救助</a:t>
            </a:r>
            <a:endParaRPr lang="zh-CN" altLang="en-US" sz="2800" kern="0" dirty="0">
              <a:solidFill>
                <a:srgbClr val="220911"/>
              </a:solidFill>
              <a:latin typeface="微软雅黑" panose="020B0503020204020204" charset="-122"/>
              <a:ea typeface="微软雅黑" panose="020B0503020204020204" charset="-122"/>
              <a:cs typeface="+mn-ea"/>
              <a:sym typeface="Arial" panose="020B0604020202020204" pitchFamily="34" charset="0"/>
            </a:endParaRPr>
          </a:p>
        </p:txBody>
      </p:sp>
      <p:sp>
        <p:nvSpPr>
          <p:cNvPr id="24" name="文本框 23"/>
          <p:cNvSpPr txBox="1"/>
          <p:nvPr/>
        </p:nvSpPr>
        <p:spPr>
          <a:xfrm>
            <a:off x="10441355" y="3418420"/>
            <a:ext cx="2487723" cy="478155"/>
          </a:xfrm>
          <a:prstGeom prst="rect">
            <a:avLst/>
          </a:prstGeom>
          <a:noFill/>
        </p:spPr>
        <p:txBody>
          <a:bodyPr wrap="square" rtlCol="0">
            <a:spAutoFit/>
          </a:bodyPr>
          <a:lstStyle/>
          <a:p>
            <a:pPr fontAlgn="base">
              <a:lnSpc>
                <a:spcPct val="90000"/>
              </a:lnSpc>
            </a:pPr>
            <a:r>
              <a:rPr lang="zh-CN" altLang="en-US" sz="2800" noProof="1">
                <a:latin typeface="微软雅黑" panose="020B0503020204020204" charset="-122"/>
                <a:ea typeface="微软雅黑" panose="020B0503020204020204" charset="-122"/>
                <a:cs typeface="+mn-ea"/>
                <a:sym typeface="Arial" panose="020B0604020202020204" pitchFamily="34" charset="0"/>
              </a:rPr>
              <a:t>现场人员</a:t>
            </a:r>
            <a:endParaRPr lang="zh-CN" altLang="en-US" sz="2800" kern="0" dirty="0">
              <a:solidFill>
                <a:srgbClr val="220911"/>
              </a:solidFill>
              <a:latin typeface="微软雅黑" panose="020B0503020204020204" charset="-122"/>
              <a:ea typeface="微软雅黑" panose="020B0503020204020204" charset="-122"/>
              <a:cs typeface="+mn-ea"/>
              <a:sym typeface="Arial" panose="020B0604020202020204" pitchFamily="34" charset="0"/>
            </a:endParaRPr>
          </a:p>
        </p:txBody>
      </p:sp>
      <p:sp>
        <p:nvSpPr>
          <p:cNvPr id="22" name="文本框 21"/>
          <p:cNvSpPr txBox="1"/>
          <p:nvPr/>
        </p:nvSpPr>
        <p:spPr>
          <a:xfrm>
            <a:off x="2085113" y="5213214"/>
            <a:ext cx="2613141" cy="478155"/>
          </a:xfrm>
          <a:prstGeom prst="rect">
            <a:avLst/>
          </a:prstGeom>
          <a:noFill/>
        </p:spPr>
        <p:txBody>
          <a:bodyPr wrap="square" rtlCol="0">
            <a:spAutoFit/>
          </a:bodyPr>
          <a:lstStyle/>
          <a:p>
            <a:pPr fontAlgn="base">
              <a:lnSpc>
                <a:spcPct val="90000"/>
              </a:lnSpc>
            </a:pPr>
            <a:r>
              <a:rPr lang="zh-CN" altLang="en-US" sz="2800" noProof="1">
                <a:latin typeface="微软雅黑" panose="020B0503020204020204" charset="-122"/>
                <a:ea typeface="微软雅黑" panose="020B0503020204020204" charset="-122"/>
                <a:cs typeface="+mn-ea"/>
                <a:sym typeface="Arial" panose="020B0604020202020204" pitchFamily="34" charset="0"/>
              </a:rPr>
              <a:t>现场设备</a:t>
            </a:r>
            <a:endParaRPr lang="zh-CN" altLang="en-US" sz="2800" kern="0" dirty="0">
              <a:solidFill>
                <a:srgbClr val="220911"/>
              </a:solidFill>
              <a:latin typeface="微软雅黑" panose="020B0503020204020204" charset="-122"/>
              <a:ea typeface="微软雅黑" panose="020B0503020204020204" charset="-122"/>
              <a:cs typeface="+mn-ea"/>
              <a:sym typeface="Arial" panose="020B0604020202020204" pitchFamily="34" charset="0"/>
            </a:endParaRPr>
          </a:p>
        </p:txBody>
      </p:sp>
      <p:sp>
        <p:nvSpPr>
          <p:cNvPr id="27" name="文本框 26"/>
          <p:cNvSpPr txBox="1"/>
          <p:nvPr/>
        </p:nvSpPr>
        <p:spPr>
          <a:xfrm>
            <a:off x="10809382" y="5213214"/>
            <a:ext cx="2487723" cy="478155"/>
          </a:xfrm>
          <a:prstGeom prst="rect">
            <a:avLst/>
          </a:prstGeom>
          <a:noFill/>
        </p:spPr>
        <p:txBody>
          <a:bodyPr wrap="square" rtlCol="0">
            <a:spAutoFit/>
          </a:bodyPr>
          <a:lstStyle/>
          <a:p>
            <a:pPr fontAlgn="base">
              <a:lnSpc>
                <a:spcPct val="90000"/>
              </a:lnSpc>
            </a:pPr>
            <a:r>
              <a:rPr lang="zh-CN" altLang="en-US" sz="2800" noProof="1">
                <a:latin typeface="微软雅黑" panose="020B0503020204020204" charset="-122"/>
                <a:ea typeface="微软雅黑" panose="020B0503020204020204" charset="-122"/>
                <a:cs typeface="+mn-ea"/>
                <a:sym typeface="Arial" panose="020B0604020202020204" pitchFamily="34" charset="0"/>
              </a:rPr>
              <a:t>会场事件</a:t>
            </a:r>
            <a:endParaRPr lang="zh-CN" altLang="en-US" sz="2800" kern="0" dirty="0">
              <a:solidFill>
                <a:srgbClr val="220911"/>
              </a:solidFill>
              <a:latin typeface="微软雅黑" panose="020B0503020204020204" charset="-122"/>
              <a:ea typeface="微软雅黑" panose="020B0503020204020204" charset="-122"/>
              <a:cs typeface="+mn-ea"/>
              <a:sym typeface="Arial" panose="020B0604020202020204" pitchFamily="34" charset="0"/>
            </a:endParaRPr>
          </a:p>
        </p:txBody>
      </p:sp>
      <p:sp>
        <p:nvSpPr>
          <p:cNvPr id="23" name="文本框 22"/>
          <p:cNvSpPr txBox="1"/>
          <p:nvPr/>
        </p:nvSpPr>
        <p:spPr>
          <a:xfrm>
            <a:off x="876687" y="4946188"/>
            <a:ext cx="1387536" cy="1568450"/>
          </a:xfrm>
          <a:prstGeom prst="rect">
            <a:avLst/>
          </a:prstGeom>
          <a:noFill/>
        </p:spPr>
        <p:txBody>
          <a:bodyPr wrap="square" rtlCol="0">
            <a:spAutoFit/>
          </a:bodyPr>
          <a:lstStyle/>
          <a:p>
            <a:pPr algn="ctr" defTabSz="685800">
              <a:defRPr/>
            </a:pPr>
            <a:r>
              <a:rPr lang="en-US" altLang="zh-CN" sz="9600" kern="0" dirty="0">
                <a:solidFill>
                  <a:schemeClr val="tx1">
                    <a:lumMod val="85000"/>
                    <a:lumOff val="15000"/>
                  </a:schemeClr>
                </a:solidFill>
                <a:latin typeface="微软雅黑" panose="020B0503020204020204" charset="-122"/>
                <a:ea typeface="微软雅黑" panose="020B0503020204020204" charset="-122"/>
                <a:cs typeface="+mn-ea"/>
                <a:sym typeface="+mn-lt"/>
              </a:rPr>
              <a:t>E</a:t>
            </a:r>
            <a:endParaRPr lang="en-US" altLang="zh-CN" sz="9600" kern="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5" name="文本框 34"/>
          <p:cNvSpPr txBox="1"/>
          <p:nvPr/>
        </p:nvSpPr>
        <p:spPr>
          <a:xfrm>
            <a:off x="12054832" y="4942658"/>
            <a:ext cx="1387536" cy="1568450"/>
          </a:xfrm>
          <a:prstGeom prst="rect">
            <a:avLst/>
          </a:prstGeom>
          <a:noFill/>
        </p:spPr>
        <p:txBody>
          <a:bodyPr wrap="square" rtlCol="0">
            <a:spAutoFit/>
          </a:bodyPr>
          <a:lstStyle/>
          <a:p>
            <a:pPr algn="ctr" defTabSz="685800">
              <a:defRPr/>
            </a:pPr>
            <a:r>
              <a:rPr lang="en-US" altLang="zh-CN" sz="9600" kern="0" dirty="0">
                <a:solidFill>
                  <a:schemeClr val="tx1">
                    <a:lumMod val="85000"/>
                    <a:lumOff val="15000"/>
                  </a:schemeClr>
                </a:solidFill>
                <a:latin typeface="微软雅黑" panose="020B0503020204020204" charset="-122"/>
                <a:ea typeface="微软雅黑" panose="020B0503020204020204" charset="-122"/>
                <a:cs typeface="+mn-ea"/>
                <a:sym typeface="+mn-lt"/>
              </a:rPr>
              <a:t>F</a:t>
            </a:r>
            <a:endParaRPr lang="en-US" altLang="zh-CN" sz="9600" kern="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25" name="文本框 24"/>
          <p:cNvSpPr txBox="1"/>
          <p:nvPr/>
        </p:nvSpPr>
        <p:spPr>
          <a:xfrm>
            <a:off x="529190" y="1198562"/>
            <a:ext cx="13344055" cy="501650"/>
          </a:xfrm>
          <a:prstGeom prst="rect">
            <a:avLst/>
          </a:prstGeom>
          <a:noFill/>
        </p:spPr>
        <p:txBody>
          <a:bodyPr wrap="square" rtlCol="0" anchor="t">
            <a:spAutoFit/>
            <a:scene3d>
              <a:camera prst="orthographicFront"/>
              <a:lightRig rig="threePt" dir="t"/>
            </a:scene3d>
          </a:bodyPr>
          <a:lstStyle/>
          <a:p>
            <a:pPr algn="ctr"/>
            <a:r>
              <a:rPr lang="en-US" altLang="zh-CN"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rPr>
              <a:t>MANGO OUTLET OPENING </a:t>
            </a:r>
            <a:endParaRPr lang="zh-CN" altLang="en-US"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sym typeface="+mn-ea"/>
            </a:endParaRPr>
          </a:p>
        </p:txBody>
      </p:sp>
      <p:sp>
        <p:nvSpPr>
          <p:cNvPr id="26" name="文本框 25"/>
          <p:cNvSpPr txBox="1"/>
          <p:nvPr/>
        </p:nvSpPr>
        <p:spPr>
          <a:xfrm>
            <a:off x="527074" y="644051"/>
            <a:ext cx="13344055" cy="583565"/>
          </a:xfrm>
          <a:prstGeom prst="rect">
            <a:avLst/>
          </a:prstGeom>
          <a:noFill/>
        </p:spPr>
        <p:txBody>
          <a:bodyPr wrap="square" rtlCol="0" anchor="t">
            <a:spAutoFit/>
          </a:bodyPr>
          <a:lstStyle/>
          <a:p>
            <a:pPr algn="ctr">
              <a:buClrTx/>
              <a:buSzTx/>
              <a:buFontTx/>
            </a:pPr>
            <a:r>
              <a:rPr lang="zh-CN" altLang="en-US" sz="3200" b="1" dirty="0">
                <a:solidFill>
                  <a:srgbClr val="F52C72"/>
                </a:solidFill>
                <a:latin typeface="方正姚体简体" panose="03000509000000000000" charset="-122"/>
                <a:ea typeface="方正姚体简体" panose="03000509000000000000" charset="-122"/>
                <a:sym typeface="+mn-ea"/>
              </a:rPr>
              <a:t>应急预案</a:t>
            </a:r>
            <a:endParaRPr lang="zh-CN" altLang="en-US" sz="3200" b="1" dirty="0">
              <a:solidFill>
                <a:srgbClr val="F52C72"/>
              </a:solidFill>
              <a:latin typeface="方正姚体简体" panose="03000509000000000000" charset="-122"/>
              <a:ea typeface="方正姚体简体" panose="03000509000000000000" charset="-122"/>
              <a:sym typeface="+mn-ea"/>
            </a:endParaRPr>
          </a:p>
        </p:txBody>
      </p:sp>
    </p:spTree>
    <p:custDataLst>
      <p:tags r:id="rId1"/>
    </p:custData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11"/>
          <p:cNvSpPr>
            <a:spLocks noChangeArrowheads="1"/>
          </p:cNvSpPr>
          <p:nvPr/>
        </p:nvSpPr>
        <p:spPr bwMode="auto">
          <a:xfrm>
            <a:off x="527074" y="1908100"/>
            <a:ext cx="13344055" cy="1060450"/>
          </a:xfrm>
          <a:prstGeom prst="rect">
            <a:avLst/>
          </a:prstGeom>
          <a:noFill/>
          <a:ln w="9525">
            <a:noFill/>
            <a:miter lim="800000"/>
          </a:ln>
        </p:spPr>
        <p:txBody>
          <a:bodyPr wrap="square">
            <a:spAutoFit/>
          </a:bodyPr>
          <a:lstStyle/>
          <a:p>
            <a:pPr algn="ctr" defTabSz="685800" eaLnBrk="0" fontAlgn="base" hangingPunct="0">
              <a:lnSpc>
                <a:spcPct val="150000"/>
              </a:lnSpc>
              <a:spcBef>
                <a:spcPts val="450"/>
              </a:spcBef>
              <a:spcAft>
                <a:spcPct val="0"/>
              </a:spcAft>
              <a:defRPr/>
            </a:pPr>
            <a:r>
              <a:rPr lang="zh-CN" altLang="en-US" sz="1400" dirty="0">
                <a:latin typeface="微软雅黑" panose="020B0503020204020204" charset="-122"/>
                <a:ea typeface="微软雅黑" panose="020B0503020204020204" charset="-122"/>
                <a:sym typeface="+mn-ea"/>
              </a:rPr>
              <a:t>为了贯彻《中华人民共和国安全生产法》、《大型群众性活动安全管理条例》、《渭南市消防条件》等文件精神。落实安全第一、预防为主的方针。放置和减少安全生产事故发生，完善应急工作机制，充分保障广大群众及企业利益，以保证突发事件发生时，采取积极的措施，消除或减轻事件发生所造成的损失，控制伤亡事故的发生，特组织专业主场服务单位指定备案。</a:t>
            </a:r>
            <a:endParaRPr lang="zh-CN" altLang="en-US" sz="1400" dirty="0">
              <a:latin typeface="微软雅黑" panose="020B0503020204020204" charset="-122"/>
              <a:ea typeface="微软雅黑" panose="020B0503020204020204" charset="-122"/>
              <a:sym typeface="+mn-ea"/>
            </a:endParaRPr>
          </a:p>
        </p:txBody>
      </p:sp>
      <p:sp>
        <p:nvSpPr>
          <p:cNvPr id="8" name="文本框 7"/>
          <p:cNvSpPr txBox="1"/>
          <p:nvPr/>
        </p:nvSpPr>
        <p:spPr>
          <a:xfrm>
            <a:off x="643810" y="2708688"/>
            <a:ext cx="11322475" cy="3380740"/>
          </a:xfrm>
          <a:prstGeom prst="rect">
            <a:avLst/>
          </a:prstGeom>
          <a:noFill/>
        </p:spPr>
        <p:txBody>
          <a:bodyPr wrap="square" rtlCol="0" anchor="t">
            <a:spAutoFit/>
          </a:bodyPr>
          <a:lstStyle/>
          <a:p>
            <a:pPr defTabSz="685800" eaLnBrk="0" fontAlgn="base" hangingPunct="0">
              <a:lnSpc>
                <a:spcPct val="150000"/>
              </a:lnSpc>
              <a:spcBef>
                <a:spcPts val="450"/>
              </a:spcBef>
              <a:spcAft>
                <a:spcPct val="0"/>
              </a:spcAft>
              <a:defRPr/>
            </a:pPr>
            <a:r>
              <a:rPr lang="zh-CN" altLang="en-US" sz="1200" b="1" dirty="0">
                <a:latin typeface="微软雅黑" panose="020B0503020204020204" charset="-122"/>
                <a:ea typeface="微软雅黑" panose="020B0503020204020204" charset="-122"/>
                <a:sym typeface="+mn-ea"/>
              </a:rPr>
              <a:t>负责人职责：</a:t>
            </a:r>
            <a:endParaRPr lang="zh-CN" altLang="en-US" sz="1200" b="1" dirty="0">
              <a:latin typeface="微软雅黑" panose="020B0503020204020204" charset="-122"/>
              <a:ea typeface="微软雅黑" panose="020B0503020204020204" charset="-122"/>
              <a:sym typeface="+mn-ea"/>
            </a:endParaRPr>
          </a:p>
          <a:p>
            <a:pPr defTabSz="685800" eaLnBrk="0" fontAlgn="base" hangingPunct="0">
              <a:lnSpc>
                <a:spcPct val="150000"/>
              </a:lnSpc>
              <a:spcBef>
                <a:spcPts val="450"/>
              </a:spcBef>
              <a:spcAft>
                <a:spcPct val="0"/>
              </a:spcAft>
              <a:defRPr/>
            </a:pPr>
            <a:r>
              <a:rPr lang="en-US" altLang="zh-CN" sz="1200" dirty="0">
                <a:latin typeface="微软雅黑" panose="020B0503020204020204" charset="-122"/>
                <a:ea typeface="微软雅黑" panose="020B0503020204020204" charset="-122"/>
                <a:sym typeface="+mn-ea"/>
              </a:rPr>
              <a:t>1</a:t>
            </a:r>
            <a:r>
              <a:rPr lang="zh-CN" altLang="en-US" sz="1200" dirty="0">
                <a:latin typeface="微软雅黑" panose="020B0503020204020204" charset="-122"/>
                <a:ea typeface="微软雅黑" panose="020B0503020204020204" charset="-122"/>
                <a:sym typeface="+mn-ea"/>
              </a:rPr>
              <a:t>、分析紧急状态确定相应报警级别，根据危险类型、潜在后果、现有资源控制现场紧急情况；</a:t>
            </a:r>
            <a:endParaRPr lang="zh-CN" altLang="en-US" sz="1200" dirty="0">
              <a:latin typeface="微软雅黑" panose="020B0503020204020204" charset="-122"/>
              <a:ea typeface="微软雅黑" panose="020B0503020204020204" charset="-122"/>
              <a:sym typeface="+mn-ea"/>
            </a:endParaRPr>
          </a:p>
          <a:p>
            <a:pPr defTabSz="685800" eaLnBrk="0" fontAlgn="base" hangingPunct="0">
              <a:lnSpc>
                <a:spcPct val="150000"/>
              </a:lnSpc>
              <a:spcBef>
                <a:spcPts val="450"/>
              </a:spcBef>
              <a:spcAft>
                <a:spcPct val="0"/>
              </a:spcAft>
              <a:defRPr/>
            </a:pPr>
            <a:r>
              <a:rPr lang="en-US" altLang="zh-CN" sz="1200" dirty="0">
                <a:latin typeface="微软雅黑" panose="020B0503020204020204" charset="-122"/>
                <a:ea typeface="微软雅黑" panose="020B0503020204020204" charset="-122"/>
                <a:sym typeface="+mn-ea"/>
              </a:rPr>
              <a:t>2</a:t>
            </a:r>
            <a:r>
              <a:rPr lang="zh-CN" altLang="en-US" sz="1200" dirty="0">
                <a:latin typeface="微软雅黑" panose="020B0503020204020204" charset="-122"/>
                <a:ea typeface="微软雅黑" panose="020B0503020204020204" charset="-122"/>
                <a:sym typeface="+mn-ea"/>
              </a:rPr>
              <a:t>、与各部门应急人员联络协调工作；</a:t>
            </a:r>
            <a:endParaRPr lang="zh-CN" altLang="en-US" sz="1200" dirty="0">
              <a:latin typeface="微软雅黑" panose="020B0503020204020204" charset="-122"/>
              <a:ea typeface="微软雅黑" panose="020B0503020204020204" charset="-122"/>
              <a:sym typeface="+mn-ea"/>
            </a:endParaRPr>
          </a:p>
          <a:p>
            <a:pPr defTabSz="685800" eaLnBrk="0" fontAlgn="base" hangingPunct="0">
              <a:lnSpc>
                <a:spcPct val="150000"/>
              </a:lnSpc>
              <a:spcBef>
                <a:spcPts val="450"/>
              </a:spcBef>
              <a:spcAft>
                <a:spcPct val="0"/>
              </a:spcAft>
              <a:defRPr/>
            </a:pPr>
            <a:r>
              <a:rPr lang="en-US" altLang="zh-CN" sz="1200" dirty="0">
                <a:latin typeface="微软雅黑" panose="020B0503020204020204" charset="-122"/>
                <a:ea typeface="微软雅黑" panose="020B0503020204020204" charset="-122"/>
                <a:sym typeface="+mn-ea"/>
              </a:rPr>
              <a:t>3</a:t>
            </a:r>
            <a:r>
              <a:rPr lang="zh-CN" altLang="en-US" sz="1200" dirty="0">
                <a:latin typeface="微软雅黑" panose="020B0503020204020204" charset="-122"/>
                <a:ea typeface="微软雅黑" panose="020B0503020204020204" charset="-122"/>
                <a:sym typeface="+mn-ea"/>
              </a:rPr>
              <a:t>、最大限度保障现场人员和外援人员的安全；</a:t>
            </a:r>
            <a:endParaRPr lang="zh-CN" altLang="en-US" sz="1200" dirty="0">
              <a:latin typeface="微软雅黑" panose="020B0503020204020204" charset="-122"/>
              <a:ea typeface="微软雅黑" panose="020B0503020204020204" charset="-122"/>
              <a:sym typeface="+mn-ea"/>
            </a:endParaRPr>
          </a:p>
          <a:p>
            <a:pPr defTabSz="685800" eaLnBrk="0" fontAlgn="base" hangingPunct="0">
              <a:lnSpc>
                <a:spcPct val="150000"/>
              </a:lnSpc>
              <a:spcBef>
                <a:spcPts val="450"/>
              </a:spcBef>
              <a:spcAft>
                <a:spcPct val="0"/>
              </a:spcAft>
              <a:defRPr/>
            </a:pPr>
            <a:r>
              <a:rPr lang="en-US" altLang="zh-CN" sz="1200" dirty="0">
                <a:latin typeface="微软雅黑" panose="020B0503020204020204" charset="-122"/>
                <a:ea typeface="微软雅黑" panose="020B0503020204020204" charset="-122"/>
                <a:sym typeface="+mn-ea"/>
              </a:rPr>
              <a:t>4</a:t>
            </a:r>
            <a:r>
              <a:rPr lang="zh-CN" altLang="en-US" sz="1200" dirty="0">
                <a:latin typeface="微软雅黑" panose="020B0503020204020204" charset="-122"/>
                <a:ea typeface="微软雅黑" panose="020B0503020204020204" charset="-122"/>
                <a:sym typeface="+mn-ea"/>
              </a:rPr>
              <a:t>、协调后勤方面以支援应急反应组织；</a:t>
            </a:r>
            <a:endParaRPr lang="zh-CN" altLang="en-US" sz="1200" dirty="0">
              <a:latin typeface="微软雅黑" panose="020B0503020204020204" charset="-122"/>
              <a:ea typeface="微软雅黑" panose="020B0503020204020204" charset="-122"/>
              <a:sym typeface="+mn-ea"/>
            </a:endParaRPr>
          </a:p>
          <a:p>
            <a:pPr defTabSz="685800" eaLnBrk="0" fontAlgn="base" hangingPunct="0">
              <a:lnSpc>
                <a:spcPct val="150000"/>
              </a:lnSpc>
              <a:spcBef>
                <a:spcPts val="450"/>
              </a:spcBef>
              <a:spcAft>
                <a:spcPct val="0"/>
              </a:spcAft>
              <a:defRPr/>
            </a:pPr>
            <a:r>
              <a:rPr lang="en-US" altLang="zh-CN" sz="1200" dirty="0">
                <a:latin typeface="微软雅黑" panose="020B0503020204020204" charset="-122"/>
                <a:ea typeface="微软雅黑" panose="020B0503020204020204" charset="-122"/>
                <a:sym typeface="+mn-ea"/>
              </a:rPr>
              <a:t>5</a:t>
            </a:r>
            <a:r>
              <a:rPr lang="zh-CN" altLang="en-US" sz="1200" dirty="0">
                <a:latin typeface="微软雅黑" panose="020B0503020204020204" charset="-122"/>
                <a:ea typeface="微软雅黑" panose="020B0503020204020204" charset="-122"/>
                <a:sym typeface="+mn-ea"/>
              </a:rPr>
              <a:t>、决定应急撤离、事故现场外影响区域的安全性。</a:t>
            </a:r>
            <a:endParaRPr lang="zh-CN" altLang="en-US" sz="1200" dirty="0">
              <a:latin typeface="微软雅黑" panose="020B0503020204020204" charset="-122"/>
              <a:ea typeface="微软雅黑" panose="020B0503020204020204" charset="-122"/>
              <a:sym typeface="+mn-ea"/>
            </a:endParaRPr>
          </a:p>
          <a:p>
            <a:pPr defTabSz="685800" eaLnBrk="0" fontAlgn="base" hangingPunct="0">
              <a:lnSpc>
                <a:spcPct val="150000"/>
              </a:lnSpc>
              <a:spcBef>
                <a:spcPts val="450"/>
              </a:spcBef>
              <a:spcAft>
                <a:spcPct val="0"/>
              </a:spcAft>
              <a:defRPr/>
            </a:pPr>
            <a:r>
              <a:rPr lang="zh-CN" altLang="en-US" sz="1200" b="1" dirty="0">
                <a:latin typeface="微软雅黑" panose="020B0503020204020204" charset="-122"/>
                <a:ea typeface="微软雅黑" panose="020B0503020204020204" charset="-122"/>
                <a:sym typeface="+mn-ea"/>
              </a:rPr>
              <a:t>应急人员职责：</a:t>
            </a:r>
            <a:endParaRPr lang="zh-CN" altLang="en-US" sz="1200" b="1" dirty="0">
              <a:latin typeface="微软雅黑" panose="020B0503020204020204" charset="-122"/>
              <a:ea typeface="微软雅黑" panose="020B0503020204020204" charset="-122"/>
              <a:sym typeface="+mn-ea"/>
            </a:endParaRPr>
          </a:p>
          <a:p>
            <a:pPr defTabSz="685800" eaLnBrk="0" fontAlgn="base" hangingPunct="0">
              <a:lnSpc>
                <a:spcPct val="150000"/>
              </a:lnSpc>
              <a:spcBef>
                <a:spcPts val="450"/>
              </a:spcBef>
              <a:spcAft>
                <a:spcPct val="0"/>
              </a:spcAft>
              <a:defRPr/>
            </a:pPr>
            <a:r>
              <a:rPr lang="en-US" altLang="zh-CN" sz="1200" dirty="0">
                <a:latin typeface="微软雅黑" panose="020B0503020204020204" charset="-122"/>
                <a:ea typeface="微软雅黑" panose="020B0503020204020204" charset="-122"/>
                <a:sym typeface="+mn-ea"/>
              </a:rPr>
              <a:t>1</a:t>
            </a:r>
            <a:r>
              <a:rPr lang="zh-CN" altLang="en-US" sz="1200" dirty="0">
                <a:latin typeface="微软雅黑" panose="020B0503020204020204" charset="-122"/>
                <a:ea typeface="微软雅黑" panose="020B0503020204020204" charset="-122"/>
                <a:sym typeface="+mn-ea"/>
              </a:rPr>
              <a:t>、所有应急人员服从现场负责人指挥；</a:t>
            </a:r>
            <a:endParaRPr lang="zh-CN" altLang="en-US" sz="1200" dirty="0">
              <a:latin typeface="微软雅黑" panose="020B0503020204020204" charset="-122"/>
              <a:ea typeface="微软雅黑" panose="020B0503020204020204" charset="-122"/>
              <a:sym typeface="+mn-ea"/>
            </a:endParaRPr>
          </a:p>
          <a:p>
            <a:pPr defTabSz="685800" eaLnBrk="0" fontAlgn="base" hangingPunct="0">
              <a:lnSpc>
                <a:spcPct val="150000"/>
              </a:lnSpc>
              <a:spcBef>
                <a:spcPts val="450"/>
              </a:spcBef>
              <a:spcAft>
                <a:spcPct val="0"/>
              </a:spcAft>
              <a:defRPr/>
            </a:pPr>
            <a:r>
              <a:rPr lang="en-US" altLang="zh-CN" sz="1200" dirty="0">
                <a:latin typeface="微软雅黑" panose="020B0503020204020204" charset="-122"/>
                <a:ea typeface="微软雅黑" panose="020B0503020204020204" charset="-122"/>
                <a:sym typeface="+mn-ea"/>
              </a:rPr>
              <a:t>2</a:t>
            </a:r>
            <a:r>
              <a:rPr lang="zh-CN" altLang="en-US" sz="1200" dirty="0">
                <a:latin typeface="微软雅黑" panose="020B0503020204020204" charset="-122"/>
                <a:ea typeface="微软雅黑" panose="020B0503020204020204" charset="-122"/>
                <a:sym typeface="+mn-ea"/>
              </a:rPr>
              <a:t>、应急一组主要负责险情现场处理工作；</a:t>
            </a:r>
            <a:endParaRPr lang="zh-CN" altLang="en-US" sz="1200" dirty="0">
              <a:latin typeface="微软雅黑" panose="020B0503020204020204" charset="-122"/>
              <a:ea typeface="微软雅黑" panose="020B0503020204020204" charset="-122"/>
              <a:sym typeface="+mn-ea"/>
            </a:endParaRPr>
          </a:p>
          <a:p>
            <a:pPr defTabSz="685800" eaLnBrk="0" fontAlgn="base" hangingPunct="0">
              <a:lnSpc>
                <a:spcPct val="150000"/>
              </a:lnSpc>
              <a:spcBef>
                <a:spcPts val="450"/>
              </a:spcBef>
              <a:spcAft>
                <a:spcPct val="0"/>
              </a:spcAft>
              <a:defRPr/>
            </a:pPr>
            <a:r>
              <a:rPr lang="en-US" altLang="zh-CN" sz="1200" dirty="0">
                <a:latin typeface="微软雅黑" panose="020B0503020204020204" charset="-122"/>
                <a:ea typeface="微软雅黑" panose="020B0503020204020204" charset="-122"/>
                <a:sym typeface="+mn-ea"/>
              </a:rPr>
              <a:t>3</a:t>
            </a:r>
            <a:r>
              <a:rPr lang="zh-CN" altLang="en-US" sz="1200" dirty="0">
                <a:latin typeface="微软雅黑" panose="020B0503020204020204" charset="-122"/>
                <a:ea typeface="微软雅黑" panose="020B0503020204020204" charset="-122"/>
                <a:sym typeface="+mn-ea"/>
              </a:rPr>
              <a:t>、应急二组主要负责现场周边疏散工作。</a:t>
            </a:r>
            <a:endParaRPr lang="zh-CN" altLang="en-US" sz="1200" dirty="0"/>
          </a:p>
        </p:txBody>
      </p:sp>
      <p:sp>
        <p:nvSpPr>
          <p:cNvPr id="7" name="文本框 6"/>
          <p:cNvSpPr txBox="1"/>
          <p:nvPr/>
        </p:nvSpPr>
        <p:spPr>
          <a:xfrm>
            <a:off x="529190" y="1198562"/>
            <a:ext cx="13344055" cy="501650"/>
          </a:xfrm>
          <a:prstGeom prst="rect">
            <a:avLst/>
          </a:prstGeom>
          <a:noFill/>
        </p:spPr>
        <p:txBody>
          <a:bodyPr wrap="square" rtlCol="0" anchor="t">
            <a:spAutoFit/>
            <a:scene3d>
              <a:camera prst="orthographicFront"/>
              <a:lightRig rig="threePt" dir="t"/>
            </a:scene3d>
          </a:bodyPr>
          <a:lstStyle/>
          <a:p>
            <a:pPr algn="ctr"/>
            <a:r>
              <a:rPr lang="en-US" altLang="zh-CN"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rPr>
              <a:t>MANGO OUTLET OPENING </a:t>
            </a:r>
            <a:endParaRPr lang="zh-CN" altLang="en-US" sz="2665" i="1" dirty="0">
              <a:ln>
                <a:solidFill>
                  <a:srgbClr val="F52C72"/>
                </a:solidFill>
              </a:ln>
              <a:solidFill>
                <a:schemeClr val="bg1"/>
              </a:solidFill>
              <a:latin typeface="方正粗黑宋简体" panose="02000000000000000000" pitchFamily="2" charset="-122"/>
              <a:ea typeface="方正粗黑宋简体" panose="02000000000000000000" pitchFamily="2" charset="-122"/>
              <a:sym typeface="+mn-ea"/>
            </a:endParaRPr>
          </a:p>
        </p:txBody>
      </p:sp>
      <p:sp>
        <p:nvSpPr>
          <p:cNvPr id="9" name="文本框 8"/>
          <p:cNvSpPr txBox="1"/>
          <p:nvPr/>
        </p:nvSpPr>
        <p:spPr>
          <a:xfrm>
            <a:off x="527074" y="644051"/>
            <a:ext cx="13344055" cy="583565"/>
          </a:xfrm>
          <a:prstGeom prst="rect">
            <a:avLst/>
          </a:prstGeom>
          <a:noFill/>
        </p:spPr>
        <p:txBody>
          <a:bodyPr wrap="square" rtlCol="0" anchor="t">
            <a:spAutoFit/>
          </a:bodyPr>
          <a:lstStyle/>
          <a:p>
            <a:pPr algn="ctr">
              <a:buClrTx/>
              <a:buSzTx/>
              <a:buFontTx/>
            </a:pPr>
            <a:r>
              <a:rPr lang="zh-CN" altLang="en-US" sz="3200" b="1" dirty="0">
                <a:solidFill>
                  <a:srgbClr val="F52C72"/>
                </a:solidFill>
                <a:latin typeface="方正姚体简体" panose="03000509000000000000" charset="-122"/>
                <a:ea typeface="方正姚体简体" panose="03000509000000000000" charset="-122"/>
                <a:sym typeface="+mn-ea"/>
              </a:rPr>
              <a:t>消防应急处理</a:t>
            </a:r>
            <a:endParaRPr lang="zh-CN" altLang="en-US" sz="3200" b="1" dirty="0">
              <a:solidFill>
                <a:srgbClr val="F52C72"/>
              </a:solidFill>
              <a:latin typeface="方正姚体简体" panose="03000509000000000000" charset="-122"/>
              <a:ea typeface="方正姚体简体" panose="03000509000000000000" charset="-122"/>
              <a:sym typeface="+mn-ea"/>
            </a:endParaRPr>
          </a:p>
        </p:txBody>
      </p:sp>
    </p:spTree>
    <p:custDataLst>
      <p:tags r:id="rId1"/>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2870" y="66040"/>
            <a:ext cx="14193520" cy="7066280"/>
          </a:xfrm>
          <a:prstGeom prst="rect">
            <a:avLst/>
          </a:prstGeom>
          <a:ln w="254000">
            <a:solidFill>
              <a:srgbClr val="19C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userDrawn="1"/>
        </p:nvPicPr>
        <p:blipFill>
          <a:blip r:embed="rId1"/>
          <a:srcRect b="2248"/>
          <a:stretch>
            <a:fillRect/>
          </a:stretch>
        </p:blipFill>
        <p:spPr>
          <a:xfrm>
            <a:off x="202565" y="215900"/>
            <a:ext cx="13994130" cy="6814820"/>
          </a:xfrm>
          <a:prstGeom prst="rect">
            <a:avLst/>
          </a:prstGeom>
        </p:spPr>
      </p:pic>
      <p:pic>
        <p:nvPicPr>
          <p:cNvPr id="11" name="图片 10" descr="111"/>
          <p:cNvPicPr>
            <a:picLocks noChangeAspect="1"/>
          </p:cNvPicPr>
          <p:nvPr/>
        </p:nvPicPr>
        <p:blipFill>
          <a:blip r:embed="rId2"/>
          <a:stretch>
            <a:fillRect/>
          </a:stretch>
        </p:blipFill>
        <p:spPr>
          <a:xfrm>
            <a:off x="-19050" y="-143510"/>
            <a:ext cx="13137515" cy="7390130"/>
          </a:xfrm>
          <a:prstGeom prst="rect">
            <a:avLst/>
          </a:prstGeom>
        </p:spPr>
      </p:pic>
      <p:pic>
        <p:nvPicPr>
          <p:cNvPr id="12" name="图片 11" descr="未标题-1"/>
          <p:cNvPicPr>
            <a:picLocks noChangeAspect="1"/>
          </p:cNvPicPr>
          <p:nvPr/>
        </p:nvPicPr>
        <p:blipFill>
          <a:blip r:embed="rId3"/>
          <a:srcRect r="67194" b="60214"/>
          <a:stretch>
            <a:fillRect/>
          </a:stretch>
        </p:blipFill>
        <p:spPr>
          <a:xfrm>
            <a:off x="7809230" y="2133600"/>
            <a:ext cx="4156710" cy="2835910"/>
          </a:xfrm>
          <a:prstGeom prst="rect">
            <a:avLst/>
          </a:prstGeom>
        </p:spPr>
      </p:pic>
      <p:sp>
        <p:nvSpPr>
          <p:cNvPr id="4" name="文本框 3"/>
          <p:cNvSpPr txBox="1"/>
          <p:nvPr/>
        </p:nvSpPr>
        <p:spPr>
          <a:xfrm>
            <a:off x="3302635" y="3533775"/>
            <a:ext cx="6684645" cy="1568450"/>
          </a:xfrm>
          <a:prstGeom prst="rect">
            <a:avLst/>
          </a:prstGeom>
          <a:noFill/>
        </p:spPr>
        <p:txBody>
          <a:bodyPr wrap="square" rtlCol="0">
            <a:spAutoFit/>
          </a:bodyPr>
          <a:lstStyle/>
          <a:p>
            <a:pPr algn="l">
              <a:buClrTx/>
              <a:buSzTx/>
              <a:buNone/>
            </a:pPr>
            <a:r>
              <a:rPr lang="zh-CN" altLang="en-US" sz="9600" dirty="0">
                <a:solidFill>
                  <a:schemeClr val="bg1"/>
                </a:solidFill>
                <a:latin typeface="迷你简菱心" panose="02010609000101010101" charset="-122"/>
                <a:ea typeface="迷你简菱心" panose="02010609000101010101" charset="-122"/>
                <a:sym typeface="+mn-ea"/>
              </a:rPr>
              <a:t>THANKS</a:t>
            </a:r>
            <a:endParaRPr lang="zh-CN" altLang="en-US" sz="9600" dirty="0">
              <a:solidFill>
                <a:schemeClr val="bg1"/>
              </a:solidFill>
              <a:latin typeface="迷你简菱心" panose="02010609000101010101" charset="-122"/>
              <a:ea typeface="迷你简菱心" panose="02010609000101010101" charset="-122"/>
            </a:endParaRPr>
          </a:p>
        </p:txBody>
      </p:sp>
      <p:sp>
        <p:nvSpPr>
          <p:cNvPr id="14" name="文本框 13"/>
          <p:cNvSpPr txBox="1"/>
          <p:nvPr/>
        </p:nvSpPr>
        <p:spPr>
          <a:xfrm rot="19680000">
            <a:off x="2473325" y="732790"/>
            <a:ext cx="678815" cy="1198880"/>
          </a:xfrm>
          <a:prstGeom prst="rect">
            <a:avLst/>
          </a:prstGeom>
          <a:noFill/>
        </p:spPr>
        <p:txBody>
          <a:bodyPr wrap="square" rtlCol="0">
            <a:spAutoFit/>
          </a:bodyPr>
          <a:lstStyle/>
          <a:p>
            <a:r>
              <a:rPr lang="en-US" altLang="zh-CN" sz="7200" b="1" dirty="0">
                <a:solidFill>
                  <a:srgbClr val="FFC000"/>
                </a:solidFill>
                <a:latin typeface="李旭科毛笔行书" panose="02010600030101010101" charset="-122"/>
                <a:ea typeface="李旭科毛笔行书" panose="02010600030101010101" charset="-122"/>
              </a:rPr>
              <a:t>\</a:t>
            </a:r>
            <a:endParaRPr lang="en-US" altLang="zh-CN" sz="7200" b="1" dirty="0">
              <a:solidFill>
                <a:srgbClr val="FFC000"/>
              </a:solidFill>
              <a:latin typeface="李旭科毛笔行书" panose="02010600030101010101" charset="-122"/>
              <a:ea typeface="李旭科毛笔行书" panose="02010600030101010101" charset="-122"/>
            </a:endParaRPr>
          </a:p>
        </p:txBody>
      </p:sp>
    </p:spTree>
  </p:cSld>
  <p:clrMapOvr>
    <a:masterClrMapping/>
  </p:clrMapOvr>
</p:sld>
</file>

<file path=ppt/tags/tag1.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2.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3.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4.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5.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14825</Words>
  <Application>WPS 演示</Application>
  <PresentationFormat>自定义</PresentationFormat>
  <Paragraphs>1250</Paragraphs>
  <Slides>95</Slides>
  <Notes>12</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95</vt:i4>
      </vt:variant>
    </vt:vector>
  </HeadingPairs>
  <TitlesOfParts>
    <vt:vector size="112" baseType="lpstr">
      <vt:lpstr>Arial</vt:lpstr>
      <vt:lpstr>宋体</vt:lpstr>
      <vt:lpstr>Wingdings</vt:lpstr>
      <vt:lpstr>迷你简菱心</vt:lpstr>
      <vt:lpstr>方正粗黑宋简体</vt:lpstr>
      <vt:lpstr>叶根友特色简体升级版</vt:lpstr>
      <vt:lpstr>李旭科毛笔行书</vt:lpstr>
      <vt:lpstr>微软雅黑</vt:lpstr>
      <vt:lpstr>Lato</vt:lpstr>
      <vt:lpstr>Calibri</vt:lpstr>
      <vt:lpstr>Arial Unicode MS</vt:lpstr>
      <vt:lpstr>方正姚体简体</vt:lpstr>
      <vt:lpstr>方正特粗光辉简体</vt:lpstr>
      <vt:lpstr>造字工房尚黑 G0v1 粗体</vt:lpstr>
      <vt:lpstr>DFKai-SB</vt:lpstr>
      <vt:lpstr>Wingdings</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蒋美玲</dc:creator>
  <cp:lastModifiedBy>Administrator</cp:lastModifiedBy>
  <cp:revision>83</cp:revision>
  <dcterms:created xsi:type="dcterms:W3CDTF">2020-04-24T07:51:00Z</dcterms:created>
  <dcterms:modified xsi:type="dcterms:W3CDTF">2021-04-01T08:20:56Z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y fmtid="{D5CDD505-2E9C-101B-9397-08002B2CF9AE}" pid="3" name="KSOSaveFontToCloudKey">
    <vt:lpwstr>1186913925_embed</vt:lpwstr>
  </property>
  <property fmtid="{D5CDD505-2E9C-101B-9397-08002B2CF9AE}" pid="4" name="NXPowerLiteLastOptimized">
    <vt:lpwstr>12979378</vt:lpwstr>
  </property>
  <property fmtid="{D5CDD505-2E9C-101B-9397-08002B2CF9AE}" pid="5" name="NXPowerLiteSettings">
    <vt:lpwstr>C700052003A000</vt:lpwstr>
  </property>
  <property fmtid="{D5CDD505-2E9C-101B-9397-08002B2CF9AE}" pid="6" name="NXPowerLiteVersion">
    <vt:lpwstr>D9.0.2</vt:lpwstr>
  </property>
</Properties>
</file>