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notesSlides/notesSlide1.xml" ContentType="application/vnd.openxmlformats-officedocument.presentationml.notesSlide+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notesSlides/notesSlide2.xml" ContentType="application/vnd.openxmlformats-officedocument.presentationml.notesSlide+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notesSlides/notesSlide3.xml" ContentType="application/vnd.openxmlformats-officedocument.presentationml.notesSlid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2"/>
  </p:notesMasterIdLst>
  <p:handoutMasterIdLst>
    <p:handoutMasterId r:id="rId23"/>
  </p:handoutMasterIdLst>
  <p:sldIdLst>
    <p:sldId id="299" r:id="rId2"/>
    <p:sldId id="298" r:id="rId3"/>
    <p:sldId id="261" r:id="rId4"/>
    <p:sldId id="262" r:id="rId5"/>
    <p:sldId id="264" r:id="rId6"/>
    <p:sldId id="268" r:id="rId7"/>
    <p:sldId id="293" r:id="rId8"/>
    <p:sldId id="294" r:id="rId9"/>
    <p:sldId id="292" r:id="rId10"/>
    <p:sldId id="295" r:id="rId11"/>
    <p:sldId id="296" r:id="rId12"/>
    <p:sldId id="274" r:id="rId13"/>
    <p:sldId id="276" r:id="rId14"/>
    <p:sldId id="277" r:id="rId15"/>
    <p:sldId id="286" r:id="rId16"/>
    <p:sldId id="284" r:id="rId17"/>
    <p:sldId id="278" r:id="rId18"/>
    <p:sldId id="283" r:id="rId19"/>
    <p:sldId id="279" r:id="rId20"/>
    <p:sldId id="280" r:id="rId2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CDCDC"/>
    <a:srgbClr val="F0F0F0"/>
    <a:srgbClr val="E6E6E6"/>
    <a:srgbClr val="C8C8C8"/>
    <a:srgbClr val="FFFFFF"/>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778" autoAdjust="0"/>
    <p:restoredTop sz="94660"/>
  </p:normalViewPr>
  <p:slideViewPr>
    <p:cSldViewPr snapToGrid="0">
      <p:cViewPr varScale="1">
        <p:scale>
          <a:sx n="68" d="100"/>
          <a:sy n="68" d="100"/>
        </p:scale>
        <p:origin x="-636" y="-64"/>
      </p:cViewPr>
      <p:guideLst>
        <p:guide orient="horz" pos="2133"/>
        <p:guide pos="384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latin typeface="微软雅黑" panose="020B0503020204020204" charset="-122"/>
              <a:ea typeface="微软雅黑" panose="020B0503020204020204"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latin typeface="微软雅黑" panose="020B0503020204020204" charset="-122"/>
                <a:ea typeface="微软雅黑" panose="020B0503020204020204" charset="-122"/>
              </a:rPr>
              <a:t>2024/11/11</a:t>
            </a:fld>
            <a:endParaRPr lang="zh-CN" altLang="en-US" smtClean="0">
              <a:latin typeface="微软雅黑" panose="020B0503020204020204" charset="-122"/>
              <a:ea typeface="微软雅黑" panose="020B0503020204020204" charset="-122"/>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latin typeface="微软雅黑" panose="020B0503020204020204" charset="-122"/>
              <a:ea typeface="微软雅黑" panose="020B0503020204020204" charset="-122"/>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latin typeface="微软雅黑" panose="020B0503020204020204" charset="-122"/>
                <a:ea typeface="微软雅黑" panose="020B0503020204020204" charset="-122"/>
              </a:rPr>
              <a:t>‹#›</a:t>
            </a:fld>
            <a:endParaRPr lang="zh-CN" altLang="en-US" smtClean="0">
              <a:latin typeface="微软雅黑" panose="020B0503020204020204" charset="-122"/>
              <a:ea typeface="微软雅黑" panose="020B0503020204020204" charset="-122"/>
            </a:endParaRPr>
          </a:p>
        </p:txBody>
      </p:sp>
    </p:spTree>
    <p:extLst>
      <p:ext uri="{BB962C8B-B14F-4D97-AF65-F5344CB8AC3E}">
        <p14:creationId xmlns:p14="http://schemas.microsoft.com/office/powerpoint/2010/main" val="37957839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微软雅黑" panose="020B0503020204020204" charset="-122"/>
                <a:ea typeface="微软雅黑" panose="020B0503020204020204" charset="-122"/>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微软雅黑" panose="020B0503020204020204" charset="-122"/>
                <a:ea typeface="微软雅黑" panose="020B0503020204020204" charset="-122"/>
              </a:defRPr>
            </a:lvl1pPr>
          </a:lstStyle>
          <a:p>
            <a:fld id="{1AC49D05-6128-4D0D-A32A-06A5E73B386C}" type="datetimeFigureOut">
              <a:rPr lang="zh-CN" altLang="en-US" smtClean="0"/>
              <a:t>2024/11/11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微软雅黑" panose="020B0503020204020204" charset="-122"/>
                <a:ea typeface="微软雅黑" panose="020B0503020204020204" charset="-122"/>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微软雅黑" panose="020B0503020204020204" charset="-122"/>
                <a:ea typeface="微软雅黑" panose="020B0503020204020204" charset="-122"/>
              </a:defRPr>
            </a:lvl1pPr>
          </a:lstStyle>
          <a:p>
            <a:fld id="{5849F42C-2DAE-424C-A4B8-3140182C3E9F}" type="slidenum">
              <a:rPr lang="zh-CN" altLang="en-US" smtClean="0"/>
              <a:t>‹#›</a:t>
            </a:fld>
            <a:endParaRPr lang="zh-CN" altLang="en-US"/>
          </a:p>
        </p:txBody>
      </p:sp>
    </p:spTree>
    <p:extLst>
      <p:ext uri="{BB962C8B-B14F-4D97-AF65-F5344CB8AC3E}">
        <p14:creationId xmlns:p14="http://schemas.microsoft.com/office/powerpoint/2010/main" val="1567320009"/>
      </p:ext>
    </p:extLst>
  </p:cSld>
  <p:clrMap bg1="lt1" tx1="dk1" bg2="lt2" tx2="dk2" accent1="accent1" accent2="accent2" accent3="accent3" accent4="accent4" accent5="accent5" accent6="accent6" hlink="hlink" folHlink="folHlink"/>
  <p:notesStyle>
    <a:lvl1pPr marL="0" algn="l" defTabSz="914400" rtl="0" eaLnBrk="1" latinLnBrk="0" hangingPunct="1">
      <a:defRPr sz="1600" kern="1200">
        <a:solidFill>
          <a:schemeClr val="tx1"/>
        </a:solidFill>
        <a:latin typeface="微软雅黑" panose="020B0503020204020204" charset="-122"/>
        <a:ea typeface="微软雅黑" panose="020B0503020204020204" charset="-122"/>
        <a:cs typeface="+mn-cs"/>
      </a:defRPr>
    </a:lvl1pPr>
    <a:lvl2pPr marL="457200" algn="l" defTabSz="914400" rtl="0" eaLnBrk="1" latinLnBrk="0" hangingPunct="1">
      <a:defRPr sz="1200" kern="1200">
        <a:solidFill>
          <a:schemeClr val="tx1"/>
        </a:solidFill>
        <a:latin typeface="微软雅黑" panose="020B0503020204020204" charset="-122"/>
        <a:ea typeface="微软雅黑" panose="020B0503020204020204" charset="-122"/>
        <a:cs typeface="+mn-cs"/>
      </a:defRPr>
    </a:lvl2pPr>
    <a:lvl3pPr marL="914400" algn="l" defTabSz="914400" rtl="0" eaLnBrk="1" latinLnBrk="0" hangingPunct="1">
      <a:defRPr sz="1200" kern="1200">
        <a:solidFill>
          <a:schemeClr val="tx1"/>
        </a:solidFill>
        <a:latin typeface="微软雅黑" panose="020B0503020204020204" charset="-122"/>
        <a:ea typeface="微软雅黑" panose="020B0503020204020204" charset="-122"/>
        <a:cs typeface="+mn-cs"/>
      </a:defRPr>
    </a:lvl3pPr>
    <a:lvl4pPr marL="1371600" algn="l" defTabSz="914400" rtl="0" eaLnBrk="1" latinLnBrk="0" hangingPunct="1">
      <a:defRPr sz="1200" kern="1200">
        <a:solidFill>
          <a:schemeClr val="tx1"/>
        </a:solidFill>
        <a:latin typeface="微软雅黑" panose="020B0503020204020204" charset="-122"/>
        <a:ea typeface="微软雅黑" panose="020B0503020204020204" charset="-122"/>
        <a:cs typeface="+mn-cs"/>
      </a:defRPr>
    </a:lvl4pPr>
    <a:lvl5pPr marL="1828800" algn="l" defTabSz="914400" rtl="0" eaLnBrk="1" latinLnBrk="0" hangingPunct="1">
      <a:defRPr sz="1200" kern="1200">
        <a:solidFill>
          <a:schemeClr val="tx1"/>
        </a:solidFill>
        <a:latin typeface="微软雅黑" panose="020B0503020204020204" charset="-122"/>
        <a:ea typeface="微软雅黑" panose="020B050302020402020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幻灯片图像占位符 1"/>
          <p:cNvSpPr>
            <a:spLocks noGrp="1" noRot="1" noChangeAspect="1" noTextEdit="1"/>
          </p:cNvSpPr>
          <p:nvPr>
            <p:ph type="sldImg"/>
          </p:nvPr>
        </p:nvSpPr>
        <p:spPr/>
      </p:sp>
      <p:sp>
        <p:nvSpPr>
          <p:cNvPr id="56323" name="备注占位符 2"/>
          <p:cNvSpPr>
            <a:spLocks noGrp="1"/>
          </p:cNvSpPr>
          <p:nvPr>
            <p:ph type="body" idx="1"/>
          </p:nvPr>
        </p:nvSpPr>
        <p:spPr/>
        <p:txBody>
          <a:bodyPr wrap="square" lIns="91440" tIns="45720" rIns="91440" bIns="45720" anchor="t" anchorCtr="0"/>
          <a:lstStyle/>
          <a:p>
            <a:pPr marL="0" lvl="0" indent="0" algn="l" defTabSz="914400" rtl="0" eaLnBrk="0" fontAlgn="base" latinLnBrk="0" hangingPunct="0">
              <a:lnSpc>
                <a:spcPct val="100000"/>
              </a:lnSpc>
              <a:spcBef>
                <a:spcPct val="30000"/>
              </a:spcBef>
              <a:spcAft>
                <a:spcPct val="0"/>
              </a:spcAft>
              <a:buClrTx/>
              <a:buSzTx/>
              <a:buFontTx/>
              <a:buNone/>
            </a:pPr>
            <a:endParaRPr sz="1200" u="none" baseline="0">
              <a:solidFill>
                <a:srgbClr val="000000"/>
              </a:solidFill>
              <a:effectLst/>
              <a:latin typeface="Calibri" panose="020F0502020204030204" pitchFamily="34" charset="0"/>
              <a:ea typeface="宋体" panose="02010600030101010101" pitchFamily="2" charset="-122"/>
            </a:endParaRPr>
          </a:p>
        </p:txBody>
      </p:sp>
      <p:sp>
        <p:nvSpPr>
          <p:cNvPr id="56324" name="灯片编号占位符 3"/>
          <p:cNvSpPr>
            <a:spLocks noGrp="1"/>
          </p:cNvSpPr>
          <p:nvPr>
            <p:ph type="sldNum" sz="quarter" idx="10"/>
          </p:nvPr>
        </p:nvSpPr>
        <p:spPr>
          <a:xfrm>
            <a:off x="3884613" y="8685213"/>
            <a:ext cx="2971800" cy="457200"/>
          </a:xfrm>
          <a:prstGeom prst="rect">
            <a:avLst/>
          </a:prstGeom>
          <a:noFill/>
          <a:ln w="9525">
            <a:noFill/>
          </a:ln>
        </p:spPr>
        <p:txBody>
          <a:bodyPr anchor="b" anchorCtr="0"/>
          <a:lstStyle/>
          <a:p>
            <a:pPr marL="0" lvl="0" indent="0" algn="r" eaLnBrk="1" hangingPunct="1"/>
            <a:fld id="{9A0DB2DC-4C9A-4742-B13C-FB6460FD3503}" type="slidenum">
              <a:rPr lang="zh-CN" altLang="en-US" sz="1200"/>
              <a:t>3</a:t>
            </a:fld>
            <a:endParaRPr lang="zh-CN" altLang="en-US"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幻灯片图像占位符 1"/>
          <p:cNvSpPr>
            <a:spLocks noGrp="1" noRot="1" noChangeAspect="1" noChangeArrowheads="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69635" name="备注占位符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kumimoji="1" lang="zh-CN" altLang="en-US" smtClean="0"/>
          </a:p>
        </p:txBody>
      </p:sp>
      <p:sp>
        <p:nvSpPr>
          <p:cNvPr id="6963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30332BBC-C345-43FC-9382-2E53002F72F5}" type="slidenum">
              <a:rPr lang="zh-CN" altLang="en-US" smtClean="0"/>
              <a:t>9</a:t>
            </a:fld>
            <a:endParaRPr lang="zh-CN"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tags" Target="../tags/tag14.xml"/><Relationship Id="rId3" Type="http://schemas.openxmlformats.org/officeDocument/2006/relationships/tags" Target="../tags/tag9.xml"/><Relationship Id="rId7" Type="http://schemas.openxmlformats.org/officeDocument/2006/relationships/tags" Target="../tags/tag13.xml"/><Relationship Id="rId12" Type="http://schemas.openxmlformats.org/officeDocument/2006/relationships/image" Target="file:///C:\Users\1V994W2\PycharmProjects\PPT_Background_Generation/pic_temp/pic_sup.png" TargetMode="Externa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tags" Target="../tags/tag12.xml"/><Relationship Id="rId11" Type="http://schemas.openxmlformats.org/officeDocument/2006/relationships/image" Target="../media/image2.png"/><Relationship Id="rId5" Type="http://schemas.openxmlformats.org/officeDocument/2006/relationships/tags" Target="../tags/tag11.xml"/><Relationship Id="rId10" Type="http://schemas.openxmlformats.org/officeDocument/2006/relationships/slideMaster" Target="../slideMasters/slideMaster1.xml"/><Relationship Id="rId4" Type="http://schemas.openxmlformats.org/officeDocument/2006/relationships/tags" Target="../tags/tag10.xml"/><Relationship Id="rId9" Type="http://schemas.openxmlformats.org/officeDocument/2006/relationships/tags" Target="../tags/tag15.xml"/></Relationships>
</file>

<file path=ppt/slideLayouts/_rels/slideLayout2.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18.xml"/><Relationship Id="rId7" Type="http://schemas.openxmlformats.org/officeDocument/2006/relationships/tags" Target="../tags/tag22.xml"/><Relationship Id="rId12" Type="http://schemas.openxmlformats.org/officeDocument/2006/relationships/image" Target="file:///C:\Users\1V994W2\PycharmProjects\PPT_Background_Generation/pic_temp/1_pic_quater_left_down.png" TargetMode="Externa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tags" Target="../tags/tag21.xml"/><Relationship Id="rId11" Type="http://schemas.openxmlformats.org/officeDocument/2006/relationships/image" Target="../media/image4.png"/><Relationship Id="rId5" Type="http://schemas.openxmlformats.org/officeDocument/2006/relationships/tags" Target="../tags/tag20.xml"/><Relationship Id="rId10" Type="http://schemas.openxmlformats.org/officeDocument/2006/relationships/image" Target="file:///C:\Users\1V994W2\PycharmProjects\PPT_Background_Generation/pic_temp/0_pic_quater_right_down.png" TargetMode="External"/><Relationship Id="rId4" Type="http://schemas.openxmlformats.org/officeDocument/2006/relationships/tags" Target="../tags/tag19.xml"/><Relationship Id="rId9"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25.xml"/><Relationship Id="rId7" Type="http://schemas.openxmlformats.org/officeDocument/2006/relationships/tags" Target="../tags/tag29.xml"/><Relationship Id="rId12" Type="http://schemas.openxmlformats.org/officeDocument/2006/relationships/image" Target="file:///C:\Users\1V994W2\PycharmProjects\PPT_Background_Generation/pic_temp/pic_half_down.png" TargetMode="Externa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11" Type="http://schemas.openxmlformats.org/officeDocument/2006/relationships/image" Target="../media/image6.png"/><Relationship Id="rId5" Type="http://schemas.openxmlformats.org/officeDocument/2006/relationships/tags" Target="../tags/tag27.xml"/><Relationship Id="rId10" Type="http://schemas.openxmlformats.org/officeDocument/2006/relationships/image" Target="file:///C:\Users\1V994W2\PycharmProjects\PPT_Background_Generation/pic_temp/pic_half_top.png" TargetMode="External"/><Relationship Id="rId4" Type="http://schemas.openxmlformats.org/officeDocument/2006/relationships/tags" Target="../tags/tag26.xml"/><Relationship Id="rId9"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8" Type="http://schemas.openxmlformats.org/officeDocument/2006/relationships/tags" Target="../tags/tag37.xml"/><Relationship Id="rId13" Type="http://schemas.openxmlformats.org/officeDocument/2006/relationships/image" Target="file:///C:\Users\1V994W2\PycharmProjects\PPT_Background_Generation/pic_temp/1_pic_quater_left_down.png" TargetMode="External"/><Relationship Id="rId3" Type="http://schemas.openxmlformats.org/officeDocument/2006/relationships/tags" Target="../tags/tag32.xml"/><Relationship Id="rId7" Type="http://schemas.openxmlformats.org/officeDocument/2006/relationships/tags" Target="../tags/tag36.xml"/><Relationship Id="rId12" Type="http://schemas.openxmlformats.org/officeDocument/2006/relationships/image" Target="../media/image4.png"/><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tags" Target="../tags/tag35.xml"/><Relationship Id="rId11" Type="http://schemas.openxmlformats.org/officeDocument/2006/relationships/image" Target="file:///C:\Users\1V994W2\PycharmProjects\PPT_Background_Generation/pic_temp/0_pic_quater_right_down.png" TargetMode="External"/><Relationship Id="rId5" Type="http://schemas.openxmlformats.org/officeDocument/2006/relationships/tags" Target="../tags/tag34.xml"/><Relationship Id="rId10" Type="http://schemas.openxmlformats.org/officeDocument/2006/relationships/image" Target="../media/image3.png"/><Relationship Id="rId4" Type="http://schemas.openxmlformats.org/officeDocument/2006/relationships/tags" Target="../tags/tag33.xml"/><Relationship Id="rId9"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8" Type="http://schemas.openxmlformats.org/officeDocument/2006/relationships/tags" Target="../tags/tag45.xml"/><Relationship Id="rId13" Type="http://schemas.openxmlformats.org/officeDocument/2006/relationships/image" Target="file:///C:\Users\1V994W2\PycharmProjects\PPT_Background_Generation/pic_temp/0_pic_quater_right_down.png" TargetMode="External"/><Relationship Id="rId3" Type="http://schemas.openxmlformats.org/officeDocument/2006/relationships/tags" Target="../tags/tag40.xml"/><Relationship Id="rId7" Type="http://schemas.openxmlformats.org/officeDocument/2006/relationships/tags" Target="../tags/tag44.xml"/><Relationship Id="rId12" Type="http://schemas.openxmlformats.org/officeDocument/2006/relationships/image" Target="../media/image3.png"/><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tags" Target="../tags/tag43.xml"/><Relationship Id="rId11" Type="http://schemas.openxmlformats.org/officeDocument/2006/relationships/slideMaster" Target="../slideMasters/slideMaster1.xml"/><Relationship Id="rId5" Type="http://schemas.openxmlformats.org/officeDocument/2006/relationships/tags" Target="../tags/tag42.xml"/><Relationship Id="rId15" Type="http://schemas.openxmlformats.org/officeDocument/2006/relationships/image" Target="file:///C:\Users\1V994W2\PycharmProjects\PPT_Background_Generation/pic_temp/1_pic_quater_left_down.png" TargetMode="External"/><Relationship Id="rId10" Type="http://schemas.openxmlformats.org/officeDocument/2006/relationships/tags" Target="../tags/tag47.xml"/><Relationship Id="rId4" Type="http://schemas.openxmlformats.org/officeDocument/2006/relationships/tags" Target="../tags/tag41.xml"/><Relationship Id="rId9" Type="http://schemas.openxmlformats.org/officeDocument/2006/relationships/tags" Target="../tags/tag46.xml"/><Relationship Id="rId1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8" Type="http://schemas.openxmlformats.org/officeDocument/2006/relationships/image" Target="file:///C:\Users\1V994W2\PycharmProjects\PPT_Background_Generation/pic_temp/pic_half_right.png" TargetMode="External"/><Relationship Id="rId3" Type="http://schemas.openxmlformats.org/officeDocument/2006/relationships/tags" Target="../tags/tag50.xml"/><Relationship Id="rId7" Type="http://schemas.openxmlformats.org/officeDocument/2006/relationships/image" Target="../media/image7.png"/><Relationship Id="rId2" Type="http://schemas.openxmlformats.org/officeDocument/2006/relationships/tags" Target="../tags/tag49.xml"/><Relationship Id="rId1" Type="http://schemas.openxmlformats.org/officeDocument/2006/relationships/tags" Target="../tags/tag48.xml"/><Relationship Id="rId6" Type="http://schemas.openxmlformats.org/officeDocument/2006/relationships/slideMaster" Target="../slideMasters/slideMaster1.xml"/><Relationship Id="rId5" Type="http://schemas.openxmlformats.org/officeDocument/2006/relationships/tags" Target="../tags/tag52.xml"/><Relationship Id="rId4" Type="http://schemas.openxmlformats.org/officeDocument/2006/relationships/tags" Target="../tags/tag51.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55.xml"/><Relationship Id="rId2" Type="http://schemas.openxmlformats.org/officeDocument/2006/relationships/tags" Target="../tags/tag54.xml"/><Relationship Id="rId1" Type="http://schemas.openxmlformats.org/officeDocument/2006/relationships/tags" Target="../tags/tag53.xml"/><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8" Type="http://schemas.openxmlformats.org/officeDocument/2006/relationships/tags" Target="../tags/tag63.xml"/><Relationship Id="rId13" Type="http://schemas.openxmlformats.org/officeDocument/2006/relationships/image" Target="file:///C:\Users\1V994W2\PycharmProjects\PPT_Background_Generation/pic_temp/1_pic_quater_left_down.png" TargetMode="External"/><Relationship Id="rId3" Type="http://schemas.openxmlformats.org/officeDocument/2006/relationships/tags" Target="../tags/tag58.xml"/><Relationship Id="rId7" Type="http://schemas.openxmlformats.org/officeDocument/2006/relationships/tags" Target="../tags/tag62.xml"/><Relationship Id="rId12" Type="http://schemas.openxmlformats.org/officeDocument/2006/relationships/image" Target="../media/image4.png"/><Relationship Id="rId2" Type="http://schemas.openxmlformats.org/officeDocument/2006/relationships/tags" Target="../tags/tag57.xml"/><Relationship Id="rId1" Type="http://schemas.openxmlformats.org/officeDocument/2006/relationships/tags" Target="../tags/tag56.xml"/><Relationship Id="rId6" Type="http://schemas.openxmlformats.org/officeDocument/2006/relationships/tags" Target="../tags/tag61.xml"/><Relationship Id="rId11" Type="http://schemas.openxmlformats.org/officeDocument/2006/relationships/image" Target="file:///C:\Users\1V994W2\PycharmProjects\PPT_Background_Generation/pic_temp/0_pic_quater_right_down.png" TargetMode="External"/><Relationship Id="rId5" Type="http://schemas.openxmlformats.org/officeDocument/2006/relationships/tags" Target="../tags/tag60.xml"/><Relationship Id="rId10" Type="http://schemas.openxmlformats.org/officeDocument/2006/relationships/image" Target="../media/image3.png"/><Relationship Id="rId4" Type="http://schemas.openxmlformats.org/officeDocument/2006/relationships/tags" Target="../tags/tag59.xml"/><Relationship Id="rId9"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66.xml"/><Relationship Id="rId7" Type="http://schemas.openxmlformats.org/officeDocument/2006/relationships/tags" Target="../tags/tag70.xml"/><Relationship Id="rId12" Type="http://schemas.openxmlformats.org/officeDocument/2006/relationships/image" Target="file:///C:\Users\1V994W2\PycharmProjects\PPT_Background_Generation/pic_temp/1_pic_quater_left_down.png" TargetMode="External"/><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tags" Target="../tags/tag69.xml"/><Relationship Id="rId11" Type="http://schemas.openxmlformats.org/officeDocument/2006/relationships/image" Target="../media/image4.png"/><Relationship Id="rId5" Type="http://schemas.openxmlformats.org/officeDocument/2006/relationships/tags" Target="../tags/tag68.xml"/><Relationship Id="rId10" Type="http://schemas.openxmlformats.org/officeDocument/2006/relationships/image" Target="file:///C:\Users\1V994W2\PycharmProjects\PPT_Background_Generation/pic_temp/0_pic_quater_right_down.png" TargetMode="External"/><Relationship Id="rId4" Type="http://schemas.openxmlformats.org/officeDocument/2006/relationships/tags" Target="../tags/tag67.xml"/><Relationship Id="rId9"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ags" Target="../tags/tag73.xml"/><Relationship Id="rId7" Type="http://schemas.openxmlformats.org/officeDocument/2006/relationships/slideMaster" Target="../slideMasters/slideMaster1.xml"/><Relationship Id="rId2" Type="http://schemas.openxmlformats.org/officeDocument/2006/relationships/tags" Target="../tags/tag72.xml"/><Relationship Id="rId1" Type="http://schemas.openxmlformats.org/officeDocument/2006/relationships/tags" Target="../tags/tag71.xml"/><Relationship Id="rId6" Type="http://schemas.openxmlformats.org/officeDocument/2006/relationships/tags" Target="../tags/tag76.xml"/><Relationship Id="rId11" Type="http://schemas.openxmlformats.org/officeDocument/2006/relationships/image" Target="file:///C:\Users\1V994W2\PycharmProjects\PPT_Background_Generation/pic_temp/1_pic_quater_left_down.png" TargetMode="External"/><Relationship Id="rId5" Type="http://schemas.openxmlformats.org/officeDocument/2006/relationships/tags" Target="../tags/tag75.xml"/><Relationship Id="rId10" Type="http://schemas.openxmlformats.org/officeDocument/2006/relationships/image" Target="../media/image4.png"/><Relationship Id="rId4" Type="http://schemas.openxmlformats.org/officeDocument/2006/relationships/tags" Target="../tags/tag74.xml"/><Relationship Id="rId9" Type="http://schemas.openxmlformats.org/officeDocument/2006/relationships/image" Target="file:///C:\Users\1V994W2\PycharmProjects\PPT_Background_Generation/pic_temp/0_pic_quater_right_down.png" TargetMode="External"/></Relationships>
</file>

<file path=ppt/slideLayouts/_rels/slideLayout1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79.xml"/><Relationship Id="rId7" Type="http://schemas.openxmlformats.org/officeDocument/2006/relationships/slideMaster" Target="../slideMasters/slideMaster1.xml"/><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tags" Target="../tags/tag82.xml"/><Relationship Id="rId5" Type="http://schemas.openxmlformats.org/officeDocument/2006/relationships/tags" Target="../tags/tag81.xml"/><Relationship Id="rId4" Type="http://schemas.openxmlformats.org/officeDocument/2006/relationships/tags" Target="../tags/tag80.xml"/><Relationship Id="rId9" Type="http://schemas.openxmlformats.org/officeDocument/2006/relationships/image" Target="file:///C:\Users\1V994W2\PycharmProjects\PPT_Background_Generation/pic_temp/pic_sup.png" TargetMode="External"/></Relationships>
</file>

<file path=ppt/slideLayouts/_rels/slideLayout12.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85.xml"/><Relationship Id="rId7" Type="http://schemas.openxmlformats.org/officeDocument/2006/relationships/tags" Target="../tags/tag89.xml"/><Relationship Id="rId12" Type="http://schemas.openxmlformats.org/officeDocument/2006/relationships/image" Target="file:///C:\Users\1V994W2\PycharmProjects\PPT_Background_Generation/pic_temp/1_pic_quater_left_down.png" TargetMode="External"/><Relationship Id="rId2" Type="http://schemas.openxmlformats.org/officeDocument/2006/relationships/tags" Target="../tags/tag84.xml"/><Relationship Id="rId1" Type="http://schemas.openxmlformats.org/officeDocument/2006/relationships/tags" Target="../tags/tag83.xml"/><Relationship Id="rId6" Type="http://schemas.openxmlformats.org/officeDocument/2006/relationships/tags" Target="../tags/tag88.xml"/><Relationship Id="rId11" Type="http://schemas.openxmlformats.org/officeDocument/2006/relationships/image" Target="../media/image4.png"/><Relationship Id="rId5" Type="http://schemas.openxmlformats.org/officeDocument/2006/relationships/tags" Target="../tags/tag87.xml"/><Relationship Id="rId10" Type="http://schemas.openxmlformats.org/officeDocument/2006/relationships/image" Target="file:///C:\Users\1V994W2\PycharmProjects\PPT_Background_Generation/pic_temp/0_pic_quater_right_down.png" TargetMode="External"/><Relationship Id="rId4" Type="http://schemas.openxmlformats.org/officeDocument/2006/relationships/tags" Target="../tags/tag86.xml"/><Relationship Id="rId9"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8" Type="http://schemas.openxmlformats.org/officeDocument/2006/relationships/tags" Target="../tags/tag97.xml"/><Relationship Id="rId13" Type="http://schemas.openxmlformats.org/officeDocument/2006/relationships/image" Target="../media/image4.png"/><Relationship Id="rId3" Type="http://schemas.openxmlformats.org/officeDocument/2006/relationships/tags" Target="../tags/tag92.xml"/><Relationship Id="rId7" Type="http://schemas.openxmlformats.org/officeDocument/2006/relationships/tags" Target="../tags/tag96.xml"/><Relationship Id="rId12" Type="http://schemas.openxmlformats.org/officeDocument/2006/relationships/image" Target="file:///C:\Users\1V994W2\PycharmProjects\PPT_Background_Generation/pic_temp/0_pic_quater_right_down.png" TargetMode="External"/><Relationship Id="rId2" Type="http://schemas.openxmlformats.org/officeDocument/2006/relationships/tags" Target="../tags/tag91.xml"/><Relationship Id="rId1" Type="http://schemas.openxmlformats.org/officeDocument/2006/relationships/tags" Target="../tags/tag90.xml"/><Relationship Id="rId6" Type="http://schemas.openxmlformats.org/officeDocument/2006/relationships/tags" Target="../tags/tag95.xml"/><Relationship Id="rId11" Type="http://schemas.openxmlformats.org/officeDocument/2006/relationships/image" Target="../media/image3.png"/><Relationship Id="rId5" Type="http://schemas.openxmlformats.org/officeDocument/2006/relationships/tags" Target="../tags/tag94.xml"/><Relationship Id="rId10" Type="http://schemas.openxmlformats.org/officeDocument/2006/relationships/slideMaster" Target="../slideMasters/slideMaster1.xml"/><Relationship Id="rId4" Type="http://schemas.openxmlformats.org/officeDocument/2006/relationships/tags" Target="../tags/tag93.xml"/><Relationship Id="rId9" Type="http://schemas.openxmlformats.org/officeDocument/2006/relationships/tags" Target="../tags/tag98.xml"/><Relationship Id="rId14" Type="http://schemas.openxmlformats.org/officeDocument/2006/relationships/image" Target="file:///C:\Users\1V994W2\PycharmProjects\PPT_Background_Generation/pic_temp/1_pic_quater_left_down.png" TargetMode="External"/></Relationships>
</file>

<file path=ppt/slideLayouts/_rels/slideLayout14.xml.rels><?xml version="1.0" encoding="UTF-8" standalone="yes"?>
<Relationships xmlns="http://schemas.openxmlformats.org/package/2006/relationships"><Relationship Id="rId8" Type="http://schemas.openxmlformats.org/officeDocument/2006/relationships/tags" Target="../tags/tag106.xml"/><Relationship Id="rId3" Type="http://schemas.openxmlformats.org/officeDocument/2006/relationships/tags" Target="../tags/tag101.xml"/><Relationship Id="rId7" Type="http://schemas.openxmlformats.org/officeDocument/2006/relationships/tags" Target="../tags/tag105.xml"/><Relationship Id="rId2" Type="http://schemas.openxmlformats.org/officeDocument/2006/relationships/tags" Target="../tags/tag100.xml"/><Relationship Id="rId1" Type="http://schemas.openxmlformats.org/officeDocument/2006/relationships/tags" Target="../tags/tag99.xml"/><Relationship Id="rId6" Type="http://schemas.openxmlformats.org/officeDocument/2006/relationships/tags" Target="../tags/tag104.xml"/><Relationship Id="rId11" Type="http://schemas.openxmlformats.org/officeDocument/2006/relationships/image" Target="file:///C:\Users\1V994W2\PycharmProjects\PPT_Background_Generation/pic_temp/0_pic_quater_right_down.png" TargetMode="External"/><Relationship Id="rId5" Type="http://schemas.openxmlformats.org/officeDocument/2006/relationships/tags" Target="../tags/tag103.xml"/><Relationship Id="rId10" Type="http://schemas.openxmlformats.org/officeDocument/2006/relationships/image" Target="../media/image3.png"/><Relationship Id="rId4" Type="http://schemas.openxmlformats.org/officeDocument/2006/relationships/tags" Target="../tags/tag102.xml"/><Relationship Id="rId9"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8" Type="http://schemas.openxmlformats.org/officeDocument/2006/relationships/tags" Target="../tags/tag114.xml"/><Relationship Id="rId13" Type="http://schemas.openxmlformats.org/officeDocument/2006/relationships/image" Target="file:///C:\Users\1V994W2\PycharmProjects\PPT_Background_Generation/pic_temp/0_pic_quater_right_down.png" TargetMode="External"/><Relationship Id="rId3" Type="http://schemas.openxmlformats.org/officeDocument/2006/relationships/tags" Target="../tags/tag109.xml"/><Relationship Id="rId7" Type="http://schemas.openxmlformats.org/officeDocument/2006/relationships/tags" Target="../tags/tag113.xml"/><Relationship Id="rId12" Type="http://schemas.openxmlformats.org/officeDocument/2006/relationships/image" Target="../media/image3.png"/><Relationship Id="rId2" Type="http://schemas.openxmlformats.org/officeDocument/2006/relationships/tags" Target="../tags/tag108.xml"/><Relationship Id="rId1" Type="http://schemas.openxmlformats.org/officeDocument/2006/relationships/tags" Target="../tags/tag107.xml"/><Relationship Id="rId6" Type="http://schemas.openxmlformats.org/officeDocument/2006/relationships/tags" Target="../tags/tag112.xml"/><Relationship Id="rId11" Type="http://schemas.openxmlformats.org/officeDocument/2006/relationships/slideMaster" Target="../slideMasters/slideMaster1.xml"/><Relationship Id="rId5" Type="http://schemas.openxmlformats.org/officeDocument/2006/relationships/tags" Target="../tags/tag111.xml"/><Relationship Id="rId15" Type="http://schemas.openxmlformats.org/officeDocument/2006/relationships/image" Target="file:///C:\Users\1V994W2\PycharmProjects\PPT_Background_Generation/pic_temp/1_pic_quater_left_down.png" TargetMode="External"/><Relationship Id="rId10" Type="http://schemas.openxmlformats.org/officeDocument/2006/relationships/tags" Target="../tags/tag116.xml"/><Relationship Id="rId4" Type="http://schemas.openxmlformats.org/officeDocument/2006/relationships/tags" Target="../tags/tag110.xml"/><Relationship Id="rId9" Type="http://schemas.openxmlformats.org/officeDocument/2006/relationships/tags" Target="../tags/tag115.xml"/><Relationship Id="rId1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8" Type="http://schemas.openxmlformats.org/officeDocument/2006/relationships/tags" Target="../tags/tag124.xml"/><Relationship Id="rId13" Type="http://schemas.openxmlformats.org/officeDocument/2006/relationships/image" Target="file:///C:\Users\1V994W2\PycharmProjects\PPT_Background_Generation/pic_temp/0_pic_quater_right_down.png" TargetMode="External"/><Relationship Id="rId3" Type="http://schemas.openxmlformats.org/officeDocument/2006/relationships/tags" Target="../tags/tag119.xml"/><Relationship Id="rId7" Type="http://schemas.openxmlformats.org/officeDocument/2006/relationships/tags" Target="../tags/tag123.xml"/><Relationship Id="rId12" Type="http://schemas.openxmlformats.org/officeDocument/2006/relationships/image" Target="../media/image3.png"/><Relationship Id="rId2" Type="http://schemas.openxmlformats.org/officeDocument/2006/relationships/tags" Target="../tags/tag118.xml"/><Relationship Id="rId1" Type="http://schemas.openxmlformats.org/officeDocument/2006/relationships/tags" Target="../tags/tag117.xml"/><Relationship Id="rId6" Type="http://schemas.openxmlformats.org/officeDocument/2006/relationships/tags" Target="../tags/tag122.xml"/><Relationship Id="rId11" Type="http://schemas.openxmlformats.org/officeDocument/2006/relationships/slideMaster" Target="../slideMasters/slideMaster1.xml"/><Relationship Id="rId5" Type="http://schemas.openxmlformats.org/officeDocument/2006/relationships/tags" Target="../tags/tag121.xml"/><Relationship Id="rId15" Type="http://schemas.openxmlformats.org/officeDocument/2006/relationships/image" Target="file:///C:\Users\1V994W2\PycharmProjects\PPT_Background_Generation/pic_temp/1_pic_quater_left_down.png" TargetMode="External"/><Relationship Id="rId10" Type="http://schemas.openxmlformats.org/officeDocument/2006/relationships/tags" Target="../tags/tag126.xml"/><Relationship Id="rId4" Type="http://schemas.openxmlformats.org/officeDocument/2006/relationships/tags" Target="../tags/tag120.xml"/><Relationship Id="rId9" Type="http://schemas.openxmlformats.org/officeDocument/2006/relationships/tags" Target="../tags/tag125.xml"/><Relationship Id="rId1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8" Type="http://schemas.openxmlformats.org/officeDocument/2006/relationships/tags" Target="../tags/tag134.xml"/><Relationship Id="rId13" Type="http://schemas.openxmlformats.org/officeDocument/2006/relationships/slideMaster" Target="../slideMasters/slideMaster1.xml"/><Relationship Id="rId3" Type="http://schemas.openxmlformats.org/officeDocument/2006/relationships/tags" Target="../tags/tag129.xml"/><Relationship Id="rId7" Type="http://schemas.openxmlformats.org/officeDocument/2006/relationships/tags" Target="../tags/tag133.xml"/><Relationship Id="rId12" Type="http://schemas.openxmlformats.org/officeDocument/2006/relationships/tags" Target="../tags/tag138.xml"/><Relationship Id="rId17" Type="http://schemas.openxmlformats.org/officeDocument/2006/relationships/image" Target="file:///C:\Users\1V994W2\PycharmProjects\PPT_Background_Generation/pic_temp/1_pic_quater_left_down.png" TargetMode="External"/><Relationship Id="rId2" Type="http://schemas.openxmlformats.org/officeDocument/2006/relationships/tags" Target="../tags/tag128.xml"/><Relationship Id="rId16" Type="http://schemas.openxmlformats.org/officeDocument/2006/relationships/image" Target="../media/image4.png"/><Relationship Id="rId1" Type="http://schemas.openxmlformats.org/officeDocument/2006/relationships/tags" Target="../tags/tag127.xml"/><Relationship Id="rId6" Type="http://schemas.openxmlformats.org/officeDocument/2006/relationships/tags" Target="../tags/tag132.xml"/><Relationship Id="rId11" Type="http://schemas.openxmlformats.org/officeDocument/2006/relationships/tags" Target="../tags/tag137.xml"/><Relationship Id="rId5" Type="http://schemas.openxmlformats.org/officeDocument/2006/relationships/tags" Target="../tags/tag131.xml"/><Relationship Id="rId15" Type="http://schemas.openxmlformats.org/officeDocument/2006/relationships/image" Target="file:///C:\Users\1V994W2\PycharmProjects\PPT_Background_Generation/pic_temp/0_pic_quater_right_down.png" TargetMode="External"/><Relationship Id="rId10" Type="http://schemas.openxmlformats.org/officeDocument/2006/relationships/tags" Target="../tags/tag136.xml"/><Relationship Id="rId4" Type="http://schemas.openxmlformats.org/officeDocument/2006/relationships/tags" Target="../tags/tag130.xml"/><Relationship Id="rId9" Type="http://schemas.openxmlformats.org/officeDocument/2006/relationships/tags" Target="../tags/tag135.xml"/><Relationship Id="rId14"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8" Type="http://schemas.openxmlformats.org/officeDocument/2006/relationships/tags" Target="../tags/tag146.xml"/><Relationship Id="rId13" Type="http://schemas.openxmlformats.org/officeDocument/2006/relationships/image" Target="../media/image9.png"/><Relationship Id="rId3" Type="http://schemas.openxmlformats.org/officeDocument/2006/relationships/tags" Target="../tags/tag141.xml"/><Relationship Id="rId7" Type="http://schemas.openxmlformats.org/officeDocument/2006/relationships/tags" Target="../tags/tag145.xml"/><Relationship Id="rId12" Type="http://schemas.openxmlformats.org/officeDocument/2006/relationships/image" Target="file:///C:\Users\1V994W2\PycharmProjects\PPT_Background_Generation/pic_temp/0_pic_quater_right_down.png" TargetMode="External"/><Relationship Id="rId2" Type="http://schemas.openxmlformats.org/officeDocument/2006/relationships/tags" Target="../tags/tag140.xml"/><Relationship Id="rId1" Type="http://schemas.openxmlformats.org/officeDocument/2006/relationships/tags" Target="../tags/tag139.xml"/><Relationship Id="rId6" Type="http://schemas.openxmlformats.org/officeDocument/2006/relationships/tags" Target="../tags/tag144.xml"/><Relationship Id="rId11" Type="http://schemas.openxmlformats.org/officeDocument/2006/relationships/image" Target="../media/image8.png"/><Relationship Id="rId5" Type="http://schemas.openxmlformats.org/officeDocument/2006/relationships/tags" Target="../tags/tag143.xml"/><Relationship Id="rId10" Type="http://schemas.openxmlformats.org/officeDocument/2006/relationships/slideMaster" Target="../slideMasters/slideMaster1.xml"/><Relationship Id="rId4" Type="http://schemas.openxmlformats.org/officeDocument/2006/relationships/tags" Target="../tags/tag142.xml"/><Relationship Id="rId9" Type="http://schemas.openxmlformats.org/officeDocument/2006/relationships/tags" Target="../tags/tag147.xml"/><Relationship Id="rId14" Type="http://schemas.openxmlformats.org/officeDocument/2006/relationships/image" Target="file:///C:\Users\1V994W2\PycharmProjects\PPT_Background_Generation/pic_temp/1_pic_quater_left_down.png" TargetMode="Externa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Master" Target="../slideMasters/slideMaster1.xml"/><Relationship Id="rId1" Type="http://schemas.openxmlformats.org/officeDocument/2006/relationships/tags" Target="../tags/tag148.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jpe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chemeClr val="tx2"/>
        </a:solidFill>
        <a:effectLst/>
      </p:bgPr>
    </p:bg>
    <p:spTree>
      <p:nvGrpSpPr>
        <p:cNvPr id="1" name=""/>
        <p:cNvGrpSpPr/>
        <p:nvPr/>
      </p:nvGrpSpPr>
      <p:grpSpPr>
        <a:xfrm>
          <a:off x="0" y="0"/>
          <a:ext cx="0" cy="0"/>
          <a:chOff x="0" y="0"/>
          <a:chExt cx="0" cy="0"/>
        </a:xfrm>
      </p:grpSpPr>
      <p:pic>
        <p:nvPicPr>
          <p:cNvPr id="5" name="图片 4"/>
          <p:cNvPicPr/>
          <p:nvPr>
            <p:custDataLst>
              <p:tags r:id="rId1"/>
            </p:custDataLst>
          </p:nvPr>
        </p:nvPicPr>
        <p:blipFill>
          <a:blip r:embed="rId11" r:link="rId12"/>
          <a:stretch>
            <a:fillRect/>
          </a:stretch>
        </p:blipFill>
        <p:spPr>
          <a:xfrm>
            <a:off x="0" y="0"/>
            <a:ext cx="12192000" cy="6858000"/>
          </a:xfrm>
          <a:prstGeom prst="rect">
            <a:avLst/>
          </a:prstGeom>
        </p:spPr>
      </p:pic>
      <p:sp>
        <p:nvSpPr>
          <p:cNvPr id="16" name="日期占位符 15"/>
          <p:cNvSpPr>
            <a:spLocks noGrp="1"/>
          </p:cNvSpPr>
          <p:nvPr>
            <p:ph type="dt" sz="half" idx="10"/>
            <p:custDataLst>
              <p:tags r:id="rId2"/>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t>2024/11/11</a:t>
            </a:fld>
            <a:endParaRPr lang="zh-CN" altLang="en-US"/>
          </a:p>
        </p:txBody>
      </p:sp>
      <p:sp>
        <p:nvSpPr>
          <p:cNvPr id="17" name="页脚占位符 16"/>
          <p:cNvSpPr>
            <a:spLocks noGrp="1"/>
          </p:cNvSpPr>
          <p:nvPr>
            <p:ph type="ftr" sz="quarter" idx="11"/>
            <p:custDataLst>
              <p:tags r:id="rId3"/>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endParaRPr lang="zh-CN" altLang="en-US"/>
          </a:p>
        </p:txBody>
      </p:sp>
      <p:sp>
        <p:nvSpPr>
          <p:cNvPr id="18" name="灯片编号占位符 17"/>
          <p:cNvSpPr>
            <a:spLocks noGrp="1"/>
          </p:cNvSpPr>
          <p:nvPr>
            <p:ph type="sldNum" sz="quarter" idx="12"/>
            <p:custDataLst>
              <p:tags r:id="rId4"/>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a:p>
        </p:txBody>
      </p:sp>
      <p:cxnSp>
        <p:nvCxnSpPr>
          <p:cNvPr id="10" name="直接连接符 9"/>
          <p:cNvCxnSpPr/>
          <p:nvPr>
            <p:custDataLst>
              <p:tags r:id="rId5"/>
            </p:custDataLst>
          </p:nvPr>
        </p:nvCxnSpPr>
        <p:spPr>
          <a:xfrm>
            <a:off x="6604318" y="3615690"/>
            <a:ext cx="4351655"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 name="文本占位符 5"/>
          <p:cNvSpPr>
            <a:spLocks noGrp="1"/>
          </p:cNvSpPr>
          <p:nvPr>
            <p:ph type="body" sz="quarter" idx="16" hasCustomPrompt="1"/>
            <p:custDataLst>
              <p:tags r:id="rId6"/>
            </p:custDataLst>
          </p:nvPr>
        </p:nvSpPr>
        <p:spPr>
          <a:xfrm>
            <a:off x="6604319" y="4410710"/>
            <a:ext cx="2135505" cy="408940"/>
          </a:xfrm>
          <a:prstGeom prst="rect">
            <a:avLst/>
          </a:prstGeom>
        </p:spPr>
        <p:txBody>
          <a:bodyPr vert="horz" wrap="square" lIns="0" tIns="0" rIns="0" bIns="0" anchor="t" anchorCtr="0">
            <a:normAutofit/>
          </a:bodyPr>
          <a:lstStyle>
            <a:lvl1pPr marL="0" marR="0" indent="0" algn="l" rtl="0" eaLnBrk="1" fontAlgn="auto">
              <a:lnSpc>
                <a:spcPct val="130000"/>
              </a:lnSpc>
              <a:spcBef>
                <a:spcPct val="0"/>
              </a:spcBef>
              <a:spcAft>
                <a:spcPts val="1000"/>
              </a:spcAft>
              <a:buClrTx/>
              <a:buSzPts val="1600"/>
              <a:buFont typeface="Arial" panose="020B0604020202020204" pitchFamily="34" charset="0"/>
              <a:buNone/>
              <a:defRPr sz="1600" b="0" spc="150">
                <a:solidFill>
                  <a:schemeClr val="tx1"/>
                </a:solidFill>
                <a:latin typeface="Arial" panose="020B0604020202020204" pitchFamily="34" charset="0"/>
                <a:ea typeface="微软雅黑" panose="020B0503020204020204" charset="-122"/>
              </a:defRPr>
            </a:lvl1pPr>
          </a:lstStyle>
          <a:p>
            <a:pPr marL="228600" lvl="0" indent="-228600" algn="l" defTabSz="914400" rtl="0" eaLnBrk="1" fontAlgn="auto" latinLnBrk="0" hangingPunct="1">
              <a:lnSpc>
                <a:spcPct val="130000"/>
              </a:lnSpc>
              <a:spcBef>
                <a:spcPct val="0"/>
              </a:spcBef>
              <a:spcAft>
                <a:spcPts val="1000"/>
              </a:spcAft>
              <a:buClr>
                <a:schemeClr val="tx1">
                  <a:lumMod val="100000"/>
                </a:schemeClr>
              </a:buClr>
              <a:buSzPts val="1600"/>
              <a:buFont typeface="Arial" panose="020B0604020202020204" pitchFamily="34" charset="0"/>
              <a:buNone/>
            </a:pPr>
            <a:r>
              <a:rPr lang="zh-CN" altLang="en-US"/>
              <a:t>编辑文本</a:t>
            </a:r>
          </a:p>
        </p:txBody>
      </p:sp>
      <p:sp>
        <p:nvSpPr>
          <p:cNvPr id="4" name="文本占位符 3"/>
          <p:cNvSpPr>
            <a:spLocks noGrp="1"/>
          </p:cNvSpPr>
          <p:nvPr>
            <p:ph type="body" sz="quarter" idx="15" hasCustomPrompt="1"/>
            <p:custDataLst>
              <p:tags r:id="rId7"/>
            </p:custDataLst>
          </p:nvPr>
        </p:nvSpPr>
        <p:spPr>
          <a:xfrm>
            <a:off x="8820469" y="4410710"/>
            <a:ext cx="2135505" cy="408940"/>
          </a:xfrm>
          <a:prstGeom prst="rect">
            <a:avLst/>
          </a:prstGeom>
        </p:spPr>
        <p:txBody>
          <a:bodyPr vert="horz" wrap="square" lIns="0" tIns="0" rIns="0" bIns="0" anchor="t" anchorCtr="0">
            <a:normAutofit/>
          </a:bodyPr>
          <a:lstStyle>
            <a:lvl1pPr marL="0" marR="0" indent="0" algn="r" rtl="0" eaLnBrk="1" fontAlgn="auto">
              <a:lnSpc>
                <a:spcPct val="130000"/>
              </a:lnSpc>
              <a:spcBef>
                <a:spcPct val="0"/>
              </a:spcBef>
              <a:spcAft>
                <a:spcPts val="1000"/>
              </a:spcAft>
              <a:buClrTx/>
              <a:buSzPts val="1600"/>
              <a:buFont typeface="Arial" panose="020B0604020202020204" pitchFamily="34" charset="0"/>
              <a:buNone/>
              <a:defRPr sz="1600" b="0" spc="150">
                <a:solidFill>
                  <a:schemeClr val="tx1"/>
                </a:solidFill>
                <a:latin typeface="Arial" panose="020B0604020202020204" pitchFamily="34" charset="0"/>
                <a:ea typeface="微软雅黑" panose="020B0503020204020204" charset="-122"/>
              </a:defRPr>
            </a:lvl1pPr>
          </a:lstStyle>
          <a:p>
            <a:pPr marL="228600" lvl="0" indent="-228600" algn="l" defTabSz="914400" rtl="0" eaLnBrk="1" fontAlgn="auto" latinLnBrk="0" hangingPunct="1">
              <a:lnSpc>
                <a:spcPct val="130000"/>
              </a:lnSpc>
              <a:spcBef>
                <a:spcPct val="0"/>
              </a:spcBef>
              <a:spcAft>
                <a:spcPts val="1000"/>
              </a:spcAft>
              <a:buClr>
                <a:schemeClr val="tx1">
                  <a:lumMod val="100000"/>
                </a:schemeClr>
              </a:buClr>
              <a:buSzPts val="1600"/>
              <a:buFont typeface="Arial" panose="020B0604020202020204" pitchFamily="34" charset="0"/>
              <a:buNone/>
            </a:pPr>
            <a:r>
              <a:rPr lang="zh-CN" altLang="en-US"/>
              <a:t>编辑文本</a:t>
            </a:r>
          </a:p>
        </p:txBody>
      </p:sp>
      <p:sp>
        <p:nvSpPr>
          <p:cNvPr id="3" name="标题 2"/>
          <p:cNvSpPr>
            <a:spLocks noGrp="1"/>
          </p:cNvSpPr>
          <p:nvPr>
            <p:ph type="ctrTitle" idx="14" hasCustomPrompt="1"/>
            <p:custDataLst>
              <p:tags r:id="rId8"/>
            </p:custDataLst>
          </p:nvPr>
        </p:nvSpPr>
        <p:spPr>
          <a:xfrm>
            <a:off x="6604635" y="1833245"/>
            <a:ext cx="4825365" cy="1582420"/>
          </a:xfrm>
        </p:spPr>
        <p:txBody>
          <a:bodyPr vert="horz" wrap="square" lIns="0" tIns="0" rIns="0" bIns="0" anchor="ctr" anchorCtr="0">
            <a:normAutofit/>
          </a:bodyPr>
          <a:lstStyle>
            <a:lvl1pPr marL="0" marR="0" indent="0" algn="l" defTabSz="914400" rtl="0" eaLnBrk="1" fontAlgn="auto" latinLnBrk="0" hangingPunct="1">
              <a:lnSpc>
                <a:spcPct val="100000"/>
              </a:lnSpc>
              <a:spcBef>
                <a:spcPct val="0"/>
              </a:spcBef>
              <a:spcAft>
                <a:spcPct val="0"/>
              </a:spcAft>
              <a:buClrTx/>
              <a:buSzPts val="5400"/>
              <a:buFont typeface="Arial" panose="020B0604020202020204" pitchFamily="34" charset="0"/>
              <a:buNone/>
              <a:defRPr sz="5400" b="0" spc="600">
                <a:solidFill>
                  <a:schemeClr val="tx1"/>
                </a:solidFill>
                <a:latin typeface="Arial" panose="020B0604020202020204" pitchFamily="34" charset="0"/>
                <a:ea typeface="汉仪旗黑-85S" panose="00020600040101010101" pitchFamily="18" charset="-122"/>
              </a:defRPr>
            </a:lvl1pPr>
          </a:lstStyle>
          <a:p>
            <a:r>
              <a:rPr lang="zh-CN" altLang="en-US"/>
              <a:t>编辑标题</a:t>
            </a:r>
          </a:p>
        </p:txBody>
      </p:sp>
      <p:sp>
        <p:nvSpPr>
          <p:cNvPr id="2" name="副标题 1"/>
          <p:cNvSpPr>
            <a:spLocks noGrp="1"/>
          </p:cNvSpPr>
          <p:nvPr>
            <p:ph type="subTitle" idx="13" hasCustomPrompt="1"/>
            <p:custDataLst>
              <p:tags r:id="rId9"/>
            </p:custDataLst>
          </p:nvPr>
        </p:nvSpPr>
        <p:spPr>
          <a:xfrm>
            <a:off x="6604319" y="3820161"/>
            <a:ext cx="4351655" cy="370205"/>
          </a:xfrm>
        </p:spPr>
        <p:txBody>
          <a:bodyPr vert="horz" wrap="square" lIns="0" tIns="0" rIns="0" bIns="0" anchor="t" anchorCtr="0">
            <a:normAutofit/>
          </a:bodyPr>
          <a:lstStyle>
            <a:lvl1pPr marL="0" marR="0" indent="0" algn="l" defTabSz="914400" rtl="0" eaLnBrk="1" fontAlgn="auto" latinLnBrk="0" hangingPunct="1">
              <a:lnSpc>
                <a:spcPct val="100000"/>
              </a:lnSpc>
              <a:spcBef>
                <a:spcPct val="0"/>
              </a:spcBef>
              <a:spcAft>
                <a:spcPct val="0"/>
              </a:spcAft>
              <a:buClrTx/>
              <a:buSzPts val="2000"/>
              <a:buFont typeface="Arial" panose="020B0604020202020204" pitchFamily="34" charset="0"/>
              <a:buNone/>
              <a:defRPr sz="2000" b="0" spc="200">
                <a:solidFill>
                  <a:schemeClr val="tx1"/>
                </a:solidFill>
                <a:latin typeface="Arial" panose="020B0604020202020204" pitchFamily="34" charset="0"/>
                <a:ea typeface="微软雅黑" panose="020B0503020204020204" charset="-122"/>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zh-CN" altLang="en-US"/>
              <a:t>单击此处编辑副标题</a:t>
            </a: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2"/>
        </a:solidFill>
        <a:effectLst/>
      </p:bgPr>
    </p:bg>
    <p:spTree>
      <p:nvGrpSpPr>
        <p:cNvPr id="1" name=""/>
        <p:cNvGrpSpPr/>
        <p:nvPr/>
      </p:nvGrpSpPr>
      <p:grpSpPr>
        <a:xfrm>
          <a:off x="0" y="0"/>
          <a:ext cx="0" cy="0"/>
          <a:chOff x="0" y="0"/>
          <a:chExt cx="0" cy="0"/>
        </a:xfrm>
      </p:grpSpPr>
      <p:pic>
        <p:nvPicPr>
          <p:cNvPr id="8" name="图片 7"/>
          <p:cNvPicPr/>
          <p:nvPr>
            <p:custDataLst>
              <p:tags r:id="rId1"/>
            </p:custDataLst>
          </p:nvPr>
        </p:nvPicPr>
        <p:blipFill>
          <a:blip r:embed="rId9" r:link="rId10"/>
          <a:stretch>
            <a:fillRect/>
          </a:stretch>
        </p:blipFill>
        <p:spPr>
          <a:xfrm>
            <a:off x="0" y="0"/>
            <a:ext cx="720090" cy="473103"/>
          </a:xfrm>
          <a:prstGeom prst="rect">
            <a:avLst/>
          </a:prstGeom>
        </p:spPr>
      </p:pic>
      <p:pic>
        <p:nvPicPr>
          <p:cNvPr id="7" name="图片 6"/>
          <p:cNvPicPr/>
          <p:nvPr>
            <p:custDataLst>
              <p:tags r:id="rId2"/>
            </p:custDataLst>
          </p:nvPr>
        </p:nvPicPr>
        <p:blipFill>
          <a:blip r:embed="rId11" r:link="rId12"/>
          <a:stretch>
            <a:fillRect/>
          </a:stretch>
        </p:blipFill>
        <p:spPr>
          <a:xfrm>
            <a:off x="11471910" y="0"/>
            <a:ext cx="720090" cy="1077926"/>
          </a:xfrm>
          <a:prstGeom prst="rect">
            <a:avLst/>
          </a:prstGeom>
        </p:spPr>
      </p:pic>
      <p:sp>
        <p:nvSpPr>
          <p:cNvPr id="2" name="标题 1"/>
          <p:cNvSpPr>
            <a:spLocks noGrp="1"/>
          </p:cNvSpPr>
          <p:nvPr>
            <p:ph type="title"/>
            <p:custDataLst>
              <p:tags r:id="rId3"/>
            </p:custDataLst>
          </p:nvPr>
        </p:nvSpPr>
        <p:spPr>
          <a:xfrm>
            <a:off x="669882" y="443234"/>
            <a:ext cx="10852237" cy="441964"/>
          </a:xfrm>
        </p:spPr>
        <p:txBody>
          <a:bodyPr vert="horz" wrap="square" lIns="90170" tIns="46990" rIns="90170" bIns="46990" rtlCol="0" anchor="ctr" anchorCtr="0">
            <a:norm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a:solidFill>
                  <a:schemeClr val="tx1"/>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p>
        </p:txBody>
      </p:sp>
      <p:sp>
        <p:nvSpPr>
          <p:cNvPr id="3" name="内容占位符 2"/>
          <p:cNvSpPr>
            <a:spLocks noGrp="1"/>
          </p:cNvSpPr>
          <p:nvPr>
            <p:ph idx="1"/>
            <p:custDataLst>
              <p:tags r:id="rId4"/>
            </p:custDataLst>
          </p:nvPr>
        </p:nvSpPr>
        <p:spPr>
          <a:xfrm>
            <a:off x="669882" y="952508"/>
            <a:ext cx="10852237" cy="5388907"/>
          </a:xfrm>
        </p:spPr>
        <p:txBody>
          <a:bodyPr vert="horz" wrap="square" lIns="90170" tIns="46990" rIns="90170" bIns="46990" rtlCol="0">
            <a:normAutofit/>
          </a:bodyPr>
          <a:lstStyle>
            <a:lvl1pPr marL="228600" marR="0" lvl="0"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a:solidFill>
                  <a:schemeClr val="tx1"/>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Arial" panose="020B0604020202020204" pitchFamily="34" charset="0"/>
                <a:ea typeface="微软雅黑" panose="020B0503020204020204" charset="-122"/>
                <a:cs typeface="+mn-cs"/>
                <a:sym typeface="+mn-ea"/>
              </a:defRPr>
            </a:lvl5pPr>
          </a:lstStyle>
          <a:p>
            <a:pPr lvl="0"/>
            <a:r>
              <a:rPr>
                <a:sym typeface="+mn-ea"/>
              </a:rPr>
              <a:t>单击此处编辑母版文本样式</a:t>
            </a:r>
          </a:p>
          <a:p>
            <a:pPr lvl="1"/>
            <a:r>
              <a:rPr>
                <a:sym typeface="+mn-ea"/>
              </a:rPr>
              <a:t>第二级</a:t>
            </a:r>
          </a:p>
          <a:p>
            <a:pPr lvl="2"/>
            <a:r>
              <a:rPr>
                <a:sym typeface="+mn-ea"/>
              </a:rPr>
              <a:t>第三级</a:t>
            </a:r>
          </a:p>
          <a:p>
            <a:pPr lvl="3"/>
            <a:r>
              <a:rPr>
                <a:sym typeface="+mn-ea"/>
              </a:rPr>
              <a:t>第四级</a:t>
            </a:r>
          </a:p>
          <a:p>
            <a:pPr lvl="4"/>
            <a:r>
              <a:rPr>
                <a:sym typeface="+mn-ea"/>
              </a:rPr>
              <a:t>第五级</a:t>
            </a:r>
          </a:p>
        </p:txBody>
      </p:sp>
      <p:sp>
        <p:nvSpPr>
          <p:cNvPr id="4" name="日期占位符 3"/>
          <p:cNvSpPr>
            <a:spLocks noGrp="1"/>
          </p:cNvSpPr>
          <p:nvPr>
            <p:ph type="dt" sz="half" idx="10"/>
            <p:custDataLst>
              <p:tags r:id="rId5"/>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t>2024/11/11</a:t>
            </a:fld>
            <a:endParaRPr lang="zh-CN" altLang="en-US"/>
          </a:p>
        </p:txBody>
      </p:sp>
      <p:sp>
        <p:nvSpPr>
          <p:cNvPr id="5" name="页脚占位符 4"/>
          <p:cNvSpPr>
            <a:spLocks noGrp="1"/>
          </p:cNvSpPr>
          <p:nvPr>
            <p:ph type="ftr" sz="quarter" idx="11"/>
            <p:custDataLst>
              <p:tags r:id="rId6"/>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endParaRPr lang="zh-CN" altLang="en-US"/>
          </a:p>
        </p:txBody>
      </p:sp>
      <p:sp>
        <p:nvSpPr>
          <p:cNvPr id="6" name="灯片编号占位符 5"/>
          <p:cNvSpPr>
            <a:spLocks noGrp="1"/>
          </p:cNvSpPr>
          <p:nvPr>
            <p:ph type="sldNum" sz="quarter" idx="12"/>
            <p:custDataLst>
              <p:tags r:id="rId7"/>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chemeClr val="tx2"/>
        </a:solidFill>
        <a:effectLst/>
      </p:bgPr>
    </p:bg>
    <p:spTree>
      <p:nvGrpSpPr>
        <p:cNvPr id="1" name=""/>
        <p:cNvGrpSpPr/>
        <p:nvPr/>
      </p:nvGrpSpPr>
      <p:grpSpPr>
        <a:xfrm>
          <a:off x="0" y="0"/>
          <a:ext cx="0" cy="0"/>
          <a:chOff x="0" y="0"/>
          <a:chExt cx="0" cy="0"/>
        </a:xfrm>
      </p:grpSpPr>
      <p:pic>
        <p:nvPicPr>
          <p:cNvPr id="8" name="图片 7"/>
          <p:cNvPicPr/>
          <p:nvPr>
            <p:custDataLst>
              <p:tags r:id="rId1"/>
            </p:custDataLst>
          </p:nvPr>
        </p:nvPicPr>
        <p:blipFill>
          <a:blip r:embed="rId9" r:link="rId10"/>
          <a:stretch>
            <a:fillRect/>
          </a:stretch>
        </p:blipFill>
        <p:spPr>
          <a:xfrm>
            <a:off x="4064000" y="4826000"/>
            <a:ext cx="4064000" cy="2032000"/>
          </a:xfrm>
          <a:prstGeom prst="rect">
            <a:avLst/>
          </a:prstGeom>
        </p:spPr>
      </p:pic>
      <p:pic>
        <p:nvPicPr>
          <p:cNvPr id="7" name="图片 6"/>
          <p:cNvPicPr/>
          <p:nvPr>
            <p:custDataLst>
              <p:tags r:id="rId2"/>
            </p:custDataLst>
          </p:nvPr>
        </p:nvPicPr>
        <p:blipFill>
          <a:blip r:embed="rId11" r:link="rId12"/>
          <a:stretch>
            <a:fillRect/>
          </a:stretch>
        </p:blipFill>
        <p:spPr>
          <a:xfrm>
            <a:off x="4064000" y="0"/>
            <a:ext cx="4064000" cy="2032000"/>
          </a:xfrm>
          <a:prstGeom prst="rect">
            <a:avLst/>
          </a:prstGeom>
        </p:spPr>
      </p:pic>
      <p:sp>
        <p:nvSpPr>
          <p:cNvPr id="4" name="日期占位符 3"/>
          <p:cNvSpPr>
            <a:spLocks noGrp="1"/>
          </p:cNvSpPr>
          <p:nvPr>
            <p:ph type="dt" sz="half" idx="10"/>
            <p:custDataLst>
              <p:tags r:id="rId3"/>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t>2024/11/11</a:t>
            </a:fld>
            <a:endParaRPr lang="zh-CN" altLang="en-US"/>
          </a:p>
        </p:txBody>
      </p:sp>
      <p:sp>
        <p:nvSpPr>
          <p:cNvPr id="5" name="页脚占位符 4"/>
          <p:cNvSpPr>
            <a:spLocks noGrp="1"/>
          </p:cNvSpPr>
          <p:nvPr>
            <p:ph type="ftr" sz="quarter" idx="11"/>
            <p:custDataLst>
              <p:tags r:id="rId4"/>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endParaRPr lang="zh-CN" altLang="en-US"/>
          </a:p>
        </p:txBody>
      </p:sp>
      <p:sp>
        <p:nvSpPr>
          <p:cNvPr id="6" name="灯片编号占位符 5"/>
          <p:cNvSpPr>
            <a:spLocks noGrp="1"/>
          </p:cNvSpPr>
          <p:nvPr>
            <p:ph type="sldNum" sz="quarter" idx="12"/>
            <p:custDataLst>
              <p:tags r:id="rId5"/>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a:p>
        </p:txBody>
      </p:sp>
      <p:sp>
        <p:nvSpPr>
          <p:cNvPr id="3" name="标题 2"/>
          <p:cNvSpPr>
            <a:spLocks noGrp="1"/>
          </p:cNvSpPr>
          <p:nvPr>
            <p:ph type="ctrTitle" idx="14" hasCustomPrompt="1"/>
            <p:custDataLst>
              <p:tags r:id="rId6"/>
            </p:custDataLst>
          </p:nvPr>
        </p:nvSpPr>
        <p:spPr>
          <a:xfrm>
            <a:off x="4667569" y="2730183"/>
            <a:ext cx="4633595" cy="835660"/>
          </a:xfrm>
        </p:spPr>
        <p:txBody>
          <a:bodyPr vert="horz" wrap="square" lIns="0" tIns="0" rIns="0" bIns="0" anchor="ctr" anchorCtr="0">
            <a:normAutofit/>
          </a:bodyPr>
          <a:lstStyle>
            <a:lvl1pPr marL="0" marR="0" indent="0" algn="l" defTabSz="914400" rtl="0" eaLnBrk="1" fontAlgn="auto" latinLnBrk="0" hangingPunct="1">
              <a:lnSpc>
                <a:spcPct val="100000"/>
              </a:lnSpc>
              <a:spcBef>
                <a:spcPct val="0"/>
              </a:spcBef>
              <a:spcAft>
                <a:spcPct val="0"/>
              </a:spcAft>
              <a:buClrTx/>
              <a:buSzPts val="4000"/>
              <a:buFont typeface="Arial" panose="020B0604020202020204" pitchFamily="34" charset="0"/>
              <a:buNone/>
              <a:defRPr sz="4000" b="0" spc="400">
                <a:solidFill>
                  <a:schemeClr val="tx1"/>
                </a:solidFill>
                <a:latin typeface="Arial" panose="020B0604020202020204" pitchFamily="34" charset="0"/>
                <a:ea typeface="汉仪旗黑-85S" panose="00020600040101010101" pitchFamily="18" charset="-122"/>
              </a:defRPr>
            </a:lvl1pPr>
          </a:lstStyle>
          <a:p>
            <a:r>
              <a:rPr lang="zh-CN" altLang="en-US"/>
              <a:t>编辑标题</a:t>
            </a:r>
          </a:p>
        </p:txBody>
      </p:sp>
      <p:sp>
        <p:nvSpPr>
          <p:cNvPr id="2" name="副标题 1"/>
          <p:cNvSpPr>
            <a:spLocks noGrp="1"/>
          </p:cNvSpPr>
          <p:nvPr>
            <p:ph type="subTitle" idx="13" hasCustomPrompt="1"/>
            <p:custDataLst>
              <p:tags r:id="rId7"/>
            </p:custDataLst>
          </p:nvPr>
        </p:nvSpPr>
        <p:spPr>
          <a:xfrm>
            <a:off x="4667569" y="3769044"/>
            <a:ext cx="4633595" cy="321945"/>
          </a:xfrm>
        </p:spPr>
        <p:txBody>
          <a:bodyPr vert="horz" wrap="square" lIns="0" tIns="0" rIns="0" bIns="0" anchor="t" anchorCtr="0">
            <a:normAutofit/>
          </a:bodyPr>
          <a:lstStyle>
            <a:lvl1pPr marL="0" marR="0" indent="0" algn="l" defTabSz="914400" rtl="0" eaLnBrk="1" fontAlgn="auto" latinLnBrk="0" hangingPunct="1">
              <a:lnSpc>
                <a:spcPct val="100000"/>
              </a:lnSpc>
              <a:spcBef>
                <a:spcPct val="0"/>
              </a:spcBef>
              <a:spcAft>
                <a:spcPct val="0"/>
              </a:spcAft>
              <a:buClrTx/>
              <a:buSzPts val="1800"/>
              <a:buFont typeface="Arial" panose="020B0604020202020204" pitchFamily="34" charset="0"/>
              <a:buNone/>
              <a:defRPr sz="1800" b="0" spc="200">
                <a:solidFill>
                  <a:schemeClr val="tx1"/>
                </a:solidFill>
                <a:latin typeface="Arial" panose="020B0604020202020204" pitchFamily="34" charset="0"/>
                <a:ea typeface="微软雅黑" panose="020B0503020204020204" charset="-122"/>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zh-CN" altLang="en-US"/>
              <a:t>单击此处编辑副标题</a:t>
            </a: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chemeClr val="bg2"/>
        </a:solidFill>
        <a:effectLst/>
      </p:bgPr>
    </p:bg>
    <p:spTree>
      <p:nvGrpSpPr>
        <p:cNvPr id="1" name=""/>
        <p:cNvGrpSpPr/>
        <p:nvPr/>
      </p:nvGrpSpPr>
      <p:grpSpPr>
        <a:xfrm>
          <a:off x="0" y="0"/>
          <a:ext cx="0" cy="0"/>
          <a:chOff x="0" y="0"/>
          <a:chExt cx="0" cy="0"/>
        </a:xfrm>
      </p:grpSpPr>
      <p:pic>
        <p:nvPicPr>
          <p:cNvPr id="9" name="图片 8"/>
          <p:cNvPicPr/>
          <p:nvPr>
            <p:custDataLst>
              <p:tags r:id="rId1"/>
            </p:custDataLst>
          </p:nvPr>
        </p:nvPicPr>
        <p:blipFill>
          <a:blip r:embed="rId10" r:link="rId11"/>
          <a:stretch>
            <a:fillRect/>
          </a:stretch>
        </p:blipFill>
        <p:spPr>
          <a:xfrm>
            <a:off x="0" y="0"/>
            <a:ext cx="720090" cy="473103"/>
          </a:xfrm>
          <a:prstGeom prst="rect">
            <a:avLst/>
          </a:prstGeom>
        </p:spPr>
      </p:pic>
      <p:pic>
        <p:nvPicPr>
          <p:cNvPr id="8" name="图片 7"/>
          <p:cNvPicPr/>
          <p:nvPr>
            <p:custDataLst>
              <p:tags r:id="rId2"/>
            </p:custDataLst>
          </p:nvPr>
        </p:nvPicPr>
        <p:blipFill>
          <a:blip r:embed="rId12" r:link="rId13"/>
          <a:stretch>
            <a:fillRect/>
          </a:stretch>
        </p:blipFill>
        <p:spPr>
          <a:xfrm>
            <a:off x="11471910" y="0"/>
            <a:ext cx="720090" cy="1077926"/>
          </a:xfrm>
          <a:prstGeom prst="rect">
            <a:avLst/>
          </a:prstGeom>
        </p:spPr>
      </p:pic>
      <p:sp>
        <p:nvSpPr>
          <p:cNvPr id="2" name="标题 1"/>
          <p:cNvSpPr>
            <a:spLocks noGrp="1"/>
          </p:cNvSpPr>
          <p:nvPr>
            <p:ph type="title"/>
            <p:custDataLst>
              <p:tags r:id="rId3"/>
            </p:custDataLst>
          </p:nvPr>
        </p:nvSpPr>
        <p:spPr>
          <a:xfrm>
            <a:off x="669882" y="443234"/>
            <a:ext cx="10852237" cy="441964"/>
          </a:xfrm>
        </p:spPr>
        <p:txBody>
          <a:bodyPr vert="horz" wrap="square" lIns="90170" tIns="46990" rIns="90170" bIns="46990" rtlCol="0" anchor="ctr"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a:solidFill>
                  <a:schemeClr val="tx1"/>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p>
        </p:txBody>
      </p:sp>
      <p:sp>
        <p:nvSpPr>
          <p:cNvPr id="3" name="内容占位符 2"/>
          <p:cNvSpPr>
            <a:spLocks noGrp="1"/>
          </p:cNvSpPr>
          <p:nvPr>
            <p:ph sz="half" idx="1"/>
            <p:custDataLst>
              <p:tags r:id="rId4"/>
            </p:custDataLst>
          </p:nvPr>
        </p:nvSpPr>
        <p:spPr>
          <a:xfrm>
            <a:off x="669930" y="952508"/>
            <a:ext cx="5283242" cy="5388907"/>
          </a:xfrm>
        </p:spPr>
        <p:txBody>
          <a:bodyPr vert="horz" wrap="square" lIns="90170" tIns="46990" rIns="90170" bIns="46990" rtlCol="0">
            <a:normAutofit/>
          </a:bodyPr>
          <a:lstStyle>
            <a:lvl1pPr marL="228600" marR="0" lvl="0"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a:solidFill>
                  <a:schemeClr val="tx1"/>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Arial" panose="020B0604020202020204" pitchFamily="34" charset="0"/>
                <a:ea typeface="微软雅黑" panose="020B0503020204020204" charset="-122"/>
                <a:cs typeface="+mn-cs"/>
                <a:sym typeface="+mn-ea"/>
              </a:defRPr>
            </a:lvl5pPr>
          </a:lstStyle>
          <a:p>
            <a:pPr lvl="0"/>
            <a:r>
              <a:rPr>
                <a:sym typeface="+mn-ea"/>
              </a:rPr>
              <a:t>单击此处编辑母版文本样式</a:t>
            </a:r>
          </a:p>
          <a:p>
            <a:pPr lvl="1"/>
            <a:r>
              <a:rPr>
                <a:sym typeface="+mn-ea"/>
              </a:rPr>
              <a:t>第二级</a:t>
            </a:r>
          </a:p>
          <a:p>
            <a:pPr lvl="2"/>
            <a:r>
              <a:rPr>
                <a:sym typeface="+mn-ea"/>
              </a:rPr>
              <a:t>第三级</a:t>
            </a:r>
          </a:p>
          <a:p>
            <a:pPr lvl="3"/>
            <a:r>
              <a:rPr>
                <a:sym typeface="+mn-ea"/>
              </a:rPr>
              <a:t>第四级</a:t>
            </a:r>
          </a:p>
          <a:p>
            <a:pPr lvl="4"/>
            <a:r>
              <a:rPr>
                <a:sym typeface="+mn-ea"/>
              </a:rPr>
              <a:t>第五级</a:t>
            </a:r>
          </a:p>
        </p:txBody>
      </p:sp>
      <p:sp>
        <p:nvSpPr>
          <p:cNvPr id="4" name="内容占位符 3"/>
          <p:cNvSpPr>
            <a:spLocks noGrp="1"/>
          </p:cNvSpPr>
          <p:nvPr>
            <p:ph sz="half" idx="2"/>
            <p:custDataLst>
              <p:tags r:id="rId5"/>
            </p:custDataLst>
          </p:nvPr>
        </p:nvSpPr>
        <p:spPr>
          <a:xfrm>
            <a:off x="6238877" y="952508"/>
            <a:ext cx="5283242" cy="5388907"/>
          </a:xfrm>
        </p:spPr>
        <p:txBody>
          <a:bodyPr wrap="square" lIns="90170" tIns="46990" rIns="90170" bIns="46990">
            <a:normAutofit/>
          </a:bodyPr>
          <a:lstStyle>
            <a:lvl1pPr eaLnBrk="1" fontAlgn="auto" latinLnBrk="0" hangingPunct="1">
              <a:defRPr sz="1600">
                <a:solidFill>
                  <a:schemeClr val="tx1"/>
                </a:solidFill>
                <a:latin typeface="Arial" panose="020B0604020202020204" pitchFamily="34" charset="0"/>
                <a:ea typeface="微软雅黑" panose="020B0503020204020204" charset="-122"/>
              </a:defRPr>
            </a:lvl1pPr>
            <a:lvl2pPr eaLnBrk="1" fontAlgn="auto" latinLnBrk="0" hangingPunct="1">
              <a:defRPr sz="1600">
                <a:solidFill>
                  <a:schemeClr val="tx1"/>
                </a:solidFill>
                <a:latin typeface="Arial" panose="020B0604020202020204" pitchFamily="34" charset="0"/>
                <a:ea typeface="微软雅黑" panose="020B0503020204020204" charset="-122"/>
              </a:defRPr>
            </a:lvl2pPr>
            <a:lvl3pPr eaLnBrk="1" fontAlgn="auto" latinLnBrk="0" hangingPunct="1">
              <a:defRPr sz="1600">
                <a:solidFill>
                  <a:schemeClr val="tx1"/>
                </a:solidFill>
                <a:latin typeface="Arial" panose="020B0604020202020204" pitchFamily="34" charset="0"/>
                <a:ea typeface="微软雅黑" panose="020B0503020204020204" charset="-122"/>
              </a:defRPr>
            </a:lvl3pPr>
            <a:lvl4pPr eaLnBrk="1" fontAlgn="auto" latinLnBrk="0" hangingPunct="1">
              <a:defRPr sz="1600">
                <a:solidFill>
                  <a:schemeClr val="tx1"/>
                </a:solidFill>
                <a:latin typeface="Arial" panose="020B0604020202020204" pitchFamily="34" charset="0"/>
                <a:ea typeface="微软雅黑" panose="020B0503020204020204" charset="-122"/>
              </a:defRPr>
            </a:lvl4pPr>
            <a:lvl5pPr eaLnBrk="1" fontAlgn="auto" latinLnBrk="0" hangingPunct="1">
              <a:defRPr sz="1600">
                <a:solidFill>
                  <a:schemeClr val="tx1"/>
                </a:solidFill>
                <a:latin typeface="Arial" panose="020B0604020202020204" pitchFamily="34" charset="0"/>
                <a:ea typeface="微软雅黑" panose="020B0503020204020204" charset="-122"/>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custDataLst>
              <p:tags r:id="rId6"/>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t>2024/11/11</a:t>
            </a:fld>
            <a:endParaRPr lang="zh-CN" altLang="en-US"/>
          </a:p>
        </p:txBody>
      </p:sp>
      <p:sp>
        <p:nvSpPr>
          <p:cNvPr id="6" name="页脚占位符 5"/>
          <p:cNvSpPr>
            <a:spLocks noGrp="1"/>
          </p:cNvSpPr>
          <p:nvPr>
            <p:ph type="ftr" sz="quarter" idx="11"/>
            <p:custDataLst>
              <p:tags r:id="rId7"/>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endParaRPr lang="zh-CN" altLang="en-US"/>
          </a:p>
        </p:txBody>
      </p:sp>
      <p:sp>
        <p:nvSpPr>
          <p:cNvPr id="7" name="灯片编号占位符 6"/>
          <p:cNvSpPr>
            <a:spLocks noGrp="1"/>
          </p:cNvSpPr>
          <p:nvPr>
            <p:ph type="sldNum" sz="quarter" idx="12"/>
            <p:custDataLst>
              <p:tags r:id="rId8"/>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2"/>
        </a:solidFill>
        <a:effectLst/>
      </p:bgPr>
    </p:bg>
    <p:spTree>
      <p:nvGrpSpPr>
        <p:cNvPr id="1" name=""/>
        <p:cNvGrpSpPr/>
        <p:nvPr/>
      </p:nvGrpSpPr>
      <p:grpSpPr>
        <a:xfrm>
          <a:off x="0" y="0"/>
          <a:ext cx="0" cy="0"/>
          <a:chOff x="0" y="0"/>
          <a:chExt cx="0" cy="0"/>
        </a:xfrm>
      </p:grpSpPr>
      <p:pic>
        <p:nvPicPr>
          <p:cNvPr id="11" name="图片 10"/>
          <p:cNvPicPr/>
          <p:nvPr>
            <p:custDataLst>
              <p:tags r:id="rId1"/>
            </p:custDataLst>
          </p:nvPr>
        </p:nvPicPr>
        <p:blipFill>
          <a:blip r:embed="rId12" r:link="rId13"/>
          <a:stretch>
            <a:fillRect/>
          </a:stretch>
        </p:blipFill>
        <p:spPr>
          <a:xfrm>
            <a:off x="0" y="0"/>
            <a:ext cx="720090" cy="473103"/>
          </a:xfrm>
          <a:prstGeom prst="rect">
            <a:avLst/>
          </a:prstGeom>
        </p:spPr>
      </p:pic>
      <p:pic>
        <p:nvPicPr>
          <p:cNvPr id="10" name="图片 9"/>
          <p:cNvPicPr/>
          <p:nvPr>
            <p:custDataLst>
              <p:tags r:id="rId2"/>
            </p:custDataLst>
          </p:nvPr>
        </p:nvPicPr>
        <p:blipFill>
          <a:blip r:embed="rId14" r:link="rId15"/>
          <a:stretch>
            <a:fillRect/>
          </a:stretch>
        </p:blipFill>
        <p:spPr>
          <a:xfrm>
            <a:off x="11471910" y="0"/>
            <a:ext cx="720090" cy="1077926"/>
          </a:xfrm>
          <a:prstGeom prst="rect">
            <a:avLst/>
          </a:prstGeom>
        </p:spPr>
      </p:pic>
      <p:sp>
        <p:nvSpPr>
          <p:cNvPr id="2" name="标题 1"/>
          <p:cNvSpPr>
            <a:spLocks noGrp="1"/>
          </p:cNvSpPr>
          <p:nvPr>
            <p:ph type="title"/>
            <p:custDataLst>
              <p:tags r:id="rId3"/>
            </p:custDataLst>
          </p:nvPr>
        </p:nvSpPr>
        <p:spPr>
          <a:xfrm>
            <a:off x="669882" y="443234"/>
            <a:ext cx="10852237" cy="441964"/>
          </a:xfrm>
        </p:spPr>
        <p:txBody>
          <a:bodyPr vert="horz" wrap="square" lIns="90170" tIns="46990" rIns="90170" bIns="46990" rtlCol="0" anchor="ctr"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a:solidFill>
                  <a:schemeClr val="tx1"/>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p>
        </p:txBody>
      </p:sp>
      <p:sp>
        <p:nvSpPr>
          <p:cNvPr id="3" name="文本占位符 2"/>
          <p:cNvSpPr>
            <a:spLocks noGrp="1"/>
          </p:cNvSpPr>
          <p:nvPr>
            <p:ph type="body" idx="1" hasCustomPrompt="1"/>
            <p:custDataLst>
              <p:tags r:id="rId4"/>
            </p:custDataLst>
          </p:nvPr>
        </p:nvSpPr>
        <p:spPr>
          <a:xfrm>
            <a:off x="669930" y="952508"/>
            <a:ext cx="5283242" cy="381003"/>
          </a:xfrm>
        </p:spPr>
        <p:txBody>
          <a:bodyPr wrap="square" lIns="90170" tIns="46990" rIns="90170" bIns="46990" anchor="ctr" anchorCtr="0">
            <a:normAutofit/>
          </a:bodyPr>
          <a:lstStyle>
            <a:lvl1pPr marL="0" indent="0" eaLnBrk="1" fontAlgn="auto" latinLnBrk="0" hangingPunct="1">
              <a:lnSpc>
                <a:spcPct val="100000"/>
              </a:lnSpc>
              <a:spcAft>
                <a:spcPct val="0"/>
              </a:spcAft>
              <a:buNone/>
              <a:defRPr sz="2000" b="0" u="none" strike="noStrike" kern="1200" cap="none" spc="200" normalizeH="0" baseline="0">
                <a:solidFill>
                  <a:schemeClr val="tx1"/>
                </a:solidFill>
                <a:uFillTx/>
                <a:latin typeface="Arial" panose="020B0604020202020204" pitchFamily="34" charset="0"/>
                <a:ea typeface="微软雅黑" panose="020B050302020402020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p>
        </p:txBody>
      </p:sp>
      <p:sp>
        <p:nvSpPr>
          <p:cNvPr id="4" name="内容占位符 3"/>
          <p:cNvSpPr>
            <a:spLocks noGrp="1"/>
          </p:cNvSpPr>
          <p:nvPr>
            <p:ph sz="half" idx="2"/>
            <p:custDataLst>
              <p:tags r:id="rId5"/>
            </p:custDataLst>
          </p:nvPr>
        </p:nvSpPr>
        <p:spPr>
          <a:xfrm>
            <a:off x="669925" y="1406525"/>
            <a:ext cx="5283200" cy="4934752"/>
          </a:xfrm>
        </p:spPr>
        <p:txBody>
          <a:bodyPr vert="horz" wrap="square" lIns="90170" tIns="46990" rIns="90170" bIns="46990" rtlCol="0">
            <a:normAutofit/>
          </a:bodyPr>
          <a:lstStyle>
            <a:lvl1pPr marL="228600" marR="0" lvl="0"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a:solidFill>
                  <a:schemeClr val="tx1"/>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Arial" panose="020B0604020202020204" pitchFamily="34" charset="0"/>
                <a:ea typeface="微软雅黑" panose="020B0503020204020204" charset="-122"/>
                <a:cs typeface="+mn-cs"/>
                <a:sym typeface="+mn-ea"/>
              </a:defRPr>
            </a:lvl5pPr>
          </a:lstStyle>
          <a:p>
            <a:pPr lvl="0"/>
            <a:r>
              <a:rPr>
                <a:sym typeface="+mn-ea"/>
              </a:rPr>
              <a:t>单击此处编辑母版文本样式</a:t>
            </a:r>
          </a:p>
          <a:p>
            <a:pPr lvl="1"/>
            <a:r>
              <a:rPr>
                <a:sym typeface="+mn-ea"/>
              </a:rPr>
              <a:t>第二级</a:t>
            </a:r>
          </a:p>
          <a:p>
            <a:pPr lvl="2"/>
            <a:r>
              <a:rPr>
                <a:sym typeface="+mn-ea"/>
              </a:rPr>
              <a:t>第三级</a:t>
            </a:r>
          </a:p>
          <a:p>
            <a:pPr lvl="3"/>
            <a:r>
              <a:rPr>
                <a:sym typeface="+mn-ea"/>
              </a:rPr>
              <a:t>第四级</a:t>
            </a:r>
          </a:p>
          <a:p>
            <a:pPr lvl="4"/>
            <a:r>
              <a:rPr>
                <a:sym typeface="+mn-ea"/>
              </a:rPr>
              <a:t>第五级</a:t>
            </a:r>
          </a:p>
        </p:txBody>
      </p:sp>
      <p:sp>
        <p:nvSpPr>
          <p:cNvPr id="5" name="文本占位符 4"/>
          <p:cNvSpPr>
            <a:spLocks noGrp="1"/>
          </p:cNvSpPr>
          <p:nvPr>
            <p:ph type="body" sz="quarter" idx="3" hasCustomPrompt="1"/>
            <p:custDataLst>
              <p:tags r:id="rId6"/>
            </p:custDataLst>
          </p:nvPr>
        </p:nvSpPr>
        <p:spPr>
          <a:xfrm>
            <a:off x="6235750" y="952508"/>
            <a:ext cx="5283242" cy="381003"/>
          </a:xfrm>
        </p:spPr>
        <p:txBody>
          <a:bodyPr vert="horz" wrap="square" lIns="90170" tIns="46990" rIns="90170" bIns="46990" rtlCol="0" anchor="ctr" anchorCtr="0">
            <a:normAutofit/>
          </a:bodyPr>
          <a:lstStyle>
            <a:lvl1pPr marL="0" marR="0" lvl="0" indent="0" algn="l" defTabSz="914400" rtl="0" eaLnBrk="1" fontAlgn="auto" latinLnBrk="0" hangingPunct="1">
              <a:lnSpc>
                <a:spcPct val="100000"/>
              </a:lnSpc>
              <a:spcBef>
                <a:spcPct val="0"/>
              </a:spcBef>
              <a:spcAft>
                <a:spcPct val="0"/>
              </a:spcAft>
              <a:buFont typeface="Arial" panose="020B0604020202020204" pitchFamily="34" charset="0"/>
              <a:buNone/>
              <a:defRPr kumimoji="0" lang="zh-CN" altLang="en-US" sz="2000" b="0" i="0" u="none" strike="noStrike" kern="1200" cap="none" spc="200" normalizeH="0" baseline="0" noProof="1">
                <a:solidFill>
                  <a:schemeClr val="tx1"/>
                </a:solidFill>
                <a:uFillTx/>
                <a:latin typeface="Arial" panose="020B0604020202020204" pitchFamily="34" charset="0"/>
                <a:ea typeface="微软雅黑" panose="020B050302020402020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p>
        </p:txBody>
      </p:sp>
      <p:sp>
        <p:nvSpPr>
          <p:cNvPr id="6" name="内容占位符 5"/>
          <p:cNvSpPr>
            <a:spLocks noGrp="1"/>
          </p:cNvSpPr>
          <p:nvPr>
            <p:ph sz="quarter" idx="4"/>
            <p:custDataLst>
              <p:tags r:id="rId7"/>
            </p:custDataLst>
          </p:nvPr>
        </p:nvSpPr>
        <p:spPr>
          <a:xfrm>
            <a:off x="6235750" y="1406525"/>
            <a:ext cx="5283242" cy="4934752"/>
          </a:xfrm>
        </p:spPr>
        <p:txBody>
          <a:bodyPr vert="horz" wrap="square" lIns="90170" tIns="46990" rIns="90170" bIns="46990" rtlCol="0">
            <a:normAutofit/>
          </a:bodyPr>
          <a:lstStyle>
            <a:lvl1pPr marL="228600" marR="0" lvl="0"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a:solidFill>
                  <a:schemeClr val="tx1"/>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Arial" panose="020B0604020202020204" pitchFamily="34" charset="0"/>
                <a:ea typeface="微软雅黑" panose="020B0503020204020204" charset="-122"/>
                <a:cs typeface="+mn-cs"/>
                <a:sym typeface="+mn-ea"/>
              </a:defRPr>
            </a:lvl5pPr>
          </a:lstStyle>
          <a:p>
            <a:pPr lvl="0"/>
            <a:r>
              <a:rPr>
                <a:sym typeface="+mn-ea"/>
              </a:rPr>
              <a:t>单击此处编辑母版文本样式</a:t>
            </a:r>
          </a:p>
          <a:p>
            <a:pPr lvl="1"/>
            <a:r>
              <a:rPr>
                <a:sym typeface="+mn-ea"/>
              </a:rPr>
              <a:t>第二级</a:t>
            </a:r>
          </a:p>
          <a:p>
            <a:pPr lvl="2"/>
            <a:r>
              <a:rPr>
                <a:sym typeface="+mn-ea"/>
              </a:rPr>
              <a:t>第三级</a:t>
            </a:r>
          </a:p>
          <a:p>
            <a:pPr lvl="3"/>
            <a:r>
              <a:rPr>
                <a:sym typeface="+mn-ea"/>
              </a:rPr>
              <a:t>第四级</a:t>
            </a:r>
          </a:p>
          <a:p>
            <a:pPr lvl="4"/>
            <a:r>
              <a:rPr>
                <a:sym typeface="+mn-ea"/>
              </a:rPr>
              <a:t>第五级</a:t>
            </a:r>
          </a:p>
        </p:txBody>
      </p:sp>
      <p:sp>
        <p:nvSpPr>
          <p:cNvPr id="7" name="日期占位符 6"/>
          <p:cNvSpPr>
            <a:spLocks noGrp="1"/>
          </p:cNvSpPr>
          <p:nvPr>
            <p:ph type="dt" sz="half" idx="10"/>
            <p:custDataLst>
              <p:tags r:id="rId8"/>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t>2024/11/11</a:t>
            </a:fld>
            <a:endParaRPr lang="zh-CN" altLang="en-US"/>
          </a:p>
        </p:txBody>
      </p:sp>
      <p:sp>
        <p:nvSpPr>
          <p:cNvPr id="8" name="页脚占位符 7"/>
          <p:cNvSpPr>
            <a:spLocks noGrp="1"/>
          </p:cNvSpPr>
          <p:nvPr>
            <p:ph type="ftr" sz="quarter" idx="11"/>
            <p:custDataLst>
              <p:tags r:id="rId9"/>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endParaRPr lang="zh-CN" altLang="en-US"/>
          </a:p>
        </p:txBody>
      </p:sp>
      <p:sp>
        <p:nvSpPr>
          <p:cNvPr id="9" name="灯片编号占位符 8"/>
          <p:cNvSpPr>
            <a:spLocks noGrp="1"/>
          </p:cNvSpPr>
          <p:nvPr>
            <p:ph type="sldNum" sz="quarter" idx="12"/>
            <p:custDataLst>
              <p:tags r:id="rId10"/>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2"/>
        </a:solidFill>
        <a:effectLst/>
      </p:bgPr>
    </p:bg>
    <p:spTree>
      <p:nvGrpSpPr>
        <p:cNvPr id="1" name=""/>
        <p:cNvGrpSpPr/>
        <p:nvPr/>
      </p:nvGrpSpPr>
      <p:grpSpPr>
        <a:xfrm>
          <a:off x="0" y="0"/>
          <a:ext cx="0" cy="0"/>
          <a:chOff x="0" y="0"/>
          <a:chExt cx="0" cy="0"/>
        </a:xfrm>
      </p:grpSpPr>
      <p:pic>
        <p:nvPicPr>
          <p:cNvPr id="6" name="图片 5"/>
          <p:cNvPicPr/>
          <p:nvPr>
            <p:custDataLst>
              <p:tags r:id="rId1"/>
            </p:custDataLst>
          </p:nvPr>
        </p:nvPicPr>
        <p:blipFill>
          <a:blip r:embed="rId7" r:link="rId8"/>
          <a:stretch>
            <a:fillRect/>
          </a:stretch>
        </p:blipFill>
        <p:spPr>
          <a:xfrm>
            <a:off x="10156859" y="1397000"/>
            <a:ext cx="2035141" cy="4064000"/>
          </a:xfrm>
          <a:prstGeom prst="rect">
            <a:avLst/>
          </a:prstGeom>
        </p:spPr>
      </p:pic>
      <p:sp>
        <p:nvSpPr>
          <p:cNvPr id="2" name="标题 1"/>
          <p:cNvSpPr>
            <a:spLocks noGrp="1"/>
          </p:cNvSpPr>
          <p:nvPr>
            <p:ph type="title"/>
            <p:custDataLst>
              <p:tags r:id="rId2"/>
            </p:custDataLst>
          </p:nvPr>
        </p:nvSpPr>
        <p:spPr/>
        <p:txBody>
          <a:bodyPr vert="horz" wrap="square" lIns="90170" tIns="46990" rIns="90170" bIns="46990" rtlCol="0" anchor="ctr"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a:solidFill>
                  <a:schemeClr val="tx1"/>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p>
        </p:txBody>
      </p:sp>
      <p:sp>
        <p:nvSpPr>
          <p:cNvPr id="3" name="日期占位符 2"/>
          <p:cNvSpPr>
            <a:spLocks noGrp="1"/>
          </p:cNvSpPr>
          <p:nvPr>
            <p:ph type="dt" sz="half" idx="10"/>
            <p:custDataLst>
              <p:tags r:id="rId3"/>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t>2024/11/11</a:t>
            </a:fld>
            <a:endParaRPr lang="zh-CN" altLang="en-US"/>
          </a:p>
        </p:txBody>
      </p:sp>
      <p:sp>
        <p:nvSpPr>
          <p:cNvPr id="4" name="页脚占位符 3"/>
          <p:cNvSpPr>
            <a:spLocks noGrp="1"/>
          </p:cNvSpPr>
          <p:nvPr>
            <p:ph type="ftr" sz="quarter" idx="11"/>
            <p:custDataLst>
              <p:tags r:id="rId4"/>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endParaRPr lang="zh-CN" altLang="en-US"/>
          </a:p>
        </p:txBody>
      </p:sp>
      <p:sp>
        <p:nvSpPr>
          <p:cNvPr id="5" name="灯片编号占位符 4"/>
          <p:cNvSpPr>
            <a:spLocks noGrp="1"/>
          </p:cNvSpPr>
          <p:nvPr>
            <p:ph type="sldNum" sz="quarter" idx="12"/>
            <p:custDataLst>
              <p:tags r:id="rId5"/>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2"/>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t>2024/11/11</a:t>
            </a:fld>
            <a:endParaRPr lang="zh-CN" altLang="en-US"/>
          </a:p>
        </p:txBody>
      </p:sp>
      <p:sp>
        <p:nvSpPr>
          <p:cNvPr id="3" name="页脚占位符 2"/>
          <p:cNvSpPr>
            <a:spLocks noGrp="1"/>
          </p:cNvSpPr>
          <p:nvPr>
            <p:ph type="ftr" sz="quarter" idx="11"/>
            <p:custDataLst>
              <p:tags r:id="rId2"/>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endParaRPr lang="zh-CN" altLang="en-US"/>
          </a:p>
        </p:txBody>
      </p:sp>
      <p:sp>
        <p:nvSpPr>
          <p:cNvPr id="4" name="灯片编号占位符 3"/>
          <p:cNvSpPr>
            <a:spLocks noGrp="1"/>
          </p:cNvSpPr>
          <p:nvPr>
            <p:ph type="sldNum" sz="quarter" idx="12"/>
            <p:custDataLst>
              <p:tags r:id="rId3"/>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chemeClr val="bg2"/>
        </a:solidFill>
        <a:effectLst/>
      </p:bgPr>
    </p:bg>
    <p:spTree>
      <p:nvGrpSpPr>
        <p:cNvPr id="1" name=""/>
        <p:cNvGrpSpPr/>
        <p:nvPr/>
      </p:nvGrpSpPr>
      <p:grpSpPr>
        <a:xfrm>
          <a:off x="0" y="0"/>
          <a:ext cx="0" cy="0"/>
          <a:chOff x="0" y="0"/>
          <a:chExt cx="0" cy="0"/>
        </a:xfrm>
      </p:grpSpPr>
      <p:pic>
        <p:nvPicPr>
          <p:cNvPr id="9" name="图片 8"/>
          <p:cNvPicPr/>
          <p:nvPr>
            <p:custDataLst>
              <p:tags r:id="rId1"/>
            </p:custDataLst>
          </p:nvPr>
        </p:nvPicPr>
        <p:blipFill>
          <a:blip r:embed="rId10" r:link="rId11"/>
          <a:stretch>
            <a:fillRect/>
          </a:stretch>
        </p:blipFill>
        <p:spPr>
          <a:xfrm>
            <a:off x="0" y="0"/>
            <a:ext cx="720090" cy="473103"/>
          </a:xfrm>
          <a:prstGeom prst="rect">
            <a:avLst/>
          </a:prstGeom>
        </p:spPr>
      </p:pic>
      <p:pic>
        <p:nvPicPr>
          <p:cNvPr id="8" name="图片 7"/>
          <p:cNvPicPr/>
          <p:nvPr>
            <p:custDataLst>
              <p:tags r:id="rId2"/>
            </p:custDataLst>
          </p:nvPr>
        </p:nvPicPr>
        <p:blipFill>
          <a:blip r:embed="rId12" r:link="rId13"/>
          <a:stretch>
            <a:fillRect/>
          </a:stretch>
        </p:blipFill>
        <p:spPr>
          <a:xfrm>
            <a:off x="11471910" y="0"/>
            <a:ext cx="720090" cy="1077926"/>
          </a:xfrm>
          <a:prstGeom prst="rect">
            <a:avLst/>
          </a:prstGeom>
        </p:spPr>
      </p:pic>
      <p:sp>
        <p:nvSpPr>
          <p:cNvPr id="2" name="标题 1"/>
          <p:cNvSpPr>
            <a:spLocks noGrp="1"/>
          </p:cNvSpPr>
          <p:nvPr>
            <p:ph type="title"/>
            <p:custDataLst>
              <p:tags r:id="rId3"/>
            </p:custDataLst>
          </p:nvPr>
        </p:nvSpPr>
        <p:spPr>
          <a:xfrm>
            <a:off x="669930" y="443234"/>
            <a:ext cx="10852237" cy="441964"/>
          </a:xfrm>
        </p:spPr>
        <p:txBody>
          <a:bodyPr vert="horz" wrap="square" lIns="90170" tIns="46990" rIns="90170" bIns="46990" rtlCol="0" anchor="ctr"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a:solidFill>
                  <a:schemeClr val="tx1"/>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p>
        </p:txBody>
      </p:sp>
      <p:sp>
        <p:nvSpPr>
          <p:cNvPr id="3" name="图片占位符 2"/>
          <p:cNvSpPr>
            <a:spLocks noGrp="1"/>
          </p:cNvSpPr>
          <p:nvPr>
            <p:ph type="pic" idx="1"/>
            <p:custDataLst>
              <p:tags r:id="rId4"/>
            </p:custDataLst>
          </p:nvPr>
        </p:nvSpPr>
        <p:spPr>
          <a:xfrm>
            <a:off x="669930" y="952508"/>
            <a:ext cx="5283242" cy="5388907"/>
          </a:xfrm>
        </p:spPr>
        <p:txBody>
          <a:bodyPr vert="horz" lIns="90170" tIns="46990" rIns="90170" bIns="46990" rtlCol="0">
            <a:normAutofit/>
          </a:bodyPr>
          <a:lstStyle>
            <a:lvl1pPr marL="0" marR="0" lvl="0" indent="0" algn="l" defTabSz="914400" rtl="0" eaLnBrk="1" fontAlgn="auto" latinLnBrk="0" hangingPunct="1">
              <a:lnSpc>
                <a:spcPct val="130000"/>
              </a:lnSpc>
              <a:spcBef>
                <a:spcPct val="0"/>
              </a:spcBef>
              <a:spcAft>
                <a:spcPts val="1000"/>
              </a:spcAft>
              <a:buFont typeface="Arial" panose="020B0604020202020204" pitchFamily="34" charset="0"/>
              <a:buNone/>
              <a:defRPr kumimoji="0" lang="zh-CN" altLang="en-US" sz="1600" b="0" i="0" u="none" strike="noStrike" kern="1200" cap="none" spc="150" normalizeH="0" baseline="0" noProof="1">
                <a:solidFill>
                  <a:schemeClr val="tx1"/>
                </a:solidFill>
                <a:uFillTx/>
                <a:latin typeface="微软雅黑" panose="020B0503020204020204" charset="-122"/>
                <a:ea typeface="微软雅黑" panose="020B0503020204020204" charset="-122"/>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5pPr>
          </a:lstStyle>
          <a:p>
            <a:pPr lvl="0"/>
            <a:endParaRPr>
              <a:sym typeface="+mn-ea"/>
            </a:endParaRPr>
          </a:p>
        </p:txBody>
      </p:sp>
      <p:sp>
        <p:nvSpPr>
          <p:cNvPr id="4" name="文本占位符 3"/>
          <p:cNvSpPr>
            <a:spLocks noGrp="1"/>
          </p:cNvSpPr>
          <p:nvPr>
            <p:ph type="body" sz="half" idx="2"/>
            <p:custDataLst>
              <p:tags r:id="rId5"/>
            </p:custDataLst>
          </p:nvPr>
        </p:nvSpPr>
        <p:spPr>
          <a:xfrm>
            <a:off x="6238925" y="952508"/>
            <a:ext cx="5283242" cy="5388907"/>
          </a:xfrm>
        </p:spPr>
        <p:txBody>
          <a:bodyPr vert="horz" wrap="square" lIns="90170" tIns="46990" rIns="90170" bIns="46990" rtlCol="0">
            <a:normAutofit/>
          </a:bodyPr>
          <a:lstStyle>
            <a:lvl1pPr marL="228600" marR="0" lvl="0"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Arial" panose="020B0604020202020204" pitchFamily="34" charset="0"/>
                <a:ea typeface="微软雅黑" panose="020B0503020204020204" charset="-122"/>
                <a:cs typeface="+mn-cs"/>
                <a:sym typeface="+mn-ea"/>
              </a:defRPr>
            </a:lvl1pPr>
          </a:lstStyle>
          <a:p>
            <a:pPr lvl="0"/>
            <a:r>
              <a:rPr>
                <a:sym typeface="+mn-ea"/>
              </a:rPr>
              <a:t>单击此处编辑母版文本样式</a:t>
            </a:r>
          </a:p>
        </p:txBody>
      </p:sp>
      <p:sp>
        <p:nvSpPr>
          <p:cNvPr id="5" name="日期占位符 4"/>
          <p:cNvSpPr>
            <a:spLocks noGrp="1"/>
          </p:cNvSpPr>
          <p:nvPr>
            <p:ph type="dt" sz="half" idx="10"/>
            <p:custDataLst>
              <p:tags r:id="rId6"/>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9EFD9D74-47D9-4702-A33C-335B63B48DBF}" type="datetimeFigureOut">
              <a:rPr lang="zh-CN" altLang="en-US" smtClean="0"/>
              <a:t>2024/11/11</a:t>
            </a:fld>
            <a:endParaRPr lang="zh-CN" altLang="en-US"/>
          </a:p>
        </p:txBody>
      </p:sp>
      <p:sp>
        <p:nvSpPr>
          <p:cNvPr id="6" name="页脚占位符 5"/>
          <p:cNvSpPr>
            <a:spLocks noGrp="1"/>
          </p:cNvSpPr>
          <p:nvPr>
            <p:ph type="ftr" sz="quarter" idx="11"/>
            <p:custDataLst>
              <p:tags r:id="rId7"/>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endParaRPr lang="zh-CN" altLang="en-US"/>
          </a:p>
        </p:txBody>
      </p:sp>
      <p:sp>
        <p:nvSpPr>
          <p:cNvPr id="7" name="灯片编号占位符 6"/>
          <p:cNvSpPr>
            <a:spLocks noGrp="1"/>
          </p:cNvSpPr>
          <p:nvPr>
            <p:ph type="sldNum" sz="quarter" idx="12"/>
            <p:custDataLst>
              <p:tags r:id="rId8"/>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FABC47A4-756D-490B-A52F-7D9E2C9FC05F}" type="slidenum">
              <a:rPr lang="zh-CN" altLang="en-US" smtClean="0"/>
              <a:t>‹#›</a:t>
            </a:fld>
            <a:endParaRPr lang="zh-CN"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chemeClr val="bg2"/>
        </a:solidFill>
        <a:effectLst/>
      </p:bgPr>
    </p:bg>
    <p:spTree>
      <p:nvGrpSpPr>
        <p:cNvPr id="1" name=""/>
        <p:cNvGrpSpPr/>
        <p:nvPr/>
      </p:nvGrpSpPr>
      <p:grpSpPr>
        <a:xfrm>
          <a:off x="0" y="0"/>
          <a:ext cx="0" cy="0"/>
          <a:chOff x="0" y="0"/>
          <a:chExt cx="0" cy="0"/>
        </a:xfrm>
      </p:grpSpPr>
      <p:pic>
        <p:nvPicPr>
          <p:cNvPr id="8" name="图片 7"/>
          <p:cNvPicPr/>
          <p:nvPr>
            <p:custDataLst>
              <p:tags r:id="rId1"/>
            </p:custDataLst>
          </p:nvPr>
        </p:nvPicPr>
        <p:blipFill>
          <a:blip r:embed="rId9" r:link="rId10"/>
          <a:stretch>
            <a:fillRect/>
          </a:stretch>
        </p:blipFill>
        <p:spPr>
          <a:xfrm>
            <a:off x="0" y="0"/>
            <a:ext cx="720090" cy="473103"/>
          </a:xfrm>
          <a:prstGeom prst="rect">
            <a:avLst/>
          </a:prstGeom>
        </p:spPr>
      </p:pic>
      <p:pic>
        <p:nvPicPr>
          <p:cNvPr id="7" name="图片 6"/>
          <p:cNvPicPr/>
          <p:nvPr>
            <p:custDataLst>
              <p:tags r:id="rId2"/>
            </p:custDataLst>
          </p:nvPr>
        </p:nvPicPr>
        <p:blipFill>
          <a:blip r:embed="rId11" r:link="rId12"/>
          <a:stretch>
            <a:fillRect/>
          </a:stretch>
        </p:blipFill>
        <p:spPr>
          <a:xfrm>
            <a:off x="11471910" y="0"/>
            <a:ext cx="720090" cy="1077926"/>
          </a:xfrm>
          <a:prstGeom prst="rect">
            <a:avLst/>
          </a:prstGeom>
        </p:spPr>
      </p:pic>
      <p:sp>
        <p:nvSpPr>
          <p:cNvPr id="2" name="竖排标题 1"/>
          <p:cNvSpPr>
            <a:spLocks noGrp="1"/>
          </p:cNvSpPr>
          <p:nvPr>
            <p:ph type="title" orient="vert"/>
            <p:custDataLst>
              <p:tags r:id="rId3"/>
            </p:custDataLst>
          </p:nvPr>
        </p:nvSpPr>
        <p:spPr>
          <a:xfrm>
            <a:off x="10571135" y="952508"/>
            <a:ext cx="950984" cy="5388907"/>
          </a:xfrm>
        </p:spPr>
        <p:txBody>
          <a:bodyPr vert="eaVert" wrap="square" lIns="90170" tIns="46990" rIns="90170" bIns="46990" rtlCol="0" anchor="ctr" anchorCtr="0">
            <a:normAutofit/>
          </a:bodyPr>
          <a:lstStyle>
            <a:lvl1pPr marL="0" marR="0" lvl="0" algn="l" defTabSz="914400" rtl="0" eaLnBrk="1" fontAlgn="auto" latinLnBrk="0" hangingPunct="1">
              <a:lnSpc>
                <a:spcPct val="100000"/>
              </a:lnSpc>
              <a:spcAft>
                <a:spcPct val="0"/>
              </a:spcAft>
              <a:buNone/>
              <a:defRPr kumimoji="0" lang="zh-CN" altLang="en-US" sz="2400" b="1" i="0" u="none" strike="noStrike" kern="1200" cap="none" spc="200" normalizeH="0" baseline="0" noProof="1">
                <a:solidFill>
                  <a:schemeClr val="tx1"/>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p>
        </p:txBody>
      </p:sp>
      <p:sp>
        <p:nvSpPr>
          <p:cNvPr id="3" name="竖排文字占位符 2"/>
          <p:cNvSpPr>
            <a:spLocks noGrp="1"/>
          </p:cNvSpPr>
          <p:nvPr>
            <p:ph type="body" orient="vert" idx="1"/>
            <p:custDataLst>
              <p:tags r:id="rId4"/>
            </p:custDataLst>
          </p:nvPr>
        </p:nvSpPr>
        <p:spPr>
          <a:xfrm>
            <a:off x="669925" y="952500"/>
            <a:ext cx="9828101" cy="5388907"/>
          </a:xfrm>
        </p:spPr>
        <p:txBody>
          <a:bodyPr vert="eaVert" wrap="square">
            <a:normAutofit/>
          </a:bodyPr>
          <a:lstStyle>
            <a:lvl1pPr indent="0" eaLnBrk="1" fontAlgn="auto" latinLnBrk="0" hangingPunct="1">
              <a:defRPr>
                <a:solidFill>
                  <a:schemeClr val="tx1"/>
                </a:solidFill>
                <a:latin typeface="Arial" panose="020B0604020202020204" pitchFamily="34" charset="0"/>
                <a:ea typeface="微软雅黑" panose="020B0503020204020204" charset="-122"/>
              </a:defRPr>
            </a:lvl1pPr>
            <a:lvl2pPr indent="0" eaLnBrk="1" fontAlgn="auto" latinLnBrk="0" hangingPunct="1">
              <a:defRPr>
                <a:solidFill>
                  <a:schemeClr val="tx1"/>
                </a:solidFill>
                <a:latin typeface="Arial" panose="020B0604020202020204" pitchFamily="34" charset="0"/>
                <a:ea typeface="微软雅黑" panose="020B0503020204020204" charset="-122"/>
              </a:defRPr>
            </a:lvl2pPr>
            <a:lvl3pPr indent="0" eaLnBrk="1" fontAlgn="auto" latinLnBrk="0" hangingPunct="1">
              <a:defRPr>
                <a:solidFill>
                  <a:schemeClr val="tx1"/>
                </a:solidFill>
                <a:latin typeface="Arial" panose="020B0604020202020204" pitchFamily="34" charset="0"/>
                <a:ea typeface="微软雅黑" panose="020B0503020204020204" charset="-122"/>
              </a:defRPr>
            </a:lvl3pPr>
            <a:lvl4pPr indent="0" eaLnBrk="1" fontAlgn="auto" latinLnBrk="0" hangingPunct="1">
              <a:defRPr>
                <a:solidFill>
                  <a:schemeClr val="tx1"/>
                </a:solidFill>
                <a:latin typeface="Arial" panose="020B0604020202020204" pitchFamily="34" charset="0"/>
                <a:ea typeface="微软雅黑" panose="020B0503020204020204" charset="-122"/>
              </a:defRPr>
            </a:lvl4pPr>
            <a:lvl5pPr indent="0" eaLnBrk="1" fontAlgn="auto" latinLnBrk="0" hangingPunct="1">
              <a:defRPr>
                <a:solidFill>
                  <a:schemeClr val="tx1"/>
                </a:solidFill>
                <a:latin typeface="Arial" panose="020B0604020202020204" pitchFamily="34" charset="0"/>
                <a:ea typeface="微软雅黑" panose="020B0503020204020204" charset="-122"/>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custDataLst>
              <p:tags r:id="rId5"/>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t>2024/11/11</a:t>
            </a:fld>
            <a:endParaRPr lang="zh-CN" altLang="en-US"/>
          </a:p>
        </p:txBody>
      </p:sp>
      <p:sp>
        <p:nvSpPr>
          <p:cNvPr id="5" name="页脚占位符 4"/>
          <p:cNvSpPr>
            <a:spLocks noGrp="1"/>
          </p:cNvSpPr>
          <p:nvPr>
            <p:ph type="ftr" sz="quarter" idx="11"/>
            <p:custDataLst>
              <p:tags r:id="rId6"/>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endParaRPr lang="zh-CN" altLang="en-US"/>
          </a:p>
        </p:txBody>
      </p:sp>
      <p:sp>
        <p:nvSpPr>
          <p:cNvPr id="6" name="灯片编号占位符 5"/>
          <p:cNvSpPr>
            <a:spLocks noGrp="1"/>
          </p:cNvSpPr>
          <p:nvPr>
            <p:ph type="sldNum" sz="quarter" idx="12"/>
            <p:custDataLst>
              <p:tags r:id="rId7"/>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bg>
      <p:bgPr>
        <a:solidFill>
          <a:schemeClr val="bg2"/>
        </a:solidFill>
        <a:effectLst/>
      </p:bgPr>
    </p:bg>
    <p:spTree>
      <p:nvGrpSpPr>
        <p:cNvPr id="1" name=""/>
        <p:cNvGrpSpPr/>
        <p:nvPr/>
      </p:nvGrpSpPr>
      <p:grpSpPr>
        <a:xfrm>
          <a:off x="0" y="0"/>
          <a:ext cx="0" cy="0"/>
          <a:chOff x="0" y="0"/>
          <a:chExt cx="0" cy="0"/>
        </a:xfrm>
      </p:grpSpPr>
      <p:pic>
        <p:nvPicPr>
          <p:cNvPr id="8" name="图片 7"/>
          <p:cNvPicPr/>
          <p:nvPr>
            <p:custDataLst>
              <p:tags r:id="rId1"/>
            </p:custDataLst>
          </p:nvPr>
        </p:nvPicPr>
        <p:blipFill>
          <a:blip r:embed="rId8" r:link="rId9"/>
          <a:stretch>
            <a:fillRect/>
          </a:stretch>
        </p:blipFill>
        <p:spPr>
          <a:xfrm>
            <a:off x="0" y="0"/>
            <a:ext cx="720090" cy="473103"/>
          </a:xfrm>
          <a:prstGeom prst="rect">
            <a:avLst/>
          </a:prstGeom>
        </p:spPr>
      </p:pic>
      <p:pic>
        <p:nvPicPr>
          <p:cNvPr id="6" name="图片 5"/>
          <p:cNvPicPr/>
          <p:nvPr>
            <p:custDataLst>
              <p:tags r:id="rId2"/>
            </p:custDataLst>
          </p:nvPr>
        </p:nvPicPr>
        <p:blipFill>
          <a:blip r:embed="rId10" r:link="rId11"/>
          <a:stretch>
            <a:fillRect/>
          </a:stretch>
        </p:blipFill>
        <p:spPr>
          <a:xfrm>
            <a:off x="11471910" y="0"/>
            <a:ext cx="720090" cy="1077926"/>
          </a:xfrm>
          <a:prstGeom prst="rect">
            <a:avLst/>
          </a:prstGeom>
        </p:spPr>
      </p:pic>
      <p:sp>
        <p:nvSpPr>
          <p:cNvPr id="3" name="日期占位符 2"/>
          <p:cNvSpPr>
            <a:spLocks noGrp="1"/>
          </p:cNvSpPr>
          <p:nvPr>
            <p:ph type="dt" sz="half" idx="10"/>
            <p:custDataLst>
              <p:tags r:id="rId3"/>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t>2024/11/11</a:t>
            </a:fld>
            <a:endParaRPr lang="zh-CN" altLang="en-US"/>
          </a:p>
        </p:txBody>
      </p:sp>
      <p:sp>
        <p:nvSpPr>
          <p:cNvPr id="4" name="页脚占位符 3"/>
          <p:cNvSpPr>
            <a:spLocks noGrp="1"/>
          </p:cNvSpPr>
          <p:nvPr>
            <p:ph type="ftr" sz="quarter" idx="11"/>
            <p:custDataLst>
              <p:tags r:id="rId4"/>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endParaRPr lang="zh-CN" altLang="en-US"/>
          </a:p>
        </p:txBody>
      </p:sp>
      <p:sp>
        <p:nvSpPr>
          <p:cNvPr id="5" name="灯片编号占位符 4"/>
          <p:cNvSpPr>
            <a:spLocks noGrp="1"/>
          </p:cNvSpPr>
          <p:nvPr>
            <p:ph type="sldNum" sz="quarter" idx="12"/>
            <p:custDataLst>
              <p:tags r:id="rId5"/>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a:p>
        </p:txBody>
      </p:sp>
      <p:sp>
        <p:nvSpPr>
          <p:cNvPr id="7" name="内容占位符 6"/>
          <p:cNvSpPr>
            <a:spLocks noGrp="1"/>
          </p:cNvSpPr>
          <p:nvPr>
            <p:ph sz="quarter" idx="13"/>
            <p:custDataLst>
              <p:tags r:id="rId6"/>
            </p:custDataLst>
          </p:nvPr>
        </p:nvSpPr>
        <p:spPr>
          <a:xfrm>
            <a:off x="669930" y="952508"/>
            <a:ext cx="10852237" cy="5388907"/>
          </a:xfrm>
        </p:spPr>
        <p:txBody>
          <a:bodyPr wrap="square">
            <a:normAutofit/>
          </a:bodyPr>
          <a:lstStyle>
            <a:lvl1pPr>
              <a:defRPr>
                <a:solidFill>
                  <a:schemeClr val="tx1"/>
                </a:solidFill>
                <a:latin typeface="Arial" panose="020B0604020202020204" pitchFamily="34" charset="0"/>
                <a:ea typeface="微软雅黑" panose="020B0503020204020204" charset="-122"/>
              </a:defRPr>
            </a:lvl1pPr>
            <a:lvl2pPr>
              <a:defRPr>
                <a:solidFill>
                  <a:schemeClr val="tx1"/>
                </a:solidFill>
                <a:latin typeface="Arial" panose="020B0604020202020204" pitchFamily="34" charset="0"/>
                <a:ea typeface="微软雅黑" panose="020B0503020204020204" charset="-122"/>
              </a:defRPr>
            </a:lvl2pPr>
            <a:lvl3pPr>
              <a:defRPr>
                <a:solidFill>
                  <a:schemeClr val="tx1"/>
                </a:solidFill>
                <a:latin typeface="Arial" panose="020B0604020202020204" pitchFamily="34" charset="0"/>
                <a:ea typeface="微软雅黑" panose="020B0503020204020204" charset="-122"/>
              </a:defRPr>
            </a:lvl3pPr>
            <a:lvl4pPr>
              <a:defRPr>
                <a:solidFill>
                  <a:schemeClr val="tx1"/>
                </a:solidFill>
                <a:latin typeface="Arial" panose="020B0604020202020204" pitchFamily="34" charset="0"/>
                <a:ea typeface="微软雅黑" panose="020B0503020204020204" charset="-122"/>
              </a:defRPr>
            </a:lvl4pPr>
            <a:lvl5pPr>
              <a:defRPr>
                <a:solidFill>
                  <a:schemeClr val="tx1"/>
                </a:solidFill>
                <a:latin typeface="Arial" panose="020B0604020202020204" pitchFamily="34" charset="0"/>
                <a:ea typeface="微软雅黑" panose="020B0503020204020204" charset="-122"/>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chemeClr val="tx2"/>
        </a:solidFill>
        <a:effectLst/>
      </p:bgPr>
    </p:bg>
    <p:spTree>
      <p:nvGrpSpPr>
        <p:cNvPr id="1" name=""/>
        <p:cNvGrpSpPr/>
        <p:nvPr/>
      </p:nvGrpSpPr>
      <p:grpSpPr>
        <a:xfrm>
          <a:off x="0" y="0"/>
          <a:ext cx="0" cy="0"/>
          <a:chOff x="0" y="0"/>
          <a:chExt cx="0" cy="0"/>
        </a:xfrm>
      </p:grpSpPr>
      <p:pic>
        <p:nvPicPr>
          <p:cNvPr id="6" name="图片 5"/>
          <p:cNvPicPr/>
          <p:nvPr>
            <p:custDataLst>
              <p:tags r:id="rId1"/>
            </p:custDataLst>
          </p:nvPr>
        </p:nvPicPr>
        <p:blipFill>
          <a:blip r:embed="rId8" r:link="rId9"/>
          <a:stretch>
            <a:fillRect/>
          </a:stretch>
        </p:blipFill>
        <p:spPr>
          <a:xfrm>
            <a:off x="0" y="0"/>
            <a:ext cx="12192000" cy="6858000"/>
          </a:xfrm>
          <a:prstGeom prst="rect">
            <a:avLst/>
          </a:prstGeom>
        </p:spPr>
      </p:pic>
      <p:sp>
        <p:nvSpPr>
          <p:cNvPr id="3" name="日期占位符 2"/>
          <p:cNvSpPr>
            <a:spLocks noGrp="1"/>
          </p:cNvSpPr>
          <p:nvPr>
            <p:ph type="dt" sz="half" idx="10"/>
            <p:custDataLst>
              <p:tags r:id="rId2"/>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t>2024/11/11</a:t>
            </a:fld>
            <a:endParaRPr lang="zh-CN" altLang="en-US"/>
          </a:p>
        </p:txBody>
      </p:sp>
      <p:sp>
        <p:nvSpPr>
          <p:cNvPr id="4" name="页脚占位符 3"/>
          <p:cNvSpPr>
            <a:spLocks noGrp="1"/>
          </p:cNvSpPr>
          <p:nvPr>
            <p:ph type="ftr" sz="quarter" idx="11"/>
            <p:custDataLst>
              <p:tags r:id="rId3"/>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endParaRPr lang="zh-CN" altLang="en-US"/>
          </a:p>
        </p:txBody>
      </p:sp>
      <p:sp>
        <p:nvSpPr>
          <p:cNvPr id="5" name="灯片编号占位符 4"/>
          <p:cNvSpPr>
            <a:spLocks noGrp="1"/>
          </p:cNvSpPr>
          <p:nvPr>
            <p:ph type="sldNum" sz="quarter" idx="12"/>
            <p:custDataLst>
              <p:tags r:id="rId4"/>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a:p>
        </p:txBody>
      </p:sp>
      <p:sp>
        <p:nvSpPr>
          <p:cNvPr id="7" name="文本占位符 6"/>
          <p:cNvSpPr>
            <a:spLocks noGrp="1"/>
          </p:cNvSpPr>
          <p:nvPr>
            <p:ph type="body" idx="14" hasCustomPrompt="1"/>
            <p:custDataLst>
              <p:tags r:id="rId5"/>
            </p:custDataLst>
          </p:nvPr>
        </p:nvSpPr>
        <p:spPr>
          <a:xfrm>
            <a:off x="6604000" y="3651568"/>
            <a:ext cx="4826000" cy="1111250"/>
          </a:xfrm>
        </p:spPr>
        <p:txBody>
          <a:bodyPr vert="horz" wrap="square" lIns="0" tIns="0" rIns="0" bIns="0" anchor="t" anchorCtr="0">
            <a:normAutofit/>
          </a:bodyPr>
          <a:lstStyle>
            <a:lvl1pPr marL="0" marR="0" indent="0" algn="l" rtl="0" eaLnBrk="1" fontAlgn="auto">
              <a:lnSpc>
                <a:spcPct val="120000"/>
              </a:lnSpc>
              <a:spcBef>
                <a:spcPct val="0"/>
              </a:spcBef>
              <a:spcAft>
                <a:spcPct val="0"/>
              </a:spcAft>
              <a:buClrTx/>
              <a:buSzPts val="1800"/>
              <a:buFont typeface="Arial" panose="020B0604020202020204" pitchFamily="34" charset="0"/>
              <a:buNone/>
              <a:defRPr sz="1800" b="0" spc="200">
                <a:solidFill>
                  <a:schemeClr val="tx1"/>
                </a:solidFill>
                <a:latin typeface="Arial" panose="020B0604020202020204" pitchFamily="34" charset="0"/>
                <a:ea typeface="微软雅黑" panose="020B0503020204020204" charset="-122"/>
              </a:defRPr>
            </a:lvl1pPr>
          </a:lstStyle>
          <a:p>
            <a:pPr marL="228600" lvl="0" indent="-228600" algn="l" defTabSz="914400" rtl="0" eaLnBrk="1" fontAlgn="auto" latinLnBrk="0" hangingPunct="1">
              <a:lnSpc>
                <a:spcPct val="130000"/>
              </a:lnSpc>
              <a:spcBef>
                <a:spcPct val="0"/>
              </a:spcBef>
              <a:spcAft>
                <a:spcPts val="1000"/>
              </a:spcAft>
              <a:buClr>
                <a:schemeClr val="tx1">
                  <a:lumMod val="65000"/>
                  <a:lumOff val="35000"/>
                </a:schemeClr>
              </a:buClr>
              <a:buSzPts val="1800"/>
              <a:buFont typeface="Arial" panose="020B0604020202020204" pitchFamily="34" charset="0"/>
              <a:buNone/>
            </a:pPr>
            <a:r>
              <a:rPr lang="zh-CN" altLang="en-US"/>
              <a:t>单击此处编辑副标题</a:t>
            </a:r>
          </a:p>
        </p:txBody>
      </p:sp>
      <p:sp>
        <p:nvSpPr>
          <p:cNvPr id="2" name="标题 1"/>
          <p:cNvSpPr>
            <a:spLocks noGrp="1"/>
          </p:cNvSpPr>
          <p:nvPr>
            <p:ph type="title" idx="13" hasCustomPrompt="1"/>
            <p:custDataLst>
              <p:tags r:id="rId6"/>
            </p:custDataLst>
          </p:nvPr>
        </p:nvSpPr>
        <p:spPr>
          <a:xfrm>
            <a:off x="6604000" y="2095183"/>
            <a:ext cx="4825365" cy="1351915"/>
          </a:xfrm>
        </p:spPr>
        <p:txBody>
          <a:bodyPr vert="horz" wrap="square" lIns="0" tIns="0" rIns="0" bIns="0" anchor="ctr" anchorCtr="0">
            <a:normAutofit/>
          </a:bodyPr>
          <a:lstStyle>
            <a:lvl1pPr marL="0" marR="0" indent="0" algn="l" defTabSz="914400" rtl="0" eaLnBrk="1" fontAlgn="auto" latinLnBrk="0" hangingPunct="1">
              <a:lnSpc>
                <a:spcPct val="100000"/>
              </a:lnSpc>
              <a:spcBef>
                <a:spcPct val="0"/>
              </a:spcBef>
              <a:spcAft>
                <a:spcPct val="0"/>
              </a:spcAft>
              <a:buClrTx/>
              <a:buSzPts val="6600"/>
              <a:buFont typeface="Arial" panose="020B0604020202020204" pitchFamily="34" charset="0"/>
              <a:buNone/>
              <a:defRPr sz="6600" b="0" spc="700">
                <a:solidFill>
                  <a:schemeClr val="tx1"/>
                </a:solidFill>
                <a:latin typeface="Arial" panose="020B0604020202020204" pitchFamily="34" charset="0"/>
                <a:ea typeface="汉仪旗黑-85S" panose="00020600040101010101" pitchFamily="18" charset="-122"/>
              </a:defRPr>
            </a:lvl1pPr>
          </a:lstStyle>
          <a:p>
            <a:r>
              <a:rPr lang="zh-CN" altLang="en-US"/>
              <a:t>编辑标题</a:t>
            </a:r>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通用">
    <p:bg>
      <p:bgPr>
        <a:solidFill>
          <a:schemeClr val="bg2"/>
        </a:solidFill>
        <a:effectLst/>
      </p:bgPr>
    </p:bg>
    <p:spTree>
      <p:nvGrpSpPr>
        <p:cNvPr id="1" name=""/>
        <p:cNvGrpSpPr/>
        <p:nvPr/>
      </p:nvGrpSpPr>
      <p:grpSpPr>
        <a:xfrm>
          <a:off x="0" y="0"/>
          <a:ext cx="0" cy="0"/>
          <a:chOff x="0" y="0"/>
          <a:chExt cx="0" cy="0"/>
        </a:xfrm>
      </p:grpSpPr>
      <p:grpSp>
        <p:nvGrpSpPr>
          <p:cNvPr id="8" name="组合 7"/>
          <p:cNvGrpSpPr/>
          <p:nvPr>
            <p:custDataLst>
              <p:tags r:id="rId1"/>
            </p:custDataLst>
          </p:nvPr>
        </p:nvGrpSpPr>
        <p:grpSpPr>
          <a:xfrm>
            <a:off x="0" y="0"/>
            <a:ext cx="12192000" cy="1077926"/>
            <a:chOff x="0" y="0"/>
            <a:chExt cx="12192000" cy="1077926"/>
          </a:xfrm>
        </p:grpSpPr>
        <p:pic>
          <p:nvPicPr>
            <p:cNvPr id="7" name="图片 6"/>
            <p:cNvPicPr/>
            <p:nvPr userDrawn="1">
              <p:custDataLst>
                <p:tags r:id="rId6"/>
              </p:custDataLst>
            </p:nvPr>
          </p:nvPicPr>
          <p:blipFill>
            <a:blip r:embed="rId9" r:link="rId10"/>
            <a:stretch>
              <a:fillRect/>
            </a:stretch>
          </p:blipFill>
          <p:spPr>
            <a:xfrm>
              <a:off x="0" y="0"/>
              <a:ext cx="720090" cy="473103"/>
            </a:xfrm>
            <a:prstGeom prst="rect">
              <a:avLst/>
            </a:prstGeom>
          </p:spPr>
        </p:pic>
        <p:pic>
          <p:nvPicPr>
            <p:cNvPr id="6" name="图片 5"/>
            <p:cNvPicPr/>
            <p:nvPr userDrawn="1">
              <p:custDataLst>
                <p:tags r:id="rId7"/>
              </p:custDataLst>
            </p:nvPr>
          </p:nvPicPr>
          <p:blipFill>
            <a:blip r:embed="rId11" r:link="rId12"/>
            <a:stretch>
              <a:fillRect/>
            </a:stretch>
          </p:blipFill>
          <p:spPr>
            <a:xfrm>
              <a:off x="11471910" y="0"/>
              <a:ext cx="720090" cy="1077926"/>
            </a:xfrm>
            <a:prstGeom prst="rect">
              <a:avLst/>
            </a:prstGeom>
          </p:spPr>
        </p:pic>
      </p:grpSp>
      <p:sp>
        <p:nvSpPr>
          <p:cNvPr id="2" name="标题 1"/>
          <p:cNvSpPr>
            <a:spLocks noGrp="1"/>
          </p:cNvSpPr>
          <p:nvPr>
            <p:ph type="title"/>
            <p:custDataLst>
              <p:tags r:id="rId2"/>
            </p:custDataLst>
          </p:nvPr>
        </p:nvSpPr>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stStyle>
          <a:p>
            <a:r>
              <a:rPr lang="zh-CN" altLang="en-US"/>
              <a:t>单击此处编辑母版标题样式</a:t>
            </a:r>
          </a:p>
        </p:txBody>
      </p:sp>
      <p:sp>
        <p:nvSpPr>
          <p:cNvPr id="3" name="日期占位符 2"/>
          <p:cNvSpPr>
            <a:spLocks noGrp="1"/>
          </p:cNvSpPr>
          <p:nvPr>
            <p:ph type="dt" sz="half" idx="10"/>
            <p:custDataLst>
              <p:tags r:id="rId3"/>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t>2024/11/11</a:t>
            </a:fld>
            <a:endParaRPr lang="zh-CN" altLang="en-US"/>
          </a:p>
        </p:txBody>
      </p:sp>
      <p:sp>
        <p:nvSpPr>
          <p:cNvPr id="4" name="页脚占位符 3"/>
          <p:cNvSpPr>
            <a:spLocks noGrp="1"/>
          </p:cNvSpPr>
          <p:nvPr>
            <p:ph type="ftr" sz="quarter" idx="11"/>
            <p:custDataLst>
              <p:tags r:id="rId4"/>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endParaRPr lang="zh-CN" altLang="en-US"/>
          </a:p>
        </p:txBody>
      </p:sp>
      <p:sp>
        <p:nvSpPr>
          <p:cNvPr id="5" name="灯片编号占位符 4"/>
          <p:cNvSpPr>
            <a:spLocks noGrp="1"/>
          </p:cNvSpPr>
          <p:nvPr>
            <p:ph type="sldNum" sz="quarter" idx="12"/>
            <p:custDataLst>
              <p:tags r:id="rId5"/>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相框">
    <p:bg>
      <p:bgPr>
        <a:solidFill>
          <a:schemeClr val="bg2"/>
        </a:solidFill>
        <a:effectLst/>
      </p:bgPr>
    </p:bg>
    <p:spTree>
      <p:nvGrpSpPr>
        <p:cNvPr id="1" name=""/>
        <p:cNvGrpSpPr/>
        <p:nvPr/>
      </p:nvGrpSpPr>
      <p:grpSpPr>
        <a:xfrm>
          <a:off x="0" y="0"/>
          <a:ext cx="0" cy="0"/>
          <a:chOff x="0" y="0"/>
          <a:chExt cx="0" cy="0"/>
        </a:xfrm>
      </p:grpSpPr>
      <p:sp>
        <p:nvSpPr>
          <p:cNvPr id="10" name="矩形 9"/>
          <p:cNvSpPr/>
          <p:nvPr>
            <p:custDataLst>
              <p:tags r:id="rId1"/>
            </p:custDataLst>
          </p:nvPr>
        </p:nvSpPr>
        <p:spPr>
          <a:xfrm>
            <a:off x="292075" y="303809"/>
            <a:ext cx="11607851" cy="6250382"/>
          </a:xfrm>
          <a:prstGeom prst="rect">
            <a:avLst/>
          </a:prstGeom>
          <a:solidFill>
            <a:schemeClr val="tx2"/>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a:solidFill>
                <a:schemeClr val="lt1"/>
              </a:solidFill>
            </a:endParaRPr>
          </a:p>
        </p:txBody>
      </p:sp>
      <p:grpSp>
        <p:nvGrpSpPr>
          <p:cNvPr id="6" name="组合 5"/>
          <p:cNvGrpSpPr/>
          <p:nvPr>
            <p:custDataLst>
              <p:tags r:id="rId2"/>
            </p:custDataLst>
          </p:nvPr>
        </p:nvGrpSpPr>
        <p:grpSpPr>
          <a:xfrm>
            <a:off x="0" y="0"/>
            <a:ext cx="12192000" cy="1077926"/>
            <a:chOff x="0" y="0"/>
            <a:chExt cx="12192000" cy="1077926"/>
          </a:xfrm>
        </p:grpSpPr>
        <p:pic>
          <p:nvPicPr>
            <p:cNvPr id="9" name="图片 8"/>
            <p:cNvPicPr/>
            <p:nvPr userDrawn="1">
              <p:custDataLst>
                <p:tags r:id="rId8"/>
              </p:custDataLst>
            </p:nvPr>
          </p:nvPicPr>
          <p:blipFill>
            <a:blip r:embed="rId11" r:link="rId12"/>
            <a:stretch>
              <a:fillRect/>
            </a:stretch>
          </p:blipFill>
          <p:spPr>
            <a:xfrm>
              <a:off x="0" y="0"/>
              <a:ext cx="720090" cy="473103"/>
            </a:xfrm>
            <a:prstGeom prst="rect">
              <a:avLst/>
            </a:prstGeom>
          </p:spPr>
        </p:pic>
        <p:pic>
          <p:nvPicPr>
            <p:cNvPr id="8" name="图片 7"/>
            <p:cNvPicPr/>
            <p:nvPr userDrawn="1">
              <p:custDataLst>
                <p:tags r:id="rId9"/>
              </p:custDataLst>
            </p:nvPr>
          </p:nvPicPr>
          <p:blipFill>
            <a:blip r:embed="rId13" r:link="rId14"/>
            <a:stretch>
              <a:fillRect/>
            </a:stretch>
          </p:blipFill>
          <p:spPr>
            <a:xfrm>
              <a:off x="11471910" y="0"/>
              <a:ext cx="720090" cy="1077926"/>
            </a:xfrm>
            <a:prstGeom prst="rect">
              <a:avLst/>
            </a:prstGeom>
          </p:spPr>
        </p:pic>
      </p:grpSp>
      <p:sp>
        <p:nvSpPr>
          <p:cNvPr id="2" name="标题 1"/>
          <p:cNvSpPr>
            <a:spLocks noGrp="1"/>
          </p:cNvSpPr>
          <p:nvPr>
            <p:ph type="title" hasCustomPrompt="1"/>
            <p:custDataLst>
              <p:tags r:id="rId3"/>
            </p:custDataLst>
          </p:nvPr>
        </p:nvSpPr>
        <p:spPr>
          <a:xfrm>
            <a:off x="1281600" y="1249200"/>
            <a:ext cx="9626400" cy="723600"/>
          </a:xfrm>
        </p:spPr>
        <p:txBody>
          <a:bodyPr wrap="square" anchor="ctr">
            <a:normAutofit/>
          </a:bodyPr>
          <a:lstStyle>
            <a:lvl1pPr>
              <a:defRPr sz="3200" baseline="0">
                <a:solidFill>
                  <a:schemeClr val="tx1"/>
                </a:solidFill>
                <a:latin typeface="Arial" panose="020B0604020202020204" pitchFamily="34" charset="0"/>
                <a:ea typeface="微软雅黑" panose="020B0503020204020204" charset="-122"/>
              </a:defRPr>
            </a:lvl1pPr>
          </a:lstStyle>
          <a:p>
            <a:r>
              <a:rPr lang="zh-CN" altLang="en-US"/>
              <a:t>单击此处编辑标题</a:t>
            </a:r>
          </a:p>
        </p:txBody>
      </p:sp>
      <p:sp>
        <p:nvSpPr>
          <p:cNvPr id="7" name="内容占位符 6"/>
          <p:cNvSpPr>
            <a:spLocks noGrp="1"/>
          </p:cNvSpPr>
          <p:nvPr>
            <p:ph sz="quarter" idx="13"/>
            <p:custDataLst>
              <p:tags r:id="rId4"/>
            </p:custDataLst>
          </p:nvPr>
        </p:nvSpPr>
        <p:spPr>
          <a:xfrm>
            <a:off x="1281113" y="2163600"/>
            <a:ext cx="9626600" cy="34452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3" name="日期占位符 2"/>
          <p:cNvSpPr>
            <a:spLocks noGrp="1"/>
          </p:cNvSpPr>
          <p:nvPr>
            <p:ph type="dt" sz="half" idx="10"/>
            <p:custDataLst>
              <p:tags r:id="rId5"/>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t>2024/11/11</a:t>
            </a:fld>
            <a:endParaRPr lang="zh-CN" altLang="en-US"/>
          </a:p>
        </p:txBody>
      </p:sp>
      <p:sp>
        <p:nvSpPr>
          <p:cNvPr id="4" name="页脚占位符 3"/>
          <p:cNvSpPr>
            <a:spLocks noGrp="1"/>
          </p:cNvSpPr>
          <p:nvPr>
            <p:ph type="ftr" sz="quarter" idx="11"/>
            <p:custDataLst>
              <p:tags r:id="rId6"/>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endParaRPr lang="zh-CN" altLang="en-US"/>
          </a:p>
        </p:txBody>
      </p:sp>
      <p:sp>
        <p:nvSpPr>
          <p:cNvPr id="5" name="灯片编号占位符 4"/>
          <p:cNvSpPr>
            <a:spLocks noGrp="1"/>
          </p:cNvSpPr>
          <p:nvPr>
            <p:ph type="sldNum" sz="quarter" idx="12"/>
            <p:custDataLst>
              <p:tags r:id="rId7"/>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左右">
    <p:bg>
      <p:bgPr>
        <a:solidFill>
          <a:schemeClr val="bg2"/>
        </a:solidFill>
        <a:effectLst/>
      </p:bgPr>
    </p:bg>
    <p:spTree>
      <p:nvGrpSpPr>
        <p:cNvPr id="1" name=""/>
        <p:cNvGrpSpPr/>
        <p:nvPr/>
      </p:nvGrpSpPr>
      <p:grpSpPr>
        <a:xfrm>
          <a:off x="0" y="0"/>
          <a:ext cx="0" cy="0"/>
          <a:chOff x="0" y="0"/>
          <a:chExt cx="0" cy="0"/>
        </a:xfrm>
      </p:grpSpPr>
      <p:sp>
        <p:nvSpPr>
          <p:cNvPr id="10" name="矩形 9"/>
          <p:cNvSpPr/>
          <p:nvPr>
            <p:custDataLst>
              <p:tags r:id="rId1"/>
            </p:custDataLst>
          </p:nvPr>
        </p:nvSpPr>
        <p:spPr>
          <a:xfrm>
            <a:off x="0" y="0"/>
            <a:ext cx="4824603" cy="6858000"/>
          </a:xfrm>
          <a:prstGeom prst="rect">
            <a:avLst/>
          </a:prstGeom>
          <a:solidFill>
            <a:schemeClr val="tx2"/>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a:solidFill>
                <a:schemeClr val="lt1"/>
              </a:solidFill>
            </a:endParaRPr>
          </a:p>
        </p:txBody>
      </p:sp>
      <p:pic>
        <p:nvPicPr>
          <p:cNvPr id="8" name="图片 7"/>
          <p:cNvPicPr/>
          <p:nvPr>
            <p:custDataLst>
              <p:tags r:id="rId2"/>
            </p:custDataLst>
          </p:nvPr>
        </p:nvPicPr>
        <p:blipFill>
          <a:blip r:embed="rId10" r:link="rId11"/>
          <a:stretch>
            <a:fillRect/>
          </a:stretch>
        </p:blipFill>
        <p:spPr>
          <a:xfrm>
            <a:off x="11471910" y="0"/>
            <a:ext cx="720090" cy="473103"/>
          </a:xfrm>
          <a:prstGeom prst="rect">
            <a:avLst/>
          </a:prstGeom>
        </p:spPr>
      </p:pic>
      <p:sp>
        <p:nvSpPr>
          <p:cNvPr id="2" name="标题 1"/>
          <p:cNvSpPr>
            <a:spLocks noGrp="1"/>
          </p:cNvSpPr>
          <p:nvPr>
            <p:ph type="title" hasCustomPrompt="1"/>
            <p:custDataLst>
              <p:tags r:id="rId3"/>
            </p:custDataLst>
          </p:nvPr>
        </p:nvSpPr>
        <p:spPr>
          <a:xfrm>
            <a:off x="583200" y="770400"/>
            <a:ext cx="3960000" cy="882000"/>
          </a:xfrm>
        </p:spPr>
        <p:txBody>
          <a:bodyPr wrap="square" anchor="ctr" anchorCtr="0">
            <a:normAutofit/>
          </a:bodyPr>
          <a:lstStyle>
            <a:lvl1pPr>
              <a:defRPr sz="3600" baseline="0">
                <a:solidFill>
                  <a:schemeClr val="tx1"/>
                </a:solidFill>
                <a:latin typeface="Arial" panose="020B0604020202020204" pitchFamily="34" charset="0"/>
                <a:ea typeface="微软雅黑" panose="020B0503020204020204" charset="-122"/>
              </a:defRPr>
            </a:lvl1pPr>
          </a:lstStyle>
          <a:p>
            <a:r>
              <a:rPr lang="zh-CN" altLang="en-US"/>
              <a:t>单击编辑标题</a:t>
            </a:r>
          </a:p>
        </p:txBody>
      </p:sp>
      <p:sp>
        <p:nvSpPr>
          <p:cNvPr id="3" name="日期占位符 2"/>
          <p:cNvSpPr>
            <a:spLocks noGrp="1"/>
          </p:cNvSpPr>
          <p:nvPr>
            <p:ph type="dt" sz="half" idx="10"/>
            <p:custDataLst>
              <p:tags r:id="rId4"/>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t>2024/11/11</a:t>
            </a:fld>
            <a:endParaRPr lang="zh-CN" altLang="en-US"/>
          </a:p>
        </p:txBody>
      </p:sp>
      <p:sp>
        <p:nvSpPr>
          <p:cNvPr id="4" name="页脚占位符 3"/>
          <p:cNvSpPr>
            <a:spLocks noGrp="1"/>
          </p:cNvSpPr>
          <p:nvPr>
            <p:ph type="ftr" sz="quarter" idx="11"/>
            <p:custDataLst>
              <p:tags r:id="rId5"/>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endParaRPr lang="zh-CN" altLang="en-US"/>
          </a:p>
        </p:txBody>
      </p:sp>
      <p:sp>
        <p:nvSpPr>
          <p:cNvPr id="5" name="灯片编号占位符 4"/>
          <p:cNvSpPr>
            <a:spLocks noGrp="1"/>
          </p:cNvSpPr>
          <p:nvPr>
            <p:ph type="sldNum" sz="quarter" idx="12"/>
            <p:custDataLst>
              <p:tags r:id="rId6"/>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a:p>
        </p:txBody>
      </p:sp>
      <p:sp>
        <p:nvSpPr>
          <p:cNvPr id="7" name="文本占位符 6"/>
          <p:cNvSpPr>
            <a:spLocks noGrp="1"/>
          </p:cNvSpPr>
          <p:nvPr>
            <p:ph type="body" sz="quarter" idx="13"/>
            <p:custDataLst>
              <p:tags r:id="rId7"/>
            </p:custDataLst>
          </p:nvPr>
        </p:nvSpPr>
        <p:spPr>
          <a:xfrm>
            <a:off x="586800" y="1764000"/>
            <a:ext cx="3956400" cy="40932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9" name="内容占位符 8"/>
          <p:cNvSpPr>
            <a:spLocks noGrp="1"/>
          </p:cNvSpPr>
          <p:nvPr>
            <p:ph sz="quarter" idx="14"/>
            <p:custDataLst>
              <p:tags r:id="rId8"/>
            </p:custDataLst>
          </p:nvPr>
        </p:nvSpPr>
        <p:spPr>
          <a:xfrm>
            <a:off x="5101200" y="769938"/>
            <a:ext cx="6480000" cy="5087937"/>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上下">
    <p:bg>
      <p:bgPr>
        <a:solidFill>
          <a:schemeClr val="bg2"/>
        </a:solidFill>
        <a:effectLst/>
      </p:bgPr>
    </p:bg>
    <p:spTree>
      <p:nvGrpSpPr>
        <p:cNvPr id="1" name=""/>
        <p:cNvGrpSpPr/>
        <p:nvPr/>
      </p:nvGrpSpPr>
      <p:grpSpPr>
        <a:xfrm>
          <a:off x="0" y="0"/>
          <a:ext cx="0" cy="0"/>
          <a:chOff x="0" y="0"/>
          <a:chExt cx="0" cy="0"/>
        </a:xfrm>
      </p:grpSpPr>
      <p:sp>
        <p:nvSpPr>
          <p:cNvPr id="11" name="矩形 10"/>
          <p:cNvSpPr/>
          <p:nvPr>
            <p:custDataLst>
              <p:tags r:id="rId1"/>
            </p:custDataLst>
          </p:nvPr>
        </p:nvSpPr>
        <p:spPr>
          <a:xfrm>
            <a:off x="0" y="0"/>
            <a:ext cx="12192000" cy="2664333"/>
          </a:xfrm>
          <a:prstGeom prst="rect">
            <a:avLst/>
          </a:prstGeom>
          <a:solidFill>
            <a:schemeClr val="tx2"/>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a:solidFill>
                <a:schemeClr val="lt1"/>
              </a:solidFill>
            </a:endParaRPr>
          </a:p>
        </p:txBody>
      </p:sp>
      <p:grpSp>
        <p:nvGrpSpPr>
          <p:cNvPr id="6" name="组合 5"/>
          <p:cNvGrpSpPr/>
          <p:nvPr>
            <p:custDataLst>
              <p:tags r:id="rId2"/>
            </p:custDataLst>
          </p:nvPr>
        </p:nvGrpSpPr>
        <p:grpSpPr>
          <a:xfrm>
            <a:off x="0" y="0"/>
            <a:ext cx="12192000" cy="1077926"/>
            <a:chOff x="0" y="0"/>
            <a:chExt cx="12192000" cy="1077926"/>
          </a:xfrm>
        </p:grpSpPr>
        <p:pic>
          <p:nvPicPr>
            <p:cNvPr id="10" name="图片 9"/>
            <p:cNvPicPr/>
            <p:nvPr userDrawn="1">
              <p:custDataLst>
                <p:tags r:id="rId9"/>
              </p:custDataLst>
            </p:nvPr>
          </p:nvPicPr>
          <p:blipFill>
            <a:blip r:embed="rId12" r:link="rId13"/>
            <a:stretch>
              <a:fillRect/>
            </a:stretch>
          </p:blipFill>
          <p:spPr>
            <a:xfrm>
              <a:off x="0" y="0"/>
              <a:ext cx="720090" cy="473103"/>
            </a:xfrm>
            <a:prstGeom prst="rect">
              <a:avLst/>
            </a:prstGeom>
          </p:spPr>
        </p:pic>
        <p:pic>
          <p:nvPicPr>
            <p:cNvPr id="8" name="图片 7"/>
            <p:cNvPicPr/>
            <p:nvPr userDrawn="1">
              <p:custDataLst>
                <p:tags r:id="rId10"/>
              </p:custDataLst>
            </p:nvPr>
          </p:nvPicPr>
          <p:blipFill>
            <a:blip r:embed="rId14" r:link="rId15"/>
            <a:stretch>
              <a:fillRect/>
            </a:stretch>
          </p:blipFill>
          <p:spPr>
            <a:xfrm>
              <a:off x="11471910" y="0"/>
              <a:ext cx="720090" cy="1077926"/>
            </a:xfrm>
            <a:prstGeom prst="rect">
              <a:avLst/>
            </a:prstGeom>
          </p:spPr>
        </p:pic>
      </p:grpSp>
      <p:sp>
        <p:nvSpPr>
          <p:cNvPr id="2" name="标题 1"/>
          <p:cNvSpPr>
            <a:spLocks noGrp="1"/>
          </p:cNvSpPr>
          <p:nvPr>
            <p:ph type="title"/>
            <p:custDataLst>
              <p:tags r:id="rId3"/>
            </p:custDataLst>
          </p:nvPr>
        </p:nvSpPr>
        <p:spPr>
          <a:xfrm>
            <a:off x="612000" y="781200"/>
            <a:ext cx="10976400" cy="626400"/>
          </a:xfrm>
        </p:spPr>
        <p:txBody>
          <a:bodyPr wrap="square" anchor="ctr">
            <a:normAutofit/>
          </a:bodyPr>
          <a:lstStyle>
            <a:lvl1pPr algn="ctr">
              <a:defRPr sz="3600" baseline="0">
                <a:solidFill>
                  <a:schemeClr val="tx1"/>
                </a:solidFill>
                <a:latin typeface="Arial" panose="020B0604020202020204" pitchFamily="34" charset="0"/>
                <a:ea typeface="微软雅黑" panose="020B0503020204020204" charset="-122"/>
              </a:defRPr>
            </a:lvl1pPr>
          </a:lstStyle>
          <a:p>
            <a:r>
              <a:rPr lang="zh-CN" altLang="en-US"/>
              <a:t>单击此处编辑母版标题样式</a:t>
            </a:r>
          </a:p>
        </p:txBody>
      </p:sp>
      <p:sp>
        <p:nvSpPr>
          <p:cNvPr id="3" name="日期占位符 2"/>
          <p:cNvSpPr>
            <a:spLocks noGrp="1"/>
          </p:cNvSpPr>
          <p:nvPr>
            <p:ph type="dt" sz="half" idx="10"/>
            <p:custDataLst>
              <p:tags r:id="rId4"/>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t>2024/11/11</a:t>
            </a:fld>
            <a:endParaRPr lang="zh-CN" altLang="en-US"/>
          </a:p>
        </p:txBody>
      </p:sp>
      <p:sp>
        <p:nvSpPr>
          <p:cNvPr id="4" name="页脚占位符 3"/>
          <p:cNvSpPr>
            <a:spLocks noGrp="1"/>
          </p:cNvSpPr>
          <p:nvPr>
            <p:ph type="ftr" sz="quarter" idx="11"/>
            <p:custDataLst>
              <p:tags r:id="rId5"/>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endParaRPr lang="zh-CN" altLang="en-US"/>
          </a:p>
        </p:txBody>
      </p:sp>
      <p:sp>
        <p:nvSpPr>
          <p:cNvPr id="5" name="灯片编号占位符 4"/>
          <p:cNvSpPr>
            <a:spLocks noGrp="1"/>
          </p:cNvSpPr>
          <p:nvPr>
            <p:ph type="sldNum" sz="quarter" idx="12"/>
            <p:custDataLst>
              <p:tags r:id="rId6"/>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a:p>
        </p:txBody>
      </p:sp>
      <p:sp>
        <p:nvSpPr>
          <p:cNvPr id="7" name="文本占位符 6"/>
          <p:cNvSpPr>
            <a:spLocks noGrp="1"/>
          </p:cNvSpPr>
          <p:nvPr>
            <p:ph type="body" sz="quarter" idx="13"/>
            <p:custDataLst>
              <p:tags r:id="rId7"/>
            </p:custDataLst>
          </p:nvPr>
        </p:nvSpPr>
        <p:spPr>
          <a:xfrm>
            <a:off x="612000" y="1659600"/>
            <a:ext cx="10975975" cy="828000"/>
          </a:xfrm>
        </p:spPr>
        <p:txBody>
          <a:bodyPr wrap="square">
            <a:normAutofit/>
          </a:bodyPr>
          <a:lstStyle>
            <a:lvl1pPr algn="ctr">
              <a:defRPr baseline="0">
                <a:solidFill>
                  <a:schemeClr val="tx1"/>
                </a:solidFill>
                <a:latin typeface="Arial" panose="020B0604020202020204" pitchFamily="34" charset="0"/>
                <a:ea typeface="微软雅黑" panose="020B0503020204020204" charset="-122"/>
              </a:defRPr>
            </a:lvl1pPr>
          </a:lstStyle>
          <a:p>
            <a:pPr lvl="0"/>
            <a:r>
              <a:rPr lang="zh-CN" altLang="en-US"/>
              <a:t>单击此处编辑母版文本样式</a:t>
            </a:r>
          </a:p>
        </p:txBody>
      </p:sp>
      <p:sp>
        <p:nvSpPr>
          <p:cNvPr id="9" name="内容占位符 8"/>
          <p:cNvSpPr>
            <a:spLocks noGrp="1"/>
          </p:cNvSpPr>
          <p:nvPr>
            <p:ph sz="quarter" idx="14"/>
            <p:custDataLst>
              <p:tags r:id="rId8"/>
            </p:custDataLst>
          </p:nvPr>
        </p:nvSpPr>
        <p:spPr>
          <a:xfrm>
            <a:off x="612775" y="2808000"/>
            <a:ext cx="10965600" cy="34308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下上">
    <p:bg>
      <p:bgPr>
        <a:solidFill>
          <a:schemeClr val="bg2"/>
        </a:solidFill>
        <a:effectLst/>
      </p:bgPr>
    </p:bg>
    <p:spTree>
      <p:nvGrpSpPr>
        <p:cNvPr id="1" name=""/>
        <p:cNvGrpSpPr/>
        <p:nvPr/>
      </p:nvGrpSpPr>
      <p:grpSpPr>
        <a:xfrm>
          <a:off x="0" y="0"/>
          <a:ext cx="0" cy="0"/>
          <a:chOff x="0" y="0"/>
          <a:chExt cx="0" cy="0"/>
        </a:xfrm>
      </p:grpSpPr>
      <p:sp>
        <p:nvSpPr>
          <p:cNvPr id="11" name="矩形 10"/>
          <p:cNvSpPr/>
          <p:nvPr>
            <p:custDataLst>
              <p:tags r:id="rId1"/>
            </p:custDataLst>
          </p:nvPr>
        </p:nvSpPr>
        <p:spPr>
          <a:xfrm>
            <a:off x="0" y="5028971"/>
            <a:ext cx="12192000" cy="1829029"/>
          </a:xfrm>
          <a:prstGeom prst="rect">
            <a:avLst/>
          </a:prstGeom>
          <a:solidFill>
            <a:schemeClr val="tx2"/>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a:solidFill>
                <a:schemeClr val="lt1"/>
              </a:solidFill>
            </a:endParaRPr>
          </a:p>
        </p:txBody>
      </p:sp>
      <p:grpSp>
        <p:nvGrpSpPr>
          <p:cNvPr id="6" name="组合 5"/>
          <p:cNvGrpSpPr/>
          <p:nvPr>
            <p:custDataLst>
              <p:tags r:id="rId2"/>
            </p:custDataLst>
          </p:nvPr>
        </p:nvGrpSpPr>
        <p:grpSpPr>
          <a:xfrm>
            <a:off x="0" y="0"/>
            <a:ext cx="12192000" cy="1077926"/>
            <a:chOff x="0" y="0"/>
            <a:chExt cx="12192000" cy="1077926"/>
          </a:xfrm>
        </p:grpSpPr>
        <p:pic>
          <p:nvPicPr>
            <p:cNvPr id="10" name="图片 9"/>
            <p:cNvPicPr/>
            <p:nvPr userDrawn="1">
              <p:custDataLst>
                <p:tags r:id="rId9"/>
              </p:custDataLst>
            </p:nvPr>
          </p:nvPicPr>
          <p:blipFill>
            <a:blip r:embed="rId12" r:link="rId13"/>
            <a:stretch>
              <a:fillRect/>
            </a:stretch>
          </p:blipFill>
          <p:spPr>
            <a:xfrm>
              <a:off x="0" y="0"/>
              <a:ext cx="720090" cy="473103"/>
            </a:xfrm>
            <a:prstGeom prst="rect">
              <a:avLst/>
            </a:prstGeom>
          </p:spPr>
        </p:pic>
        <p:pic>
          <p:nvPicPr>
            <p:cNvPr id="8" name="图片 7"/>
            <p:cNvPicPr/>
            <p:nvPr userDrawn="1">
              <p:custDataLst>
                <p:tags r:id="rId10"/>
              </p:custDataLst>
            </p:nvPr>
          </p:nvPicPr>
          <p:blipFill>
            <a:blip r:embed="rId14" r:link="rId15"/>
            <a:stretch>
              <a:fillRect/>
            </a:stretch>
          </p:blipFill>
          <p:spPr>
            <a:xfrm>
              <a:off x="11471910" y="0"/>
              <a:ext cx="720090" cy="1077926"/>
            </a:xfrm>
            <a:prstGeom prst="rect">
              <a:avLst/>
            </a:prstGeom>
          </p:spPr>
        </p:pic>
      </p:grpSp>
      <p:sp>
        <p:nvSpPr>
          <p:cNvPr id="2" name="标题 1"/>
          <p:cNvSpPr>
            <a:spLocks noGrp="1"/>
          </p:cNvSpPr>
          <p:nvPr>
            <p:ph type="title"/>
            <p:custDataLst>
              <p:tags r:id="rId3"/>
            </p:custDataLst>
          </p:nvPr>
        </p:nvSpPr>
        <p:spPr>
          <a:xfrm>
            <a:off x="604800" y="669600"/>
            <a:ext cx="10976400" cy="565200"/>
          </a:xfrm>
        </p:spPr>
        <p:txBody>
          <a:bodyPr wrap="square" anchor="ctr" anchorCtr="0">
            <a:normAutofit/>
          </a:bodyPr>
          <a:lstStyle>
            <a:lvl1pPr algn="ctr">
              <a:defRPr sz="3200" baseline="0">
                <a:solidFill>
                  <a:schemeClr val="tx1"/>
                </a:solidFill>
                <a:latin typeface="Arial" panose="020B0604020202020204" pitchFamily="34" charset="0"/>
                <a:ea typeface="微软雅黑" panose="020B0503020204020204" charset="-122"/>
              </a:defRPr>
            </a:lvl1pPr>
          </a:lstStyle>
          <a:p>
            <a:r>
              <a:rPr lang="zh-CN" altLang="en-US"/>
              <a:t>单击此处编辑母版标题样式</a:t>
            </a:r>
          </a:p>
        </p:txBody>
      </p:sp>
      <p:sp>
        <p:nvSpPr>
          <p:cNvPr id="3" name="日期占位符 2"/>
          <p:cNvSpPr>
            <a:spLocks noGrp="1"/>
          </p:cNvSpPr>
          <p:nvPr>
            <p:ph type="dt" sz="half" idx="10"/>
            <p:custDataLst>
              <p:tags r:id="rId4"/>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t>2024/11/11</a:t>
            </a:fld>
            <a:endParaRPr lang="zh-CN" altLang="en-US"/>
          </a:p>
        </p:txBody>
      </p:sp>
      <p:sp>
        <p:nvSpPr>
          <p:cNvPr id="4" name="页脚占位符 3"/>
          <p:cNvSpPr>
            <a:spLocks noGrp="1"/>
          </p:cNvSpPr>
          <p:nvPr>
            <p:ph type="ftr" sz="quarter" idx="11"/>
            <p:custDataLst>
              <p:tags r:id="rId5"/>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endParaRPr lang="zh-CN" altLang="en-US"/>
          </a:p>
        </p:txBody>
      </p:sp>
      <p:sp>
        <p:nvSpPr>
          <p:cNvPr id="5" name="灯片编号占位符 4"/>
          <p:cNvSpPr>
            <a:spLocks noGrp="1"/>
          </p:cNvSpPr>
          <p:nvPr>
            <p:ph type="sldNum" sz="quarter" idx="12"/>
            <p:custDataLst>
              <p:tags r:id="rId6"/>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a:p>
        </p:txBody>
      </p:sp>
      <p:sp>
        <p:nvSpPr>
          <p:cNvPr id="7" name="内容占位符 6"/>
          <p:cNvSpPr>
            <a:spLocks noGrp="1"/>
          </p:cNvSpPr>
          <p:nvPr>
            <p:ph sz="quarter" idx="13"/>
            <p:custDataLst>
              <p:tags r:id="rId7"/>
            </p:custDataLst>
          </p:nvPr>
        </p:nvSpPr>
        <p:spPr>
          <a:xfrm>
            <a:off x="604837" y="1681200"/>
            <a:ext cx="10990800" cy="32112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9" name="文本占位符 8"/>
          <p:cNvSpPr>
            <a:spLocks noGrp="1"/>
          </p:cNvSpPr>
          <p:nvPr>
            <p:ph type="body" sz="quarter" idx="14"/>
            <p:custDataLst>
              <p:tags r:id="rId8"/>
            </p:custDataLst>
          </p:nvPr>
        </p:nvSpPr>
        <p:spPr>
          <a:xfrm>
            <a:off x="594000" y="5180400"/>
            <a:ext cx="11001600" cy="10116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stStyle>
          <a:p>
            <a:pPr lvl="0"/>
            <a:r>
              <a:rPr lang="zh-CN" altLang="en-US"/>
              <a:t>单击此处编辑母版文本样式</a:t>
            </a:r>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导航">
    <p:bg>
      <p:bgPr>
        <a:solidFill>
          <a:schemeClr val="bg2"/>
        </a:solidFill>
        <a:effectLst/>
      </p:bgPr>
    </p:bg>
    <p:spTree>
      <p:nvGrpSpPr>
        <p:cNvPr id="1" name=""/>
        <p:cNvGrpSpPr/>
        <p:nvPr/>
      </p:nvGrpSpPr>
      <p:grpSpPr>
        <a:xfrm>
          <a:off x="0" y="0"/>
          <a:ext cx="0" cy="0"/>
          <a:chOff x="0" y="0"/>
          <a:chExt cx="0" cy="0"/>
        </a:xfrm>
      </p:grpSpPr>
      <p:sp>
        <p:nvSpPr>
          <p:cNvPr id="14" name="矩形 13"/>
          <p:cNvSpPr/>
          <p:nvPr>
            <p:custDataLst>
              <p:tags r:id="rId1"/>
            </p:custDataLst>
          </p:nvPr>
        </p:nvSpPr>
        <p:spPr>
          <a:xfrm>
            <a:off x="0" y="0"/>
            <a:ext cx="12192000" cy="914400"/>
          </a:xfrm>
          <a:prstGeom prst="rect">
            <a:avLst/>
          </a:prstGeom>
          <a:solidFill>
            <a:schemeClr val="tx2"/>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a:solidFill>
                <a:schemeClr val="lt1"/>
              </a:solidFill>
            </a:endParaRPr>
          </a:p>
        </p:txBody>
      </p:sp>
      <p:grpSp>
        <p:nvGrpSpPr>
          <p:cNvPr id="6" name="组合 5"/>
          <p:cNvGrpSpPr/>
          <p:nvPr>
            <p:custDataLst>
              <p:tags r:id="rId2"/>
            </p:custDataLst>
          </p:nvPr>
        </p:nvGrpSpPr>
        <p:grpSpPr>
          <a:xfrm>
            <a:off x="0" y="5780074"/>
            <a:ext cx="12192000" cy="1077926"/>
            <a:chOff x="0" y="5780074"/>
            <a:chExt cx="12192000" cy="1077926"/>
          </a:xfrm>
        </p:grpSpPr>
        <p:pic>
          <p:nvPicPr>
            <p:cNvPr id="12" name="图片 11"/>
            <p:cNvPicPr/>
            <p:nvPr userDrawn="1">
              <p:custDataLst>
                <p:tags r:id="rId11"/>
              </p:custDataLst>
            </p:nvPr>
          </p:nvPicPr>
          <p:blipFill>
            <a:blip r:embed="rId14" r:link="rId15"/>
            <a:stretch>
              <a:fillRect/>
            </a:stretch>
          </p:blipFill>
          <p:spPr>
            <a:xfrm>
              <a:off x="11471910" y="6384897"/>
              <a:ext cx="720090" cy="473103"/>
            </a:xfrm>
            <a:prstGeom prst="rect">
              <a:avLst/>
            </a:prstGeom>
          </p:spPr>
        </p:pic>
        <p:pic>
          <p:nvPicPr>
            <p:cNvPr id="10" name="图片 9"/>
            <p:cNvPicPr/>
            <p:nvPr userDrawn="1">
              <p:custDataLst>
                <p:tags r:id="rId12"/>
              </p:custDataLst>
            </p:nvPr>
          </p:nvPicPr>
          <p:blipFill>
            <a:blip r:embed="rId16" r:link="rId17"/>
            <a:stretch>
              <a:fillRect/>
            </a:stretch>
          </p:blipFill>
          <p:spPr>
            <a:xfrm>
              <a:off x="0" y="5780074"/>
              <a:ext cx="720090" cy="1077926"/>
            </a:xfrm>
            <a:prstGeom prst="rect">
              <a:avLst/>
            </a:prstGeom>
          </p:spPr>
        </p:pic>
      </p:grpSp>
      <p:sp>
        <p:nvSpPr>
          <p:cNvPr id="2" name="标题 1"/>
          <p:cNvSpPr>
            <a:spLocks noGrp="1"/>
          </p:cNvSpPr>
          <p:nvPr>
            <p:ph type="title"/>
            <p:custDataLst>
              <p:tags r:id="rId3"/>
            </p:custDataLst>
          </p:nvPr>
        </p:nvSpPr>
        <p:spPr>
          <a:xfrm>
            <a:off x="579600" y="237600"/>
            <a:ext cx="11037600" cy="441964"/>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stStyle>
          <a:p>
            <a:r>
              <a:rPr lang="zh-CN" altLang="en-US"/>
              <a:t>单击此处编辑母版标题样式</a:t>
            </a:r>
          </a:p>
        </p:txBody>
      </p:sp>
      <p:sp>
        <p:nvSpPr>
          <p:cNvPr id="3" name="日期占位符 2"/>
          <p:cNvSpPr>
            <a:spLocks noGrp="1"/>
          </p:cNvSpPr>
          <p:nvPr>
            <p:ph type="dt" sz="half" idx="10"/>
            <p:custDataLst>
              <p:tags r:id="rId4"/>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t>2024/11/11</a:t>
            </a:fld>
            <a:endParaRPr lang="zh-CN" altLang="en-US"/>
          </a:p>
        </p:txBody>
      </p:sp>
      <p:sp>
        <p:nvSpPr>
          <p:cNvPr id="4" name="页脚占位符 3"/>
          <p:cNvSpPr>
            <a:spLocks noGrp="1"/>
          </p:cNvSpPr>
          <p:nvPr>
            <p:ph type="ftr" sz="quarter" idx="11"/>
            <p:custDataLst>
              <p:tags r:id="rId5"/>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endParaRPr lang="zh-CN" altLang="en-US"/>
          </a:p>
        </p:txBody>
      </p:sp>
      <p:sp>
        <p:nvSpPr>
          <p:cNvPr id="5" name="灯片编号占位符 4"/>
          <p:cNvSpPr>
            <a:spLocks noGrp="1"/>
          </p:cNvSpPr>
          <p:nvPr>
            <p:ph type="sldNum" sz="quarter" idx="12"/>
            <p:custDataLst>
              <p:tags r:id="rId6"/>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a:p>
        </p:txBody>
      </p:sp>
      <p:sp>
        <p:nvSpPr>
          <p:cNvPr id="7" name="内容占位符 6"/>
          <p:cNvSpPr>
            <a:spLocks noGrp="1"/>
          </p:cNvSpPr>
          <p:nvPr>
            <p:ph sz="quarter" idx="13"/>
            <p:custDataLst>
              <p:tags r:id="rId7"/>
            </p:custDataLst>
          </p:nvPr>
        </p:nvSpPr>
        <p:spPr>
          <a:xfrm>
            <a:off x="579600" y="1663200"/>
            <a:ext cx="5342400" cy="28944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9" name="内容占位符 8"/>
          <p:cNvSpPr>
            <a:spLocks noGrp="1"/>
          </p:cNvSpPr>
          <p:nvPr>
            <p:ph sz="quarter" idx="14"/>
            <p:custDataLst>
              <p:tags r:id="rId8"/>
            </p:custDataLst>
          </p:nvPr>
        </p:nvSpPr>
        <p:spPr>
          <a:xfrm>
            <a:off x="6242400" y="1663200"/>
            <a:ext cx="5367600" cy="28944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1" name="文本占位符 10"/>
          <p:cNvSpPr>
            <a:spLocks noGrp="1"/>
          </p:cNvSpPr>
          <p:nvPr>
            <p:ph type="body" sz="quarter" idx="15"/>
            <p:custDataLst>
              <p:tags r:id="rId9"/>
            </p:custDataLst>
          </p:nvPr>
        </p:nvSpPr>
        <p:spPr>
          <a:xfrm>
            <a:off x="572400" y="4816800"/>
            <a:ext cx="5342400" cy="7812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stStyle>
          <a:p>
            <a:pPr lvl="0"/>
            <a:r>
              <a:rPr lang="zh-CN" altLang="en-US"/>
              <a:t>单击此处编辑母版文本样式</a:t>
            </a:r>
          </a:p>
        </p:txBody>
      </p:sp>
      <p:sp>
        <p:nvSpPr>
          <p:cNvPr id="13" name="文本占位符 12"/>
          <p:cNvSpPr>
            <a:spLocks noGrp="1"/>
          </p:cNvSpPr>
          <p:nvPr>
            <p:ph type="body" sz="quarter" idx="16"/>
            <p:custDataLst>
              <p:tags r:id="rId10"/>
            </p:custDataLst>
          </p:nvPr>
        </p:nvSpPr>
        <p:spPr>
          <a:xfrm>
            <a:off x="6253200" y="4813200"/>
            <a:ext cx="5367600" cy="7812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stStyle>
          <a:p>
            <a:pPr lvl="0"/>
            <a:r>
              <a:rPr lang="zh-CN" altLang="en-US"/>
              <a:t>单击此处编辑母版文本样式</a:t>
            </a:r>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腰带">
    <p:bg>
      <p:bgPr>
        <a:solidFill>
          <a:schemeClr val="bg2"/>
        </a:solidFill>
        <a:effectLst/>
      </p:bgPr>
    </p:bg>
    <p:spTree>
      <p:nvGrpSpPr>
        <p:cNvPr id="1" name=""/>
        <p:cNvGrpSpPr/>
        <p:nvPr/>
      </p:nvGrpSpPr>
      <p:grpSpPr>
        <a:xfrm>
          <a:off x="0" y="0"/>
          <a:ext cx="0" cy="0"/>
          <a:chOff x="0" y="0"/>
          <a:chExt cx="0" cy="0"/>
        </a:xfrm>
      </p:grpSpPr>
      <p:sp>
        <p:nvSpPr>
          <p:cNvPr id="10" name="矩形 9"/>
          <p:cNvSpPr/>
          <p:nvPr>
            <p:custDataLst>
              <p:tags r:id="rId1"/>
            </p:custDataLst>
          </p:nvPr>
        </p:nvSpPr>
        <p:spPr>
          <a:xfrm>
            <a:off x="0" y="953691"/>
            <a:ext cx="12192000" cy="4950618"/>
          </a:xfrm>
          <a:prstGeom prst="rect">
            <a:avLst/>
          </a:prstGeom>
          <a:solidFill>
            <a:schemeClr val="tx2"/>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a:solidFill>
                <a:schemeClr val="lt1"/>
              </a:solidFill>
            </a:endParaRPr>
          </a:p>
        </p:txBody>
      </p:sp>
      <p:grpSp>
        <p:nvGrpSpPr>
          <p:cNvPr id="6" name="组合 5"/>
          <p:cNvGrpSpPr/>
          <p:nvPr>
            <p:custDataLst>
              <p:tags r:id="rId2"/>
            </p:custDataLst>
          </p:nvPr>
        </p:nvGrpSpPr>
        <p:grpSpPr>
          <a:xfrm>
            <a:off x="0" y="4432666"/>
            <a:ext cx="12191999" cy="2425334"/>
            <a:chOff x="0" y="4432666"/>
            <a:chExt cx="12191999" cy="2425334"/>
          </a:xfrm>
        </p:grpSpPr>
        <p:pic>
          <p:nvPicPr>
            <p:cNvPr id="9" name="图片 8"/>
            <p:cNvPicPr/>
            <p:nvPr userDrawn="1">
              <p:custDataLst>
                <p:tags r:id="rId8"/>
              </p:custDataLst>
            </p:nvPr>
          </p:nvPicPr>
          <p:blipFill>
            <a:blip r:embed="rId11" r:link="rId12"/>
            <a:stretch>
              <a:fillRect/>
            </a:stretch>
          </p:blipFill>
          <p:spPr>
            <a:xfrm>
              <a:off x="10571797" y="5793519"/>
              <a:ext cx="1620202" cy="1064481"/>
            </a:xfrm>
            <a:prstGeom prst="rect">
              <a:avLst/>
            </a:prstGeom>
          </p:spPr>
        </p:pic>
        <p:pic>
          <p:nvPicPr>
            <p:cNvPr id="8" name="图片 7"/>
            <p:cNvPicPr/>
            <p:nvPr userDrawn="1">
              <p:custDataLst>
                <p:tags r:id="rId9"/>
              </p:custDataLst>
            </p:nvPr>
          </p:nvPicPr>
          <p:blipFill>
            <a:blip r:embed="rId13" r:link="rId14"/>
            <a:stretch>
              <a:fillRect/>
            </a:stretch>
          </p:blipFill>
          <p:spPr>
            <a:xfrm>
              <a:off x="0" y="4432666"/>
              <a:ext cx="1620202" cy="2425334"/>
            </a:xfrm>
            <a:prstGeom prst="rect">
              <a:avLst/>
            </a:prstGeom>
          </p:spPr>
        </p:pic>
      </p:grpSp>
      <p:sp>
        <p:nvSpPr>
          <p:cNvPr id="2" name="标题 1"/>
          <p:cNvSpPr>
            <a:spLocks noGrp="1"/>
          </p:cNvSpPr>
          <p:nvPr>
            <p:ph type="title" hasCustomPrompt="1"/>
            <p:custDataLst>
              <p:tags r:id="rId3"/>
            </p:custDataLst>
          </p:nvPr>
        </p:nvSpPr>
        <p:spPr>
          <a:xfrm>
            <a:off x="1522800" y="1339200"/>
            <a:ext cx="9144000" cy="2386800"/>
          </a:xfrm>
        </p:spPr>
        <p:txBody>
          <a:bodyPr wrap="square" anchor="b">
            <a:normAutofit/>
          </a:bodyPr>
          <a:lstStyle>
            <a:lvl1pPr algn="ctr">
              <a:defRPr sz="6000" baseline="0">
                <a:solidFill>
                  <a:schemeClr val="tx1"/>
                </a:solidFill>
                <a:latin typeface="Arial" panose="020B0604020202020204" pitchFamily="34" charset="0"/>
                <a:ea typeface="微软雅黑" panose="020B0503020204020204" charset="-122"/>
              </a:defRPr>
            </a:lvl1pPr>
          </a:lstStyle>
          <a:p>
            <a:r>
              <a:rPr lang="zh-CN" altLang="en-US"/>
              <a:t>单击此处编辑标题</a:t>
            </a:r>
          </a:p>
        </p:txBody>
      </p:sp>
      <p:sp>
        <p:nvSpPr>
          <p:cNvPr id="3" name="日期占位符 2"/>
          <p:cNvSpPr>
            <a:spLocks noGrp="1"/>
          </p:cNvSpPr>
          <p:nvPr>
            <p:ph type="dt" sz="half" idx="10"/>
            <p:custDataLst>
              <p:tags r:id="rId4"/>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t>2024/11/11</a:t>
            </a:fld>
            <a:endParaRPr lang="zh-CN" altLang="en-US"/>
          </a:p>
        </p:txBody>
      </p:sp>
      <p:sp>
        <p:nvSpPr>
          <p:cNvPr id="4" name="页脚占位符 3"/>
          <p:cNvSpPr>
            <a:spLocks noGrp="1"/>
          </p:cNvSpPr>
          <p:nvPr>
            <p:ph type="ftr" sz="quarter" idx="11"/>
            <p:custDataLst>
              <p:tags r:id="rId5"/>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endParaRPr lang="zh-CN" altLang="en-US"/>
          </a:p>
        </p:txBody>
      </p:sp>
      <p:sp>
        <p:nvSpPr>
          <p:cNvPr id="5" name="灯片编号占位符 4"/>
          <p:cNvSpPr>
            <a:spLocks noGrp="1"/>
          </p:cNvSpPr>
          <p:nvPr>
            <p:ph type="sldNum" sz="quarter" idx="12"/>
            <p:custDataLst>
              <p:tags r:id="rId6"/>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a:p>
        </p:txBody>
      </p:sp>
      <p:sp>
        <p:nvSpPr>
          <p:cNvPr id="7" name="文本占位符 6"/>
          <p:cNvSpPr>
            <a:spLocks noGrp="1"/>
          </p:cNvSpPr>
          <p:nvPr>
            <p:ph type="body" sz="quarter" idx="13"/>
            <p:custDataLst>
              <p:tags r:id="rId7"/>
            </p:custDataLst>
          </p:nvPr>
        </p:nvSpPr>
        <p:spPr>
          <a:xfrm>
            <a:off x="1522413" y="3862800"/>
            <a:ext cx="9144000" cy="1656000"/>
          </a:xfrm>
        </p:spPr>
        <p:txBody>
          <a:bodyPr wrap="square">
            <a:normAutofit/>
          </a:bodyPr>
          <a:lstStyle>
            <a:lvl1pPr algn="ctr">
              <a:defRPr baseline="0">
                <a:solidFill>
                  <a:schemeClr val="tx1"/>
                </a:solidFill>
                <a:latin typeface="Arial" panose="020B0604020202020204" pitchFamily="34" charset="0"/>
                <a:ea typeface="微软雅黑" panose="020B0503020204020204" charset="-122"/>
              </a:defRPr>
            </a:lvl1pPr>
          </a:lstStyle>
          <a:p>
            <a:pPr lvl="0"/>
            <a:r>
              <a:rPr lang="zh-CN" altLang="en-US"/>
              <a:t>单击此处编辑母版文本样式</a:t>
            </a:r>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t>2024/11/11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t>‹#›</a:t>
            </a:fld>
            <a:endParaRPr lang="zh-CN" altLang="en-US"/>
          </a:p>
        </p:txBody>
      </p:sp>
    </p:spTree>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3_标题和内容">
    <p:bg>
      <p:bgPr>
        <a:blipFill rotWithShape="0">
          <a:blip r:embed="rId3"/>
          <a:stretch>
            <a:fillRect/>
          </a:stretch>
        </a:blipFill>
        <a:effectLst/>
      </p:bgPr>
    </p:bg>
    <p:spTree>
      <p:nvGrpSpPr>
        <p:cNvPr id="1" name=""/>
        <p:cNvGrpSpPr/>
        <p:nvPr/>
      </p:nvGrpSpPr>
      <p:grpSpPr>
        <a:xfrm>
          <a:off x="0" y="0"/>
          <a:ext cx="0" cy="0"/>
          <a:chOff x="0" y="0"/>
          <a:chExt cx="0" cy="0"/>
        </a:xfrm>
      </p:grpSpPr>
      <p:pic>
        <p:nvPicPr>
          <p:cNvPr id="5122" name="图片 1"/>
          <p:cNvPicPr>
            <a:picLocks noChangeAspect="1"/>
          </p:cNvPicPr>
          <p:nvPr/>
        </p:nvPicPr>
        <p:blipFill>
          <a:blip r:embed="rId4"/>
          <a:stretch>
            <a:fillRect/>
          </a:stretch>
        </p:blipFill>
        <p:spPr>
          <a:xfrm>
            <a:off x="0" y="0"/>
            <a:ext cx="12192000" cy="6858000"/>
          </a:xfrm>
          <a:prstGeom prst="rect">
            <a:avLst/>
          </a:prstGeom>
          <a:noFill/>
          <a:ln w="9525">
            <a:noFill/>
          </a:ln>
        </p:spPr>
      </p:pic>
      <p:sp>
        <p:nvSpPr>
          <p:cNvPr id="5123" name="文本框 3"/>
          <p:cNvSpPr/>
          <p:nvPr/>
        </p:nvSpPr>
        <p:spPr>
          <a:xfrm rot="19500000">
            <a:off x="4889500" y="2529417"/>
            <a:ext cx="2214880" cy="583565"/>
          </a:xfrm>
          <a:prstGeom prst="rect">
            <a:avLst/>
          </a:prstGeom>
          <a:noFill/>
          <a:ln w="9525">
            <a:noFill/>
          </a:ln>
        </p:spPr>
        <p:txBody>
          <a:bodyPr wrap="none">
            <a:spAutoFit/>
          </a:bodyPr>
          <a:lstStyle/>
          <a:p>
            <a:pPr marL="0" lvl="0" indent="0" algn="l" defTabSz="914400" rtl="0" eaLnBrk="1" fontAlgn="base" hangingPunct="1">
              <a:lnSpc>
                <a:spcPct val="100000"/>
              </a:lnSpc>
              <a:spcBef>
                <a:spcPct val="0"/>
              </a:spcBef>
              <a:spcAft>
                <a:spcPct val="0"/>
              </a:spcAft>
              <a:buClrTx/>
              <a:buSzTx/>
              <a:buFontTx/>
              <a:buNone/>
            </a:pPr>
            <a:r>
              <a:rPr lang="zh-CN" altLang="en-US" sz="3200">
                <a:solidFill>
                  <a:srgbClr val="BFBFBF"/>
                </a:solidFill>
                <a:latin typeface="楷体" panose="02010609060101010101" charset="-122"/>
                <a:ea typeface="楷体" panose="02010609060101010101" charset="-122"/>
              </a:rPr>
              <a:t>状元成才路</a:t>
            </a:r>
          </a:p>
        </p:txBody>
      </p:sp>
      <p:sp>
        <p:nvSpPr>
          <p:cNvPr id="5124" name="PA_矩形 32"/>
          <p:cNvSpPr/>
          <p:nvPr>
            <p:custDataLst>
              <p:tags r:id="rId1"/>
            </p:custDataLst>
          </p:nvPr>
        </p:nvSpPr>
        <p:spPr>
          <a:xfrm rot="5400000">
            <a:off x="3285067" y="-2520949"/>
            <a:ext cx="5621867" cy="12192000"/>
          </a:xfrm>
          <a:prstGeom prst="rect">
            <a:avLst/>
          </a:prstGeom>
          <a:solidFill>
            <a:schemeClr val="bg1">
              <a:alpha val="85097"/>
            </a:schemeClr>
          </a:solidFill>
          <a:ln w="9525">
            <a:noFill/>
          </a:ln>
        </p:spPr>
        <p:txBody>
          <a:bodyPr anchor="ctr" anchorCtr="0"/>
          <a:lstStyle/>
          <a:p>
            <a:pPr marL="0" lvl="0" indent="0" algn="ctr" eaLnBrk="1" hangingPunct="1"/>
            <a:endParaRPr lang="zh-CN" altLang="en-US" sz="2400">
              <a:solidFill>
                <a:srgbClr val="FFFFFF"/>
              </a:solidFill>
              <a:latin typeface="字魂59号-创粗黑"/>
              <a:ea typeface="字魂59号-创粗黑"/>
              <a:sym typeface="字魂59号-创粗黑"/>
            </a:endParaRPr>
          </a:p>
        </p:txBody>
      </p:sp>
      <p:pic>
        <p:nvPicPr>
          <p:cNvPr id="5125" name="图片 4"/>
          <p:cNvPicPr>
            <a:picLocks noChangeAspect="1"/>
          </p:cNvPicPr>
          <p:nvPr/>
        </p:nvPicPr>
        <p:blipFill>
          <a:blip r:embed="rId5"/>
          <a:stretch>
            <a:fillRect/>
          </a:stretch>
        </p:blipFill>
        <p:spPr>
          <a:xfrm>
            <a:off x="10843684" y="5346700"/>
            <a:ext cx="1511300" cy="1511300"/>
          </a:xfrm>
          <a:prstGeom prst="rect">
            <a:avLst/>
          </a:prstGeom>
          <a:noFill/>
          <a:ln w="9525">
            <a:noFill/>
          </a:ln>
        </p:spPr>
      </p:pic>
      <p:pic>
        <p:nvPicPr>
          <p:cNvPr id="5126" name="图片 5"/>
          <p:cNvPicPr>
            <a:picLocks noChangeAspect="1"/>
          </p:cNvPicPr>
          <p:nvPr/>
        </p:nvPicPr>
        <p:blipFill>
          <a:blip r:embed="rId6"/>
          <a:srcRect t="22037" b="27777"/>
          <a:stretch>
            <a:fillRect/>
          </a:stretch>
        </p:blipFill>
        <p:spPr>
          <a:xfrm>
            <a:off x="4464051" y="-101600"/>
            <a:ext cx="3263900" cy="1295400"/>
          </a:xfrm>
          <a:prstGeom prst="rect">
            <a:avLst/>
          </a:prstGeom>
          <a:noFill/>
          <a:ln w="9525">
            <a:noFill/>
          </a:ln>
        </p:spPr>
      </p:pic>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spTree>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5_标题和内容">
    <p:spTree>
      <p:nvGrpSpPr>
        <p:cNvPr id="1" name=""/>
        <p:cNvGrpSpPr/>
        <p:nvPr/>
      </p:nvGrpSpPr>
      <p:grpSpPr>
        <a:xfrm>
          <a:off x="0" y="0"/>
          <a:ext cx="0" cy="0"/>
          <a:chOff x="0" y="0"/>
          <a:chExt cx="0" cy="0"/>
        </a:xfrm>
      </p:grpSpPr>
    </p:spTree>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9_标题和内容">
    <p:spTree>
      <p:nvGrpSpPr>
        <p:cNvPr id="1" name=""/>
        <p:cNvGrpSpPr/>
        <p:nvPr/>
      </p:nvGrpSpPr>
      <p:grpSpPr>
        <a:xfrm>
          <a:off x="0" y="0"/>
          <a:ext cx="0" cy="0"/>
          <a:chOff x="0" y="0"/>
          <a:chExt cx="0" cy="0"/>
        </a:xfrm>
      </p:grpSpPr>
    </p:spTree>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0_标题和内容">
    <p:spTree>
      <p:nvGrpSpPr>
        <p:cNvPr id="1" name=""/>
        <p:cNvGrpSpPr/>
        <p:nvPr/>
      </p:nvGrpSpPr>
      <p:grpSpPr>
        <a:xfrm>
          <a:off x="0" y="0"/>
          <a:ext cx="0" cy="0"/>
          <a:chOff x="0" y="0"/>
          <a:chExt cx="0" cy="0"/>
        </a:xfrm>
      </p:grpSpPr>
    </p:spTree>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1_标题和内容">
    <p:spTree>
      <p:nvGrpSpPr>
        <p:cNvPr id="1" name=""/>
        <p:cNvGrpSpPr/>
        <p:nvPr/>
      </p:nvGrpSpPr>
      <p:grpSpPr>
        <a:xfrm>
          <a:off x="0" y="0"/>
          <a:ext cx="0" cy="0"/>
          <a:chOff x="0" y="0"/>
          <a:chExt cx="0" cy="0"/>
        </a:xfrm>
      </p:grpSpPr>
    </p:spTree>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5_标题和内容">
    <p:spTree>
      <p:nvGrpSpPr>
        <p:cNvPr id="1" name=""/>
        <p:cNvGrpSpPr/>
        <p:nvPr/>
      </p:nvGrpSpPr>
      <p:grpSpPr>
        <a:xfrm>
          <a:off x="0" y="0"/>
          <a:ext cx="0" cy="0"/>
          <a:chOff x="0" y="0"/>
          <a:chExt cx="0" cy="0"/>
        </a:xfrm>
      </p:grpSpPr>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ags" Target="../tags/tag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ags" Target="../tags/tag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ags" Target="../tags/tag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ags" Target="../tags/tag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ags" Target="../tags/tag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 Id="rId30" Type="http://schemas.openxmlformats.org/officeDocument/2006/relationships/tags" Target="../tags/tag3.xml"/><Relationship Id="rId35" Type="http://schemas.openxmlformats.org/officeDocument/2006/relationships/image" Target="file:///D:\qq&#25991;&#20214;\712321467\Image\C2C\Image2\%7b75232B38-A165-1FB7-499C-2E1C792CACB5%7d.png"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28"/>
            </p:custDataLst>
          </p:nvPr>
        </p:nvSpPr>
        <p:spPr>
          <a:xfrm>
            <a:off x="669882" y="443230"/>
            <a:ext cx="10852237" cy="441964"/>
          </a:xfrm>
          <a:prstGeom prst="rect">
            <a:avLst/>
          </a:prstGeom>
        </p:spPr>
        <p:txBody>
          <a:bodyPr vert="horz" wrap="square" lIns="90170" tIns="46990" rIns="90170" bIns="46990" rtlCol="0" anchor="ctr" anchorCtr="0">
            <a:normAutofit/>
          </a:bodyPr>
          <a:lstStyle/>
          <a:p>
            <a:r>
              <a:rPr lang="zh-CN" altLang="en-US"/>
              <a:t>单击此处编辑母版标题样式</a:t>
            </a:r>
          </a:p>
        </p:txBody>
      </p:sp>
      <p:sp>
        <p:nvSpPr>
          <p:cNvPr id="3" name="文本占位符 2"/>
          <p:cNvSpPr>
            <a:spLocks noGrp="1"/>
          </p:cNvSpPr>
          <p:nvPr>
            <p:ph type="body" idx="1"/>
            <p:custDataLst>
              <p:tags r:id="rId29"/>
            </p:custDataLst>
          </p:nvPr>
        </p:nvSpPr>
        <p:spPr>
          <a:xfrm>
            <a:off x="669882" y="961398"/>
            <a:ext cx="10852237" cy="5388907"/>
          </a:xfrm>
          <a:prstGeom prst="rect">
            <a:avLst/>
          </a:prstGeom>
        </p:spPr>
        <p:txBody>
          <a:bodyPr vert="horz" wrap="square" lIns="90170" tIns="46990" rIns="90170" bIns="4699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custDataLst>
              <p:tags r:id="rId30"/>
            </p:custDataLst>
          </p:nvPr>
        </p:nvSpPr>
        <p:spPr>
          <a:xfrm>
            <a:off x="879742" y="6349833"/>
            <a:ext cx="2700000" cy="316800"/>
          </a:xfrm>
          <a:prstGeom prst="rect">
            <a:avLst/>
          </a:prstGeom>
        </p:spPr>
        <p:txBody>
          <a:bodyPr vert="horz" wrap="square" lIns="91440" tIns="45720" rIns="91440" bIns="45720" rtlCol="0" anchor="ctr">
            <a:normAutofit/>
          </a:bodyPr>
          <a:lstStyle>
            <a:lvl1pPr algn="l">
              <a:defRPr sz="1200">
                <a:solidFill>
                  <a:schemeClr val="tx1">
                    <a:tint val="7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t>2024/11/11</a:t>
            </a:fld>
            <a:endParaRPr lang="zh-CN" altLang="en-US"/>
          </a:p>
        </p:txBody>
      </p:sp>
      <p:sp>
        <p:nvSpPr>
          <p:cNvPr id="5" name="页脚占位符 4"/>
          <p:cNvSpPr>
            <a:spLocks noGrp="1"/>
          </p:cNvSpPr>
          <p:nvPr>
            <p:ph type="ftr" sz="quarter" idx="3"/>
            <p:custDataLst>
              <p:tags r:id="rId31"/>
            </p:custDataLst>
          </p:nvPr>
        </p:nvSpPr>
        <p:spPr>
          <a:xfrm>
            <a:off x="4116000" y="6349833"/>
            <a:ext cx="3960000" cy="316800"/>
          </a:xfrm>
          <a:prstGeom prst="rect">
            <a:avLst/>
          </a:prstGeom>
        </p:spPr>
        <p:txBody>
          <a:bodyPr vert="horz" wrap="square" lIns="91440" tIns="45720" rIns="91440" bIns="45720" rtlCol="0" anchor="ctr">
            <a:normAutofit/>
          </a:bodyPr>
          <a:lstStyle>
            <a:lvl1pPr algn="ctr">
              <a:defRPr sz="1200">
                <a:solidFill>
                  <a:schemeClr val="tx1">
                    <a:tint val="75000"/>
                  </a:schemeClr>
                </a:solidFill>
                <a:latin typeface="Arial" panose="020B0604020202020204" pitchFamily="34" charset="0"/>
                <a:ea typeface="微软雅黑" panose="020B0503020204020204" charset="-122"/>
              </a:defRPr>
            </a:lvl1pPr>
          </a:lstStyle>
          <a:p>
            <a:endParaRPr lang="zh-CN" altLang="en-US"/>
          </a:p>
        </p:txBody>
      </p:sp>
      <p:sp>
        <p:nvSpPr>
          <p:cNvPr id="6" name="灯片编号占位符 5"/>
          <p:cNvSpPr>
            <a:spLocks noGrp="1"/>
          </p:cNvSpPr>
          <p:nvPr>
            <p:ph type="sldNum" sz="quarter" idx="4"/>
            <p:custDataLst>
              <p:tags r:id="rId32"/>
            </p:custDataLst>
          </p:nvPr>
        </p:nvSpPr>
        <p:spPr>
          <a:xfrm>
            <a:off x="8610600" y="6349833"/>
            <a:ext cx="2700000" cy="316800"/>
          </a:xfrm>
          <a:prstGeom prst="rect">
            <a:avLst/>
          </a:prstGeom>
        </p:spPr>
        <p:txBody>
          <a:bodyPr vert="horz" wrap="square" lIns="91440" tIns="45720" rIns="91440" bIns="45720" rtlCol="0" anchor="ctr">
            <a:normAutofit/>
          </a:bodyPr>
          <a:lstStyle>
            <a:lvl1pPr algn="r">
              <a:defRPr sz="1200">
                <a:solidFill>
                  <a:schemeClr val="tx1">
                    <a:tint val="7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a:p>
        </p:txBody>
      </p:sp>
      <p:sp>
        <p:nvSpPr>
          <p:cNvPr id="7" name="KSO_TEMPLATE" hidden="1"/>
          <p:cNvSpPr/>
          <p:nvPr>
            <p:custDataLst>
              <p:tags r:id="rId33"/>
            </p:custDataLst>
          </p:nvPr>
        </p:nvSpPr>
        <p:spPr>
          <a:xfrm flipH="1">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pic>
        <p:nvPicPr>
          <p:cNvPr id="8" name="图片 1073743875" descr="D:\qq文件\712321467\Image\C2C\Image2\{75232B38-A165-1FB7-499C-2E1C792CACB5}.png"/>
          <p:cNvPicPr>
            <a:picLocks noChangeAspect="1"/>
          </p:cNvPicPr>
          <p:nvPr/>
        </p:nvPicPr>
        <p:blipFill>
          <a:blip r:embed="rId34" r:link="rId35"/>
          <a:stretch>
            <a:fillRect/>
          </a:stretch>
        </p:blipFill>
        <p:spPr>
          <a:xfrm>
            <a:off x="838200" y="365125"/>
            <a:ext cx="9525" cy="9525"/>
          </a:xfrm>
          <a:prstGeom prst="rect">
            <a:avLst/>
          </a:prstGeom>
          <a:noFill/>
          <a:ln>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Lst>
  <p:transition/>
  <p:txStyles>
    <p:titleStyle>
      <a:lvl1pPr algn="l" defTabSz="914400" rtl="0" eaLnBrk="1" fontAlgn="auto" latinLnBrk="0" hangingPunct="1">
        <a:lnSpc>
          <a:spcPct val="100000"/>
        </a:lnSpc>
        <a:spcBef>
          <a:spcPct val="0"/>
        </a:spcBef>
        <a:buNone/>
        <a:defRPr sz="2400" b="1" u="none" strike="noStrike" kern="1200" cap="none" spc="200" normalizeH="0">
          <a:solidFill>
            <a:schemeClr val="tx1"/>
          </a:solidFill>
          <a:uFillTx/>
          <a:latin typeface="Arial" panose="020B0604020202020204" pitchFamily="34" charset="0"/>
          <a:ea typeface="微软雅黑" panose="020B0503020204020204" charset="-122"/>
          <a:cs typeface="+mj-cs"/>
        </a:defRPr>
      </a:lvl1pPr>
    </p:titleStyle>
    <p:bodyStyle>
      <a:lvl1pPr marL="228600" indent="-228600" algn="l" defTabSz="914400" rtl="0" eaLnBrk="1" fontAlgn="auto" latinLnBrk="0" hangingPunct="1">
        <a:lnSpc>
          <a:spcPct val="130000"/>
        </a:lnSpc>
        <a:spcBef>
          <a:spcPct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1pPr>
      <a:lvl2pPr marL="685800" indent="-228600" algn="l" defTabSz="914400" rtl="0" eaLnBrk="1" fontAlgn="auto" latinLnBrk="0" hangingPunct="1">
        <a:lnSpc>
          <a:spcPct val="130000"/>
        </a:lnSpc>
        <a:spcBef>
          <a:spcPct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2pPr>
      <a:lvl3pPr marL="1143000" indent="-228600" algn="l" defTabSz="914400" rtl="0" eaLnBrk="1" fontAlgn="auto" latinLnBrk="0" hangingPunct="1">
        <a:lnSpc>
          <a:spcPct val="130000"/>
        </a:lnSpc>
        <a:spcBef>
          <a:spcPct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3pPr>
      <a:lvl4pPr marL="1600200" indent="-228600" algn="l" defTabSz="914400" rtl="0" eaLnBrk="1" fontAlgn="auto" latinLnBrk="0" hangingPunct="1">
        <a:lnSpc>
          <a:spcPct val="130000"/>
        </a:lnSpc>
        <a:spcBef>
          <a:spcPct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4pPr>
      <a:lvl5pPr marL="2057400" indent="-228600" algn="l" defTabSz="914400" rtl="0" eaLnBrk="1" fontAlgn="auto" latinLnBrk="0" hangingPunct="1">
        <a:lnSpc>
          <a:spcPct val="130000"/>
        </a:lnSpc>
        <a:spcBef>
          <a:spcPct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49.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51.xml"/><Relationship Id="rId1" Type="http://schemas.openxmlformats.org/officeDocument/2006/relationships/tags" Target="../tags/tag150.xml"/><Relationship Id="rId5" Type="http://schemas.openxmlformats.org/officeDocument/2006/relationships/image" Target="../media/image15.jpeg"/><Relationship Id="rId4" Type="http://schemas.openxmlformats.org/officeDocument/2006/relationships/image" Target="../media/image14.png"/></Relationships>
</file>

<file path=ppt/slides/_rels/slide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xml"/><Relationship Id="rId1" Type="http://schemas.openxmlformats.org/officeDocument/2006/relationships/slideLayout" Target="../slideLayouts/slideLayout20.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53.xml"/><Relationship Id="rId1" Type="http://schemas.openxmlformats.org/officeDocument/2006/relationships/tags" Target="../tags/tag152.xml"/><Relationship Id="rId5" Type="http://schemas.openxmlformats.org/officeDocument/2006/relationships/image" Target="../media/image20.jpe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GIF"/><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25.wmf"/><Relationship Id="rId5" Type="http://schemas.openxmlformats.org/officeDocument/2006/relationships/image" Target="../media/image24.wmf"/><Relationship Id="rId4" Type="http://schemas.openxmlformats.org/officeDocument/2006/relationships/image" Target="../media/image23.GIF"/><Relationship Id="rId9" Type="http://schemas.openxmlformats.org/officeDocument/2006/relationships/image" Target="../media/image28.wmf"/></Relationships>
</file>

<file path=ppt/slides/_rels/slide6.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tags" Target="../tags/tag156.xml"/><Relationship Id="rId7" Type="http://schemas.openxmlformats.org/officeDocument/2006/relationships/image" Target="../media/image29.jpeg"/><Relationship Id="rId2" Type="http://schemas.openxmlformats.org/officeDocument/2006/relationships/tags" Target="../tags/tag155.xml"/><Relationship Id="rId1" Type="http://schemas.openxmlformats.org/officeDocument/2006/relationships/tags" Target="../tags/tag154.xml"/><Relationship Id="rId6" Type="http://schemas.openxmlformats.org/officeDocument/2006/relationships/image" Target="../media/image19.jpeg"/><Relationship Id="rId5" Type="http://schemas.openxmlformats.org/officeDocument/2006/relationships/slideLayout" Target="../slideLayouts/slideLayout7.xml"/><Relationship Id="rId4" Type="http://schemas.openxmlformats.org/officeDocument/2006/relationships/tags" Target="../tags/tag157.xml"/><Relationship Id="rId9" Type="http://schemas.openxmlformats.org/officeDocument/2006/relationships/image" Target="../media/image31.jpeg"/></Relationships>
</file>

<file path=ppt/slides/_rels/slide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tags" Target="../tags/tag160.xml"/><Relationship Id="rId7" Type="http://schemas.openxmlformats.org/officeDocument/2006/relationships/image" Target="../media/image19.jpeg"/><Relationship Id="rId2" Type="http://schemas.openxmlformats.org/officeDocument/2006/relationships/tags" Target="../tags/tag159.xml"/><Relationship Id="rId1" Type="http://schemas.openxmlformats.org/officeDocument/2006/relationships/tags" Target="../tags/tag158.xml"/><Relationship Id="rId6" Type="http://schemas.openxmlformats.org/officeDocument/2006/relationships/slideLayout" Target="../slideLayouts/slideLayout2.xml"/><Relationship Id="rId11" Type="http://schemas.openxmlformats.org/officeDocument/2006/relationships/image" Target="../media/image34.jpeg"/><Relationship Id="rId5" Type="http://schemas.openxmlformats.org/officeDocument/2006/relationships/tags" Target="../tags/tag162.xml"/><Relationship Id="rId10" Type="http://schemas.openxmlformats.org/officeDocument/2006/relationships/image" Target="../media/image31.jpeg"/><Relationship Id="rId4" Type="http://schemas.openxmlformats.org/officeDocument/2006/relationships/tags" Target="../tags/tag161.xml"/><Relationship Id="rId9" Type="http://schemas.openxmlformats.org/officeDocument/2006/relationships/image" Target="../media/image30.jpeg"/></Relationships>
</file>

<file path=ppt/slides/_rels/slide1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slideLayout" Target="../slideLayouts/slideLayout2.xml"/><Relationship Id="rId1" Type="http://schemas.openxmlformats.org/officeDocument/2006/relationships/tags" Target="../tags/tag163.xml"/></Relationships>
</file>

<file path=ppt/slides/_rels/slide1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slideLayout" Target="../slideLayouts/slideLayout2.xml"/><Relationship Id="rId1" Type="http://schemas.openxmlformats.org/officeDocument/2006/relationships/tags" Target="../tags/tag164.xml"/></Relationships>
</file>

<file path=ppt/slides/_rels/slide1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slideLayout" Target="../slideLayouts/slideLayout2.xml"/><Relationship Id="rId1" Type="http://schemas.openxmlformats.org/officeDocument/2006/relationships/tags" Target="../tags/tag16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67.xml"/><Relationship Id="rId1" Type="http://schemas.openxmlformats.org/officeDocument/2006/relationships/tags" Target="../tags/tag166.xml"/><Relationship Id="rId5" Type="http://schemas.openxmlformats.org/officeDocument/2006/relationships/image" Target="../media/image14.png"/><Relationship Id="rId4" Type="http://schemas.openxmlformats.org/officeDocument/2006/relationships/notesSlide" Target="../notesSlides/notesSlide3.xml"/></Relationships>
</file>

<file path=ppt/slides/_rels/slide1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slideLayout" Target="../slideLayouts/slideLayout2.xml"/><Relationship Id="rId1" Type="http://schemas.openxmlformats.org/officeDocument/2006/relationships/tags" Target="../tags/tag168.xml"/></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slideLayout" Target="../slideLayouts/slideLayout2.xml"/><Relationship Id="rId1" Type="http://schemas.openxmlformats.org/officeDocument/2006/relationships/tags" Target="../tags/tag169.xml"/></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slideLayout" Target="../slideLayouts/slideLayout2.xml"/><Relationship Id="rId1" Type="http://schemas.openxmlformats.org/officeDocument/2006/relationships/tags" Target="../tags/tag170.xml"/><Relationship Id="rId5" Type="http://schemas.openxmlformats.org/officeDocument/2006/relationships/image" Target="../media/image34.jpeg"/><Relationship Id="rId4" Type="http://schemas.openxmlformats.org/officeDocument/2006/relationships/image" Target="../media/image38.png"/></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slideLayout" Target="../slideLayouts/slideLayout2.xml"/><Relationship Id="rId1" Type="http://schemas.openxmlformats.org/officeDocument/2006/relationships/tags" Target="../tags/tag171.xml"/><Relationship Id="rId5" Type="http://schemas.openxmlformats.org/officeDocument/2006/relationships/image" Target="../media/image34.jpeg"/><Relationship Id="rId4"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副标题 5"/>
          <p:cNvSpPr>
            <a:spLocks noGrp="1"/>
          </p:cNvSpPr>
          <p:nvPr>
            <p:ph type="subTitle" idx="13"/>
          </p:nvPr>
        </p:nvSpPr>
        <p:spPr>
          <a:xfrm>
            <a:off x="6255305" y="3213554"/>
            <a:ext cx="4351655" cy="1162050"/>
          </a:xfrm>
        </p:spPr>
        <p:txBody>
          <a:bodyPr>
            <a:noAutofit/>
          </a:bodyPr>
          <a:lstStyle/>
          <a:p>
            <a:pPr algn="r"/>
            <a:r>
              <a:rPr lang="zh-CN" altLang="en-US" sz="6000" b="1" dirty="0">
                <a:latin typeface="楷体" panose="02010609060101010101" charset="-122"/>
                <a:ea typeface="楷体" panose="02010609060101010101" charset="-122"/>
                <a:sym typeface="+mn-ea"/>
              </a:rPr>
              <a:t>竺可桢</a:t>
            </a:r>
          </a:p>
        </p:txBody>
      </p:sp>
      <p:sp>
        <p:nvSpPr>
          <p:cNvPr id="7" name="文本框 6"/>
          <p:cNvSpPr txBox="1"/>
          <p:nvPr/>
        </p:nvSpPr>
        <p:spPr>
          <a:xfrm>
            <a:off x="2550546" y="619591"/>
            <a:ext cx="7786370" cy="1852815"/>
          </a:xfrm>
          <a:prstGeom prst="rect">
            <a:avLst/>
          </a:prstGeom>
          <a:noFill/>
        </p:spPr>
        <p:txBody>
          <a:bodyPr wrap="square" rtlCol="0" anchor="ctr">
            <a:spAutoFit/>
          </a:bodyPr>
          <a:lstStyle/>
          <a:p>
            <a:pPr>
              <a:lnSpc>
                <a:spcPct val="130000"/>
              </a:lnSpc>
            </a:pPr>
            <a:r>
              <a:rPr lang="en-US" altLang="zh-CN" sz="8800" b="1" spc="-300" dirty="0" smtClean="0">
                <a:solidFill>
                  <a:srgbClr val="000000"/>
                </a:solidFill>
                <a:latin typeface="方正粗黑宋简体" panose="02000000000000000000" charset="-122"/>
                <a:ea typeface="方正粗黑宋简体" panose="02000000000000000000" charset="-122"/>
                <a:cs typeface="楷体" panose="02010609060101010101" charset="-122"/>
              </a:rPr>
              <a:t>5 </a:t>
            </a:r>
            <a:r>
              <a:rPr lang="zh-CN" altLang="en-US" sz="8800" b="1" spc="-300" dirty="0" smtClean="0">
                <a:solidFill>
                  <a:srgbClr val="000000"/>
                </a:solidFill>
                <a:latin typeface="方正粗黑宋简体" panose="02000000000000000000" charset="-122"/>
                <a:ea typeface="方正粗黑宋简体" panose="02000000000000000000" charset="-122"/>
                <a:cs typeface="楷体" panose="02010609060101010101" charset="-122"/>
              </a:rPr>
              <a:t>大</a:t>
            </a:r>
            <a:r>
              <a:rPr lang="zh-CN" altLang="en-US" sz="8800" b="1" spc="-300" dirty="0">
                <a:solidFill>
                  <a:srgbClr val="000000"/>
                </a:solidFill>
                <a:latin typeface="方正粗黑宋简体" panose="02000000000000000000" charset="-122"/>
                <a:ea typeface="方正粗黑宋简体" panose="02000000000000000000" charset="-122"/>
                <a:cs typeface="楷体" panose="02010609060101010101" charset="-122"/>
              </a:rPr>
              <a:t>自然的语言</a:t>
            </a:r>
          </a:p>
        </p:txBody>
      </p:sp>
      <p:sp>
        <p:nvSpPr>
          <p:cNvPr id="3" name="TextBox 2"/>
          <p:cNvSpPr txBox="1"/>
          <p:nvPr/>
        </p:nvSpPr>
        <p:spPr>
          <a:xfrm>
            <a:off x="345764" y="250259"/>
            <a:ext cx="838691" cy="369332"/>
          </a:xfrm>
          <a:prstGeom prst="rect">
            <a:avLst/>
          </a:prstGeom>
          <a:noFill/>
        </p:spPr>
        <p:txBody>
          <a:bodyPr wrap="none" rtlCol="0">
            <a:spAutoFit/>
          </a:bodyPr>
          <a:lstStyle/>
          <a:p>
            <a:r>
              <a:rPr lang="zh-CN" altLang="en-US" dirty="0" smtClean="0"/>
              <a:t>八   下</a:t>
            </a:r>
            <a:endParaRPr lang="zh-CN" altLang="en-US" dirty="0"/>
          </a:p>
        </p:txBody>
      </p:sp>
      <p:sp>
        <p:nvSpPr>
          <p:cNvPr id="4" name="TextBox 3"/>
          <p:cNvSpPr txBox="1"/>
          <p:nvPr/>
        </p:nvSpPr>
        <p:spPr>
          <a:xfrm>
            <a:off x="6173143" y="5219705"/>
            <a:ext cx="4743606" cy="584775"/>
          </a:xfrm>
          <a:prstGeom prst="rect">
            <a:avLst/>
          </a:prstGeom>
          <a:noFill/>
        </p:spPr>
        <p:txBody>
          <a:bodyPr wrap="none" rtlCol="0">
            <a:spAutoFit/>
          </a:bodyPr>
          <a:lstStyle/>
          <a:p>
            <a:r>
              <a:rPr lang="zh-CN" altLang="en-US" sz="3200" b="1" dirty="0" smtClean="0"/>
              <a:t>执教   诺水河中学 李泽平</a:t>
            </a:r>
            <a:endParaRPr lang="zh-CN" altLang="en-US" sz="3200" b="1" dirty="0"/>
          </a:p>
        </p:txBody>
      </p:sp>
    </p:spTree>
    <p:custDataLst>
      <p:tags r:id="rId1"/>
    </p:custDataLst>
    <p:extLst>
      <p:ext uri="{BB962C8B-B14F-4D97-AF65-F5344CB8AC3E}">
        <p14:creationId xmlns:p14="http://schemas.microsoft.com/office/powerpoint/2010/main" val="2258763192"/>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内容占位符 3"/>
          <p:cNvPicPr>
            <a:picLocks noChangeAspect="1"/>
          </p:cNvPicPr>
          <p:nvPr>
            <p:custDataLst>
              <p:tags r:id="rId2"/>
            </p:custDataLst>
          </p:nvPr>
        </p:nvPicPr>
        <p:blipFill>
          <a:blip r:embed="rId4"/>
          <a:stretch>
            <a:fillRect/>
          </a:stretch>
        </p:blipFill>
        <p:spPr>
          <a:xfrm>
            <a:off x="7780020" y="4160520"/>
            <a:ext cx="4411980" cy="2331085"/>
          </a:xfrm>
          <a:prstGeom prst="rect">
            <a:avLst/>
          </a:prstGeom>
        </p:spPr>
      </p:pic>
      <p:sp>
        <p:nvSpPr>
          <p:cNvPr id="4" name="文本框 3"/>
          <p:cNvSpPr txBox="1"/>
          <p:nvPr/>
        </p:nvSpPr>
        <p:spPr>
          <a:xfrm>
            <a:off x="7721600" y="654050"/>
            <a:ext cx="4147820" cy="5015865"/>
          </a:xfrm>
          <a:prstGeom prst="rect">
            <a:avLst/>
          </a:prstGeom>
          <a:noFill/>
        </p:spPr>
        <p:txBody>
          <a:bodyPr wrap="square" rtlCol="0" anchor="t">
            <a:spAutoFit/>
          </a:bodyPr>
          <a:lstStyle/>
          <a:p>
            <a:r>
              <a:rPr lang="en-US" altLang="zh-CN" sz="4000" b="1" dirty="0" smtClean="0">
                <a:solidFill>
                  <a:srgbClr val="000000"/>
                </a:solidFill>
                <a:latin typeface="楷体" panose="02010609060101010101" charset="-122"/>
                <a:ea typeface="楷体" panose="02010609060101010101" charset="-122"/>
                <a:sym typeface="+mn-ea"/>
              </a:rPr>
              <a:t>    </a:t>
            </a:r>
            <a:r>
              <a:rPr lang="zh-CN" altLang="en-US" sz="4000" b="1" dirty="0" smtClean="0">
                <a:solidFill>
                  <a:srgbClr val="000000"/>
                </a:solidFill>
                <a:latin typeface="楷体" panose="02010609060101010101" charset="-122"/>
                <a:ea typeface="楷体" panose="02010609060101010101" charset="-122"/>
                <a:sym typeface="+mn-ea"/>
              </a:rPr>
              <a:t>同学们，语言是人类最重要的交际工具，我们人类用语言来进行交流，来表情达意，五彩缤纷的大自然有自己的语言吗？</a:t>
            </a:r>
            <a:endParaRPr lang="zh-CN" altLang="en-US" sz="4000" b="1" dirty="0" smtClean="0">
              <a:solidFill>
                <a:srgbClr val="000000"/>
              </a:solidFill>
              <a:latin typeface="楷体" panose="02010609060101010101" charset="-122"/>
              <a:ea typeface="楷体" panose="02010609060101010101" charset="-122"/>
            </a:endParaRPr>
          </a:p>
        </p:txBody>
      </p:sp>
      <p:pic>
        <p:nvPicPr>
          <p:cNvPr id="6" name="图片 5" descr="9MOE3L0W"/>
          <p:cNvPicPr>
            <a:picLocks noChangeAspect="1"/>
          </p:cNvPicPr>
          <p:nvPr/>
        </p:nvPicPr>
        <p:blipFill>
          <a:blip r:embed="rId5"/>
          <a:stretch>
            <a:fillRect/>
          </a:stretch>
        </p:blipFill>
        <p:spPr>
          <a:xfrm>
            <a:off x="320675" y="92075"/>
            <a:ext cx="7077710" cy="6640195"/>
          </a:xfrm>
          <a:prstGeom prst="rect">
            <a:avLst/>
          </a:prstGeom>
        </p:spPr>
      </p:pic>
    </p:spTree>
    <p:custDataLst>
      <p:tags r:id="rId1"/>
    </p:custDataLst>
    <p:extLst>
      <p:ext uri="{BB962C8B-B14F-4D97-AF65-F5344CB8AC3E}">
        <p14:creationId xmlns:p14="http://schemas.microsoft.com/office/powerpoint/2010/main" val="3282748906"/>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1128712545_2b9c70c6e3d472231c6c4a59c0b47ab0"/>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0"/>
            <a:ext cx="5970905" cy="358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3298" name="Picture 3" descr="006"/>
          <p:cNvPicPr>
            <a:picLocks noChangeAspect="1"/>
          </p:cNvPicPr>
          <p:nvPr/>
        </p:nvPicPr>
        <p:blipFill>
          <a:blip r:embed="rId4"/>
          <a:stretch>
            <a:fillRect/>
          </a:stretch>
        </p:blipFill>
        <p:spPr>
          <a:xfrm>
            <a:off x="5971540" y="3634105"/>
            <a:ext cx="6220460" cy="3223895"/>
          </a:xfrm>
          <a:prstGeom prst="rect">
            <a:avLst/>
          </a:prstGeom>
          <a:noFill/>
          <a:ln w="9525">
            <a:noFill/>
          </a:ln>
        </p:spPr>
      </p:pic>
      <p:pic>
        <p:nvPicPr>
          <p:cNvPr id="9218" name="Picture 8"/>
          <p:cNvPicPr>
            <a:picLocks noChangeAspect="1"/>
          </p:cNvPicPr>
          <p:nvPr/>
        </p:nvPicPr>
        <p:blipFill>
          <a:blip r:embed="rId5"/>
          <a:stretch>
            <a:fillRect/>
          </a:stretch>
        </p:blipFill>
        <p:spPr>
          <a:xfrm>
            <a:off x="0" y="3587750"/>
            <a:ext cx="5972175" cy="3270250"/>
          </a:xfrm>
          <a:prstGeom prst="rect">
            <a:avLst/>
          </a:prstGeom>
          <a:noFill/>
          <a:ln w="9525">
            <a:noFill/>
          </a:ln>
        </p:spPr>
      </p:pic>
      <p:sp>
        <p:nvSpPr>
          <p:cNvPr id="9220" name="矩形 1"/>
          <p:cNvSpPr/>
          <p:nvPr/>
        </p:nvSpPr>
        <p:spPr>
          <a:xfrm>
            <a:off x="4664498" y="3735070"/>
            <a:ext cx="1202267" cy="666115"/>
          </a:xfrm>
          <a:prstGeom prst="rect">
            <a:avLst/>
          </a:prstGeom>
          <a:solidFill>
            <a:srgbClr val="FFFFFF"/>
          </a:solidFill>
          <a:ln w="9525">
            <a:noFill/>
          </a:ln>
        </p:spPr>
        <p:txBody>
          <a:bodyPr>
            <a:spAutoFit/>
          </a:bodyPr>
          <a:lstStyle/>
          <a:p>
            <a:r>
              <a:rPr lang="zh-CN" altLang="en-US" sz="3735" b="1">
                <a:solidFill>
                  <a:srgbClr val="FF00FF"/>
                </a:solidFill>
                <a:latin typeface="楷体" panose="02010609060101010101" charset="-122"/>
                <a:ea typeface="楷体" panose="02010609060101010101" charset="-122"/>
              </a:rPr>
              <a:t>秋天</a:t>
            </a:r>
          </a:p>
        </p:txBody>
      </p:sp>
      <p:pic>
        <p:nvPicPr>
          <p:cNvPr id="9221" name="Picture 5"/>
          <p:cNvPicPr>
            <a:picLocks noChangeAspect="1"/>
          </p:cNvPicPr>
          <p:nvPr/>
        </p:nvPicPr>
        <p:blipFill>
          <a:blip r:embed="rId6"/>
          <a:stretch>
            <a:fillRect/>
          </a:stretch>
        </p:blipFill>
        <p:spPr>
          <a:xfrm>
            <a:off x="5971540" y="31750"/>
            <a:ext cx="6221095" cy="3602355"/>
          </a:xfrm>
          <a:prstGeom prst="rect">
            <a:avLst/>
          </a:prstGeom>
          <a:noFill/>
          <a:ln w="9525">
            <a:noFill/>
          </a:ln>
        </p:spPr>
      </p:pic>
      <p:sp>
        <p:nvSpPr>
          <p:cNvPr id="9223" name="矩形 12"/>
          <p:cNvSpPr/>
          <p:nvPr/>
        </p:nvSpPr>
        <p:spPr>
          <a:xfrm>
            <a:off x="4598035" y="2776855"/>
            <a:ext cx="1202055" cy="666115"/>
          </a:xfrm>
          <a:prstGeom prst="rect">
            <a:avLst/>
          </a:prstGeom>
          <a:solidFill>
            <a:srgbClr val="FFFFFF"/>
          </a:solidFill>
          <a:ln w="9525">
            <a:noFill/>
          </a:ln>
        </p:spPr>
        <p:txBody>
          <a:bodyPr wrap="square">
            <a:spAutoFit/>
          </a:bodyPr>
          <a:lstStyle/>
          <a:p>
            <a:r>
              <a:rPr lang="zh-CN" altLang="en-US" sz="3735" b="1">
                <a:solidFill>
                  <a:srgbClr val="FF00FF"/>
                </a:solidFill>
                <a:latin typeface="楷体" panose="02010609060101010101" charset="-122"/>
                <a:ea typeface="楷体" panose="02010609060101010101" charset="-122"/>
              </a:rPr>
              <a:t>春天</a:t>
            </a:r>
          </a:p>
        </p:txBody>
      </p:sp>
      <p:sp>
        <p:nvSpPr>
          <p:cNvPr id="9224" name="矩形 13"/>
          <p:cNvSpPr/>
          <p:nvPr/>
        </p:nvSpPr>
        <p:spPr>
          <a:xfrm>
            <a:off x="6071236" y="3735070"/>
            <a:ext cx="1231900" cy="666115"/>
          </a:xfrm>
          <a:prstGeom prst="rect">
            <a:avLst/>
          </a:prstGeom>
          <a:solidFill>
            <a:srgbClr val="FFFFFF"/>
          </a:solidFill>
          <a:ln w="9525">
            <a:noFill/>
          </a:ln>
        </p:spPr>
        <p:txBody>
          <a:bodyPr>
            <a:spAutoFit/>
          </a:bodyPr>
          <a:lstStyle/>
          <a:p>
            <a:r>
              <a:rPr lang="zh-CN" altLang="en-US" sz="3735" b="1">
                <a:solidFill>
                  <a:srgbClr val="FF00FF"/>
                </a:solidFill>
                <a:latin typeface="楷体" panose="02010609060101010101" charset="-122"/>
                <a:ea typeface="楷体" panose="02010609060101010101" charset="-122"/>
              </a:rPr>
              <a:t>冬天</a:t>
            </a:r>
          </a:p>
        </p:txBody>
      </p:sp>
      <p:sp>
        <p:nvSpPr>
          <p:cNvPr id="9225" name="矩形 8"/>
          <p:cNvSpPr/>
          <p:nvPr/>
        </p:nvSpPr>
        <p:spPr>
          <a:xfrm>
            <a:off x="5970906" y="2853691"/>
            <a:ext cx="1231900" cy="666115"/>
          </a:xfrm>
          <a:prstGeom prst="rect">
            <a:avLst/>
          </a:prstGeom>
          <a:solidFill>
            <a:srgbClr val="FFFFFF"/>
          </a:solidFill>
          <a:ln w="9525">
            <a:noFill/>
          </a:ln>
        </p:spPr>
        <p:txBody>
          <a:bodyPr>
            <a:spAutoFit/>
          </a:bodyPr>
          <a:lstStyle/>
          <a:p>
            <a:r>
              <a:rPr lang="zh-CN" altLang="en-US" sz="3735" b="1">
                <a:solidFill>
                  <a:srgbClr val="FF00FF"/>
                </a:solidFill>
                <a:latin typeface="楷体" panose="02010609060101010101" charset="-122"/>
                <a:ea typeface="楷体" panose="02010609060101010101" charset="-122"/>
              </a:rPr>
              <a:t>夏天</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000" fill="hold">
                                          <p:stCondLst>
                                            <p:cond delay="0"/>
                                          </p:stCondLst>
                                        </p:cTn>
                                        <p:tgtEl>
                                          <p:spTgt spid="4"/>
                                        </p:tgtEl>
                                        <p:attrNameLst>
                                          <p:attrName>style.visibility</p:attrName>
                                        </p:attrNameLst>
                                      </p:cBhvr>
                                      <p:to>
                                        <p:strVal val="visible"/>
                                      </p:to>
                                    </p:set>
                                    <p:animEffect transition="in" filter="blinds(horizontal)">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000" fill="hold">
                                          <p:stCondLst>
                                            <p:cond delay="0"/>
                                          </p:stCondLst>
                                        </p:cTn>
                                        <p:tgtEl>
                                          <p:spTgt spid="9223"/>
                                        </p:tgtEl>
                                        <p:attrNameLst>
                                          <p:attrName>style.visibility</p:attrName>
                                        </p:attrNameLst>
                                      </p:cBhvr>
                                      <p:to>
                                        <p:strVal val="visible"/>
                                      </p:to>
                                    </p:set>
                                    <p:animEffect transition="in" filter="blinds(horizontal)">
                                      <p:cBhvr>
                                        <p:cTn id="12" dur="1000"/>
                                        <p:tgtEl>
                                          <p:spTgt spid="9223"/>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000" fill="hold">
                                          <p:stCondLst>
                                            <p:cond delay="0"/>
                                          </p:stCondLst>
                                        </p:cTn>
                                        <p:tgtEl>
                                          <p:spTgt spid="9221"/>
                                        </p:tgtEl>
                                        <p:attrNameLst>
                                          <p:attrName>style.visibility</p:attrName>
                                        </p:attrNameLst>
                                      </p:cBhvr>
                                      <p:to>
                                        <p:strVal val="visible"/>
                                      </p:to>
                                    </p:set>
                                    <p:anim calcmode="lin" valueType="num">
                                      <p:cBhvr additive="base">
                                        <p:cTn id="17" dur="1000" fill="hold"/>
                                        <p:tgtEl>
                                          <p:spTgt spid="9221"/>
                                        </p:tgtEl>
                                        <p:attrNameLst>
                                          <p:attrName>ppt_x</p:attrName>
                                        </p:attrNameLst>
                                      </p:cBhvr>
                                      <p:tavLst>
                                        <p:tav tm="0">
                                          <p:val>
                                            <p:strVal val="#ppt_x"/>
                                          </p:val>
                                        </p:tav>
                                        <p:tav tm="100000">
                                          <p:val>
                                            <p:strVal val="#ppt_x"/>
                                          </p:val>
                                        </p:tav>
                                      </p:tavLst>
                                    </p:anim>
                                    <p:anim calcmode="lin" valueType="num">
                                      <p:cBhvr additive="base">
                                        <p:cTn id="18" dur="1000" fill="hold"/>
                                        <p:tgtEl>
                                          <p:spTgt spid="9221"/>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8" presetClass="entr" presetSubtype="16" fill="hold" grpId="0" nodeType="clickEffect">
                                  <p:stCondLst>
                                    <p:cond delay="0"/>
                                  </p:stCondLst>
                                  <p:childTnLst>
                                    <p:set>
                                      <p:cBhvr>
                                        <p:cTn id="22" dur="1000" fill="hold">
                                          <p:stCondLst>
                                            <p:cond delay="0"/>
                                          </p:stCondLst>
                                        </p:cTn>
                                        <p:tgtEl>
                                          <p:spTgt spid="9225"/>
                                        </p:tgtEl>
                                        <p:attrNameLst>
                                          <p:attrName>style.visibility</p:attrName>
                                        </p:attrNameLst>
                                      </p:cBhvr>
                                      <p:to>
                                        <p:strVal val="visible"/>
                                      </p:to>
                                    </p:set>
                                    <p:animEffect transition="in" filter="diamond(in)">
                                      <p:cBhvr>
                                        <p:cTn id="23" dur="1000"/>
                                        <p:tgtEl>
                                          <p:spTgt spid="9225"/>
                                        </p:tgtEl>
                                      </p:cBhvr>
                                    </p:animEffect>
                                  </p:childTnLst>
                                </p:cTn>
                              </p:par>
                            </p:childTnLst>
                          </p:cTn>
                        </p:par>
                      </p:childTnLst>
                    </p:cTn>
                  </p:par>
                  <p:par>
                    <p:cTn id="24" fill="hold">
                      <p:stCondLst>
                        <p:cond delay="indefinite"/>
                      </p:stCondLst>
                      <p:childTnLst>
                        <p:par>
                          <p:cTn id="25" fill="hold">
                            <p:stCondLst>
                              <p:cond delay="0"/>
                            </p:stCondLst>
                            <p:childTnLst>
                              <p:par>
                                <p:cTn id="26" presetID="5" presetClass="entr" presetSubtype="10" fill="hold" nodeType="clickEffect">
                                  <p:stCondLst>
                                    <p:cond delay="0"/>
                                  </p:stCondLst>
                                  <p:childTnLst>
                                    <p:set>
                                      <p:cBhvr>
                                        <p:cTn id="27" dur="1000" fill="hold">
                                          <p:stCondLst>
                                            <p:cond delay="0"/>
                                          </p:stCondLst>
                                        </p:cTn>
                                        <p:tgtEl>
                                          <p:spTgt spid="9218"/>
                                        </p:tgtEl>
                                        <p:attrNameLst>
                                          <p:attrName>style.visibility</p:attrName>
                                        </p:attrNameLst>
                                      </p:cBhvr>
                                      <p:to>
                                        <p:strVal val="visible"/>
                                      </p:to>
                                    </p:set>
                                    <p:animEffect transition="in" filter="checkerboard(across)">
                                      <p:cBhvr>
                                        <p:cTn id="28" dur="1000"/>
                                        <p:tgtEl>
                                          <p:spTgt spid="9218"/>
                                        </p:tgtEl>
                                      </p:cBhvr>
                                    </p:animEffect>
                                  </p:childTnLst>
                                </p:cTn>
                              </p:par>
                            </p:childTnLst>
                          </p:cTn>
                        </p:par>
                      </p:childTnLst>
                    </p:cTn>
                  </p:par>
                  <p:par>
                    <p:cTn id="29" fill="hold">
                      <p:stCondLst>
                        <p:cond delay="indefinite"/>
                      </p:stCondLst>
                      <p:childTnLst>
                        <p:par>
                          <p:cTn id="30" fill="hold">
                            <p:stCondLst>
                              <p:cond delay="0"/>
                            </p:stCondLst>
                            <p:childTnLst>
                              <p:par>
                                <p:cTn id="31" presetID="20" presetClass="entr" presetSubtype="0" fill="hold" grpId="0" nodeType="clickEffect">
                                  <p:stCondLst>
                                    <p:cond delay="0"/>
                                  </p:stCondLst>
                                  <p:childTnLst>
                                    <p:set>
                                      <p:cBhvr>
                                        <p:cTn id="32" dur="1000" fill="hold">
                                          <p:stCondLst>
                                            <p:cond delay="0"/>
                                          </p:stCondLst>
                                        </p:cTn>
                                        <p:tgtEl>
                                          <p:spTgt spid="9220"/>
                                        </p:tgtEl>
                                        <p:attrNameLst>
                                          <p:attrName>style.visibility</p:attrName>
                                        </p:attrNameLst>
                                      </p:cBhvr>
                                      <p:to>
                                        <p:strVal val="visible"/>
                                      </p:to>
                                    </p:set>
                                    <p:animEffect transition="in" filter="wedge">
                                      <p:cBhvr>
                                        <p:cTn id="33" dur="1000"/>
                                        <p:tgtEl>
                                          <p:spTgt spid="9220"/>
                                        </p:tgtEl>
                                      </p:cBhvr>
                                    </p:animEffect>
                                  </p:childTnLst>
                                </p:cTn>
                              </p:par>
                            </p:childTnLst>
                          </p:cTn>
                        </p:par>
                      </p:childTnLst>
                    </p:cTn>
                  </p:par>
                  <p:par>
                    <p:cTn id="34" fill="hold">
                      <p:stCondLst>
                        <p:cond delay="indefinite"/>
                      </p:stCondLst>
                      <p:childTnLst>
                        <p:par>
                          <p:cTn id="35" fill="hold">
                            <p:stCondLst>
                              <p:cond delay="0"/>
                            </p:stCondLst>
                            <p:childTnLst>
                              <p:par>
                                <p:cTn id="36" presetID="4" presetClass="entr" presetSubtype="16" fill="hold" nodeType="clickEffect">
                                  <p:stCondLst>
                                    <p:cond delay="0"/>
                                  </p:stCondLst>
                                  <p:childTnLst>
                                    <p:set>
                                      <p:cBhvr>
                                        <p:cTn id="37" dur="1000" fill="hold">
                                          <p:stCondLst>
                                            <p:cond delay="0"/>
                                          </p:stCondLst>
                                        </p:cTn>
                                        <p:tgtEl>
                                          <p:spTgt spid="183298"/>
                                        </p:tgtEl>
                                        <p:attrNameLst>
                                          <p:attrName>style.visibility</p:attrName>
                                        </p:attrNameLst>
                                      </p:cBhvr>
                                      <p:to>
                                        <p:strVal val="visible"/>
                                      </p:to>
                                    </p:set>
                                    <p:animEffect transition="in" filter="box(in)">
                                      <p:cBhvr>
                                        <p:cTn id="38" dur="1000"/>
                                        <p:tgtEl>
                                          <p:spTgt spid="183298"/>
                                        </p:tgtEl>
                                      </p:cBhvr>
                                    </p:animEffect>
                                  </p:childTnLst>
                                </p:cTn>
                              </p:par>
                            </p:childTnLst>
                          </p:cTn>
                        </p:par>
                      </p:childTnLst>
                    </p:cTn>
                  </p:par>
                  <p:par>
                    <p:cTn id="39" fill="hold">
                      <p:stCondLst>
                        <p:cond delay="indefinite"/>
                      </p:stCondLst>
                      <p:childTnLst>
                        <p:par>
                          <p:cTn id="40" fill="hold">
                            <p:stCondLst>
                              <p:cond delay="0"/>
                            </p:stCondLst>
                            <p:childTnLst>
                              <p:par>
                                <p:cTn id="41" presetID="24" presetClass="entr" presetSubtype="0" fill="hold" grpId="0" nodeType="clickEffect">
                                  <p:stCondLst>
                                    <p:cond delay="0"/>
                                  </p:stCondLst>
                                  <p:childTnLst>
                                    <p:set>
                                      <p:cBhvr>
                                        <p:cTn id="42" dur="1" fill="hold">
                                          <p:stCondLst>
                                            <p:cond delay="0"/>
                                          </p:stCondLst>
                                        </p:cTn>
                                        <p:tgtEl>
                                          <p:spTgt spid="9224"/>
                                        </p:tgtEl>
                                        <p:attrNameLst>
                                          <p:attrName>style.visibility</p:attrName>
                                        </p:attrNameLst>
                                      </p:cBhvr>
                                      <p:to>
                                        <p:strVal val="visible"/>
                                      </p:to>
                                    </p:set>
                                    <p:anim to="" calcmode="lin" valueType="num">
                                      <p:cBhvr>
                                        <p:cTn id="43" dur="1" fill="hold"/>
                                        <p:tgtEl>
                                          <p:spTgt spid="9224"/>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0" grpId="0" bldLvl="0" animBg="1"/>
      <p:bldP spid="9223" grpId="0" bldLvl="0" animBg="1"/>
      <p:bldP spid="9224" grpId="0" bldLvl="0" animBg="1"/>
      <p:bldP spid="9225"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p:cNvPicPr>
            <a:picLocks noGrp="1" noChangeAspect="1"/>
          </p:cNvPicPr>
          <p:nvPr>
            <p:ph idx="1"/>
            <p:custDataLst>
              <p:tags r:id="rId2"/>
            </p:custDataLst>
          </p:nvPr>
        </p:nvPicPr>
        <p:blipFill>
          <a:blip r:embed="rId4"/>
          <a:stretch>
            <a:fillRect/>
          </a:stretch>
        </p:blipFill>
        <p:spPr>
          <a:xfrm>
            <a:off x="5896610" y="2922905"/>
            <a:ext cx="6295390" cy="3935095"/>
          </a:xfrm>
          <a:prstGeom prst="rect">
            <a:avLst/>
          </a:prstGeom>
        </p:spPr>
      </p:pic>
      <p:sp>
        <p:nvSpPr>
          <p:cNvPr id="5" name="文本框 4"/>
          <p:cNvSpPr txBox="1"/>
          <p:nvPr/>
        </p:nvSpPr>
        <p:spPr>
          <a:xfrm>
            <a:off x="755650" y="366395"/>
            <a:ext cx="8818880" cy="706755"/>
          </a:xfrm>
          <a:prstGeom prst="rect">
            <a:avLst/>
          </a:prstGeom>
          <a:noFill/>
        </p:spPr>
        <p:txBody>
          <a:bodyPr wrap="none" rtlCol="0">
            <a:spAutoFit/>
          </a:bodyPr>
          <a:lstStyle/>
          <a:p>
            <a:r>
              <a:rPr lang="zh-CN" altLang="en-US" sz="4000">
                <a:latin typeface="方正粗黑宋简体" panose="02000000000000000000" charset="-122"/>
                <a:ea typeface="方正粗黑宋简体" panose="02000000000000000000" charset="-122"/>
                <a:cs typeface="方正粗黑宋简体" panose="02000000000000000000" charset="-122"/>
              </a:rPr>
              <a:t>现在是什么季节？</a:t>
            </a:r>
            <a:r>
              <a:rPr lang="en-US" altLang="zh-CN" sz="4000">
                <a:latin typeface="方正粗黑宋简体" panose="02000000000000000000" charset="-122"/>
                <a:ea typeface="方正粗黑宋简体" panose="02000000000000000000" charset="-122"/>
                <a:cs typeface="方正粗黑宋简体" panose="02000000000000000000" charset="-122"/>
              </a:rPr>
              <a:t>“</a:t>
            </a:r>
            <a:r>
              <a:rPr lang="zh-CN" altLang="en-US" sz="4000">
                <a:latin typeface="方正粗黑宋简体" panose="02000000000000000000" charset="-122"/>
                <a:ea typeface="方正粗黑宋简体" panose="02000000000000000000" charset="-122"/>
                <a:cs typeface="方正粗黑宋简体" panose="02000000000000000000" charset="-122"/>
              </a:rPr>
              <a:t>谁</a:t>
            </a:r>
            <a:r>
              <a:rPr lang="en-US" altLang="zh-CN" sz="4000">
                <a:latin typeface="方正粗黑宋简体" panose="02000000000000000000" charset="-122"/>
                <a:ea typeface="方正粗黑宋简体" panose="02000000000000000000" charset="-122"/>
                <a:cs typeface="方正粗黑宋简体" panose="02000000000000000000" charset="-122"/>
              </a:rPr>
              <a:t>”</a:t>
            </a:r>
            <a:r>
              <a:rPr lang="zh-CN" altLang="en-US" sz="4000">
                <a:latin typeface="方正粗黑宋简体" panose="02000000000000000000" charset="-122"/>
                <a:ea typeface="方正粗黑宋简体" panose="02000000000000000000" charset="-122"/>
                <a:cs typeface="方正粗黑宋简体" panose="02000000000000000000" charset="-122"/>
              </a:rPr>
              <a:t>告诉你的呢？</a:t>
            </a:r>
          </a:p>
        </p:txBody>
      </p:sp>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755650" y="1073150"/>
            <a:ext cx="6633210" cy="4491355"/>
          </a:xfrm>
          <a:prstGeom prst="rect">
            <a:avLst/>
          </a:prstGeom>
          <a:noFill/>
          <a:extLst>
            <a:ext uri="{909E8E84-426E-40DD-AFC4-6F175D3DCCD1}">
              <a14:hiddenFill xmlns:a14="http://schemas.microsoft.com/office/drawing/2010/main">
                <a:solidFill>
                  <a:srgbClr val="FFFFFF"/>
                </a:solidFill>
              </a14:hiddenFill>
            </a:ext>
          </a:extLst>
        </p:spPr>
      </p:pic>
      <p:sp>
        <p:nvSpPr>
          <p:cNvPr id="6" name="文本框 5"/>
          <p:cNvSpPr txBox="1"/>
          <p:nvPr/>
        </p:nvSpPr>
        <p:spPr>
          <a:xfrm>
            <a:off x="7494270" y="2459990"/>
            <a:ext cx="4246880" cy="1938020"/>
          </a:xfrm>
          <a:prstGeom prst="rect">
            <a:avLst/>
          </a:prstGeom>
          <a:noFill/>
        </p:spPr>
        <p:txBody>
          <a:bodyPr wrap="none" rtlCol="0">
            <a:spAutoFit/>
          </a:bodyPr>
          <a:lstStyle/>
          <a:p>
            <a:r>
              <a:rPr lang="zh-CN" altLang="en-US" sz="4000">
                <a:solidFill>
                  <a:srgbClr val="FF0000"/>
                </a:solidFill>
                <a:latin typeface="方正粗黑宋简体" panose="02000000000000000000" charset="-122"/>
                <a:ea typeface="方正粗黑宋简体" panose="02000000000000000000" charset="-122"/>
                <a:cs typeface="方正粗黑宋简体" panose="02000000000000000000" charset="-122"/>
              </a:rPr>
              <a:t>次第绽放的花朵、</a:t>
            </a:r>
          </a:p>
          <a:p>
            <a:endParaRPr lang="zh-CN" altLang="en-US" sz="4000">
              <a:solidFill>
                <a:srgbClr val="FF0000"/>
              </a:solidFill>
              <a:latin typeface="方正粗黑宋简体" panose="02000000000000000000" charset="-122"/>
              <a:ea typeface="方正粗黑宋简体" panose="02000000000000000000" charset="-122"/>
              <a:cs typeface="方正粗黑宋简体" panose="02000000000000000000" charset="-122"/>
            </a:endParaRPr>
          </a:p>
          <a:p>
            <a:r>
              <a:rPr lang="zh-CN" altLang="en-US" sz="4000">
                <a:solidFill>
                  <a:srgbClr val="FF0000"/>
                </a:solidFill>
                <a:latin typeface="方正粗黑宋简体" panose="02000000000000000000" charset="-122"/>
                <a:ea typeface="方正粗黑宋简体" panose="02000000000000000000" charset="-122"/>
                <a:cs typeface="方正粗黑宋简体" panose="02000000000000000000" charset="-122"/>
              </a:rPr>
              <a:t>归来的燕子</a:t>
            </a:r>
            <a:r>
              <a:rPr lang="en-US" altLang="zh-CN" sz="4000">
                <a:solidFill>
                  <a:srgbClr val="FF0000"/>
                </a:solidFill>
                <a:latin typeface="方正粗黑宋简体" panose="02000000000000000000" charset="-122"/>
                <a:ea typeface="方正粗黑宋简体" panose="02000000000000000000" charset="-122"/>
                <a:cs typeface="方正粗黑宋简体" panose="02000000000000000000" charset="-122"/>
              </a:rPr>
              <a:t>……</a:t>
            </a: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7874" name="Picture 2"/>
          <p:cNvPicPr>
            <a:picLocks noChangeAspect="1"/>
          </p:cNvPicPr>
          <p:nvPr/>
        </p:nvPicPr>
        <p:blipFill>
          <a:blip r:embed="rId2"/>
          <a:stretch>
            <a:fillRect/>
          </a:stretch>
        </p:blipFill>
        <p:spPr>
          <a:xfrm>
            <a:off x="1525905" y="48260"/>
            <a:ext cx="9078595" cy="6809740"/>
          </a:xfrm>
          <a:prstGeom prst="rect">
            <a:avLst/>
          </a:prstGeom>
          <a:noFill/>
          <a:ln w="9525">
            <a:noFill/>
          </a:ln>
        </p:spPr>
      </p:pic>
      <p:sp>
        <p:nvSpPr>
          <p:cNvPr id="207875" name="Text Box 3"/>
          <p:cNvSpPr/>
          <p:nvPr/>
        </p:nvSpPr>
        <p:spPr>
          <a:xfrm>
            <a:off x="646086" y="484807"/>
            <a:ext cx="761740" cy="5077460"/>
          </a:xfrm>
          <a:prstGeom prst="rect">
            <a:avLst/>
          </a:prstGeom>
          <a:gradFill rotWithShape="0">
            <a:gsLst>
              <a:gs pos="0">
                <a:srgbClr val="FFFF66"/>
              </a:gs>
              <a:gs pos="100000">
                <a:schemeClr val="bg1"/>
              </a:gs>
            </a:gsLst>
            <a:lin ang="5400000" scaled="1"/>
          </a:gradFill>
          <a:ln w="9525">
            <a:noFill/>
          </a:ln>
        </p:spPr>
        <p:txBody>
          <a:bodyPr>
            <a:spAutoFit/>
          </a:bodyPr>
          <a:lstStyle/>
          <a:p>
            <a:pPr eaLnBrk="0" hangingPunct="0">
              <a:spcBef>
                <a:spcPct val="50000"/>
              </a:spcBef>
            </a:pPr>
            <a:r>
              <a:rPr lang="zh-CN" altLang="zh-CN" sz="4800">
                <a:solidFill>
                  <a:srgbClr val="FF0000"/>
                </a:solidFill>
                <a:ea typeface="华文琥珀" panose="02010800040101010101" pitchFamily="2" charset="-122"/>
              </a:rPr>
              <a:t>古代农谚选粹</a:t>
            </a:r>
          </a:p>
          <a:p>
            <a:pPr eaLnBrk="0" hangingPunct="0">
              <a:spcBef>
                <a:spcPct val="50000"/>
              </a:spcBef>
            </a:pPr>
            <a:endParaRPr lang="zh-CN" altLang="zh-CN" sz="2400">
              <a:solidFill>
                <a:srgbClr val="FF0000"/>
              </a:solidFill>
              <a:ea typeface="华文琥珀" panose="02010800040101010101" pitchFamily="2" charset="-122"/>
            </a:endParaRPr>
          </a:p>
        </p:txBody>
      </p:sp>
      <p:sp>
        <p:nvSpPr>
          <p:cNvPr id="207876" name="Text Box 4"/>
          <p:cNvSpPr/>
          <p:nvPr/>
        </p:nvSpPr>
        <p:spPr>
          <a:xfrm>
            <a:off x="2341754" y="1004545"/>
            <a:ext cx="8379138" cy="4831080"/>
          </a:xfrm>
          <a:prstGeom prst="rect">
            <a:avLst/>
          </a:prstGeom>
          <a:noFill/>
          <a:ln w="9525">
            <a:noFill/>
          </a:ln>
        </p:spPr>
        <p:txBody>
          <a:bodyPr>
            <a:spAutoFit/>
          </a:bodyPr>
          <a:lstStyle/>
          <a:p>
            <a:pPr eaLnBrk="0" hangingPunct="0">
              <a:spcBef>
                <a:spcPct val="50000"/>
              </a:spcBef>
            </a:pPr>
            <a:r>
              <a:rPr lang="zh-CN" altLang="zh-CN" sz="4400" b="1">
                <a:ea typeface="华文新魏" panose="02010800040101010101" pitchFamily="2" charset="-122"/>
              </a:rPr>
              <a:t>龟背潮，下雨兆。</a:t>
            </a:r>
          </a:p>
          <a:p>
            <a:pPr eaLnBrk="0" hangingPunct="0">
              <a:spcBef>
                <a:spcPct val="50000"/>
              </a:spcBef>
            </a:pPr>
            <a:r>
              <a:rPr lang="zh-CN" altLang="zh-CN" sz="4400" b="1">
                <a:ea typeface="华文新魏" panose="02010800040101010101" pitchFamily="2" charset="-122"/>
              </a:rPr>
              <a:t>蚯蚓爬上路，雨水乱如麻。</a:t>
            </a:r>
          </a:p>
          <a:p>
            <a:pPr eaLnBrk="0" hangingPunct="0">
              <a:spcBef>
                <a:spcPct val="50000"/>
              </a:spcBef>
            </a:pPr>
            <a:r>
              <a:rPr lang="zh-CN" altLang="zh-CN" sz="4400" b="1">
                <a:ea typeface="华文新魏" panose="02010800040101010101" pitchFamily="2" charset="-122"/>
              </a:rPr>
              <a:t>泥鳅静，天气睛。</a:t>
            </a:r>
          </a:p>
          <a:p>
            <a:pPr eaLnBrk="0" hangingPunct="0">
              <a:spcBef>
                <a:spcPct val="50000"/>
              </a:spcBef>
            </a:pPr>
            <a:r>
              <a:rPr lang="zh-CN" altLang="zh-CN" sz="4400" b="1">
                <a:ea typeface="华文新魏" panose="02010800040101010101" pitchFamily="2" charset="-122"/>
              </a:rPr>
              <a:t>鸡迟宿，鸭欢叫，风雨不久到。</a:t>
            </a:r>
          </a:p>
          <a:p>
            <a:pPr eaLnBrk="0" hangingPunct="0">
              <a:spcBef>
                <a:spcPct val="50000"/>
              </a:spcBef>
            </a:pPr>
            <a:r>
              <a:rPr lang="zh-CN" altLang="zh-CN" sz="4400" b="1">
                <a:ea typeface="华文新魏" panose="02010800040101010101" pitchFamily="2" charset="-122"/>
              </a:rPr>
              <a:t>清明忙种麦，谷雨种大田。</a:t>
            </a:r>
          </a:p>
        </p:txBody>
      </p:sp>
      <p:pic>
        <p:nvPicPr>
          <p:cNvPr id="207878" name="Picture 6"/>
          <p:cNvPicPr>
            <a:picLocks noChangeAspect="1"/>
          </p:cNvPicPr>
          <p:nvPr/>
        </p:nvPicPr>
        <p:blipFill>
          <a:blip r:embed="rId3"/>
          <a:stretch>
            <a:fillRect/>
          </a:stretch>
        </p:blipFill>
        <p:spPr>
          <a:xfrm>
            <a:off x="8893175" y="5051425"/>
            <a:ext cx="1711325" cy="1399540"/>
          </a:xfrm>
          <a:prstGeom prst="rect">
            <a:avLst/>
          </a:prstGeom>
          <a:noFill/>
          <a:ln w="9525">
            <a:noFill/>
          </a:ln>
        </p:spPr>
      </p:pic>
      <p:pic>
        <p:nvPicPr>
          <p:cNvPr id="207879" name="Picture 7"/>
          <p:cNvPicPr>
            <a:picLocks noChangeAspect="1"/>
          </p:cNvPicPr>
          <p:nvPr/>
        </p:nvPicPr>
        <p:blipFill>
          <a:blip r:embed="rId4"/>
          <a:stretch>
            <a:fillRect/>
          </a:stretch>
        </p:blipFill>
        <p:spPr>
          <a:xfrm>
            <a:off x="6872267" y="2843634"/>
            <a:ext cx="1464233" cy="1153190"/>
          </a:xfrm>
          <a:prstGeom prst="rect">
            <a:avLst/>
          </a:prstGeom>
          <a:noFill/>
          <a:ln w="9525">
            <a:noFill/>
          </a:ln>
        </p:spPr>
      </p:pic>
      <p:pic>
        <p:nvPicPr>
          <p:cNvPr id="207880" name="Picture 8"/>
          <p:cNvPicPr>
            <a:picLocks noChangeAspect="1"/>
          </p:cNvPicPr>
          <p:nvPr/>
        </p:nvPicPr>
        <p:blipFill>
          <a:blip r:embed="rId5"/>
          <a:stretch>
            <a:fillRect/>
          </a:stretch>
        </p:blipFill>
        <p:spPr>
          <a:xfrm>
            <a:off x="6914229" y="760214"/>
            <a:ext cx="1379596" cy="1117218"/>
          </a:xfrm>
          <a:prstGeom prst="rect">
            <a:avLst/>
          </a:prstGeom>
          <a:noFill/>
          <a:ln w="9525">
            <a:noFill/>
          </a:ln>
        </p:spPr>
      </p:pic>
      <p:pic>
        <p:nvPicPr>
          <p:cNvPr id="207881" name="Picture 9"/>
          <p:cNvPicPr>
            <a:picLocks noChangeAspect="1"/>
          </p:cNvPicPr>
          <p:nvPr/>
        </p:nvPicPr>
        <p:blipFill>
          <a:blip r:embed="rId6"/>
          <a:stretch>
            <a:fillRect/>
          </a:stretch>
        </p:blipFill>
        <p:spPr>
          <a:xfrm>
            <a:off x="10039673" y="3806732"/>
            <a:ext cx="1828175" cy="926783"/>
          </a:xfrm>
          <a:prstGeom prst="rect">
            <a:avLst/>
          </a:prstGeom>
          <a:noFill/>
          <a:ln w="9525">
            <a:noFill/>
          </a:ln>
        </p:spPr>
      </p:pic>
      <p:pic>
        <p:nvPicPr>
          <p:cNvPr id="207882" name="Picture 10"/>
          <p:cNvPicPr>
            <a:picLocks noChangeAspect="1"/>
          </p:cNvPicPr>
          <p:nvPr/>
        </p:nvPicPr>
        <p:blipFill>
          <a:blip r:embed="rId7"/>
          <a:stretch>
            <a:fillRect/>
          </a:stretch>
        </p:blipFill>
        <p:spPr>
          <a:xfrm>
            <a:off x="1407836" y="3703939"/>
            <a:ext cx="1064321" cy="1132030"/>
          </a:xfrm>
          <a:prstGeom prst="rect">
            <a:avLst/>
          </a:prstGeom>
          <a:noFill/>
          <a:ln w="9525">
            <a:noFill/>
          </a:ln>
        </p:spPr>
      </p:pic>
      <p:pic>
        <p:nvPicPr>
          <p:cNvPr id="207883" name="New picture"/>
          <p:cNvPicPr/>
          <p:nvPr/>
        </p:nvPicPr>
        <p:blipFill>
          <a:blip r:embed="rId8"/>
          <a:stretch>
            <a:fillRect/>
          </a:stretch>
        </p:blipFill>
        <p:spPr>
          <a:xfrm>
            <a:off x="10604500" y="12573000"/>
            <a:ext cx="342900" cy="254000"/>
          </a:xfrm>
          <a:prstGeom prst="cube">
            <a:avLst/>
          </a:prstGeom>
        </p:spPr>
      </p:pic>
      <p:pic>
        <p:nvPicPr>
          <p:cNvPr id="206856" name="Picture 8"/>
          <p:cNvPicPr>
            <a:picLocks noChangeAspect="1"/>
          </p:cNvPicPr>
          <p:nvPr/>
        </p:nvPicPr>
        <p:blipFill>
          <a:blip r:embed="rId9"/>
          <a:stretch>
            <a:fillRect/>
          </a:stretch>
        </p:blipFill>
        <p:spPr>
          <a:xfrm>
            <a:off x="9351785" y="1684144"/>
            <a:ext cx="1369016" cy="1352088"/>
          </a:xfrm>
          <a:prstGeom prst="rect">
            <a:avLst/>
          </a:prstGeom>
          <a:noFill/>
          <a:ln w="9525">
            <a:noFill/>
          </a:ln>
        </p:spPr>
      </p:pic>
      <p:sp>
        <p:nvSpPr>
          <p:cNvPr id="2" name="文本框 1"/>
          <p:cNvSpPr txBox="1"/>
          <p:nvPr/>
        </p:nvSpPr>
        <p:spPr>
          <a:xfrm>
            <a:off x="2341880" y="5051425"/>
            <a:ext cx="4850130" cy="768350"/>
          </a:xfrm>
          <a:prstGeom prst="rect">
            <a:avLst/>
          </a:prstGeom>
          <a:noFill/>
        </p:spPr>
        <p:txBody>
          <a:bodyPr wrap="none" rtlCol="0" anchor="t">
            <a:spAutoFit/>
          </a:bodyPr>
          <a:lstStyle/>
          <a:p>
            <a:r>
              <a:rPr lang="zh-CN" altLang="zh-CN" sz="4400" b="1">
                <a:solidFill>
                  <a:srgbClr val="FF0000"/>
                </a:solidFill>
                <a:latin typeface="方正粗黑宋简体" panose="02000000000000000000" charset="-122"/>
                <a:ea typeface="方正粗黑宋简体" panose="02000000000000000000" charset="-122"/>
                <a:cs typeface="方正粗黑宋简体" panose="02000000000000000000" charset="-122"/>
                <a:sym typeface="+mn-ea"/>
              </a:rPr>
              <a:t>清明</a:t>
            </a:r>
            <a:r>
              <a:rPr lang="en-US" altLang="zh-CN" sz="4400" b="1">
                <a:latin typeface="方正粗黑宋简体" panose="02000000000000000000" charset="-122"/>
                <a:ea typeface="方正粗黑宋简体" panose="02000000000000000000" charset="-122"/>
                <a:cs typeface="方正粗黑宋简体" panose="02000000000000000000" charset="-122"/>
                <a:sym typeface="+mn-ea"/>
              </a:rPr>
              <a:t>              </a:t>
            </a:r>
            <a:r>
              <a:rPr lang="zh-CN" altLang="zh-CN" sz="4400" b="1">
                <a:solidFill>
                  <a:srgbClr val="FF0000"/>
                </a:solidFill>
                <a:latin typeface="方正粗黑宋简体" panose="02000000000000000000" charset="-122"/>
                <a:ea typeface="方正粗黑宋简体" panose="02000000000000000000" charset="-122"/>
                <a:cs typeface="方正粗黑宋简体" panose="02000000000000000000" charset="-122"/>
                <a:sym typeface="+mn-ea"/>
              </a:rPr>
              <a:t>谷雨</a:t>
            </a:r>
            <a:r>
              <a:rPr lang="en-US" altLang="zh-CN" sz="4400" b="1">
                <a:ea typeface="华文新魏" panose="02010800040101010101" pitchFamily="2" charset="-122"/>
                <a:sym typeface="+mn-ea"/>
              </a:rPr>
              <a:t> </a:t>
            </a:r>
          </a:p>
        </p:txBody>
      </p:sp>
    </p:spTree>
  </p:cSld>
  <p:clrMapOvr>
    <a:masterClrMapping/>
  </p:clrMapOvr>
  <mc:AlternateContent xmlns:mc="http://schemas.openxmlformats.org/markup-compatibility/2006" xmlns:p14="http://schemas.microsoft.com/office/powerpoint/2010/main">
    <mc:Choice Requires="p14">
      <p:transition/>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6518910" y="1076325"/>
            <a:ext cx="5137150" cy="5077460"/>
          </a:xfrm>
          <a:prstGeom prst="rect">
            <a:avLst/>
          </a:prstGeom>
          <a:noFill/>
        </p:spPr>
        <p:txBody>
          <a:bodyPr wrap="square" rtlCol="0" anchor="t">
            <a:spAutoFit/>
          </a:bodyPr>
          <a:lstStyle/>
          <a:p>
            <a:pPr indent="0" latinLnBrk="0">
              <a:lnSpc>
                <a:spcPct val="150000"/>
              </a:lnSpc>
            </a:pPr>
            <a:r>
              <a:rPr lang="zh-CN" altLang="en-US" b="1" dirty="0">
                <a:latin typeface="楷体" panose="02010609060101010101" charset="-122"/>
                <a:ea typeface="楷体" panose="02010609060101010101" charset="-122"/>
                <a:sym typeface="+mn-ea"/>
              </a:rPr>
              <a:t> </a:t>
            </a:r>
            <a:r>
              <a:rPr lang="en-US" altLang="zh-CN" b="1" dirty="0">
                <a:latin typeface="楷体" panose="02010609060101010101" charset="-122"/>
                <a:ea typeface="楷体" panose="02010609060101010101" charset="-122"/>
                <a:sym typeface="+mn-ea"/>
              </a:rPr>
              <a:t>       </a:t>
            </a:r>
            <a:r>
              <a:rPr lang="zh-CN" altLang="en-US" sz="3600" b="1" dirty="0" smtClean="0">
                <a:latin typeface="楷体" panose="02010609060101010101" charset="-122"/>
                <a:ea typeface="楷体" panose="02010609060101010101" charset="-122"/>
                <a:sym typeface="+mn-ea"/>
              </a:rPr>
              <a:t>其实，春</a:t>
            </a:r>
            <a:r>
              <a:rPr lang="zh-CN" altLang="en-US" sz="3600" b="1" dirty="0">
                <a:latin typeface="楷体" panose="02010609060101010101" charset="-122"/>
                <a:ea typeface="楷体" panose="02010609060101010101" charset="-122"/>
                <a:sym typeface="+mn-ea"/>
              </a:rPr>
              <a:t>夏秋冬、斗转星移、草木荣枯、候鸟来</a:t>
            </a:r>
            <a:r>
              <a:rPr lang="zh-CN" altLang="en-US" sz="3600" b="1" dirty="0" smtClean="0">
                <a:latin typeface="楷体" panose="02010609060101010101" charset="-122"/>
                <a:ea typeface="楷体" panose="02010609060101010101" charset="-122"/>
                <a:sym typeface="+mn-ea"/>
              </a:rPr>
              <a:t>去都</a:t>
            </a:r>
            <a:r>
              <a:rPr lang="zh-CN" altLang="en-US" sz="3600" b="1" dirty="0">
                <a:latin typeface="楷体" panose="02010609060101010101" charset="-122"/>
                <a:ea typeface="楷体" panose="02010609060101010101" charset="-122"/>
                <a:sym typeface="+mn-ea"/>
              </a:rPr>
              <a:t>是大自然的语</a:t>
            </a:r>
            <a:r>
              <a:rPr lang="zh-CN" altLang="en-US" sz="3600" b="1" dirty="0" smtClean="0">
                <a:latin typeface="楷体" panose="02010609060101010101" charset="-122"/>
                <a:ea typeface="楷体" panose="02010609060101010101" charset="-122"/>
                <a:sym typeface="+mn-ea"/>
              </a:rPr>
              <a:t>言。今天，让</a:t>
            </a:r>
            <a:r>
              <a:rPr lang="zh-CN" altLang="en-US" sz="3600" b="1" dirty="0">
                <a:latin typeface="楷体" panose="02010609060101010101" charset="-122"/>
                <a:ea typeface="楷体" panose="02010609060101010101" charset="-122"/>
                <a:sym typeface="+mn-ea"/>
              </a:rPr>
              <a:t>我们跟随竺可桢先生一同去探究</a:t>
            </a:r>
            <a:r>
              <a:rPr lang="en-US" altLang="zh-CN" sz="3600" b="1" dirty="0">
                <a:latin typeface="楷体" panose="02010609060101010101" charset="-122"/>
                <a:ea typeface="楷体" panose="02010609060101010101" charset="-122"/>
                <a:sym typeface="+mn-ea"/>
              </a:rPr>
              <a:t>《</a:t>
            </a:r>
            <a:r>
              <a:rPr lang="zh-CN" altLang="en-US" sz="3600" b="1" dirty="0">
                <a:latin typeface="楷体" panose="02010609060101010101" charset="-122"/>
                <a:ea typeface="楷体" panose="02010609060101010101" charset="-122"/>
                <a:sym typeface="+mn-ea"/>
              </a:rPr>
              <a:t>大自然的语言</a:t>
            </a:r>
            <a:r>
              <a:rPr lang="en-US" altLang="zh-CN" sz="3600" b="1" dirty="0">
                <a:latin typeface="楷体" panose="02010609060101010101" charset="-122"/>
                <a:ea typeface="楷体" panose="02010609060101010101" charset="-122"/>
                <a:sym typeface="+mn-ea"/>
              </a:rPr>
              <a:t>》</a:t>
            </a:r>
            <a:r>
              <a:rPr lang="zh-CN" altLang="en-US" sz="3600" b="1" dirty="0">
                <a:latin typeface="楷体" panose="02010609060101010101" charset="-122"/>
                <a:ea typeface="楷体" panose="02010609060101010101" charset="-122"/>
                <a:sym typeface="+mn-ea"/>
              </a:rPr>
              <a:t>。</a:t>
            </a:r>
            <a:endParaRPr lang="zh-CN" altLang="en-US" sz="3600"/>
          </a:p>
        </p:txBody>
      </p:sp>
      <p:pic>
        <p:nvPicPr>
          <p:cNvPr id="9" name="Picture 5" descr="C:\Documents and Settings\Administrator\桌面\图片1.jpg"/>
          <p:cNvPicPr>
            <a:picLocks noChangeAspect="1" noChangeArrowheads="1"/>
          </p:cNvPicPr>
          <p:nvPr>
            <p:custDataLst>
              <p:tags r:id="rId1"/>
            </p:custDataLst>
          </p:nvPr>
        </p:nvPicPr>
        <p:blipFill>
          <a:blip r:embed="rId6" cstate="print">
            <a:extLst>
              <a:ext uri="{28A0092B-C50C-407E-A947-70E740481C1C}">
                <a14:useLocalDpi xmlns:a14="http://schemas.microsoft.com/office/drawing/2010/main" val="0"/>
              </a:ext>
            </a:extLst>
          </a:blip>
          <a:srcRect/>
          <a:stretch>
            <a:fillRect/>
          </a:stretch>
        </p:blipFill>
        <p:spPr bwMode="auto">
          <a:xfrm>
            <a:off x="74930" y="76200"/>
            <a:ext cx="2887980" cy="3085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6" descr="C:\Documents and Settings\Administrator\桌面\图片2.jpg"/>
          <p:cNvPicPr>
            <a:picLocks noChangeAspect="1" noChangeArrowheads="1"/>
          </p:cNvPicPr>
          <p:nvPr>
            <p:custDataLst>
              <p:tags r:id="rId2"/>
            </p:custDataLst>
          </p:nvPr>
        </p:nvPicPr>
        <p:blipFill>
          <a:blip r:embed="rId7">
            <a:extLst>
              <a:ext uri="{28A0092B-C50C-407E-A947-70E740481C1C}">
                <a14:useLocalDpi xmlns:a14="http://schemas.microsoft.com/office/drawing/2010/main" val="0"/>
              </a:ext>
            </a:extLst>
          </a:blip>
          <a:srcRect/>
          <a:stretch>
            <a:fillRect/>
          </a:stretch>
        </p:blipFill>
        <p:spPr bwMode="auto">
          <a:xfrm>
            <a:off x="2963545" y="76200"/>
            <a:ext cx="2953385" cy="3085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8" descr="http://img.taopic.com/uploads/allimg/130517/305743-13051G31H823.jpg"/>
          <p:cNvPicPr>
            <a:picLocks noChangeAspect="1" noChangeArrowheads="1"/>
          </p:cNvPicPr>
          <p:nvPr>
            <p:custDataLst>
              <p:tags r:id="rId3"/>
            </p:custDataLst>
          </p:nvPr>
        </p:nvPicPr>
        <p:blipFill>
          <a:blip r:embed="rId8">
            <a:extLst>
              <a:ext uri="{28A0092B-C50C-407E-A947-70E740481C1C}">
                <a14:useLocalDpi xmlns:a14="http://schemas.microsoft.com/office/drawing/2010/main" val="0"/>
              </a:ext>
            </a:extLst>
          </a:blip>
          <a:srcRect/>
          <a:stretch>
            <a:fillRect/>
          </a:stretch>
        </p:blipFill>
        <p:spPr bwMode="auto">
          <a:xfrm>
            <a:off x="74930" y="3162300"/>
            <a:ext cx="2887980" cy="369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0" descr="http://blogfile.ifeng.com/uploadfiles/blog_attachment/1409/83/1471283_14102717308142.jpg"/>
          <p:cNvPicPr>
            <a:picLocks noChangeAspect="1" noChangeArrowheads="1"/>
          </p:cNvPicPr>
          <p:nvPr>
            <p:custDataLst>
              <p:tags r:id="rId4"/>
            </p:custDataLst>
          </p:nvPr>
        </p:nvPicPr>
        <p:blipFill>
          <a:blip r:embed="rId9">
            <a:extLst>
              <a:ext uri="{28A0092B-C50C-407E-A947-70E740481C1C}">
                <a14:useLocalDpi xmlns:a14="http://schemas.microsoft.com/office/drawing/2010/main" val="0"/>
              </a:ext>
            </a:extLst>
          </a:blip>
          <a:srcRect b="28600"/>
          <a:stretch>
            <a:fillRect/>
          </a:stretch>
        </p:blipFill>
        <p:spPr bwMode="auto">
          <a:xfrm>
            <a:off x="2962910" y="3161665"/>
            <a:ext cx="2953385" cy="369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circle(in)">
                                      <p:cBhvr>
                                        <p:cTn id="12" dur="20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circle(in)">
                                      <p:cBhvr>
                                        <p:cTn id="17" dur="20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500"/>
                                        <p:tgtEl>
                                          <p:spTgt spid="12"/>
                                        </p:tgtEl>
                                        <p:attrNameLst>
                                          <p:attrName>ppt_y</p:attrName>
                                        </p:attrNameLst>
                                      </p:cBhvr>
                                      <p:tavLst>
                                        <p:tav tm="0">
                                          <p:val>
                                            <p:strVal val="#ppt_y+#ppt_h*1.125000"/>
                                          </p:val>
                                        </p:tav>
                                        <p:tav tm="100000">
                                          <p:val>
                                            <p:strVal val="#ppt_y"/>
                                          </p:val>
                                        </p:tav>
                                      </p:tavLst>
                                    </p:anim>
                                    <p:animEffect transition="in" filter="wipe(up)">
                                      <p:cBhvr>
                                        <p:cTn id="2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矩形 8"/>
          <p:cNvSpPr>
            <a:spLocks noChangeArrowheads="1"/>
          </p:cNvSpPr>
          <p:nvPr/>
        </p:nvSpPr>
        <p:spPr bwMode="auto">
          <a:xfrm>
            <a:off x="571500" y="1440643"/>
            <a:ext cx="11144251" cy="4810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45720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indent="0"/>
            <a:r>
              <a:rPr lang="en-US" altLang="zh-CN" sz="3065" b="1" dirty="0">
                <a:latin typeface="楷体" panose="02010609060101010101" charset="-122"/>
                <a:ea typeface="楷体" panose="02010609060101010101" charset="-122"/>
              </a:rPr>
              <a:t>1.</a:t>
            </a:r>
            <a:r>
              <a:rPr lang="zh-CN" altLang="en-US" sz="3065" b="1" dirty="0">
                <a:latin typeface="楷体" panose="02010609060101010101" charset="-122"/>
                <a:ea typeface="楷体" panose="02010609060101010101" charset="-122"/>
              </a:rPr>
              <a:t>熟记“翩然”的“翩”、“农谚”的“谚”、“销声匿迹”的“匿”等字的读</a:t>
            </a:r>
            <a:r>
              <a:rPr lang="zh-CN" altLang="en-US" sz="3065" b="1" dirty="0" smtClean="0">
                <a:latin typeface="楷体" panose="02010609060101010101" charset="-122"/>
                <a:ea typeface="楷体" panose="02010609060101010101" charset="-122"/>
              </a:rPr>
              <a:t>音；熟</a:t>
            </a:r>
            <a:r>
              <a:rPr lang="zh-CN" altLang="en-US" sz="3065" b="1" dirty="0">
                <a:latin typeface="楷体" panose="02010609060101010101" charset="-122"/>
                <a:ea typeface="楷体" panose="02010609060101010101" charset="-122"/>
              </a:rPr>
              <a:t>记“翩然”“销声匿迹</a:t>
            </a:r>
            <a:r>
              <a:rPr lang="zh-CN" altLang="en-US" sz="3065" b="1" dirty="0" smtClean="0">
                <a:latin typeface="楷体" panose="02010609060101010101" charset="-122"/>
                <a:ea typeface="楷体" panose="02010609060101010101" charset="-122"/>
              </a:rPr>
              <a:t>”“</a:t>
            </a:r>
            <a:r>
              <a:rPr lang="zh-CN" altLang="en-US" sz="3065" b="1" dirty="0">
                <a:latin typeface="楷体" panose="02010609060101010101" charset="-122"/>
                <a:ea typeface="楷体" panose="02010609060101010101" charset="-122"/>
              </a:rPr>
              <a:t>萌发</a:t>
            </a:r>
            <a:r>
              <a:rPr lang="zh-CN" altLang="en-US" sz="3065" b="1" dirty="0" smtClean="0">
                <a:latin typeface="楷体" panose="02010609060101010101" charset="-122"/>
                <a:ea typeface="楷体" panose="02010609060101010101" charset="-122"/>
              </a:rPr>
              <a:t>”</a:t>
            </a:r>
            <a:endParaRPr lang="en-US" altLang="zh-CN" sz="3065" b="1" dirty="0" smtClean="0">
              <a:latin typeface="楷体" panose="02010609060101010101" charset="-122"/>
              <a:ea typeface="楷体" panose="02010609060101010101" charset="-122"/>
            </a:endParaRPr>
          </a:p>
          <a:p>
            <a:pPr indent="0"/>
            <a:r>
              <a:rPr lang="zh-CN" altLang="en-US" sz="3065" b="1" dirty="0" smtClean="0">
                <a:latin typeface="楷体" panose="02010609060101010101" charset="-122"/>
                <a:ea typeface="楷体" panose="02010609060101010101" charset="-122"/>
              </a:rPr>
              <a:t>“</a:t>
            </a:r>
            <a:r>
              <a:rPr lang="zh-CN" altLang="en-US" sz="3065" b="1" dirty="0">
                <a:latin typeface="楷体" panose="02010609060101010101" charset="-122"/>
                <a:ea typeface="楷体" panose="02010609060101010101" charset="-122"/>
              </a:rPr>
              <a:t>悬殊”等字的字</a:t>
            </a:r>
            <a:r>
              <a:rPr lang="zh-CN" altLang="en-US" sz="3065" b="1" dirty="0" smtClean="0">
                <a:latin typeface="楷体" panose="02010609060101010101" charset="-122"/>
                <a:ea typeface="楷体" panose="02010609060101010101" charset="-122"/>
              </a:rPr>
              <a:t>形；理</a:t>
            </a:r>
            <a:r>
              <a:rPr lang="zh-CN" altLang="en-US" sz="3065" b="1" dirty="0">
                <a:latin typeface="楷体" panose="02010609060101010101" charset="-122"/>
                <a:ea typeface="楷体" panose="02010609060101010101" charset="-122"/>
              </a:rPr>
              <a:t>解“销声匿迹”“草长莺飞”等成语的意</a:t>
            </a:r>
            <a:r>
              <a:rPr lang="zh-CN" altLang="en-US" sz="3065" b="1" dirty="0" smtClean="0">
                <a:latin typeface="楷体" panose="02010609060101010101" charset="-122"/>
                <a:ea typeface="楷体" panose="02010609060101010101" charset="-122"/>
              </a:rPr>
              <a:t>思；识</a:t>
            </a:r>
            <a:r>
              <a:rPr lang="zh-CN" altLang="en-US" sz="3065" b="1" dirty="0">
                <a:latin typeface="楷体" panose="02010609060101010101" charset="-122"/>
                <a:ea typeface="楷体" panose="02010609060101010101" charset="-122"/>
              </a:rPr>
              <a:t>记有关竺可桢的文学常识</a:t>
            </a:r>
            <a:r>
              <a:rPr lang="zh-CN" altLang="en-US" sz="3065" b="1" dirty="0" smtClean="0">
                <a:latin typeface="楷体" panose="02010609060101010101" charset="-122"/>
                <a:ea typeface="楷体" panose="02010609060101010101" charset="-122"/>
              </a:rPr>
              <a:t>。</a:t>
            </a:r>
            <a:r>
              <a:rPr lang="zh-CN" altLang="en-US" sz="3065" b="1" dirty="0" smtClean="0">
                <a:solidFill>
                  <a:srgbClr val="FF0000"/>
                </a:solidFill>
                <a:latin typeface="楷体" panose="02010609060101010101" charset="-122"/>
                <a:ea typeface="楷体" panose="02010609060101010101" charset="-122"/>
              </a:rPr>
              <a:t>（重点）</a:t>
            </a:r>
            <a:endParaRPr lang="zh-CN" altLang="en-US" sz="3065" b="1" dirty="0">
              <a:solidFill>
                <a:srgbClr val="FF0000"/>
              </a:solidFill>
              <a:latin typeface="楷体" panose="02010609060101010101" charset="-122"/>
              <a:ea typeface="楷体" panose="02010609060101010101" charset="-122"/>
            </a:endParaRPr>
          </a:p>
          <a:p>
            <a:pPr indent="0"/>
            <a:r>
              <a:rPr lang="en-US" altLang="zh-CN" sz="3065" b="1" dirty="0">
                <a:latin typeface="楷体" panose="02010609060101010101" charset="-122"/>
                <a:ea typeface="楷体" panose="02010609060101010101" charset="-122"/>
              </a:rPr>
              <a:t>2.</a:t>
            </a:r>
            <a:r>
              <a:rPr lang="zh-CN" altLang="en-US" sz="3065" b="1" dirty="0">
                <a:latin typeface="楷体" panose="02010609060101010101" charset="-122"/>
                <a:ea typeface="楷体" panose="02010609060101010101" charset="-122"/>
              </a:rPr>
              <a:t>筛选文章的主要信</a:t>
            </a:r>
            <a:r>
              <a:rPr lang="zh-CN" altLang="en-US" sz="3065" b="1" dirty="0" smtClean="0">
                <a:latin typeface="楷体" panose="02010609060101010101" charset="-122"/>
                <a:ea typeface="楷体" panose="02010609060101010101" charset="-122"/>
              </a:rPr>
              <a:t>息，理</a:t>
            </a:r>
            <a:r>
              <a:rPr lang="zh-CN" altLang="en-US" sz="3065" b="1" dirty="0">
                <a:latin typeface="楷体" panose="02010609060101010101" charset="-122"/>
                <a:ea typeface="楷体" panose="02010609060101010101" charset="-122"/>
              </a:rPr>
              <a:t>解其中阐述的事理</a:t>
            </a:r>
            <a:r>
              <a:rPr lang="zh-CN" altLang="en-US" sz="3065" b="1" dirty="0" smtClean="0">
                <a:latin typeface="楷体" panose="02010609060101010101" charset="-122"/>
                <a:ea typeface="楷体" panose="02010609060101010101" charset="-122"/>
              </a:rPr>
              <a:t>。</a:t>
            </a:r>
            <a:endParaRPr lang="en-US" altLang="zh-CN" sz="3065" b="1" dirty="0" smtClean="0">
              <a:latin typeface="楷体" panose="02010609060101010101" charset="-122"/>
              <a:ea typeface="楷体" panose="02010609060101010101" charset="-122"/>
            </a:endParaRPr>
          </a:p>
          <a:p>
            <a:pPr indent="0"/>
            <a:r>
              <a:rPr lang="zh-CN" altLang="en-US" sz="3065" b="1" dirty="0" smtClean="0">
                <a:solidFill>
                  <a:srgbClr val="FF0000"/>
                </a:solidFill>
                <a:latin typeface="楷体" panose="02010609060101010101" charset="-122"/>
                <a:ea typeface="楷体" panose="02010609060101010101" charset="-122"/>
              </a:rPr>
              <a:t>（重</a:t>
            </a:r>
            <a:r>
              <a:rPr lang="zh-CN" altLang="en-US" sz="3065" b="1" dirty="0">
                <a:solidFill>
                  <a:srgbClr val="FF0000"/>
                </a:solidFill>
                <a:latin typeface="楷体" panose="02010609060101010101" charset="-122"/>
                <a:ea typeface="楷体" panose="02010609060101010101" charset="-122"/>
              </a:rPr>
              <a:t>点、难</a:t>
            </a:r>
            <a:r>
              <a:rPr lang="zh-CN" altLang="en-US" sz="3065" b="1" dirty="0" smtClean="0">
                <a:solidFill>
                  <a:srgbClr val="FF0000"/>
                </a:solidFill>
                <a:latin typeface="楷体" panose="02010609060101010101" charset="-122"/>
                <a:ea typeface="楷体" panose="02010609060101010101" charset="-122"/>
              </a:rPr>
              <a:t>点）</a:t>
            </a:r>
            <a:endParaRPr lang="zh-CN" altLang="en-US" sz="3065" b="1" dirty="0">
              <a:solidFill>
                <a:srgbClr val="FF0000"/>
              </a:solidFill>
              <a:latin typeface="楷体" panose="02010609060101010101" charset="-122"/>
              <a:ea typeface="楷体" panose="02010609060101010101" charset="-122"/>
            </a:endParaRPr>
          </a:p>
          <a:p>
            <a:pPr indent="0"/>
            <a:r>
              <a:rPr lang="en-US" altLang="zh-CN" sz="3065" b="1" dirty="0">
                <a:latin typeface="楷体" panose="02010609060101010101" charset="-122"/>
                <a:ea typeface="楷体" panose="02010609060101010101" charset="-122"/>
              </a:rPr>
              <a:t>3.</a:t>
            </a:r>
            <a:r>
              <a:rPr lang="zh-CN" altLang="en-US" sz="3065" b="1" dirty="0">
                <a:latin typeface="楷体" panose="02010609060101010101" charset="-122"/>
                <a:ea typeface="楷体" panose="02010609060101010101" charset="-122"/>
              </a:rPr>
              <a:t>理清文章的说明顺</a:t>
            </a:r>
            <a:r>
              <a:rPr lang="zh-CN" altLang="en-US" sz="3065" b="1" dirty="0" smtClean="0">
                <a:latin typeface="楷体" panose="02010609060101010101" charset="-122"/>
                <a:ea typeface="楷体" panose="02010609060101010101" charset="-122"/>
              </a:rPr>
              <a:t>序，把</a:t>
            </a:r>
            <a:r>
              <a:rPr lang="zh-CN" altLang="en-US" sz="3065" b="1" dirty="0">
                <a:latin typeface="楷体" panose="02010609060101010101" charset="-122"/>
                <a:ea typeface="楷体" panose="02010609060101010101" charset="-122"/>
              </a:rPr>
              <a:t>握课文的说明方法</a:t>
            </a:r>
            <a:r>
              <a:rPr lang="zh-CN" altLang="en-US" sz="3065" b="1" dirty="0" smtClean="0">
                <a:latin typeface="楷体" panose="02010609060101010101" charset="-122"/>
                <a:ea typeface="楷体" panose="02010609060101010101" charset="-122"/>
              </a:rPr>
              <a:t>。</a:t>
            </a:r>
            <a:endParaRPr lang="en-US" altLang="zh-CN" sz="3065" b="1" dirty="0" smtClean="0">
              <a:latin typeface="楷体" panose="02010609060101010101" charset="-122"/>
              <a:ea typeface="楷体" panose="02010609060101010101" charset="-122"/>
            </a:endParaRPr>
          </a:p>
          <a:p>
            <a:pPr indent="0"/>
            <a:r>
              <a:rPr lang="zh-CN" altLang="en-US" sz="3065" b="1" dirty="0" smtClean="0">
                <a:solidFill>
                  <a:srgbClr val="FF0000"/>
                </a:solidFill>
                <a:latin typeface="楷体" panose="02010609060101010101" charset="-122"/>
                <a:ea typeface="楷体" panose="02010609060101010101" charset="-122"/>
              </a:rPr>
              <a:t>（重</a:t>
            </a:r>
            <a:r>
              <a:rPr lang="zh-CN" altLang="en-US" sz="3065" b="1" dirty="0">
                <a:solidFill>
                  <a:srgbClr val="FF0000"/>
                </a:solidFill>
                <a:latin typeface="楷体" panose="02010609060101010101" charset="-122"/>
                <a:ea typeface="楷体" panose="02010609060101010101" charset="-122"/>
              </a:rPr>
              <a:t>点、难</a:t>
            </a:r>
            <a:r>
              <a:rPr lang="zh-CN" altLang="en-US" sz="3065" b="1" dirty="0" smtClean="0">
                <a:solidFill>
                  <a:srgbClr val="FF0000"/>
                </a:solidFill>
                <a:latin typeface="楷体" panose="02010609060101010101" charset="-122"/>
                <a:ea typeface="楷体" panose="02010609060101010101" charset="-122"/>
              </a:rPr>
              <a:t>点）</a:t>
            </a:r>
            <a:endParaRPr lang="zh-CN" altLang="en-US" sz="3065" b="1" dirty="0">
              <a:solidFill>
                <a:srgbClr val="FF0000"/>
              </a:solidFill>
              <a:latin typeface="楷体" panose="02010609060101010101" charset="-122"/>
              <a:ea typeface="楷体" panose="02010609060101010101" charset="-122"/>
            </a:endParaRPr>
          </a:p>
          <a:p>
            <a:pPr indent="0"/>
            <a:r>
              <a:rPr lang="en-US" altLang="zh-CN" sz="3065" b="1" dirty="0">
                <a:latin typeface="楷体" panose="02010609060101010101" charset="-122"/>
                <a:ea typeface="楷体" panose="02010609060101010101" charset="-122"/>
              </a:rPr>
              <a:t>4.</a:t>
            </a:r>
            <a:r>
              <a:rPr lang="zh-CN" altLang="en-US" sz="3065" b="1" dirty="0">
                <a:latin typeface="楷体" panose="02010609060101010101" charset="-122"/>
                <a:ea typeface="楷体" panose="02010609060101010101" charset="-122"/>
              </a:rPr>
              <a:t>激发热爱科学、探索科学奥秘的兴</a:t>
            </a:r>
            <a:r>
              <a:rPr lang="zh-CN" altLang="en-US" sz="3065" b="1" dirty="0" smtClean="0">
                <a:latin typeface="楷体" panose="02010609060101010101" charset="-122"/>
                <a:ea typeface="楷体" panose="02010609060101010101" charset="-122"/>
              </a:rPr>
              <a:t>趣，培</a:t>
            </a:r>
            <a:r>
              <a:rPr lang="zh-CN" altLang="en-US" sz="3065" b="1" dirty="0">
                <a:latin typeface="楷体" panose="02010609060101010101" charset="-122"/>
                <a:ea typeface="楷体" panose="02010609060101010101" charset="-122"/>
              </a:rPr>
              <a:t>养学生注重观察、讲究实证的科学态度</a:t>
            </a:r>
            <a:r>
              <a:rPr lang="zh-CN" altLang="en-US" sz="3065" b="1" dirty="0" smtClean="0">
                <a:latin typeface="楷体" panose="02010609060101010101" charset="-122"/>
                <a:ea typeface="楷体" panose="02010609060101010101" charset="-122"/>
              </a:rPr>
              <a:t>。</a:t>
            </a:r>
            <a:r>
              <a:rPr lang="zh-CN" altLang="en-US" sz="3065" b="1" dirty="0" smtClean="0">
                <a:solidFill>
                  <a:srgbClr val="FF0000"/>
                </a:solidFill>
                <a:latin typeface="楷体" panose="02010609060101010101" charset="-122"/>
                <a:ea typeface="楷体" panose="02010609060101010101" charset="-122"/>
              </a:rPr>
              <a:t>（素养）</a:t>
            </a:r>
            <a:endParaRPr lang="zh-CN" altLang="en-US" sz="3065" b="1" dirty="0">
              <a:solidFill>
                <a:srgbClr val="FF0000"/>
              </a:solidFill>
              <a:latin typeface="楷体" panose="02010609060101010101" charset="-122"/>
              <a:ea typeface="楷体" panose="02010609060101010101" charset="-122"/>
            </a:endParaRPr>
          </a:p>
        </p:txBody>
      </p:sp>
      <p:grpSp>
        <p:nvGrpSpPr>
          <p:cNvPr id="10" name="组合 5"/>
          <p:cNvGrpSpPr/>
          <p:nvPr/>
        </p:nvGrpSpPr>
        <p:grpSpPr bwMode="auto">
          <a:xfrm>
            <a:off x="239184" y="165100"/>
            <a:ext cx="2173816" cy="518583"/>
            <a:chOff x="160049" y="525491"/>
            <a:chExt cx="1629583" cy="389054"/>
          </a:xfrm>
        </p:grpSpPr>
        <p:pic>
          <p:nvPicPr>
            <p:cNvPr id="11" name="图片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49" y="536607"/>
              <a:ext cx="1629583" cy="377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文本框 11"/>
            <p:cNvSpPr txBox="1">
              <a:spLocks noChangeArrowheads="1"/>
            </p:cNvSpPr>
            <p:nvPr/>
          </p:nvSpPr>
          <p:spPr bwMode="auto">
            <a:xfrm>
              <a:off x="172162" y="525491"/>
              <a:ext cx="1231486" cy="37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0" hangingPunct="0"/>
              <a:r>
                <a:rPr lang="zh-CN" altLang="en-US" sz="2665" dirty="0">
                  <a:solidFill>
                    <a:schemeClr val="bg1"/>
                  </a:solidFill>
                  <a:latin typeface="黑体" panose="02010609060101010101" charset="-122"/>
                  <a:ea typeface="黑体" panose="02010609060101010101" charset="-122"/>
                </a:rPr>
                <a:t>第一课时</a:t>
              </a:r>
            </a:p>
          </p:txBody>
        </p:sp>
      </p:grpSp>
      <p:grpSp>
        <p:nvGrpSpPr>
          <p:cNvPr id="15" name="组合 11"/>
          <p:cNvGrpSpPr/>
          <p:nvPr/>
        </p:nvGrpSpPr>
        <p:grpSpPr bwMode="auto">
          <a:xfrm>
            <a:off x="-6351" y="740833"/>
            <a:ext cx="2675468" cy="666288"/>
            <a:chOff x="70" y="-63"/>
            <a:chExt cx="3161" cy="786"/>
          </a:xfrm>
        </p:grpSpPr>
        <p:sp>
          <p:nvSpPr>
            <p:cNvPr id="17" name="文本框 6"/>
            <p:cNvSpPr txBox="1">
              <a:spLocks noChangeArrowheads="1"/>
            </p:cNvSpPr>
            <p:nvPr/>
          </p:nvSpPr>
          <p:spPr bwMode="auto">
            <a:xfrm>
              <a:off x="678" y="-63"/>
              <a:ext cx="2461" cy="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3735">
                  <a:latin typeface="黑体" panose="02010609060101010101" charset="-122"/>
                  <a:ea typeface="黑体" panose="02010609060101010101" charset="-122"/>
                </a:rPr>
                <a:t>学习目标</a:t>
              </a:r>
            </a:p>
          </p:txBody>
        </p:sp>
        <p:cxnSp>
          <p:nvCxnSpPr>
            <p:cNvPr id="18" name="直线连接符 9"/>
            <p:cNvCxnSpPr/>
            <p:nvPr/>
          </p:nvCxnSpPr>
          <p:spPr>
            <a:xfrm>
              <a:off x="70" y="701"/>
              <a:ext cx="3161" cy="0"/>
            </a:xfrm>
            <a:prstGeom prst="line">
              <a:avLst/>
            </a:prstGeom>
            <a:ln>
              <a:solidFill>
                <a:srgbClr val="0FB746"/>
              </a:solidFill>
            </a:ln>
            <a:effectLst/>
          </p:spPr>
          <p:style>
            <a:lnRef idx="2">
              <a:schemeClr val="accent1"/>
            </a:lnRef>
            <a:fillRef idx="0">
              <a:schemeClr val="accent1"/>
            </a:fillRef>
            <a:effectRef idx="1">
              <a:schemeClr val="accent1"/>
            </a:effectRef>
            <a:fontRef idx="minor">
              <a:schemeClr val="tx1"/>
            </a:fontRef>
          </p:style>
        </p:cxnSp>
        <p:sp>
          <p:nvSpPr>
            <p:cNvPr id="19" name="菱形 18"/>
            <p:cNvSpPr/>
            <p:nvPr/>
          </p:nvSpPr>
          <p:spPr>
            <a:xfrm>
              <a:off x="125" y="149"/>
              <a:ext cx="553" cy="552"/>
            </a:xfrm>
            <a:prstGeom prst="diamond">
              <a:avLst/>
            </a:prstGeom>
            <a:solidFill>
              <a:srgbClr val="0FB7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sz="2400"/>
            </a:p>
          </p:txBody>
        </p:sp>
      </p:grpSp>
    </p:spTree>
  </p:cSld>
  <p:clrMapOvr>
    <a:masterClrMapping/>
  </p:clrMapOvr>
  <p:transition spd="slow">
    <p:rand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94" name="组合 8"/>
          <p:cNvGrpSpPr/>
          <p:nvPr/>
        </p:nvGrpSpPr>
        <p:grpSpPr bwMode="auto">
          <a:xfrm>
            <a:off x="0" y="42333"/>
            <a:ext cx="2734733" cy="666288"/>
            <a:chOff x="0" y="-63"/>
            <a:chExt cx="3231" cy="786"/>
          </a:xfrm>
        </p:grpSpPr>
        <p:sp>
          <p:nvSpPr>
            <p:cNvPr id="8206" name="文本框 6"/>
            <p:cNvSpPr txBox="1">
              <a:spLocks noChangeArrowheads="1"/>
            </p:cNvSpPr>
            <p:nvPr/>
          </p:nvSpPr>
          <p:spPr bwMode="auto">
            <a:xfrm>
              <a:off x="678" y="-63"/>
              <a:ext cx="2461" cy="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kumimoji="1" lang="zh-CN" altLang="en-US" sz="3735">
                  <a:latin typeface="黑体" panose="02010609060101010101" charset="-122"/>
                  <a:ea typeface="黑体" panose="02010609060101010101" charset="-122"/>
                </a:rPr>
                <a:t>知识备查</a:t>
              </a:r>
            </a:p>
          </p:txBody>
        </p:sp>
        <p:cxnSp>
          <p:nvCxnSpPr>
            <p:cNvPr id="5" name="直线连接符 9"/>
            <p:cNvCxnSpPr/>
            <p:nvPr/>
          </p:nvCxnSpPr>
          <p:spPr>
            <a:xfrm>
              <a:off x="0" y="701"/>
              <a:ext cx="3231" cy="0"/>
            </a:xfrm>
            <a:prstGeom prst="line">
              <a:avLst/>
            </a:prstGeom>
            <a:ln>
              <a:solidFill>
                <a:srgbClr val="0FB746"/>
              </a:solidFill>
            </a:ln>
            <a:effectLst/>
          </p:spPr>
          <p:style>
            <a:lnRef idx="2">
              <a:schemeClr val="accent1"/>
            </a:lnRef>
            <a:fillRef idx="0">
              <a:schemeClr val="accent1"/>
            </a:fillRef>
            <a:effectRef idx="1">
              <a:schemeClr val="accent1"/>
            </a:effectRef>
            <a:fontRef idx="minor">
              <a:schemeClr val="tx1"/>
            </a:fontRef>
          </p:style>
        </p:cxnSp>
        <p:sp>
          <p:nvSpPr>
            <p:cNvPr id="6" name="菱形 5"/>
            <p:cNvSpPr/>
            <p:nvPr/>
          </p:nvSpPr>
          <p:spPr>
            <a:xfrm>
              <a:off x="125" y="149"/>
              <a:ext cx="553" cy="552"/>
            </a:xfrm>
            <a:prstGeom prst="diamond">
              <a:avLst/>
            </a:prstGeom>
            <a:solidFill>
              <a:srgbClr val="0FB7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sz="2400">
                <a:latin typeface="黑体" panose="02010609060101010101" charset="-122"/>
                <a:ea typeface="黑体" panose="02010609060101010101" charset="-122"/>
              </a:endParaRPr>
            </a:p>
          </p:txBody>
        </p:sp>
      </p:grpSp>
      <p:grpSp>
        <p:nvGrpSpPr>
          <p:cNvPr id="8195" name="组合 1"/>
          <p:cNvGrpSpPr/>
          <p:nvPr/>
        </p:nvGrpSpPr>
        <p:grpSpPr bwMode="auto">
          <a:xfrm>
            <a:off x="4933956" y="760896"/>
            <a:ext cx="2324088" cy="642620"/>
            <a:chOff x="3324216" y="703089"/>
            <a:chExt cx="1743075" cy="481965"/>
          </a:xfrm>
        </p:grpSpPr>
        <p:sp>
          <p:nvSpPr>
            <p:cNvPr id="9" name="圆角矩形 8"/>
            <p:cNvSpPr/>
            <p:nvPr/>
          </p:nvSpPr>
          <p:spPr>
            <a:xfrm rot="555800">
              <a:off x="4602161" y="715947"/>
              <a:ext cx="442914" cy="419100"/>
            </a:xfrm>
            <a:prstGeom prst="roundRect">
              <a:avLst/>
            </a:prstGeom>
            <a:solidFill>
              <a:schemeClr val="accent6">
                <a:lumMod val="75000"/>
              </a:schemeClr>
            </a:solidFill>
            <a:ln>
              <a:noFill/>
            </a:ln>
          </p:spPr>
          <p:style>
            <a:lnRef idx="2">
              <a:schemeClr val="dk1"/>
            </a:lnRef>
            <a:fillRef idx="1">
              <a:schemeClr val="lt1"/>
            </a:fillRef>
            <a:effectRef idx="0">
              <a:schemeClr val="dk1"/>
            </a:effectRef>
            <a:fontRef idx="minor">
              <a:schemeClr val="dk1"/>
            </a:fontRef>
          </p:style>
          <p:txBody>
            <a:bodyPr anchor="ctr"/>
            <a:lstStyle/>
            <a:p>
              <a:pPr algn="ctr">
                <a:defRPr/>
              </a:pPr>
              <a:endParaRPr kumimoji="1" lang="zh-CN" altLang="en-US" sz="2400"/>
            </a:p>
          </p:txBody>
        </p:sp>
        <p:sp>
          <p:nvSpPr>
            <p:cNvPr id="10" name="圆角矩形 9"/>
            <p:cNvSpPr/>
            <p:nvPr/>
          </p:nvSpPr>
          <p:spPr>
            <a:xfrm rot="20470821">
              <a:off x="4197346" y="722297"/>
              <a:ext cx="442915" cy="420688"/>
            </a:xfrm>
            <a:prstGeom prst="roundRect">
              <a:avLst/>
            </a:prstGeom>
            <a:solidFill>
              <a:schemeClr val="accent3">
                <a:lumMod val="50000"/>
              </a:schemeClr>
            </a:solidFill>
            <a:ln>
              <a:noFill/>
            </a:ln>
          </p:spPr>
          <p:style>
            <a:lnRef idx="2">
              <a:schemeClr val="dk1"/>
            </a:lnRef>
            <a:fillRef idx="1">
              <a:schemeClr val="lt1"/>
            </a:fillRef>
            <a:effectRef idx="0">
              <a:schemeClr val="dk1"/>
            </a:effectRef>
            <a:fontRef idx="minor">
              <a:schemeClr val="dk1"/>
            </a:fontRef>
          </p:style>
          <p:txBody>
            <a:bodyPr anchor="ctr"/>
            <a:lstStyle/>
            <a:p>
              <a:pPr algn="ctr">
                <a:defRPr/>
              </a:pPr>
              <a:endParaRPr kumimoji="1" lang="zh-CN" altLang="en-US" sz="2400"/>
            </a:p>
          </p:txBody>
        </p:sp>
        <p:sp>
          <p:nvSpPr>
            <p:cNvPr id="11" name="圆角矩形 10"/>
            <p:cNvSpPr/>
            <p:nvPr/>
          </p:nvSpPr>
          <p:spPr>
            <a:xfrm rot="319204">
              <a:off x="3778244" y="722297"/>
              <a:ext cx="441327" cy="420688"/>
            </a:xfrm>
            <a:prstGeom prst="roundRect">
              <a:avLst/>
            </a:prstGeom>
            <a:solidFill>
              <a:schemeClr val="accent1">
                <a:lumMod val="75000"/>
              </a:schemeClr>
            </a:solidFill>
            <a:ln>
              <a:noFill/>
            </a:ln>
          </p:spPr>
          <p:style>
            <a:lnRef idx="2">
              <a:schemeClr val="dk1"/>
            </a:lnRef>
            <a:fillRef idx="1">
              <a:schemeClr val="lt1"/>
            </a:fillRef>
            <a:effectRef idx="0">
              <a:schemeClr val="dk1"/>
            </a:effectRef>
            <a:fontRef idx="minor">
              <a:schemeClr val="dk1"/>
            </a:fontRef>
          </p:style>
          <p:txBody>
            <a:bodyPr anchor="ctr"/>
            <a:lstStyle/>
            <a:p>
              <a:pPr algn="ctr">
                <a:defRPr/>
              </a:pPr>
              <a:endParaRPr kumimoji="1" lang="zh-CN" altLang="en-US" sz="2400"/>
            </a:p>
          </p:txBody>
        </p:sp>
        <p:sp>
          <p:nvSpPr>
            <p:cNvPr id="12" name="圆角矩形 11"/>
            <p:cNvSpPr/>
            <p:nvPr/>
          </p:nvSpPr>
          <p:spPr>
            <a:xfrm rot="21148334">
              <a:off x="3368666" y="730235"/>
              <a:ext cx="441327" cy="420687"/>
            </a:xfrm>
            <a:prstGeom prst="roundRect">
              <a:avLst/>
            </a:prstGeom>
            <a:solidFill>
              <a:schemeClr val="accent2"/>
            </a:solidFill>
            <a:ln>
              <a:noFill/>
            </a:ln>
          </p:spPr>
          <p:style>
            <a:lnRef idx="2">
              <a:schemeClr val="dk1"/>
            </a:lnRef>
            <a:fillRef idx="1">
              <a:schemeClr val="lt1"/>
            </a:fillRef>
            <a:effectRef idx="0">
              <a:schemeClr val="dk1"/>
            </a:effectRef>
            <a:fontRef idx="minor">
              <a:schemeClr val="dk1"/>
            </a:fontRef>
          </p:style>
          <p:txBody>
            <a:bodyPr anchor="ctr"/>
            <a:lstStyle/>
            <a:p>
              <a:pPr algn="ctr">
                <a:defRPr/>
              </a:pPr>
              <a:endParaRPr kumimoji="1" lang="zh-CN" altLang="en-US" sz="2400"/>
            </a:p>
          </p:txBody>
        </p:sp>
        <p:sp>
          <p:nvSpPr>
            <p:cNvPr id="8205" name="矩形 1"/>
            <p:cNvSpPr>
              <a:spLocks noChangeArrowheads="1"/>
            </p:cNvSpPr>
            <p:nvPr/>
          </p:nvSpPr>
          <p:spPr bwMode="auto">
            <a:xfrm>
              <a:off x="3324216" y="703089"/>
              <a:ext cx="1743075" cy="481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dist">
                <a:lnSpc>
                  <a:spcPts val="4300"/>
                </a:lnSpc>
              </a:pPr>
              <a:r>
                <a:rPr lang="zh-CN" altLang="en-US" sz="3735" b="1" dirty="0">
                  <a:solidFill>
                    <a:schemeClr val="bg1"/>
                  </a:solidFill>
                  <a:latin typeface="楷体" panose="02010609060101010101" charset="-122"/>
                  <a:ea typeface="楷体" panose="02010609060101010101" charset="-122"/>
                </a:rPr>
                <a:t>文体知识</a:t>
              </a:r>
            </a:p>
          </p:txBody>
        </p:sp>
      </p:grpSp>
      <p:sp>
        <p:nvSpPr>
          <p:cNvPr id="14" name="TextBox 13"/>
          <p:cNvSpPr txBox="1">
            <a:spLocks noChangeArrowheads="1"/>
          </p:cNvSpPr>
          <p:nvPr/>
        </p:nvSpPr>
        <p:spPr bwMode="auto">
          <a:xfrm>
            <a:off x="928292" y="3965575"/>
            <a:ext cx="10424847" cy="583565"/>
          </a:xfrm>
          <a:prstGeom prst="rect">
            <a:avLst/>
          </a:prstGeom>
          <a:noFill/>
          <a:ln w="9525">
            <a:noFill/>
            <a:miter lim="800000"/>
          </a:ln>
        </p:spPr>
        <p:txBody>
          <a:bodyPr wrap="square">
            <a:spAutoFit/>
          </a:bodyPr>
          <a:lstStyle/>
          <a:p>
            <a:pPr>
              <a:defRPr/>
            </a:pPr>
            <a:r>
              <a:rPr lang="zh-CN" altLang="en-US" sz="3200" b="1" dirty="0">
                <a:solidFill>
                  <a:srgbClr val="0000FF"/>
                </a:solidFill>
                <a:latin typeface="楷体" panose="02010609060101010101" charset="-122"/>
                <a:ea typeface="楷体" panose="02010609060101010101" charset="-122"/>
              </a:rPr>
              <a:t>说明顺</a:t>
            </a:r>
            <a:r>
              <a:rPr lang="zh-CN" altLang="en-US" sz="3200" b="1" dirty="0" smtClean="0">
                <a:solidFill>
                  <a:srgbClr val="0000FF"/>
                </a:solidFill>
                <a:latin typeface="楷体" panose="02010609060101010101" charset="-122"/>
                <a:ea typeface="楷体" panose="02010609060101010101" charset="-122"/>
              </a:rPr>
              <a:t>序：</a:t>
            </a:r>
            <a:r>
              <a:rPr lang="zh-CN" altLang="en-US" sz="3200" b="1" dirty="0" smtClean="0">
                <a:solidFill>
                  <a:schemeClr val="tx1">
                    <a:lumMod val="95000"/>
                    <a:lumOff val="5000"/>
                  </a:schemeClr>
                </a:solidFill>
                <a:latin typeface="楷体" panose="02010609060101010101" charset="-122"/>
                <a:ea typeface="楷体" panose="02010609060101010101" charset="-122"/>
              </a:rPr>
              <a:t>时</a:t>
            </a:r>
            <a:r>
              <a:rPr lang="zh-CN" altLang="en-US" sz="3200" b="1" dirty="0">
                <a:solidFill>
                  <a:schemeClr val="tx1">
                    <a:lumMod val="95000"/>
                    <a:lumOff val="5000"/>
                  </a:schemeClr>
                </a:solidFill>
                <a:latin typeface="楷体" panose="02010609060101010101" charset="-122"/>
                <a:ea typeface="楷体" panose="02010609060101010101" charset="-122"/>
              </a:rPr>
              <a:t>间顺序、空间顺序、逻辑顺序。</a:t>
            </a:r>
          </a:p>
        </p:txBody>
      </p:sp>
      <p:sp>
        <p:nvSpPr>
          <p:cNvPr id="15" name="TextBox 14"/>
          <p:cNvSpPr txBox="1">
            <a:spLocks noChangeArrowheads="1"/>
          </p:cNvSpPr>
          <p:nvPr/>
        </p:nvSpPr>
        <p:spPr bwMode="auto">
          <a:xfrm>
            <a:off x="928292" y="4681327"/>
            <a:ext cx="10612371" cy="1370965"/>
          </a:xfrm>
          <a:prstGeom prst="rect">
            <a:avLst/>
          </a:prstGeom>
          <a:noFill/>
          <a:ln w="9525">
            <a:noFill/>
            <a:miter lim="800000"/>
          </a:ln>
        </p:spPr>
        <p:txBody>
          <a:bodyPr wrap="square">
            <a:spAutoFit/>
          </a:bodyPr>
          <a:lstStyle/>
          <a:p>
            <a:pPr>
              <a:lnSpc>
                <a:spcPct val="130000"/>
              </a:lnSpc>
              <a:defRPr/>
            </a:pPr>
            <a:r>
              <a:rPr lang="zh-CN" altLang="en-US" sz="3200" b="1" dirty="0">
                <a:solidFill>
                  <a:srgbClr val="0000FF"/>
                </a:solidFill>
                <a:latin typeface="楷体" panose="02010609060101010101" charset="-122"/>
                <a:ea typeface="楷体" panose="02010609060101010101" charset="-122"/>
              </a:rPr>
              <a:t>说明方</a:t>
            </a:r>
            <a:r>
              <a:rPr lang="zh-CN" altLang="en-US" sz="3200" b="1" dirty="0" smtClean="0">
                <a:solidFill>
                  <a:srgbClr val="0000FF"/>
                </a:solidFill>
                <a:latin typeface="楷体" panose="02010609060101010101" charset="-122"/>
                <a:ea typeface="楷体" panose="02010609060101010101" charset="-122"/>
              </a:rPr>
              <a:t>法：</a:t>
            </a:r>
            <a:r>
              <a:rPr lang="zh-CN" altLang="en-US" sz="3200" b="1" dirty="0" smtClean="0">
                <a:solidFill>
                  <a:schemeClr val="tx1">
                    <a:lumMod val="95000"/>
                    <a:lumOff val="5000"/>
                  </a:schemeClr>
                </a:solidFill>
                <a:latin typeface="楷体" panose="02010609060101010101" charset="-122"/>
                <a:ea typeface="楷体" panose="02010609060101010101" charset="-122"/>
              </a:rPr>
              <a:t>举</a:t>
            </a:r>
            <a:r>
              <a:rPr lang="zh-CN" altLang="en-US" sz="3200" b="1" dirty="0">
                <a:solidFill>
                  <a:schemeClr val="tx1">
                    <a:lumMod val="95000"/>
                    <a:lumOff val="5000"/>
                  </a:schemeClr>
                </a:solidFill>
                <a:latin typeface="楷体" panose="02010609060101010101" charset="-122"/>
                <a:ea typeface="楷体" panose="02010609060101010101" charset="-122"/>
              </a:rPr>
              <a:t>例子、打比方、作比较、列数字、下定义</a:t>
            </a:r>
            <a:r>
              <a:rPr lang="zh-CN" altLang="en-US" sz="3200" b="1" dirty="0" smtClean="0">
                <a:solidFill>
                  <a:schemeClr val="tx1">
                    <a:lumMod val="95000"/>
                    <a:lumOff val="5000"/>
                  </a:schemeClr>
                </a:solidFill>
                <a:latin typeface="楷体" panose="02010609060101010101" charset="-122"/>
                <a:ea typeface="楷体" panose="02010609060101010101" charset="-122"/>
              </a:rPr>
              <a:t>、</a:t>
            </a:r>
            <a:endParaRPr lang="en-US" altLang="zh-CN" sz="3200" b="1" dirty="0" smtClean="0">
              <a:solidFill>
                <a:schemeClr val="tx1">
                  <a:lumMod val="95000"/>
                  <a:lumOff val="5000"/>
                </a:schemeClr>
              </a:solidFill>
              <a:latin typeface="楷体" panose="02010609060101010101" charset="-122"/>
              <a:ea typeface="楷体" panose="02010609060101010101" charset="-122"/>
            </a:endParaRPr>
          </a:p>
          <a:p>
            <a:pPr>
              <a:lnSpc>
                <a:spcPct val="130000"/>
              </a:lnSpc>
              <a:defRPr/>
            </a:pPr>
            <a:r>
              <a:rPr lang="en-US" altLang="zh-CN" sz="3200" b="1" dirty="0">
                <a:solidFill>
                  <a:schemeClr val="tx1">
                    <a:lumMod val="95000"/>
                    <a:lumOff val="5000"/>
                  </a:schemeClr>
                </a:solidFill>
                <a:latin typeface="楷体" panose="02010609060101010101" charset="-122"/>
                <a:ea typeface="楷体" panose="02010609060101010101" charset="-122"/>
              </a:rPr>
              <a:t> </a:t>
            </a:r>
            <a:r>
              <a:rPr lang="en-US" altLang="zh-CN" sz="3200" b="1" dirty="0" smtClean="0">
                <a:solidFill>
                  <a:schemeClr val="tx1">
                    <a:lumMod val="95000"/>
                    <a:lumOff val="5000"/>
                  </a:schemeClr>
                </a:solidFill>
                <a:latin typeface="楷体" panose="02010609060101010101" charset="-122"/>
                <a:ea typeface="楷体" panose="02010609060101010101" charset="-122"/>
              </a:rPr>
              <a:t>         </a:t>
            </a:r>
            <a:r>
              <a:rPr lang="zh-CN" altLang="en-US" sz="3200" b="1" dirty="0" smtClean="0">
                <a:solidFill>
                  <a:schemeClr val="tx1">
                    <a:lumMod val="95000"/>
                    <a:lumOff val="5000"/>
                  </a:schemeClr>
                </a:solidFill>
                <a:latin typeface="楷体" panose="02010609060101010101" charset="-122"/>
                <a:ea typeface="楷体" panose="02010609060101010101" charset="-122"/>
              </a:rPr>
              <a:t>画</a:t>
            </a:r>
            <a:r>
              <a:rPr lang="zh-CN" altLang="en-US" sz="3200" b="1" dirty="0">
                <a:solidFill>
                  <a:schemeClr val="tx1">
                    <a:lumMod val="95000"/>
                    <a:lumOff val="5000"/>
                  </a:schemeClr>
                </a:solidFill>
                <a:latin typeface="楷体" panose="02010609060101010101" charset="-122"/>
                <a:ea typeface="楷体" panose="02010609060101010101" charset="-122"/>
              </a:rPr>
              <a:t>图表、摹状貌、引用等。</a:t>
            </a:r>
          </a:p>
        </p:txBody>
      </p:sp>
      <p:sp>
        <p:nvSpPr>
          <p:cNvPr id="8198" name="TextBox 15"/>
          <p:cNvSpPr txBox="1">
            <a:spLocks noChangeArrowheads="1"/>
          </p:cNvSpPr>
          <p:nvPr/>
        </p:nvSpPr>
        <p:spPr bwMode="auto">
          <a:xfrm>
            <a:off x="2940348" y="1642897"/>
            <a:ext cx="8286749" cy="2453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3200" b="1" dirty="0">
                <a:latin typeface="楷体" panose="02010609060101010101" charset="-122"/>
                <a:ea typeface="楷体" panose="02010609060101010101" charset="-122"/>
              </a:rPr>
              <a:t>按说明对象</a:t>
            </a:r>
            <a:r>
              <a:rPr lang="zh-CN" altLang="en-US" sz="3200" b="1" dirty="0" smtClean="0">
                <a:latin typeface="楷体" panose="02010609060101010101" charset="-122"/>
                <a:ea typeface="楷体" panose="02010609060101010101" charset="-122"/>
              </a:rPr>
              <a:t>分：事</a:t>
            </a:r>
            <a:r>
              <a:rPr lang="zh-CN" altLang="en-US" sz="3200" b="1" dirty="0">
                <a:latin typeface="楷体" panose="02010609060101010101" charset="-122"/>
                <a:ea typeface="楷体" panose="02010609060101010101" charset="-122"/>
              </a:rPr>
              <a:t>物说明文、事理说明文</a:t>
            </a:r>
            <a:endParaRPr lang="en-US" altLang="zh-CN" sz="3200" b="1" dirty="0">
              <a:latin typeface="楷体" panose="02010609060101010101" charset="-122"/>
              <a:ea typeface="楷体" panose="02010609060101010101" charset="-122"/>
            </a:endParaRPr>
          </a:p>
          <a:p>
            <a:pPr>
              <a:lnSpc>
                <a:spcPct val="120000"/>
              </a:lnSpc>
            </a:pPr>
            <a:r>
              <a:rPr lang="zh-CN" altLang="en-US" sz="3200" b="1" dirty="0">
                <a:latin typeface="楷体" panose="02010609060101010101" charset="-122"/>
                <a:ea typeface="楷体" panose="02010609060101010101" charset="-122"/>
              </a:rPr>
              <a:t>按语言风格</a:t>
            </a:r>
            <a:r>
              <a:rPr lang="zh-CN" altLang="en-US" sz="3200" b="1" dirty="0" smtClean="0">
                <a:latin typeface="楷体" panose="02010609060101010101" charset="-122"/>
                <a:ea typeface="楷体" panose="02010609060101010101" charset="-122"/>
              </a:rPr>
              <a:t>分：平</a:t>
            </a:r>
            <a:r>
              <a:rPr lang="zh-CN" altLang="en-US" sz="3200" b="1" dirty="0">
                <a:latin typeface="楷体" panose="02010609060101010101" charset="-122"/>
                <a:ea typeface="楷体" panose="02010609060101010101" charset="-122"/>
              </a:rPr>
              <a:t>实说明文、生动说明文</a:t>
            </a:r>
            <a:endParaRPr lang="en-US" altLang="zh-CN" sz="3200" b="1" dirty="0">
              <a:latin typeface="楷体" panose="02010609060101010101" charset="-122"/>
              <a:ea typeface="楷体" panose="02010609060101010101" charset="-122"/>
            </a:endParaRPr>
          </a:p>
          <a:p>
            <a:pPr>
              <a:lnSpc>
                <a:spcPct val="120000"/>
              </a:lnSpc>
            </a:pPr>
            <a:r>
              <a:rPr lang="zh-CN" altLang="en-US" sz="3200" b="1" dirty="0">
                <a:latin typeface="楷体" panose="02010609060101010101" charset="-122"/>
                <a:ea typeface="楷体" panose="02010609060101010101" charset="-122"/>
              </a:rPr>
              <a:t>按说明特点</a:t>
            </a:r>
            <a:r>
              <a:rPr lang="zh-CN" altLang="en-US" sz="3200" b="1" dirty="0" smtClean="0">
                <a:latin typeface="楷体" panose="02010609060101010101" charset="-122"/>
                <a:ea typeface="楷体" panose="02010609060101010101" charset="-122"/>
              </a:rPr>
              <a:t>分：自</a:t>
            </a:r>
            <a:r>
              <a:rPr lang="zh-CN" altLang="en-US" sz="3200" b="1" dirty="0">
                <a:latin typeface="楷体" panose="02010609060101010101" charset="-122"/>
                <a:ea typeface="楷体" panose="02010609060101010101" charset="-122"/>
              </a:rPr>
              <a:t>然科学说明文、社会科</a:t>
            </a:r>
            <a:r>
              <a:rPr lang="zh-CN" altLang="en-US" sz="3200" b="1" dirty="0" smtClean="0">
                <a:latin typeface="楷体" panose="02010609060101010101" charset="-122"/>
                <a:ea typeface="楷体" panose="02010609060101010101" charset="-122"/>
              </a:rPr>
              <a:t>学    </a:t>
            </a:r>
            <a:endParaRPr lang="en-US" altLang="zh-CN" sz="3200" b="1" dirty="0" smtClean="0">
              <a:latin typeface="楷体" panose="02010609060101010101" charset="-122"/>
              <a:ea typeface="楷体" panose="02010609060101010101" charset="-122"/>
            </a:endParaRPr>
          </a:p>
          <a:p>
            <a:pPr>
              <a:lnSpc>
                <a:spcPct val="120000"/>
              </a:lnSpc>
            </a:pPr>
            <a:r>
              <a:rPr lang="en-US" altLang="zh-CN" sz="3200" b="1" dirty="0">
                <a:latin typeface="楷体" panose="02010609060101010101" charset="-122"/>
                <a:ea typeface="楷体" panose="02010609060101010101" charset="-122"/>
              </a:rPr>
              <a:t> </a:t>
            </a:r>
            <a:r>
              <a:rPr lang="en-US" altLang="zh-CN" sz="3200" b="1" dirty="0" smtClean="0">
                <a:latin typeface="楷体" panose="02010609060101010101" charset="-122"/>
                <a:ea typeface="楷体" panose="02010609060101010101" charset="-122"/>
              </a:rPr>
              <a:t>             </a:t>
            </a:r>
            <a:r>
              <a:rPr lang="zh-CN" altLang="en-US" sz="3200" b="1" dirty="0" smtClean="0">
                <a:latin typeface="楷体" panose="02010609060101010101" charset="-122"/>
                <a:ea typeface="楷体" panose="02010609060101010101" charset="-122"/>
              </a:rPr>
              <a:t>说</a:t>
            </a:r>
            <a:r>
              <a:rPr lang="zh-CN" altLang="en-US" sz="3200" b="1" dirty="0">
                <a:latin typeface="楷体" panose="02010609060101010101" charset="-122"/>
                <a:ea typeface="楷体" panose="02010609060101010101" charset="-122"/>
              </a:rPr>
              <a:t>明文</a:t>
            </a:r>
          </a:p>
        </p:txBody>
      </p:sp>
      <p:sp>
        <p:nvSpPr>
          <p:cNvPr id="8199" name="矩形 16"/>
          <p:cNvSpPr>
            <a:spLocks noChangeArrowheads="1"/>
          </p:cNvSpPr>
          <p:nvPr/>
        </p:nvSpPr>
        <p:spPr bwMode="auto">
          <a:xfrm>
            <a:off x="928292" y="2330447"/>
            <a:ext cx="1590343"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200" b="1" dirty="0">
                <a:solidFill>
                  <a:srgbClr val="0000FF"/>
                </a:solidFill>
                <a:latin typeface="楷体" panose="02010609060101010101" charset="-122"/>
                <a:ea typeface="楷体" panose="02010609060101010101" charset="-122"/>
              </a:rPr>
              <a:t>说明文分类</a:t>
            </a:r>
          </a:p>
        </p:txBody>
      </p:sp>
      <p:sp>
        <p:nvSpPr>
          <p:cNvPr id="18" name="左大括号 17"/>
          <p:cNvSpPr/>
          <p:nvPr/>
        </p:nvSpPr>
        <p:spPr>
          <a:xfrm>
            <a:off x="2627345" y="1844361"/>
            <a:ext cx="381000" cy="2034645"/>
          </a:xfrm>
          <a:prstGeom prst="leftBrace">
            <a:avLst>
              <a:gd name="adj1" fmla="val 55000"/>
              <a:gd name="adj2" fmla="val 50000"/>
            </a:avLst>
          </a:prstGeom>
        </p:spPr>
        <p:style>
          <a:lnRef idx="2">
            <a:schemeClr val="dk1"/>
          </a:lnRef>
          <a:fillRef idx="0">
            <a:schemeClr val="dk1"/>
          </a:fillRef>
          <a:effectRef idx="1">
            <a:schemeClr val="dk1"/>
          </a:effectRef>
          <a:fontRef idx="minor">
            <a:schemeClr val="tx1"/>
          </a:fontRef>
        </p:style>
        <p:txBody>
          <a:bodyPr anchor="ctr"/>
          <a:lstStyle/>
          <a:p>
            <a:pPr algn="ctr">
              <a:defRPr/>
            </a:pPr>
            <a:endParaRPr lang="zh-CN" altLang="en-US" sz="3200">
              <a:latin typeface="楷体" panose="02010609060101010101" charset="-122"/>
              <a:ea typeface="楷体" panose="02010609060101010101" charset="-122"/>
            </a:endParaRPr>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199"/>
                                        </p:tgtEl>
                                        <p:attrNameLst>
                                          <p:attrName>style.visibility</p:attrName>
                                        </p:attrNameLst>
                                      </p:cBhvr>
                                      <p:to>
                                        <p:strVal val="visible"/>
                                      </p:to>
                                    </p:set>
                                    <p:animEffect transition="in" filter="randombar(horizontal)">
                                      <p:cBhvr>
                                        <p:cTn id="7" dur="500"/>
                                        <p:tgtEl>
                                          <p:spTgt spid="8199"/>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randombar(horizontal)">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8198"/>
                                        </p:tgtEl>
                                        <p:attrNameLst>
                                          <p:attrName>style.visibility</p:attrName>
                                        </p:attrNameLst>
                                      </p:cBhvr>
                                      <p:to>
                                        <p:strVal val="visible"/>
                                      </p:to>
                                    </p:set>
                                    <p:animEffect transition="in" filter="barn(inVertical)">
                                      <p:cBhvr>
                                        <p:cTn id="17" dur="500"/>
                                        <p:tgtEl>
                                          <p:spTgt spid="8198"/>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barn(inVertical)">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barn(inVertical)">
                                      <p:cBhvr>
                                        <p:cTn id="2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8198" grpId="0"/>
      <p:bldP spid="8199" grpId="0"/>
      <p:bldP spid="18" grpId="0"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70" name="组合 8"/>
          <p:cNvGrpSpPr/>
          <p:nvPr/>
        </p:nvGrpSpPr>
        <p:grpSpPr bwMode="auto">
          <a:xfrm>
            <a:off x="0" y="42333"/>
            <a:ext cx="2734733" cy="666288"/>
            <a:chOff x="0" y="-63"/>
            <a:chExt cx="3231" cy="786"/>
          </a:xfrm>
        </p:grpSpPr>
        <p:sp>
          <p:nvSpPr>
            <p:cNvPr id="7179" name="文本框 6"/>
            <p:cNvSpPr txBox="1">
              <a:spLocks noChangeArrowheads="1"/>
            </p:cNvSpPr>
            <p:nvPr/>
          </p:nvSpPr>
          <p:spPr bwMode="auto">
            <a:xfrm>
              <a:off x="678" y="-63"/>
              <a:ext cx="2461" cy="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kumimoji="1" lang="zh-CN" altLang="en-US" sz="3735" dirty="0">
                  <a:latin typeface="黑体" panose="02010609060101010101" charset="-122"/>
                  <a:ea typeface="黑体" panose="02010609060101010101" charset="-122"/>
                </a:rPr>
                <a:t>知识备查</a:t>
              </a:r>
            </a:p>
          </p:txBody>
        </p:sp>
        <p:cxnSp>
          <p:nvCxnSpPr>
            <p:cNvPr id="10" name="直线连接符 9"/>
            <p:cNvCxnSpPr/>
            <p:nvPr/>
          </p:nvCxnSpPr>
          <p:spPr>
            <a:xfrm>
              <a:off x="0" y="701"/>
              <a:ext cx="3231" cy="0"/>
            </a:xfrm>
            <a:prstGeom prst="line">
              <a:avLst/>
            </a:prstGeom>
            <a:ln>
              <a:solidFill>
                <a:srgbClr val="0FB746"/>
              </a:solidFill>
            </a:ln>
            <a:effectLst/>
          </p:spPr>
          <p:style>
            <a:lnRef idx="2">
              <a:schemeClr val="accent1"/>
            </a:lnRef>
            <a:fillRef idx="0">
              <a:schemeClr val="accent1"/>
            </a:fillRef>
            <a:effectRef idx="1">
              <a:schemeClr val="accent1"/>
            </a:effectRef>
            <a:fontRef idx="minor">
              <a:schemeClr val="tx1"/>
            </a:fontRef>
          </p:style>
        </p:cxnSp>
        <p:sp>
          <p:nvSpPr>
            <p:cNvPr id="11" name="菱形 10"/>
            <p:cNvSpPr/>
            <p:nvPr/>
          </p:nvSpPr>
          <p:spPr>
            <a:xfrm>
              <a:off x="125" y="149"/>
              <a:ext cx="553" cy="552"/>
            </a:xfrm>
            <a:prstGeom prst="diamond">
              <a:avLst/>
            </a:prstGeom>
            <a:solidFill>
              <a:srgbClr val="0FB7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sz="2400">
                <a:latin typeface="黑体" panose="02010609060101010101" charset="-122"/>
                <a:ea typeface="黑体" panose="02010609060101010101" charset="-122"/>
              </a:endParaRPr>
            </a:p>
          </p:txBody>
        </p:sp>
      </p:grpSp>
      <p:grpSp>
        <p:nvGrpSpPr>
          <p:cNvPr id="7171" name="组合 1"/>
          <p:cNvGrpSpPr/>
          <p:nvPr/>
        </p:nvGrpSpPr>
        <p:grpSpPr bwMode="auto">
          <a:xfrm>
            <a:off x="4933956" y="568491"/>
            <a:ext cx="2324088" cy="713316"/>
            <a:chOff x="3339579" y="615935"/>
            <a:chExt cx="1743075" cy="534987"/>
          </a:xfrm>
        </p:grpSpPr>
        <p:sp>
          <p:nvSpPr>
            <p:cNvPr id="8" name="圆角矩形 7"/>
            <p:cNvSpPr/>
            <p:nvPr/>
          </p:nvSpPr>
          <p:spPr>
            <a:xfrm rot="555800">
              <a:off x="4602160" y="715947"/>
              <a:ext cx="442915" cy="419100"/>
            </a:xfrm>
            <a:prstGeom prst="roundRect">
              <a:avLst/>
            </a:prstGeom>
            <a:solidFill>
              <a:schemeClr val="accent6">
                <a:lumMod val="75000"/>
              </a:schemeClr>
            </a:solidFill>
            <a:ln>
              <a:noFill/>
            </a:ln>
          </p:spPr>
          <p:style>
            <a:lnRef idx="2">
              <a:schemeClr val="dk1"/>
            </a:lnRef>
            <a:fillRef idx="1">
              <a:schemeClr val="lt1"/>
            </a:fillRef>
            <a:effectRef idx="0">
              <a:schemeClr val="dk1"/>
            </a:effectRef>
            <a:fontRef idx="minor">
              <a:schemeClr val="dk1"/>
            </a:fontRef>
          </p:style>
          <p:txBody>
            <a:bodyPr anchor="ctr"/>
            <a:lstStyle/>
            <a:p>
              <a:pPr algn="ctr">
                <a:defRPr/>
              </a:pPr>
              <a:endParaRPr kumimoji="1" lang="zh-CN" altLang="en-US" sz="2400"/>
            </a:p>
          </p:txBody>
        </p:sp>
        <p:sp>
          <p:nvSpPr>
            <p:cNvPr id="9" name="圆角矩形 8"/>
            <p:cNvSpPr/>
            <p:nvPr/>
          </p:nvSpPr>
          <p:spPr>
            <a:xfrm rot="20470821">
              <a:off x="4197346" y="722297"/>
              <a:ext cx="442914" cy="420688"/>
            </a:xfrm>
            <a:prstGeom prst="roundRect">
              <a:avLst/>
            </a:prstGeom>
            <a:solidFill>
              <a:schemeClr val="accent3">
                <a:lumMod val="50000"/>
              </a:schemeClr>
            </a:solidFill>
            <a:ln>
              <a:noFill/>
            </a:ln>
          </p:spPr>
          <p:style>
            <a:lnRef idx="2">
              <a:schemeClr val="dk1"/>
            </a:lnRef>
            <a:fillRef idx="1">
              <a:schemeClr val="lt1"/>
            </a:fillRef>
            <a:effectRef idx="0">
              <a:schemeClr val="dk1"/>
            </a:effectRef>
            <a:fontRef idx="minor">
              <a:schemeClr val="dk1"/>
            </a:fontRef>
          </p:style>
          <p:txBody>
            <a:bodyPr anchor="ctr"/>
            <a:lstStyle/>
            <a:p>
              <a:pPr algn="ctr">
                <a:defRPr/>
              </a:pPr>
              <a:endParaRPr kumimoji="1" lang="zh-CN" altLang="en-US" sz="2400"/>
            </a:p>
          </p:txBody>
        </p:sp>
        <p:sp>
          <p:nvSpPr>
            <p:cNvPr id="12" name="圆角矩形 11"/>
            <p:cNvSpPr/>
            <p:nvPr/>
          </p:nvSpPr>
          <p:spPr>
            <a:xfrm rot="319204">
              <a:off x="3778244" y="722297"/>
              <a:ext cx="441327" cy="420688"/>
            </a:xfrm>
            <a:prstGeom prst="roundRect">
              <a:avLst/>
            </a:prstGeom>
            <a:solidFill>
              <a:schemeClr val="accent1">
                <a:lumMod val="75000"/>
              </a:schemeClr>
            </a:solidFill>
            <a:ln>
              <a:noFill/>
            </a:ln>
          </p:spPr>
          <p:style>
            <a:lnRef idx="2">
              <a:schemeClr val="dk1"/>
            </a:lnRef>
            <a:fillRef idx="1">
              <a:schemeClr val="lt1"/>
            </a:fillRef>
            <a:effectRef idx="0">
              <a:schemeClr val="dk1"/>
            </a:effectRef>
            <a:fontRef idx="minor">
              <a:schemeClr val="dk1"/>
            </a:fontRef>
          </p:style>
          <p:txBody>
            <a:bodyPr anchor="ctr"/>
            <a:lstStyle/>
            <a:p>
              <a:pPr algn="ctr">
                <a:defRPr/>
              </a:pPr>
              <a:endParaRPr kumimoji="1" lang="zh-CN" altLang="en-US" sz="2400"/>
            </a:p>
          </p:txBody>
        </p:sp>
        <p:sp>
          <p:nvSpPr>
            <p:cNvPr id="13" name="圆角矩形 12"/>
            <p:cNvSpPr/>
            <p:nvPr/>
          </p:nvSpPr>
          <p:spPr>
            <a:xfrm rot="21148334">
              <a:off x="3368666" y="730235"/>
              <a:ext cx="441327" cy="420687"/>
            </a:xfrm>
            <a:prstGeom prst="roundRect">
              <a:avLst/>
            </a:prstGeom>
            <a:solidFill>
              <a:schemeClr val="accent2"/>
            </a:solidFill>
            <a:ln>
              <a:noFill/>
            </a:ln>
          </p:spPr>
          <p:style>
            <a:lnRef idx="2">
              <a:schemeClr val="dk1"/>
            </a:lnRef>
            <a:fillRef idx="1">
              <a:schemeClr val="lt1"/>
            </a:fillRef>
            <a:effectRef idx="0">
              <a:schemeClr val="dk1"/>
            </a:effectRef>
            <a:fontRef idx="minor">
              <a:schemeClr val="dk1"/>
            </a:fontRef>
          </p:style>
          <p:txBody>
            <a:bodyPr anchor="ctr"/>
            <a:lstStyle/>
            <a:p>
              <a:pPr algn="ctr">
                <a:defRPr/>
              </a:pPr>
              <a:endParaRPr kumimoji="1" lang="zh-CN" altLang="en-US" sz="2400"/>
            </a:p>
          </p:txBody>
        </p:sp>
        <p:sp>
          <p:nvSpPr>
            <p:cNvPr id="7178" name="矩形 1"/>
            <p:cNvSpPr>
              <a:spLocks noChangeArrowheads="1"/>
            </p:cNvSpPr>
            <p:nvPr/>
          </p:nvSpPr>
          <p:spPr bwMode="auto">
            <a:xfrm>
              <a:off x="3339579" y="615935"/>
              <a:ext cx="1743075" cy="481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dist">
                <a:lnSpc>
                  <a:spcPts val="4300"/>
                </a:lnSpc>
              </a:pPr>
              <a:r>
                <a:rPr lang="zh-CN" altLang="en-US" sz="3735" b="1" dirty="0">
                  <a:solidFill>
                    <a:schemeClr val="bg1"/>
                  </a:solidFill>
                  <a:latin typeface="楷体" panose="02010609060101010101" charset="-122"/>
                  <a:ea typeface="楷体" panose="02010609060101010101" charset="-122"/>
                </a:rPr>
                <a:t>作</a:t>
              </a:r>
              <a:r>
                <a:rPr lang="zh-CN" altLang="en-US" sz="3735" b="1" dirty="0" smtClean="0">
                  <a:solidFill>
                    <a:schemeClr val="bg1"/>
                  </a:solidFill>
                  <a:latin typeface="楷体" panose="02010609060101010101" charset="-122"/>
                  <a:ea typeface="楷体" panose="02010609060101010101" charset="-122"/>
                </a:rPr>
                <a:t>者</a:t>
              </a:r>
              <a:r>
                <a:rPr lang="zh-CN" altLang="en-US" sz="3735" b="1" dirty="0">
                  <a:solidFill>
                    <a:schemeClr val="bg1"/>
                  </a:solidFill>
                  <a:latin typeface="楷体" panose="02010609060101010101" charset="-122"/>
                  <a:ea typeface="楷体" panose="02010609060101010101" charset="-122"/>
                </a:rPr>
                <a:t>简介</a:t>
              </a:r>
            </a:p>
          </p:txBody>
        </p:sp>
      </p:grpSp>
      <p:sp>
        <p:nvSpPr>
          <p:cNvPr id="7172" name="矩形 13"/>
          <p:cNvSpPr>
            <a:spLocks noChangeArrowheads="1"/>
          </p:cNvSpPr>
          <p:nvPr/>
        </p:nvSpPr>
        <p:spPr bwMode="auto">
          <a:xfrm>
            <a:off x="3238500" y="1438176"/>
            <a:ext cx="8572500" cy="506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45720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indent="0">
              <a:lnSpc>
                <a:spcPct val="110000"/>
              </a:lnSpc>
            </a:pPr>
            <a:r>
              <a:rPr lang="zh-CN" altLang="en-US" sz="2935" b="1" dirty="0" smtClean="0">
                <a:latin typeface="楷体" panose="02010609060101010101" charset="-122"/>
                <a:ea typeface="楷体" panose="02010609060101010101" charset="-122"/>
              </a:rPr>
              <a:t>    竺</a:t>
            </a:r>
            <a:r>
              <a:rPr lang="zh-CN" altLang="en-US" sz="2935" b="1" dirty="0">
                <a:latin typeface="楷体" panose="02010609060101010101" charset="-122"/>
                <a:ea typeface="楷体" panose="02010609060101010101" charset="-122"/>
              </a:rPr>
              <a:t>可</a:t>
            </a:r>
            <a:r>
              <a:rPr lang="zh-CN" altLang="en-US" sz="2935" b="1" dirty="0" smtClean="0">
                <a:latin typeface="楷体" panose="02010609060101010101" charset="-122"/>
                <a:ea typeface="楷体" panose="02010609060101010101" charset="-122"/>
              </a:rPr>
              <a:t>桢（</a:t>
            </a:r>
            <a:r>
              <a:rPr lang="en-US" altLang="zh-CN" sz="2935" b="1" dirty="0" smtClean="0">
                <a:latin typeface="楷体" panose="02010609060101010101" charset="-122"/>
                <a:ea typeface="楷体" panose="02010609060101010101" charset="-122"/>
              </a:rPr>
              <a:t>1890—1974</a:t>
            </a:r>
            <a:r>
              <a:rPr lang="zh-CN" altLang="en-US" sz="2935" b="1" dirty="0" smtClean="0">
                <a:latin typeface="楷体" panose="02010609060101010101" charset="-122"/>
                <a:ea typeface="楷体" panose="02010609060101010101" charset="-122"/>
              </a:rPr>
              <a:t>），中</a:t>
            </a:r>
            <a:r>
              <a:rPr lang="zh-CN" altLang="en-US" sz="2935" b="1" dirty="0">
                <a:latin typeface="楷体" panose="02010609060101010101" charset="-122"/>
                <a:ea typeface="楷体" panose="02010609060101010101" charset="-122"/>
              </a:rPr>
              <a:t>国科学院院</a:t>
            </a:r>
            <a:r>
              <a:rPr lang="zh-CN" altLang="en-US" sz="2935" b="1" dirty="0" smtClean="0">
                <a:latin typeface="楷体" panose="02010609060101010101" charset="-122"/>
                <a:ea typeface="楷体" panose="02010609060101010101" charset="-122"/>
              </a:rPr>
              <a:t>士，中</a:t>
            </a:r>
            <a:r>
              <a:rPr lang="zh-CN" altLang="en-US" sz="2935" b="1" dirty="0">
                <a:latin typeface="楷体" panose="02010609060101010101" charset="-122"/>
                <a:ea typeface="楷体" panose="02010609060101010101" charset="-122"/>
              </a:rPr>
              <a:t>国共产党党</a:t>
            </a:r>
            <a:r>
              <a:rPr lang="zh-CN" altLang="en-US" sz="2935" b="1" dirty="0" smtClean="0">
                <a:latin typeface="楷体" panose="02010609060101010101" charset="-122"/>
                <a:ea typeface="楷体" panose="02010609060101010101" charset="-122"/>
              </a:rPr>
              <a:t>员，中</a:t>
            </a:r>
            <a:r>
              <a:rPr lang="zh-CN" altLang="en-US" sz="2935" b="1" dirty="0">
                <a:latin typeface="楷体" panose="02010609060101010101" charset="-122"/>
                <a:ea typeface="楷体" panose="02010609060101010101" charset="-122"/>
              </a:rPr>
              <a:t>国近代气象学家、地理学家、教育</a:t>
            </a:r>
            <a:r>
              <a:rPr lang="zh-CN" altLang="en-US" sz="2935" b="1" dirty="0" smtClean="0">
                <a:latin typeface="楷体" panose="02010609060101010101" charset="-122"/>
                <a:ea typeface="楷体" panose="02010609060101010101" charset="-122"/>
              </a:rPr>
              <a:t>家，中</a:t>
            </a:r>
            <a:r>
              <a:rPr lang="zh-CN" altLang="en-US" sz="2935" b="1" dirty="0">
                <a:latin typeface="楷体" panose="02010609060101010101" charset="-122"/>
                <a:ea typeface="楷体" panose="02010609060101010101" charset="-122"/>
              </a:rPr>
              <a:t>国近代地理学和气象学的奠基者。字</a:t>
            </a:r>
            <a:r>
              <a:rPr lang="zh-CN" altLang="en-US" sz="2935" b="1" dirty="0" smtClean="0">
                <a:latin typeface="楷体" panose="02010609060101010101" charset="-122"/>
                <a:ea typeface="楷体" panose="02010609060101010101" charset="-122"/>
              </a:rPr>
              <a:t>藕</a:t>
            </a:r>
            <a:endParaRPr lang="en-US" altLang="zh-CN" sz="2935" b="1" dirty="0" smtClean="0">
              <a:latin typeface="楷体" panose="02010609060101010101" charset="-122"/>
              <a:ea typeface="楷体" panose="02010609060101010101" charset="-122"/>
            </a:endParaRPr>
          </a:p>
          <a:p>
            <a:pPr indent="0">
              <a:lnSpc>
                <a:spcPct val="110000"/>
              </a:lnSpc>
            </a:pPr>
            <a:r>
              <a:rPr lang="zh-CN" altLang="en-US" sz="2935" b="1" dirty="0" smtClean="0">
                <a:latin typeface="楷体" panose="02010609060101010101" charset="-122"/>
                <a:ea typeface="楷体" panose="02010609060101010101" charset="-122"/>
              </a:rPr>
              <a:t>舫，浙</a:t>
            </a:r>
            <a:r>
              <a:rPr lang="zh-CN" altLang="en-US" sz="2935" b="1" dirty="0">
                <a:latin typeface="楷体" panose="02010609060101010101" charset="-122"/>
                <a:ea typeface="楷体" panose="02010609060101010101" charset="-122"/>
              </a:rPr>
              <a:t>江省绍兴县东关镇人。对建立和发展中国现代气象事业和自然资源综合科学考察事业有重要贡献。长期关注人口、资源、环境问</a:t>
            </a:r>
            <a:r>
              <a:rPr lang="zh-CN" altLang="en-US" sz="2935" b="1" dirty="0" smtClean="0">
                <a:latin typeface="楷体" panose="02010609060101010101" charset="-122"/>
                <a:ea typeface="楷体" panose="02010609060101010101" charset="-122"/>
              </a:rPr>
              <a:t>题，是</a:t>
            </a:r>
            <a:r>
              <a:rPr lang="zh-CN" altLang="en-US" sz="2935" b="1" dirty="0">
                <a:latin typeface="楷体" panose="02010609060101010101" charset="-122"/>
                <a:ea typeface="楷体" panose="02010609060101010101" charset="-122"/>
              </a:rPr>
              <a:t>“可持续发展”思想与实践的先行者。一生在气象学、气候学、地理学、自然科学史等方面的造诣都很高。主要著作有</a:t>
            </a:r>
            <a:r>
              <a:rPr lang="en-US" altLang="zh-CN" sz="2935" b="1" dirty="0">
                <a:latin typeface="楷体" panose="02010609060101010101" charset="-122"/>
                <a:ea typeface="楷体" panose="02010609060101010101" charset="-122"/>
              </a:rPr>
              <a:t>《</a:t>
            </a:r>
            <a:r>
              <a:rPr lang="zh-CN" altLang="en-US" sz="2935" b="1" dirty="0">
                <a:latin typeface="楷体" panose="02010609060101010101" charset="-122"/>
                <a:ea typeface="楷体" panose="02010609060101010101" charset="-122"/>
              </a:rPr>
              <a:t>物候学</a:t>
            </a:r>
            <a:r>
              <a:rPr lang="en-US" altLang="zh-CN" sz="2935" b="1" dirty="0">
                <a:latin typeface="楷体" panose="02010609060101010101" charset="-122"/>
                <a:ea typeface="楷体" panose="02010609060101010101" charset="-122"/>
              </a:rPr>
              <a:t>》《</a:t>
            </a:r>
            <a:r>
              <a:rPr lang="zh-CN" altLang="en-US" sz="2935" b="1" dirty="0">
                <a:latin typeface="楷体" panose="02010609060101010101" charset="-122"/>
                <a:ea typeface="楷体" panose="02010609060101010101" charset="-122"/>
              </a:rPr>
              <a:t>中国近五千年来气候变迁的初步研究</a:t>
            </a:r>
            <a:r>
              <a:rPr lang="en-US" altLang="zh-CN" sz="2935" b="1" dirty="0">
                <a:latin typeface="楷体" panose="02010609060101010101" charset="-122"/>
                <a:ea typeface="楷体" panose="02010609060101010101" charset="-122"/>
              </a:rPr>
              <a:t>》</a:t>
            </a:r>
            <a:r>
              <a:rPr lang="zh-CN" altLang="en-US" sz="2935" b="1" dirty="0">
                <a:latin typeface="楷体" panose="02010609060101010101" charset="-122"/>
                <a:ea typeface="楷体" panose="02010609060101010101" charset="-122"/>
              </a:rPr>
              <a:t>等。有</a:t>
            </a:r>
            <a:r>
              <a:rPr lang="en-US" altLang="zh-CN" sz="2935" b="1" dirty="0">
                <a:latin typeface="楷体" panose="02010609060101010101" charset="-122"/>
                <a:ea typeface="楷体" panose="02010609060101010101" charset="-122"/>
              </a:rPr>
              <a:t>《</a:t>
            </a:r>
            <a:r>
              <a:rPr lang="zh-CN" altLang="en-US" sz="2935" b="1" dirty="0">
                <a:latin typeface="楷体" panose="02010609060101010101" charset="-122"/>
                <a:ea typeface="楷体" panose="02010609060101010101" charset="-122"/>
              </a:rPr>
              <a:t>竺可桢全集</a:t>
            </a:r>
            <a:r>
              <a:rPr lang="en-US" altLang="zh-CN" sz="2935" b="1" dirty="0">
                <a:latin typeface="楷体" panose="02010609060101010101" charset="-122"/>
                <a:ea typeface="楷体" panose="02010609060101010101" charset="-122"/>
              </a:rPr>
              <a:t>》</a:t>
            </a:r>
            <a:r>
              <a:rPr lang="zh-CN" altLang="en-US" sz="2935" b="1" dirty="0">
                <a:latin typeface="楷体" panose="02010609060101010101" charset="-122"/>
                <a:ea typeface="楷体" panose="02010609060101010101" charset="-122"/>
              </a:rPr>
              <a:t>。</a:t>
            </a:r>
          </a:p>
        </p:txBody>
      </p:sp>
      <p:pic>
        <p:nvPicPr>
          <p:cNvPr id="7173" name="图片 14" descr="42166d224f4a20a42c0dc46693529822720ed00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23392" y="2084851"/>
            <a:ext cx="2404533" cy="3435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rand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43" name="组合 8"/>
          <p:cNvGrpSpPr/>
          <p:nvPr/>
        </p:nvGrpSpPr>
        <p:grpSpPr bwMode="auto">
          <a:xfrm>
            <a:off x="0" y="42333"/>
            <a:ext cx="2734733" cy="666248"/>
            <a:chOff x="0" y="-63"/>
            <a:chExt cx="3231" cy="785"/>
          </a:xfrm>
        </p:grpSpPr>
        <p:sp>
          <p:nvSpPr>
            <p:cNvPr id="10257" name="文本框 6"/>
            <p:cNvSpPr txBox="1">
              <a:spLocks noChangeArrowheads="1"/>
            </p:cNvSpPr>
            <p:nvPr/>
          </p:nvSpPr>
          <p:spPr bwMode="auto">
            <a:xfrm>
              <a:off x="678" y="-63"/>
              <a:ext cx="2461" cy="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kumimoji="1" lang="zh-CN" altLang="en-US" sz="3735">
                  <a:latin typeface="黑体" panose="02010609060101010101" charset="-122"/>
                  <a:ea typeface="黑体" panose="02010609060101010101" charset="-122"/>
                </a:rPr>
                <a:t>预习检查</a:t>
              </a:r>
            </a:p>
          </p:txBody>
        </p:sp>
        <p:cxnSp>
          <p:nvCxnSpPr>
            <p:cNvPr id="63" name="直线连接符 9"/>
            <p:cNvCxnSpPr/>
            <p:nvPr/>
          </p:nvCxnSpPr>
          <p:spPr>
            <a:xfrm>
              <a:off x="0" y="700"/>
              <a:ext cx="3231" cy="0"/>
            </a:xfrm>
            <a:prstGeom prst="line">
              <a:avLst/>
            </a:prstGeom>
            <a:ln>
              <a:solidFill>
                <a:srgbClr val="0FB746"/>
              </a:solidFill>
            </a:ln>
            <a:effectLst/>
          </p:spPr>
          <p:style>
            <a:lnRef idx="2">
              <a:schemeClr val="accent1"/>
            </a:lnRef>
            <a:fillRef idx="0">
              <a:schemeClr val="accent1"/>
            </a:fillRef>
            <a:effectRef idx="1">
              <a:schemeClr val="accent1"/>
            </a:effectRef>
            <a:fontRef idx="minor">
              <a:schemeClr val="tx1"/>
            </a:fontRef>
          </p:style>
        </p:cxnSp>
        <p:sp>
          <p:nvSpPr>
            <p:cNvPr id="64" name="菱形 63"/>
            <p:cNvSpPr/>
            <p:nvPr/>
          </p:nvSpPr>
          <p:spPr>
            <a:xfrm>
              <a:off x="125" y="149"/>
              <a:ext cx="553" cy="551"/>
            </a:xfrm>
            <a:prstGeom prst="diamond">
              <a:avLst/>
            </a:prstGeom>
            <a:solidFill>
              <a:srgbClr val="0FB7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sz="2400">
                <a:latin typeface="黑体" panose="02010609060101010101" charset="-122"/>
                <a:ea typeface="黑体" panose="02010609060101010101" charset="-122"/>
              </a:endParaRPr>
            </a:p>
          </p:txBody>
        </p:sp>
      </p:grpSp>
      <p:sp>
        <p:nvSpPr>
          <p:cNvPr id="11" name="矩形 22"/>
          <p:cNvSpPr>
            <a:spLocks noChangeArrowheads="1"/>
          </p:cNvSpPr>
          <p:nvPr/>
        </p:nvSpPr>
        <p:spPr bwMode="auto">
          <a:xfrm>
            <a:off x="702568" y="1508787"/>
            <a:ext cx="11250083" cy="4401820"/>
          </a:xfrm>
          <a:prstGeom prst="rect">
            <a:avLst/>
          </a:prstGeom>
          <a:solidFill>
            <a:srgbClr val="FFFFFF">
              <a:alpha val="47058"/>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200000"/>
              </a:lnSpc>
            </a:pPr>
            <a:r>
              <a:rPr lang="zh-CN" altLang="en-US" sz="4665" b="1" dirty="0">
                <a:solidFill>
                  <a:srgbClr val="FF0000"/>
                </a:solidFill>
                <a:latin typeface="楷体" panose="02010609060101010101" charset="-122"/>
                <a:ea typeface="楷体" panose="02010609060101010101" charset="-122"/>
              </a:rPr>
              <a:t>翩</a:t>
            </a:r>
            <a:r>
              <a:rPr lang="zh-CN" altLang="en-US" sz="4665" b="1" dirty="0" smtClean="0">
                <a:latin typeface="楷体" panose="02010609060101010101" charset="-122"/>
                <a:ea typeface="楷体" panose="02010609060101010101" charset="-122"/>
              </a:rPr>
              <a:t>然     </a:t>
            </a:r>
            <a:r>
              <a:rPr lang="zh-CN" altLang="en-US" sz="4665" b="1" dirty="0" smtClean="0">
                <a:solidFill>
                  <a:srgbClr val="FF0000"/>
                </a:solidFill>
                <a:latin typeface="楷体" panose="02010609060101010101" charset="-122"/>
                <a:ea typeface="楷体" panose="02010609060101010101" charset="-122"/>
              </a:rPr>
              <a:t>簌</a:t>
            </a:r>
            <a:r>
              <a:rPr lang="zh-CN" altLang="en-US" sz="4665" b="1" dirty="0" smtClean="0">
                <a:latin typeface="楷体" panose="02010609060101010101" charset="-122"/>
                <a:ea typeface="楷体" panose="02010609060101010101" charset="-122"/>
              </a:rPr>
              <a:t>簌     </a:t>
            </a:r>
            <a:r>
              <a:rPr lang="zh-CN" altLang="en-US" sz="4665" b="1" dirty="0">
                <a:latin typeface="楷体" panose="02010609060101010101" charset="-122"/>
                <a:ea typeface="楷体" panose="02010609060101010101" charset="-122"/>
              </a:rPr>
              <a:t>物</a:t>
            </a:r>
            <a:r>
              <a:rPr lang="zh-CN" altLang="en-US" sz="4665" b="1" dirty="0" smtClean="0">
                <a:solidFill>
                  <a:srgbClr val="FF0000"/>
                </a:solidFill>
                <a:latin typeface="楷体" panose="02010609060101010101" charset="-122"/>
                <a:ea typeface="楷体" panose="02010609060101010101" charset="-122"/>
              </a:rPr>
              <a:t>候      载</a:t>
            </a:r>
            <a:r>
              <a:rPr lang="zh-CN" altLang="en-US" sz="4665" b="1" dirty="0" smtClean="0">
                <a:latin typeface="楷体" panose="02010609060101010101" charset="-122"/>
                <a:ea typeface="楷体" panose="02010609060101010101" charset="-122"/>
              </a:rPr>
              <a:t>途</a:t>
            </a:r>
            <a:endParaRPr lang="en-US" altLang="zh-CN" sz="4665" b="1" dirty="0" smtClean="0">
              <a:latin typeface="楷体" panose="02010609060101010101" charset="-122"/>
              <a:ea typeface="楷体" panose="02010609060101010101" charset="-122"/>
            </a:endParaRPr>
          </a:p>
          <a:p>
            <a:pPr>
              <a:lnSpc>
                <a:spcPct val="200000"/>
              </a:lnSpc>
            </a:pPr>
            <a:r>
              <a:rPr lang="zh-CN" altLang="en-US" sz="4665" b="1" dirty="0" smtClean="0">
                <a:latin typeface="楷体" panose="02010609060101010101" charset="-122"/>
                <a:ea typeface="楷体" panose="02010609060101010101" charset="-122"/>
              </a:rPr>
              <a:t>农</a:t>
            </a:r>
            <a:r>
              <a:rPr lang="zh-CN" altLang="en-US" sz="4665" b="1" dirty="0" smtClean="0">
                <a:solidFill>
                  <a:srgbClr val="FF0000"/>
                </a:solidFill>
                <a:latin typeface="楷体" panose="02010609060101010101" charset="-122"/>
                <a:ea typeface="楷体" panose="02010609060101010101" charset="-122"/>
              </a:rPr>
              <a:t>谚     </a:t>
            </a:r>
            <a:r>
              <a:rPr lang="zh-CN" altLang="en-US" sz="4665" b="1" dirty="0" smtClean="0">
                <a:latin typeface="楷体" panose="02010609060101010101" charset="-122"/>
                <a:ea typeface="楷体" panose="02010609060101010101" charset="-122"/>
              </a:rPr>
              <a:t>刺</a:t>
            </a:r>
            <a:r>
              <a:rPr lang="zh-CN" altLang="en-US" sz="4665" b="1" dirty="0" smtClean="0">
                <a:solidFill>
                  <a:srgbClr val="FF0000"/>
                </a:solidFill>
                <a:latin typeface="楷体" panose="02010609060101010101" charset="-122"/>
                <a:ea typeface="楷体" panose="02010609060101010101" charset="-122"/>
              </a:rPr>
              <a:t>槐     </a:t>
            </a:r>
            <a:r>
              <a:rPr lang="zh-CN" altLang="en-US" sz="4665" b="1" dirty="0" smtClean="0">
                <a:latin typeface="楷体" panose="02010609060101010101" charset="-122"/>
                <a:ea typeface="楷体" panose="02010609060101010101" charset="-122"/>
              </a:rPr>
              <a:t>连</a:t>
            </a:r>
            <a:r>
              <a:rPr lang="zh-CN" altLang="en-US" sz="4665" b="1" dirty="0" smtClean="0">
                <a:solidFill>
                  <a:srgbClr val="FF0000"/>
                </a:solidFill>
                <a:latin typeface="楷体" panose="02010609060101010101" charset="-122"/>
                <a:ea typeface="楷体" panose="02010609060101010101" charset="-122"/>
              </a:rPr>
              <a:t>翘 </a:t>
            </a:r>
            <a:r>
              <a:rPr lang="zh-CN" altLang="en-US" sz="4665" b="1" dirty="0" smtClean="0">
                <a:latin typeface="楷体" panose="02010609060101010101" charset="-122"/>
                <a:ea typeface="楷体" panose="02010609060101010101" charset="-122"/>
              </a:rPr>
              <a:t>     </a:t>
            </a:r>
            <a:r>
              <a:rPr lang="zh-CN" altLang="en-US" sz="4665" b="1" dirty="0" smtClean="0">
                <a:solidFill>
                  <a:srgbClr val="FF0000"/>
                </a:solidFill>
                <a:latin typeface="楷体" panose="02010609060101010101" charset="-122"/>
                <a:ea typeface="楷体" panose="02010609060101010101" charset="-122"/>
              </a:rPr>
              <a:t>孕</a:t>
            </a:r>
            <a:r>
              <a:rPr lang="zh-CN" altLang="en-US" sz="4665" b="1" dirty="0" smtClean="0">
                <a:latin typeface="楷体" panose="02010609060101010101" charset="-122"/>
                <a:ea typeface="楷体" panose="02010609060101010101" charset="-122"/>
              </a:rPr>
              <a:t>育   </a:t>
            </a:r>
            <a:endParaRPr lang="en-US" altLang="zh-CN" sz="4665" b="1" dirty="0" smtClean="0">
              <a:latin typeface="楷体" panose="02010609060101010101" charset="-122"/>
              <a:ea typeface="楷体" panose="02010609060101010101" charset="-122"/>
            </a:endParaRPr>
          </a:p>
          <a:p>
            <a:pPr>
              <a:lnSpc>
                <a:spcPct val="200000"/>
              </a:lnSpc>
            </a:pPr>
            <a:r>
              <a:rPr lang="zh-CN" altLang="en-US" sz="4665" b="1" dirty="0" smtClean="0">
                <a:solidFill>
                  <a:srgbClr val="FF0000"/>
                </a:solidFill>
                <a:latin typeface="楷体" panose="02010609060101010101" charset="-122"/>
                <a:ea typeface="楷体" panose="02010609060101010101" charset="-122"/>
              </a:rPr>
              <a:t>衰</a:t>
            </a:r>
            <a:r>
              <a:rPr lang="zh-CN" altLang="en-US" sz="4665" b="1" dirty="0">
                <a:latin typeface="楷体" panose="02010609060101010101" charset="-122"/>
                <a:ea typeface="楷体" panose="02010609060101010101" charset="-122"/>
              </a:rPr>
              <a:t>草连</a:t>
            </a:r>
            <a:r>
              <a:rPr lang="zh-CN" altLang="en-US" sz="4665" b="1" dirty="0" smtClean="0">
                <a:latin typeface="楷体" panose="02010609060101010101" charset="-122"/>
                <a:ea typeface="楷体" panose="02010609060101010101" charset="-122"/>
              </a:rPr>
              <a:t>天  悬</a:t>
            </a:r>
            <a:r>
              <a:rPr lang="zh-CN" altLang="en-US" sz="4665" b="1" dirty="0" smtClean="0">
                <a:solidFill>
                  <a:srgbClr val="FF0000"/>
                </a:solidFill>
                <a:latin typeface="楷体" panose="02010609060101010101" charset="-122"/>
                <a:ea typeface="楷体" panose="02010609060101010101" charset="-122"/>
              </a:rPr>
              <a:t>殊   </a:t>
            </a:r>
            <a:r>
              <a:rPr lang="zh-CN" altLang="en-US" sz="4665" b="1" dirty="0" smtClean="0">
                <a:latin typeface="楷体" panose="02010609060101010101" charset="-122"/>
                <a:ea typeface="楷体" panose="02010609060101010101" charset="-122"/>
              </a:rPr>
              <a:t>销声</a:t>
            </a:r>
            <a:r>
              <a:rPr lang="zh-CN" altLang="en-US" sz="4665" b="1" dirty="0" smtClean="0">
                <a:solidFill>
                  <a:srgbClr val="FF0000"/>
                </a:solidFill>
                <a:latin typeface="楷体" panose="02010609060101010101" charset="-122"/>
                <a:ea typeface="楷体" panose="02010609060101010101" charset="-122"/>
              </a:rPr>
              <a:t>匿</a:t>
            </a:r>
            <a:r>
              <a:rPr lang="zh-CN" altLang="en-US" sz="4665" b="1" dirty="0" smtClean="0">
                <a:latin typeface="楷体" panose="02010609060101010101" charset="-122"/>
                <a:ea typeface="楷体" panose="02010609060101010101" charset="-122"/>
              </a:rPr>
              <a:t>迹  草长</a:t>
            </a:r>
            <a:r>
              <a:rPr lang="zh-CN" altLang="en-US" sz="4665" b="1" dirty="0" smtClean="0">
                <a:solidFill>
                  <a:srgbClr val="FF0000"/>
                </a:solidFill>
                <a:latin typeface="楷体" panose="02010609060101010101" charset="-122"/>
                <a:ea typeface="楷体" panose="02010609060101010101" charset="-122"/>
              </a:rPr>
              <a:t>莺</a:t>
            </a:r>
            <a:r>
              <a:rPr lang="zh-CN" altLang="en-US" sz="4665" b="1" dirty="0" smtClean="0">
                <a:latin typeface="楷体" panose="02010609060101010101" charset="-122"/>
                <a:ea typeface="楷体" panose="02010609060101010101" charset="-122"/>
              </a:rPr>
              <a:t>飞</a:t>
            </a:r>
            <a:endParaRPr lang="en-US" altLang="zh-CN" sz="4665" b="1" dirty="0">
              <a:latin typeface="楷体" panose="02010609060101010101" charset="-122"/>
              <a:ea typeface="楷体" panose="02010609060101010101" charset="-122"/>
            </a:endParaRPr>
          </a:p>
        </p:txBody>
      </p:sp>
      <p:sp>
        <p:nvSpPr>
          <p:cNvPr id="12" name="矩形 11"/>
          <p:cNvSpPr>
            <a:spLocks noChangeArrowheads="1"/>
          </p:cNvSpPr>
          <p:nvPr/>
        </p:nvSpPr>
        <p:spPr bwMode="auto">
          <a:xfrm>
            <a:off x="650709" y="1412776"/>
            <a:ext cx="1116330" cy="666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735" dirty="0">
                <a:latin typeface="汉语拼音" panose="000B0604020202020204" pitchFamily="34" charset="0"/>
                <a:ea typeface="华文楷体" panose="02010600040101010101" pitchFamily="2" charset="-122"/>
                <a:cs typeface="汉语拼音" panose="000B0604020202020204" pitchFamily="34" charset="0"/>
              </a:rPr>
              <a:t>piān</a:t>
            </a:r>
            <a:endParaRPr lang="zh-CN" altLang="en-US" sz="3735" dirty="0">
              <a:latin typeface="汉语拼音" panose="000B0604020202020204" pitchFamily="34" charset="0"/>
              <a:ea typeface="华文楷体" panose="02010600040101010101" pitchFamily="2" charset="-122"/>
              <a:cs typeface="汉语拼音" panose="000B0604020202020204" pitchFamily="34" charset="0"/>
            </a:endParaRPr>
          </a:p>
        </p:txBody>
      </p:sp>
      <p:sp>
        <p:nvSpPr>
          <p:cNvPr id="13" name="矩形 12"/>
          <p:cNvSpPr>
            <a:spLocks noChangeArrowheads="1"/>
          </p:cNvSpPr>
          <p:nvPr/>
        </p:nvSpPr>
        <p:spPr bwMode="auto">
          <a:xfrm>
            <a:off x="6601453" y="1436060"/>
            <a:ext cx="991870" cy="666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735" dirty="0">
                <a:latin typeface="汉语拼音" panose="000B0604020202020204" pitchFamily="34" charset="0"/>
                <a:ea typeface="华文楷体" panose="02010600040101010101" pitchFamily="2" charset="-122"/>
                <a:cs typeface="汉语拼音" panose="000B0604020202020204" pitchFamily="34" charset="0"/>
              </a:rPr>
              <a:t>hòu</a:t>
            </a:r>
          </a:p>
        </p:txBody>
      </p:sp>
      <p:sp>
        <p:nvSpPr>
          <p:cNvPr id="14" name="矩形 13"/>
          <p:cNvSpPr>
            <a:spLocks noChangeArrowheads="1"/>
          </p:cNvSpPr>
          <p:nvPr/>
        </p:nvSpPr>
        <p:spPr bwMode="auto">
          <a:xfrm>
            <a:off x="9080500" y="1412776"/>
            <a:ext cx="845185" cy="666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735" dirty="0">
                <a:latin typeface="汉语拼音" panose="000B0604020202020204" pitchFamily="34" charset="0"/>
                <a:ea typeface="华文楷体" panose="02010600040101010101" pitchFamily="2" charset="-122"/>
                <a:cs typeface="汉语拼音" panose="000B0604020202020204" pitchFamily="34" charset="0"/>
              </a:rPr>
              <a:t>zài</a:t>
            </a:r>
            <a:endParaRPr lang="zh-CN" altLang="en-US" sz="3735" dirty="0">
              <a:latin typeface="汉语拼音" panose="000B0604020202020204" pitchFamily="34" charset="0"/>
              <a:ea typeface="华文楷体" panose="02010600040101010101" pitchFamily="2" charset="-122"/>
              <a:cs typeface="汉语拼音" panose="000B0604020202020204" pitchFamily="34" charset="0"/>
            </a:endParaRPr>
          </a:p>
        </p:txBody>
      </p:sp>
      <p:sp>
        <p:nvSpPr>
          <p:cNvPr id="15" name="矩形 14"/>
          <p:cNvSpPr>
            <a:spLocks noChangeArrowheads="1"/>
          </p:cNvSpPr>
          <p:nvPr/>
        </p:nvSpPr>
        <p:spPr bwMode="auto">
          <a:xfrm>
            <a:off x="3433101" y="1436060"/>
            <a:ext cx="673100" cy="666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735">
                <a:latin typeface="汉语拼音" panose="000B0604020202020204" pitchFamily="34" charset="0"/>
                <a:ea typeface="华文楷体" panose="02010600040101010101" pitchFamily="2" charset="-122"/>
                <a:cs typeface="汉语拼音" panose="000B0604020202020204" pitchFamily="34" charset="0"/>
              </a:rPr>
              <a:t>sù</a:t>
            </a:r>
            <a:endParaRPr lang="zh-CN" altLang="en-US" sz="3735">
              <a:latin typeface="汉语拼音" panose="000B0604020202020204" pitchFamily="34" charset="0"/>
              <a:ea typeface="华文楷体" panose="02010600040101010101" pitchFamily="2" charset="-122"/>
              <a:cs typeface="汉语拼音" panose="000B0604020202020204" pitchFamily="34" charset="0"/>
            </a:endParaRPr>
          </a:p>
        </p:txBody>
      </p:sp>
      <p:sp>
        <p:nvSpPr>
          <p:cNvPr id="16" name="矩形 15"/>
          <p:cNvSpPr>
            <a:spLocks noChangeArrowheads="1"/>
          </p:cNvSpPr>
          <p:nvPr/>
        </p:nvSpPr>
        <p:spPr bwMode="auto">
          <a:xfrm>
            <a:off x="3695733" y="2837207"/>
            <a:ext cx="1127760" cy="666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735" dirty="0">
                <a:latin typeface="汉语拼音" panose="000B0604020202020204" pitchFamily="34" charset="0"/>
                <a:ea typeface="华文楷体" panose="02010600040101010101" pitchFamily="2" charset="-122"/>
                <a:cs typeface="汉语拼音" panose="000B0604020202020204" pitchFamily="34" charset="0"/>
              </a:rPr>
              <a:t>huái</a:t>
            </a:r>
            <a:endParaRPr lang="zh-CN" altLang="en-US" sz="3735" dirty="0">
              <a:latin typeface="汉语拼音" panose="000B0604020202020204" pitchFamily="34" charset="0"/>
              <a:ea typeface="华文楷体" panose="02010600040101010101" pitchFamily="2" charset="-122"/>
              <a:cs typeface="汉语拼音" panose="000B0604020202020204" pitchFamily="34" charset="0"/>
            </a:endParaRPr>
          </a:p>
        </p:txBody>
      </p:sp>
      <p:sp>
        <p:nvSpPr>
          <p:cNvPr id="17" name="矩形 16"/>
          <p:cNvSpPr>
            <a:spLocks noChangeArrowheads="1"/>
          </p:cNvSpPr>
          <p:nvPr/>
        </p:nvSpPr>
        <p:spPr bwMode="auto">
          <a:xfrm>
            <a:off x="8916921" y="2826624"/>
            <a:ext cx="997585" cy="666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735" dirty="0">
                <a:latin typeface="汉语拼音" panose="000B0604020202020204" pitchFamily="34" charset="0"/>
                <a:ea typeface="华文楷体" panose="02010600040101010101" pitchFamily="2" charset="-122"/>
                <a:cs typeface="汉语拼音" panose="000B0604020202020204" pitchFamily="34" charset="0"/>
              </a:rPr>
              <a:t>yùn</a:t>
            </a:r>
            <a:endParaRPr lang="zh-CN" altLang="en-US" sz="3735" dirty="0">
              <a:latin typeface="汉语拼音" panose="000B0604020202020204" pitchFamily="34" charset="0"/>
              <a:ea typeface="华文楷体" panose="02010600040101010101" pitchFamily="2" charset="-122"/>
              <a:cs typeface="汉语拼音" panose="000B0604020202020204" pitchFamily="34" charset="0"/>
            </a:endParaRPr>
          </a:p>
        </p:txBody>
      </p:sp>
      <p:sp>
        <p:nvSpPr>
          <p:cNvPr id="18" name="矩形 17"/>
          <p:cNvSpPr>
            <a:spLocks noChangeArrowheads="1"/>
          </p:cNvSpPr>
          <p:nvPr/>
        </p:nvSpPr>
        <p:spPr bwMode="auto">
          <a:xfrm>
            <a:off x="1114405" y="2826624"/>
            <a:ext cx="1010920" cy="666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735" dirty="0">
                <a:latin typeface="汉语拼音" panose="000B0604020202020204" pitchFamily="34" charset="0"/>
                <a:ea typeface="华文楷体" panose="02010600040101010101" pitchFamily="2" charset="-122"/>
                <a:cs typeface="汉语拼音" panose="000B0604020202020204" pitchFamily="34" charset="0"/>
              </a:rPr>
              <a:t>yàn</a:t>
            </a:r>
            <a:endParaRPr lang="zh-CN" altLang="en-US" sz="3735" dirty="0">
              <a:latin typeface="汉语拼音" panose="000B0604020202020204" pitchFamily="34" charset="0"/>
              <a:ea typeface="华文楷体" panose="02010600040101010101" pitchFamily="2" charset="-122"/>
              <a:cs typeface="汉语拼音" panose="000B0604020202020204" pitchFamily="34" charset="0"/>
            </a:endParaRPr>
          </a:p>
        </p:txBody>
      </p:sp>
      <p:sp>
        <p:nvSpPr>
          <p:cNvPr id="19" name="矩形 18"/>
          <p:cNvSpPr>
            <a:spLocks noChangeArrowheads="1"/>
          </p:cNvSpPr>
          <p:nvPr/>
        </p:nvSpPr>
        <p:spPr bwMode="auto">
          <a:xfrm>
            <a:off x="6479624" y="2843557"/>
            <a:ext cx="1112520" cy="666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735" dirty="0">
                <a:latin typeface="汉语拼音" panose="000B0604020202020204" pitchFamily="34" charset="0"/>
                <a:ea typeface="华文楷体" panose="02010600040101010101" pitchFamily="2" charset="-122"/>
                <a:cs typeface="汉语拼音" panose="000B0604020202020204" pitchFamily="34" charset="0"/>
              </a:rPr>
              <a:t>qiáo</a:t>
            </a:r>
          </a:p>
        </p:txBody>
      </p:sp>
      <p:sp>
        <p:nvSpPr>
          <p:cNvPr id="21" name="矩形 20"/>
          <p:cNvSpPr>
            <a:spLocks noChangeArrowheads="1"/>
          </p:cNvSpPr>
          <p:nvPr/>
        </p:nvSpPr>
        <p:spPr bwMode="auto">
          <a:xfrm>
            <a:off x="4192396" y="4317127"/>
            <a:ext cx="924560" cy="666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735" dirty="0">
                <a:latin typeface="汉语拼音" panose="000B0604020202020204" pitchFamily="34" charset="0"/>
                <a:ea typeface="华文楷体" panose="02010600040101010101" pitchFamily="2" charset="-122"/>
                <a:cs typeface="汉语拼音" panose="000B0604020202020204" pitchFamily="34" charset="0"/>
              </a:rPr>
              <a:t>shū</a:t>
            </a:r>
            <a:endParaRPr lang="zh-CN" altLang="en-US" sz="3735" dirty="0">
              <a:latin typeface="汉语拼音" panose="000B0604020202020204" pitchFamily="34" charset="0"/>
              <a:ea typeface="华文楷体" panose="02010600040101010101" pitchFamily="2" charset="-122"/>
              <a:cs typeface="汉语拼音" panose="000B0604020202020204" pitchFamily="34" charset="0"/>
            </a:endParaRPr>
          </a:p>
        </p:txBody>
      </p:sp>
      <p:sp>
        <p:nvSpPr>
          <p:cNvPr id="22" name="矩形 21"/>
          <p:cNvSpPr>
            <a:spLocks noChangeArrowheads="1"/>
          </p:cNvSpPr>
          <p:nvPr/>
        </p:nvSpPr>
        <p:spPr bwMode="auto">
          <a:xfrm>
            <a:off x="9810751" y="4317127"/>
            <a:ext cx="1128395" cy="666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735" dirty="0">
                <a:latin typeface="汉语拼音" panose="000B0604020202020204" pitchFamily="34" charset="0"/>
                <a:ea typeface="华文楷体" panose="02010600040101010101" pitchFamily="2" charset="-122"/>
                <a:cs typeface="汉语拼音" panose="000B0604020202020204" pitchFamily="34" charset="0"/>
              </a:rPr>
              <a:t>yīnɡ</a:t>
            </a:r>
            <a:endParaRPr lang="zh-CN" altLang="en-US" sz="3735" dirty="0">
              <a:latin typeface="汉语拼音" panose="000B0604020202020204" pitchFamily="34" charset="0"/>
              <a:ea typeface="华文楷体" panose="02010600040101010101" pitchFamily="2" charset="-122"/>
              <a:cs typeface="汉语拼音" panose="000B0604020202020204" pitchFamily="34" charset="0"/>
            </a:endParaRPr>
          </a:p>
        </p:txBody>
      </p:sp>
      <p:sp>
        <p:nvSpPr>
          <p:cNvPr id="23" name="矩形 22"/>
          <p:cNvSpPr>
            <a:spLocks noChangeArrowheads="1"/>
          </p:cNvSpPr>
          <p:nvPr/>
        </p:nvSpPr>
        <p:spPr bwMode="auto">
          <a:xfrm>
            <a:off x="7025633" y="4317127"/>
            <a:ext cx="584200" cy="666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735">
                <a:latin typeface="汉语拼音" panose="000B0604020202020204" pitchFamily="34" charset="0"/>
                <a:ea typeface="华文楷体" panose="02010600040101010101" pitchFamily="2" charset="-122"/>
                <a:cs typeface="汉语拼音" panose="000B0604020202020204" pitchFamily="34" charset="0"/>
              </a:rPr>
              <a:t>nì</a:t>
            </a:r>
          </a:p>
        </p:txBody>
      </p:sp>
      <p:sp>
        <p:nvSpPr>
          <p:cNvPr id="25" name="矩形 24"/>
          <p:cNvSpPr>
            <a:spLocks noChangeArrowheads="1"/>
          </p:cNvSpPr>
          <p:nvPr/>
        </p:nvSpPr>
        <p:spPr bwMode="auto">
          <a:xfrm>
            <a:off x="326371" y="4317127"/>
            <a:ext cx="1331595" cy="666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en-US" sz="3735" dirty="0">
                <a:latin typeface="汉语拼音" panose="000B0604020202020204" pitchFamily="34" charset="0"/>
                <a:cs typeface="汉语拼音" panose="000B0604020202020204" pitchFamily="34" charset="0"/>
              </a:rPr>
              <a:t>shuāi</a:t>
            </a:r>
            <a:endParaRPr lang="zh-CN" altLang="en-US" sz="3735" dirty="0">
              <a:latin typeface="汉语拼音" panose="000B0604020202020204" pitchFamily="34" charset="0"/>
              <a:cs typeface="汉语拼音" panose="000B0604020202020204" pitchFamily="34" charset="0"/>
            </a:endParaRPr>
          </a:p>
        </p:txBody>
      </p:sp>
      <p:grpSp>
        <p:nvGrpSpPr>
          <p:cNvPr id="24" name="组合 2"/>
          <p:cNvGrpSpPr/>
          <p:nvPr/>
        </p:nvGrpSpPr>
        <p:grpSpPr bwMode="auto">
          <a:xfrm>
            <a:off x="689188" y="813859"/>
            <a:ext cx="1996016" cy="663575"/>
            <a:chOff x="753428" y="653257"/>
            <a:chExt cx="1497013" cy="497680"/>
          </a:xfrm>
        </p:grpSpPr>
        <p:sp>
          <p:nvSpPr>
            <p:cNvPr id="26" name="圆角矩形 25"/>
            <p:cNvSpPr/>
            <p:nvPr/>
          </p:nvSpPr>
          <p:spPr>
            <a:xfrm rot="20326116">
              <a:off x="1746251" y="719138"/>
              <a:ext cx="442912" cy="420687"/>
            </a:xfrm>
            <a:prstGeom prst="roundRect">
              <a:avLst/>
            </a:prstGeom>
            <a:solidFill>
              <a:schemeClr val="accent3">
                <a:lumMod val="50000"/>
              </a:schemeClr>
            </a:solidFill>
            <a:ln>
              <a:noFill/>
            </a:ln>
          </p:spPr>
          <p:style>
            <a:lnRef idx="2">
              <a:schemeClr val="dk1"/>
            </a:lnRef>
            <a:fillRef idx="1">
              <a:schemeClr val="lt1"/>
            </a:fillRef>
            <a:effectRef idx="0">
              <a:schemeClr val="dk1"/>
            </a:effectRef>
            <a:fontRef idx="minor">
              <a:schemeClr val="dk1"/>
            </a:fontRef>
          </p:style>
          <p:txBody>
            <a:bodyPr anchor="ctr"/>
            <a:lstStyle/>
            <a:p>
              <a:pPr algn="ctr" eaLnBrk="0" hangingPunct="0">
                <a:buFontTx/>
                <a:buNone/>
                <a:defRPr/>
              </a:pPr>
              <a:endParaRPr kumimoji="1" lang="zh-CN" altLang="en-US" sz="2400"/>
            </a:p>
          </p:txBody>
        </p:sp>
        <p:sp>
          <p:nvSpPr>
            <p:cNvPr id="27" name="圆角矩形 26"/>
            <p:cNvSpPr/>
            <p:nvPr/>
          </p:nvSpPr>
          <p:spPr>
            <a:xfrm rot="319204">
              <a:off x="1258887" y="722313"/>
              <a:ext cx="441325" cy="420687"/>
            </a:xfrm>
            <a:prstGeom prst="roundRect">
              <a:avLst/>
            </a:prstGeom>
            <a:solidFill>
              <a:schemeClr val="accent1">
                <a:lumMod val="75000"/>
              </a:schemeClr>
            </a:solidFill>
            <a:ln>
              <a:noFill/>
            </a:ln>
          </p:spPr>
          <p:style>
            <a:lnRef idx="2">
              <a:schemeClr val="dk1"/>
            </a:lnRef>
            <a:fillRef idx="1">
              <a:schemeClr val="lt1"/>
            </a:fillRef>
            <a:effectRef idx="0">
              <a:schemeClr val="dk1"/>
            </a:effectRef>
            <a:fontRef idx="minor">
              <a:schemeClr val="dk1"/>
            </a:fontRef>
          </p:style>
          <p:txBody>
            <a:bodyPr anchor="ctr"/>
            <a:lstStyle/>
            <a:p>
              <a:pPr algn="ctr" eaLnBrk="0" hangingPunct="0">
                <a:buFontTx/>
                <a:buNone/>
                <a:defRPr/>
              </a:pPr>
              <a:endParaRPr kumimoji="1" lang="zh-CN" altLang="en-US" sz="2400"/>
            </a:p>
          </p:txBody>
        </p:sp>
        <p:sp>
          <p:nvSpPr>
            <p:cNvPr id="28" name="圆角矩形 27"/>
            <p:cNvSpPr/>
            <p:nvPr/>
          </p:nvSpPr>
          <p:spPr>
            <a:xfrm rot="21148334">
              <a:off x="787400" y="730251"/>
              <a:ext cx="441325" cy="420686"/>
            </a:xfrm>
            <a:prstGeom prst="roundRect">
              <a:avLst/>
            </a:prstGeom>
            <a:solidFill>
              <a:schemeClr val="accent2"/>
            </a:solidFill>
            <a:ln>
              <a:noFill/>
            </a:ln>
          </p:spPr>
          <p:style>
            <a:lnRef idx="2">
              <a:schemeClr val="dk1"/>
            </a:lnRef>
            <a:fillRef idx="1">
              <a:schemeClr val="lt1"/>
            </a:fillRef>
            <a:effectRef idx="0">
              <a:schemeClr val="dk1"/>
            </a:effectRef>
            <a:fontRef idx="minor">
              <a:schemeClr val="dk1"/>
            </a:fontRef>
          </p:style>
          <p:txBody>
            <a:bodyPr anchor="ctr"/>
            <a:lstStyle/>
            <a:p>
              <a:pPr algn="ctr" eaLnBrk="0" hangingPunct="0">
                <a:buFontTx/>
                <a:buNone/>
                <a:defRPr/>
              </a:pPr>
              <a:endParaRPr kumimoji="1" lang="zh-CN" altLang="en-US" sz="2400"/>
            </a:p>
          </p:txBody>
        </p:sp>
        <p:sp>
          <p:nvSpPr>
            <p:cNvPr id="29" name="矩形 1"/>
            <p:cNvSpPr>
              <a:spLocks noChangeArrowheads="1"/>
            </p:cNvSpPr>
            <p:nvPr/>
          </p:nvSpPr>
          <p:spPr bwMode="auto">
            <a:xfrm>
              <a:off x="753428" y="653257"/>
              <a:ext cx="1497013" cy="481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dist" eaLnBrk="0" hangingPunct="0">
                <a:lnSpc>
                  <a:spcPts val="4300"/>
                </a:lnSpc>
              </a:pPr>
              <a:r>
                <a:rPr lang="zh-CN" altLang="en-US" sz="3735" b="1">
                  <a:solidFill>
                    <a:schemeClr val="bg1"/>
                  </a:solidFill>
                  <a:latin typeface="楷体" panose="02010609060101010101" charset="-122"/>
                  <a:ea typeface="楷体" panose="02010609060101010101" charset="-122"/>
                </a:rPr>
                <a:t>读一读</a:t>
              </a:r>
            </a:p>
          </p:txBody>
        </p:sp>
      </p:gr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barn(inVertical)">
                                      <p:cBhvr>
                                        <p:cTn id="14" dur="500"/>
                                        <p:tgtEl>
                                          <p:spTgt spid="12"/>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barn(inVertical)">
                                      <p:cBhvr>
                                        <p:cTn id="19" dur="500"/>
                                        <p:tgtEl>
                                          <p:spTgt spid="15"/>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barn(inVertical)">
                                      <p:cBhvr>
                                        <p:cTn id="24" dur="500"/>
                                        <p:tgtEl>
                                          <p:spTgt spid="13"/>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barn(inVertical)">
                                      <p:cBhvr>
                                        <p:cTn id="29" dur="500"/>
                                        <p:tgtEl>
                                          <p:spTgt spid="14"/>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grpId="0" nodeType="click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barn(inVertical)">
                                      <p:cBhvr>
                                        <p:cTn id="34" dur="500"/>
                                        <p:tgtEl>
                                          <p:spTgt spid="18"/>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grpId="0" nodeType="click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barn(inVertical)">
                                      <p:cBhvr>
                                        <p:cTn id="39" dur="500"/>
                                        <p:tgtEl>
                                          <p:spTgt spid="16"/>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grpId="0" nodeType="click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barn(inVertical)">
                                      <p:cBhvr>
                                        <p:cTn id="44" dur="500"/>
                                        <p:tgtEl>
                                          <p:spTgt spid="19"/>
                                        </p:tgtEl>
                                      </p:cBhvr>
                                    </p:animEffect>
                                  </p:childTnLst>
                                </p:cTn>
                              </p:par>
                            </p:childTnLst>
                          </p:cTn>
                        </p:par>
                      </p:childTnLst>
                    </p:cTn>
                  </p:par>
                  <p:par>
                    <p:cTn id="45" fill="hold">
                      <p:stCondLst>
                        <p:cond delay="indefinite"/>
                      </p:stCondLst>
                      <p:childTnLst>
                        <p:par>
                          <p:cTn id="46" fill="hold">
                            <p:stCondLst>
                              <p:cond delay="0"/>
                            </p:stCondLst>
                            <p:childTnLst>
                              <p:par>
                                <p:cTn id="47" presetID="16" presetClass="entr" presetSubtype="21" fill="hold" grpId="0" nodeType="click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barn(inVertical)">
                                      <p:cBhvr>
                                        <p:cTn id="49" dur="500"/>
                                        <p:tgtEl>
                                          <p:spTgt spid="17"/>
                                        </p:tgtEl>
                                      </p:cBhvr>
                                    </p:animEffect>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grpId="0" nodeType="clickEffect">
                                  <p:stCondLst>
                                    <p:cond delay="0"/>
                                  </p:stCondLst>
                                  <p:childTnLst>
                                    <p:set>
                                      <p:cBhvr>
                                        <p:cTn id="53" dur="1" fill="hold">
                                          <p:stCondLst>
                                            <p:cond delay="0"/>
                                          </p:stCondLst>
                                        </p:cTn>
                                        <p:tgtEl>
                                          <p:spTgt spid="25"/>
                                        </p:tgtEl>
                                        <p:attrNameLst>
                                          <p:attrName>style.visibility</p:attrName>
                                        </p:attrNameLst>
                                      </p:cBhvr>
                                      <p:to>
                                        <p:strVal val="visible"/>
                                      </p:to>
                                    </p:set>
                                    <p:anim calcmode="lin" valueType="num">
                                      <p:cBhvr additive="base">
                                        <p:cTn id="54" dur="500" fill="hold"/>
                                        <p:tgtEl>
                                          <p:spTgt spid="25"/>
                                        </p:tgtEl>
                                        <p:attrNameLst>
                                          <p:attrName>ppt_x</p:attrName>
                                        </p:attrNameLst>
                                      </p:cBhvr>
                                      <p:tavLst>
                                        <p:tav tm="0">
                                          <p:val>
                                            <p:strVal val="#ppt_x"/>
                                          </p:val>
                                        </p:tav>
                                        <p:tav tm="100000">
                                          <p:val>
                                            <p:strVal val="#ppt_x"/>
                                          </p:val>
                                        </p:tav>
                                      </p:tavLst>
                                    </p:anim>
                                    <p:anim calcmode="lin" valueType="num">
                                      <p:cBhvr additive="base">
                                        <p:cTn id="55"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16" presetClass="entr" presetSubtype="21" fill="hold" grpId="0" nodeType="clickEffect">
                                  <p:stCondLst>
                                    <p:cond delay="0"/>
                                  </p:stCondLst>
                                  <p:childTnLst>
                                    <p:set>
                                      <p:cBhvr>
                                        <p:cTn id="59" dur="1" fill="hold">
                                          <p:stCondLst>
                                            <p:cond delay="0"/>
                                          </p:stCondLst>
                                        </p:cTn>
                                        <p:tgtEl>
                                          <p:spTgt spid="21"/>
                                        </p:tgtEl>
                                        <p:attrNameLst>
                                          <p:attrName>style.visibility</p:attrName>
                                        </p:attrNameLst>
                                      </p:cBhvr>
                                      <p:to>
                                        <p:strVal val="visible"/>
                                      </p:to>
                                    </p:set>
                                    <p:animEffect transition="in" filter="barn(inVertical)">
                                      <p:cBhvr>
                                        <p:cTn id="60" dur="500"/>
                                        <p:tgtEl>
                                          <p:spTgt spid="21"/>
                                        </p:tgtEl>
                                      </p:cBhvr>
                                    </p:animEffect>
                                  </p:childTnLst>
                                </p:cTn>
                              </p:par>
                            </p:childTnLst>
                          </p:cTn>
                        </p:par>
                      </p:childTnLst>
                    </p:cTn>
                  </p:par>
                  <p:par>
                    <p:cTn id="61" fill="hold">
                      <p:stCondLst>
                        <p:cond delay="indefinite"/>
                      </p:stCondLst>
                      <p:childTnLst>
                        <p:par>
                          <p:cTn id="62" fill="hold">
                            <p:stCondLst>
                              <p:cond delay="0"/>
                            </p:stCondLst>
                            <p:childTnLst>
                              <p:par>
                                <p:cTn id="63" presetID="16" presetClass="entr" presetSubtype="21" fill="hold" grpId="0" nodeType="clickEffect">
                                  <p:stCondLst>
                                    <p:cond delay="0"/>
                                  </p:stCondLst>
                                  <p:childTnLst>
                                    <p:set>
                                      <p:cBhvr>
                                        <p:cTn id="64" dur="1" fill="hold">
                                          <p:stCondLst>
                                            <p:cond delay="0"/>
                                          </p:stCondLst>
                                        </p:cTn>
                                        <p:tgtEl>
                                          <p:spTgt spid="23"/>
                                        </p:tgtEl>
                                        <p:attrNameLst>
                                          <p:attrName>style.visibility</p:attrName>
                                        </p:attrNameLst>
                                      </p:cBhvr>
                                      <p:to>
                                        <p:strVal val="visible"/>
                                      </p:to>
                                    </p:set>
                                    <p:animEffect transition="in" filter="barn(inVertical)">
                                      <p:cBhvr>
                                        <p:cTn id="65" dur="500"/>
                                        <p:tgtEl>
                                          <p:spTgt spid="23"/>
                                        </p:tgtEl>
                                      </p:cBhvr>
                                    </p:animEffect>
                                  </p:childTnLst>
                                </p:cTn>
                              </p:par>
                            </p:childTnLst>
                          </p:cTn>
                        </p:par>
                      </p:childTnLst>
                    </p:cTn>
                  </p:par>
                  <p:par>
                    <p:cTn id="66" fill="hold">
                      <p:stCondLst>
                        <p:cond delay="indefinite"/>
                      </p:stCondLst>
                      <p:childTnLst>
                        <p:par>
                          <p:cTn id="67" fill="hold">
                            <p:stCondLst>
                              <p:cond delay="0"/>
                            </p:stCondLst>
                            <p:childTnLst>
                              <p:par>
                                <p:cTn id="68" presetID="16" presetClass="entr" presetSubtype="21" fill="hold" grpId="0" nodeType="clickEffect">
                                  <p:stCondLst>
                                    <p:cond delay="0"/>
                                  </p:stCondLst>
                                  <p:childTnLst>
                                    <p:set>
                                      <p:cBhvr>
                                        <p:cTn id="69" dur="1" fill="hold">
                                          <p:stCondLst>
                                            <p:cond delay="0"/>
                                          </p:stCondLst>
                                        </p:cTn>
                                        <p:tgtEl>
                                          <p:spTgt spid="22"/>
                                        </p:tgtEl>
                                        <p:attrNameLst>
                                          <p:attrName>style.visibility</p:attrName>
                                        </p:attrNameLst>
                                      </p:cBhvr>
                                      <p:to>
                                        <p:strVal val="visible"/>
                                      </p:to>
                                    </p:set>
                                    <p:animEffect transition="in" filter="barn(inVertical)">
                                      <p:cBhvr>
                                        <p:cTn id="7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P spid="12" grpId="0"/>
      <p:bldP spid="13" grpId="0"/>
      <p:bldP spid="14" grpId="0"/>
      <p:bldP spid="15" grpId="0"/>
      <p:bldP spid="16" grpId="0"/>
      <p:bldP spid="17" grpId="0"/>
      <p:bldP spid="18" grpId="0"/>
      <p:bldP spid="19" grpId="0"/>
      <p:bldP spid="21" grpId="0"/>
      <p:bldP spid="22" grpId="0"/>
      <p:bldP spid="23" grpId="0"/>
      <p:bldP spid="2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14" name="组合 1"/>
          <p:cNvGrpSpPr/>
          <p:nvPr/>
        </p:nvGrpSpPr>
        <p:grpSpPr bwMode="auto">
          <a:xfrm>
            <a:off x="4933951" y="780839"/>
            <a:ext cx="2324100" cy="652145"/>
            <a:chOff x="3406775" y="661829"/>
            <a:chExt cx="1743075" cy="489109"/>
          </a:xfrm>
        </p:grpSpPr>
        <p:sp>
          <p:nvSpPr>
            <p:cNvPr id="8" name="圆角矩形 7"/>
            <p:cNvSpPr/>
            <p:nvPr/>
          </p:nvSpPr>
          <p:spPr>
            <a:xfrm rot="555800">
              <a:off x="4675188" y="715963"/>
              <a:ext cx="442912" cy="419100"/>
            </a:xfrm>
            <a:prstGeom prst="roundRect">
              <a:avLst/>
            </a:prstGeom>
            <a:solidFill>
              <a:schemeClr val="accent6">
                <a:lumMod val="75000"/>
              </a:schemeClr>
            </a:solidFill>
            <a:ln>
              <a:noFill/>
            </a:ln>
          </p:spPr>
          <p:style>
            <a:lnRef idx="2">
              <a:schemeClr val="dk1"/>
            </a:lnRef>
            <a:fillRef idx="1">
              <a:schemeClr val="lt1"/>
            </a:fillRef>
            <a:effectRef idx="0">
              <a:schemeClr val="dk1"/>
            </a:effectRef>
            <a:fontRef idx="minor">
              <a:schemeClr val="dk1"/>
            </a:fontRef>
          </p:style>
          <p:txBody>
            <a:bodyPr anchor="ctr"/>
            <a:lstStyle/>
            <a:p>
              <a:pPr algn="ctr">
                <a:defRPr/>
              </a:pPr>
              <a:endParaRPr kumimoji="1" lang="zh-CN" altLang="en-US" sz="2400"/>
            </a:p>
          </p:txBody>
        </p:sp>
        <p:sp>
          <p:nvSpPr>
            <p:cNvPr id="9" name="圆角矩形 8"/>
            <p:cNvSpPr/>
            <p:nvPr/>
          </p:nvSpPr>
          <p:spPr>
            <a:xfrm rot="20470821">
              <a:off x="4270375" y="722313"/>
              <a:ext cx="442913" cy="420687"/>
            </a:xfrm>
            <a:prstGeom prst="roundRect">
              <a:avLst/>
            </a:prstGeom>
            <a:solidFill>
              <a:schemeClr val="accent3">
                <a:lumMod val="50000"/>
              </a:schemeClr>
            </a:solidFill>
            <a:ln>
              <a:noFill/>
            </a:ln>
          </p:spPr>
          <p:style>
            <a:lnRef idx="2">
              <a:schemeClr val="dk1"/>
            </a:lnRef>
            <a:fillRef idx="1">
              <a:schemeClr val="lt1"/>
            </a:fillRef>
            <a:effectRef idx="0">
              <a:schemeClr val="dk1"/>
            </a:effectRef>
            <a:fontRef idx="minor">
              <a:schemeClr val="dk1"/>
            </a:fontRef>
          </p:style>
          <p:txBody>
            <a:bodyPr anchor="ctr"/>
            <a:lstStyle/>
            <a:p>
              <a:pPr algn="ctr">
                <a:defRPr/>
              </a:pPr>
              <a:endParaRPr kumimoji="1" lang="zh-CN" altLang="en-US" sz="2400"/>
            </a:p>
          </p:txBody>
        </p:sp>
        <p:sp>
          <p:nvSpPr>
            <p:cNvPr id="10" name="圆角矩形 9"/>
            <p:cNvSpPr/>
            <p:nvPr/>
          </p:nvSpPr>
          <p:spPr>
            <a:xfrm rot="319204">
              <a:off x="3851275" y="722313"/>
              <a:ext cx="441325" cy="420687"/>
            </a:xfrm>
            <a:prstGeom prst="roundRect">
              <a:avLst/>
            </a:prstGeom>
            <a:solidFill>
              <a:schemeClr val="accent1">
                <a:lumMod val="75000"/>
              </a:schemeClr>
            </a:solidFill>
            <a:ln>
              <a:noFill/>
            </a:ln>
          </p:spPr>
          <p:style>
            <a:lnRef idx="2">
              <a:schemeClr val="dk1"/>
            </a:lnRef>
            <a:fillRef idx="1">
              <a:schemeClr val="lt1"/>
            </a:fillRef>
            <a:effectRef idx="0">
              <a:schemeClr val="dk1"/>
            </a:effectRef>
            <a:fontRef idx="minor">
              <a:schemeClr val="dk1"/>
            </a:fontRef>
          </p:style>
          <p:txBody>
            <a:bodyPr anchor="ctr"/>
            <a:lstStyle/>
            <a:p>
              <a:pPr algn="ctr">
                <a:defRPr/>
              </a:pPr>
              <a:endParaRPr kumimoji="1" lang="zh-CN" altLang="en-US" sz="2400"/>
            </a:p>
          </p:txBody>
        </p:sp>
        <p:sp>
          <p:nvSpPr>
            <p:cNvPr id="11" name="圆角矩形 10"/>
            <p:cNvSpPr/>
            <p:nvPr/>
          </p:nvSpPr>
          <p:spPr>
            <a:xfrm rot="21148334">
              <a:off x="3441700" y="730250"/>
              <a:ext cx="441325" cy="420688"/>
            </a:xfrm>
            <a:prstGeom prst="roundRect">
              <a:avLst/>
            </a:prstGeom>
            <a:solidFill>
              <a:schemeClr val="accent2"/>
            </a:solidFill>
            <a:ln>
              <a:noFill/>
            </a:ln>
          </p:spPr>
          <p:style>
            <a:lnRef idx="2">
              <a:schemeClr val="dk1"/>
            </a:lnRef>
            <a:fillRef idx="1">
              <a:schemeClr val="lt1"/>
            </a:fillRef>
            <a:effectRef idx="0">
              <a:schemeClr val="dk1"/>
            </a:effectRef>
            <a:fontRef idx="minor">
              <a:schemeClr val="dk1"/>
            </a:fontRef>
          </p:style>
          <p:txBody>
            <a:bodyPr anchor="ctr"/>
            <a:lstStyle/>
            <a:p>
              <a:pPr algn="ctr">
                <a:defRPr/>
              </a:pPr>
              <a:endParaRPr kumimoji="1" lang="zh-CN" altLang="en-US" sz="2400"/>
            </a:p>
          </p:txBody>
        </p:sp>
        <p:sp>
          <p:nvSpPr>
            <p:cNvPr id="13333" name="矩形 1"/>
            <p:cNvSpPr>
              <a:spLocks noChangeArrowheads="1"/>
            </p:cNvSpPr>
            <p:nvPr/>
          </p:nvSpPr>
          <p:spPr bwMode="auto">
            <a:xfrm>
              <a:off x="3406775" y="661829"/>
              <a:ext cx="1743075" cy="481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dist">
                <a:lnSpc>
                  <a:spcPts val="4300"/>
                </a:lnSpc>
              </a:pPr>
              <a:r>
                <a:rPr lang="zh-CN" altLang="en-US" sz="3735" b="1">
                  <a:solidFill>
                    <a:schemeClr val="bg1"/>
                  </a:solidFill>
                  <a:latin typeface="楷体" panose="02010609060101010101" charset="-122"/>
                  <a:ea typeface="楷体" panose="02010609060101010101" charset="-122"/>
                </a:rPr>
                <a:t>词语解释</a:t>
              </a:r>
            </a:p>
          </p:txBody>
        </p:sp>
      </p:grpSp>
      <p:grpSp>
        <p:nvGrpSpPr>
          <p:cNvPr id="13315" name="组合 8"/>
          <p:cNvGrpSpPr/>
          <p:nvPr/>
        </p:nvGrpSpPr>
        <p:grpSpPr bwMode="auto">
          <a:xfrm>
            <a:off x="0" y="42333"/>
            <a:ext cx="2734733" cy="666248"/>
            <a:chOff x="0" y="-63"/>
            <a:chExt cx="3231" cy="785"/>
          </a:xfrm>
        </p:grpSpPr>
        <p:sp>
          <p:nvSpPr>
            <p:cNvPr id="13326" name="文本框 6"/>
            <p:cNvSpPr txBox="1">
              <a:spLocks noChangeArrowheads="1"/>
            </p:cNvSpPr>
            <p:nvPr/>
          </p:nvSpPr>
          <p:spPr bwMode="auto">
            <a:xfrm>
              <a:off x="678" y="-63"/>
              <a:ext cx="2461" cy="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kumimoji="1" lang="zh-CN" altLang="en-US" sz="3735">
                  <a:latin typeface="黑体" panose="02010609060101010101" charset="-122"/>
                  <a:ea typeface="黑体" panose="02010609060101010101" charset="-122"/>
                </a:rPr>
                <a:t>预习检查</a:t>
              </a:r>
            </a:p>
          </p:txBody>
        </p:sp>
        <p:cxnSp>
          <p:nvCxnSpPr>
            <p:cNvPr id="28" name="直线连接符 9"/>
            <p:cNvCxnSpPr/>
            <p:nvPr/>
          </p:nvCxnSpPr>
          <p:spPr>
            <a:xfrm>
              <a:off x="0" y="700"/>
              <a:ext cx="3231" cy="0"/>
            </a:xfrm>
            <a:prstGeom prst="line">
              <a:avLst/>
            </a:prstGeom>
            <a:ln>
              <a:solidFill>
                <a:srgbClr val="0FB746"/>
              </a:solidFill>
            </a:ln>
            <a:effectLst/>
          </p:spPr>
          <p:style>
            <a:lnRef idx="2">
              <a:schemeClr val="accent1"/>
            </a:lnRef>
            <a:fillRef idx="0">
              <a:schemeClr val="accent1"/>
            </a:fillRef>
            <a:effectRef idx="1">
              <a:schemeClr val="accent1"/>
            </a:effectRef>
            <a:fontRef idx="minor">
              <a:schemeClr val="tx1"/>
            </a:fontRef>
          </p:style>
        </p:cxnSp>
        <p:sp>
          <p:nvSpPr>
            <p:cNvPr id="29" name="菱形 28"/>
            <p:cNvSpPr/>
            <p:nvPr/>
          </p:nvSpPr>
          <p:spPr>
            <a:xfrm>
              <a:off x="125" y="149"/>
              <a:ext cx="553" cy="551"/>
            </a:xfrm>
            <a:prstGeom prst="diamond">
              <a:avLst/>
            </a:prstGeom>
            <a:solidFill>
              <a:srgbClr val="0FB7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sz="2400">
                <a:latin typeface="黑体" panose="02010609060101010101" charset="-122"/>
                <a:ea typeface="黑体" panose="02010609060101010101" charset="-122"/>
              </a:endParaRPr>
            </a:p>
          </p:txBody>
        </p:sp>
      </p:grpSp>
      <p:sp>
        <p:nvSpPr>
          <p:cNvPr id="13316" name="矩形 11"/>
          <p:cNvSpPr>
            <a:spLocks noChangeArrowheads="1"/>
          </p:cNvSpPr>
          <p:nvPr/>
        </p:nvSpPr>
        <p:spPr bwMode="auto">
          <a:xfrm>
            <a:off x="454191" y="1508787"/>
            <a:ext cx="2857500" cy="4523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3200" b="1" dirty="0">
                <a:latin typeface="宋体" panose="02010600030101010101" pitchFamily="2" charset="-122"/>
              </a:rPr>
              <a:t>【</a:t>
            </a:r>
            <a:r>
              <a:rPr lang="zh-CN" altLang="en-US" sz="3200" b="1" dirty="0">
                <a:latin typeface="宋体" panose="02010600030101010101" pitchFamily="2" charset="-122"/>
              </a:rPr>
              <a:t>萌发</a:t>
            </a:r>
            <a:r>
              <a:rPr lang="en-US" altLang="zh-CN" sz="3200" b="1" dirty="0">
                <a:latin typeface="宋体" panose="02010600030101010101" pitchFamily="2" charset="-122"/>
              </a:rPr>
              <a:t>】</a:t>
            </a:r>
            <a:endParaRPr lang="zh-CN" altLang="en-US" sz="3200" b="1" dirty="0">
              <a:latin typeface="宋体" panose="02010600030101010101" pitchFamily="2" charset="-122"/>
            </a:endParaRPr>
          </a:p>
          <a:p>
            <a:r>
              <a:rPr lang="en-US" altLang="zh-CN" sz="3200" b="1" dirty="0">
                <a:latin typeface="宋体" panose="02010600030101010101" pitchFamily="2" charset="-122"/>
              </a:rPr>
              <a:t>【</a:t>
            </a:r>
            <a:r>
              <a:rPr lang="zh-CN" altLang="en-US" sz="3200" b="1" dirty="0">
                <a:latin typeface="宋体" panose="02010600030101010101" pitchFamily="2" charset="-122"/>
              </a:rPr>
              <a:t>翩然</a:t>
            </a:r>
            <a:r>
              <a:rPr lang="en-US" altLang="zh-CN" sz="3200" b="1" dirty="0">
                <a:latin typeface="宋体" panose="02010600030101010101" pitchFamily="2" charset="-122"/>
              </a:rPr>
              <a:t>】</a:t>
            </a:r>
            <a:endParaRPr lang="zh-CN" altLang="en-US" sz="3200" b="1" dirty="0">
              <a:latin typeface="宋体" panose="02010600030101010101" pitchFamily="2" charset="-122"/>
            </a:endParaRPr>
          </a:p>
          <a:p>
            <a:r>
              <a:rPr lang="en-US" altLang="zh-CN" sz="3200" b="1" dirty="0">
                <a:latin typeface="宋体" panose="02010600030101010101" pitchFamily="2" charset="-122"/>
              </a:rPr>
              <a:t>【</a:t>
            </a:r>
            <a:r>
              <a:rPr lang="zh-CN" altLang="en-US" sz="3200" b="1" dirty="0">
                <a:latin typeface="宋体" panose="02010600030101010101" pitchFamily="2" charset="-122"/>
              </a:rPr>
              <a:t>孕育</a:t>
            </a:r>
            <a:r>
              <a:rPr lang="en-US" altLang="zh-CN" sz="3200" b="1" dirty="0">
                <a:latin typeface="宋体" panose="02010600030101010101" pitchFamily="2" charset="-122"/>
              </a:rPr>
              <a:t>】</a:t>
            </a:r>
            <a:endParaRPr lang="zh-CN" altLang="en-US" sz="3200" b="1" dirty="0">
              <a:latin typeface="宋体" panose="02010600030101010101" pitchFamily="2" charset="-122"/>
            </a:endParaRPr>
          </a:p>
          <a:p>
            <a:r>
              <a:rPr lang="en-US" altLang="zh-CN" sz="3200" b="1" dirty="0">
                <a:latin typeface="宋体" panose="02010600030101010101" pitchFamily="2" charset="-122"/>
              </a:rPr>
              <a:t>【</a:t>
            </a:r>
            <a:r>
              <a:rPr lang="zh-CN" altLang="en-US" sz="3200" b="1" dirty="0">
                <a:latin typeface="宋体" panose="02010600030101010101" pitchFamily="2" charset="-122"/>
              </a:rPr>
              <a:t>簌簌</a:t>
            </a:r>
            <a:r>
              <a:rPr lang="en-US" altLang="zh-CN" sz="3200" b="1" dirty="0" smtClean="0">
                <a:latin typeface="宋体" panose="02010600030101010101" pitchFamily="2" charset="-122"/>
              </a:rPr>
              <a:t>】</a:t>
            </a:r>
            <a:endParaRPr lang="zh-CN" altLang="en-US" sz="3200" b="1" dirty="0">
              <a:latin typeface="宋体" panose="02010600030101010101" pitchFamily="2" charset="-122"/>
            </a:endParaRPr>
          </a:p>
          <a:p>
            <a:r>
              <a:rPr lang="en-US" altLang="zh-CN" sz="3200" b="1" dirty="0">
                <a:latin typeface="宋体" panose="02010600030101010101" pitchFamily="2" charset="-122"/>
              </a:rPr>
              <a:t>【</a:t>
            </a:r>
            <a:r>
              <a:rPr lang="zh-CN" altLang="en-US" sz="3200" b="1" dirty="0">
                <a:latin typeface="宋体" panose="02010600030101010101" pitchFamily="2" charset="-122"/>
              </a:rPr>
              <a:t>年年如是</a:t>
            </a:r>
            <a:r>
              <a:rPr lang="en-US" altLang="zh-CN" sz="3200" b="1" dirty="0">
                <a:latin typeface="宋体" panose="02010600030101010101" pitchFamily="2" charset="-122"/>
              </a:rPr>
              <a:t>】</a:t>
            </a:r>
            <a:endParaRPr lang="zh-CN" altLang="en-US" sz="3200" b="1" dirty="0">
              <a:latin typeface="宋体" panose="02010600030101010101" pitchFamily="2" charset="-122"/>
            </a:endParaRPr>
          </a:p>
          <a:p>
            <a:r>
              <a:rPr lang="en-US" altLang="zh-CN" sz="3200" b="1" dirty="0">
                <a:latin typeface="宋体" panose="02010600030101010101" pitchFamily="2" charset="-122"/>
              </a:rPr>
              <a:t>【</a:t>
            </a:r>
            <a:r>
              <a:rPr lang="zh-CN" altLang="en-US" sz="3200" b="1" dirty="0">
                <a:latin typeface="宋体" panose="02010600030101010101" pitchFamily="2" charset="-122"/>
              </a:rPr>
              <a:t>农谚</a:t>
            </a:r>
            <a:r>
              <a:rPr lang="en-US" altLang="zh-CN" sz="3200" b="1" dirty="0">
                <a:latin typeface="宋体" panose="02010600030101010101" pitchFamily="2" charset="-122"/>
              </a:rPr>
              <a:t>】</a:t>
            </a:r>
            <a:endParaRPr lang="zh-CN" altLang="en-US" sz="3200" b="1" dirty="0">
              <a:latin typeface="宋体" panose="02010600030101010101" pitchFamily="2" charset="-122"/>
            </a:endParaRPr>
          </a:p>
          <a:p>
            <a:r>
              <a:rPr lang="en-US" altLang="zh-CN" sz="3200" b="1" dirty="0">
                <a:latin typeface="宋体" panose="02010600030101010101" pitchFamily="2" charset="-122"/>
              </a:rPr>
              <a:t>【</a:t>
            </a:r>
            <a:r>
              <a:rPr lang="zh-CN" altLang="en-US" sz="3200" b="1" dirty="0">
                <a:latin typeface="宋体" panose="02010600030101010101" pitchFamily="2" charset="-122"/>
              </a:rPr>
              <a:t>悬殊</a:t>
            </a:r>
            <a:r>
              <a:rPr lang="en-US" altLang="zh-CN" sz="3200" b="1" dirty="0">
                <a:latin typeface="宋体" panose="02010600030101010101" pitchFamily="2" charset="-122"/>
              </a:rPr>
              <a:t>】</a:t>
            </a:r>
            <a:endParaRPr lang="zh-CN" altLang="en-US" sz="3200" b="1" dirty="0">
              <a:latin typeface="宋体" panose="02010600030101010101" pitchFamily="2" charset="-122"/>
            </a:endParaRPr>
          </a:p>
          <a:p>
            <a:r>
              <a:rPr lang="en-US" altLang="zh-CN" sz="3200" b="1" dirty="0">
                <a:latin typeface="宋体" panose="02010600030101010101" pitchFamily="2" charset="-122"/>
              </a:rPr>
              <a:t>【</a:t>
            </a:r>
            <a:r>
              <a:rPr lang="zh-CN" altLang="en-US" sz="3200" b="1" dirty="0">
                <a:latin typeface="宋体" panose="02010600030101010101" pitchFamily="2" charset="-122"/>
              </a:rPr>
              <a:t>衰草连天</a:t>
            </a:r>
            <a:r>
              <a:rPr lang="en-US" altLang="zh-CN" sz="3200" b="1" dirty="0">
                <a:latin typeface="宋体" panose="02010600030101010101" pitchFamily="2" charset="-122"/>
              </a:rPr>
              <a:t>】</a:t>
            </a:r>
            <a:endParaRPr lang="zh-CN" altLang="en-US" sz="3200" b="1" dirty="0">
              <a:latin typeface="宋体" panose="02010600030101010101" pitchFamily="2" charset="-122"/>
            </a:endParaRPr>
          </a:p>
          <a:p>
            <a:r>
              <a:rPr lang="en-US" altLang="zh-CN" sz="3200" b="1" dirty="0">
                <a:latin typeface="宋体" panose="02010600030101010101" pitchFamily="2" charset="-122"/>
              </a:rPr>
              <a:t>【</a:t>
            </a:r>
            <a:r>
              <a:rPr lang="zh-CN" altLang="en-US" sz="3200" b="1" dirty="0">
                <a:latin typeface="宋体" panose="02010600030101010101" pitchFamily="2" charset="-122"/>
              </a:rPr>
              <a:t>风雪载途</a:t>
            </a:r>
            <a:r>
              <a:rPr lang="en-US" altLang="zh-CN" sz="3200" b="1" dirty="0">
                <a:latin typeface="宋体" panose="02010600030101010101" pitchFamily="2" charset="-122"/>
              </a:rPr>
              <a:t>】</a:t>
            </a:r>
            <a:endParaRPr lang="zh-CN" altLang="en-US" sz="3200" b="1" dirty="0">
              <a:latin typeface="宋体" panose="02010600030101010101" pitchFamily="2" charset="-122"/>
            </a:endParaRPr>
          </a:p>
        </p:txBody>
      </p:sp>
      <p:sp>
        <p:nvSpPr>
          <p:cNvPr id="13" name="矩形 12"/>
          <p:cNvSpPr>
            <a:spLocks noChangeArrowheads="1"/>
          </p:cNvSpPr>
          <p:nvPr/>
        </p:nvSpPr>
        <p:spPr bwMode="auto">
          <a:xfrm>
            <a:off x="2127251" y="1565705"/>
            <a:ext cx="5979795" cy="50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2665" b="1" dirty="0">
                <a:solidFill>
                  <a:srgbClr val="0000FF"/>
                </a:solidFill>
                <a:latin typeface="楷体" panose="02010609060101010101" charset="-122"/>
                <a:ea typeface="楷体" panose="02010609060101010101" charset="-122"/>
              </a:rPr>
              <a:t>①</a:t>
            </a:r>
            <a:r>
              <a:rPr lang="zh-CN" altLang="en-US" sz="2665" b="1" dirty="0">
                <a:solidFill>
                  <a:srgbClr val="0000FF"/>
                </a:solidFill>
                <a:latin typeface="楷体" panose="02010609060101010101" charset="-122"/>
                <a:ea typeface="楷体" panose="02010609060101010101" charset="-122"/>
              </a:rPr>
              <a:t>种子或孢子发</a:t>
            </a:r>
            <a:r>
              <a:rPr lang="zh-CN" altLang="en-US" sz="2665" b="1" dirty="0" smtClean="0">
                <a:solidFill>
                  <a:srgbClr val="0000FF"/>
                </a:solidFill>
                <a:latin typeface="楷体" panose="02010609060101010101" charset="-122"/>
                <a:ea typeface="楷体" panose="02010609060101010101" charset="-122"/>
              </a:rPr>
              <a:t>芽；</a:t>
            </a:r>
            <a:r>
              <a:rPr lang="en-US" altLang="zh-CN" sz="2665" b="1" dirty="0" smtClean="0">
                <a:solidFill>
                  <a:srgbClr val="0000FF"/>
                </a:solidFill>
                <a:latin typeface="楷体" panose="02010609060101010101" charset="-122"/>
                <a:ea typeface="楷体" panose="02010609060101010101" charset="-122"/>
              </a:rPr>
              <a:t>②</a:t>
            </a:r>
            <a:r>
              <a:rPr lang="zh-CN" altLang="en-US" sz="2665" b="1" dirty="0">
                <a:solidFill>
                  <a:srgbClr val="0000FF"/>
                </a:solidFill>
                <a:latin typeface="楷体" panose="02010609060101010101" charset="-122"/>
                <a:ea typeface="楷体" panose="02010609060101010101" charset="-122"/>
              </a:rPr>
              <a:t>比喻事物发生。</a:t>
            </a:r>
          </a:p>
        </p:txBody>
      </p:sp>
      <p:sp>
        <p:nvSpPr>
          <p:cNvPr id="14" name="矩形 13"/>
          <p:cNvSpPr>
            <a:spLocks noChangeArrowheads="1"/>
          </p:cNvSpPr>
          <p:nvPr/>
        </p:nvSpPr>
        <p:spPr bwMode="auto">
          <a:xfrm>
            <a:off x="2127251" y="2029255"/>
            <a:ext cx="2910840" cy="50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665" b="1" dirty="0">
                <a:solidFill>
                  <a:srgbClr val="0000FF"/>
                </a:solidFill>
                <a:latin typeface="楷体" panose="02010609060101010101" charset="-122"/>
                <a:ea typeface="楷体" panose="02010609060101010101" charset="-122"/>
              </a:rPr>
              <a:t>动作轻快的样子。</a:t>
            </a:r>
          </a:p>
        </p:txBody>
      </p:sp>
      <p:sp>
        <p:nvSpPr>
          <p:cNvPr id="15" name="矩形 14"/>
          <p:cNvSpPr>
            <a:spLocks noChangeArrowheads="1"/>
          </p:cNvSpPr>
          <p:nvPr/>
        </p:nvSpPr>
        <p:spPr bwMode="auto">
          <a:xfrm>
            <a:off x="2127251" y="2530905"/>
            <a:ext cx="8763000" cy="50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665" b="1" dirty="0">
                <a:solidFill>
                  <a:srgbClr val="0000FF"/>
                </a:solidFill>
                <a:latin typeface="楷体" panose="02010609060101010101" charset="-122"/>
                <a:ea typeface="楷体" panose="02010609060101010101" charset="-122"/>
              </a:rPr>
              <a:t>怀胎生育。比喻既存的事物中酝酿着新事物。</a:t>
            </a:r>
          </a:p>
        </p:txBody>
      </p:sp>
      <p:sp>
        <p:nvSpPr>
          <p:cNvPr id="16" name="矩形 15"/>
          <p:cNvSpPr>
            <a:spLocks noChangeArrowheads="1"/>
          </p:cNvSpPr>
          <p:nvPr/>
        </p:nvSpPr>
        <p:spPr bwMode="auto">
          <a:xfrm>
            <a:off x="2127251" y="3007155"/>
            <a:ext cx="9729389" cy="50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2665" b="1" dirty="0">
                <a:solidFill>
                  <a:srgbClr val="0000FF"/>
                </a:solidFill>
                <a:latin typeface="楷体" panose="02010609060101010101" charset="-122"/>
                <a:ea typeface="楷体" panose="02010609060101010101" charset="-122"/>
              </a:rPr>
              <a:t>①</a:t>
            </a:r>
            <a:r>
              <a:rPr lang="zh-CN" altLang="en-US" sz="2665" b="1" dirty="0">
                <a:solidFill>
                  <a:srgbClr val="0000FF"/>
                </a:solidFill>
                <a:latin typeface="楷体" panose="02010609060101010101" charset="-122"/>
                <a:ea typeface="楷体" panose="02010609060101010101" charset="-122"/>
              </a:rPr>
              <a:t>形容风吹叶子等的声</a:t>
            </a:r>
            <a:r>
              <a:rPr lang="zh-CN" altLang="en-US" sz="2665" b="1" dirty="0" smtClean="0">
                <a:solidFill>
                  <a:srgbClr val="0000FF"/>
                </a:solidFill>
                <a:latin typeface="楷体" panose="02010609060101010101" charset="-122"/>
                <a:ea typeface="楷体" panose="02010609060101010101" charset="-122"/>
              </a:rPr>
              <a:t>音；</a:t>
            </a:r>
            <a:r>
              <a:rPr lang="en-US" altLang="zh-CN" sz="2665" b="1" dirty="0" smtClean="0">
                <a:solidFill>
                  <a:srgbClr val="0000FF"/>
                </a:solidFill>
                <a:latin typeface="楷体" panose="02010609060101010101" charset="-122"/>
                <a:ea typeface="楷体" panose="02010609060101010101" charset="-122"/>
              </a:rPr>
              <a:t>②</a:t>
            </a:r>
            <a:r>
              <a:rPr lang="zh-CN" altLang="en-US" sz="2665" b="1" dirty="0">
                <a:solidFill>
                  <a:srgbClr val="0000FF"/>
                </a:solidFill>
                <a:latin typeface="楷体" panose="02010609060101010101" charset="-122"/>
                <a:ea typeface="楷体" panose="02010609060101010101" charset="-122"/>
              </a:rPr>
              <a:t>形容眼泪等纷纷落下的样子。</a:t>
            </a:r>
          </a:p>
        </p:txBody>
      </p:sp>
      <p:sp>
        <p:nvSpPr>
          <p:cNvPr id="17" name="矩形 16"/>
          <p:cNvSpPr>
            <a:spLocks noChangeArrowheads="1"/>
          </p:cNvSpPr>
          <p:nvPr/>
        </p:nvSpPr>
        <p:spPr bwMode="auto">
          <a:xfrm>
            <a:off x="2851448" y="3515803"/>
            <a:ext cx="3933825" cy="50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665" b="1" dirty="0">
                <a:solidFill>
                  <a:srgbClr val="0000FF"/>
                </a:solidFill>
                <a:latin typeface="楷体" panose="02010609060101010101" charset="-122"/>
                <a:ea typeface="楷体" panose="02010609060101010101" charset="-122"/>
              </a:rPr>
              <a:t>年年像这样。</a:t>
            </a:r>
            <a:r>
              <a:rPr lang="zh-CN" altLang="en-US" sz="2665" b="1" dirty="0" smtClean="0">
                <a:solidFill>
                  <a:srgbClr val="0000FF"/>
                </a:solidFill>
                <a:latin typeface="楷体" panose="02010609060101010101" charset="-122"/>
                <a:ea typeface="楷体" panose="02010609060101010101" charset="-122"/>
              </a:rPr>
              <a:t>是，这</a:t>
            </a:r>
            <a:r>
              <a:rPr lang="zh-CN" altLang="en-US" sz="2665" b="1" dirty="0">
                <a:solidFill>
                  <a:srgbClr val="0000FF"/>
                </a:solidFill>
                <a:latin typeface="楷体" panose="02010609060101010101" charset="-122"/>
                <a:ea typeface="楷体" panose="02010609060101010101" charset="-122"/>
              </a:rPr>
              <a:t>样。</a:t>
            </a:r>
          </a:p>
        </p:txBody>
      </p:sp>
      <p:sp>
        <p:nvSpPr>
          <p:cNvPr id="18" name="矩形 17"/>
          <p:cNvSpPr>
            <a:spLocks noChangeArrowheads="1"/>
          </p:cNvSpPr>
          <p:nvPr/>
        </p:nvSpPr>
        <p:spPr bwMode="auto">
          <a:xfrm>
            <a:off x="2127251" y="3997755"/>
            <a:ext cx="9537368" cy="50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665" b="1" dirty="0">
                <a:solidFill>
                  <a:srgbClr val="0000FF"/>
                </a:solidFill>
                <a:latin typeface="楷体" panose="02010609060101010101" charset="-122"/>
                <a:ea typeface="楷体" panose="02010609060101010101" charset="-122"/>
              </a:rPr>
              <a:t>有关农业生产的谚</a:t>
            </a:r>
            <a:r>
              <a:rPr lang="zh-CN" altLang="en-US" sz="2665" b="1" dirty="0" smtClean="0">
                <a:solidFill>
                  <a:srgbClr val="0000FF"/>
                </a:solidFill>
                <a:latin typeface="楷体" panose="02010609060101010101" charset="-122"/>
                <a:ea typeface="楷体" panose="02010609060101010101" charset="-122"/>
              </a:rPr>
              <a:t>语，是</a:t>
            </a:r>
            <a:r>
              <a:rPr lang="zh-CN" altLang="en-US" sz="2665" b="1" dirty="0">
                <a:solidFill>
                  <a:srgbClr val="0000FF"/>
                </a:solidFill>
                <a:latin typeface="楷体" panose="02010609060101010101" charset="-122"/>
                <a:ea typeface="楷体" panose="02010609060101010101" charset="-122"/>
              </a:rPr>
              <a:t>在长期生产实践里总结出来的经验。</a:t>
            </a:r>
          </a:p>
        </p:txBody>
      </p:sp>
      <p:sp>
        <p:nvSpPr>
          <p:cNvPr id="19" name="矩形 18"/>
          <p:cNvSpPr>
            <a:spLocks noChangeArrowheads="1"/>
          </p:cNvSpPr>
          <p:nvPr/>
        </p:nvSpPr>
        <p:spPr bwMode="auto">
          <a:xfrm>
            <a:off x="2127251" y="4468799"/>
            <a:ext cx="1887855" cy="50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665" b="1" dirty="0">
                <a:solidFill>
                  <a:srgbClr val="0000FF"/>
                </a:solidFill>
                <a:latin typeface="楷体" panose="02010609060101010101" charset="-122"/>
                <a:ea typeface="楷体" panose="02010609060101010101" charset="-122"/>
              </a:rPr>
              <a:t>相差很远。</a:t>
            </a:r>
          </a:p>
        </p:txBody>
      </p:sp>
      <p:sp>
        <p:nvSpPr>
          <p:cNvPr id="20" name="矩形 19"/>
          <p:cNvSpPr>
            <a:spLocks noChangeArrowheads="1"/>
          </p:cNvSpPr>
          <p:nvPr/>
        </p:nvSpPr>
        <p:spPr bwMode="auto">
          <a:xfrm>
            <a:off x="2824725" y="4955963"/>
            <a:ext cx="9511968" cy="50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665" b="1" dirty="0">
                <a:solidFill>
                  <a:srgbClr val="0000FF"/>
                </a:solidFill>
                <a:latin typeface="楷体" panose="02010609060101010101" charset="-122"/>
                <a:ea typeface="楷体" panose="02010609060101010101" charset="-122"/>
              </a:rPr>
              <a:t>远望衰败的草和天空相接。形容荒草遍地、极其凋敝的样子。</a:t>
            </a:r>
          </a:p>
        </p:txBody>
      </p:sp>
      <p:sp>
        <p:nvSpPr>
          <p:cNvPr id="21" name="矩形 20"/>
          <p:cNvSpPr>
            <a:spLocks noChangeArrowheads="1"/>
          </p:cNvSpPr>
          <p:nvPr/>
        </p:nvSpPr>
        <p:spPr bwMode="auto">
          <a:xfrm>
            <a:off x="2928540" y="5447791"/>
            <a:ext cx="8953500" cy="911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665" b="1" dirty="0">
                <a:solidFill>
                  <a:srgbClr val="0000FF"/>
                </a:solidFill>
                <a:latin typeface="楷体" panose="02010609060101010101" charset="-122"/>
                <a:ea typeface="楷体" panose="02010609060101010101" charset="-122"/>
              </a:rPr>
              <a:t>一路上都是风雪交加。形容旅途艰难。载</a:t>
            </a:r>
            <a:r>
              <a:rPr lang="zh-CN" altLang="en-US" sz="2665" b="1" dirty="0" smtClean="0">
                <a:solidFill>
                  <a:srgbClr val="0000FF"/>
                </a:solidFill>
                <a:latin typeface="楷体" panose="02010609060101010101" charset="-122"/>
                <a:ea typeface="楷体" panose="02010609060101010101" charset="-122"/>
              </a:rPr>
              <a:t>途，满路，有</a:t>
            </a:r>
            <a:r>
              <a:rPr lang="zh-CN" altLang="en-US" sz="2665" b="1" dirty="0">
                <a:solidFill>
                  <a:srgbClr val="0000FF"/>
                </a:solidFill>
                <a:latin typeface="楷体" panose="02010609060101010101" charset="-122"/>
                <a:ea typeface="楷体" panose="02010609060101010101" charset="-122"/>
              </a:rPr>
              <a:t>遍地的意思。</a:t>
            </a:r>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500" fill="hold"/>
                                        <p:tgtEl>
                                          <p:spTgt spid="16"/>
                                        </p:tgtEl>
                                        <p:attrNameLst>
                                          <p:attrName>ppt_x</p:attrName>
                                        </p:attrNameLst>
                                      </p:cBhvr>
                                      <p:tavLst>
                                        <p:tav tm="0">
                                          <p:val>
                                            <p:strVal val="#ppt_x"/>
                                          </p:val>
                                        </p:tav>
                                        <p:tav tm="100000">
                                          <p:val>
                                            <p:strVal val="#ppt_x"/>
                                          </p:val>
                                        </p:tav>
                                      </p:tavLst>
                                    </p:anim>
                                    <p:anim calcmode="lin" valueType="num">
                                      <p:cBhvr additive="base">
                                        <p:cTn id="2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ppt_x"/>
                                          </p:val>
                                        </p:tav>
                                        <p:tav tm="100000">
                                          <p:val>
                                            <p:strVal val="#ppt_x"/>
                                          </p:val>
                                        </p:tav>
                                      </p:tavLst>
                                    </p:anim>
                                    <p:anim calcmode="lin" valueType="num">
                                      <p:cBhvr additive="base">
                                        <p:cTn id="3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additive="base">
                                        <p:cTn id="37" dur="500" fill="hold"/>
                                        <p:tgtEl>
                                          <p:spTgt spid="18"/>
                                        </p:tgtEl>
                                        <p:attrNameLst>
                                          <p:attrName>ppt_x</p:attrName>
                                        </p:attrNameLst>
                                      </p:cBhvr>
                                      <p:tavLst>
                                        <p:tav tm="0">
                                          <p:val>
                                            <p:strVal val="#ppt_x"/>
                                          </p:val>
                                        </p:tav>
                                        <p:tav tm="100000">
                                          <p:val>
                                            <p:strVal val="#ppt_x"/>
                                          </p:val>
                                        </p:tav>
                                      </p:tavLst>
                                    </p:anim>
                                    <p:anim calcmode="lin" valueType="num">
                                      <p:cBhvr additive="base">
                                        <p:cTn id="3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additive="base">
                                        <p:cTn id="43" dur="500" fill="hold"/>
                                        <p:tgtEl>
                                          <p:spTgt spid="19"/>
                                        </p:tgtEl>
                                        <p:attrNameLst>
                                          <p:attrName>ppt_x</p:attrName>
                                        </p:attrNameLst>
                                      </p:cBhvr>
                                      <p:tavLst>
                                        <p:tav tm="0">
                                          <p:val>
                                            <p:strVal val="#ppt_x"/>
                                          </p:val>
                                        </p:tav>
                                        <p:tav tm="100000">
                                          <p:val>
                                            <p:strVal val="#ppt_x"/>
                                          </p:val>
                                        </p:tav>
                                      </p:tavLst>
                                    </p:anim>
                                    <p:anim calcmode="lin" valueType="num">
                                      <p:cBhvr additive="base">
                                        <p:cTn id="4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additive="base">
                                        <p:cTn id="49" dur="500" fill="hold"/>
                                        <p:tgtEl>
                                          <p:spTgt spid="20"/>
                                        </p:tgtEl>
                                        <p:attrNameLst>
                                          <p:attrName>ppt_x</p:attrName>
                                        </p:attrNameLst>
                                      </p:cBhvr>
                                      <p:tavLst>
                                        <p:tav tm="0">
                                          <p:val>
                                            <p:strVal val="#ppt_x"/>
                                          </p:val>
                                        </p:tav>
                                        <p:tav tm="100000">
                                          <p:val>
                                            <p:strVal val="#ppt_x"/>
                                          </p:val>
                                        </p:tav>
                                      </p:tavLst>
                                    </p:anim>
                                    <p:anim calcmode="lin" valueType="num">
                                      <p:cBhvr additive="base">
                                        <p:cTn id="50"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additive="base">
                                        <p:cTn id="55" dur="500" fill="hold"/>
                                        <p:tgtEl>
                                          <p:spTgt spid="21"/>
                                        </p:tgtEl>
                                        <p:attrNameLst>
                                          <p:attrName>ppt_x</p:attrName>
                                        </p:attrNameLst>
                                      </p:cBhvr>
                                      <p:tavLst>
                                        <p:tav tm="0">
                                          <p:val>
                                            <p:strVal val="#ppt_x"/>
                                          </p:val>
                                        </p:tav>
                                        <p:tav tm="100000">
                                          <p:val>
                                            <p:strVal val="#ppt_x"/>
                                          </p:val>
                                        </p:tav>
                                      </p:tavLst>
                                    </p:anim>
                                    <p:anim calcmode="lin" valueType="num">
                                      <p:cBhvr additive="base">
                                        <p:cTn id="56"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P spid="18" grpId="0"/>
      <p:bldP spid="19" grpId="0"/>
      <p:bldP spid="20" grpId="0"/>
      <p:bldP spid="2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19403" y="2059299"/>
            <a:ext cx="9245600" cy="666115"/>
          </a:xfrm>
          <a:prstGeom prst="rect">
            <a:avLst/>
          </a:prstGeom>
        </p:spPr>
        <p:txBody>
          <a:bodyPr wrap="none">
            <a:spAutoFit/>
          </a:bodyPr>
          <a:lstStyle/>
          <a:p>
            <a:pPr>
              <a:defRPr/>
            </a:pPr>
            <a:r>
              <a:rPr lang="zh-CN" altLang="en-US" sz="3735" b="1" dirty="0">
                <a:solidFill>
                  <a:srgbClr val="FF0000"/>
                </a:solidFill>
                <a:latin typeface="楷体" panose="02010609060101010101" charset="-122"/>
                <a:ea typeface="楷体" panose="02010609060101010101" charset="-122"/>
                <a:sym typeface="+mn-ea"/>
              </a:rPr>
              <a:t>“大自然的语言” 指的是“物候现象” 。</a:t>
            </a:r>
          </a:p>
        </p:txBody>
      </p:sp>
      <p:grpSp>
        <p:nvGrpSpPr>
          <p:cNvPr id="16387" name="组合 8"/>
          <p:cNvGrpSpPr/>
          <p:nvPr/>
        </p:nvGrpSpPr>
        <p:grpSpPr bwMode="auto">
          <a:xfrm>
            <a:off x="0" y="-27517"/>
            <a:ext cx="2675467" cy="666289"/>
            <a:chOff x="70" y="-63"/>
            <a:chExt cx="3161" cy="786"/>
          </a:xfrm>
        </p:grpSpPr>
        <p:sp>
          <p:nvSpPr>
            <p:cNvPr id="16393" name="文本框 6"/>
            <p:cNvSpPr txBox="1">
              <a:spLocks noChangeArrowheads="1"/>
            </p:cNvSpPr>
            <p:nvPr/>
          </p:nvSpPr>
          <p:spPr bwMode="auto">
            <a:xfrm>
              <a:off x="678" y="-63"/>
              <a:ext cx="2461" cy="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kumimoji="1" lang="zh-CN" altLang="en-US" sz="3735">
                  <a:latin typeface="黑体" panose="02010609060101010101" charset="-122"/>
                  <a:ea typeface="黑体" panose="02010609060101010101" charset="-122"/>
                </a:rPr>
                <a:t>整体感知</a:t>
              </a:r>
            </a:p>
          </p:txBody>
        </p:sp>
        <p:cxnSp>
          <p:nvCxnSpPr>
            <p:cNvPr id="6" name="直线连接符 9"/>
            <p:cNvCxnSpPr/>
            <p:nvPr/>
          </p:nvCxnSpPr>
          <p:spPr>
            <a:xfrm>
              <a:off x="70" y="701"/>
              <a:ext cx="3161" cy="0"/>
            </a:xfrm>
            <a:prstGeom prst="line">
              <a:avLst/>
            </a:prstGeom>
            <a:ln>
              <a:solidFill>
                <a:srgbClr val="0FB746"/>
              </a:solidFill>
            </a:ln>
            <a:effectLst/>
          </p:spPr>
          <p:style>
            <a:lnRef idx="2">
              <a:schemeClr val="accent1"/>
            </a:lnRef>
            <a:fillRef idx="0">
              <a:schemeClr val="accent1"/>
            </a:fillRef>
            <a:effectRef idx="1">
              <a:schemeClr val="accent1"/>
            </a:effectRef>
            <a:fontRef idx="minor">
              <a:schemeClr val="tx1"/>
            </a:fontRef>
          </p:style>
        </p:cxnSp>
        <p:sp>
          <p:nvSpPr>
            <p:cNvPr id="7" name="菱形 6"/>
            <p:cNvSpPr/>
            <p:nvPr/>
          </p:nvSpPr>
          <p:spPr>
            <a:xfrm>
              <a:off x="125" y="149"/>
              <a:ext cx="553" cy="552"/>
            </a:xfrm>
            <a:prstGeom prst="diamond">
              <a:avLst/>
            </a:prstGeom>
            <a:solidFill>
              <a:srgbClr val="0FB7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sz="2400">
                <a:latin typeface="黑体" panose="02010609060101010101" charset="-122"/>
                <a:ea typeface="黑体" panose="02010609060101010101" charset="-122"/>
              </a:endParaRPr>
            </a:p>
          </p:txBody>
        </p:sp>
      </p:grpSp>
      <p:sp>
        <p:nvSpPr>
          <p:cNvPr id="16388" name="矩形 7"/>
          <p:cNvSpPr>
            <a:spLocks noChangeArrowheads="1"/>
          </p:cNvSpPr>
          <p:nvPr/>
        </p:nvSpPr>
        <p:spPr bwMode="auto">
          <a:xfrm>
            <a:off x="623392" y="687361"/>
            <a:ext cx="10273141" cy="896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40000"/>
              </a:lnSpc>
            </a:pPr>
            <a:r>
              <a:rPr lang="en-US" altLang="zh-CN" sz="3735" b="1" dirty="0" smtClean="0">
                <a:latin typeface="宋体" panose="02010600030101010101" pitchFamily="2" charset="-122"/>
              </a:rPr>
              <a:t>“</a:t>
            </a:r>
            <a:r>
              <a:rPr lang="zh-CN" altLang="en-US" sz="3735" b="1" dirty="0">
                <a:latin typeface="宋体" panose="02010600030101010101" pitchFamily="2" charset="-122"/>
              </a:rPr>
              <a:t>大自然的语言</a:t>
            </a:r>
            <a:r>
              <a:rPr lang="en-US" altLang="zh-CN" sz="3735" b="1" dirty="0">
                <a:latin typeface="宋体" panose="02010600030101010101" pitchFamily="2" charset="-122"/>
              </a:rPr>
              <a:t>”</a:t>
            </a:r>
            <a:r>
              <a:rPr lang="zh-CN" altLang="en-US" sz="3735" b="1" dirty="0">
                <a:latin typeface="宋体" panose="02010600030101010101" pitchFamily="2" charset="-122"/>
              </a:rPr>
              <a:t>在文中指什么？</a:t>
            </a:r>
            <a:endParaRPr lang="en-US" altLang="zh-CN" sz="3735" b="1" dirty="0">
              <a:latin typeface="宋体" panose="02010600030101010101" pitchFamily="2" charset="-122"/>
            </a:endParaRPr>
          </a:p>
        </p:txBody>
      </p:sp>
      <p:pic>
        <p:nvPicPr>
          <p:cNvPr id="9" name="Picture 5" descr="C:\Documents and Settings\Administrator\桌面\图片1.jpg"/>
          <p:cNvPicPr>
            <a:picLocks noChangeAspect="1" noChangeArrowheads="1"/>
          </p:cNvPicPr>
          <p:nvPr>
            <p:custDataLst>
              <p:tags r:id="rId1"/>
            </p:custDataLst>
          </p:nvPr>
        </p:nvPicPr>
        <p:blipFill>
          <a:blip r:embed="rId7" cstate="print">
            <a:extLst>
              <a:ext uri="{28A0092B-C50C-407E-A947-70E740481C1C}">
                <a14:useLocalDpi xmlns:a14="http://schemas.microsoft.com/office/drawing/2010/main" val="0"/>
              </a:ext>
            </a:extLst>
          </a:blip>
          <a:srcRect/>
          <a:stretch>
            <a:fillRect/>
          </a:stretch>
        </p:blipFill>
        <p:spPr bwMode="auto">
          <a:xfrm>
            <a:off x="335360" y="3243329"/>
            <a:ext cx="2504017" cy="2241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6" descr="C:\Documents and Settings\Administrator\桌面\图片2.jpg"/>
          <p:cNvPicPr>
            <a:picLocks noChangeAspect="1" noChangeArrowheads="1"/>
          </p:cNvPicPr>
          <p:nvPr>
            <p:custDataLst>
              <p:tags r:id="rId2"/>
            </p:custDataLst>
          </p:nvPr>
        </p:nvPicPr>
        <p:blipFill>
          <a:blip r:embed="rId8">
            <a:extLst>
              <a:ext uri="{28A0092B-C50C-407E-A947-70E740481C1C}">
                <a14:useLocalDpi xmlns:a14="http://schemas.microsoft.com/office/drawing/2010/main" val="0"/>
              </a:ext>
            </a:extLst>
          </a:blip>
          <a:srcRect/>
          <a:stretch>
            <a:fillRect/>
          </a:stretch>
        </p:blipFill>
        <p:spPr bwMode="auto">
          <a:xfrm>
            <a:off x="3002360" y="3236979"/>
            <a:ext cx="258868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8" descr="http://img.taopic.com/uploads/allimg/130517/305743-13051G31H823.jpg"/>
          <p:cNvPicPr>
            <a:picLocks noChangeAspect="1" noChangeArrowheads="1"/>
          </p:cNvPicPr>
          <p:nvPr>
            <p:custDataLst>
              <p:tags r:id="rId3"/>
            </p:custDataLst>
          </p:nvPr>
        </p:nvPicPr>
        <p:blipFill>
          <a:blip r:embed="rId9">
            <a:extLst>
              <a:ext uri="{28A0092B-C50C-407E-A947-70E740481C1C}">
                <a14:useLocalDpi xmlns:a14="http://schemas.microsoft.com/office/drawing/2010/main" val="0"/>
              </a:ext>
            </a:extLst>
          </a:blip>
          <a:srcRect/>
          <a:stretch>
            <a:fillRect/>
          </a:stretch>
        </p:blipFill>
        <p:spPr bwMode="auto">
          <a:xfrm>
            <a:off x="5764611" y="3236979"/>
            <a:ext cx="28575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0" descr="http://blogfile.ifeng.com/uploadfiles/blog_attachment/1409/83/1471283_14102717308142.jpg"/>
          <p:cNvPicPr>
            <a:picLocks noChangeAspect="1" noChangeArrowheads="1"/>
          </p:cNvPicPr>
          <p:nvPr>
            <p:custDataLst>
              <p:tags r:id="rId4"/>
            </p:custDataLst>
          </p:nvPr>
        </p:nvPicPr>
        <p:blipFill>
          <a:blip r:embed="rId10">
            <a:extLst>
              <a:ext uri="{28A0092B-C50C-407E-A947-70E740481C1C}">
                <a14:useLocalDpi xmlns:a14="http://schemas.microsoft.com/office/drawing/2010/main" val="0"/>
              </a:ext>
            </a:extLst>
          </a:blip>
          <a:srcRect b="28600"/>
          <a:stretch>
            <a:fillRect/>
          </a:stretch>
        </p:blipFill>
        <p:spPr bwMode="auto">
          <a:xfrm>
            <a:off x="8880344" y="3201419"/>
            <a:ext cx="29442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p:cNvSpPr/>
          <p:nvPr/>
        </p:nvSpPr>
        <p:spPr>
          <a:xfrm>
            <a:off x="6863927" y="160020"/>
            <a:ext cx="5396653" cy="773007"/>
          </a:xfrm>
          <a:prstGeom prst="rect">
            <a:avLst/>
          </a:prstGeom>
          <a:grp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 name="圆角矩形 3"/>
          <p:cNvSpPr/>
          <p:nvPr/>
        </p:nvSpPr>
        <p:spPr>
          <a:xfrm>
            <a:off x="10224347" y="356447"/>
            <a:ext cx="1920240" cy="960120"/>
          </a:xfrm>
          <a:prstGeom prst="roundRect">
            <a:avLst/>
          </a:prstGeom>
          <a:grp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pic>
        <p:nvPicPr>
          <p:cNvPr id="13" name="Picture 10" descr="http://blogfile.ifeng.com/uploadfiles/blog_attachment/1409/83/1471283_14102717308142.jpg"/>
          <p:cNvPicPr>
            <a:picLocks noChangeAspect="1" noChangeArrowheads="1"/>
          </p:cNvPicPr>
          <p:nvPr>
            <p:custDataLst>
              <p:tags r:id="rId5"/>
            </p:custDataLst>
          </p:nvPr>
        </p:nvPicPr>
        <p:blipFill>
          <a:blip r:embed="rId11" cstate="print">
            <a:extLst>
              <a:ext uri="{28A0092B-C50C-407E-A947-70E740481C1C}">
                <a14:useLocalDpi xmlns:a14="http://schemas.microsoft.com/office/drawing/2010/main" val="0"/>
              </a:ext>
            </a:extLst>
          </a:blip>
          <a:srcRect b="28600"/>
          <a:stretch>
            <a:fillRect/>
          </a:stretch>
        </p:blipFill>
        <p:spPr bwMode="auto">
          <a:xfrm>
            <a:off x="9993207" y="68580"/>
            <a:ext cx="2151380" cy="844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circle(in)">
                                      <p:cBhvr>
                                        <p:cTn id="12" dur="20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circle(in)">
                                      <p:cBhvr>
                                        <p:cTn id="17" dur="20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circle(in)">
                                      <p:cBhvr>
                                        <p:cTn id="22" dur="20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p:tgtEl>
                                          <p:spTgt spid="12"/>
                                        </p:tgtEl>
                                        <p:attrNameLst>
                                          <p:attrName>ppt_y</p:attrName>
                                        </p:attrNameLst>
                                      </p:cBhvr>
                                      <p:tavLst>
                                        <p:tav tm="0">
                                          <p:val>
                                            <p:strVal val="#ppt_y+#ppt_h*1.125000"/>
                                          </p:val>
                                        </p:tav>
                                        <p:tav tm="100000">
                                          <p:val>
                                            <p:strVal val="#ppt_y"/>
                                          </p:val>
                                        </p:tav>
                                      </p:tavLst>
                                    </p:anim>
                                    <p:animEffect transition="in" filter="wipe(up)">
                                      <p:cBhvr>
                                        <p:cTn id="2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719403" y="620687"/>
            <a:ext cx="10753195" cy="1241425"/>
          </a:xfrm>
          <a:prstGeom prst="rect">
            <a:avLst/>
          </a:prstGeom>
          <a:noFill/>
        </p:spPr>
        <p:txBody>
          <a:bodyPr wrap="square" rtlCol="0">
            <a:spAutoFit/>
          </a:bodyPr>
          <a:lstStyle/>
          <a:p>
            <a:r>
              <a:rPr lang="zh-CN" altLang="en-US" sz="3735" b="1" dirty="0" smtClean="0">
                <a:latin typeface="宋体" panose="02010600030101010101" pitchFamily="2" charset="-122"/>
              </a:rPr>
              <a:t>    第</a:t>
            </a:r>
            <a:r>
              <a:rPr lang="en-US" altLang="zh-CN" sz="3735" b="1" dirty="0" smtClean="0">
                <a:latin typeface="宋体" panose="02010600030101010101" pitchFamily="2" charset="-122"/>
              </a:rPr>
              <a:t>1—3</a:t>
            </a:r>
            <a:r>
              <a:rPr lang="zh-CN" altLang="en-US" sz="3735" b="1" dirty="0" smtClean="0">
                <a:latin typeface="宋体" panose="02010600030101010101" pitchFamily="2" charset="-122"/>
              </a:rPr>
              <a:t>段是怎样将“物候”这一科学概念一步步引出来的？</a:t>
            </a:r>
            <a:endParaRPr lang="zh-CN" altLang="en-US" sz="3735" b="1" dirty="0">
              <a:latin typeface="宋体" panose="02010600030101010101" pitchFamily="2" charset="-122"/>
            </a:endParaRPr>
          </a:p>
        </p:txBody>
      </p:sp>
      <p:sp>
        <p:nvSpPr>
          <p:cNvPr id="20" name="TextBox 19"/>
          <p:cNvSpPr txBox="1"/>
          <p:nvPr/>
        </p:nvSpPr>
        <p:spPr>
          <a:xfrm>
            <a:off x="3887755" y="1796819"/>
            <a:ext cx="4774604" cy="666115"/>
          </a:xfrm>
          <a:prstGeom prst="rect">
            <a:avLst/>
          </a:prstGeom>
          <a:solidFill>
            <a:schemeClr val="accent2">
              <a:lumMod val="40000"/>
              <a:lumOff val="60000"/>
            </a:schemeClr>
          </a:solidFill>
        </p:spPr>
        <p:txBody>
          <a:bodyPr wrap="square" rtlCol="0">
            <a:spAutoFit/>
          </a:bodyPr>
          <a:lstStyle/>
          <a:p>
            <a:r>
              <a:rPr lang="zh-CN" altLang="en-US" sz="3735" b="1" dirty="0" smtClean="0">
                <a:latin typeface="楷体" panose="02010609060101010101" charset="-122"/>
                <a:ea typeface="楷体" panose="02010609060101010101" charset="-122"/>
              </a:rPr>
              <a:t>描绘四季变迁的景象</a:t>
            </a:r>
            <a:endParaRPr lang="zh-CN" altLang="en-US" sz="3735" b="1" dirty="0">
              <a:latin typeface="楷体" panose="02010609060101010101" charset="-122"/>
              <a:ea typeface="楷体" panose="02010609060101010101" charset="-122"/>
            </a:endParaRPr>
          </a:p>
        </p:txBody>
      </p:sp>
      <p:cxnSp>
        <p:nvCxnSpPr>
          <p:cNvPr id="21" name="直接箭头连接符 20"/>
          <p:cNvCxnSpPr/>
          <p:nvPr/>
        </p:nvCxnSpPr>
        <p:spPr>
          <a:xfrm>
            <a:off x="6096000" y="2590456"/>
            <a:ext cx="0" cy="672075"/>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2855640" y="3262531"/>
            <a:ext cx="6480721" cy="1241425"/>
          </a:xfrm>
          <a:prstGeom prst="rect">
            <a:avLst/>
          </a:prstGeom>
          <a:solidFill>
            <a:schemeClr val="accent5">
              <a:lumMod val="40000"/>
              <a:lumOff val="60000"/>
            </a:schemeClr>
          </a:solidFill>
        </p:spPr>
        <p:txBody>
          <a:bodyPr wrap="square" rtlCol="0">
            <a:spAutoFit/>
          </a:bodyPr>
          <a:lstStyle/>
          <a:p>
            <a:r>
              <a:rPr lang="zh-CN" altLang="en-US" sz="3735" b="1" dirty="0" smtClean="0">
                <a:latin typeface="楷体" panose="02010609060101010101" charset="-122"/>
                <a:ea typeface="楷体" panose="02010609060101010101" charset="-122"/>
              </a:rPr>
              <a:t>草木枯荣、候鸟迁徙等动植物的变化与气候之间存在关联</a:t>
            </a:r>
            <a:endParaRPr lang="zh-CN" altLang="en-US" sz="3735" b="1" dirty="0">
              <a:latin typeface="楷体" panose="02010609060101010101" charset="-122"/>
              <a:ea typeface="楷体" panose="02010609060101010101" charset="-122"/>
            </a:endParaRPr>
          </a:p>
        </p:txBody>
      </p:sp>
      <p:cxnSp>
        <p:nvCxnSpPr>
          <p:cNvPr id="24" name="直接箭头连接符 23"/>
          <p:cNvCxnSpPr/>
          <p:nvPr/>
        </p:nvCxnSpPr>
        <p:spPr>
          <a:xfrm>
            <a:off x="6096000" y="4606680"/>
            <a:ext cx="0" cy="672075"/>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2624059" y="5278755"/>
            <a:ext cx="6943883" cy="666115"/>
          </a:xfrm>
          <a:prstGeom prst="rect">
            <a:avLst/>
          </a:prstGeom>
          <a:solidFill>
            <a:schemeClr val="accent6">
              <a:lumMod val="40000"/>
              <a:lumOff val="60000"/>
            </a:schemeClr>
          </a:solidFill>
        </p:spPr>
        <p:txBody>
          <a:bodyPr wrap="square" rtlCol="0">
            <a:spAutoFit/>
          </a:bodyPr>
          <a:lstStyle/>
          <a:p>
            <a:r>
              <a:rPr lang="zh-CN" altLang="en-US" sz="3735" b="1" dirty="0" smtClean="0">
                <a:latin typeface="楷体" panose="02010609060101010101" charset="-122"/>
                <a:ea typeface="楷体" panose="02010609060101010101" charset="-122"/>
              </a:rPr>
              <a:t>这些“大自然的语言”就是物候</a:t>
            </a:r>
            <a:endParaRPr lang="zh-CN" altLang="en-US" sz="3735" b="1" dirty="0">
              <a:latin typeface="楷体" panose="02010609060101010101" charset="-122"/>
              <a:ea typeface="楷体" panose="02010609060101010101" charset="-122"/>
            </a:endParaRPr>
          </a:p>
        </p:txBody>
      </p:sp>
      <p:grpSp>
        <p:nvGrpSpPr>
          <p:cNvPr id="12" name="组合 8"/>
          <p:cNvGrpSpPr/>
          <p:nvPr/>
        </p:nvGrpSpPr>
        <p:grpSpPr bwMode="auto">
          <a:xfrm>
            <a:off x="0" y="-27517"/>
            <a:ext cx="2675467" cy="666289"/>
            <a:chOff x="70" y="-63"/>
            <a:chExt cx="3161" cy="786"/>
          </a:xfrm>
        </p:grpSpPr>
        <p:sp>
          <p:nvSpPr>
            <p:cNvPr id="13" name="文本框 6"/>
            <p:cNvSpPr txBox="1">
              <a:spLocks noChangeArrowheads="1"/>
            </p:cNvSpPr>
            <p:nvPr/>
          </p:nvSpPr>
          <p:spPr bwMode="auto">
            <a:xfrm>
              <a:off x="678" y="-63"/>
              <a:ext cx="2461" cy="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kumimoji="1" lang="zh-CN" altLang="en-US" sz="3735" dirty="0">
                  <a:solidFill>
                    <a:prstClr val="black"/>
                  </a:solidFill>
                  <a:latin typeface="黑体" panose="02010609060101010101" charset="-122"/>
                  <a:ea typeface="黑体" panose="02010609060101010101" charset="-122"/>
                </a:rPr>
                <a:t>精读</a:t>
              </a:r>
              <a:r>
                <a:rPr kumimoji="1" lang="zh-CN" altLang="en-US" sz="3735" dirty="0" smtClean="0">
                  <a:solidFill>
                    <a:prstClr val="black"/>
                  </a:solidFill>
                  <a:latin typeface="黑体" panose="02010609060101010101" charset="-122"/>
                  <a:ea typeface="黑体" panose="02010609060101010101" charset="-122"/>
                </a:rPr>
                <a:t>细研</a:t>
              </a:r>
              <a:endParaRPr kumimoji="1" lang="zh-CN" altLang="en-US" sz="3735" dirty="0">
                <a:solidFill>
                  <a:prstClr val="black"/>
                </a:solidFill>
                <a:latin typeface="黑体" panose="02010609060101010101" charset="-122"/>
                <a:ea typeface="黑体" panose="02010609060101010101" charset="-122"/>
              </a:endParaRPr>
            </a:p>
          </p:txBody>
        </p:sp>
        <p:cxnSp>
          <p:nvCxnSpPr>
            <p:cNvPr id="14" name="直线连接符 9"/>
            <p:cNvCxnSpPr/>
            <p:nvPr/>
          </p:nvCxnSpPr>
          <p:spPr>
            <a:xfrm>
              <a:off x="70" y="701"/>
              <a:ext cx="3161" cy="0"/>
            </a:xfrm>
            <a:prstGeom prst="line">
              <a:avLst/>
            </a:prstGeom>
            <a:ln>
              <a:solidFill>
                <a:srgbClr val="0FB746"/>
              </a:solidFill>
            </a:ln>
            <a:effectLst/>
          </p:spPr>
          <p:style>
            <a:lnRef idx="2">
              <a:schemeClr val="accent1"/>
            </a:lnRef>
            <a:fillRef idx="0">
              <a:schemeClr val="accent1"/>
            </a:fillRef>
            <a:effectRef idx="1">
              <a:schemeClr val="accent1"/>
            </a:effectRef>
            <a:fontRef idx="minor">
              <a:schemeClr val="tx1"/>
            </a:fontRef>
          </p:style>
        </p:cxnSp>
        <p:sp>
          <p:nvSpPr>
            <p:cNvPr id="15" name="菱形 14"/>
            <p:cNvSpPr/>
            <p:nvPr/>
          </p:nvSpPr>
          <p:spPr>
            <a:xfrm>
              <a:off x="125" y="149"/>
              <a:ext cx="553" cy="552"/>
            </a:xfrm>
            <a:prstGeom prst="diamond">
              <a:avLst/>
            </a:prstGeom>
            <a:solidFill>
              <a:srgbClr val="0FB7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sz="2400">
                <a:solidFill>
                  <a:prstClr val="white"/>
                </a:solidFill>
                <a:latin typeface="黑体" panose="02010609060101010101" charset="-122"/>
                <a:ea typeface="黑体" panose="02010609060101010101" charset="-122"/>
              </a:endParaRPr>
            </a:p>
          </p:txBody>
        </p:sp>
      </p:grpSp>
      <p:pic>
        <p:nvPicPr>
          <p:cNvPr id="2" name="Picture 10" descr="http://blogfile.ifeng.com/uploadfiles/blog_attachment/1409/83/1471283_14102717308142.jpg"/>
          <p:cNvPicPr>
            <a:picLocks noChangeAspect="1" noChangeArrowheads="1"/>
          </p:cNvPicPr>
          <p:nvPr>
            <p:custDataLst>
              <p:tags r:id="rId1"/>
            </p:custDataLst>
          </p:nvPr>
        </p:nvPicPr>
        <p:blipFill>
          <a:blip r:embed="rId3" cstate="print">
            <a:extLst>
              <a:ext uri="{28A0092B-C50C-407E-A947-70E740481C1C}">
                <a14:useLocalDpi xmlns:a14="http://schemas.microsoft.com/office/drawing/2010/main" val="0"/>
              </a:ext>
            </a:extLst>
          </a:blip>
          <a:srcRect b="28600"/>
          <a:stretch>
            <a:fillRect/>
          </a:stretch>
        </p:blipFill>
        <p:spPr bwMode="auto">
          <a:xfrm>
            <a:off x="10040620" y="-27940"/>
            <a:ext cx="2151380" cy="844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1000"/>
                                        <p:tgtEl>
                                          <p:spTgt spid="21"/>
                                        </p:tgtEl>
                                      </p:cBhvr>
                                    </p:animEffect>
                                    <p:anim calcmode="lin" valueType="num">
                                      <p:cBhvr>
                                        <p:cTn id="14" dur="1000" fill="hold"/>
                                        <p:tgtEl>
                                          <p:spTgt spid="21"/>
                                        </p:tgtEl>
                                        <p:attrNameLst>
                                          <p:attrName>ppt_x</p:attrName>
                                        </p:attrNameLst>
                                      </p:cBhvr>
                                      <p:tavLst>
                                        <p:tav tm="0">
                                          <p:val>
                                            <p:strVal val="#ppt_x"/>
                                          </p:val>
                                        </p:tav>
                                        <p:tav tm="100000">
                                          <p:val>
                                            <p:strVal val="#ppt_x"/>
                                          </p:val>
                                        </p:tav>
                                      </p:tavLst>
                                    </p:anim>
                                    <p:anim calcmode="lin" valueType="num">
                                      <p:cBhvr>
                                        <p:cTn id="15"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23"/>
                                        </p:tgtEl>
                                        <p:attrNameLst>
                                          <p:attrName>style.visibility</p:attrName>
                                        </p:attrNameLst>
                                      </p:cBhvr>
                                      <p:to>
                                        <p:strVal val="visible"/>
                                      </p:to>
                                    </p:set>
                                    <p:anim calcmode="lin" valueType="num">
                                      <p:cBhvr additive="base">
                                        <p:cTn id="20" dur="500" fill="hold"/>
                                        <p:tgtEl>
                                          <p:spTgt spid="23"/>
                                        </p:tgtEl>
                                        <p:attrNameLst>
                                          <p:attrName>ppt_x</p:attrName>
                                        </p:attrNameLst>
                                      </p:cBhvr>
                                      <p:tavLst>
                                        <p:tav tm="0">
                                          <p:val>
                                            <p:strVal val="#ppt_x"/>
                                          </p:val>
                                        </p:tav>
                                        <p:tav tm="100000">
                                          <p:val>
                                            <p:strVal val="#ppt_x"/>
                                          </p:val>
                                        </p:tav>
                                      </p:tavLst>
                                    </p:anim>
                                    <p:anim calcmode="lin" valueType="num">
                                      <p:cBhvr additive="base">
                                        <p:cTn id="21"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fade">
                                      <p:cBhvr>
                                        <p:cTn id="26" dur="1000"/>
                                        <p:tgtEl>
                                          <p:spTgt spid="24"/>
                                        </p:tgtEl>
                                      </p:cBhvr>
                                    </p:animEffect>
                                    <p:anim calcmode="lin" valueType="num">
                                      <p:cBhvr>
                                        <p:cTn id="27" dur="1000" fill="hold"/>
                                        <p:tgtEl>
                                          <p:spTgt spid="24"/>
                                        </p:tgtEl>
                                        <p:attrNameLst>
                                          <p:attrName>ppt_x</p:attrName>
                                        </p:attrNameLst>
                                      </p:cBhvr>
                                      <p:tavLst>
                                        <p:tav tm="0">
                                          <p:val>
                                            <p:strVal val="#ppt_x"/>
                                          </p:val>
                                        </p:tav>
                                        <p:tav tm="100000">
                                          <p:val>
                                            <p:strVal val="#ppt_x"/>
                                          </p:val>
                                        </p:tav>
                                      </p:tavLst>
                                    </p:anim>
                                    <p:anim calcmode="lin" valueType="num">
                                      <p:cBhvr>
                                        <p:cTn id="28"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25"/>
                                        </p:tgtEl>
                                        <p:attrNameLst>
                                          <p:attrName>style.visibility</p:attrName>
                                        </p:attrNameLst>
                                      </p:cBhvr>
                                      <p:to>
                                        <p:strVal val="visible"/>
                                      </p:to>
                                    </p:set>
                                    <p:anim calcmode="lin" valueType="num">
                                      <p:cBhvr additive="base">
                                        <p:cTn id="33" dur="500" fill="hold"/>
                                        <p:tgtEl>
                                          <p:spTgt spid="25"/>
                                        </p:tgtEl>
                                        <p:attrNameLst>
                                          <p:attrName>ppt_x</p:attrName>
                                        </p:attrNameLst>
                                      </p:cBhvr>
                                      <p:tavLst>
                                        <p:tav tm="0">
                                          <p:val>
                                            <p:strVal val="#ppt_x"/>
                                          </p:val>
                                        </p:tav>
                                        <p:tav tm="100000">
                                          <p:val>
                                            <p:strVal val="#ppt_x"/>
                                          </p:val>
                                        </p:tav>
                                      </p:tavLst>
                                    </p:anim>
                                    <p:anim calcmode="lin" valueType="num">
                                      <p:cBhvr additive="base">
                                        <p:cTn id="34"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ldLvl="0" animBg="1"/>
      <p:bldP spid="23" grpId="0" bldLvl="0" animBg="1"/>
      <p:bldP spid="25" grpId="0" bldLvl="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8"/>
          <p:cNvGrpSpPr/>
          <p:nvPr/>
        </p:nvGrpSpPr>
        <p:grpSpPr bwMode="auto">
          <a:xfrm>
            <a:off x="0" y="-27517"/>
            <a:ext cx="2675467" cy="666289"/>
            <a:chOff x="70" y="-63"/>
            <a:chExt cx="3161" cy="786"/>
          </a:xfrm>
        </p:grpSpPr>
        <p:sp>
          <p:nvSpPr>
            <p:cNvPr id="8" name="文本框 6"/>
            <p:cNvSpPr txBox="1">
              <a:spLocks noChangeArrowheads="1"/>
            </p:cNvSpPr>
            <p:nvPr/>
          </p:nvSpPr>
          <p:spPr bwMode="auto">
            <a:xfrm>
              <a:off x="678" y="-63"/>
              <a:ext cx="2461" cy="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kumimoji="1" lang="zh-CN" altLang="en-US" sz="3735" dirty="0">
                  <a:solidFill>
                    <a:prstClr val="black"/>
                  </a:solidFill>
                  <a:latin typeface="黑体" panose="02010609060101010101" charset="-122"/>
                  <a:ea typeface="黑体" panose="02010609060101010101" charset="-122"/>
                </a:rPr>
                <a:t>精读</a:t>
              </a:r>
              <a:r>
                <a:rPr kumimoji="1" lang="zh-CN" altLang="en-US" sz="3735" dirty="0" smtClean="0">
                  <a:solidFill>
                    <a:prstClr val="black"/>
                  </a:solidFill>
                  <a:latin typeface="黑体" panose="02010609060101010101" charset="-122"/>
                  <a:ea typeface="黑体" panose="02010609060101010101" charset="-122"/>
                </a:rPr>
                <a:t>细研</a:t>
              </a:r>
              <a:endParaRPr kumimoji="1" lang="zh-CN" altLang="en-US" sz="3735" dirty="0">
                <a:solidFill>
                  <a:prstClr val="black"/>
                </a:solidFill>
                <a:latin typeface="黑体" panose="02010609060101010101" charset="-122"/>
                <a:ea typeface="黑体" panose="02010609060101010101" charset="-122"/>
              </a:endParaRPr>
            </a:p>
          </p:txBody>
        </p:sp>
        <p:cxnSp>
          <p:nvCxnSpPr>
            <p:cNvPr id="9" name="直线连接符 9"/>
            <p:cNvCxnSpPr/>
            <p:nvPr/>
          </p:nvCxnSpPr>
          <p:spPr>
            <a:xfrm>
              <a:off x="70" y="701"/>
              <a:ext cx="3161" cy="0"/>
            </a:xfrm>
            <a:prstGeom prst="line">
              <a:avLst/>
            </a:prstGeom>
            <a:ln>
              <a:solidFill>
                <a:srgbClr val="0FB746"/>
              </a:solidFill>
            </a:ln>
            <a:effectLst/>
          </p:spPr>
          <p:style>
            <a:lnRef idx="2">
              <a:schemeClr val="accent1"/>
            </a:lnRef>
            <a:fillRef idx="0">
              <a:schemeClr val="accent1"/>
            </a:fillRef>
            <a:effectRef idx="1">
              <a:schemeClr val="accent1"/>
            </a:effectRef>
            <a:fontRef idx="minor">
              <a:schemeClr val="tx1"/>
            </a:fontRef>
          </p:style>
        </p:cxnSp>
        <p:sp>
          <p:nvSpPr>
            <p:cNvPr id="10" name="菱形 9"/>
            <p:cNvSpPr/>
            <p:nvPr/>
          </p:nvSpPr>
          <p:spPr>
            <a:xfrm>
              <a:off x="125" y="149"/>
              <a:ext cx="553" cy="552"/>
            </a:xfrm>
            <a:prstGeom prst="diamond">
              <a:avLst/>
            </a:prstGeom>
            <a:solidFill>
              <a:srgbClr val="0FB7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sz="2400">
                <a:solidFill>
                  <a:prstClr val="white"/>
                </a:solidFill>
                <a:latin typeface="黑体" panose="02010609060101010101" charset="-122"/>
                <a:ea typeface="黑体" panose="02010609060101010101" charset="-122"/>
              </a:endParaRPr>
            </a:p>
          </p:txBody>
        </p:sp>
      </p:grpSp>
      <p:sp>
        <p:nvSpPr>
          <p:cNvPr id="2" name="矩形 1"/>
          <p:cNvSpPr/>
          <p:nvPr/>
        </p:nvSpPr>
        <p:spPr>
          <a:xfrm>
            <a:off x="719455" y="1011555"/>
            <a:ext cx="11174730" cy="624840"/>
          </a:xfrm>
          <a:prstGeom prst="rect">
            <a:avLst/>
          </a:prstGeom>
        </p:spPr>
        <p:txBody>
          <a:bodyPr wrap="square">
            <a:spAutoFit/>
          </a:bodyPr>
          <a:lstStyle/>
          <a:p>
            <a:r>
              <a:rPr lang="zh-CN" altLang="en-US" sz="3465" b="1" dirty="0" smtClean="0">
                <a:latin typeface="宋体" panose="02010600030101010101" pitchFamily="2" charset="-122"/>
              </a:rPr>
              <a:t>读第</a:t>
            </a:r>
            <a:r>
              <a:rPr lang="en-US" altLang="zh-CN" sz="3465" b="1" dirty="0" smtClean="0">
                <a:latin typeface="宋体" panose="02010600030101010101" pitchFamily="2" charset="-122"/>
              </a:rPr>
              <a:t>6-10</a:t>
            </a:r>
            <a:r>
              <a:rPr lang="zh-CN" altLang="en-US" sz="3465" b="1" dirty="0">
                <a:latin typeface="宋体" panose="02010600030101010101" pitchFamily="2" charset="-122"/>
              </a:rPr>
              <a:t>课文，找一找决定物候现象来临的因素有哪些。</a:t>
            </a:r>
          </a:p>
        </p:txBody>
      </p:sp>
      <p:sp>
        <p:nvSpPr>
          <p:cNvPr id="3" name="矩形 2"/>
          <p:cNvSpPr/>
          <p:nvPr/>
        </p:nvSpPr>
        <p:spPr>
          <a:xfrm>
            <a:off x="4367808" y="1892829"/>
            <a:ext cx="2688299" cy="4030980"/>
          </a:xfrm>
          <a:prstGeom prst="rect">
            <a:avLst/>
          </a:prstGeom>
        </p:spPr>
        <p:txBody>
          <a:bodyPr wrap="square">
            <a:spAutoFit/>
          </a:bodyPr>
          <a:lstStyle/>
          <a:p>
            <a:pPr>
              <a:lnSpc>
                <a:spcPct val="200000"/>
              </a:lnSpc>
            </a:pPr>
            <a:r>
              <a:rPr lang="zh-CN" altLang="en-US" sz="3200" b="1" dirty="0">
                <a:solidFill>
                  <a:srgbClr val="0000FF"/>
                </a:solidFill>
                <a:latin typeface="楷体" panose="02010609060101010101" charset="-122"/>
                <a:ea typeface="楷体" panose="02010609060101010101" charset="-122"/>
              </a:rPr>
              <a:t>纬度的差</a:t>
            </a:r>
            <a:r>
              <a:rPr lang="zh-CN" altLang="en-US" sz="3200" b="1" dirty="0" smtClean="0">
                <a:solidFill>
                  <a:srgbClr val="0000FF"/>
                </a:solidFill>
                <a:latin typeface="楷体" panose="02010609060101010101" charset="-122"/>
                <a:ea typeface="楷体" panose="02010609060101010101" charset="-122"/>
              </a:rPr>
              <a:t>异</a:t>
            </a:r>
            <a:endParaRPr lang="en-US" altLang="zh-CN" sz="3200" b="1" dirty="0" smtClean="0">
              <a:solidFill>
                <a:srgbClr val="0000FF"/>
              </a:solidFill>
              <a:latin typeface="楷体" panose="02010609060101010101" charset="-122"/>
              <a:ea typeface="楷体" panose="02010609060101010101" charset="-122"/>
            </a:endParaRPr>
          </a:p>
          <a:p>
            <a:pPr>
              <a:lnSpc>
                <a:spcPct val="200000"/>
              </a:lnSpc>
            </a:pPr>
            <a:r>
              <a:rPr lang="zh-CN" altLang="en-US" sz="3200" b="1" dirty="0" smtClean="0">
                <a:solidFill>
                  <a:srgbClr val="0000FF"/>
                </a:solidFill>
                <a:latin typeface="楷体" panose="02010609060101010101" charset="-122"/>
                <a:ea typeface="楷体" panose="02010609060101010101" charset="-122"/>
              </a:rPr>
              <a:t>经度的差异</a:t>
            </a:r>
            <a:endParaRPr lang="en-US" altLang="zh-CN" sz="3200" b="1" dirty="0" smtClean="0">
              <a:solidFill>
                <a:srgbClr val="0000FF"/>
              </a:solidFill>
              <a:latin typeface="楷体" panose="02010609060101010101" charset="-122"/>
              <a:ea typeface="楷体" panose="02010609060101010101" charset="-122"/>
            </a:endParaRPr>
          </a:p>
          <a:p>
            <a:pPr>
              <a:lnSpc>
                <a:spcPct val="200000"/>
              </a:lnSpc>
            </a:pPr>
            <a:r>
              <a:rPr lang="zh-CN" altLang="en-US" sz="3200" b="1" dirty="0">
                <a:solidFill>
                  <a:srgbClr val="0000FF"/>
                </a:solidFill>
                <a:latin typeface="楷体" panose="02010609060101010101" charset="-122"/>
                <a:ea typeface="楷体" panose="02010609060101010101" charset="-122"/>
              </a:rPr>
              <a:t>高</a:t>
            </a:r>
            <a:r>
              <a:rPr lang="zh-CN" altLang="en-US" sz="3200" b="1" dirty="0" smtClean="0">
                <a:solidFill>
                  <a:srgbClr val="0000FF"/>
                </a:solidFill>
                <a:latin typeface="楷体" panose="02010609060101010101" charset="-122"/>
                <a:ea typeface="楷体" panose="02010609060101010101" charset="-122"/>
              </a:rPr>
              <a:t>下的差异</a:t>
            </a:r>
            <a:endParaRPr lang="en-US" altLang="zh-CN" sz="3200" b="1" dirty="0" smtClean="0">
              <a:solidFill>
                <a:srgbClr val="0000FF"/>
              </a:solidFill>
              <a:latin typeface="楷体" panose="02010609060101010101" charset="-122"/>
              <a:ea typeface="楷体" panose="02010609060101010101" charset="-122"/>
            </a:endParaRPr>
          </a:p>
          <a:p>
            <a:pPr>
              <a:lnSpc>
                <a:spcPct val="200000"/>
              </a:lnSpc>
            </a:pPr>
            <a:r>
              <a:rPr lang="zh-CN" altLang="en-US" sz="3200" b="1" dirty="0">
                <a:solidFill>
                  <a:srgbClr val="0000FF"/>
                </a:solidFill>
                <a:latin typeface="楷体" panose="02010609060101010101" charset="-122"/>
                <a:ea typeface="楷体" panose="02010609060101010101" charset="-122"/>
              </a:rPr>
              <a:t>古</a:t>
            </a:r>
            <a:r>
              <a:rPr lang="zh-CN" altLang="en-US" sz="3200" b="1" dirty="0" smtClean="0">
                <a:solidFill>
                  <a:srgbClr val="0000FF"/>
                </a:solidFill>
                <a:latin typeface="楷体" panose="02010609060101010101" charset="-122"/>
                <a:ea typeface="楷体" panose="02010609060101010101" charset="-122"/>
              </a:rPr>
              <a:t>今的差异</a:t>
            </a:r>
            <a:endParaRPr lang="zh-CN" altLang="en-US" sz="3200" b="1" dirty="0">
              <a:solidFill>
                <a:srgbClr val="0000FF"/>
              </a:solidFill>
              <a:latin typeface="楷体" panose="02010609060101010101" charset="-122"/>
              <a:ea typeface="楷体" panose="02010609060101010101" charset="-122"/>
            </a:endParaRPr>
          </a:p>
        </p:txBody>
      </p:sp>
      <p:pic>
        <p:nvPicPr>
          <p:cNvPr id="13" name="Picture 10" descr="http://blogfile.ifeng.com/uploadfiles/blog_attachment/1409/83/1471283_14102717308142.jpg"/>
          <p:cNvPicPr>
            <a:picLocks noChangeAspect="1" noChangeArrowheads="1"/>
          </p:cNvPicPr>
          <p:nvPr>
            <p:custDataLst>
              <p:tags r:id="rId1"/>
            </p:custDataLst>
          </p:nvPr>
        </p:nvPicPr>
        <p:blipFill>
          <a:blip r:embed="rId3" cstate="print">
            <a:extLst>
              <a:ext uri="{28A0092B-C50C-407E-A947-70E740481C1C}">
                <a14:useLocalDpi xmlns:a14="http://schemas.microsoft.com/office/drawing/2010/main" val="0"/>
              </a:ext>
            </a:extLst>
          </a:blip>
          <a:srcRect b="28600"/>
          <a:stretch>
            <a:fillRect/>
          </a:stretch>
        </p:blipFill>
        <p:spPr bwMode="auto">
          <a:xfrm>
            <a:off x="9993207" y="68580"/>
            <a:ext cx="2151380" cy="844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719403" y="745344"/>
            <a:ext cx="10753195" cy="1691640"/>
          </a:xfrm>
          <a:prstGeom prst="rect">
            <a:avLst/>
          </a:prstGeom>
          <a:noFill/>
        </p:spPr>
        <p:txBody>
          <a:bodyPr wrap="square" rtlCol="0">
            <a:spAutoFit/>
          </a:bodyPr>
          <a:lstStyle/>
          <a:p>
            <a:r>
              <a:rPr lang="zh-CN" altLang="en-US" sz="3465" b="1" dirty="0" smtClean="0">
                <a:latin typeface="宋体" panose="02010600030101010101" pitchFamily="2" charset="-122"/>
              </a:rPr>
              <a:t>    第</a:t>
            </a:r>
            <a:r>
              <a:rPr lang="en-US" altLang="zh-CN" sz="3465" b="1" dirty="0" smtClean="0">
                <a:latin typeface="宋体" panose="02010600030101010101" pitchFamily="2" charset="-122"/>
              </a:rPr>
              <a:t>7—10</a:t>
            </a:r>
            <a:r>
              <a:rPr lang="zh-CN" altLang="en-US" sz="3465" b="1" dirty="0" smtClean="0">
                <a:latin typeface="宋体" panose="02010600030101010101" pitchFamily="2" charset="-122"/>
              </a:rPr>
              <a:t>段说明物候现象来临的决定因素，采用了怎样的说明顺序？你认为这样的顺序安排是出于什么考虑？</a:t>
            </a:r>
            <a:endParaRPr lang="zh-CN" altLang="en-US" sz="3465" b="1" dirty="0">
              <a:latin typeface="宋体" panose="02010600030101010101" pitchFamily="2" charset="-122"/>
            </a:endParaRPr>
          </a:p>
        </p:txBody>
      </p:sp>
      <p:sp>
        <p:nvSpPr>
          <p:cNvPr id="13" name="TextBox 12"/>
          <p:cNvSpPr txBox="1"/>
          <p:nvPr/>
        </p:nvSpPr>
        <p:spPr>
          <a:xfrm>
            <a:off x="4927171" y="2100335"/>
            <a:ext cx="1658044" cy="624840"/>
          </a:xfrm>
          <a:prstGeom prst="rect">
            <a:avLst/>
          </a:prstGeom>
          <a:solidFill>
            <a:schemeClr val="accent2">
              <a:lumMod val="40000"/>
              <a:lumOff val="60000"/>
            </a:schemeClr>
          </a:solidFill>
        </p:spPr>
        <p:txBody>
          <a:bodyPr wrap="square" rtlCol="0">
            <a:spAutoFit/>
          </a:bodyPr>
          <a:lstStyle/>
          <a:p>
            <a:pPr algn="ctr"/>
            <a:r>
              <a:rPr lang="zh-CN" altLang="en-US" sz="3465" b="1" dirty="0" smtClean="0">
                <a:latin typeface="楷体" panose="02010609060101010101" charset="-122"/>
                <a:ea typeface="楷体" panose="02010609060101010101" charset="-122"/>
              </a:rPr>
              <a:t>纬度</a:t>
            </a:r>
            <a:endParaRPr lang="zh-CN" altLang="en-US" sz="3465" b="1" dirty="0">
              <a:latin typeface="楷体" panose="02010609060101010101" charset="-122"/>
              <a:ea typeface="楷体" panose="02010609060101010101" charset="-122"/>
            </a:endParaRPr>
          </a:p>
        </p:txBody>
      </p:sp>
      <p:sp>
        <p:nvSpPr>
          <p:cNvPr id="14" name="TextBox 13"/>
          <p:cNvSpPr txBox="1"/>
          <p:nvPr/>
        </p:nvSpPr>
        <p:spPr>
          <a:xfrm>
            <a:off x="4927171" y="2948947"/>
            <a:ext cx="1658044" cy="624840"/>
          </a:xfrm>
          <a:prstGeom prst="rect">
            <a:avLst/>
          </a:prstGeom>
          <a:solidFill>
            <a:schemeClr val="accent2">
              <a:lumMod val="40000"/>
              <a:lumOff val="60000"/>
            </a:schemeClr>
          </a:solidFill>
        </p:spPr>
        <p:txBody>
          <a:bodyPr wrap="square" rtlCol="0">
            <a:spAutoFit/>
          </a:bodyPr>
          <a:lstStyle/>
          <a:p>
            <a:pPr algn="ctr"/>
            <a:r>
              <a:rPr lang="zh-CN" altLang="en-US" sz="3465" b="1" dirty="0">
                <a:latin typeface="楷体" panose="02010609060101010101" charset="-122"/>
                <a:ea typeface="楷体" panose="02010609060101010101" charset="-122"/>
              </a:rPr>
              <a:t>经度</a:t>
            </a:r>
          </a:p>
        </p:txBody>
      </p:sp>
      <p:sp>
        <p:nvSpPr>
          <p:cNvPr id="15" name="TextBox 14"/>
          <p:cNvSpPr txBox="1"/>
          <p:nvPr/>
        </p:nvSpPr>
        <p:spPr>
          <a:xfrm>
            <a:off x="4635599" y="3813043"/>
            <a:ext cx="2241187" cy="624840"/>
          </a:xfrm>
          <a:prstGeom prst="rect">
            <a:avLst/>
          </a:prstGeom>
          <a:solidFill>
            <a:schemeClr val="accent2">
              <a:lumMod val="40000"/>
              <a:lumOff val="60000"/>
            </a:schemeClr>
          </a:solidFill>
        </p:spPr>
        <p:txBody>
          <a:bodyPr wrap="square" rtlCol="0">
            <a:spAutoFit/>
          </a:bodyPr>
          <a:lstStyle/>
          <a:p>
            <a:pPr algn="ctr"/>
            <a:r>
              <a:rPr lang="zh-CN" altLang="en-US" sz="3465" b="1" dirty="0">
                <a:latin typeface="楷体" panose="02010609060101010101" charset="-122"/>
                <a:ea typeface="楷体" panose="02010609060101010101" charset="-122"/>
              </a:rPr>
              <a:t>高下差异</a:t>
            </a:r>
          </a:p>
        </p:txBody>
      </p:sp>
      <p:sp>
        <p:nvSpPr>
          <p:cNvPr id="16" name="TextBox 15"/>
          <p:cNvSpPr txBox="1"/>
          <p:nvPr/>
        </p:nvSpPr>
        <p:spPr>
          <a:xfrm>
            <a:off x="4683604" y="4627628"/>
            <a:ext cx="2145177" cy="624840"/>
          </a:xfrm>
          <a:prstGeom prst="rect">
            <a:avLst/>
          </a:prstGeom>
          <a:solidFill>
            <a:schemeClr val="accent2">
              <a:lumMod val="40000"/>
              <a:lumOff val="60000"/>
            </a:schemeClr>
          </a:solidFill>
        </p:spPr>
        <p:txBody>
          <a:bodyPr wrap="square" rtlCol="0">
            <a:spAutoFit/>
          </a:bodyPr>
          <a:lstStyle/>
          <a:p>
            <a:pPr algn="ctr"/>
            <a:r>
              <a:rPr lang="zh-CN" altLang="en-US" sz="3465" b="1" dirty="0" smtClean="0">
                <a:latin typeface="楷体" panose="02010609060101010101" charset="-122"/>
                <a:ea typeface="楷体" panose="02010609060101010101" charset="-122"/>
              </a:rPr>
              <a:t>古今差异</a:t>
            </a:r>
            <a:endParaRPr lang="zh-CN" altLang="en-US" sz="3465" b="1" dirty="0">
              <a:latin typeface="楷体" panose="02010609060101010101" charset="-122"/>
              <a:ea typeface="楷体" panose="02010609060101010101" charset="-122"/>
            </a:endParaRPr>
          </a:p>
        </p:txBody>
      </p:sp>
      <p:cxnSp>
        <p:nvCxnSpPr>
          <p:cNvPr id="17" name="直接箭头连接符 16"/>
          <p:cNvCxnSpPr/>
          <p:nvPr/>
        </p:nvCxnSpPr>
        <p:spPr>
          <a:xfrm>
            <a:off x="4347567" y="2372883"/>
            <a:ext cx="0" cy="2784309"/>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3023659" y="1902889"/>
            <a:ext cx="786457" cy="3707765"/>
          </a:xfrm>
          <a:prstGeom prst="rect">
            <a:avLst/>
          </a:prstGeom>
          <a:solidFill>
            <a:schemeClr val="accent6">
              <a:lumMod val="40000"/>
              <a:lumOff val="60000"/>
            </a:schemeClr>
          </a:solidFill>
        </p:spPr>
        <p:txBody>
          <a:bodyPr wrap="square" rtlCol="0">
            <a:spAutoFit/>
          </a:bodyPr>
          <a:lstStyle/>
          <a:p>
            <a:pPr algn="ctr"/>
            <a:r>
              <a:rPr lang="zh-CN" altLang="en-US" sz="2935" b="1" dirty="0">
                <a:solidFill>
                  <a:srgbClr val="FF0000"/>
                </a:solidFill>
                <a:latin typeface="楷体" panose="02010609060101010101" charset="-122"/>
                <a:ea typeface="楷体" panose="02010609060101010101" charset="-122"/>
              </a:rPr>
              <a:t>影</a:t>
            </a:r>
            <a:r>
              <a:rPr lang="zh-CN" altLang="en-US" sz="2935" b="1" dirty="0" smtClean="0">
                <a:solidFill>
                  <a:srgbClr val="FF0000"/>
                </a:solidFill>
                <a:latin typeface="楷体" panose="02010609060101010101" charset="-122"/>
                <a:ea typeface="楷体" panose="02010609060101010101" charset="-122"/>
              </a:rPr>
              <a:t>响程度由大到小</a:t>
            </a:r>
            <a:endParaRPr lang="zh-CN" altLang="en-US" sz="2935" b="1" dirty="0">
              <a:solidFill>
                <a:srgbClr val="FF0000"/>
              </a:solidFill>
              <a:latin typeface="楷体" panose="02010609060101010101" charset="-122"/>
              <a:ea typeface="楷体" panose="02010609060101010101" charset="-122"/>
            </a:endParaRPr>
          </a:p>
        </p:txBody>
      </p:sp>
      <p:sp>
        <p:nvSpPr>
          <p:cNvPr id="8" name="右大括号 7"/>
          <p:cNvSpPr/>
          <p:nvPr/>
        </p:nvSpPr>
        <p:spPr>
          <a:xfrm>
            <a:off x="7356839" y="2252093"/>
            <a:ext cx="384043" cy="2041003"/>
          </a:xfrm>
          <a:prstGeom prst="rightBrace">
            <a:avLst>
              <a:gd name="adj1" fmla="val 51323"/>
              <a:gd name="adj2" fmla="val 50000"/>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p>
        </p:txBody>
      </p:sp>
      <p:sp>
        <p:nvSpPr>
          <p:cNvPr id="27" name="TextBox 26"/>
          <p:cNvSpPr txBox="1"/>
          <p:nvPr/>
        </p:nvSpPr>
        <p:spPr>
          <a:xfrm>
            <a:off x="8400256" y="2852936"/>
            <a:ext cx="2208245" cy="624840"/>
          </a:xfrm>
          <a:prstGeom prst="rect">
            <a:avLst/>
          </a:prstGeom>
          <a:solidFill>
            <a:schemeClr val="accent5">
              <a:lumMod val="40000"/>
              <a:lumOff val="60000"/>
            </a:schemeClr>
          </a:solidFill>
        </p:spPr>
        <p:txBody>
          <a:bodyPr wrap="square" rtlCol="0">
            <a:spAutoFit/>
          </a:bodyPr>
          <a:lstStyle/>
          <a:p>
            <a:pPr algn="ctr"/>
            <a:r>
              <a:rPr lang="zh-CN" altLang="en-US" sz="3465" b="1" dirty="0">
                <a:latin typeface="楷体" panose="02010609060101010101" charset="-122"/>
                <a:ea typeface="楷体" panose="02010609060101010101" charset="-122"/>
              </a:rPr>
              <a:t>空</a:t>
            </a:r>
            <a:r>
              <a:rPr lang="zh-CN" altLang="en-US" sz="3465" b="1" dirty="0" smtClean="0">
                <a:latin typeface="楷体" panose="02010609060101010101" charset="-122"/>
                <a:ea typeface="楷体" panose="02010609060101010101" charset="-122"/>
              </a:rPr>
              <a:t>间因素</a:t>
            </a:r>
            <a:endParaRPr lang="zh-CN" altLang="en-US" sz="3465" b="1" dirty="0">
              <a:latin typeface="楷体" panose="02010609060101010101" charset="-122"/>
              <a:ea typeface="楷体" panose="02010609060101010101" charset="-122"/>
            </a:endParaRPr>
          </a:p>
        </p:txBody>
      </p:sp>
      <p:sp>
        <p:nvSpPr>
          <p:cNvPr id="28" name="TextBox 27"/>
          <p:cNvSpPr txBox="1"/>
          <p:nvPr/>
        </p:nvSpPr>
        <p:spPr>
          <a:xfrm>
            <a:off x="8400256" y="4534976"/>
            <a:ext cx="2208245" cy="624840"/>
          </a:xfrm>
          <a:prstGeom prst="rect">
            <a:avLst/>
          </a:prstGeom>
          <a:solidFill>
            <a:schemeClr val="accent5">
              <a:lumMod val="40000"/>
              <a:lumOff val="60000"/>
            </a:schemeClr>
          </a:solidFill>
        </p:spPr>
        <p:txBody>
          <a:bodyPr wrap="square" rtlCol="0">
            <a:spAutoFit/>
          </a:bodyPr>
          <a:lstStyle/>
          <a:p>
            <a:pPr algn="ctr"/>
            <a:r>
              <a:rPr lang="zh-CN" altLang="en-US" sz="3465" b="1" dirty="0">
                <a:latin typeface="楷体" panose="02010609060101010101" charset="-122"/>
                <a:ea typeface="楷体" panose="02010609060101010101" charset="-122"/>
              </a:rPr>
              <a:t>时间</a:t>
            </a:r>
            <a:r>
              <a:rPr lang="zh-CN" altLang="en-US" sz="3465" b="1" dirty="0" smtClean="0">
                <a:latin typeface="楷体" panose="02010609060101010101" charset="-122"/>
                <a:ea typeface="楷体" panose="02010609060101010101" charset="-122"/>
              </a:rPr>
              <a:t>因素</a:t>
            </a:r>
            <a:endParaRPr lang="zh-CN" altLang="en-US" sz="3465" b="1" dirty="0">
              <a:latin typeface="楷体" panose="02010609060101010101" charset="-122"/>
              <a:ea typeface="楷体" panose="02010609060101010101" charset="-122"/>
            </a:endParaRPr>
          </a:p>
        </p:txBody>
      </p:sp>
      <p:cxnSp>
        <p:nvCxnSpPr>
          <p:cNvPr id="29" name="直接箭头连接符 28"/>
          <p:cNvCxnSpPr/>
          <p:nvPr/>
        </p:nvCxnSpPr>
        <p:spPr>
          <a:xfrm>
            <a:off x="6960096" y="4965171"/>
            <a:ext cx="1344149" cy="0"/>
          </a:xfrm>
          <a:prstGeom prst="straightConnector1">
            <a:avLst/>
          </a:prstGeom>
          <a:ln w="38100">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1106207" y="5844751"/>
            <a:ext cx="9979587" cy="624840"/>
          </a:xfrm>
          <a:prstGeom prst="rect">
            <a:avLst/>
          </a:prstGeom>
          <a:solidFill>
            <a:schemeClr val="accent5">
              <a:lumMod val="20000"/>
              <a:lumOff val="80000"/>
            </a:schemeClr>
          </a:solidFill>
        </p:spPr>
        <p:txBody>
          <a:bodyPr wrap="square" rtlCol="0">
            <a:spAutoFit/>
          </a:bodyPr>
          <a:lstStyle/>
          <a:p>
            <a:pPr algn="ctr"/>
            <a:r>
              <a:rPr lang="zh-CN" altLang="en-US" sz="3465" b="1" dirty="0" smtClean="0">
                <a:solidFill>
                  <a:srgbClr val="0000FF"/>
                </a:solidFill>
                <a:latin typeface="楷体" panose="02010609060101010101" charset="-122"/>
                <a:ea typeface="楷体" panose="02010609060101010101" charset="-122"/>
              </a:rPr>
              <a:t>按照逻辑顺序排列，有条有理，容易让人明白。</a:t>
            </a:r>
            <a:endParaRPr lang="zh-CN" altLang="en-US" sz="3465" b="1" dirty="0">
              <a:solidFill>
                <a:srgbClr val="0000FF"/>
              </a:solidFill>
              <a:latin typeface="楷体" panose="02010609060101010101" charset="-122"/>
              <a:ea typeface="楷体" panose="02010609060101010101" charset="-122"/>
            </a:endParaRPr>
          </a:p>
        </p:txBody>
      </p:sp>
      <p:grpSp>
        <p:nvGrpSpPr>
          <p:cNvPr id="18" name="组合 8"/>
          <p:cNvGrpSpPr/>
          <p:nvPr/>
        </p:nvGrpSpPr>
        <p:grpSpPr bwMode="auto">
          <a:xfrm>
            <a:off x="0" y="-27517"/>
            <a:ext cx="2675467" cy="666289"/>
            <a:chOff x="70" y="-63"/>
            <a:chExt cx="3161" cy="786"/>
          </a:xfrm>
        </p:grpSpPr>
        <p:sp>
          <p:nvSpPr>
            <p:cNvPr id="20" name="文本框 6"/>
            <p:cNvSpPr txBox="1">
              <a:spLocks noChangeArrowheads="1"/>
            </p:cNvSpPr>
            <p:nvPr/>
          </p:nvSpPr>
          <p:spPr bwMode="auto">
            <a:xfrm>
              <a:off x="678" y="-63"/>
              <a:ext cx="2461" cy="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kumimoji="1" lang="zh-CN" altLang="en-US" sz="3735" dirty="0">
                  <a:solidFill>
                    <a:prstClr val="black"/>
                  </a:solidFill>
                  <a:latin typeface="黑体" panose="02010609060101010101" charset="-122"/>
                  <a:ea typeface="黑体" panose="02010609060101010101" charset="-122"/>
                </a:rPr>
                <a:t>精读</a:t>
              </a:r>
              <a:r>
                <a:rPr kumimoji="1" lang="zh-CN" altLang="en-US" sz="3735" dirty="0" smtClean="0">
                  <a:solidFill>
                    <a:prstClr val="black"/>
                  </a:solidFill>
                  <a:latin typeface="黑体" panose="02010609060101010101" charset="-122"/>
                  <a:ea typeface="黑体" panose="02010609060101010101" charset="-122"/>
                </a:rPr>
                <a:t>细研</a:t>
              </a:r>
              <a:endParaRPr kumimoji="1" lang="zh-CN" altLang="en-US" sz="3735" dirty="0">
                <a:solidFill>
                  <a:prstClr val="black"/>
                </a:solidFill>
                <a:latin typeface="黑体" panose="02010609060101010101" charset="-122"/>
                <a:ea typeface="黑体" panose="02010609060101010101" charset="-122"/>
              </a:endParaRPr>
            </a:p>
          </p:txBody>
        </p:sp>
        <p:cxnSp>
          <p:nvCxnSpPr>
            <p:cNvPr id="21" name="直线连接符 9"/>
            <p:cNvCxnSpPr/>
            <p:nvPr/>
          </p:nvCxnSpPr>
          <p:spPr>
            <a:xfrm>
              <a:off x="70" y="701"/>
              <a:ext cx="3161" cy="0"/>
            </a:xfrm>
            <a:prstGeom prst="line">
              <a:avLst/>
            </a:prstGeom>
            <a:ln>
              <a:solidFill>
                <a:srgbClr val="0FB746"/>
              </a:solidFill>
            </a:ln>
            <a:effectLst/>
          </p:spPr>
          <p:style>
            <a:lnRef idx="2">
              <a:schemeClr val="accent1"/>
            </a:lnRef>
            <a:fillRef idx="0">
              <a:schemeClr val="accent1"/>
            </a:fillRef>
            <a:effectRef idx="1">
              <a:schemeClr val="accent1"/>
            </a:effectRef>
            <a:fontRef idx="minor">
              <a:schemeClr val="tx1"/>
            </a:fontRef>
          </p:style>
        </p:cxnSp>
        <p:sp>
          <p:nvSpPr>
            <p:cNvPr id="22" name="菱形 21"/>
            <p:cNvSpPr/>
            <p:nvPr/>
          </p:nvSpPr>
          <p:spPr>
            <a:xfrm>
              <a:off x="125" y="149"/>
              <a:ext cx="553" cy="552"/>
            </a:xfrm>
            <a:prstGeom prst="diamond">
              <a:avLst/>
            </a:prstGeom>
            <a:solidFill>
              <a:srgbClr val="0FB7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sz="2400">
                <a:solidFill>
                  <a:prstClr val="white"/>
                </a:solidFill>
                <a:latin typeface="黑体" panose="02010609060101010101" charset="-122"/>
                <a:ea typeface="黑体" panose="02010609060101010101" charset="-122"/>
              </a:endParaRPr>
            </a:p>
          </p:txBody>
        </p:sp>
      </p:grpSp>
      <p:pic>
        <p:nvPicPr>
          <p:cNvPr id="2" name="Picture 10" descr="http://blogfile.ifeng.com/uploadfiles/blog_attachment/1409/83/1471283_14102717308142.jpg"/>
          <p:cNvPicPr>
            <a:picLocks noChangeAspect="1" noChangeArrowheads="1"/>
          </p:cNvPicPr>
          <p:nvPr>
            <p:custDataLst>
              <p:tags r:id="rId1"/>
            </p:custDataLst>
          </p:nvPr>
        </p:nvPicPr>
        <p:blipFill>
          <a:blip r:embed="rId3" cstate="print">
            <a:extLst>
              <a:ext uri="{28A0092B-C50C-407E-A947-70E740481C1C}">
                <a14:useLocalDpi xmlns:a14="http://schemas.microsoft.com/office/drawing/2010/main" val="0"/>
              </a:ext>
            </a:extLst>
          </a:blip>
          <a:srcRect b="28600"/>
          <a:stretch>
            <a:fillRect/>
          </a:stretch>
        </p:blipFill>
        <p:spPr bwMode="auto">
          <a:xfrm>
            <a:off x="9993207" y="68580"/>
            <a:ext cx="2151380" cy="773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left)">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left)">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left)">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arn(inVertical)">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circle(in)">
                                      <p:cBhvr>
                                        <p:cTn id="32" dur="2000"/>
                                        <p:tgtEl>
                                          <p:spTgt spid="27"/>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wipe(down)">
                                      <p:cBhvr>
                                        <p:cTn id="37" dur="500"/>
                                        <p:tgtEl>
                                          <p:spTgt spid="29"/>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grpId="0" nodeType="click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circle(in)">
                                      <p:cBhvr>
                                        <p:cTn id="42" dur="2000"/>
                                        <p:tgtEl>
                                          <p:spTgt spid="28"/>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nodeType="click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wipe(up)">
                                      <p:cBhvr>
                                        <p:cTn id="47" dur="500"/>
                                        <p:tgtEl>
                                          <p:spTgt spid="17"/>
                                        </p:tgtEl>
                                      </p:cBhvr>
                                    </p:animEffect>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19"/>
                                        </p:tgtEl>
                                        <p:attrNameLst>
                                          <p:attrName>style.visibility</p:attrName>
                                        </p:attrNameLst>
                                      </p:cBhvr>
                                      <p:to>
                                        <p:strVal val="visible"/>
                                      </p:to>
                                    </p:set>
                                    <p:anim calcmode="lin" valueType="num">
                                      <p:cBhvr additive="base">
                                        <p:cTn id="52" dur="500" fill="hold"/>
                                        <p:tgtEl>
                                          <p:spTgt spid="19"/>
                                        </p:tgtEl>
                                        <p:attrNameLst>
                                          <p:attrName>ppt_x</p:attrName>
                                        </p:attrNameLst>
                                      </p:cBhvr>
                                      <p:tavLst>
                                        <p:tav tm="0">
                                          <p:val>
                                            <p:strVal val="#ppt_x"/>
                                          </p:val>
                                        </p:tav>
                                        <p:tav tm="100000">
                                          <p:val>
                                            <p:strVal val="#ppt_x"/>
                                          </p:val>
                                        </p:tav>
                                      </p:tavLst>
                                    </p:anim>
                                    <p:anim calcmode="lin" valueType="num">
                                      <p:cBhvr additive="base">
                                        <p:cTn id="53"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16" presetClass="entr" presetSubtype="21" fill="hold" grpId="0" nodeType="clickEffect">
                                  <p:stCondLst>
                                    <p:cond delay="0"/>
                                  </p:stCondLst>
                                  <p:childTnLst>
                                    <p:set>
                                      <p:cBhvr>
                                        <p:cTn id="57" dur="1" fill="hold">
                                          <p:stCondLst>
                                            <p:cond delay="0"/>
                                          </p:stCondLst>
                                        </p:cTn>
                                        <p:tgtEl>
                                          <p:spTgt spid="30"/>
                                        </p:tgtEl>
                                        <p:attrNameLst>
                                          <p:attrName>style.visibility</p:attrName>
                                        </p:attrNameLst>
                                      </p:cBhvr>
                                      <p:to>
                                        <p:strVal val="visible"/>
                                      </p:to>
                                    </p:set>
                                    <p:animEffect transition="in" filter="barn(inVertical)">
                                      <p:cBhvr>
                                        <p:cTn id="5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4" grpId="0" bldLvl="0" animBg="1"/>
      <p:bldP spid="15" grpId="0" bldLvl="0" animBg="1"/>
      <p:bldP spid="16" grpId="0" bldLvl="0" animBg="1"/>
      <p:bldP spid="19" grpId="0" bldLvl="0" animBg="1"/>
      <p:bldP spid="8" grpId="0" bldLvl="0" animBg="1"/>
      <p:bldP spid="27" grpId="0" bldLvl="0" animBg="1"/>
      <p:bldP spid="28" grpId="0" bldLvl="0" animBg="1"/>
      <p:bldP spid="30" grpId="0" bldLvl="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p:cNvPicPr>
            <a:picLocks noChangeAspect="1"/>
          </p:cNvPicPr>
          <p:nvPr>
            <p:custDataLst>
              <p:tags r:id="rId2"/>
            </p:custDataLst>
          </p:nvPr>
        </p:nvPicPr>
        <p:blipFill>
          <a:blip r:embed="rId5"/>
          <a:stretch>
            <a:fillRect/>
          </a:stretch>
        </p:blipFill>
        <p:spPr>
          <a:xfrm>
            <a:off x="6783705" y="3644265"/>
            <a:ext cx="5407660" cy="3380105"/>
          </a:xfrm>
          <a:prstGeom prst="rect">
            <a:avLst/>
          </a:prstGeom>
        </p:spPr>
      </p:pic>
      <p:sp>
        <p:nvSpPr>
          <p:cNvPr id="195587" name="内容占位符 3"/>
          <p:cNvSpPr txBox="1">
            <a:spLocks noGrp="1"/>
          </p:cNvSpPr>
          <p:nvPr>
            <p:ph idx="1"/>
          </p:nvPr>
        </p:nvSpPr>
        <p:spPr>
          <a:xfrm>
            <a:off x="520172" y="402707"/>
            <a:ext cx="10852571" cy="768350"/>
          </a:xfrm>
          <a:noFill/>
        </p:spPr>
        <p:txBody>
          <a:bodyPr wrap="square" lIns="91440" tIns="45720" rIns="91440" bIns="45720" rtlCol="0" anchor="t">
            <a:spAutoFit/>
          </a:bodyPr>
          <a:lstStyle/>
          <a:p>
            <a:pPr marL="0" lvl="0" algn="just">
              <a:lnSpc>
                <a:spcPct val="100000"/>
              </a:lnSpc>
              <a:buClrTx/>
              <a:buSzTx/>
              <a:buFontTx/>
              <a:buNone/>
            </a:pPr>
            <a:r>
              <a:rPr lang="en-US" altLang="zh-CN" sz="4400" spc="0">
                <a:latin typeface="宋体" panose="02010600030101010101" pitchFamily="2" charset="-122"/>
                <a:ea typeface="宋体" panose="02010600030101010101" pitchFamily="2" charset="-122"/>
                <a:cs typeface="宋体" panose="02010600030101010101" pitchFamily="2" charset="-122"/>
                <a:sym typeface="微软雅黑" panose="020B0503020204020204" charset="-122"/>
              </a:rPr>
              <a:t>4.研究物候学有什么意义呢？</a:t>
            </a:r>
            <a:r>
              <a:rPr sz="4400" spc="0">
                <a:latin typeface="宋体" panose="02010600030101010101" pitchFamily="2" charset="-122"/>
                <a:ea typeface="宋体" panose="02010600030101010101" pitchFamily="2" charset="-122"/>
                <a:cs typeface="宋体" panose="02010600030101010101" pitchFamily="2" charset="-122"/>
                <a:sym typeface="微软雅黑" panose="020B0503020204020204" charset="-122"/>
              </a:rPr>
              <a:t>顺序能否改变？</a:t>
            </a:r>
            <a:r>
              <a:rPr lang="en-US" altLang="zh-CN" sz="4000" spc="0">
                <a:latin typeface="方正粗黑宋简体" panose="02000000000000000000" charset="-122"/>
                <a:ea typeface="方正粗黑宋简体" panose="02000000000000000000" charset="-122"/>
                <a:cs typeface="方正粗黑宋简体" panose="02000000000000000000" charset="-122"/>
                <a:sym typeface="微软雅黑" panose="020B0503020204020204" charset="-122"/>
              </a:rPr>
              <a:t>  </a:t>
            </a:r>
            <a:r>
              <a:rPr lang="en-US" altLang="zh-CN" sz="2800" spc="0">
                <a:latin typeface="楷体" panose="02010609060101010101" charset="-122"/>
                <a:ea typeface="楷体" panose="02010609060101010101" charset="-122"/>
                <a:cs typeface="楷体" panose="02010609060101010101" charset="-122"/>
                <a:sym typeface="微软雅黑" panose="020B0503020204020204" charset="-122"/>
              </a:rPr>
              <a:t> </a:t>
            </a:r>
          </a:p>
        </p:txBody>
      </p:sp>
      <p:sp>
        <p:nvSpPr>
          <p:cNvPr id="195588" name="矩形 47"/>
          <p:cNvSpPr/>
          <p:nvPr/>
        </p:nvSpPr>
        <p:spPr>
          <a:xfrm>
            <a:off x="120757" y="1226967"/>
            <a:ext cx="9476952" cy="5631180"/>
          </a:xfrm>
          <a:prstGeom prst="rect">
            <a:avLst/>
          </a:prstGeom>
          <a:noFill/>
          <a:ln w="9525">
            <a:noFill/>
          </a:ln>
        </p:spPr>
        <p:txBody>
          <a:bodyPr>
            <a:spAutoFit/>
          </a:bodyPr>
          <a:lstStyle/>
          <a:p>
            <a:pPr>
              <a:lnSpc>
                <a:spcPct val="150000"/>
              </a:lnSpc>
            </a:pPr>
            <a:r>
              <a:rPr lang="zh-CN" altLang="en-US" sz="4000" b="1">
                <a:solidFill>
                  <a:srgbClr val="FF0000"/>
                </a:solidFill>
                <a:latin typeface="宋体" panose="02010600030101010101" pitchFamily="2" charset="-122"/>
                <a:ea typeface="宋体" panose="02010600030101010101" pitchFamily="2" charset="-122"/>
                <a:cs typeface="宋体" panose="02010600030101010101" pitchFamily="2" charset="-122"/>
              </a:rPr>
              <a:t>（</a:t>
            </a:r>
            <a:r>
              <a:rPr lang="en-US" altLang="zh-CN" sz="4000" b="1">
                <a:solidFill>
                  <a:srgbClr val="FF0000"/>
                </a:solidFill>
                <a:latin typeface="宋体" panose="02010600030101010101" pitchFamily="2" charset="-122"/>
                <a:ea typeface="宋体" panose="02010600030101010101" pitchFamily="2" charset="-122"/>
                <a:cs typeface="宋体" panose="02010600030101010101" pitchFamily="2" charset="-122"/>
              </a:rPr>
              <a:t>1</a:t>
            </a:r>
            <a:r>
              <a:rPr lang="zh-CN" altLang="en-US" sz="4000" b="1">
                <a:solidFill>
                  <a:srgbClr val="FF0000"/>
                </a:solidFill>
                <a:latin typeface="宋体" panose="02010600030101010101" pitchFamily="2" charset="-122"/>
                <a:ea typeface="宋体" panose="02010600030101010101" pitchFamily="2" charset="-122"/>
                <a:cs typeface="宋体" panose="02010600030101010101" pitchFamily="2" charset="-122"/>
              </a:rPr>
              <a:t>）预报农时，选择播种日期。</a:t>
            </a:r>
          </a:p>
          <a:p>
            <a:pPr>
              <a:lnSpc>
                <a:spcPct val="150000"/>
              </a:lnSpc>
            </a:pPr>
            <a:r>
              <a:rPr lang="zh-CN" altLang="en-US" sz="40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a:t>
            </a:r>
            <a:r>
              <a:rPr lang="en-US" altLang="zh-CN" sz="40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2</a:t>
            </a:r>
            <a:r>
              <a:rPr lang="zh-CN" altLang="en-US" sz="40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）安排</a:t>
            </a:r>
            <a:r>
              <a:rPr lang="zh-CN" altLang="en-US" sz="4000" b="1">
                <a:solidFill>
                  <a:srgbClr val="FF0000"/>
                </a:solidFill>
                <a:latin typeface="宋体" panose="02010600030101010101" pitchFamily="2" charset="-122"/>
                <a:ea typeface="宋体" panose="02010600030101010101" pitchFamily="2" charset="-122"/>
                <a:cs typeface="宋体" panose="02010600030101010101" pitchFamily="2" charset="-122"/>
              </a:rPr>
              <a:t>农作物区划</a:t>
            </a:r>
            <a:r>
              <a:rPr lang="en-US" altLang="zh-CN" sz="4000" b="1">
                <a:solidFill>
                  <a:srgbClr val="FF0000"/>
                </a:solidFill>
                <a:latin typeface="宋体" panose="02010600030101010101" pitchFamily="2" charset="-122"/>
                <a:ea typeface="宋体" panose="02010600030101010101" pitchFamily="2" charset="-122"/>
                <a:cs typeface="宋体" panose="02010600030101010101" pitchFamily="2" charset="-122"/>
              </a:rPr>
              <a:t>,</a:t>
            </a:r>
            <a:r>
              <a:rPr lang="zh-CN" altLang="en-US" sz="4000" b="1">
                <a:solidFill>
                  <a:srgbClr val="FF0000"/>
                </a:solidFill>
                <a:latin typeface="宋体" panose="02010600030101010101" pitchFamily="2" charset="-122"/>
                <a:ea typeface="宋体" panose="02010600030101010101" pitchFamily="2" charset="-122"/>
                <a:cs typeface="宋体" panose="02010600030101010101" pitchFamily="2" charset="-122"/>
              </a:rPr>
              <a:t>确定造林和</a:t>
            </a:r>
            <a:r>
              <a:rPr lang="zh-CN" altLang="en-US" sz="40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采集</a:t>
            </a:r>
            <a:endParaRPr lang="zh-CN" altLang="en-US" sz="4000" b="1">
              <a:solidFill>
                <a:srgbClr val="FF0000"/>
              </a:solidFill>
              <a:latin typeface="宋体" panose="02010600030101010101" pitchFamily="2" charset="-122"/>
              <a:ea typeface="宋体" panose="02010600030101010101" pitchFamily="2" charset="-122"/>
              <a:cs typeface="宋体" panose="02010600030101010101" pitchFamily="2" charset="-122"/>
            </a:endParaRPr>
          </a:p>
          <a:p>
            <a:pPr>
              <a:lnSpc>
                <a:spcPct val="150000"/>
              </a:lnSpc>
            </a:pPr>
            <a:r>
              <a:rPr lang="zh-CN" altLang="en-US" sz="4000" b="1">
                <a:solidFill>
                  <a:srgbClr val="FF0000"/>
                </a:solidFill>
                <a:latin typeface="宋体" panose="02010600030101010101" pitchFamily="2" charset="-122"/>
                <a:ea typeface="宋体" panose="02010600030101010101" pitchFamily="2" charset="-122"/>
                <a:cs typeface="宋体" panose="02010600030101010101" pitchFamily="2" charset="-122"/>
              </a:rPr>
              <a:t>树种的日期。</a:t>
            </a:r>
          </a:p>
          <a:p>
            <a:pPr>
              <a:lnSpc>
                <a:spcPct val="150000"/>
              </a:lnSpc>
            </a:pPr>
            <a:r>
              <a:rPr lang="zh-CN" altLang="en-US" sz="40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a:t>
            </a:r>
            <a:r>
              <a:rPr lang="en-US" altLang="zh-CN" sz="40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3</a:t>
            </a:r>
            <a:r>
              <a:rPr lang="zh-CN" altLang="en-US" sz="40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4000" b="1">
                <a:solidFill>
                  <a:srgbClr val="FF0000"/>
                </a:solidFill>
                <a:latin typeface="宋体" panose="02010600030101010101" pitchFamily="2" charset="-122"/>
                <a:ea typeface="宋体" panose="02010600030101010101" pitchFamily="2" charset="-122"/>
                <a:cs typeface="宋体" panose="02010600030101010101" pitchFamily="2" charset="-122"/>
              </a:rPr>
              <a:t>引种植物到物候条件相同的地区。</a:t>
            </a:r>
          </a:p>
          <a:p>
            <a:pPr>
              <a:lnSpc>
                <a:spcPct val="150000"/>
              </a:lnSpc>
            </a:pPr>
            <a:r>
              <a:rPr lang="zh-CN" altLang="en-US" sz="40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a:t>
            </a:r>
            <a:r>
              <a:rPr lang="en-US" altLang="zh-CN" sz="40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4</a:t>
            </a:r>
            <a:r>
              <a:rPr lang="zh-CN" altLang="en-US" sz="40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4000" b="1">
                <a:solidFill>
                  <a:srgbClr val="FF0000"/>
                </a:solidFill>
                <a:latin typeface="宋体" panose="02010600030101010101" pitchFamily="2" charset="-122"/>
                <a:ea typeface="宋体" panose="02010600030101010101" pitchFamily="2" charset="-122"/>
                <a:cs typeface="宋体" panose="02010600030101010101" pitchFamily="2" charset="-122"/>
              </a:rPr>
              <a:t>避免或减轻害虫的侵害。</a:t>
            </a:r>
          </a:p>
          <a:p>
            <a:pPr>
              <a:lnSpc>
                <a:spcPct val="150000"/>
              </a:lnSpc>
            </a:pPr>
            <a:r>
              <a:rPr lang="zh-CN" altLang="en-US" sz="40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a:t>
            </a:r>
            <a:r>
              <a:rPr lang="en-US" altLang="zh-CN" sz="40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5</a:t>
            </a:r>
            <a:r>
              <a:rPr lang="zh-CN" altLang="en-US" sz="40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4000" b="1">
                <a:solidFill>
                  <a:srgbClr val="FF0000"/>
                </a:solidFill>
                <a:latin typeface="宋体" panose="02010600030101010101" pitchFamily="2" charset="-122"/>
                <a:ea typeface="宋体" panose="02010600030101010101" pitchFamily="2" charset="-122"/>
                <a:cs typeface="宋体" panose="02010600030101010101" pitchFamily="2" charset="-122"/>
                <a:sym typeface="微软雅黑" panose="020B0503020204020204" charset="-122"/>
              </a:rPr>
              <a:t>便利山区的农业发展。</a:t>
            </a:r>
          </a:p>
        </p:txBody>
      </p:sp>
      <p:sp>
        <p:nvSpPr>
          <p:cNvPr id="194572" name="Text Box 6"/>
          <p:cNvSpPr/>
          <p:nvPr/>
        </p:nvSpPr>
        <p:spPr>
          <a:xfrm>
            <a:off x="10120297" y="2434935"/>
            <a:ext cx="1721485" cy="4099343"/>
          </a:xfrm>
          <a:prstGeom prst="rect">
            <a:avLst/>
          </a:prstGeom>
          <a:noFill/>
          <a:ln w="9525">
            <a:noFill/>
          </a:ln>
        </p:spPr>
        <p:txBody>
          <a:bodyPr vert="eaVert">
            <a:spAutoFit/>
          </a:bodyPr>
          <a:lstStyle/>
          <a:p>
            <a:pPr>
              <a:spcBef>
                <a:spcPct val="50000"/>
              </a:spcBef>
            </a:pPr>
            <a:r>
              <a:rPr lang="zh-CN" altLang="en-US" sz="40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逻</a:t>
            </a:r>
            <a:r>
              <a:rPr lang="en-US" altLang="zh-CN" sz="40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 </a:t>
            </a:r>
            <a:r>
              <a:rPr lang="zh-CN" altLang="en-US" sz="40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辑</a:t>
            </a:r>
            <a:r>
              <a:rPr lang="en-US" altLang="zh-CN" sz="40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 </a:t>
            </a:r>
            <a:r>
              <a:rPr lang="zh-CN" altLang="en-US" sz="40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顺</a:t>
            </a:r>
            <a:r>
              <a:rPr lang="en-US" altLang="zh-CN" sz="40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 </a:t>
            </a:r>
            <a:r>
              <a:rPr lang="zh-CN" altLang="en-US" sz="40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序</a:t>
            </a:r>
            <a:endParaRPr lang="zh-CN" altLang="en-US" sz="4000" b="1">
              <a:solidFill>
                <a:srgbClr val="FF0000"/>
              </a:solidFill>
              <a:latin typeface="微软雅黑" panose="020B0503020204020204" charset="-122"/>
              <a:ea typeface="微软雅黑" panose="020B0503020204020204" charset="-122"/>
            </a:endParaRPr>
          </a:p>
          <a:p>
            <a:pPr>
              <a:spcBef>
                <a:spcPct val="50000"/>
              </a:spcBef>
            </a:pPr>
            <a:r>
              <a:rPr lang="zh-CN" altLang="en-US" sz="4000" b="1">
                <a:latin typeface="宋体" panose="02010600030101010101" pitchFamily="2" charset="-122"/>
                <a:ea typeface="宋体" panose="02010600030101010101" pitchFamily="2" charset="-122"/>
                <a:cs typeface="宋体" panose="02010600030101010101" pitchFamily="2" charset="-122"/>
                <a:sym typeface="+mn-ea"/>
              </a:rPr>
              <a:t>由</a:t>
            </a:r>
            <a:r>
              <a:rPr lang="en-US" altLang="zh-CN" sz="4000" b="1">
                <a:latin typeface="宋体" panose="02010600030101010101" pitchFamily="2" charset="-122"/>
                <a:ea typeface="宋体" panose="02010600030101010101" pitchFamily="2" charset="-122"/>
                <a:cs typeface="宋体" panose="02010600030101010101" pitchFamily="2" charset="-122"/>
                <a:sym typeface="+mn-ea"/>
              </a:rPr>
              <a:t> </a:t>
            </a:r>
            <a:r>
              <a:rPr lang="zh-CN" altLang="en-US" sz="40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重</a:t>
            </a:r>
            <a:r>
              <a:rPr lang="en-US" altLang="zh-CN" sz="40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 </a:t>
            </a:r>
            <a:r>
              <a:rPr lang="zh-CN" altLang="en-US" sz="4000" b="1">
                <a:latin typeface="宋体" panose="02010600030101010101" pitchFamily="2" charset="-122"/>
                <a:ea typeface="宋体" panose="02010600030101010101" pitchFamily="2" charset="-122"/>
                <a:cs typeface="宋体" panose="02010600030101010101" pitchFamily="2" charset="-122"/>
                <a:sym typeface="+mn-ea"/>
              </a:rPr>
              <a:t>到</a:t>
            </a:r>
            <a:r>
              <a:rPr lang="en-US" altLang="zh-CN" sz="4000" b="1">
                <a:latin typeface="宋体" panose="02010600030101010101" pitchFamily="2" charset="-122"/>
                <a:ea typeface="宋体" panose="02010600030101010101" pitchFamily="2" charset="-122"/>
                <a:cs typeface="宋体" panose="02010600030101010101" pitchFamily="2" charset="-122"/>
                <a:sym typeface="+mn-ea"/>
              </a:rPr>
              <a:t> </a:t>
            </a:r>
            <a:r>
              <a:rPr lang="zh-CN" altLang="en-US" sz="40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轻</a:t>
            </a:r>
            <a:endParaRPr lang="zh-CN" altLang="en-US" sz="4000" b="1">
              <a:solidFill>
                <a:srgbClr val="FF0000"/>
              </a:solidFill>
              <a:latin typeface="宋体" panose="02010600030101010101" pitchFamily="2" charset="-122"/>
              <a:ea typeface="宋体" panose="02010600030101010101" pitchFamily="2" charset="-122"/>
              <a:cs typeface="宋体" panose="02010600030101010101" pitchFamily="2" charset="-122"/>
            </a:endParaRPr>
          </a:p>
        </p:txBody>
      </p:sp>
      <p:sp>
        <p:nvSpPr>
          <p:cNvPr id="194573" name="Text Box 6"/>
          <p:cNvSpPr/>
          <p:nvPr/>
        </p:nvSpPr>
        <p:spPr>
          <a:xfrm>
            <a:off x="9322080" y="2435149"/>
            <a:ext cx="798195" cy="3908872"/>
          </a:xfrm>
          <a:prstGeom prst="rect">
            <a:avLst/>
          </a:prstGeom>
          <a:noFill/>
          <a:ln w="9525">
            <a:noFill/>
          </a:ln>
        </p:spPr>
        <p:txBody>
          <a:bodyPr vert="eaVert">
            <a:spAutoFit/>
          </a:bodyPr>
          <a:lstStyle/>
          <a:p>
            <a:pPr>
              <a:spcBef>
                <a:spcPct val="50000"/>
              </a:spcBef>
            </a:pPr>
            <a:r>
              <a:rPr lang="zh-CN" altLang="en-US" sz="4000" b="1">
                <a:latin typeface="宋体" panose="02010600030101010101" pitchFamily="2" charset="-122"/>
                <a:ea typeface="宋体" panose="02010600030101010101" pitchFamily="2" charset="-122"/>
                <a:cs typeface="宋体" panose="02010600030101010101" pitchFamily="2" charset="-122"/>
              </a:rPr>
              <a:t>由</a:t>
            </a:r>
            <a:r>
              <a:rPr lang="en-US" altLang="zh-CN" sz="4000" b="1">
                <a:latin typeface="宋体" panose="02010600030101010101" pitchFamily="2" charset="-122"/>
                <a:ea typeface="宋体" panose="02010600030101010101" pitchFamily="2" charset="-122"/>
                <a:cs typeface="宋体" panose="02010600030101010101" pitchFamily="2" charset="-122"/>
              </a:rPr>
              <a:t> </a:t>
            </a:r>
            <a:r>
              <a:rPr lang="zh-CN" altLang="en-US" sz="4000" b="1">
                <a:solidFill>
                  <a:srgbClr val="FF0000"/>
                </a:solidFill>
                <a:latin typeface="宋体" panose="02010600030101010101" pitchFamily="2" charset="-122"/>
                <a:ea typeface="宋体" panose="02010600030101010101" pitchFamily="2" charset="-122"/>
                <a:cs typeface="宋体" panose="02010600030101010101" pitchFamily="2" charset="-122"/>
              </a:rPr>
              <a:t>主</a:t>
            </a:r>
            <a:r>
              <a:rPr lang="en-US" altLang="zh-CN" sz="4000" b="1">
                <a:solidFill>
                  <a:srgbClr val="FF0000"/>
                </a:solidFill>
                <a:latin typeface="宋体" panose="02010600030101010101" pitchFamily="2" charset="-122"/>
                <a:ea typeface="宋体" panose="02010600030101010101" pitchFamily="2" charset="-122"/>
                <a:cs typeface="宋体" panose="02010600030101010101" pitchFamily="2" charset="-122"/>
              </a:rPr>
              <a:t> </a:t>
            </a:r>
            <a:r>
              <a:rPr lang="zh-CN" altLang="en-US" sz="4000" b="1">
                <a:latin typeface="宋体" panose="02010600030101010101" pitchFamily="2" charset="-122"/>
                <a:ea typeface="宋体" panose="02010600030101010101" pitchFamily="2" charset="-122"/>
                <a:cs typeface="宋体" panose="02010600030101010101" pitchFamily="2" charset="-122"/>
              </a:rPr>
              <a:t>到</a:t>
            </a:r>
            <a:r>
              <a:rPr lang="en-US" altLang="zh-CN" sz="4000" b="1">
                <a:latin typeface="宋体" panose="02010600030101010101" pitchFamily="2" charset="-122"/>
                <a:ea typeface="宋体" panose="02010600030101010101" pitchFamily="2" charset="-122"/>
                <a:cs typeface="宋体" panose="02010600030101010101" pitchFamily="2" charset="-122"/>
              </a:rPr>
              <a:t> </a:t>
            </a:r>
            <a:r>
              <a:rPr lang="zh-CN" altLang="en-US" sz="4000" b="1">
                <a:solidFill>
                  <a:srgbClr val="FF0000"/>
                </a:solidFill>
                <a:latin typeface="宋体" panose="02010600030101010101" pitchFamily="2" charset="-122"/>
                <a:ea typeface="宋体" panose="02010600030101010101" pitchFamily="2" charset="-122"/>
                <a:cs typeface="宋体" panose="02010600030101010101" pitchFamily="2" charset="-122"/>
              </a:rPr>
              <a:t>次</a:t>
            </a:r>
          </a:p>
        </p:txBody>
      </p:sp>
      <p:sp>
        <p:nvSpPr>
          <p:cNvPr id="194564" name="AutoShape 7"/>
          <p:cNvSpPr/>
          <p:nvPr/>
        </p:nvSpPr>
        <p:spPr>
          <a:xfrm rot="10800000">
            <a:off x="8991600" y="1487805"/>
            <a:ext cx="160655" cy="4076065"/>
          </a:xfrm>
          <a:prstGeom prst="leftBrace">
            <a:avLst>
              <a:gd name="adj1" fmla="val 170829"/>
              <a:gd name="adj2" fmla="val 50000"/>
            </a:avLst>
          </a:prstGeom>
          <a:solidFill>
            <a:schemeClr val="bg1"/>
          </a:solidFill>
          <a:ln w="12700" cap="flat" cmpd="sng">
            <a:solidFill>
              <a:schemeClr val="accent2"/>
            </a:solidFill>
            <a:prstDash val="solid"/>
            <a:miter/>
            <a:headEnd type="none" w="med" len="med"/>
            <a:tailEnd type="none" w="med" len="med"/>
          </a:ln>
        </p:spPr>
        <p:txBody>
          <a:bodyPr wrap="none" anchor="ctr"/>
          <a:lstStyle/>
          <a:p>
            <a:endParaRPr lang="zh-CN" altLang="en-US" sz="2400" b="1">
              <a:latin typeface="宋体" panose="02010600030101010101" pitchFamily="2" charset="-122"/>
            </a:endParaRP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000" fill="hold">
                                          <p:stCondLst>
                                            <p:cond delay="0"/>
                                          </p:stCondLst>
                                        </p:cTn>
                                        <p:tgtEl>
                                          <p:spTgt spid="195588">
                                            <p:txEl>
                                              <p:pRg st="0" end="0"/>
                                            </p:txEl>
                                          </p:spTgt>
                                        </p:tgtEl>
                                        <p:attrNameLst>
                                          <p:attrName>style.visibility</p:attrName>
                                        </p:attrNameLst>
                                      </p:cBhvr>
                                      <p:to>
                                        <p:strVal val="visible"/>
                                      </p:to>
                                    </p:set>
                                    <p:animEffect transition="in" filter="wipe(down)">
                                      <p:cBhvr>
                                        <p:cTn id="7" dur="1000" fill="hold"/>
                                        <p:tgtEl>
                                          <p:spTgt spid="19558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000" fill="hold">
                                          <p:stCondLst>
                                            <p:cond delay="0"/>
                                          </p:stCondLst>
                                        </p:cTn>
                                        <p:tgtEl>
                                          <p:spTgt spid="195588">
                                            <p:txEl>
                                              <p:pRg st="1" end="1"/>
                                            </p:txEl>
                                          </p:spTgt>
                                        </p:tgtEl>
                                        <p:attrNameLst>
                                          <p:attrName>style.visibility</p:attrName>
                                        </p:attrNameLst>
                                      </p:cBhvr>
                                      <p:to>
                                        <p:strVal val="visible"/>
                                      </p:to>
                                    </p:set>
                                    <p:animEffect transition="in" filter="wipe(down)">
                                      <p:cBhvr>
                                        <p:cTn id="12" dur="1000"/>
                                        <p:tgtEl>
                                          <p:spTgt spid="195588">
                                            <p:txEl>
                                              <p:pRg st="1" end="1"/>
                                            </p:txEl>
                                          </p:spTgt>
                                        </p:tgtEl>
                                      </p:cBhvr>
                                    </p:animEffect>
                                  </p:childTnLst>
                                </p:cTn>
                              </p:par>
                              <p:par>
                                <p:cTn id="13" presetID="22" presetClass="entr" presetSubtype="4" fill="hold" nodeType="withEffect">
                                  <p:stCondLst>
                                    <p:cond delay="0"/>
                                  </p:stCondLst>
                                  <p:childTnLst>
                                    <p:set>
                                      <p:cBhvr>
                                        <p:cTn id="14" dur="1000" fill="hold">
                                          <p:stCondLst>
                                            <p:cond delay="0"/>
                                          </p:stCondLst>
                                        </p:cTn>
                                        <p:tgtEl>
                                          <p:spTgt spid="195588">
                                            <p:txEl>
                                              <p:pRg st="2" end="2"/>
                                            </p:txEl>
                                          </p:spTgt>
                                        </p:tgtEl>
                                        <p:attrNameLst>
                                          <p:attrName>style.visibility</p:attrName>
                                        </p:attrNameLst>
                                      </p:cBhvr>
                                      <p:to>
                                        <p:strVal val="visible"/>
                                      </p:to>
                                    </p:set>
                                    <p:animEffect transition="in" filter="wipe(down)">
                                      <p:cBhvr>
                                        <p:cTn id="15" dur="1000"/>
                                        <p:tgtEl>
                                          <p:spTgt spid="195588">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000" fill="hold">
                                          <p:stCondLst>
                                            <p:cond delay="0"/>
                                          </p:stCondLst>
                                        </p:cTn>
                                        <p:tgtEl>
                                          <p:spTgt spid="195588">
                                            <p:txEl>
                                              <p:pRg st="3" end="3"/>
                                            </p:txEl>
                                          </p:spTgt>
                                        </p:tgtEl>
                                        <p:attrNameLst>
                                          <p:attrName>style.visibility</p:attrName>
                                        </p:attrNameLst>
                                      </p:cBhvr>
                                      <p:to>
                                        <p:strVal val="visible"/>
                                      </p:to>
                                    </p:set>
                                    <p:animEffect transition="in" filter="wipe(down)">
                                      <p:cBhvr>
                                        <p:cTn id="20" dur="1000" fill="hold"/>
                                        <p:tgtEl>
                                          <p:spTgt spid="195588">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000" fill="hold">
                                          <p:stCondLst>
                                            <p:cond delay="0"/>
                                          </p:stCondLst>
                                        </p:cTn>
                                        <p:tgtEl>
                                          <p:spTgt spid="195588">
                                            <p:txEl>
                                              <p:pRg st="4" end="4"/>
                                            </p:txEl>
                                          </p:spTgt>
                                        </p:tgtEl>
                                        <p:attrNameLst>
                                          <p:attrName>style.visibility</p:attrName>
                                        </p:attrNameLst>
                                      </p:cBhvr>
                                      <p:to>
                                        <p:strVal val="visible"/>
                                      </p:to>
                                    </p:set>
                                    <p:animEffect transition="in" filter="wipe(down)">
                                      <p:cBhvr>
                                        <p:cTn id="25" dur="1000" fill="hold"/>
                                        <p:tgtEl>
                                          <p:spTgt spid="195588">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000" fill="hold">
                                          <p:stCondLst>
                                            <p:cond delay="0"/>
                                          </p:stCondLst>
                                        </p:cTn>
                                        <p:tgtEl>
                                          <p:spTgt spid="195588">
                                            <p:txEl>
                                              <p:pRg st="5" end="5"/>
                                            </p:txEl>
                                          </p:spTgt>
                                        </p:tgtEl>
                                        <p:attrNameLst>
                                          <p:attrName>style.visibility</p:attrName>
                                        </p:attrNameLst>
                                      </p:cBhvr>
                                      <p:to>
                                        <p:strVal val="visible"/>
                                      </p:to>
                                    </p:set>
                                    <p:animEffect transition="in" filter="wipe(down)">
                                      <p:cBhvr>
                                        <p:cTn id="30" dur="1000" fill="hold"/>
                                        <p:tgtEl>
                                          <p:spTgt spid="195588">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1" fill="hold" grpId="0" nodeType="clickEffect">
                                  <p:stCondLst>
                                    <p:cond delay="0"/>
                                  </p:stCondLst>
                                  <p:childTnLst>
                                    <p:set>
                                      <p:cBhvr>
                                        <p:cTn id="34" dur="1" fill="hold">
                                          <p:stCondLst>
                                            <p:cond delay="0"/>
                                          </p:stCondLst>
                                        </p:cTn>
                                        <p:tgtEl>
                                          <p:spTgt spid="194564"/>
                                        </p:tgtEl>
                                        <p:attrNameLst>
                                          <p:attrName>style.visibility</p:attrName>
                                        </p:attrNameLst>
                                      </p:cBhvr>
                                      <p:to>
                                        <p:strVal val="visible"/>
                                      </p:to>
                                    </p:set>
                                    <p:anim calcmode="lin" valueType="num">
                                      <p:cBhvr additive="base">
                                        <p:cTn id="35" dur="500" fill="hold"/>
                                        <p:tgtEl>
                                          <p:spTgt spid="194564"/>
                                        </p:tgtEl>
                                        <p:attrNameLst>
                                          <p:attrName>ppt_x</p:attrName>
                                        </p:attrNameLst>
                                      </p:cBhvr>
                                      <p:tavLst>
                                        <p:tav tm="0">
                                          <p:val>
                                            <p:strVal val="#ppt_x"/>
                                          </p:val>
                                        </p:tav>
                                        <p:tav tm="100000">
                                          <p:val>
                                            <p:strVal val="#ppt_x"/>
                                          </p:val>
                                        </p:tav>
                                      </p:tavLst>
                                    </p:anim>
                                    <p:anim calcmode="lin" valueType="num">
                                      <p:cBhvr additive="base">
                                        <p:cTn id="36" dur="500" fill="hold"/>
                                        <p:tgtEl>
                                          <p:spTgt spid="194564"/>
                                        </p:tgtEl>
                                        <p:attrNameLst>
                                          <p:attrName>ppt_y</p:attrName>
                                        </p:attrNameLst>
                                      </p:cBhvr>
                                      <p:tavLst>
                                        <p:tav tm="0">
                                          <p:val>
                                            <p:strVal val="0-#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3" fill="hold" grpId="0" nodeType="clickEffect">
                                  <p:stCondLst>
                                    <p:cond delay="0"/>
                                  </p:stCondLst>
                                  <p:iterate type="lt">
                                    <p:tmPct val="100000"/>
                                  </p:iterate>
                                  <p:childTnLst>
                                    <p:set>
                                      <p:cBhvr>
                                        <p:cTn id="40" dur="100" fill="hold">
                                          <p:stCondLst>
                                            <p:cond delay="0"/>
                                          </p:stCondLst>
                                        </p:cTn>
                                        <p:tgtEl>
                                          <p:spTgt spid="194573">
                                            <p:txEl>
                                              <p:pRg st="0" end="0"/>
                                            </p:txEl>
                                          </p:spTgt>
                                        </p:tgtEl>
                                        <p:attrNameLst>
                                          <p:attrName>style.visibility</p:attrName>
                                        </p:attrNameLst>
                                      </p:cBhvr>
                                      <p:to>
                                        <p:strVal val="visible"/>
                                      </p:to>
                                    </p:set>
                                    <p:anim calcmode="lin" valueType="num">
                                      <p:cBhvr>
                                        <p:cTn id="41" dur="100" fill="hold"/>
                                        <p:tgtEl>
                                          <p:spTgt spid="194573">
                                            <p:txEl>
                                              <p:pRg st="0" end="0"/>
                                            </p:txEl>
                                          </p:spTgt>
                                        </p:tgtEl>
                                        <p:attrNameLst>
                                          <p:attrName>ppt_x</p:attrName>
                                        </p:attrNameLst>
                                      </p:cBhvr>
                                      <p:tavLst>
                                        <p:tav tm="0">
                                          <p:val>
                                            <p:strVal val="1+#ppt_w/2"/>
                                          </p:val>
                                        </p:tav>
                                        <p:tav tm="100000">
                                          <p:val>
                                            <p:strVal val="#ppt_x"/>
                                          </p:val>
                                        </p:tav>
                                      </p:tavLst>
                                    </p:anim>
                                    <p:anim calcmode="lin" valueType="num">
                                      <p:cBhvr>
                                        <p:cTn id="42" dur="100" fill="hold"/>
                                        <p:tgtEl>
                                          <p:spTgt spid="19457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3" fill="hold" nodeType="clickEffect">
                                  <p:stCondLst>
                                    <p:cond delay="0"/>
                                  </p:stCondLst>
                                  <p:childTnLst>
                                    <p:set>
                                      <p:cBhvr>
                                        <p:cTn id="46" dur="1" fill="hold">
                                          <p:stCondLst>
                                            <p:cond delay="0"/>
                                          </p:stCondLst>
                                        </p:cTn>
                                        <p:tgtEl>
                                          <p:spTgt spid="194572">
                                            <p:txEl>
                                              <p:pRg st="1" end="1"/>
                                            </p:txEl>
                                          </p:spTgt>
                                        </p:tgtEl>
                                        <p:attrNameLst>
                                          <p:attrName>style.visibility</p:attrName>
                                        </p:attrNameLst>
                                      </p:cBhvr>
                                      <p:to>
                                        <p:strVal val="visible"/>
                                      </p:to>
                                    </p:set>
                                    <p:anim calcmode="lin" valueType="num">
                                      <p:cBhvr additive="base">
                                        <p:cTn id="47" dur="500" fill="hold"/>
                                        <p:tgtEl>
                                          <p:spTgt spid="194572">
                                            <p:txEl>
                                              <p:pRg st="1" end="1"/>
                                            </p:txEl>
                                          </p:spTgt>
                                        </p:tgtEl>
                                        <p:attrNameLst>
                                          <p:attrName>ppt_x</p:attrName>
                                        </p:attrNameLst>
                                      </p:cBhvr>
                                      <p:tavLst>
                                        <p:tav tm="0">
                                          <p:val>
                                            <p:strVal val="1+#ppt_w/2"/>
                                          </p:val>
                                        </p:tav>
                                        <p:tav tm="100000">
                                          <p:val>
                                            <p:strVal val="#ppt_x"/>
                                          </p:val>
                                        </p:tav>
                                      </p:tavLst>
                                    </p:anim>
                                    <p:anim calcmode="lin" valueType="num">
                                      <p:cBhvr additive="base">
                                        <p:cTn id="48" dur="500" fill="hold"/>
                                        <p:tgtEl>
                                          <p:spTgt spid="194572">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3" fill="hold" grpId="0" nodeType="clickEffect">
                                  <p:stCondLst>
                                    <p:cond delay="0"/>
                                  </p:stCondLst>
                                  <p:iterate type="lt">
                                    <p:tmPct val="100000"/>
                                  </p:iterate>
                                  <p:childTnLst>
                                    <p:set>
                                      <p:cBhvr>
                                        <p:cTn id="52" dur="100" fill="hold">
                                          <p:stCondLst>
                                            <p:cond delay="0"/>
                                          </p:stCondLst>
                                        </p:cTn>
                                        <p:tgtEl>
                                          <p:spTgt spid="194572">
                                            <p:txEl>
                                              <p:pRg st="0" end="0"/>
                                            </p:txEl>
                                          </p:spTgt>
                                        </p:tgtEl>
                                        <p:attrNameLst>
                                          <p:attrName>style.visibility</p:attrName>
                                        </p:attrNameLst>
                                      </p:cBhvr>
                                      <p:to>
                                        <p:strVal val="visible"/>
                                      </p:to>
                                    </p:set>
                                    <p:anim calcmode="lin" valueType="num">
                                      <p:cBhvr>
                                        <p:cTn id="53" dur="100" fill="hold"/>
                                        <p:tgtEl>
                                          <p:spTgt spid="194572">
                                            <p:txEl>
                                              <p:pRg st="0" end="0"/>
                                            </p:txEl>
                                          </p:spTgt>
                                        </p:tgtEl>
                                        <p:attrNameLst>
                                          <p:attrName>ppt_x</p:attrName>
                                        </p:attrNameLst>
                                      </p:cBhvr>
                                      <p:tavLst>
                                        <p:tav tm="0">
                                          <p:val>
                                            <p:strVal val="1+#ppt_w/2"/>
                                          </p:val>
                                        </p:tav>
                                        <p:tav tm="100000">
                                          <p:val>
                                            <p:strVal val="#ppt_x"/>
                                          </p:val>
                                        </p:tav>
                                      </p:tavLst>
                                    </p:anim>
                                    <p:anim calcmode="lin" valueType="num">
                                      <p:cBhvr>
                                        <p:cTn id="54" dur="100" fill="hold"/>
                                        <p:tgtEl>
                                          <p:spTgt spid="194572">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3" fill="hold" grpId="0" nodeType="clickEffect">
                                  <p:stCondLst>
                                    <p:cond delay="0"/>
                                  </p:stCondLst>
                                  <p:iterate type="lt">
                                    <p:tmPct val="100000"/>
                                  </p:iterate>
                                  <p:childTnLst>
                                    <p:set>
                                      <p:cBhvr>
                                        <p:cTn id="58" dur="100" fill="hold">
                                          <p:stCondLst>
                                            <p:cond delay="0"/>
                                          </p:stCondLst>
                                        </p:cTn>
                                        <p:tgtEl>
                                          <p:spTgt spid="194572">
                                            <p:txEl>
                                              <p:pRg st="1" end="1"/>
                                            </p:txEl>
                                          </p:spTgt>
                                        </p:tgtEl>
                                        <p:attrNameLst>
                                          <p:attrName>style.visibility</p:attrName>
                                        </p:attrNameLst>
                                      </p:cBhvr>
                                      <p:to>
                                        <p:strVal val="visible"/>
                                      </p:to>
                                    </p:set>
                                    <p:anim calcmode="lin" valueType="num">
                                      <p:cBhvr>
                                        <p:cTn id="59" dur="100" fill="hold"/>
                                        <p:tgtEl>
                                          <p:spTgt spid="194572">
                                            <p:txEl>
                                              <p:pRg st="1" end="1"/>
                                            </p:txEl>
                                          </p:spTgt>
                                        </p:tgtEl>
                                        <p:attrNameLst>
                                          <p:attrName>ppt_x</p:attrName>
                                        </p:attrNameLst>
                                      </p:cBhvr>
                                      <p:tavLst>
                                        <p:tav tm="0">
                                          <p:val>
                                            <p:strVal val="1+#ppt_w/2"/>
                                          </p:val>
                                        </p:tav>
                                        <p:tav tm="100000">
                                          <p:val>
                                            <p:strVal val="#ppt_x"/>
                                          </p:val>
                                        </p:tav>
                                      </p:tavLst>
                                    </p:anim>
                                    <p:anim calcmode="lin" valueType="num">
                                      <p:cBhvr>
                                        <p:cTn id="60" dur="100" fill="hold"/>
                                        <p:tgtEl>
                                          <p:spTgt spid="194572">
                                            <p:txEl>
                                              <p:pRg st="1" end="1"/>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5588" grpId="0" uiExpand="1" build="p"/>
      <p:bldP spid="194572" grpId="0" build="p"/>
      <p:bldP spid="194573" grpId="0" build="p"/>
      <p:bldP spid="194564" grpId="0" bldLvl="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TextBox 5"/>
          <p:cNvSpPr txBox="1">
            <a:spLocks noChangeArrowheads="1"/>
          </p:cNvSpPr>
          <p:nvPr/>
        </p:nvSpPr>
        <p:spPr bwMode="auto">
          <a:xfrm>
            <a:off x="476251" y="762000"/>
            <a:ext cx="11334749" cy="583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3200" b="1" dirty="0">
                <a:latin typeface="宋体" panose="02010600030101010101" pitchFamily="2" charset="-122"/>
              </a:rPr>
              <a:t>课文学习到这</a:t>
            </a:r>
            <a:r>
              <a:rPr lang="zh-CN" altLang="en-US" sz="3200" b="1" dirty="0" smtClean="0">
                <a:latin typeface="宋体" panose="02010600030101010101" pitchFamily="2" charset="-122"/>
              </a:rPr>
              <a:t>里，你</a:t>
            </a:r>
            <a:r>
              <a:rPr lang="zh-CN" altLang="en-US" sz="3200" b="1" dirty="0">
                <a:latin typeface="宋体" panose="02010600030101010101" pitchFamily="2" charset="-122"/>
              </a:rPr>
              <a:t>能说出本文是按什么顺序</a:t>
            </a:r>
            <a:r>
              <a:rPr lang="zh-CN" altLang="en-US" sz="3200" b="1" dirty="0" smtClean="0">
                <a:latin typeface="宋体" panose="02010600030101010101" pitchFamily="2" charset="-122"/>
              </a:rPr>
              <a:t>来</a:t>
            </a:r>
            <a:r>
              <a:rPr lang="zh-CN" altLang="en-US" sz="3200" b="1" dirty="0">
                <a:latin typeface="宋体" panose="02010600030101010101" pitchFamily="2" charset="-122"/>
              </a:rPr>
              <a:t>写</a:t>
            </a:r>
            <a:r>
              <a:rPr lang="zh-CN" altLang="en-US" sz="3200" b="1" dirty="0" smtClean="0">
                <a:latin typeface="宋体" panose="02010600030101010101" pitchFamily="2" charset="-122"/>
              </a:rPr>
              <a:t>的</a:t>
            </a:r>
            <a:r>
              <a:rPr lang="zh-CN" altLang="en-US" sz="3200" b="1" dirty="0">
                <a:latin typeface="宋体" panose="02010600030101010101" pitchFamily="2" charset="-122"/>
              </a:rPr>
              <a:t>吗？</a:t>
            </a:r>
          </a:p>
        </p:txBody>
      </p:sp>
      <p:sp>
        <p:nvSpPr>
          <p:cNvPr id="8" name="TextBox 7"/>
          <p:cNvSpPr txBox="1">
            <a:spLocks noChangeArrowheads="1"/>
          </p:cNvSpPr>
          <p:nvPr/>
        </p:nvSpPr>
        <p:spPr bwMode="auto">
          <a:xfrm>
            <a:off x="771128" y="1729317"/>
            <a:ext cx="6396567" cy="583565"/>
          </a:xfrm>
          <a:prstGeom prst="rect">
            <a:avLst/>
          </a:prstGeom>
          <a:solidFill>
            <a:schemeClr val="accent2">
              <a:lumMod val="40000"/>
              <a:lumOff val="60000"/>
            </a:schemeClr>
          </a:solid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200" b="1" dirty="0">
                <a:solidFill>
                  <a:srgbClr val="000000"/>
                </a:solidFill>
                <a:latin typeface="楷体" panose="02010609060101010101" charset="-122"/>
                <a:ea typeface="楷体" panose="02010609060101010101" charset="-122"/>
              </a:rPr>
              <a:t>什么是物候、物候学</a:t>
            </a:r>
          </a:p>
        </p:txBody>
      </p:sp>
      <p:sp>
        <p:nvSpPr>
          <p:cNvPr id="9" name="TextBox 8"/>
          <p:cNvSpPr txBox="1">
            <a:spLocks noChangeArrowheads="1"/>
          </p:cNvSpPr>
          <p:nvPr/>
        </p:nvSpPr>
        <p:spPr bwMode="auto">
          <a:xfrm>
            <a:off x="771128" y="3687940"/>
            <a:ext cx="5750983" cy="583565"/>
          </a:xfrm>
          <a:prstGeom prst="rect">
            <a:avLst/>
          </a:prstGeom>
          <a:solidFill>
            <a:schemeClr val="accent2">
              <a:lumMod val="40000"/>
              <a:lumOff val="60000"/>
            </a:schemeClr>
          </a:solid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200" b="1" dirty="0">
                <a:solidFill>
                  <a:srgbClr val="000000"/>
                </a:solidFill>
                <a:latin typeface="楷体" panose="02010609060101010101" charset="-122"/>
                <a:ea typeface="楷体" panose="02010609060101010101" charset="-122"/>
              </a:rPr>
              <a:t>决定物候现象来临的因素</a:t>
            </a:r>
          </a:p>
        </p:txBody>
      </p:sp>
      <p:sp>
        <p:nvSpPr>
          <p:cNvPr id="10" name="TextBox 9"/>
          <p:cNvSpPr txBox="1">
            <a:spLocks noChangeArrowheads="1"/>
          </p:cNvSpPr>
          <p:nvPr/>
        </p:nvSpPr>
        <p:spPr bwMode="auto">
          <a:xfrm>
            <a:off x="771128" y="2708628"/>
            <a:ext cx="6477000" cy="583565"/>
          </a:xfrm>
          <a:prstGeom prst="rect">
            <a:avLst/>
          </a:prstGeom>
          <a:solidFill>
            <a:schemeClr val="accent2">
              <a:lumMod val="40000"/>
              <a:lumOff val="60000"/>
            </a:schemeClr>
          </a:solid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200" b="1" dirty="0">
                <a:solidFill>
                  <a:srgbClr val="000000"/>
                </a:solidFill>
                <a:latin typeface="楷体" panose="02010609060101010101" charset="-122"/>
                <a:ea typeface="楷体" panose="02010609060101010101" charset="-122"/>
              </a:rPr>
              <a:t>物候观测对农业生产的重要性</a:t>
            </a:r>
          </a:p>
        </p:txBody>
      </p:sp>
      <p:sp>
        <p:nvSpPr>
          <p:cNvPr id="11" name="TextBox 10"/>
          <p:cNvSpPr txBox="1">
            <a:spLocks noChangeArrowheads="1"/>
          </p:cNvSpPr>
          <p:nvPr/>
        </p:nvSpPr>
        <p:spPr bwMode="auto">
          <a:xfrm>
            <a:off x="771128" y="4667251"/>
            <a:ext cx="4764617" cy="583565"/>
          </a:xfrm>
          <a:prstGeom prst="rect">
            <a:avLst/>
          </a:prstGeom>
          <a:solidFill>
            <a:schemeClr val="accent2">
              <a:lumMod val="40000"/>
              <a:lumOff val="60000"/>
            </a:schemeClr>
          </a:solid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200" b="1" dirty="0">
                <a:solidFill>
                  <a:srgbClr val="000000"/>
                </a:solidFill>
                <a:latin typeface="楷体" panose="02010609060101010101" charset="-122"/>
                <a:ea typeface="楷体" panose="02010609060101010101" charset="-122"/>
              </a:rPr>
              <a:t>研究物候学的意义</a:t>
            </a:r>
          </a:p>
        </p:txBody>
      </p:sp>
      <p:sp>
        <p:nvSpPr>
          <p:cNvPr id="14" name="文本框 73751"/>
          <p:cNvSpPr txBox="1">
            <a:spLocks noChangeArrowheads="1"/>
          </p:cNvSpPr>
          <p:nvPr/>
        </p:nvSpPr>
        <p:spPr bwMode="auto">
          <a:xfrm>
            <a:off x="8213937" y="2004015"/>
            <a:ext cx="716280" cy="2747010"/>
          </a:xfrm>
          <a:prstGeom prst="rect">
            <a:avLst/>
          </a:prstGeom>
          <a:solidFill>
            <a:schemeClr val="accent5">
              <a:lumMod val="40000"/>
              <a:lumOff val="60000"/>
            </a:schemeClr>
          </a:solidFill>
          <a:ln>
            <a:noFill/>
          </a:ln>
        </p:spPr>
        <p:txBody>
          <a:bodyPr vert="eaVert"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3465" b="1" dirty="0">
                <a:latin typeface="楷体" panose="02010609060101010101" charset="-122"/>
                <a:ea typeface="楷体" panose="02010609060101010101" charset="-122"/>
              </a:rPr>
              <a:t>现</a:t>
            </a:r>
            <a:r>
              <a:rPr lang="zh-CN" altLang="en-US" sz="3465" b="1" dirty="0" smtClean="0">
                <a:latin typeface="楷体" panose="02010609060101010101" charset="-122"/>
                <a:ea typeface="楷体" panose="02010609060101010101" charset="-122"/>
              </a:rPr>
              <a:t>象</a:t>
            </a:r>
            <a:r>
              <a:rPr lang="en-US" altLang="zh-CN" sz="3465" b="1" dirty="0">
                <a:latin typeface="楷体" panose="02010609060101010101" charset="-122"/>
                <a:ea typeface="楷体" panose="02010609060101010101" charset="-122"/>
              </a:rPr>
              <a:t>——</a:t>
            </a:r>
            <a:r>
              <a:rPr lang="zh-CN" altLang="en-US" sz="3465" b="1" dirty="0" smtClean="0">
                <a:latin typeface="楷体" panose="02010609060101010101" charset="-122"/>
                <a:ea typeface="楷体" panose="02010609060101010101" charset="-122"/>
              </a:rPr>
              <a:t>本</a:t>
            </a:r>
            <a:r>
              <a:rPr lang="zh-CN" altLang="en-US" sz="3465" b="1" dirty="0">
                <a:latin typeface="楷体" panose="02010609060101010101" charset="-122"/>
                <a:ea typeface="楷体" panose="02010609060101010101" charset="-122"/>
              </a:rPr>
              <a:t>质</a:t>
            </a:r>
          </a:p>
        </p:txBody>
      </p:sp>
      <p:sp>
        <p:nvSpPr>
          <p:cNvPr id="19" name="矩形 18"/>
          <p:cNvSpPr/>
          <p:nvPr/>
        </p:nvSpPr>
        <p:spPr>
          <a:xfrm>
            <a:off x="719403" y="5715000"/>
            <a:ext cx="10287000" cy="583565"/>
          </a:xfrm>
          <a:prstGeom prst="rect">
            <a:avLst/>
          </a:prstGeom>
        </p:spPr>
        <p:txBody>
          <a:bodyPr>
            <a:spAutoFit/>
          </a:bodyPr>
          <a:lstStyle/>
          <a:p>
            <a:pPr>
              <a:spcBef>
                <a:spcPct val="50000"/>
              </a:spcBef>
              <a:defRPr/>
            </a:pPr>
            <a:r>
              <a:rPr lang="zh-CN" altLang="en-US" sz="3200" b="1" dirty="0">
                <a:solidFill>
                  <a:schemeClr val="tx1">
                    <a:lumMod val="95000"/>
                    <a:lumOff val="5000"/>
                  </a:schemeClr>
                </a:solidFill>
                <a:latin typeface="楷体" panose="02010609060101010101" charset="-122"/>
                <a:ea typeface="楷体" panose="02010609060101010101" charset="-122"/>
              </a:rPr>
              <a:t>启</a:t>
            </a:r>
            <a:r>
              <a:rPr lang="zh-CN" altLang="en-US" sz="3200" b="1" dirty="0" smtClean="0">
                <a:solidFill>
                  <a:schemeClr val="tx1">
                    <a:lumMod val="95000"/>
                    <a:lumOff val="5000"/>
                  </a:schemeClr>
                </a:solidFill>
                <a:latin typeface="楷体" panose="02010609060101010101" charset="-122"/>
                <a:ea typeface="楷体" panose="02010609060101010101" charset="-122"/>
              </a:rPr>
              <a:t>示：</a:t>
            </a:r>
            <a:r>
              <a:rPr lang="zh-CN" altLang="en-US" sz="3200" b="1" dirty="0" smtClean="0">
                <a:solidFill>
                  <a:srgbClr val="FF0000"/>
                </a:solidFill>
                <a:latin typeface="楷体" panose="02010609060101010101" charset="-122"/>
                <a:ea typeface="楷体" panose="02010609060101010101" charset="-122"/>
              </a:rPr>
              <a:t>写</a:t>
            </a:r>
            <a:r>
              <a:rPr lang="zh-CN" altLang="en-US" sz="3200" b="1" dirty="0">
                <a:solidFill>
                  <a:srgbClr val="FF0000"/>
                </a:solidFill>
                <a:latin typeface="楷体" panose="02010609060101010101" charset="-122"/>
                <a:ea typeface="楷体" panose="02010609060101010101" charset="-122"/>
              </a:rPr>
              <a:t>说明文要有条</a:t>
            </a:r>
            <a:r>
              <a:rPr lang="zh-CN" altLang="en-US" sz="3200" b="1" dirty="0" smtClean="0">
                <a:solidFill>
                  <a:srgbClr val="FF0000"/>
                </a:solidFill>
                <a:latin typeface="楷体" panose="02010609060101010101" charset="-122"/>
                <a:ea typeface="楷体" panose="02010609060101010101" charset="-122"/>
              </a:rPr>
              <a:t>理，做</a:t>
            </a:r>
            <a:r>
              <a:rPr lang="zh-CN" altLang="en-US" sz="3200" b="1" dirty="0">
                <a:solidFill>
                  <a:srgbClr val="FF0000"/>
                </a:solidFill>
                <a:latin typeface="楷体" panose="02010609060101010101" charset="-122"/>
                <a:ea typeface="楷体" panose="02010609060101010101" charset="-122"/>
              </a:rPr>
              <a:t>到思路清</a:t>
            </a:r>
            <a:r>
              <a:rPr lang="zh-CN" altLang="en-US" sz="3200" b="1" dirty="0" smtClean="0">
                <a:solidFill>
                  <a:srgbClr val="FF0000"/>
                </a:solidFill>
                <a:latin typeface="楷体" panose="02010609060101010101" charset="-122"/>
                <a:ea typeface="楷体" panose="02010609060101010101" charset="-122"/>
              </a:rPr>
              <a:t>晰，层</a:t>
            </a:r>
            <a:r>
              <a:rPr lang="zh-CN" altLang="en-US" sz="3200" b="1" dirty="0">
                <a:solidFill>
                  <a:srgbClr val="FF0000"/>
                </a:solidFill>
                <a:latin typeface="楷体" panose="02010609060101010101" charset="-122"/>
                <a:ea typeface="楷体" panose="02010609060101010101" charset="-122"/>
              </a:rPr>
              <a:t>次分明。</a:t>
            </a:r>
          </a:p>
        </p:txBody>
      </p:sp>
      <p:grpSp>
        <p:nvGrpSpPr>
          <p:cNvPr id="16" name="组合 8"/>
          <p:cNvGrpSpPr/>
          <p:nvPr/>
        </p:nvGrpSpPr>
        <p:grpSpPr bwMode="auto">
          <a:xfrm>
            <a:off x="0" y="-27517"/>
            <a:ext cx="2675467" cy="666289"/>
            <a:chOff x="70" y="-63"/>
            <a:chExt cx="3161" cy="786"/>
          </a:xfrm>
        </p:grpSpPr>
        <p:sp>
          <p:nvSpPr>
            <p:cNvPr id="17" name="文本框 6"/>
            <p:cNvSpPr txBox="1">
              <a:spLocks noChangeArrowheads="1"/>
            </p:cNvSpPr>
            <p:nvPr/>
          </p:nvSpPr>
          <p:spPr bwMode="auto">
            <a:xfrm>
              <a:off x="678" y="-63"/>
              <a:ext cx="2461" cy="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kumimoji="1" lang="zh-CN" altLang="en-US" sz="3735" dirty="0">
                  <a:solidFill>
                    <a:prstClr val="black"/>
                  </a:solidFill>
                  <a:latin typeface="黑体" panose="02010609060101010101" charset="-122"/>
                  <a:ea typeface="黑体" panose="02010609060101010101" charset="-122"/>
                </a:rPr>
                <a:t>精读</a:t>
              </a:r>
              <a:r>
                <a:rPr kumimoji="1" lang="zh-CN" altLang="en-US" sz="3735" dirty="0" smtClean="0">
                  <a:solidFill>
                    <a:prstClr val="black"/>
                  </a:solidFill>
                  <a:latin typeface="黑体" panose="02010609060101010101" charset="-122"/>
                  <a:ea typeface="黑体" panose="02010609060101010101" charset="-122"/>
                </a:rPr>
                <a:t>细研</a:t>
              </a:r>
              <a:endParaRPr kumimoji="1" lang="zh-CN" altLang="en-US" sz="3735" dirty="0">
                <a:solidFill>
                  <a:prstClr val="black"/>
                </a:solidFill>
                <a:latin typeface="黑体" panose="02010609060101010101" charset="-122"/>
                <a:ea typeface="黑体" panose="02010609060101010101" charset="-122"/>
              </a:endParaRPr>
            </a:p>
          </p:txBody>
        </p:sp>
        <p:cxnSp>
          <p:nvCxnSpPr>
            <p:cNvPr id="18" name="直线连接符 9"/>
            <p:cNvCxnSpPr/>
            <p:nvPr/>
          </p:nvCxnSpPr>
          <p:spPr>
            <a:xfrm>
              <a:off x="70" y="701"/>
              <a:ext cx="3161" cy="0"/>
            </a:xfrm>
            <a:prstGeom prst="line">
              <a:avLst/>
            </a:prstGeom>
            <a:ln>
              <a:solidFill>
                <a:srgbClr val="0FB746"/>
              </a:solidFill>
            </a:ln>
            <a:effectLst/>
          </p:spPr>
          <p:style>
            <a:lnRef idx="2">
              <a:schemeClr val="accent1"/>
            </a:lnRef>
            <a:fillRef idx="0">
              <a:schemeClr val="accent1"/>
            </a:fillRef>
            <a:effectRef idx="1">
              <a:schemeClr val="accent1"/>
            </a:effectRef>
            <a:fontRef idx="minor">
              <a:schemeClr val="tx1"/>
            </a:fontRef>
          </p:style>
        </p:cxnSp>
        <p:sp>
          <p:nvSpPr>
            <p:cNvPr id="20" name="菱形 19"/>
            <p:cNvSpPr/>
            <p:nvPr/>
          </p:nvSpPr>
          <p:spPr>
            <a:xfrm>
              <a:off x="125" y="149"/>
              <a:ext cx="553" cy="552"/>
            </a:xfrm>
            <a:prstGeom prst="diamond">
              <a:avLst/>
            </a:prstGeom>
            <a:solidFill>
              <a:srgbClr val="0FB7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sz="2400">
                <a:solidFill>
                  <a:prstClr val="white"/>
                </a:solidFill>
                <a:latin typeface="黑体" panose="02010609060101010101" charset="-122"/>
                <a:ea typeface="黑体" panose="02010609060101010101" charset="-122"/>
              </a:endParaRPr>
            </a:p>
          </p:txBody>
        </p:sp>
      </p:grpSp>
      <p:cxnSp>
        <p:nvCxnSpPr>
          <p:cNvPr id="21" name="直接箭头连接符 20"/>
          <p:cNvCxnSpPr/>
          <p:nvPr/>
        </p:nvCxnSpPr>
        <p:spPr>
          <a:xfrm>
            <a:off x="7728181" y="1604797"/>
            <a:ext cx="0" cy="3678403"/>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2" name="文本框 73751"/>
          <p:cNvSpPr txBox="1">
            <a:spLocks noChangeArrowheads="1"/>
          </p:cNvSpPr>
          <p:nvPr/>
        </p:nvSpPr>
        <p:spPr bwMode="auto">
          <a:xfrm>
            <a:off x="9711815" y="2417369"/>
            <a:ext cx="716280" cy="1861820"/>
          </a:xfrm>
          <a:prstGeom prst="rect">
            <a:avLst/>
          </a:prstGeom>
          <a:solidFill>
            <a:schemeClr val="accent6">
              <a:lumMod val="40000"/>
              <a:lumOff val="60000"/>
            </a:schemeClr>
          </a:solidFill>
          <a:ln>
            <a:noFill/>
          </a:ln>
        </p:spPr>
        <p:txBody>
          <a:bodyPr vert="eaVert"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3465" b="1" dirty="0">
                <a:latin typeface="楷体" panose="02010609060101010101" charset="-122"/>
                <a:ea typeface="楷体" panose="02010609060101010101" charset="-122"/>
              </a:rPr>
              <a:t>逻</a:t>
            </a:r>
            <a:r>
              <a:rPr lang="zh-CN" altLang="en-US" sz="3465" b="1" dirty="0" smtClean="0">
                <a:latin typeface="楷体" panose="02010609060101010101" charset="-122"/>
                <a:ea typeface="楷体" panose="02010609060101010101" charset="-122"/>
              </a:rPr>
              <a:t>辑顺序</a:t>
            </a:r>
            <a:endParaRPr lang="zh-CN" altLang="en-US" sz="3465" b="1" dirty="0">
              <a:latin typeface="楷体" panose="02010609060101010101" charset="-122"/>
              <a:ea typeface="楷体" panose="02010609060101010101" charset="-122"/>
            </a:endParaRPr>
          </a:p>
        </p:txBody>
      </p:sp>
      <p:pic>
        <p:nvPicPr>
          <p:cNvPr id="13" name="Picture 10" descr="http://blogfile.ifeng.com/uploadfiles/blog_attachment/1409/83/1471283_14102717308142.jpg"/>
          <p:cNvPicPr>
            <a:picLocks noChangeAspect="1" noChangeArrowheads="1"/>
          </p:cNvPicPr>
          <p:nvPr>
            <p:custDataLst>
              <p:tags r:id="rId1"/>
            </p:custDataLst>
          </p:nvPr>
        </p:nvPicPr>
        <p:blipFill>
          <a:blip r:embed="rId3" cstate="print">
            <a:extLst>
              <a:ext uri="{28A0092B-C50C-407E-A947-70E740481C1C}">
                <a14:useLocalDpi xmlns:a14="http://schemas.microsoft.com/office/drawing/2010/main" val="0"/>
              </a:ext>
            </a:extLst>
          </a:blip>
          <a:srcRect b="28600"/>
          <a:stretch>
            <a:fillRect/>
          </a:stretch>
        </p:blipFill>
        <p:spPr bwMode="auto">
          <a:xfrm>
            <a:off x="9993207" y="68580"/>
            <a:ext cx="2151380" cy="844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1000"/>
                                        <p:tgtEl>
                                          <p:spTgt spid="11"/>
                                        </p:tgtEl>
                                      </p:cBhvr>
                                    </p:animEffect>
                                    <p:anim calcmode="lin" valueType="num">
                                      <p:cBhvr>
                                        <p:cTn id="29" dur="1000" fill="hold"/>
                                        <p:tgtEl>
                                          <p:spTgt spid="11"/>
                                        </p:tgtEl>
                                        <p:attrNameLst>
                                          <p:attrName>ppt_x</p:attrName>
                                        </p:attrNameLst>
                                      </p:cBhvr>
                                      <p:tavLst>
                                        <p:tav tm="0">
                                          <p:val>
                                            <p:strVal val="#ppt_x"/>
                                          </p:val>
                                        </p:tav>
                                        <p:tav tm="100000">
                                          <p:val>
                                            <p:strVal val="#ppt_x"/>
                                          </p:val>
                                        </p:tav>
                                      </p:tavLst>
                                    </p:anim>
                                    <p:anim calcmode="lin" valueType="num">
                                      <p:cBhvr>
                                        <p:cTn id="3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nodeType="click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wipe(up)">
                                      <p:cBhvr>
                                        <p:cTn id="35" dur="500"/>
                                        <p:tgtEl>
                                          <p:spTgt spid="21"/>
                                        </p:tgtEl>
                                      </p:cBhvr>
                                    </p:animEffect>
                                  </p:childTnLst>
                                </p:cTn>
                              </p:par>
                            </p:childTnLst>
                          </p:cTn>
                        </p:par>
                      </p:childTnLst>
                    </p:cTn>
                  </p:par>
                  <p:par>
                    <p:cTn id="36" fill="hold">
                      <p:stCondLst>
                        <p:cond delay="indefinite"/>
                      </p:stCondLst>
                      <p:childTnLst>
                        <p:par>
                          <p:cTn id="37" fill="hold">
                            <p:stCondLst>
                              <p:cond delay="0"/>
                            </p:stCondLst>
                            <p:childTnLst>
                              <p:par>
                                <p:cTn id="38" presetID="5" presetClass="entr" presetSubtype="10" fill="hold" grpId="0" nodeType="click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checkerboard(across)">
                                      <p:cBhvr>
                                        <p:cTn id="40" dur="500"/>
                                        <p:tgtEl>
                                          <p:spTgt spid="14"/>
                                        </p:tgtEl>
                                      </p:cBhvr>
                                    </p:animEffect>
                                  </p:childTnLst>
                                </p:cTn>
                              </p:par>
                            </p:childTnLst>
                          </p:cTn>
                        </p:par>
                      </p:childTnLst>
                    </p:cTn>
                  </p:par>
                  <p:par>
                    <p:cTn id="41" fill="hold">
                      <p:stCondLst>
                        <p:cond delay="indefinite"/>
                      </p:stCondLst>
                      <p:childTnLst>
                        <p:par>
                          <p:cTn id="42" fill="hold">
                            <p:stCondLst>
                              <p:cond delay="0"/>
                            </p:stCondLst>
                            <p:childTnLst>
                              <p:par>
                                <p:cTn id="43" presetID="5" presetClass="entr" presetSubtype="10" fill="hold" grpId="0" nodeType="click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checkerboard(across)">
                                      <p:cBhvr>
                                        <p:cTn id="45" dur="500"/>
                                        <p:tgtEl>
                                          <p:spTgt spid="22"/>
                                        </p:tgtEl>
                                      </p:cBhvr>
                                    </p:animEffect>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grpId="0" nodeType="clickEffect">
                                  <p:stCondLst>
                                    <p:cond delay="0"/>
                                  </p:stCondLst>
                                  <p:childTnLst>
                                    <p:set>
                                      <p:cBhvr>
                                        <p:cTn id="49" dur="1" fill="hold">
                                          <p:stCondLst>
                                            <p:cond delay="0"/>
                                          </p:stCondLst>
                                        </p:cTn>
                                        <p:tgtEl>
                                          <p:spTgt spid="19"/>
                                        </p:tgtEl>
                                        <p:attrNameLst>
                                          <p:attrName>style.visibility</p:attrName>
                                        </p:attrNameLst>
                                      </p:cBhvr>
                                      <p:to>
                                        <p:strVal val="visible"/>
                                      </p:to>
                                    </p:set>
                                    <p:anim calcmode="lin" valueType="num">
                                      <p:cBhvr additive="base">
                                        <p:cTn id="50" dur="500" fill="hold"/>
                                        <p:tgtEl>
                                          <p:spTgt spid="19"/>
                                        </p:tgtEl>
                                        <p:attrNameLst>
                                          <p:attrName>ppt_x</p:attrName>
                                        </p:attrNameLst>
                                      </p:cBhvr>
                                      <p:tavLst>
                                        <p:tav tm="0">
                                          <p:val>
                                            <p:strVal val="#ppt_x"/>
                                          </p:val>
                                        </p:tav>
                                        <p:tav tm="100000">
                                          <p:val>
                                            <p:strVal val="#ppt_x"/>
                                          </p:val>
                                        </p:tav>
                                      </p:tavLst>
                                    </p:anim>
                                    <p:anim calcmode="lin" valueType="num">
                                      <p:cBhvr additive="base">
                                        <p:cTn id="51"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9" grpId="0" bldLvl="0" animBg="1"/>
      <p:bldP spid="10" grpId="0" bldLvl="0" animBg="1"/>
      <p:bldP spid="11" grpId="0" bldLvl="0" animBg="1"/>
      <p:bldP spid="14" grpId="0" bldLvl="0" animBg="1"/>
      <p:bldP spid="19" grpId="0"/>
      <p:bldP spid="22" grpId="0" bldLvl="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a:stretch>
            <a:fillRect/>
          </a:stretch>
        </p:blipFill>
        <p:spPr>
          <a:xfrm>
            <a:off x="0" y="613410"/>
            <a:ext cx="5230495" cy="5728335"/>
          </a:xfrm>
          <a:prstGeom prst="rect">
            <a:avLst/>
          </a:prstGeom>
        </p:spPr>
      </p:pic>
      <p:sp>
        <p:nvSpPr>
          <p:cNvPr id="11" name="文本框 10"/>
          <p:cNvSpPr txBox="1"/>
          <p:nvPr/>
        </p:nvSpPr>
        <p:spPr>
          <a:xfrm>
            <a:off x="5394960" y="464185"/>
            <a:ext cx="6485890" cy="2553335"/>
          </a:xfrm>
          <a:prstGeom prst="rect">
            <a:avLst/>
          </a:prstGeom>
          <a:noFill/>
        </p:spPr>
        <p:txBody>
          <a:bodyPr wrap="square" rtlCol="0">
            <a:spAutoFit/>
          </a:bodyPr>
          <a:lstStyle/>
          <a:p>
            <a:pPr algn="l"/>
            <a:r>
              <a:rPr sz="4000">
                <a:latin typeface="宋体" panose="02010600030101010101" pitchFamily="2" charset="-122"/>
                <a:ea typeface="宋体" panose="02010600030101010101" pitchFamily="2" charset="-122"/>
                <a:cs typeface="宋体" panose="02010600030101010101" pitchFamily="2" charset="-122"/>
                <a:sym typeface="+mn-ea"/>
              </a:rPr>
              <a:t>既然文章要介绍的是物候知识，为什么不以“物候”或“物候学”为题，而要以“大自然的语言”为题呢？</a:t>
            </a:r>
            <a:endParaRPr lang="zh-CN" altLang="en-US" sz="4000">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5" name="文本框 4"/>
          <p:cNvSpPr txBox="1"/>
          <p:nvPr/>
        </p:nvSpPr>
        <p:spPr>
          <a:xfrm>
            <a:off x="5513070" y="3172460"/>
            <a:ext cx="6367780" cy="3169285"/>
          </a:xfrm>
          <a:prstGeom prst="rect">
            <a:avLst/>
          </a:prstGeom>
          <a:noFill/>
        </p:spPr>
        <p:txBody>
          <a:bodyPr wrap="square" rtlCol="0" anchor="t">
            <a:spAutoFit/>
          </a:bodyPr>
          <a:lstStyle/>
          <a:p>
            <a:pPr algn="l"/>
            <a:r>
              <a:rPr sz="4000">
                <a:solidFill>
                  <a:srgbClr val="1104BC"/>
                </a:solidFill>
                <a:latin typeface="宋体" panose="02010600030101010101" pitchFamily="2" charset="-122"/>
                <a:ea typeface="宋体" panose="02010600030101010101" pitchFamily="2" charset="-122"/>
                <a:cs typeface="宋体" panose="02010600030101010101" pitchFamily="2" charset="-122"/>
                <a:sym typeface="+mn-ea"/>
              </a:rPr>
              <a:t>运用了</a:t>
            </a:r>
            <a:r>
              <a:rPr sz="4000" u="sng">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比喻</a:t>
            </a:r>
            <a:r>
              <a:rPr lang="zh-CN" sz="4000" u="sng">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、拟人</a:t>
            </a:r>
            <a:r>
              <a:rPr sz="4000">
                <a:solidFill>
                  <a:srgbClr val="1104BC"/>
                </a:solidFill>
                <a:latin typeface="宋体" panose="02010600030101010101" pitchFamily="2" charset="-122"/>
                <a:ea typeface="宋体" panose="02010600030101010101" pitchFamily="2" charset="-122"/>
                <a:cs typeface="宋体" panose="02010600030101010101" pitchFamily="2" charset="-122"/>
                <a:sym typeface="+mn-ea"/>
              </a:rPr>
              <a:t>的修辞手法，把</a:t>
            </a:r>
            <a:r>
              <a:rPr sz="4000" u="sng">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物候知识</a:t>
            </a:r>
            <a:r>
              <a:rPr lang="zh-CN" sz="4000">
                <a:solidFill>
                  <a:srgbClr val="1104BC"/>
                </a:solidFill>
                <a:latin typeface="宋体" panose="02010600030101010101" pitchFamily="2" charset="-122"/>
                <a:ea typeface="宋体" panose="02010600030101010101" pitchFamily="2" charset="-122"/>
                <a:cs typeface="宋体" panose="02010600030101010101" pitchFamily="2" charset="-122"/>
                <a:sym typeface="+mn-ea"/>
              </a:rPr>
              <a:t>比作</a:t>
            </a:r>
            <a:r>
              <a:rPr lang="en-US" sz="4000" u="sng">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a:t>
            </a:r>
            <a:r>
              <a:rPr sz="4000" u="sng">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大自然的语言</a:t>
            </a:r>
            <a:r>
              <a:rPr lang="en-US" sz="4000" u="sng">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a:t>
            </a:r>
            <a:r>
              <a:rPr sz="4000">
                <a:solidFill>
                  <a:srgbClr val="1104BC"/>
                </a:solidFill>
                <a:latin typeface="宋体" panose="02010600030101010101" pitchFamily="2" charset="-122"/>
                <a:ea typeface="宋体" panose="02010600030101010101" pitchFamily="2" charset="-122"/>
                <a:cs typeface="宋体" panose="02010600030101010101" pitchFamily="2" charset="-122"/>
                <a:sym typeface="+mn-ea"/>
              </a:rPr>
              <a:t>，</a:t>
            </a:r>
            <a:r>
              <a:rPr lang="zh-CN" sz="4000">
                <a:solidFill>
                  <a:srgbClr val="1104BC"/>
                </a:solidFill>
                <a:latin typeface="宋体" panose="02010600030101010101" pitchFamily="2" charset="-122"/>
                <a:ea typeface="宋体" panose="02010600030101010101" pitchFamily="2" charset="-122"/>
                <a:cs typeface="宋体" panose="02010600030101010101" pitchFamily="2" charset="-122"/>
                <a:sym typeface="+mn-ea"/>
              </a:rPr>
              <a:t>把大自然拟人化，生动形象，</a:t>
            </a:r>
            <a:r>
              <a:rPr sz="4000">
                <a:solidFill>
                  <a:srgbClr val="1104BC"/>
                </a:solidFill>
                <a:latin typeface="宋体" panose="02010600030101010101" pitchFamily="2" charset="-122"/>
                <a:ea typeface="宋体" panose="02010600030101010101" pitchFamily="2" charset="-122"/>
                <a:cs typeface="宋体" panose="02010600030101010101" pitchFamily="2" charset="-122"/>
                <a:sym typeface="+mn-ea"/>
              </a:rPr>
              <a:t>更能</a:t>
            </a:r>
            <a:r>
              <a:rPr sz="4000" u="sng">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吸引读者，</a:t>
            </a:r>
            <a:r>
              <a:rPr lang="zh-CN" sz="4000" u="sng">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激</a:t>
            </a:r>
            <a:r>
              <a:rPr sz="4000" u="sng">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发</a:t>
            </a:r>
            <a:r>
              <a:rPr lang="zh-CN" sz="4000" u="sng">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读者</a:t>
            </a:r>
            <a:r>
              <a:rPr sz="4000" u="sng">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的阅读兴趣</a:t>
            </a:r>
            <a:r>
              <a:rPr sz="4000">
                <a:solidFill>
                  <a:srgbClr val="1104BC"/>
                </a:solidFill>
                <a:latin typeface="宋体" panose="02010600030101010101" pitchFamily="2" charset="-122"/>
                <a:ea typeface="宋体" panose="02010600030101010101" pitchFamily="2" charset="-122"/>
                <a:cs typeface="宋体" panose="02010600030101010101" pitchFamily="2" charset="-122"/>
                <a:sym typeface="+mn-ea"/>
              </a:rPr>
              <a:t>。</a:t>
            </a:r>
            <a:endParaRPr lang="zh-CN" altLang="en-US" sz="4000">
              <a:solidFill>
                <a:srgbClr val="1104BC"/>
              </a:solidFill>
              <a:latin typeface="宋体" panose="02010600030101010101" pitchFamily="2" charset="-122"/>
              <a:ea typeface="宋体" panose="02010600030101010101" pitchFamily="2" charset="-122"/>
              <a:cs typeface="宋体" panose="02010600030101010101" pitchFamily="2" charset="-122"/>
              <a:sym typeface="+mn-ea"/>
            </a:endParaRP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7"/>
          <p:cNvGrpSpPr/>
          <p:nvPr/>
        </p:nvGrpSpPr>
        <p:grpSpPr bwMode="auto">
          <a:xfrm>
            <a:off x="535615" y="1611609"/>
            <a:ext cx="10648951" cy="3161475"/>
            <a:chOff x="827088" y="776907"/>
            <a:chExt cx="7986712" cy="2371106"/>
          </a:xfrm>
        </p:grpSpPr>
        <p:pic>
          <p:nvPicPr>
            <p:cNvPr id="3" name="图片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088" y="1565275"/>
              <a:ext cx="1104900" cy="158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圆角矩形 1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35100" y="776907"/>
              <a:ext cx="7378700" cy="1579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14"/>
            <p:cNvSpPr>
              <a:spLocks noChangeArrowheads="1"/>
            </p:cNvSpPr>
            <p:nvPr/>
          </p:nvSpPr>
          <p:spPr bwMode="auto">
            <a:xfrm>
              <a:off x="2185641" y="1020589"/>
              <a:ext cx="6264695" cy="931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3735" dirty="0" smtClean="0">
                  <a:solidFill>
                    <a:srgbClr val="A96A00"/>
                  </a:solidFill>
                  <a:latin typeface="黑体" panose="02010609060101010101" charset="-122"/>
                  <a:ea typeface="黑体" panose="02010609060101010101" charset="-122"/>
                </a:rPr>
                <a:t>    速</a:t>
              </a:r>
              <a:r>
                <a:rPr lang="zh-CN" altLang="en-US" sz="3735" dirty="0">
                  <a:solidFill>
                    <a:srgbClr val="A96A00"/>
                  </a:solidFill>
                  <a:latin typeface="黑体" panose="02010609060101010101" charset="-122"/>
                  <a:ea typeface="黑体" panose="02010609060101010101" charset="-122"/>
                </a:rPr>
                <a:t>读课文，找一找文中运用了哪些说明方法</a:t>
              </a:r>
              <a:r>
                <a:rPr lang="zh-CN" altLang="en-US" sz="3735" dirty="0" smtClean="0">
                  <a:solidFill>
                    <a:srgbClr val="A96A00"/>
                  </a:solidFill>
                  <a:latin typeface="黑体" panose="02010609060101010101" charset="-122"/>
                  <a:ea typeface="黑体" panose="02010609060101010101" charset="-122"/>
                </a:rPr>
                <a:t>？有</a:t>
              </a:r>
              <a:r>
                <a:rPr lang="zh-CN" altLang="en-US" sz="3735" dirty="0">
                  <a:solidFill>
                    <a:srgbClr val="A96A00"/>
                  </a:solidFill>
                  <a:latin typeface="黑体" panose="02010609060101010101" charset="-122"/>
                  <a:ea typeface="黑体" panose="02010609060101010101" charset="-122"/>
                </a:rPr>
                <a:t>什么作用</a:t>
              </a:r>
              <a:r>
                <a:rPr lang="en-US" altLang="zh-CN" sz="3735" dirty="0">
                  <a:solidFill>
                    <a:srgbClr val="A96A00"/>
                  </a:solidFill>
                  <a:latin typeface="黑体" panose="02010609060101010101" charset="-122"/>
                  <a:ea typeface="黑体" panose="02010609060101010101" charset="-122"/>
                </a:rPr>
                <a:t>? </a:t>
              </a:r>
            </a:p>
          </p:txBody>
        </p:sp>
      </p:grpSp>
      <p:grpSp>
        <p:nvGrpSpPr>
          <p:cNvPr id="6" name="组合 8"/>
          <p:cNvGrpSpPr/>
          <p:nvPr/>
        </p:nvGrpSpPr>
        <p:grpSpPr bwMode="auto">
          <a:xfrm>
            <a:off x="0" y="-27517"/>
            <a:ext cx="2675467" cy="666289"/>
            <a:chOff x="70" y="-63"/>
            <a:chExt cx="3161" cy="786"/>
          </a:xfrm>
        </p:grpSpPr>
        <p:sp>
          <p:nvSpPr>
            <p:cNvPr id="7" name="文本框 6"/>
            <p:cNvSpPr txBox="1">
              <a:spLocks noChangeArrowheads="1"/>
            </p:cNvSpPr>
            <p:nvPr/>
          </p:nvSpPr>
          <p:spPr bwMode="auto">
            <a:xfrm>
              <a:off x="678" y="-63"/>
              <a:ext cx="2461" cy="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kumimoji="1" lang="zh-CN" altLang="en-US" sz="3735" dirty="0">
                  <a:solidFill>
                    <a:prstClr val="black"/>
                  </a:solidFill>
                  <a:latin typeface="黑体" panose="02010609060101010101" charset="-122"/>
                  <a:ea typeface="黑体" panose="02010609060101010101" charset="-122"/>
                </a:rPr>
                <a:t>合</a:t>
              </a:r>
              <a:r>
                <a:rPr kumimoji="1" lang="zh-CN" altLang="en-US" sz="3735" dirty="0" smtClean="0">
                  <a:solidFill>
                    <a:prstClr val="black"/>
                  </a:solidFill>
                  <a:latin typeface="黑体" panose="02010609060101010101" charset="-122"/>
                  <a:ea typeface="黑体" panose="02010609060101010101" charset="-122"/>
                </a:rPr>
                <a:t>作探究</a:t>
              </a:r>
              <a:endParaRPr kumimoji="1" lang="zh-CN" altLang="en-US" sz="3735" dirty="0">
                <a:solidFill>
                  <a:prstClr val="black"/>
                </a:solidFill>
                <a:latin typeface="黑体" panose="02010609060101010101" charset="-122"/>
                <a:ea typeface="黑体" panose="02010609060101010101" charset="-122"/>
              </a:endParaRPr>
            </a:p>
          </p:txBody>
        </p:sp>
        <p:cxnSp>
          <p:nvCxnSpPr>
            <p:cNvPr id="8" name="直线连接符 9"/>
            <p:cNvCxnSpPr/>
            <p:nvPr/>
          </p:nvCxnSpPr>
          <p:spPr>
            <a:xfrm>
              <a:off x="70" y="701"/>
              <a:ext cx="3161" cy="0"/>
            </a:xfrm>
            <a:prstGeom prst="line">
              <a:avLst/>
            </a:prstGeom>
            <a:ln>
              <a:solidFill>
                <a:srgbClr val="0FB746"/>
              </a:solidFill>
            </a:ln>
            <a:effectLst/>
          </p:spPr>
          <p:style>
            <a:lnRef idx="2">
              <a:schemeClr val="accent1"/>
            </a:lnRef>
            <a:fillRef idx="0">
              <a:schemeClr val="accent1"/>
            </a:fillRef>
            <a:effectRef idx="1">
              <a:schemeClr val="accent1"/>
            </a:effectRef>
            <a:fontRef idx="minor">
              <a:schemeClr val="tx1"/>
            </a:fontRef>
          </p:style>
        </p:cxnSp>
        <p:sp>
          <p:nvSpPr>
            <p:cNvPr id="9" name="菱形 8"/>
            <p:cNvSpPr/>
            <p:nvPr/>
          </p:nvSpPr>
          <p:spPr>
            <a:xfrm>
              <a:off x="125" y="149"/>
              <a:ext cx="553" cy="552"/>
            </a:xfrm>
            <a:prstGeom prst="diamond">
              <a:avLst/>
            </a:prstGeom>
            <a:solidFill>
              <a:srgbClr val="0FB7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sz="2400">
                <a:solidFill>
                  <a:prstClr val="white"/>
                </a:solidFill>
                <a:latin typeface="黑体" panose="02010609060101010101" charset="-122"/>
                <a:ea typeface="黑体" panose="02010609060101010101" charset="-122"/>
              </a:endParaRPr>
            </a:p>
          </p:txBody>
        </p:sp>
      </p:grpSp>
      <p:pic>
        <p:nvPicPr>
          <p:cNvPr id="13" name="Picture 10" descr="http://blogfile.ifeng.com/uploadfiles/blog_attachment/1409/83/1471283_14102717308142.jpg"/>
          <p:cNvPicPr>
            <a:picLocks noChangeAspect="1" noChangeArrowheads="1"/>
          </p:cNvPicPr>
          <p:nvPr>
            <p:custDataLst>
              <p:tags r:id="rId1"/>
            </p:custDataLst>
          </p:nvPr>
        </p:nvPicPr>
        <p:blipFill>
          <a:blip r:embed="rId5" cstate="print">
            <a:extLst>
              <a:ext uri="{28A0092B-C50C-407E-A947-70E740481C1C}">
                <a14:useLocalDpi xmlns:a14="http://schemas.microsoft.com/office/drawing/2010/main" val="0"/>
              </a:ext>
            </a:extLst>
          </a:blip>
          <a:srcRect b="28600"/>
          <a:stretch>
            <a:fillRect/>
          </a:stretch>
        </p:blipFill>
        <p:spPr bwMode="auto">
          <a:xfrm>
            <a:off x="9993207" y="68580"/>
            <a:ext cx="2151380" cy="844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random/>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7"/>
          <p:cNvGrpSpPr/>
          <p:nvPr/>
        </p:nvGrpSpPr>
        <p:grpSpPr bwMode="auto">
          <a:xfrm>
            <a:off x="535615" y="1611609"/>
            <a:ext cx="10648951" cy="3449572"/>
            <a:chOff x="827088" y="776907"/>
            <a:chExt cx="7986712" cy="2587179"/>
          </a:xfrm>
        </p:grpSpPr>
        <p:pic>
          <p:nvPicPr>
            <p:cNvPr id="3" name="图片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088" y="1565275"/>
              <a:ext cx="1104900" cy="158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圆角矩形 1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35100" y="776907"/>
              <a:ext cx="7378700" cy="2587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14"/>
            <p:cNvSpPr>
              <a:spLocks noChangeArrowheads="1"/>
            </p:cNvSpPr>
            <p:nvPr/>
          </p:nvSpPr>
          <p:spPr bwMode="auto">
            <a:xfrm>
              <a:off x="2185641" y="1020589"/>
              <a:ext cx="6264695" cy="1794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3735" dirty="0" smtClean="0">
                  <a:solidFill>
                    <a:srgbClr val="A96A00"/>
                  </a:solidFill>
                  <a:latin typeface="黑体" panose="02010609060101010101" charset="-122"/>
                  <a:ea typeface="黑体" panose="02010609060101010101" charset="-122"/>
                </a:rPr>
                <a:t>    本</a:t>
              </a:r>
              <a:r>
                <a:rPr lang="zh-CN" altLang="en-US" sz="3735" dirty="0">
                  <a:solidFill>
                    <a:srgbClr val="A96A00"/>
                  </a:solidFill>
                  <a:latin typeface="黑体" panose="02010609060101010101" charset="-122"/>
                  <a:ea typeface="黑体" panose="02010609060101010101" charset="-122"/>
                </a:rPr>
                <a:t>文运用大量的说明方法，体现了说明文语言平实准确的特点。</a:t>
              </a:r>
              <a:r>
                <a:rPr lang="zh-CN" altLang="en-US" sz="3735" dirty="0" smtClean="0">
                  <a:solidFill>
                    <a:srgbClr val="A96A00"/>
                  </a:solidFill>
                  <a:latin typeface="黑体" panose="02010609060101010101" charset="-122"/>
                  <a:ea typeface="黑体" panose="02010609060101010101" charset="-122"/>
                </a:rPr>
                <a:t>除这</a:t>
              </a:r>
              <a:r>
                <a:rPr lang="zh-CN" altLang="en-US" sz="3735" dirty="0">
                  <a:solidFill>
                    <a:srgbClr val="A96A00"/>
                  </a:solidFill>
                  <a:latin typeface="黑体" panose="02010609060101010101" charset="-122"/>
                  <a:ea typeface="黑体" panose="02010609060101010101" charset="-122"/>
                </a:rPr>
                <a:t>一特点外，本文的语言还有什么特点？请速读课文，找</a:t>
              </a:r>
              <a:r>
                <a:rPr lang="zh-CN" altLang="en-US" sz="3735" dirty="0" smtClean="0">
                  <a:solidFill>
                    <a:srgbClr val="A96A00"/>
                  </a:solidFill>
                  <a:latin typeface="黑体" panose="02010609060101010101" charset="-122"/>
                  <a:ea typeface="黑体" panose="02010609060101010101" charset="-122"/>
                </a:rPr>
                <a:t>出句</a:t>
              </a:r>
              <a:r>
                <a:rPr lang="zh-CN" altLang="en-US" sz="3735" dirty="0">
                  <a:solidFill>
                    <a:srgbClr val="A96A00"/>
                  </a:solidFill>
                  <a:latin typeface="黑体" panose="02010609060101010101" charset="-122"/>
                  <a:ea typeface="黑体" panose="02010609060101010101" charset="-122"/>
                </a:rPr>
                <a:t>子并赏析。</a:t>
              </a:r>
              <a:endParaRPr lang="zh-CN" altLang="en-US" sz="3735" dirty="0" smtClean="0">
                <a:solidFill>
                  <a:srgbClr val="A96A00"/>
                </a:solidFill>
                <a:latin typeface="黑体" panose="02010609060101010101" charset="-122"/>
                <a:ea typeface="黑体" panose="02010609060101010101" charset="-122"/>
              </a:endParaRPr>
            </a:p>
          </p:txBody>
        </p:sp>
      </p:grpSp>
      <p:grpSp>
        <p:nvGrpSpPr>
          <p:cNvPr id="6" name="组合 8"/>
          <p:cNvGrpSpPr/>
          <p:nvPr/>
        </p:nvGrpSpPr>
        <p:grpSpPr bwMode="auto">
          <a:xfrm>
            <a:off x="0" y="-27517"/>
            <a:ext cx="2675467" cy="666289"/>
            <a:chOff x="70" y="-63"/>
            <a:chExt cx="3161" cy="786"/>
          </a:xfrm>
        </p:grpSpPr>
        <p:sp>
          <p:nvSpPr>
            <p:cNvPr id="7" name="文本框 6"/>
            <p:cNvSpPr txBox="1">
              <a:spLocks noChangeArrowheads="1"/>
            </p:cNvSpPr>
            <p:nvPr/>
          </p:nvSpPr>
          <p:spPr bwMode="auto">
            <a:xfrm>
              <a:off x="678" y="-63"/>
              <a:ext cx="2461" cy="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kumimoji="1" lang="zh-CN" altLang="en-US" sz="3735" dirty="0">
                  <a:solidFill>
                    <a:prstClr val="black"/>
                  </a:solidFill>
                  <a:latin typeface="黑体" panose="02010609060101010101" charset="-122"/>
                  <a:ea typeface="黑体" panose="02010609060101010101" charset="-122"/>
                </a:rPr>
                <a:t>合</a:t>
              </a:r>
              <a:r>
                <a:rPr kumimoji="1" lang="zh-CN" altLang="en-US" sz="3735" dirty="0" smtClean="0">
                  <a:solidFill>
                    <a:prstClr val="black"/>
                  </a:solidFill>
                  <a:latin typeface="黑体" panose="02010609060101010101" charset="-122"/>
                  <a:ea typeface="黑体" panose="02010609060101010101" charset="-122"/>
                </a:rPr>
                <a:t>作探究</a:t>
              </a:r>
              <a:endParaRPr kumimoji="1" lang="zh-CN" altLang="en-US" sz="3735" dirty="0">
                <a:solidFill>
                  <a:prstClr val="black"/>
                </a:solidFill>
                <a:latin typeface="黑体" panose="02010609060101010101" charset="-122"/>
                <a:ea typeface="黑体" panose="02010609060101010101" charset="-122"/>
              </a:endParaRPr>
            </a:p>
          </p:txBody>
        </p:sp>
        <p:cxnSp>
          <p:nvCxnSpPr>
            <p:cNvPr id="8" name="直线连接符 9"/>
            <p:cNvCxnSpPr/>
            <p:nvPr/>
          </p:nvCxnSpPr>
          <p:spPr>
            <a:xfrm>
              <a:off x="70" y="701"/>
              <a:ext cx="3161" cy="0"/>
            </a:xfrm>
            <a:prstGeom prst="line">
              <a:avLst/>
            </a:prstGeom>
            <a:ln>
              <a:solidFill>
                <a:srgbClr val="0FB746"/>
              </a:solidFill>
            </a:ln>
            <a:effectLst/>
          </p:spPr>
          <p:style>
            <a:lnRef idx="2">
              <a:schemeClr val="accent1"/>
            </a:lnRef>
            <a:fillRef idx="0">
              <a:schemeClr val="accent1"/>
            </a:fillRef>
            <a:effectRef idx="1">
              <a:schemeClr val="accent1"/>
            </a:effectRef>
            <a:fontRef idx="minor">
              <a:schemeClr val="tx1"/>
            </a:fontRef>
          </p:style>
        </p:cxnSp>
        <p:sp>
          <p:nvSpPr>
            <p:cNvPr id="9" name="菱形 8"/>
            <p:cNvSpPr/>
            <p:nvPr/>
          </p:nvSpPr>
          <p:spPr>
            <a:xfrm>
              <a:off x="125" y="149"/>
              <a:ext cx="553" cy="552"/>
            </a:xfrm>
            <a:prstGeom prst="diamond">
              <a:avLst/>
            </a:prstGeom>
            <a:solidFill>
              <a:srgbClr val="0FB7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sz="2400">
                <a:solidFill>
                  <a:prstClr val="white"/>
                </a:solidFill>
                <a:latin typeface="黑体" panose="02010609060101010101" charset="-122"/>
                <a:ea typeface="黑体" panose="02010609060101010101" charset="-122"/>
              </a:endParaRPr>
            </a:p>
          </p:txBody>
        </p:sp>
      </p:grpSp>
      <p:pic>
        <p:nvPicPr>
          <p:cNvPr id="13" name="Picture 10" descr="http://blogfile.ifeng.com/uploadfiles/blog_attachment/1409/83/1471283_14102717308142.jpg"/>
          <p:cNvPicPr>
            <a:picLocks noChangeAspect="1" noChangeArrowheads="1"/>
          </p:cNvPicPr>
          <p:nvPr>
            <p:custDataLst>
              <p:tags r:id="rId1"/>
            </p:custDataLst>
          </p:nvPr>
        </p:nvPicPr>
        <p:blipFill>
          <a:blip r:embed="rId5" cstate="print">
            <a:extLst>
              <a:ext uri="{28A0092B-C50C-407E-A947-70E740481C1C}">
                <a14:useLocalDpi xmlns:a14="http://schemas.microsoft.com/office/drawing/2010/main" val="0"/>
              </a:ext>
            </a:extLst>
          </a:blip>
          <a:srcRect b="28600"/>
          <a:stretch>
            <a:fillRect/>
          </a:stretch>
        </p:blipFill>
        <p:spPr bwMode="auto">
          <a:xfrm>
            <a:off x="9993207" y="68580"/>
            <a:ext cx="2151380" cy="844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random/>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TEMPLATE_CATEGORY" val="custom"/>
  <p:tag name="KSO_WM_TEMPLATE_INDEX" val="20205006"/>
  <p:tag name="KSO_WM_UNIT_COMPATIBLE" val="0"/>
  <p:tag name="KSO_WM_UNIT_DIAGRAM_ISNUMVISUAL" val="0"/>
  <p:tag name="KSO_WM_UNIT_DIAGRAM_ISREFERUNIT" val="0"/>
  <p:tag name="KSO_WM_UNIT_HIGHLIGHT" val="0"/>
  <p:tag name="KSO_WM_UNIT_ID" val="_0**"/>
  <p:tag name="KSO_WM_UNIT_LAYERLEVEL" val="1"/>
</p:tagLst>
</file>

<file path=ppt/tags/tag2.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TEMPLATE_CATEGORY" val="custom"/>
  <p:tag name="KSO_WM_TEMPLATE_INDEX" val="20205006"/>
  <p:tag name="KSO_WM_UNIT_COMPATIBLE" val="0"/>
  <p:tag name="KSO_WM_UNIT_DIAGRAM_ISNUMVISUAL" val="0"/>
  <p:tag name="KSO_WM_UNIT_DIAGRAM_ISREFERUNIT" val="0"/>
  <p:tag name="KSO_WM_UNIT_HIGHLIGHT" val="0"/>
  <p:tag name="KSO_WM_UNIT_ID" val="_0**"/>
  <p:tag name="KSO_WM_UNIT_LAYERLEVEL" val="1"/>
</p:tagLst>
</file>

<file path=ppt/tags/tag3.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4.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5.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6.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TEMPLATE_CATEGORY" val="custom"/>
  <p:tag name="KSO_WM_TEMPLATE_COLOR_TYPE" val="1"/>
  <p:tag name="KSO_WM_TEMPLATE_INDEX" val="20205006"/>
  <p:tag name="KSO_WM_TEMPLATE_MASTER_THUMB_INDEX" val="12"/>
  <p:tag name="KSO_WM_TEMPLATE_MASTER_TYPE" val="1"/>
  <p:tag name="KSO_WM_TEMPLATE_SUBCATEGORY" val="0"/>
  <p:tag name="KSO_WM_TEMPLATE_THUMBS_INDEX" val="1、4、7、9、11、12、16、19、20、21、22、23、26、31、35、40"/>
</p:tagLst>
</file>

<file path=ppt/tags/tag7.xml><?xml version="1.0" encoding="utf-8"?>
<p:tagLst xmlns:a="http://schemas.openxmlformats.org/drawingml/2006/main" xmlns:r="http://schemas.openxmlformats.org/officeDocument/2006/relationships"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8.xml><?xml version="1.0" encoding="utf-8"?>
<p:tagLst xmlns:a="http://schemas.openxmlformats.org/drawingml/2006/main" xmlns:r="http://schemas.openxmlformats.org/officeDocument/2006/relationships"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9.xml><?xml version="1.0" encoding="utf-8"?>
<p:tagLst xmlns:a="http://schemas.openxmlformats.org/drawingml/2006/main" xmlns:r="http://schemas.openxmlformats.org/officeDocument/2006/relationships"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0.xml><?xml version="1.0" encoding="utf-8"?>
<p:tagLst xmlns:a="http://schemas.openxmlformats.org/drawingml/2006/main" xmlns:r="http://schemas.openxmlformats.org/officeDocument/2006/relationships"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1.xml><?xml version="1.0" encoding="utf-8"?>
<p:tagLst xmlns:a="http://schemas.openxmlformats.org/drawingml/2006/main" xmlns:r="http://schemas.openxmlformats.org/officeDocument/2006/relationships"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y*1"/>
  <p:tag name="KSO_WM_UNIT_INDEX" val="1"/>
  <p:tag name="KSO_WM_UNIT_LAYERLEVEL" val="1"/>
  <p:tag name="KSO_WM_UNIT_TYPE" val="y"/>
</p:tagLst>
</file>

<file path=ppt/tags/tag12.xml><?xml version="1.0" encoding="utf-8"?>
<p:tagLst xmlns:a="http://schemas.openxmlformats.org/drawingml/2006/main" xmlns:r="http://schemas.openxmlformats.org/officeDocument/2006/relationships"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3.xml><?xml version="1.0" encoding="utf-8"?>
<p:tagLst xmlns:a="http://schemas.openxmlformats.org/drawingml/2006/main" xmlns:r="http://schemas.openxmlformats.org/officeDocument/2006/relationships"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4.xml><?xml version="1.0" encoding="utf-8"?>
<p:tagLst xmlns:a="http://schemas.openxmlformats.org/drawingml/2006/main" xmlns:r="http://schemas.openxmlformats.org/officeDocument/2006/relationships"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5.xml><?xml version="1.0" encoding="utf-8"?>
<p:tagLst xmlns:a="http://schemas.openxmlformats.org/drawingml/2006/main" xmlns:r="http://schemas.openxmlformats.org/officeDocument/2006/relationships" xmlns:p="http://schemas.openxmlformats.org/presentationml/2006/main">
  <p:tag name="KSO_WM_BEAUTIFY_FLAG" val="#wm#"/>
  <p:tag name="KSO_WM_SLIDE_BACKGROUND_MASK_FLAG" val="1"/>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6.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7.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8.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9.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20.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21.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22.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23.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4.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5.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6.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7.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8.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9.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30.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31.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32.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33.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34.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35.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36.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37.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38.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39.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40.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41.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42.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43.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44.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45.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46.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47.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48.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49.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50.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51.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52.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53.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54.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55.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56.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57.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58.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59.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60.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61.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62.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63.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64.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65.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66.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67.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68.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69.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70.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71.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72.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73.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74.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75.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76.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77.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78.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79.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80.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81.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82.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83.xml><?xml version="1.0" encoding="utf-8"?>
<p:tagLst xmlns:a="http://schemas.openxmlformats.org/drawingml/2006/main" xmlns:r="http://schemas.openxmlformats.org/officeDocument/2006/relationships" xmlns:p="http://schemas.openxmlformats.org/presentationml/2006/main">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84.xml><?xml version="1.0" encoding="utf-8"?>
<p:tagLst xmlns:a="http://schemas.openxmlformats.org/drawingml/2006/main" xmlns:r="http://schemas.openxmlformats.org/officeDocument/2006/relationships" xmlns:p="http://schemas.openxmlformats.org/presentationml/2006/main">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85.xml><?xml version="1.0" encoding="utf-8"?>
<p:tagLst xmlns:a="http://schemas.openxmlformats.org/drawingml/2006/main" xmlns:r="http://schemas.openxmlformats.org/officeDocument/2006/relationships" xmlns:p="http://schemas.openxmlformats.org/presentationml/2006/main">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86.xml><?xml version="1.0" encoding="utf-8"?>
<p:tagLst xmlns:a="http://schemas.openxmlformats.org/drawingml/2006/main" xmlns:r="http://schemas.openxmlformats.org/officeDocument/2006/relationships" xmlns:p="http://schemas.openxmlformats.org/presentationml/2006/main">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87.xml><?xml version="1.0" encoding="utf-8"?>
<p:tagLst xmlns:a="http://schemas.openxmlformats.org/drawingml/2006/main" xmlns:r="http://schemas.openxmlformats.org/officeDocument/2006/relationships" xmlns:p="http://schemas.openxmlformats.org/presentationml/2006/main">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88.xml><?xml version="1.0" encoding="utf-8"?>
<p:tagLst xmlns:a="http://schemas.openxmlformats.org/drawingml/2006/main" xmlns:r="http://schemas.openxmlformats.org/officeDocument/2006/relationships" xmlns:p="http://schemas.openxmlformats.org/presentationml/2006/main">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89.xml><?xml version="1.0" encoding="utf-8"?>
<p:tagLst xmlns:a="http://schemas.openxmlformats.org/drawingml/2006/main" xmlns:r="http://schemas.openxmlformats.org/officeDocument/2006/relationships" xmlns:p="http://schemas.openxmlformats.org/presentationml/2006/main">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90.xml><?xml version="1.0" encoding="utf-8"?>
<p:tagLst xmlns:a="http://schemas.openxmlformats.org/drawingml/2006/main" xmlns:r="http://schemas.openxmlformats.org/officeDocument/2006/relationships" xmlns:p="http://schemas.openxmlformats.org/presentationml/2006/main">
  <p:tag name="KSO_WM_BEAUTIFY_FLAG" val="#wm#"/>
  <p:tag name="KSO_WM_SLIDE_BACKGROUND_TYPE" val="frame"/>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3*i*1"/>
  <p:tag name="KSO_WM_UNIT_INDEX" val="1"/>
  <p:tag name="KSO_WM_UNIT_LAYERLEVEL" val="1"/>
  <p:tag name="KSO_WM_UNIT_SUBTYPE" val="h"/>
  <p:tag name="KSO_WM_UNIT_TYPE" val="i"/>
</p:tagLst>
</file>

<file path=ppt/tags/tag91.xml><?xml version="1.0" encoding="utf-8"?>
<p:tagLst xmlns:a="http://schemas.openxmlformats.org/drawingml/2006/main" xmlns:r="http://schemas.openxmlformats.org/officeDocument/2006/relationships"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92.xml><?xml version="1.0" encoding="utf-8"?>
<p:tagLst xmlns:a="http://schemas.openxmlformats.org/drawingml/2006/main" xmlns:r="http://schemas.openxmlformats.org/officeDocument/2006/relationships"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93.xml><?xml version="1.0" encoding="utf-8"?>
<p:tagLst xmlns:a="http://schemas.openxmlformats.org/drawingml/2006/main" xmlns:r="http://schemas.openxmlformats.org/officeDocument/2006/relationships"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94.xml><?xml version="1.0" encoding="utf-8"?>
<p:tagLst xmlns:a="http://schemas.openxmlformats.org/drawingml/2006/main" xmlns:r="http://schemas.openxmlformats.org/officeDocument/2006/relationships"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95.xml><?xml version="1.0" encoding="utf-8"?>
<p:tagLst xmlns:a="http://schemas.openxmlformats.org/drawingml/2006/main" xmlns:r="http://schemas.openxmlformats.org/officeDocument/2006/relationships"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96.xml><?xml version="1.0" encoding="utf-8"?>
<p:tagLst xmlns:a="http://schemas.openxmlformats.org/drawingml/2006/main" xmlns:r="http://schemas.openxmlformats.org/officeDocument/2006/relationships"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97.xml><?xml version="1.0" encoding="utf-8"?>
<p:tagLst xmlns:a="http://schemas.openxmlformats.org/drawingml/2006/main" xmlns:r="http://schemas.openxmlformats.org/officeDocument/2006/relationships"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98.xml><?xml version="1.0" encoding="utf-8"?>
<p:tagLst xmlns:a="http://schemas.openxmlformats.org/drawingml/2006/main" xmlns:r="http://schemas.openxmlformats.org/officeDocument/2006/relationships"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99.xml><?xml version="1.0" encoding="utf-8"?>
<p:tagLst xmlns:a="http://schemas.openxmlformats.org/drawingml/2006/main" xmlns:r="http://schemas.openxmlformats.org/officeDocument/2006/relationships" xmlns:p="http://schemas.openxmlformats.org/presentationml/2006/main">
  <p:tag name="KSO_WM_BEAUTIFY_FLAG" val="#wm#"/>
  <p:tag name="KSO_WM_SLIDE_BACKGROUND_TYPE" val="leftRight"/>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4*i*1"/>
  <p:tag name="KSO_WM_UNIT_INDEX" val="1"/>
  <p:tag name="KSO_WM_UNIT_LAYERLEVEL" val="1"/>
  <p:tag name="KSO_WM_UNIT_SUBTYPE" val="h"/>
  <p:tag name="KSO_WM_UNIT_TYPE" val="i"/>
</p:tagLst>
</file>

<file path=ppt/tags/tag100.xml><?xml version="1.0" encoding="utf-8"?>
<p:tagLst xmlns:a="http://schemas.openxmlformats.org/drawingml/2006/main" xmlns:r="http://schemas.openxmlformats.org/officeDocument/2006/relationships"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101.xml><?xml version="1.0" encoding="utf-8"?>
<p:tagLst xmlns:a="http://schemas.openxmlformats.org/drawingml/2006/main" xmlns:r="http://schemas.openxmlformats.org/officeDocument/2006/relationships"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102.xml><?xml version="1.0" encoding="utf-8"?>
<p:tagLst xmlns:a="http://schemas.openxmlformats.org/drawingml/2006/main" xmlns:r="http://schemas.openxmlformats.org/officeDocument/2006/relationships"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103.xml><?xml version="1.0" encoding="utf-8"?>
<p:tagLst xmlns:a="http://schemas.openxmlformats.org/drawingml/2006/main" xmlns:r="http://schemas.openxmlformats.org/officeDocument/2006/relationships"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104.xml><?xml version="1.0" encoding="utf-8"?>
<p:tagLst xmlns:a="http://schemas.openxmlformats.org/drawingml/2006/main" xmlns:r="http://schemas.openxmlformats.org/officeDocument/2006/relationships"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105.xml><?xml version="1.0" encoding="utf-8"?>
<p:tagLst xmlns:a="http://schemas.openxmlformats.org/drawingml/2006/main" xmlns:r="http://schemas.openxmlformats.org/officeDocument/2006/relationships"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106.xml><?xml version="1.0" encoding="utf-8"?>
<p:tagLst xmlns:a="http://schemas.openxmlformats.org/drawingml/2006/main" xmlns:r="http://schemas.openxmlformats.org/officeDocument/2006/relationships"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107.xml><?xml version="1.0" encoding="utf-8"?>
<p:tagLst xmlns:a="http://schemas.openxmlformats.org/drawingml/2006/main" xmlns:r="http://schemas.openxmlformats.org/officeDocument/2006/relationships" xmlns:p="http://schemas.openxmlformats.org/presentationml/2006/main">
  <p:tag name="KSO_WM_BEAUTIFY_FLAG" val="#wm#"/>
  <p:tag name="KSO_WM_SLIDE_BACKGROUND_TYPE" val="topBottom"/>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5*i*1"/>
  <p:tag name="KSO_WM_UNIT_INDEX" val="1"/>
  <p:tag name="KSO_WM_UNIT_LAYERLEVEL" val="1"/>
  <p:tag name="KSO_WM_UNIT_SUBTYPE" val="h"/>
  <p:tag name="KSO_WM_UNIT_TYPE" val="i"/>
</p:tagLst>
</file>

<file path=ppt/tags/tag108.xml><?xml version="1.0" encoding="utf-8"?>
<p:tagLst xmlns:a="http://schemas.openxmlformats.org/drawingml/2006/main" xmlns:r="http://schemas.openxmlformats.org/officeDocument/2006/relationships"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109.xml><?xml version="1.0" encoding="utf-8"?>
<p:tagLst xmlns:a="http://schemas.openxmlformats.org/drawingml/2006/main" xmlns:r="http://schemas.openxmlformats.org/officeDocument/2006/relationships"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110.xml><?xml version="1.0" encoding="utf-8"?>
<p:tagLst xmlns:a="http://schemas.openxmlformats.org/drawingml/2006/main" xmlns:r="http://schemas.openxmlformats.org/officeDocument/2006/relationships"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111.xml><?xml version="1.0" encoding="utf-8"?>
<p:tagLst xmlns:a="http://schemas.openxmlformats.org/drawingml/2006/main" xmlns:r="http://schemas.openxmlformats.org/officeDocument/2006/relationships"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112.xml><?xml version="1.0" encoding="utf-8"?>
<p:tagLst xmlns:a="http://schemas.openxmlformats.org/drawingml/2006/main" xmlns:r="http://schemas.openxmlformats.org/officeDocument/2006/relationships"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113.xml><?xml version="1.0" encoding="utf-8"?>
<p:tagLst xmlns:a="http://schemas.openxmlformats.org/drawingml/2006/main" xmlns:r="http://schemas.openxmlformats.org/officeDocument/2006/relationships"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114.xml><?xml version="1.0" encoding="utf-8"?>
<p:tagLst xmlns:a="http://schemas.openxmlformats.org/drawingml/2006/main" xmlns:r="http://schemas.openxmlformats.org/officeDocument/2006/relationships"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115.xml><?xml version="1.0" encoding="utf-8"?>
<p:tagLst xmlns:a="http://schemas.openxmlformats.org/drawingml/2006/main" xmlns:r="http://schemas.openxmlformats.org/officeDocument/2006/relationships"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116.xml><?xml version="1.0" encoding="utf-8"?>
<p:tagLst xmlns:a="http://schemas.openxmlformats.org/drawingml/2006/main" xmlns:r="http://schemas.openxmlformats.org/officeDocument/2006/relationships"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117.xml><?xml version="1.0" encoding="utf-8"?>
<p:tagLst xmlns:a="http://schemas.openxmlformats.org/drawingml/2006/main" xmlns:r="http://schemas.openxmlformats.org/officeDocument/2006/relationships" xmlns:p="http://schemas.openxmlformats.org/presentationml/2006/main">
  <p:tag name="KSO_WM_BEAUTIFY_FLAG" val="#wm#"/>
  <p:tag name="KSO_WM_SLIDE_BACKGROUND_TYPE" val="bottomTop"/>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6*i*1"/>
  <p:tag name="KSO_WM_UNIT_INDEX" val="1"/>
  <p:tag name="KSO_WM_UNIT_LAYERLEVEL" val="1"/>
  <p:tag name="KSO_WM_UNIT_SUBTYPE" val="h"/>
  <p:tag name="KSO_WM_UNIT_TYPE" val="i"/>
</p:tagLst>
</file>

<file path=ppt/tags/tag118.xml><?xml version="1.0" encoding="utf-8"?>
<p:tagLst xmlns:a="http://schemas.openxmlformats.org/drawingml/2006/main" xmlns:r="http://schemas.openxmlformats.org/officeDocument/2006/relationships"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119.xml><?xml version="1.0" encoding="utf-8"?>
<p:tagLst xmlns:a="http://schemas.openxmlformats.org/drawingml/2006/main" xmlns:r="http://schemas.openxmlformats.org/officeDocument/2006/relationships"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120.xml><?xml version="1.0" encoding="utf-8"?>
<p:tagLst xmlns:a="http://schemas.openxmlformats.org/drawingml/2006/main" xmlns:r="http://schemas.openxmlformats.org/officeDocument/2006/relationships"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121.xml><?xml version="1.0" encoding="utf-8"?>
<p:tagLst xmlns:a="http://schemas.openxmlformats.org/drawingml/2006/main" xmlns:r="http://schemas.openxmlformats.org/officeDocument/2006/relationships"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122.xml><?xml version="1.0" encoding="utf-8"?>
<p:tagLst xmlns:a="http://schemas.openxmlformats.org/drawingml/2006/main" xmlns:r="http://schemas.openxmlformats.org/officeDocument/2006/relationships"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123.xml><?xml version="1.0" encoding="utf-8"?>
<p:tagLst xmlns:a="http://schemas.openxmlformats.org/drawingml/2006/main" xmlns:r="http://schemas.openxmlformats.org/officeDocument/2006/relationships"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124.xml><?xml version="1.0" encoding="utf-8"?>
<p:tagLst xmlns:a="http://schemas.openxmlformats.org/drawingml/2006/main" xmlns:r="http://schemas.openxmlformats.org/officeDocument/2006/relationships"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125.xml><?xml version="1.0" encoding="utf-8"?>
<p:tagLst xmlns:a="http://schemas.openxmlformats.org/drawingml/2006/main" xmlns:r="http://schemas.openxmlformats.org/officeDocument/2006/relationships"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126.xml><?xml version="1.0" encoding="utf-8"?>
<p:tagLst xmlns:a="http://schemas.openxmlformats.org/drawingml/2006/main" xmlns:r="http://schemas.openxmlformats.org/officeDocument/2006/relationships"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127.xml><?xml version="1.0" encoding="utf-8"?>
<p:tagLst xmlns:a="http://schemas.openxmlformats.org/drawingml/2006/main" xmlns:r="http://schemas.openxmlformats.org/officeDocument/2006/relationships" xmlns:p="http://schemas.openxmlformats.org/presentationml/2006/main">
  <p:tag name="KSO_WM_BEAUTIFY_FLAG" val="#wm#"/>
  <p:tag name="KSO_WM_SLIDE_BACKGROUND_TYPE" val="navigation"/>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7*i*1"/>
  <p:tag name="KSO_WM_UNIT_INDEX" val="1"/>
  <p:tag name="KSO_WM_UNIT_LAYERLEVEL" val="1"/>
  <p:tag name="KSO_WM_UNIT_SUBTYPE" val="h"/>
  <p:tag name="KSO_WM_UNIT_TYPE" val="i"/>
</p:tagLst>
</file>

<file path=ppt/tags/tag128.xml><?xml version="1.0" encoding="utf-8"?>
<p:tagLst xmlns:a="http://schemas.openxmlformats.org/drawingml/2006/main" xmlns:r="http://schemas.openxmlformats.org/officeDocument/2006/relationships"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129.xml><?xml version="1.0" encoding="utf-8"?>
<p:tagLst xmlns:a="http://schemas.openxmlformats.org/drawingml/2006/main" xmlns:r="http://schemas.openxmlformats.org/officeDocument/2006/relationships"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130.xml><?xml version="1.0" encoding="utf-8"?>
<p:tagLst xmlns:a="http://schemas.openxmlformats.org/drawingml/2006/main" xmlns:r="http://schemas.openxmlformats.org/officeDocument/2006/relationships"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131.xml><?xml version="1.0" encoding="utf-8"?>
<p:tagLst xmlns:a="http://schemas.openxmlformats.org/drawingml/2006/main" xmlns:r="http://schemas.openxmlformats.org/officeDocument/2006/relationships"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132.xml><?xml version="1.0" encoding="utf-8"?>
<p:tagLst xmlns:a="http://schemas.openxmlformats.org/drawingml/2006/main" xmlns:r="http://schemas.openxmlformats.org/officeDocument/2006/relationships"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133.xml><?xml version="1.0" encoding="utf-8"?>
<p:tagLst xmlns:a="http://schemas.openxmlformats.org/drawingml/2006/main" xmlns:r="http://schemas.openxmlformats.org/officeDocument/2006/relationships"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134.xml><?xml version="1.0" encoding="utf-8"?>
<p:tagLst xmlns:a="http://schemas.openxmlformats.org/drawingml/2006/main" xmlns:r="http://schemas.openxmlformats.org/officeDocument/2006/relationships"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135.xml><?xml version="1.0" encoding="utf-8"?>
<p:tagLst xmlns:a="http://schemas.openxmlformats.org/drawingml/2006/main" xmlns:r="http://schemas.openxmlformats.org/officeDocument/2006/relationships"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136.xml><?xml version="1.0" encoding="utf-8"?>
<p:tagLst xmlns:a="http://schemas.openxmlformats.org/drawingml/2006/main" xmlns:r="http://schemas.openxmlformats.org/officeDocument/2006/relationships"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137.xml><?xml version="1.0" encoding="utf-8"?>
<p:tagLst xmlns:a="http://schemas.openxmlformats.org/drawingml/2006/main" xmlns:r="http://schemas.openxmlformats.org/officeDocument/2006/relationships"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138.xml><?xml version="1.0" encoding="utf-8"?>
<p:tagLst xmlns:a="http://schemas.openxmlformats.org/drawingml/2006/main" xmlns:r="http://schemas.openxmlformats.org/officeDocument/2006/relationships"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139.xml><?xml version="1.0" encoding="utf-8"?>
<p:tagLst xmlns:a="http://schemas.openxmlformats.org/drawingml/2006/main" xmlns:r="http://schemas.openxmlformats.org/officeDocument/2006/relationships" xmlns:p="http://schemas.openxmlformats.org/presentationml/2006/main">
  <p:tag name="KSO_WM_BEAUTIFY_FLAG" val="#wm#"/>
  <p:tag name="KSO_WM_SLIDE_BACKGROUND_TYPE" val="belt"/>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8*i*1"/>
  <p:tag name="KSO_WM_UNIT_INDEX" val="1"/>
  <p:tag name="KSO_WM_UNIT_LAYERLEVEL" val="1"/>
  <p:tag name="KSO_WM_UNIT_SUBTYPE" val="h"/>
  <p:tag name="KSO_WM_UNIT_TYPE" val="i"/>
</p:tagLst>
</file>

<file path=ppt/tags/tag140.xml><?xml version="1.0" encoding="utf-8"?>
<p:tagLst xmlns:a="http://schemas.openxmlformats.org/drawingml/2006/main" xmlns:r="http://schemas.openxmlformats.org/officeDocument/2006/relationships"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141.xml><?xml version="1.0" encoding="utf-8"?>
<p:tagLst xmlns:a="http://schemas.openxmlformats.org/drawingml/2006/main" xmlns:r="http://schemas.openxmlformats.org/officeDocument/2006/relationships"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142.xml><?xml version="1.0" encoding="utf-8"?>
<p:tagLst xmlns:a="http://schemas.openxmlformats.org/drawingml/2006/main" xmlns:r="http://schemas.openxmlformats.org/officeDocument/2006/relationships"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143.xml><?xml version="1.0" encoding="utf-8"?>
<p:tagLst xmlns:a="http://schemas.openxmlformats.org/drawingml/2006/main" xmlns:r="http://schemas.openxmlformats.org/officeDocument/2006/relationships"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144.xml><?xml version="1.0" encoding="utf-8"?>
<p:tagLst xmlns:a="http://schemas.openxmlformats.org/drawingml/2006/main" xmlns:r="http://schemas.openxmlformats.org/officeDocument/2006/relationships"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145.xml><?xml version="1.0" encoding="utf-8"?>
<p:tagLst xmlns:a="http://schemas.openxmlformats.org/drawingml/2006/main" xmlns:r="http://schemas.openxmlformats.org/officeDocument/2006/relationships"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146.xml><?xml version="1.0" encoding="utf-8"?>
<p:tagLst xmlns:a="http://schemas.openxmlformats.org/drawingml/2006/main" xmlns:r="http://schemas.openxmlformats.org/officeDocument/2006/relationships"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147.xml><?xml version="1.0" encoding="utf-8"?>
<p:tagLst xmlns:a="http://schemas.openxmlformats.org/drawingml/2006/main" xmlns:r="http://schemas.openxmlformats.org/officeDocument/2006/relationships"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148.xml><?xml version="1.0" encoding="utf-8"?>
<p:tagLst xmlns:a="http://schemas.openxmlformats.org/drawingml/2006/main" xmlns:r="http://schemas.openxmlformats.org/officeDocument/2006/relationships" xmlns:p="http://schemas.openxmlformats.org/presentationml/2006/main">
  <p:tag name="PA" val="v3.2.0"/>
</p:tagLst>
</file>

<file path=ppt/tags/tag149.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205006"/>
</p:tagLst>
</file>

<file path=ppt/tags/tag150.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51.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5323,&quot;width&quot;:8516}"/>
</p:tagLst>
</file>

<file path=ppt/tags/tag15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06"/>
</p:tagLst>
</file>

<file path=ppt/tags/tag153.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8486,&quot;width&quot;:13577}"/>
</p:tagLst>
</file>

<file path=ppt/tags/tag154.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2647.499212598425,&quot;width&quot;:2957.5007874015746}"/>
</p:tagLst>
</file>

<file path=ppt/tags/tag155.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2700,&quot;width&quot;:3057.5007874015746}"/>
</p:tagLst>
</file>

<file path=ppt/tags/tag156.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2700,&quot;width&quot;:3375}"/>
</p:tagLst>
</file>

<file path=ppt/tags/tag157.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2700,&quot;width&quot;:3477.499212598425}"/>
</p:tagLst>
</file>

<file path=ppt/tags/tag158.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2647.499212598425,&quot;width&quot;:2957.5007874015746}"/>
</p:tagLst>
</file>

<file path=ppt/tags/tag159.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2700,&quot;width&quot;:3057.5007874015746}"/>
</p:tagLst>
</file>

<file path=ppt/tags/tag160.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2700,&quot;width&quot;:3375}"/>
</p:tagLst>
</file>

<file path=ppt/tags/tag161.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2700,&quot;width&quot;:3477.499212598425}"/>
</p:tagLst>
</file>

<file path=ppt/tags/tag162.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2700,&quot;width&quot;:3477.499212598425}"/>
</p:tagLst>
</file>

<file path=ppt/tags/tag163.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2700,&quot;width&quot;:3477.499212598425}"/>
</p:tagLst>
</file>

<file path=ppt/tags/tag164.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2700,&quot;width&quot;:3477.499212598425}"/>
</p:tagLst>
</file>

<file path=ppt/tags/tag165.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2700,&quot;width&quot;:3477.499212598425}"/>
</p:tagLst>
</file>

<file path=ppt/tags/tag16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06"/>
</p:tagLst>
</file>

<file path=ppt/tags/tag167.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8486,&quot;width&quot;:13577}"/>
</p:tagLst>
</file>

<file path=ppt/tags/tag168.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2700,&quot;width&quot;:3477.499212598425}"/>
</p:tagLst>
</file>

<file path=ppt/tags/tag169.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205006"/>
</p:tagLst>
</file>

<file path=ppt/tags/tag170.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2700,&quot;width&quot;:3477.499212598425}"/>
</p:tagLst>
</file>

<file path=ppt/tags/tag171.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2700,&quot;width&quot;:3477.499212598425}"/>
</p:tagLst>
</file>

<file path=ppt/theme/theme1.xml><?xml version="1.0" encoding="utf-8"?>
<a:theme xmlns:a="http://schemas.openxmlformats.org/drawingml/2006/main" name="1_Office 主题​​">
  <a:themeElements>
    <a:clrScheme name="WPS主题色">
      <a:dk1>
        <a:srgbClr val="000000"/>
      </a:dk1>
      <a:lt1>
        <a:srgbClr val="FFFFFF"/>
      </a:lt1>
      <a:dk2>
        <a:srgbClr val="FDE2E6"/>
      </a:dk2>
      <a:lt2>
        <a:srgbClr val="FFFFFF"/>
      </a:lt2>
      <a:accent1>
        <a:srgbClr val="EA6679"/>
      </a:accent1>
      <a:accent2>
        <a:srgbClr val="FB745E"/>
      </a:accent2>
      <a:accent3>
        <a:srgbClr val="ED8B4E"/>
      </a:accent3>
      <a:accent4>
        <a:srgbClr val="C7AA4D"/>
      </a:accent4>
      <a:accent5>
        <a:srgbClr val="96CA62"/>
      </a:accent5>
      <a:accent6>
        <a:srgbClr val="66E991"/>
      </a:accent6>
      <a:hlink>
        <a:srgbClr val="0563C1"/>
      </a:hlink>
      <a:folHlink>
        <a:srgbClr val="954F72"/>
      </a:folHlink>
    </a:clrScheme>
    <a:fontScheme name="自定义 9">
      <a:majorFont>
        <a:latin typeface="Arial"/>
        <a:ea typeface="微软雅黑"/>
        <a:cs typeface="Arial"/>
      </a:majorFont>
      <a:minorFont>
        <a:latin typeface="Arial"/>
        <a:ea typeface="微软雅黑"/>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TotalTime>
  <Words>1672</Words>
  <Application>Microsoft Office PowerPoint</Application>
  <PresentationFormat>自定义</PresentationFormat>
  <Paragraphs>132</Paragraphs>
  <Slides>20</Slides>
  <Notes>3</Notes>
  <HiddenSlides>0</HiddenSlides>
  <MMClips>0</MMClips>
  <ScaleCrop>false</ScaleCrop>
  <HeadingPairs>
    <vt:vector size="4" baseType="variant">
      <vt:variant>
        <vt:lpstr>主题</vt:lpstr>
      </vt:variant>
      <vt:variant>
        <vt:i4>1</vt:i4>
      </vt:variant>
      <vt:variant>
        <vt:lpstr>幻灯片标题</vt:lpstr>
      </vt:variant>
      <vt:variant>
        <vt:i4>20</vt:i4>
      </vt:variant>
    </vt:vector>
  </HeadingPairs>
  <TitlesOfParts>
    <vt:vector size="21" baseType="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lastModifiedBy>xb21cn</cp:lastModifiedBy>
  <cp:revision>31</cp:revision>
  <dcterms:created xsi:type="dcterms:W3CDTF">2019-06-19T02:08:00Z</dcterms:created>
  <dcterms:modified xsi:type="dcterms:W3CDTF">2024-11-11T00:21:17Z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2052-11.1.0.11411</vt:lpwstr>
  </property>
  <property fmtid="{D5CDD505-2E9C-101B-9397-08002B2CF9AE}" pid="3" name="ICV">
    <vt:lpwstr>13CA4A61AA21414480735BCC2A244A78</vt:lpwstr>
  </property>
</Properties>
</file>