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981" r:id="rId1"/>
    <p:sldMasterId id="2147490018" r:id="rId2"/>
  </p:sldMasterIdLst>
  <p:notesMasterIdLst>
    <p:notesMasterId r:id="rId3"/>
  </p:notesMasterIdLst>
  <p:sldIdLst>
    <p:sldId id="3228" r:id="rId4"/>
    <p:sldId id="3233" r:id="rId5"/>
    <p:sldId id="3237" r:id="rId6"/>
    <p:sldId id="3240" r:id="rId7"/>
    <p:sldId id="3246" r:id="rId9"/>
    <p:sldId id="3249" r:id="rId10"/>
    <p:sldId id="3252" r:id="rId11"/>
    <p:sldId id="3255" r:id="rId12"/>
    <p:sldId id="3261" r:id="rId14"/>
    <p:sldId id="3264" r:id="rId15"/>
    <p:sldId id="3267" r:id="rId16"/>
    <p:sldId id="3270" r:id="rId17"/>
    <p:sldId id="3276" r:id="rId19"/>
    <p:sldId id="3279" r:id="rId20"/>
    <p:sldId id="3282" r:id="rId21"/>
    <p:sldId id="3285" r:id="rId22"/>
    <p:sldId id="3291" r:id="rId24"/>
    <p:sldId id="3294" r:id="rId25"/>
    <p:sldId id="3297" r:id="rId26"/>
    <p:sldId id="3300" r:id="rId27"/>
    <p:sldId id="3306" r:id="rId29"/>
    <p:sldId id="3309" r:id="rId30"/>
    <p:sldId id="3312" r:id="rId31"/>
    <p:sldId id="3315" r:id="rId32"/>
    <p:sldId id="3321" r:id="rId34"/>
    <p:sldId id="3324" r:id="rId35"/>
    <p:sldId id="3327" r:id="rId36"/>
    <p:sldId id="333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82" r:id="rId1"/>
    <p:sldLayoutId id="2147489983" r:id="rId2"/>
    <p:sldLayoutId id="2147489984" r:id="rId3"/>
    <p:sldLayoutId id="2147489985" r:id="rId4"/>
    <p:sldLayoutId id="2147489986" r:id="rId5"/>
    <p:sldLayoutId id="2147489987" r:id="rId6"/>
    <p:sldLayoutId id="2147489988" r:id="rId7"/>
    <p:sldLayoutId id="2147489989" r:id="rId8"/>
    <p:sldLayoutId id="2147489990" r:id="rId9"/>
    <p:sldLayoutId id="2147489991" r:id="rId10"/>
    <p:sldLayoutId id="21474899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019" r:id="rId1"/>
    <p:sldLayoutId id="2147490020" r:id="rId2"/>
    <p:sldLayoutId id="2147490021" r:id="rId3"/>
    <p:sldLayoutId id="2147490022" r:id="rId4"/>
    <p:sldLayoutId id="2147490023" r:id="rId5"/>
    <p:sldLayoutId id="2147490024" r:id="rId6"/>
    <p:sldLayoutId id="2147490025" r:id="rId7"/>
    <p:sldLayoutId id="2147490026" r:id="rId8"/>
    <p:sldLayoutId id="2147490027" r:id="rId9"/>
    <p:sldLayoutId id="2147490028" r:id="rId10"/>
    <p:sldLayoutId id="21474900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2024年医疗健康行业工作总结与展望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技术发展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市场趋势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政策环境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3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医疗健康行业的定义与范围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行业的发展历程与现状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行业的主要特点与挑战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5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行业的发展趋势与未来展望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市场规模与增长趋势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2024年医疗健康行业市场规模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行业增长驱动因素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未来市场潜力与挑战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主要参与者与竞争格局</a:t>
            </a:r>
            <a:endParaRPr altLang="en-US" lang="zh-CN"/>
          </a:p>
        </p:txBody>
      </p:sp>
      <p:sp>
        <p:nvSpPr>
          <p:cNvPr id="1049050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主要参与者：医疗机构、医药企业、医疗设备制造商、医疗技术提供商等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竞争格局：各参与者之间的竞争关系、市场份额分布、行业集中度等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2024年工作重点与成果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重点工作：加强医疗质量管理，提高医疗服务水平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工作成果：成功实施了多项医疗改革措施，提高了患者满意度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亮点工作：加强了医疗信息化建设，提高了医疗效率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未来展望：继续推进医疗改革，提高医疗服务质量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210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面临的挑战：疫情对医疗健康行业的冲击、医疗资源分配不均、医疗技术更新换代快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解决方案：加强疫情防控，提高医疗资源利用效率，推动医疗技术创新发展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行业监管政策与影响</a:t>
            </a:r>
            <a:endParaRPr altLang="en-US" lang="zh-CN"/>
          </a:p>
        </p:txBody>
      </p:sp>
      <p:sp>
        <p:nvSpPr>
          <p:cNvPr id="10492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行业监管政策概述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监管政策对医疗健康行业的影响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行业监管政策的实施与效果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行业监管政策的未来发展趋势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技术发展</a:t>
            </a:r>
            <a:endParaRPr altLang="en-US" dirty="0" lang="zh-CN"/>
          </a:p>
        </p:txBody>
      </p:sp>
      <p:sp>
        <p:nvSpPr>
          <p:cNvPr id="1049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人工智能在医疗健康领域的应用</a:t>
            </a:r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人工智能技术发展：介绍人工智能技术的最新进展，包括深度学习、自然语言处理、计算机视觉等技术。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医疗健康领域应用：介绍人工智能在医疗健康领域的应用，包括智能诊断、智能治疗、智能健康管理等方面的应用。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优势与挑战：分析人工智能在医疗健康领域的优势和挑战，包括提高诊断准确率、降低医疗成本、提高医疗服务质量等方面的优势，以及数据隐私、伦理道德等方面的挑战。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未来展望：探讨人工智能在医疗健康领域的未来发展趋势，包括技术不断创新、应用场景不断拓展、政策法规不断完善等方面的展望。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5G技术在医疗健康领域的应用前景</a:t>
            </a:r>
            <a:endParaRPr altLang="en-US" lang="zh-CN"/>
          </a:p>
        </p:txBody>
      </p:sp>
      <p:sp>
        <p:nvSpPr>
          <p:cNvPr id="104942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2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5G技术概述：5G技术是第五代移动通信技术，具有高速、低延迟、大容量等特点，为医疗健康领域提供了新的应用前景。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5G技术在医疗健康领域的应用：5G技术可以应用于远程医疗、智能医疗设备、实时数据传输等方面，提高医疗服务的效率和质量。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5G技术的优势：5G技术的高速度和低延迟特性可以保证医疗数据的实时传输和处理，提高诊断和治疗的准确性和效率。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5G技术的挑战：虽然5G技术在医疗健康领域具有广泛的应用前景，但也面临着一些挑战，如技术标准、网络安全、隐私保护等问题。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未来展望：随着5G技术的不断发展和完善，相信其在医疗健康领域的应用前景将更加广阔，为人们提供更加便捷、高效、安全的医疗服务。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区块链技术在医疗健康领域的应用探讨</a:t>
            </a:r>
            <a:endParaRPr altLang="en-US" lang="zh-CN"/>
          </a:p>
        </p:txBody>
      </p:sp>
      <p:sp>
        <p:nvSpPr>
          <p:cNvPr id="10494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区块链技术在医疗健康领域的应用案例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区块链技术的基本概念和特点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区块链技术在医疗健康领域的应用现状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区块链技术在医疗健康领域的未来展望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市场趋势</a:t>
            </a:r>
            <a:endParaRPr altLang="en-US" dirty="0" lang="zh-CN"/>
          </a:p>
        </p:txBody>
      </p:sp>
      <p:sp>
        <p:nvSpPr>
          <p:cNvPr id="10495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全球医疗健康市场趋势分析</a:t>
            </a:r>
            <a:endParaRPr altLang="en-US" lang="zh-CN"/>
          </a:p>
        </p:txBody>
      </p:sp>
      <p:sp>
        <p:nvSpPr>
          <p:cNvPr id="10496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医疗健康行业政策法规不断完善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人工智能技术在医疗健康领域的应用日益广泛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数字化医疗健康服务成为主流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全球医疗健康市场规模持续增长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中国医疗健康市场趋势分析</a:t>
            </a:r>
            <a:endParaRPr altLang="en-US" lang="zh-CN"/>
          </a:p>
        </p:txBody>
      </p:sp>
      <p:sp>
        <p:nvSpPr>
          <p:cNvPr id="10496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市场规模持续扩大：随着人口老龄化和健康意识的提高，医疗健康市场需求不断增长，市场规模持续扩大。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数字化和智能化趋势加速：随着互联网、大数据、人工智能等技术的不断发展，医疗健康行业数字化和智能化趋势加速，为行业带来新的发展机遇。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政策支持力度加大：政府对医疗健康行业的支持力度不断加大，出台了一系列政策措施，为行业发展提供了有力保障。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跨界合作成为新常态：医疗健康行业与其他领域的跨界合作成为新常态，为行业带来新的发展思路和模式。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未来几年医疗健康市场预测</a:t>
            </a:r>
            <a:endParaRPr altLang="en-US" lang="zh-CN"/>
          </a:p>
        </p:txBody>
      </p:sp>
      <p:sp>
        <p:nvSpPr>
          <p:cNvPr id="10497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人口老龄化趋势加速，医疗健康需求增加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医疗技术不断创新，提高医疗服务质量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数字化医疗发展迅速，推动医疗健康行业变革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政策法规不断完善，为医疗健康市场提供有力保障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政策环境</a:t>
            </a:r>
            <a:endParaRPr altLang="en-US" dirty="0" lang="zh-CN"/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国家政策对医疗健康行业的影响</a:t>
            </a:r>
            <a:endParaRPr altLang="en-US" lang="zh-CN"/>
          </a:p>
        </p:txBody>
      </p:sp>
      <p:sp>
        <p:nvSpPr>
          <p:cNvPr id="10498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政策背景：介绍国家政策对医疗健康行业的支持和推动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政策实施：分析政策实施对医疗健康行业的影响和作用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政策效果：总结国家政策对医疗健康行业的积极作用和效果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政策内容：详细阐述国家政策的具体内容和要求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地方政策对医疗健康行业的影响</a:t>
            </a:r>
            <a:endParaRPr altLang="en-US" lang="zh-CN"/>
          </a:p>
        </p:txBody>
      </p:sp>
      <p:sp>
        <p:nvSpPr>
          <p:cNvPr id="10499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地方政策对医疗健康行业的资源配置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地方政策对医疗健康行业的支持力度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地方政策对医疗健康行业的监管措施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地方政策对医疗健康行业的创新发展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政策环境对行业发展的影响分析</a:t>
            </a:r>
            <a:endParaRPr altLang="en-US" lang="zh-CN"/>
          </a:p>
        </p:txBody>
      </p:sp>
      <p:sp>
        <p:nvSpPr>
          <p:cNvPr id="10499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政策环境对医疗健康行业发展的影响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政策环境对医疗健康行业发展的推动作用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政策环境对医疗健康行业发展的挑战与机遇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政策环境对医疗健康行业发展的未来展望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展望未来</a:t>
            </a:r>
            <a:endParaRPr altLang="en-US" dirty="0" lang="zh-CN"/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未来几年医疗健康行业的发展方向</a:t>
            </a:r>
            <a:endParaRPr altLang="en-US" lang="zh-CN"/>
          </a:p>
        </p:txBody>
      </p:sp>
      <p:sp>
        <p:nvSpPr>
          <p:cNvPr id="1050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数字化医疗：利用大数据、人工智能等技术提高医疗效率和质量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远程医疗：借助互联网技术为患者提供远程诊疗服务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健康管理：通过健康监测、健康咨询等方式提高人们的健康水平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精准医疗：通过基因测序、细胞治疗等手段实现个性化医疗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501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挑战：随着医疗技术的不断进步和市场竞争的加剧，医疗健康行业也将面临更多的挑战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机遇：随着人口老龄化和健康意识的提高，医疗健康行业将迎来更多的发展机遇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应对策略：企业需要加强技术创新和人才培养，提高核心竞争力，同时加强与政府、社会各方面的合作，共同推动医疗健康行业的发展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未来趋势：未来医疗健康行业将朝着数字化、智能化、个性化等方向发展，同时将更加注重预防和健康管理，为人们提供更加全面、高效的医疗服务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企业如何应对未来发展趋势</a:t>
            </a:r>
            <a:endParaRPr altLang="en-US" lang="zh-CN"/>
          </a:p>
        </p:txBody>
      </p:sp>
      <p:sp>
        <p:nvSpPr>
          <p:cNvPr id="10502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拓展国际合作：加强与国际先进医疗机构的合作，引进先进技术和管理经验，提高企业国际化水平。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培养人才队伍：重视人才培养和引进，建立高素质、专业化的人才队伍，为企业发展提供强有力的人才保障。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关注政策变化：密切关注国家政策对医疗健康行业的影响，及时调整企业战略和业务模式。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加强技术创新：加大科研投入，推动技术创新，提高企业核心竞争力。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0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0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3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8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8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2023-12-17T22:05:19Z</dcterms:created>
  <dcterms:modified xsi:type="dcterms:W3CDTF">2023-12-17T22:05:19Z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dc3e0202257547ee9c0f14c313319b03_21</vt:lpwstr>
  </property>
</Properties>
</file>