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1727" r:id="rId1"/>
    <p:sldMasterId id="2147501764" r:id="rId2"/>
  </p:sldMasterIdLst>
  <p:notesMasterIdLst>
    <p:notesMasterId r:id="rId3"/>
  </p:notesMasterIdLst>
  <p:sldIdLst>
    <p:sldId id="8135" r:id="rId4"/>
    <p:sldId id="8140" r:id="rId5"/>
    <p:sldId id="8144" r:id="rId6"/>
    <p:sldId id="8147" r:id="rId7"/>
    <p:sldId id="8150" r:id="rId8"/>
    <p:sldId id="8153" r:id="rId9"/>
    <p:sldId id="8156" r:id="rId10"/>
    <p:sldId id="8159" r:id="rId11"/>
    <p:sldId id="8162" r:id="rId12"/>
    <p:sldId id="8165" r:id="rId13"/>
    <p:sldId id="8168" r:id="rId14"/>
    <p:sldId id="8171" r:id="rId15"/>
    <p:sldId id="8174" r:id="rId16"/>
    <p:sldId id="8177" r:id="rId17"/>
    <p:sldId id="8180" r:id="rId18"/>
    <p:sldId id="8183" r:id="rId19"/>
    <p:sldId id="8186" r:id="rId20"/>
    <p:sldId id="8189" r:id="rId21"/>
    <p:sldId id="8192" r:id="rId22"/>
    <p:sldId id="8195" r:id="rId23"/>
    <p:sldId id="8198" r:id="rId24"/>
    <p:sldId id="8201" r:id="rId25"/>
    <p:sldId id="8204" r:id="rId26"/>
    <p:sldId id="8207" r:id="rId27"/>
    <p:sldId id="8210" r:id="rId28"/>
    <p:sldId id="8213" r:id="rId29"/>
    <p:sldId id="8216" r:id="rId30"/>
    <p:sldId id="8219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tags" Target="../tags/tag8.xml"/><Relationship Id="rId11" Type="http://schemas.openxmlformats.org/officeDocument/2006/relationships/tags" Target="../tags/tag9.xml"/><Relationship Id="rId12" Type="http://schemas.openxmlformats.org/officeDocument/2006/relationships/tags" Target="../tags/tag10.xml"/><Relationship Id="rId13" Type="http://schemas.openxmlformats.org/officeDocument/2006/relationships/tags" Target="../tags/tag11.xml"/><Relationship Id="rId14" Type="http://schemas.openxmlformats.org/officeDocument/2006/relationships/tags" Target="../tags/tag12.xml"/><Relationship Id="rId15" Type="http://schemas.openxmlformats.org/officeDocument/2006/relationships/tags" Target="../tags/tag13.xml"/><Relationship Id="rId16" Type="http://schemas.openxmlformats.org/officeDocument/2006/relationships/tags" Target="../tags/tag14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image" Target="../media/image3.png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image" Target="../media/image4.png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10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image" Target="../media/image5.png"/><Relationship Id="rId3" Type="http://schemas.openxmlformats.org/officeDocument/2006/relationships/tags" Target="../tags/tag23.xml"/><Relationship Id="rId4" Type="http://schemas.openxmlformats.org/officeDocument/2006/relationships/image" Target="../media/image6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image" Target="../media/image7.png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image" Target="../media/image2.png"/><Relationship Id="rId7" Type="http://schemas.openxmlformats.org/officeDocument/2006/relationships/tags" Target="../tags/tag37.xml"/><Relationship Id="rId8" Type="http://schemas.openxmlformats.org/officeDocument/2006/relationships/tags" Target="../tags/tag38.xml"/><Relationship Id="rId9" Type="http://schemas.openxmlformats.org/officeDocument/2006/relationships/tags" Target="../tags/tag39.xml"/><Relationship Id="rId10" Type="http://schemas.openxmlformats.org/officeDocument/2006/relationships/tags" Target="../tags/tag40.xml"/><Relationship Id="rId11" Type="http://schemas.openxmlformats.org/officeDocument/2006/relationships/tags" Target="../tags/tag41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image" Target="../media/image3.png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image" Target="../media/image4.png"/><Relationship Id="rId8" Type="http://schemas.openxmlformats.org/officeDocument/2006/relationships/tags" Target="../tags/tag47.xml"/><Relationship Id="rId9" Type="http://schemas.openxmlformats.org/officeDocument/2006/relationships/tags" Target="../tags/tag48.xml"/><Relationship Id="rId10" Type="http://schemas.openxmlformats.org/officeDocument/2006/relationships/tags" Target="../tags/tag49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image" Target="../media/image3.png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tags" Target="../tags/tag54.xml"/><Relationship Id="rId7" Type="http://schemas.openxmlformats.org/officeDocument/2006/relationships/tags" Target="../tags/tag55.xml"/><Relationship Id="rId8" Type="http://schemas.openxmlformats.org/officeDocument/2006/relationships/tags" Target="../tags/tag56.xml"/><Relationship Id="rId9" Type="http://schemas.openxmlformats.org/officeDocument/2006/relationships/image" Target="../media/image4.png"/><Relationship Id="rId10" Type="http://schemas.openxmlformats.org/officeDocument/2006/relationships/tags" Target="../tags/tag57.xml"/><Relationship Id="rId11" Type="http://schemas.openxmlformats.org/officeDocument/2006/relationships/tags" Target="../tags/tag58.xml"/><Relationship Id="rId12" Type="http://schemas.openxmlformats.org/officeDocument/2006/relationships/tags" Target="../tags/tag59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image" Target="../media/image3.png"/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image" Target="../media/image4.png"/><Relationship Id="rId6" Type="http://schemas.openxmlformats.org/officeDocument/2006/relationships/tags" Target="../tags/tag63.xml"/><Relationship Id="rId7" Type="http://schemas.openxmlformats.org/officeDocument/2006/relationships/tags" Target="../tags/tag64.xml"/><Relationship Id="rId8" Type="http://schemas.openxmlformats.org/officeDocument/2006/relationships/tags" Target="../tags/tag65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4.png"/><Relationship Id="rId3" Type="http://schemas.openxmlformats.org/officeDocument/2006/relationships/tags" Target="../tags/tag67.xml"/><Relationship Id="rId4" Type="http://schemas.openxmlformats.org/officeDocument/2006/relationships/image" Target="../media/image3.png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3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image" Target="../media/image4.png"/><Relationship Id="rId6" Type="http://schemas.openxmlformats.org/officeDocument/2006/relationships/tags" Target="../tags/tag74.xml"/><Relationship Id="rId7" Type="http://schemas.openxmlformats.org/officeDocument/2006/relationships/tags" Target="../tags/tag75.xml"/><Relationship Id="rId8" Type="http://schemas.openxmlformats.org/officeDocument/2006/relationships/tags" Target="../tags/tag76.xml"/><Relationship Id="rId9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image" Target="../media/image3.png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image" Target="../media/image4.png"/><Relationship Id="rId7" Type="http://schemas.openxmlformats.org/officeDocument/2006/relationships/tags" Target="../tags/tag81.xml"/><Relationship Id="rId8" Type="http://schemas.openxmlformats.org/officeDocument/2006/relationships/tags" Target="../tags/tag82.xml"/><Relationship Id="rId9" Type="http://schemas.openxmlformats.org/officeDocument/2006/relationships/tags" Target="../tags/tag83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image" Target="../media/image1.png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image" Target="../media/image2.png"/><Relationship Id="rId7" Type="http://schemas.openxmlformats.org/officeDocument/2006/relationships/tags" Target="../tags/tag88.xml"/><Relationship Id="rId8" Type="http://schemas.openxmlformats.org/officeDocument/2006/relationships/tags" Target="../tags/tag89.xml"/><Relationship Id="rId9" Type="http://schemas.openxmlformats.org/officeDocument/2006/relationships/tags" Target="../tags/tag90.xml"/><Relationship Id="rId10" Type="http://schemas.openxmlformats.org/officeDocument/2006/relationships/tags" Target="../tags/tag91.xml"/><Relationship Id="rId11" Type="http://schemas.openxmlformats.org/officeDocument/2006/relationships/tags" Target="../tags/tag92.xml"/><Relationship Id="rId12" Type="http://schemas.openxmlformats.org/officeDocument/2006/relationships/tags" Target="../tags/tag93.xml"/><Relationship Id="rId13" Type="http://schemas.openxmlformats.org/officeDocument/2006/relationships/tags" Target="../tags/tag94.xml"/><Relationship Id="rId14" Type="http://schemas.openxmlformats.org/officeDocument/2006/relationships/tags" Target="../tags/tag95.xml"/><Relationship Id="rId15" Type="http://schemas.openxmlformats.org/officeDocument/2006/relationships/tags" Target="../tags/tag96.xml"/><Relationship Id="rId1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666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68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5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670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672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4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6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678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361950"/>
          </a:xfrm>
          <a:prstGeom prst="rect"/>
          <a:noFill/>
        </p:spPr>
        <p:txBody>
          <a:bodyPr anchor="t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680" name="副标题"/>
          <p:cNvSpPr txBox="1">
            <a:spLocks noGrp="1"/>
          </p:cNvSpPr>
          <p:nvPr>
            <p:ph type="body" idx="2" hasCustomPrompt="1"/>
            <p:custDataLst>
              <p:tags r:id="rId12"/>
            </p:custDataLst>
          </p:nvPr>
        </p:nvSpPr>
        <p:spPr>
          <a:xfrm>
            <a:off x="1106170" y="3143250"/>
            <a:ext cx="5610860" cy="902335"/>
          </a:xfrm>
          <a:prstGeom prst="rect"/>
          <a:noFill/>
        </p:spPr>
        <p:txBody>
          <a:bodyPr anchor="t" anchorCtr="0" bIns="0" lIns="10795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sz="2000" i="0" kern="1200" kumimoji="0" lang="zh-CN" noProof="1" normalizeH="0" spc="0" strike="noStrike" u="none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2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995681"/>
            <a:ext cx="5611495" cy="2147570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66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690" name="标题"/>
          <p:cNvSpPr txBox="1">
            <a:spLocks noGrp="1"/>
          </p:cNvSpPr>
          <p:nvPr>
            <p:ph type="title" idx="3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92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63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VCG41N12156451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/>
        </p:spPr>
      </p:pic>
      <p:pic>
        <p:nvPicPr>
          <p:cNvPr id="2097167" name="图片 7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00" name="副标题"/>
          <p:cNvSpPr txBox="1">
            <a:spLocks noGrp="1"/>
          </p:cNvSpPr>
          <p:nvPr>
            <p:ph type="body" idx="6" hasCustomPrompt="1"/>
            <p:custDataLst>
              <p:tags r:id="rId5"/>
            </p:custDataLst>
          </p:nvPr>
        </p:nvSpPr>
        <p:spPr>
          <a:xfrm>
            <a:off x="494030" y="1307465"/>
            <a:ext cx="2223135" cy="368300"/>
          </a:xfrm>
          <a:prstGeom prst="rect"/>
          <a:noFill/>
        </p:spPr>
        <p:txBody>
          <a:bodyPr anchor="t" anchorCtr="0" bIns="0" lIns="14414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/>
          <a:noFill/>
        </p:spPr>
        <p:txBody>
          <a:bodyPr anchor="b" anchorCtr="0" bIns="0" lIns="71755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2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04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06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08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0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 lnSpcReduction="20000"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63DB197-84B0-484E-9C0F-88358ECCB79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E077DA78-E013-4A8C-AD75-63A150561B10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28"/>
          <p:cNvSpPr/>
          <p:nvPr>
            <p:custDataLst>
              <p:tags r:id="rId1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69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xmlns:r="http://schemas.openxmlformats.org/officeDocument/2006/relationships" r:embed="rId3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/>
        </p:spPr>
      </p:pic>
      <p:sp>
        <p:nvSpPr>
          <p:cNvPr id="1048720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996950" y="3731895"/>
            <a:ext cx="5430520" cy="1765300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71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22" name="联系方式"/>
          <p:cNvSpPr txBox="1">
            <a:spLocks noGrp="1"/>
          </p:cNvSpPr>
          <p:nvPr>
            <p:ph type="body" idx="2"/>
            <p:custDataLst>
              <p:tags r:id="rId7"/>
            </p:custDataLst>
          </p:nvPr>
        </p:nvSpPr>
        <p:spPr>
          <a:xfrm>
            <a:off x="1111885" y="323057"/>
            <a:ext cx="1956435" cy="260350"/>
          </a:xfrm>
          <a:prstGeom prst="rect"/>
          <a:noFill/>
        </p:spPr>
        <p:txBody>
          <a:bodyPr anchor="t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1100" i="0" kern="1200" kumimoji="0" noProof="1" normalizeH="0" spc="0" strike="noStrike" u="none">
                <a:solidFill>
                  <a:schemeClr val="accent1"/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4" name="节编号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863600" y="2158466"/>
            <a:ext cx="7115956" cy="155696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6600" i="0" kern="1200" kumimoji="0" lang="en-US" noProof="1" normalizeH="0" spc="500" strike="noStrike" u="none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26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32" name="正文"/>
          <p:cNvSpPr txBox="1">
            <a:spLocks noGrp="1"/>
          </p:cNvSpPr>
          <p:nvPr>
            <p:ph idx="4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>
              <a:defRPr baseline="0" b="0" cap="none" dirty="0" sz="1800" i="0" kumimoji="0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2pPr>
            <a:lvl3pPr>
              <a:defRPr baseline="0" b="0" cap="none" dirty="0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3pPr>
            <a:lvl4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4pPr>
            <a:lvl5pPr>
              <a:defRPr baseline="0" b="0" cap="none" dirty="0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sym typeface="+mn-ea"/>
              </a:defRPr>
            </a:lvl5pPr>
          </a:lstStyle>
          <a:p>
            <a:pPr fontAlgn="auto" lvl="0" marR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fontAlgn="auto" lvl="1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algn="l" pos="1609725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fontAlgn="auto" lvl="2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fontAlgn="auto" lvl="3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fontAlgn="auto" lvl="4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5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38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4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44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正文"/>
          <p:cNvSpPr txBox="1">
            <a:spLocks noGrp="1"/>
          </p:cNvSpPr>
          <p:nvPr>
            <p:ph idx="4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0" name="标题"/>
          <p:cNvSpPr txBox="1">
            <a:spLocks noGrp="1"/>
          </p:cNvSpPr>
          <p:nvPr>
            <p:ph type="title" idx="3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2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79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5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0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83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6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pic>
        <p:nvPicPr>
          <p:cNvPr id="2097187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xmlns:r="http://schemas.openxmlformats.org/officeDocument/2006/relationships" r:embed="rId4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74" name="正文"/>
          <p:cNvSpPr txBox="1"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608330" y="327025"/>
            <a:ext cx="10968990" cy="592963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2097191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xmlns:r="http://schemas.openxmlformats.org/officeDocument/2006/relationships"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76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0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048782" name="副标题"/>
          <p:cNvSpPr txBox="1">
            <a:spLocks noGrp="1"/>
          </p:cNvSpPr>
          <p:nvPr>
            <p:ph type="body" idx="3" hasCustomPrompt="1"/>
            <p:custDataLst>
              <p:tags r:id="rId3"/>
            </p:custDataLst>
          </p:nvPr>
        </p:nvSpPr>
        <p:spPr>
          <a:xfrm>
            <a:off x="969010" y="962025"/>
            <a:ext cx="10608310" cy="398780"/>
          </a:xfrm>
          <a:prstGeom prst="rect"/>
          <a:noFill/>
          <a:ln>
            <a:noFill/>
            <a:prstDash val="sysDash"/>
          </a:ln>
        </p:spPr>
        <p:txBody>
          <a:bodyPr b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4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/>
          <a:noFill/>
        </p:spPr>
        <p:txBody>
          <a:bodyPr anchor="b" anchorCtr="0" bIns="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2097195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78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/>
        </p:spPr>
      </p:pic>
      <p:sp>
        <p:nvSpPr>
          <p:cNvPr id="1048792" name="任意多边形: 形状 35"/>
          <p:cNvSpPr/>
          <p:nvPr>
            <p:custDataLst>
              <p:tags r:id="rId3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794" name="矩形 36"/>
          <p:cNvSpPr/>
          <p:nvPr>
            <p:custDataLst>
              <p:tags r:id="rId4"/>
            </p:custDataLst>
          </p:nvPr>
        </p:nvSpPr>
        <p:spPr>
          <a:xfrm>
            <a:off x="1112108" y="5719763"/>
            <a:ext cx="2454669" cy="1138237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2097199" name="图形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550863" y="296863"/>
            <a:ext cx="312737" cy="312737"/>
          </a:xfrm>
          <a:prstGeom prst="rect"/>
        </p:spPr>
      </p:pic>
      <p:sp>
        <p:nvSpPr>
          <p:cNvPr id="1048796" name="椭圆 58"/>
          <p:cNvSpPr/>
          <p:nvPr>
            <p:custDataLst>
              <p:tags r:id="rId7"/>
            </p:custDataLst>
          </p:nvPr>
        </p:nvSpPr>
        <p:spPr>
          <a:xfrm>
            <a:off x="551180" y="5824855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1048798" name="椭圆 59"/>
          <p:cNvSpPr/>
          <p:nvPr>
            <p:custDataLst>
              <p:tags r:id="rId8"/>
            </p:custDataLst>
          </p:nvPr>
        </p:nvSpPr>
        <p:spPr>
          <a:xfrm>
            <a:off x="551180" y="6019800"/>
            <a:ext cx="115570" cy="115570"/>
          </a:xfrm>
          <a:prstGeom prst="ellipse"/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0" name="椭圆 60"/>
          <p:cNvSpPr/>
          <p:nvPr>
            <p:custDataLst>
              <p:tags r:id="rId9"/>
            </p:custDataLst>
          </p:nvPr>
        </p:nvSpPr>
        <p:spPr>
          <a:xfrm>
            <a:off x="551180" y="6214110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2" name="椭圆 61"/>
          <p:cNvSpPr/>
          <p:nvPr>
            <p:custDataLst>
              <p:tags r:id="rId10"/>
            </p:custDataLst>
          </p:nvPr>
        </p:nvSpPr>
        <p:spPr>
          <a:xfrm>
            <a:off x="551180" y="6409055"/>
            <a:ext cx="115570" cy="115570"/>
          </a:xfrm>
          <a:prstGeom prst="ellips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04" name="署名"/>
          <p:cNvSpPr txBox="1"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>
            <a:off x="1463143" y="6107907"/>
            <a:ext cx="1752600" cy="627380"/>
          </a:xfrm>
          <a:prstGeom prst="rect"/>
          <a:noFill/>
        </p:spPr>
        <p:txBody>
          <a:bodyPr anchor="t" bIns="45720" lIns="91440" rIns="91440" rtlCol="0" tIns="45720" vert="horz" wrap="square">
            <a:sp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lt1"/>
                </a:solidFill>
                <a:latin typeface="站酷文艺体" panose="02000603000000000000" charset="-122"/>
                <a:ea typeface="站酷文艺体" panose="02000603000000000000" charset="-122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104880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1106170" y="1579245"/>
            <a:ext cx="6847840" cy="2820035"/>
          </a:xfrm>
          <a:prstGeom prst="rect"/>
          <a:noFill/>
        </p:spPr>
        <p:txBody>
          <a:bodyPr anchor="ctr" anchorCtr="0" bIns="0" lIns="91440" rIns="91440" rtlCol="0" tIns="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9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808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2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7.xml"/><Relationship Id="rId13" Type="http://schemas.openxmlformats.org/officeDocument/2006/relationships/image" Target="../media/image3.png"/><Relationship Id="rId14" Type="http://schemas.openxmlformats.org/officeDocument/2006/relationships/tags" Target="../tags/tag98.xml"/><Relationship Id="rId15" Type="http://schemas.openxmlformats.org/officeDocument/2006/relationships/image" Target="../media/image4.png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728" r:id="rId1"/>
    <p:sldLayoutId id="2147501729" r:id="rId2"/>
    <p:sldLayoutId id="2147501730" r:id="rId3"/>
    <p:sldLayoutId id="2147501731" r:id="rId4"/>
    <p:sldLayoutId id="2147501732" r:id="rId5"/>
    <p:sldLayoutId id="2147501733" r:id="rId6"/>
    <p:sldLayoutId id="2147501734" r:id="rId7"/>
    <p:sldLayoutId id="2147501735" r:id="rId8"/>
    <p:sldLayoutId id="2147501736" r:id="rId9"/>
    <p:sldLayoutId id="2147501737" r:id="rId10"/>
    <p:sldLayoutId id="2147501738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xmlns:r="http://schemas.openxmlformats.org/officeDocument/2006/relationships"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2097155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xmlns:r="http://schemas.openxmlformats.org/officeDocument/2006/relationships"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/>
        </p:spPr>
      </p:pic>
      <p:sp>
        <p:nvSpPr>
          <p:cNvPr id="1048654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C1B7B3F-A56B-4310-A966-BD55D80449F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58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73127340-2293-49D2-96F1-6E7BF0C8FD9C}" type="slidenum">
              <a:rPr altLang="en-US" lang="zh-CN" smtClean="0"/>
            </a:fld>
            <a:endParaRPr altLang="en-US" lang="zh-CN"/>
          </a:p>
        </p:txBody>
      </p:sp>
      <p:sp>
        <p:nvSpPr>
          <p:cNvPr id="1048660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391003"/>
            <a:ext cx="10515600" cy="530927"/>
          </a:xfrm>
          <a:prstGeom prst="rect"/>
          <a:noFill/>
        </p:spPr>
        <p:txBody>
          <a:bodyPr anchor="b" anchorCtr="0" bIns="0" lIns="91440" rIns="91440" rtlCol="0" tIns="0" vert="horz" wrap="square">
            <a:normAutofit/>
          </a:bodyPr>
          <a:p>
            <a:pPr fontAlgn="auto" lvl="0" marL="0" marR="0">
              <a:lnSpc>
                <a:spcPct val="11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838200" y="1052423"/>
            <a:ext cx="10515600" cy="512454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fontAlgn="auto" lvl="1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fontAlgn="auto" lvl="2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三级</a:t>
            </a:r>
            <a:endParaRPr altLang="en-US" lang="zh-CN"/>
          </a:p>
          <a:p>
            <a:pPr fontAlgn="auto" lvl="3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四级</a:t>
            </a:r>
            <a:endParaRPr altLang="en-US" lang="zh-CN"/>
          </a:p>
          <a:p>
            <a:pPr fontAlgn="auto" lvl="4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bg1"/>
              </a:solidFill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1765" r:id="rId1"/>
    <p:sldLayoutId id="2147501766" r:id="rId2"/>
    <p:sldLayoutId id="2147501767" r:id="rId3"/>
    <p:sldLayoutId id="2147501768" r:id="rId4"/>
    <p:sldLayoutId id="2147501769" r:id="rId5"/>
    <p:sldLayoutId id="2147501770" r:id="rId6"/>
    <p:sldLayoutId id="2147501771" r:id="rId7"/>
    <p:sldLayoutId id="2147501772" r:id="rId8"/>
    <p:sldLayoutId id="2147501773" r:id="rId9"/>
    <p:sldLayoutId id="2147501774" r:id="rId10"/>
    <p:sldLayoutId id="214750177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dirty="0" sz="3200" i="0" kern="1200" kumimoji="0" lang="zh-CN" normalizeH="0" spc="0" strike="noStrike" u="none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/>
          </a:solidFill>
          <a:latin typeface="+mn-ea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9.xml"/><Relationship Id="rId2" Type="http://schemas.openxmlformats.org/officeDocument/2006/relationships/tags" Target="../tags/tag110.xml"/><Relationship Id="rId3" Type="http://schemas.openxmlformats.org/officeDocument/2006/relationships/tags" Target="../tags/tag111.xml"/><Relationship Id="rId4" Type="http://schemas.openxmlformats.org/officeDocument/2006/relationships/tags" Target="../tags/tag112.xml"/><Relationship Id="rId5" Type="http://schemas.openxmlformats.org/officeDocument/2006/relationships/tags" Target="../tags/tag113.xml"/><Relationship Id="rId6" Type="http://schemas.openxmlformats.org/officeDocument/2006/relationships/tags" Target="../tags/tag114.xml"/><Relationship Id="rId7" Type="http://schemas.openxmlformats.org/officeDocument/2006/relationships/tags" Target="../tags/tag115.xml"/><Relationship Id="rId8" Type="http://schemas.openxmlformats.org/officeDocument/2006/relationships/tags" Target="../tags/tag116.xml"/><Relationship Id="rId9" Type="http://schemas.openxmlformats.org/officeDocument/2006/relationships/tags" Target="../tags/tag117.xml"/><Relationship Id="rId10" Type="http://schemas.openxmlformats.org/officeDocument/2006/relationships/tags" Target="../tags/tag118.xml"/><Relationship Id="rId11" Type="http://schemas.openxmlformats.org/officeDocument/2006/relationships/tags" Target="../tags/tag119.xml"/><Relationship Id="rId12" Type="http://schemas.openxmlformats.org/officeDocument/2006/relationships/tags" Target="../tags/tag120.xml"/><Relationship Id="rId13" Type="http://schemas.openxmlformats.org/officeDocument/2006/relationships/tags" Target="../tags/tag121.xml"/><Relationship Id="rId14" Type="http://schemas.openxmlformats.org/officeDocument/2006/relationships/tags" Target="../tags/tag122.xml"/><Relationship Id="rId15" Type="http://schemas.openxmlformats.org/officeDocument/2006/relationships/tags" Target="../tags/tag123.xml"/><Relationship Id="rId16" Type="http://schemas.openxmlformats.org/officeDocument/2006/relationships/tags" Target="../tags/tag124.xml"/><Relationship Id="rId17" Type="http://schemas.openxmlformats.org/officeDocument/2006/relationships/tags" Target="../tags/tag125.xml"/><Relationship Id="rId18" Type="http://schemas.openxmlformats.org/officeDocument/2006/relationships/tags" Target="../tags/tag126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slideLayout" Target="../slideLayouts/slideLayout14.xml"/><Relationship Id="rId2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tags" Target="../tags/tag138.xml"/><Relationship Id="rId6" Type="http://schemas.openxmlformats.org/officeDocument/2006/relationships/tags" Target="../tags/tag139.xml"/><Relationship Id="rId7" Type="http://schemas.openxmlformats.org/officeDocument/2006/relationships/tags" Target="../tags/tag140.xml"/><Relationship Id="rId8" Type="http://schemas.openxmlformats.org/officeDocument/2006/relationships/tags" Target="../tags/tag141.xml"/><Relationship Id="rId9" Type="http://schemas.openxmlformats.org/officeDocument/2006/relationships/tags" Target="../tags/tag142.xml"/><Relationship Id="rId10" Type="http://schemas.openxmlformats.org/officeDocument/2006/relationships/tags" Target="../tags/tag143.xml"/><Relationship Id="rId11" Type="http://schemas.openxmlformats.org/officeDocument/2006/relationships/tags" Target="../tags/tag144.xml"/><Relationship Id="rId12" Type="http://schemas.openxmlformats.org/officeDocument/2006/relationships/tags" Target="../tags/tag145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6.xml"/><Relationship Id="rId2" Type="http://schemas.openxmlformats.org/officeDocument/2006/relationships/tags" Target="../tags/tag147.xml"/><Relationship Id="rId3" Type="http://schemas.openxmlformats.org/officeDocument/2006/relationships/tags" Target="../tags/tag148.xml"/><Relationship Id="rId4" Type="http://schemas.openxmlformats.org/officeDocument/2006/relationships/tags" Target="../tags/tag149.xml"/><Relationship Id="rId5" Type="http://schemas.openxmlformats.org/officeDocument/2006/relationships/tags" Target="../tags/tag150.xml"/><Relationship Id="rId6" Type="http://schemas.openxmlformats.org/officeDocument/2006/relationships/tags" Target="../tags/tag151.xml"/><Relationship Id="rId7" Type="http://schemas.openxmlformats.org/officeDocument/2006/relationships/tags" Target="../tags/tag152.xml"/><Relationship Id="rId8" Type="http://schemas.openxmlformats.org/officeDocument/2006/relationships/tags" Target="../tags/tag153.xml"/><Relationship Id="rId9" Type="http://schemas.openxmlformats.org/officeDocument/2006/relationships/tags" Target="../tags/tag154.xml"/><Relationship Id="rId10" Type="http://schemas.openxmlformats.org/officeDocument/2006/relationships/tags" Target="../tags/tag155.xml"/><Relationship Id="rId11" Type="http://schemas.openxmlformats.org/officeDocument/2006/relationships/tags" Target="../tags/tag156.xml"/><Relationship Id="rId12" Type="http://schemas.openxmlformats.org/officeDocument/2006/relationships/tags" Target="../tags/tag157.xml"/><Relationship Id="rId13" Type="http://schemas.openxmlformats.org/officeDocument/2006/relationships/tags" Target="../tags/tag158.xml"/><Relationship Id="rId14" Type="http://schemas.openxmlformats.org/officeDocument/2006/relationships/tags" Target="../tags/tag159.xml"/><Relationship Id="rId15" Type="http://schemas.openxmlformats.org/officeDocument/2006/relationships/tags" Target="../tags/tag160.xml"/><Relationship Id="rId16" Type="http://schemas.openxmlformats.org/officeDocument/2006/relationships/tags" Target="../tags/tag161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tags" Target="../tags/tag190.xml"/><Relationship Id="rId14" Type="http://schemas.openxmlformats.org/officeDocument/2006/relationships/tags" Target="../tags/tag191.xml"/><Relationship Id="rId15" Type="http://schemas.openxmlformats.org/officeDocument/2006/relationships/tags" Target="../tags/tag192.xml"/><Relationship Id="rId16" Type="http://schemas.openxmlformats.org/officeDocument/2006/relationships/tags" Target="../tags/tag193.xml"/><Relationship Id="rId17" Type="http://schemas.openxmlformats.org/officeDocument/2006/relationships/tags" Target="../tags/tag194.xml"/><Relationship Id="rId18" Type="http://schemas.openxmlformats.org/officeDocument/2006/relationships/tags" Target="../tags/tag195.xml"/><Relationship Id="rId19" Type="http://schemas.openxmlformats.org/officeDocument/2006/relationships/tags" Target="../tags/tag196.xml"/><Relationship Id="rId20" Type="http://schemas.openxmlformats.org/officeDocument/2006/relationships/tags" Target="../tags/tag197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tags" Target="../tags/tag203.xml"/><Relationship Id="rId7" Type="http://schemas.openxmlformats.org/officeDocument/2006/relationships/tags" Target="../tags/tag204.xml"/><Relationship Id="rId8" Type="http://schemas.openxmlformats.org/officeDocument/2006/relationships/tags" Target="../tags/tag205.xml"/><Relationship Id="rId9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6.xml"/><Relationship Id="rId2" Type="http://schemas.openxmlformats.org/officeDocument/2006/relationships/tags" Target="../tags/tag207.xml"/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tags" Target="../tags/tag211.xml"/><Relationship Id="rId7" Type="http://schemas.openxmlformats.org/officeDocument/2006/relationships/tags" Target="../tags/tag212.xml"/><Relationship Id="rId8" Type="http://schemas.openxmlformats.org/officeDocument/2006/relationships/tags" Target="../tags/tag213.xml"/><Relationship Id="rId9" Type="http://schemas.openxmlformats.org/officeDocument/2006/relationships/tags" Target="../tags/tag214.xml"/><Relationship Id="rId10" Type="http://schemas.openxmlformats.org/officeDocument/2006/relationships/tags" Target="../tags/tag215.xml"/><Relationship Id="rId11" Type="http://schemas.openxmlformats.org/officeDocument/2006/relationships/tags" Target="../tags/tag216.xml"/><Relationship Id="rId12" Type="http://schemas.openxmlformats.org/officeDocument/2006/relationships/tags" Target="../tags/tag217.xml"/><Relationship Id="rId13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8.xml"/><Relationship Id="rId2" Type="http://schemas.openxmlformats.org/officeDocument/2006/relationships/tags" Target="../tags/tag219.xml"/><Relationship Id="rId3" Type="http://schemas.openxmlformats.org/officeDocument/2006/relationships/tags" Target="../tags/tag220.xml"/><Relationship Id="rId4" Type="http://schemas.openxmlformats.org/officeDocument/2006/relationships/tags" Target="../tags/tag221.xml"/><Relationship Id="rId5" Type="http://schemas.openxmlformats.org/officeDocument/2006/relationships/tags" Target="../tags/tag222.xml"/><Relationship Id="rId6" Type="http://schemas.openxmlformats.org/officeDocument/2006/relationships/tags" Target="../tags/tag223.xml"/><Relationship Id="rId7" Type="http://schemas.openxmlformats.org/officeDocument/2006/relationships/tags" Target="../tags/tag224.xml"/><Relationship Id="rId8" Type="http://schemas.openxmlformats.org/officeDocument/2006/relationships/tags" Target="../tags/tag225.xml"/><Relationship Id="rId9" Type="http://schemas.openxmlformats.org/officeDocument/2006/relationships/tags" Target="../tags/tag226.xml"/><Relationship Id="rId10" Type="http://schemas.openxmlformats.org/officeDocument/2006/relationships/tags" Target="../tags/tag227.xml"/><Relationship Id="rId11" Type="http://schemas.openxmlformats.org/officeDocument/2006/relationships/tags" Target="../tags/tag228.xml"/><Relationship Id="rId12" Type="http://schemas.openxmlformats.org/officeDocument/2006/relationships/tags" Target="../tags/tag229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0.xml"/><Relationship Id="rId2" Type="http://schemas.openxmlformats.org/officeDocument/2006/relationships/tags" Target="../tags/tag231.xml"/><Relationship Id="rId3" Type="http://schemas.openxmlformats.org/officeDocument/2006/relationships/tags" Target="../tags/tag232.xml"/><Relationship Id="rId4" Type="http://schemas.openxmlformats.org/officeDocument/2006/relationships/tags" Target="../tags/tag233.xml"/><Relationship Id="rId5" Type="http://schemas.openxmlformats.org/officeDocument/2006/relationships/slideLayout" Target="../slideLayouts/slideLayout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62.xml"/><Relationship Id="rId2" Type="http://schemas.openxmlformats.org/officeDocument/2006/relationships/tags" Target="../tags/tag263.xml"/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66.xml"/><Relationship Id="rId2" Type="http://schemas.openxmlformats.org/officeDocument/2006/relationships/tags" Target="../tags/tag267.xml"/><Relationship Id="rId3" Type="http://schemas.openxmlformats.org/officeDocument/2006/relationships/tags" Target="../tags/tag268.xml"/><Relationship Id="rId4" Type="http://schemas.openxmlformats.org/officeDocument/2006/relationships/tags" Target="../tags/tag269.xml"/><Relationship Id="rId5" Type="http://schemas.openxmlformats.org/officeDocument/2006/relationships/tags" Target="../tags/tag270.xml"/><Relationship Id="rId6" Type="http://schemas.openxmlformats.org/officeDocument/2006/relationships/tags" Target="../tags/tag271.xml"/><Relationship Id="rId7" Type="http://schemas.openxmlformats.org/officeDocument/2006/relationships/tags" Target="../tags/tag272.xml"/><Relationship Id="rId8" Type="http://schemas.openxmlformats.org/officeDocument/2006/relationships/tags" Target="../tags/tag273.xml"/><Relationship Id="rId9" Type="http://schemas.openxmlformats.org/officeDocument/2006/relationships/tags" Target="../tags/tag274.xml"/><Relationship Id="rId10" Type="http://schemas.openxmlformats.org/officeDocument/2006/relationships/tags" Target="../tags/tag275.xml"/><Relationship Id="rId11" Type="http://schemas.openxmlformats.org/officeDocument/2006/relationships/tags" Target="../tags/tag276.xml"/><Relationship Id="rId12" Type="http://schemas.openxmlformats.org/officeDocument/2006/relationships/tags" Target="../tags/tag277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78.xml"/><Relationship Id="rId2" Type="http://schemas.openxmlformats.org/officeDocument/2006/relationships/tags" Target="../tags/tag279.xml"/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tags" Target="../tags/tag282.xml"/><Relationship Id="rId6" Type="http://schemas.openxmlformats.org/officeDocument/2006/relationships/tags" Target="../tags/tag283.xml"/><Relationship Id="rId7" Type="http://schemas.openxmlformats.org/officeDocument/2006/relationships/tags" Target="../tags/tag284.xml"/><Relationship Id="rId8" Type="http://schemas.openxmlformats.org/officeDocument/2006/relationships/tags" Target="../tags/tag285.xml"/><Relationship Id="rId9" Type="http://schemas.openxmlformats.org/officeDocument/2006/relationships/tags" Target="../tags/tag286.xml"/><Relationship Id="rId10" Type="http://schemas.openxmlformats.org/officeDocument/2006/relationships/tags" Target="../tags/tag287.xml"/><Relationship Id="rId11" Type="http://schemas.openxmlformats.org/officeDocument/2006/relationships/tags" Target="../tags/tag288.xml"/><Relationship Id="rId12" Type="http://schemas.openxmlformats.org/officeDocument/2006/relationships/tags" Target="../tags/tag289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0.xml"/><Relationship Id="rId2" Type="http://schemas.openxmlformats.org/officeDocument/2006/relationships/tags" Target="../tags/tag291.xml"/><Relationship Id="rId3" Type="http://schemas.openxmlformats.org/officeDocument/2006/relationships/tags" Target="../tags/tag292.xml"/><Relationship Id="rId4" Type="http://schemas.openxmlformats.org/officeDocument/2006/relationships/tags" Target="../tags/tag293.xml"/><Relationship Id="rId5" Type="http://schemas.openxmlformats.org/officeDocument/2006/relationships/tags" Target="../tags/tag294.xml"/><Relationship Id="rId6" Type="http://schemas.openxmlformats.org/officeDocument/2006/relationships/tags" Target="../tags/tag295.xml"/><Relationship Id="rId7" Type="http://schemas.openxmlformats.org/officeDocument/2006/relationships/tags" Target="../tags/tag296.xml"/><Relationship Id="rId8" Type="http://schemas.openxmlformats.org/officeDocument/2006/relationships/tags" Target="../tags/tag297.xml"/><Relationship Id="rId9" Type="http://schemas.openxmlformats.org/officeDocument/2006/relationships/tags" Target="../tags/tag298.xml"/><Relationship Id="rId10" Type="http://schemas.openxmlformats.org/officeDocument/2006/relationships/tags" Target="../tags/tag299.xml"/><Relationship Id="rId11" Type="http://schemas.openxmlformats.org/officeDocument/2006/relationships/tags" Target="../tags/tag300.xml"/><Relationship Id="rId12" Type="http://schemas.openxmlformats.org/officeDocument/2006/relationships/tags" Target="../tags/tag301.xml"/><Relationship Id="rId13" Type="http://schemas.openxmlformats.org/officeDocument/2006/relationships/tags" Target="../tags/tag302.xml"/><Relationship Id="rId14" Type="http://schemas.openxmlformats.org/officeDocument/2006/relationships/tags" Target="../tags/tag303.xml"/><Relationship Id="rId15" Type="http://schemas.openxmlformats.org/officeDocument/2006/relationships/tags" Target="../tags/tag304.xml"/><Relationship Id="rId16" Type="http://schemas.openxmlformats.org/officeDocument/2006/relationships/tags" Target="../tags/tag305.xml"/><Relationship Id="rId17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6.xml"/><Relationship Id="rId2" Type="http://schemas.openxmlformats.org/officeDocument/2006/relationships/tags" Target="../tags/tag307.xml"/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10.xml"/><Relationship Id="rId2" Type="http://schemas.openxmlformats.org/officeDocument/2006/relationships/tags" Target="../tags/tag311.xml"/><Relationship Id="rId3" Type="http://schemas.openxmlformats.org/officeDocument/2006/relationships/tags" Target="../tags/tag312.xml"/><Relationship Id="rId4" Type="http://schemas.openxmlformats.org/officeDocument/2006/relationships/tags" Target="../tags/tag313.xml"/><Relationship Id="rId5" Type="http://schemas.openxmlformats.org/officeDocument/2006/relationships/tags" Target="../tags/tag314.xml"/><Relationship Id="rId6" Type="http://schemas.openxmlformats.org/officeDocument/2006/relationships/tags" Target="../tags/tag315.xml"/><Relationship Id="rId7" Type="http://schemas.openxmlformats.org/officeDocument/2006/relationships/tags" Target="../tags/tag316.xml"/><Relationship Id="rId8" Type="http://schemas.openxmlformats.org/officeDocument/2006/relationships/tags" Target="../tags/tag317.xml"/><Relationship Id="rId9" Type="http://schemas.openxmlformats.org/officeDocument/2006/relationships/tags" Target="../tags/tag318.xml"/><Relationship Id="rId10" Type="http://schemas.openxmlformats.org/officeDocument/2006/relationships/tags" Target="../tags/tag319.xml"/><Relationship Id="rId11" Type="http://schemas.openxmlformats.org/officeDocument/2006/relationships/tags" Target="../tags/tag320.xml"/><Relationship Id="rId12" Type="http://schemas.openxmlformats.org/officeDocument/2006/relationships/tags" Target="../tags/tag321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50.x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Relationship Id="rId9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tags" Target="../tags/tag362.xml"/><Relationship Id="rId6" Type="http://schemas.openxmlformats.org/officeDocument/2006/relationships/tags" Target="../tags/tag363.xml"/><Relationship Id="rId7" Type="http://schemas.openxmlformats.org/officeDocument/2006/relationships/tags" Target="../tags/tag364.xml"/><Relationship Id="rId8" Type="http://schemas.openxmlformats.org/officeDocument/2006/relationships/tags" Target="../tags/tag365.xml"/><Relationship Id="rId9" Type="http://schemas.openxmlformats.org/officeDocument/2006/relationships/tags" Target="../tags/tag366.xml"/><Relationship Id="rId10" Type="http://schemas.openxmlformats.org/officeDocument/2006/relationships/tags" Target="../tags/tag367.xml"/><Relationship Id="rId11" Type="http://schemas.openxmlformats.org/officeDocument/2006/relationships/tags" Target="../tags/tag368.xml"/><Relationship Id="rId12" Type="http://schemas.openxmlformats.org/officeDocument/2006/relationships/tags" Target="../tags/tag369.xml"/><Relationship Id="rId13" Type="http://schemas.openxmlformats.org/officeDocument/2006/relationships/tags" Target="../tags/tag370.xml"/><Relationship Id="rId14" Type="http://schemas.openxmlformats.org/officeDocument/2006/relationships/tags" Target="../tags/tag371.xml"/><Relationship Id="rId15" Type="http://schemas.openxmlformats.org/officeDocument/2006/relationships/tags" Target="../tags/tag372.xml"/><Relationship Id="rId16" Type="http://schemas.openxmlformats.org/officeDocument/2006/relationships/tags" Target="../tags/tag373.xml"/><Relationship Id="rId17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74.xml"/><Relationship Id="rId2" Type="http://schemas.openxmlformats.org/officeDocument/2006/relationships/tags" Target="../tags/tag375.xml"/><Relationship Id="rId3" Type="http://schemas.openxmlformats.org/officeDocument/2006/relationships/tags" Target="../tags/tag376.xml"/><Relationship Id="rId4" Type="http://schemas.openxmlformats.org/officeDocument/2006/relationships/tags" Target="../tags/tag377.xml"/><Relationship Id="rId5" Type="http://schemas.openxmlformats.org/officeDocument/2006/relationships/tags" Target="../tags/tag378.xml"/><Relationship Id="rId6" Type="http://schemas.openxmlformats.org/officeDocument/2006/relationships/tags" Target="../tags/tag379.xml"/><Relationship Id="rId7" Type="http://schemas.openxmlformats.org/officeDocument/2006/relationships/tags" Target="../tags/tag380.xml"/><Relationship Id="rId8" Type="http://schemas.openxmlformats.org/officeDocument/2006/relationships/tags" Target="../tags/tag381.xml"/><Relationship Id="rId9" Type="http://schemas.openxmlformats.org/officeDocument/2006/relationships/tags" Target="../tags/tag382.xml"/><Relationship Id="rId10" Type="http://schemas.openxmlformats.org/officeDocument/2006/relationships/tags" Target="../tags/tag383.xml"/><Relationship Id="rId11" Type="http://schemas.openxmlformats.org/officeDocument/2006/relationships/tags" Target="../tags/tag384.xml"/><Relationship Id="rId12" Type="http://schemas.openxmlformats.org/officeDocument/2006/relationships/tags" Target="../tags/tag385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  <p:sp>
        <p:nvSpPr>
          <p:cNvPr id="1048650" name="文本占位符 4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单击此处添加副标题内容</a:t>
            </a:r>
            <a:endParaRPr altLang="en-US" lang="zh-CN"/>
          </a:p>
        </p:txBody>
      </p:sp>
      <p:sp>
        <p:nvSpPr>
          <p:cNvPr id="1048652" name="标题 5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3030"/>
          </a:bodyPr>
          <a:p>
            <a:r>
              <a:rPr altLang="en-US" lang="zh-CN"/>
              <a:t>小学生环境教育的实施与成效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文本占位符 2"/>
          <p:cNvSpPr>
            <a:spLocks noGrp="1"/>
          </p:cNvSpPr>
          <p:nvPr>
            <p:ph type="body" idx="6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 O N T E N T S</a:t>
            </a:r>
            <a:endParaRPr altLang="en-US" lang="zh-CN"/>
          </a:p>
        </p:txBody>
      </p:sp>
      <p:sp>
        <p:nvSpPr>
          <p:cNvPr id="1048840" name="标题 3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2" name="矩形: 圆角 28"/>
          <p:cNvSpPr/>
          <p:nvPr>
            <p:custDataLst>
              <p:tags r:id="rId3"/>
            </p:custDataLst>
          </p:nvPr>
        </p:nvSpPr>
        <p:spPr>
          <a:xfrm>
            <a:off x="3983990" y="8870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4"/>
            </p:custDataLst>
          </p:nvPr>
        </p:nvSpPr>
        <p:spPr>
          <a:xfrm>
            <a:off x="4057930" y="9325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5"/>
            </p:custDataLst>
          </p:nvPr>
        </p:nvSpPr>
        <p:spPr>
          <a:xfrm>
            <a:off x="4915104" y="9979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90000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小学生环境教育的背景与意义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28"/>
          <p:cNvSpPr/>
          <p:nvPr>
            <p:custDataLst>
              <p:tags r:id="rId6"/>
            </p:custDataLst>
          </p:nvPr>
        </p:nvSpPr>
        <p:spPr>
          <a:xfrm>
            <a:off x="3983990" y="178371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7"/>
            </p:custDataLst>
          </p:nvPr>
        </p:nvSpPr>
        <p:spPr>
          <a:xfrm>
            <a:off x="4057930" y="182913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8"/>
            </p:custDataLst>
          </p:nvPr>
        </p:nvSpPr>
        <p:spPr>
          <a:xfrm>
            <a:off x="4915104" y="189461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5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小学生环境教育的实施方式</a:t>
            </a:r>
            <a:endParaRPr altLang="en-US" dirty="0" sz="25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28"/>
          <p:cNvSpPr/>
          <p:nvPr>
            <p:custDataLst>
              <p:tags r:id="rId9"/>
            </p:custDataLst>
          </p:nvPr>
        </p:nvSpPr>
        <p:spPr>
          <a:xfrm>
            <a:off x="3983990" y="268033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0"/>
            </p:custDataLst>
          </p:nvPr>
        </p:nvSpPr>
        <p:spPr>
          <a:xfrm>
            <a:off x="4057930" y="272575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1"/>
            </p:custDataLst>
          </p:nvPr>
        </p:nvSpPr>
        <p:spPr>
          <a:xfrm>
            <a:off x="4915104" y="279123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5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小学生环境教育的成效评估</a:t>
            </a:r>
            <a:endParaRPr altLang="en-US" dirty="0" sz="25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28"/>
          <p:cNvSpPr/>
          <p:nvPr>
            <p:custDataLst>
              <p:tags r:id="rId12"/>
            </p:custDataLst>
          </p:nvPr>
        </p:nvSpPr>
        <p:spPr>
          <a:xfrm>
            <a:off x="3983990" y="357695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2" name="序号"/>
          <p:cNvSpPr txBox="1"/>
          <p:nvPr>
            <p:custDataLst>
              <p:tags r:id="rId13"/>
            </p:custDataLst>
          </p:nvPr>
        </p:nvSpPr>
        <p:spPr>
          <a:xfrm>
            <a:off x="4057930" y="362237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4" name="标题"/>
          <p:cNvSpPr txBox="1"/>
          <p:nvPr>
            <p:custDataLst>
              <p:tags r:id="rId14"/>
            </p:custDataLst>
          </p:nvPr>
        </p:nvSpPr>
        <p:spPr>
          <a:xfrm>
            <a:off x="4915104" y="368785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 fontScale="93571"/>
          </a:bodyPr>
          <a:p>
            <a:pPr algn="l" lvl="0">
              <a:buClrTx/>
              <a:buSzTx/>
              <a:buFontTx/>
            </a:pPr>
            <a:r>
              <a:rPr altLang="en-US" dirty="0" sz="28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小学生环境教育的挑战与对策</a:t>
            </a:r>
            <a:endParaRPr altLang="en-US" dirty="0" sz="28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6" name="矩形: 圆角 28"/>
          <p:cNvSpPr/>
          <p:nvPr>
            <p:custDataLst>
              <p:tags r:id="rId15"/>
            </p:custDataLst>
          </p:nvPr>
        </p:nvSpPr>
        <p:spPr>
          <a:xfrm>
            <a:off x="3983990" y="447357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6"/>
            </p:custDataLst>
          </p:nvPr>
        </p:nvSpPr>
        <p:spPr>
          <a:xfrm>
            <a:off x="4057930" y="451899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0" name="标题"/>
          <p:cNvSpPr txBox="1"/>
          <p:nvPr>
            <p:custDataLst>
              <p:tags r:id="rId17"/>
            </p:custDataLst>
          </p:nvPr>
        </p:nvSpPr>
        <p:spPr>
          <a:xfrm>
            <a:off x="4915104" y="458447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5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小学生环境教育的案例分析</a:t>
            </a:r>
            <a:endParaRPr altLang="en-US" dirty="0" sz="25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2" name="矩形: 圆角 28"/>
          <p:cNvSpPr/>
          <p:nvPr>
            <p:custDataLst>
              <p:tags r:id="rId18"/>
            </p:custDataLst>
          </p:nvPr>
        </p:nvSpPr>
        <p:spPr>
          <a:xfrm>
            <a:off x="3983990" y="5370195"/>
            <a:ext cx="6586220" cy="6902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048874" name="序号"/>
          <p:cNvSpPr txBox="1"/>
          <p:nvPr>
            <p:custDataLst>
              <p:tags r:id="rId19"/>
            </p:custDataLst>
          </p:nvPr>
        </p:nvSpPr>
        <p:spPr>
          <a:xfrm>
            <a:off x="4057930" y="5415613"/>
            <a:ext cx="597856" cy="599409"/>
          </a:xfrm>
          <a:prstGeom prst="ellipse"/>
          <a:solidFill>
            <a:schemeClr val="accent1"/>
          </a:solidFill>
        </p:spPr>
        <p:txBody>
          <a:bodyPr anchor="ctr" anchorCtr="1" bIns="0" lIns="91440" rIns="91440" rtlCol="0" tIns="0" vert="horz" wrap="square">
            <a:normAutofit/>
          </a:bodyPr>
          <a:p>
            <a:pPr algn="ctr" lvl="0">
              <a:buClrTx/>
              <a:buSzTx/>
              <a:buFontTx/>
            </a:pPr>
            <a:r>
              <a:rPr altLang="zh-CN" dirty="0" sz="1500" lang="en-US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06</a:t>
            </a:r>
            <a:endParaRPr altLang="zh-CN" dirty="0" sz="1500" lang="en-US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76" name="标题"/>
          <p:cNvSpPr txBox="1"/>
          <p:nvPr>
            <p:custDataLst>
              <p:tags r:id="rId20"/>
            </p:custDataLst>
          </p:nvPr>
        </p:nvSpPr>
        <p:spPr>
          <a:xfrm>
            <a:off x="4915104" y="5481099"/>
            <a:ext cx="4286398" cy="489034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500" lang="zh-CN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结论与建议</a:t>
            </a:r>
            <a:endParaRPr altLang="en-US" dirty="0" sz="2500" lang="zh-CN">
              <a:solidFill>
                <a:schemeClr val="accent1">
                  <a:lumMod val="7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小学生环境教育的背景与意义</a:t>
            </a:r>
            <a:endParaRPr altLang="en-US" lang="zh-CN"/>
          </a:p>
        </p:txBody>
      </p:sp>
      <p:sp>
        <p:nvSpPr>
          <p:cNvPr id="1048928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8930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环境保护的重要性</a:t>
            </a:r>
            <a:endParaRPr altLang="en-US" lang="zh-CN"/>
          </a:p>
        </p:txBody>
      </p:sp>
      <p:sp>
        <p:nvSpPr>
          <p:cNvPr id="1048974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76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78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保护环境是人类的共同责任，关乎人类生存和发展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0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82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84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环境问题已成为全球性问题，需要各国共同努力解决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86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8988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小学生环境教育是培养环保意识的重要途径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8990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2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8994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8996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环境教育能够提高小学生的环保意识和行动力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小学生环境教育的目的</a:t>
            </a:r>
            <a:endParaRPr altLang="en-US" lang="zh-CN"/>
          </a:p>
        </p:txBody>
      </p:sp>
      <p:sp>
        <p:nvSpPr>
          <p:cNvPr id="104903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3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促进小学生全面发展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4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培养小学生的环保意识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提高小学生的环保行为习惯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5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为未来环境保护事业培养人才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小学生环境教育的影响</a:t>
            </a:r>
            <a:endParaRPr altLang="en-US" lang="zh-CN"/>
          </a:p>
        </p:txBody>
      </p:sp>
      <p:sp>
        <p:nvSpPr>
          <p:cNvPr id="1049098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0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2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提高小学生环保意识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4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6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08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培养小学生的责任感和使命感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0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2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4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促进小学生全面发展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6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18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20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为未来环境保护事业培养人才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小学生环境教育的实施方式</a:t>
            </a:r>
            <a:endParaRPr altLang="en-US" lang="zh-CN"/>
          </a:p>
        </p:txBody>
      </p:sp>
      <p:sp>
        <p:nvSpPr>
          <p:cNvPr id="104915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15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课堂教育</a:t>
            </a:r>
            <a:endParaRPr altLang="en-US" lang="zh-CN"/>
          </a:p>
        </p:txBody>
      </p:sp>
      <p:sp>
        <p:nvSpPr>
          <p:cNvPr id="1049202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8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0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开设环保课程，传授环保知识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开展主题班会，加强环保意识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2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8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0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2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4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6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3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组织课堂活动，提高环保实践能力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结合学科特点，渗透环保教育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实践活动</a:t>
            </a:r>
            <a:endParaRPr altLang="en-US" lang="zh-CN"/>
          </a:p>
        </p:txBody>
      </p:sp>
      <p:sp>
        <p:nvSpPr>
          <p:cNvPr id="1049276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78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0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2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84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开展垃圾分类游戏，让小学生了解垃圾分类的重要性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6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组织小学生参与植树造林活动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88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组织小学生参观环保展览，了解环保知识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90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开展环保主题的手工制作活动，培养小学生的动手能力和环保意识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家庭教育</a:t>
            </a:r>
            <a:endParaRPr altLang="en-US" lang="zh-CN"/>
          </a:p>
        </p:txBody>
      </p:sp>
      <p:sp>
        <p:nvSpPr>
          <p:cNvPr id="1049326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8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0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2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34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6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338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342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鼓励孩子参与家庭环保活动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4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引导孩子关注环境问题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6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家长以身作则，树立榜样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348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培养孩子的环保意识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社会参与</a:t>
            </a:r>
            <a:endParaRPr altLang="en-US" lang="zh-CN"/>
          </a:p>
        </p:txBody>
      </p:sp>
      <p:sp>
        <p:nvSpPr>
          <p:cNvPr id="104938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组织环保活动，如植树、捡垃圾等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邀请环保专家进校园，开展讲座或工作坊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9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与社区合作，开展环保项目或实践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0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鼓励小学生参与环保组织或志愿者活动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小学生环境教育的成效评估</a:t>
            </a:r>
            <a:endParaRPr altLang="en-US" lang="zh-CN"/>
          </a:p>
        </p:txBody>
      </p:sp>
      <p:sp>
        <p:nvSpPr>
          <p:cNvPr id="1049442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444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评估指标体系</a:t>
            </a:r>
            <a:endParaRPr altLang="en-US" lang="zh-CN"/>
          </a:p>
        </p:txBody>
      </p:sp>
      <p:sp>
        <p:nvSpPr>
          <p:cNvPr id="1049488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2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知识掌握程度：评估学生对环境知识的理解与掌握情况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94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8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行为改变情况：观察学生在日常生活中是否采取了环保行为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0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4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情感态度变化：评估学生对环境保护的态度是否积极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506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8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0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环境意识提升：了解学生对环境保护的认识是否有所提高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评估方法与过程</a:t>
            </a:r>
            <a:endParaRPr altLang="en-US" lang="zh-CN"/>
          </a:p>
        </p:txBody>
      </p:sp>
      <p:sp>
        <p:nvSpPr>
          <p:cNvPr id="104954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评估指标：小学生的环保意识、行为习惯和实践能力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评估方式：问卷调查、观察法、案例分析等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评估流程：制定评估方案、实施评估、数据分析与报告撰写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评估结果应用：为改进环境教育提供依据，促进小学生全面发展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评估结果分析</a:t>
            </a:r>
            <a:endParaRPr altLang="en-US" lang="zh-CN"/>
          </a:p>
        </p:txBody>
      </p:sp>
      <p:sp>
        <p:nvSpPr>
          <p:cNvPr id="104958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评估方法：采用问卷调查、观察和测试等方法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9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评估对象：小学生及其教师、家长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评估内容：小学生的环保意识、环保行为和环保知识等方面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0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fontScale="90000"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评估结果：小学生的环保意识明显提高，环保行为得到改善，环保知识水平有所提升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4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小学生环境教育的挑战与对策</a:t>
            </a:r>
            <a:endParaRPr altLang="en-US" lang="zh-CN"/>
          </a:p>
        </p:txBody>
      </p:sp>
      <p:sp>
        <p:nvSpPr>
          <p:cNvPr id="1049646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648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0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面临的主要挑战</a:t>
            </a:r>
            <a:endParaRPr altLang="en-US" lang="zh-CN"/>
          </a:p>
        </p:txBody>
      </p:sp>
      <p:sp>
        <p:nvSpPr>
          <p:cNvPr id="1049692" name="矩形 38"/>
          <p:cNvSpPr/>
          <p:nvPr>
            <p:custDataLst>
              <p:tags r:id="rId1"/>
            </p:custDataLst>
          </p:nvPr>
        </p:nvSpPr>
        <p:spPr>
          <a:xfrm rot="204112">
            <a:off x="1527310" y="1490400"/>
            <a:ext cx="4049330" cy="2113566"/>
          </a:xfrm>
          <a:prstGeom prst="rect"/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4" name="矩形 39"/>
          <p:cNvSpPr/>
          <p:nvPr>
            <p:custDataLst>
              <p:tags r:id="rId2"/>
            </p:custDataLst>
          </p:nvPr>
        </p:nvSpPr>
        <p:spPr>
          <a:xfrm>
            <a:off x="1531989" y="1491068"/>
            <a:ext cx="4049330" cy="2113566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6" name="TextBox 2"/>
          <p:cNvSpPr txBox="1"/>
          <p:nvPr>
            <p:custDataLst>
              <p:tags r:id="rId3"/>
            </p:custDataLst>
          </p:nvPr>
        </p:nvSpPr>
        <p:spPr>
          <a:xfrm>
            <a:off x="1766607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缺乏足够的资源支持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698" name="矩形 100"/>
          <p:cNvSpPr/>
          <p:nvPr>
            <p:custDataLst>
              <p:tags r:id="rId4"/>
            </p:custDataLst>
          </p:nvPr>
        </p:nvSpPr>
        <p:spPr>
          <a:xfrm rot="204112">
            <a:off x="6604012" y="1490400"/>
            <a:ext cx="4049330" cy="2113566"/>
          </a:xfrm>
          <a:prstGeom prst="rect"/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0" name="矩形 101"/>
          <p:cNvSpPr/>
          <p:nvPr>
            <p:custDataLst>
              <p:tags r:id="rId5"/>
            </p:custDataLst>
          </p:nvPr>
        </p:nvSpPr>
        <p:spPr>
          <a:xfrm>
            <a:off x="6609360" y="1491068"/>
            <a:ext cx="4049330" cy="2113566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2" name="TextBox 2"/>
          <p:cNvSpPr txBox="1"/>
          <p:nvPr>
            <p:custDataLst>
              <p:tags r:id="rId6"/>
            </p:custDataLst>
          </p:nvPr>
        </p:nvSpPr>
        <p:spPr>
          <a:xfrm>
            <a:off x="6844646" y="1656170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缺乏专业的教师培训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04" name="矩形 122"/>
          <p:cNvSpPr/>
          <p:nvPr>
            <p:custDataLst>
              <p:tags r:id="rId7"/>
            </p:custDataLst>
          </p:nvPr>
        </p:nvSpPr>
        <p:spPr>
          <a:xfrm rot="204112">
            <a:off x="1527310" y="4135365"/>
            <a:ext cx="4049330" cy="2113566"/>
          </a:xfrm>
          <a:prstGeom prst="rect"/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6" name="矩形 123"/>
          <p:cNvSpPr/>
          <p:nvPr>
            <p:custDataLst>
              <p:tags r:id="rId8"/>
            </p:custDataLst>
          </p:nvPr>
        </p:nvSpPr>
        <p:spPr>
          <a:xfrm>
            <a:off x="1531989" y="4136034"/>
            <a:ext cx="4049330" cy="2113566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08" name="TextBox 2"/>
          <p:cNvSpPr txBox="1"/>
          <p:nvPr>
            <p:custDataLst>
              <p:tags r:id="rId9"/>
            </p:custDataLst>
          </p:nvPr>
        </p:nvSpPr>
        <p:spPr>
          <a:xfrm>
            <a:off x="1765938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0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缺乏有效的评估机制</a:t>
            </a:r>
            <a:endParaRPr altLang="en-US" b="1" dirty="0" sz="40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49710" name="矩形 89"/>
          <p:cNvSpPr/>
          <p:nvPr>
            <p:custDataLst>
              <p:tags r:id="rId10"/>
            </p:custDataLst>
          </p:nvPr>
        </p:nvSpPr>
        <p:spPr>
          <a:xfrm rot="204112">
            <a:off x="6604012" y="4135365"/>
            <a:ext cx="4049330" cy="2113566"/>
          </a:xfrm>
          <a:prstGeom prst="rect"/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2" name="矩形 90"/>
          <p:cNvSpPr/>
          <p:nvPr>
            <p:custDataLst>
              <p:tags r:id="rId11"/>
            </p:custDataLst>
          </p:nvPr>
        </p:nvSpPr>
        <p:spPr>
          <a:xfrm>
            <a:off x="6609360" y="4136034"/>
            <a:ext cx="4049330" cy="2113566"/>
          </a:xfrm>
          <a:prstGeom prst="rect"/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14" name="TextBox 2"/>
          <p:cNvSpPr txBox="1"/>
          <p:nvPr>
            <p:custDataLst>
              <p:tags r:id="rId12"/>
            </p:custDataLst>
          </p:nvPr>
        </p:nvSpPr>
        <p:spPr>
          <a:xfrm>
            <a:off x="6843309" y="4301135"/>
            <a:ext cx="3597474" cy="1745263"/>
          </a:xfrm>
          <a:prstGeom prst="rect"/>
          <a:noFill/>
        </p:spPr>
        <p:txBody>
          <a:bodyPr anchor="ctr" anchorCtr="0" bIns="46990" rtlCol="0" wrap="square">
            <a:normAutofit fontScale="99091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vl="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b="1" dirty="0" sz="4400" lang="zh-CN" spc="150">
                <a:solidFill>
                  <a:srgbClr val="FFFFFF"/>
                </a:solidFill>
                <a:latin typeface="+mj-ea"/>
                <a:ea typeface="+mj-ea"/>
                <a:cs typeface="微软雅黑" panose="020B0503020204020204" pitchFamily="34" charset="-122"/>
                <a:sym typeface="+mn-lt"/>
              </a:rPr>
              <a:t>缺乏家长和社会的支持与参与</a:t>
            </a:r>
            <a:endParaRPr altLang="en-US" b="1" dirty="0" sz="4400" lang="zh-CN" spc="150">
              <a:solidFill>
                <a:srgbClr val="FFFFFF"/>
              </a:solidFill>
              <a:latin typeface="+mj-ea"/>
              <a:ea typeface="+mj-ea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49750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 fontScale="95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强化家庭教育：家长应积极参与孩子的环境教育，引导孩子养成环保意识。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56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8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0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完善学校教育：学校应增加环境教育课程，提高教师的环保意识和教学能力。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2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4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66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政府支持：政府应加大对环境教育的投入，制定相关政策，鼓励社会各界参与。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768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0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72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80000" lnSpcReduction="2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社会宣传：通过媒体、公益活动等形式，提高公众对环境问题的认识和环保意识。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未来发展方向</a:t>
            </a:r>
            <a:endParaRPr altLang="en-US" lang="zh-CN"/>
          </a:p>
        </p:txBody>
      </p:sp>
      <p:sp>
        <p:nvSpPr>
          <p:cNvPr id="104980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创新教育方式，利用科技手段提高小学生环境教育的效果。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1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制定完善的环境教育政策，确保小学生环境教育的实施。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2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加强学校与家庭、社区的合作，共同推进小学生环境教育的发展。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83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培养小学生的环保意识，使其成为未来的环保行动者。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小学生环境教育的案例分析</a:t>
            </a:r>
            <a:endParaRPr altLang="en-US" lang="zh-CN"/>
          </a:p>
        </p:txBody>
      </p:sp>
      <p:sp>
        <p:nvSpPr>
          <p:cNvPr id="104987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4987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成功案例介绍</a:t>
            </a:r>
            <a:endParaRPr altLang="en-US" lang="zh-CN"/>
          </a:p>
        </p:txBody>
      </p:sp>
      <p:sp>
        <p:nvSpPr>
          <p:cNvPr id="1049920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案例名称：小学生垃圾分类行动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实施学校：某实验小学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9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实施措施：开展垃圾分类知识讲座、设置垃圾分类指导员、制定奖励机制等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成效评估：垃圾分类意识明显提高，校园环境得到显著改善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6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案例分析</a:t>
            </a:r>
            <a:endParaRPr altLang="en-US" lang="zh-CN"/>
          </a:p>
        </p:txBody>
      </p:sp>
      <p:sp>
        <p:nvSpPr>
          <p:cNvPr id="1049978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案例名称：某小学的环境教育实践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0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案例简介：该小学通过多种形式的环境教育活动，提高小学生的环保意识和行动力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6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8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0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实施过程：该小学在课程设置、校园文化、社会实践等方面进行了全面而深入的环境教育实践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2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4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96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成效评估：该小学的环境教育实践取得了显著成效，小学生的环保意识和行动力明显提高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8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00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案例的启示与借鉴</a:t>
            </a:r>
            <a:endParaRPr altLang="en-US" lang="zh-CN"/>
          </a:p>
        </p:txBody>
      </p:sp>
      <p:sp>
        <p:nvSpPr>
          <p:cNvPr id="105003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77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38" name="矩形 65"/>
          <p:cNvSpPr/>
          <p:nvPr>
            <p:custDataLst>
              <p:tags r:id="rId2"/>
            </p:custDataLst>
          </p:nvPr>
        </p:nvSpPr>
        <p:spPr>
          <a:xfrm>
            <a:off x="1243950" y="185043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0" name="文本框 66"/>
          <p:cNvSpPr txBox="1"/>
          <p:nvPr>
            <p:custDataLst>
              <p:tags r:id="rId3"/>
            </p:custDataLst>
          </p:nvPr>
        </p:nvSpPr>
        <p:spPr>
          <a:xfrm>
            <a:off x="1621765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案例的背景、目的和意义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422" y="149040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44" name="矩形 69"/>
          <p:cNvSpPr/>
          <p:nvPr>
            <p:custDataLst>
              <p:tags r:id="rId5"/>
            </p:custDataLst>
          </p:nvPr>
        </p:nvSpPr>
        <p:spPr>
          <a:xfrm>
            <a:off x="6391760" y="185043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46" name="文本框 70"/>
          <p:cNvSpPr txBox="1"/>
          <p:nvPr>
            <p:custDataLst>
              <p:tags r:id="rId6"/>
            </p:custDataLst>
          </p:nvPr>
        </p:nvSpPr>
        <p:spPr>
          <a:xfrm>
            <a:off x="6770210" y="175201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案例的实施过程和具体措施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4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77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50" name="文本框 74"/>
          <p:cNvSpPr txBox="1"/>
          <p:nvPr>
            <p:custDataLst>
              <p:tags r:id="rId8"/>
            </p:custDataLst>
          </p:nvPr>
        </p:nvSpPr>
        <p:spPr>
          <a:xfrm>
            <a:off x="1621765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案例取得的成效和影响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52" name="矩形 73"/>
          <p:cNvSpPr/>
          <p:nvPr>
            <p:custDataLst>
              <p:tags r:id="rId9"/>
            </p:custDataLst>
          </p:nvPr>
        </p:nvSpPr>
        <p:spPr>
          <a:xfrm>
            <a:off x="1243950" y="437830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205" y="4018269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56" name="矩形 84"/>
          <p:cNvSpPr/>
          <p:nvPr>
            <p:custDataLst>
              <p:tags r:id="rId11"/>
            </p:custDataLst>
          </p:nvPr>
        </p:nvSpPr>
        <p:spPr>
          <a:xfrm>
            <a:off x="6450178" y="437830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58" name="文本框 85"/>
          <p:cNvSpPr txBox="1"/>
          <p:nvPr>
            <p:custDataLst>
              <p:tags r:id="rId12"/>
            </p:custDataLst>
          </p:nvPr>
        </p:nvSpPr>
        <p:spPr>
          <a:xfrm>
            <a:off x="6827993" y="427924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案例的启示和借鉴价值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  <p:sp>
        <p:nvSpPr>
          <p:cNvPr id="1050094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>
            <a:normAutofit fontScale="78409"/>
          </a:bodyPr>
          <a:p>
            <a:r>
              <a:rPr altLang="en-US" lang="zh-CN"/>
              <a:t>https://www.docer.com</a:t>
            </a:r>
            <a:endParaRPr altLang="en-US" lang="zh-CN"/>
          </a:p>
        </p:txBody>
      </p:sp>
      <p:sp>
        <p:nvSpPr>
          <p:cNvPr id="1050096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研究结论</a:t>
            </a:r>
            <a:endParaRPr altLang="en-US" lang="zh-CN"/>
          </a:p>
        </p:txBody>
      </p:sp>
      <p:sp>
        <p:nvSpPr>
          <p:cNvPr id="105014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4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环境教育课程设置和教学方法需要进一步优化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小学生环境教育实施后，学生的环保意识有所提高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学校与家庭、社区的合作对环境教育成效有积极影响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5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针对小学生的心理特点，应加强实践性和趣味性强的教学活动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对策建议</a:t>
            </a:r>
            <a:endParaRPr altLang="en-US" lang="zh-CN"/>
          </a:p>
        </p:txBody>
      </p:sp>
      <p:sp>
        <p:nvSpPr>
          <p:cNvPr id="1050190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6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创新环境教育方式，提高学生学习兴趣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8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完善环境教育政策，加强政策执行力度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提高教师环境教育素质，加强培训与交流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建立环境教育评价体系，定期评估与调整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标题 1"/>
          <p:cNvSpPr>
            <a:spLocks noGrp="1"/>
          </p:cNvSpPr>
          <p:nvPr>
            <p:ph type="title" idx="3"/>
          </p:nvPr>
        </p:nvSpPr>
        <p:spPr/>
        <p:txBody>
          <a:bodyPr/>
          <a:p>
            <a:r>
              <a:rPr altLang="en-US" lang="zh-CN"/>
              <a:t>展望未来</a:t>
            </a:r>
            <a:endParaRPr altLang="en-US" lang="zh-CN"/>
          </a:p>
        </p:txBody>
      </p:sp>
      <p:sp>
        <p:nvSpPr>
          <p:cNvPr id="105025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5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持续推进环境教育，培养小学生的环保意识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6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6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加强学校与家庭、社区的合作，共同促进环境教育的发展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6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创新教学方式方法，提高环境教育的趣味性和实效性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27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27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定期评估和调整环境教育计划，确保教育成果的可持续性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>
          <a:xfrm>
            <a:off x="1463143" y="6107907"/>
            <a:ext cx="1752600" cy="363176"/>
          </a:xfrm>
        </p:spPr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5031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感谢</a:t>
            </a:r>
            <a:endParaRPr altLang="en-US" lang="zh-CN"/>
          </a:p>
          <a:p>
            <a:r>
              <a:rPr altLang="en-US" lang="zh-CN"/>
              <a:t>您的观看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C O N T E N T 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2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UNIT_SUBTYPE" val="d"/>
  <p:tag name="KSO_WM_UNIT_PRESET_TEXT" val="https://www.docer.com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3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9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9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 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0"/>
</p:tagLst>
</file>

<file path=ppt/tags/tag10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5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08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6*b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DIAGRAM_GROUP_CODE" val="l1-1"/>
  <p:tag name="KSO_WM_UNIT_PRESET_TEXT" val="C O N T E N T S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6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1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1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6*l_h_i*1_1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1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2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6*l_h_i*1_2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2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3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6*l_h_i*1_3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3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4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6*l_h_i*1_4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4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5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6*l_h_i*1_5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5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6*l_h_i*1_6_1"/>
  <p:tag name="KSO_WM_TEMPLATE_CATEGORY" val="custom"/>
  <p:tag name="KSO_WM_TEMPLATE_INDEX" val="20230300"/>
  <p:tag name="KSO_WM_UNIT_LAYERLEVEL" val="1_1_1"/>
  <p:tag name="KSO_WM_TAG_VERSION" val="1.0"/>
  <p:tag name="KSO_WM_DIAGRAM_GROUP_CODE" val="l1-1"/>
  <p:tag name="KSO_WM_UNIT_TYPE" val="l_h_i"/>
  <p:tag name="KSO_WM_UNIT_INDEX" val="1_6_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300_6*l_h_i*1_6_2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300"/>
  <p:tag name="KSO_WM_UNIT_LAYERLEVEL" val="1_1_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VALUE" val="12"/>
  <p:tag name="KSO_WM_UNIT_TYPE" val="l_h_a"/>
  <p:tag name="KSO_WM_UNIT_ID" val="custom20230300_6*l_h_a*1_6_1"/>
  <p:tag name="KSO_WM_DIAGRAM_VERSION" val="3"/>
  <p:tag name="KSO_WM_UNIT_PRESET_TEXT" val="单击此处添加文本"/>
  <p:tag name="KSO_WM_DIAGRAM_MAX_ITEMCNT" val="6"/>
  <p:tag name="KSO_WM_DIAGRAM_MIN_ITEMCNT" val="2"/>
  <p:tag name="KSO_WM_DIAGRAM_VIRTUALLY_FRAME" val="{&quot;height&quot;:407.35,&quot;width&quot;:518.599999999999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SLIDE_ID" val="custom20230300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b_l"/>
  <p:tag name="KSO_WM_SLIDE_LAYOUT_CNT" val="1_1_1"/>
  <p:tag name="KSO_WM_SPECIAL_SOURCE" val="bdnull"/>
  <p:tag name="KSO_WM_DIAGRAM_GROUP_CODE" val="l1-1"/>
  <p:tag name="KSO_WM_SLIDE_DIAGTYPE" val="l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75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17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77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1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3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63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6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66_3*l_h_i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66_3*l_h_i*1_1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366_3*l_h_a*1_1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66_3*l_h_i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66_3*l_h_i*1_2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6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366_3*l_h_a*1_2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66_3*l_h_i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66_3*l_h_i*1_3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7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366_3*l_h_a*1_3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66_3*l_h_i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66_3*l_h_i*1_4_2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8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366_3*l_h_a*1_4_1"/>
  <p:tag name="KSO_WM_TEMPLATE_CATEGORY" val="diagram"/>
  <p:tag name="KSO_WM_TEMPLATE_INDEX" val="20231366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PRESET_TEXT" val="添加标题"/>
  <p:tag name="KSO_WM_DIAGRAM_MAX_ITEMCNT" val="6"/>
  <p:tag name="KSO_WM_DIAGRAM_MIN_ITEMCNT" val="2"/>
  <p:tag name="KSO_WM_DIAGRAM_VIRTUALLY_FRAME" val="{&quot;height&quot;:373.6451721191406,&quot;width&quot;:864.344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0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0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0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7.xml><?xml version="1.0" encoding="utf-8"?>
<p:tagLst xmlns:p="http://schemas.openxmlformats.org/presentationml/2006/main">
  <p:tag name="KSO_WM_UNIT_SUBTYPE" val="d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7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https://www.docer.com"/>
</p:tagLst>
</file>

<file path=ppt/tags/tag34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49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_f"/>
  <p:tag name="KSO_WM_SLIDE_LAYOUT_CNT" val="1_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PRESET_TEXT" val="汇报人：WPS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1.0"/>
  <p:tag name="KSO_WM_BEAUTIFY_FLAG" val="#wm#"/>
  <p:tag name="KSO_WM_UNIT_CONTENT_GROUP_TYPE" val="contentchip"/>
  <p:tag name="KSO_WM_UNIT_PRESET_TEXT" val="感谢 您的观看"/>
</p:tagLst>
</file>

<file path=ppt/tags/tag388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anchor="ctr" rtlCol="0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 9</dc:creator>
  <dcterms:created xsi:type="dcterms:W3CDTF">2024-01-03T13:09:42Z</dcterms:created>
  <dcterms:modified xsi:type="dcterms:W3CDTF">2024-01-03T13:09:42Z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918864b6919b43609b37a130b4411214_21</vt:lpwstr>
  </property>
</Properties>
</file>