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2309" r:id="rId1"/>
    <p:sldMasterId id="2147492346" r:id="rId2"/>
  </p:sldMasterIdLst>
  <p:notesMasterIdLst>
    <p:notesMasterId r:id="rId3"/>
  </p:notesMasterIdLst>
  <p:sldIdLst>
    <p:sldId id="4261" r:id="rId4"/>
    <p:sldId id="4266" r:id="rId5"/>
    <p:sldId id="4270" r:id="rId6"/>
    <p:sldId id="4273" r:id="rId7"/>
    <p:sldId id="4276" r:id="rId8"/>
    <p:sldId id="4279" r:id="rId9"/>
    <p:sldId id="4282" r:id="rId10"/>
    <p:sldId id="4285" r:id="rId11"/>
    <p:sldId id="4288" r:id="rId12"/>
    <p:sldId id="4291" r:id="rId13"/>
    <p:sldId id="4294" r:id="rId14"/>
    <p:sldId id="4297" r:id="rId15"/>
    <p:sldId id="4300" r:id="rId16"/>
    <p:sldId id="4303" r:id="rId17"/>
    <p:sldId id="4306" r:id="rId18"/>
    <p:sldId id="4309" r:id="rId19"/>
    <p:sldId id="4312" r:id="rId20"/>
    <p:sldId id="4315" r:id="rId21"/>
    <p:sldId id="4318" r:id="rId22"/>
    <p:sldId id="4321" r:id="rId23"/>
    <p:sldId id="4324" r:id="rId24"/>
    <p:sldId id="4327" r:id="rId25"/>
    <p:sldId id="4330" r:id="rId26"/>
    <p:sldId id="4333" r:id="rId27"/>
    <p:sldId id="4336" r:id="rId28"/>
    <p:sldId id="4339" r:id="rId29"/>
    <p:sldId id="4342" r:id="rId30"/>
    <p:sldId id="4345" r:id="rId31"/>
    <p:sldId id="4348" r:id="rId32"/>
    <p:sldId id="4351" r:id="rId33"/>
    <p:sldId id="4355"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9" name="幻灯片图像占位符 1"/>
          <p:cNvSpPr>
            <a:spLocks noChangeAspect="1" noRot="1" noGrp="1"/>
          </p:cNvSpPr>
          <p:nvPr>
            <p:ph type="sldImg"/>
          </p:nvPr>
        </p:nvSpPr>
        <p:spPr/>
      </p:sp>
      <p:sp>
        <p:nvSpPr>
          <p:cNvPr id="1048621" name="备注占位符 2"/>
          <p:cNvSpPr>
            <a:spLocks noGrp="1"/>
          </p:cNvSpPr>
          <p:nvPr>
            <p:ph type="body" idx="1"/>
          </p:nvPr>
        </p:nvSpPr>
        <p:spPr/>
        <p:txBody>
          <a:bodyPr/>
          <a:p>
            <a:endParaRPr altLang="en-US" dirty="0" lang="zh-CN"/>
          </a:p>
        </p:txBody>
      </p:sp>
      <p:sp>
        <p:nvSpPr>
          <p:cNvPr id="1048623"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idx="2"/>
          </p:nvPr>
        </p:nvSpPr>
        <p:spPr/>
      </p:sp>
      <p:sp>
        <p:nvSpPr>
          <p:cNvPr id="104861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2.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2.jpe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2.jpeg"/><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image" Target="../media/image2.jpeg"/><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tags" Target="../tags/tag45.xml"/><Relationship Id="rId10" Type="http://schemas.openxmlformats.org/officeDocument/2006/relationships/tags" Target="../tags/tag46.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jpe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image" Target="../media/image2.jpeg"/><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2.jpe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1.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tags" Target="../tags/tag78.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666" name="副标题"/>
          <p:cNvSpPr txBox="1">
            <a:spLocks noGrp="1"/>
          </p:cNvSpPr>
          <p:nvPr>
            <p:ph type="body" idx="9" hasCustomPrompt="1"/>
            <p:custDataLst>
              <p:tags r:id="rId3"/>
            </p:custDataLst>
          </p:nvPr>
        </p:nvSpPr>
        <p:spPr>
          <a:xfrm>
            <a:off x="649605" y="3589020"/>
            <a:ext cx="8394700" cy="1262380"/>
          </a:xfrm>
          <a:prstGeom prst="rect"/>
          <a:noFill/>
        </p:spPr>
        <p:txBody>
          <a:bodyPr anchor="t" anchorCtr="0" bIns="45720" lIns="91440" rIns="91440" rtlCol="0" tIns="45720" wrap="square">
            <a:noAutofit/>
          </a:bodyPr>
          <a:lstStyle>
            <a:lvl1pPr algn="l" defTabSz="914400" eaLnBrk="1" fontAlgn="ctr" hangingPunct="1" latinLnBrk="0" lvl="0" marL="0" marR="0" rtl="0">
              <a:lnSpc>
                <a:spcPct val="100000"/>
              </a:lnSpc>
              <a:buClrTx/>
              <a:buSzTx/>
              <a:buFontTx/>
              <a:buNone/>
              <a:defRPr baseline="0" b="0" cap="none" sz="1800" i="0" kern="1200" kumimoji="0" noProof="1" normalizeH="0" spc="0" strike="noStrike" u="none">
                <a:solidFill>
                  <a:schemeClr val="tx1"/>
                </a:solidFill>
                <a:latin typeface="+mn-ea"/>
                <a:ea typeface="+mn-ea"/>
                <a:cs typeface="微软雅黑" panose="020B0503020204020204" pitchFamily="34" charset="-122"/>
                <a:sym typeface="+mn-ea"/>
              </a:defRPr>
            </a:lvl1pPr>
          </a:lstStyle>
          <a:p>
            <a:pPr algn="l" fontAlgn="ctr" lvl="0">
              <a:buClrTx/>
              <a:buSzTx/>
              <a:buFontTx/>
            </a:pPr>
            <a:r>
              <a:rPr>
                <a:sym typeface="+mn-ea"/>
              </a:rPr>
              <a:t>单击此处编辑母版副标题样式</a:t>
            </a:r>
            <a:endParaRPr>
              <a:sym typeface="+mn-ea"/>
            </a:endParaRPr>
          </a:p>
        </p:txBody>
      </p:sp>
      <p:sp>
        <p:nvSpPr>
          <p:cNvPr id="1048668" name="圆角矩形 8"/>
          <p:cNvSpPr/>
          <p:nvPr>
            <p:custDataLst>
              <p:tags r:id="rId4"/>
            </p:custDataLst>
          </p:nvPr>
        </p:nvSpPr>
        <p:spPr>
          <a:xfrm>
            <a:off x="64960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0" name="圆角矩形 15"/>
          <p:cNvSpPr/>
          <p:nvPr>
            <p:custDataLst>
              <p:tags r:id="rId5"/>
            </p:custDataLst>
          </p:nvPr>
        </p:nvSpPr>
        <p:spPr>
          <a:xfrm>
            <a:off x="64960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2" name="圆角矩形 16"/>
          <p:cNvSpPr/>
          <p:nvPr>
            <p:custDataLst>
              <p:tags r:id="rId6"/>
            </p:custDataLst>
          </p:nvPr>
        </p:nvSpPr>
        <p:spPr>
          <a:xfrm>
            <a:off x="64960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4" name="标题"/>
          <p:cNvSpPr txBox="1">
            <a:spLocks noGrp="1"/>
          </p:cNvSpPr>
          <p:nvPr>
            <p:ph type="title" idx="5" hasCustomPrompt="1"/>
            <p:custDataLst>
              <p:tags r:id="rId7"/>
            </p:custDataLst>
          </p:nvPr>
        </p:nvSpPr>
        <p:spPr>
          <a:xfrm>
            <a:off x="649605" y="1620520"/>
            <a:ext cx="8394065" cy="183896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altLang="en-US" baseline="0" b="1" cap="none" sz="6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fontAlgn="ctr" lvl="0">
              <a:lnSpc>
                <a:spcPct val="100000"/>
              </a:lnSpc>
            </a:pPr>
            <a:r>
              <a:rPr>
                <a:sym typeface="+mn-ea"/>
              </a:rPr>
              <a:t>单击此处编辑标题</a:t>
            </a:r>
            <a:endParaRPr>
              <a:sym typeface="+mn-ea"/>
            </a:endParaRPr>
          </a:p>
        </p:txBody>
      </p:sp>
      <p:sp>
        <p:nvSpPr>
          <p:cNvPr id="1048676" name="署名"/>
          <p:cNvSpPr>
            <a:spLocks noGrp="1"/>
          </p:cNvSpPr>
          <p:nvPr>
            <p:ph type="body" idx="4" hasCustomPrompt="1"/>
            <p:custDataLst>
              <p:tags r:id="rId8"/>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678" name="任意多边形 39"/>
          <p:cNvSpPr/>
          <p:nvPr>
            <p:custDataLst>
              <p:tags r:id="rId9"/>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680" name="任意多边形 40"/>
          <p:cNvSpPr/>
          <p:nvPr>
            <p:custDataLst>
              <p:tags r:id="rId10"/>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2" name="任意多边形 41"/>
          <p:cNvSpPr/>
          <p:nvPr>
            <p:custDataLst>
              <p:tags r:id="rId11"/>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5" name=""/>
        <p:cNvGrpSpPr/>
        <p:nvPr/>
      </p:nvGrpSpPr>
      <p:grpSpPr>
        <a:xfrm>
          <a:off x="0" y="0"/>
          <a:ext cx="0" cy="0"/>
          <a:chOff x="0" y="0"/>
          <a:chExt cx="0" cy="0"/>
        </a:xfrm>
      </p:grpSpPr>
      <p:pic>
        <p:nvPicPr>
          <p:cNvPr id="209715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690" name="标题"/>
          <p:cNvSpPr txBox="1">
            <a:spLocks noGrp="1"/>
          </p:cNvSpPr>
          <p:nvPr>
            <p:ph type="title" idx="1" hasCustomPrompt="1"/>
            <p:custDataLst>
              <p:tags r:id="rId3"/>
            </p:custDataLst>
          </p:nvPr>
        </p:nvSpPr>
        <p:spPr>
          <a:xfrm>
            <a:off x="3352800" y="213360"/>
            <a:ext cx="5486400" cy="1611630"/>
          </a:xfrm>
          <a:prstGeom prst="rect"/>
          <a:noFill/>
        </p:spPr>
        <p:txBody>
          <a:bodyPr anchor="b" anchorCtr="0" bIns="45720" lIns="91440" rIns="91440" rtlCol="0" tIns="45720" wrap="square">
            <a:noAutofit/>
          </a:bodyPr>
          <a:lstStyle>
            <a:lvl1pPr algn="ctr" defTabSz="914400" eaLnBrk="1" fontAlgn="ctr" hangingPunct="1" latinLnBrk="0" lvl="0" marL="0" marR="0" rtl="0">
              <a:lnSpc>
                <a:spcPct val="100000"/>
              </a:lnSpc>
              <a:buClrTx/>
              <a:buSzTx/>
              <a:buFontTx/>
              <a:buNone/>
              <a:defRPr altLang="en-US" baseline="0" b="1" cap="none" sz="6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ctr" fontAlgn="ctr" lvl="0">
              <a:buClrTx/>
              <a:buSzTx/>
              <a:buFontTx/>
            </a:pPr>
            <a:r>
              <a:rPr>
                <a:sym typeface="+mn-ea"/>
              </a:rPr>
              <a:t>单击编辑标题</a:t>
            </a:r>
            <a:endParaRPr>
              <a:sym typeface="+mn-ea"/>
            </a:endParaRPr>
          </a:p>
        </p:txBody>
      </p:sp>
      <p:sp>
        <p:nvSpPr>
          <p:cNvPr id="1048692"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37" name=""/>
        <p:cNvGrpSpPr/>
        <p:nvPr/>
      </p:nvGrpSpPr>
      <p:grpSpPr>
        <a:xfrm>
          <a:off x="0" y="0"/>
          <a:ext cx="0" cy="0"/>
          <a:chOff x="0" y="0"/>
          <a:chExt cx="0" cy="0"/>
        </a:xfrm>
      </p:grpSpPr>
      <p:pic>
        <p:nvPicPr>
          <p:cNvPr id="2097159" name="图片 8"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flipH="1">
            <a:off x="0" y="0"/>
            <a:ext cx="12192000" cy="6858000"/>
          </a:xfrm>
          <a:prstGeom prst="rect"/>
        </p:spPr>
      </p:pic>
      <p:sp>
        <p:nvSpPr>
          <p:cNvPr id="1048698" name="节编号"/>
          <p:cNvSpPr>
            <a:spLocks noGrp="1"/>
          </p:cNvSpPr>
          <p:nvPr>
            <p:ph type="body" idx="2" hasCustomPrompt="1"/>
            <p:custDataLst>
              <p:tags r:id="rId3"/>
            </p:custDataLst>
          </p:nvPr>
        </p:nvSpPr>
        <p:spPr>
          <a:xfrm>
            <a:off x="7912735" y="1858010"/>
            <a:ext cx="3754755" cy="80454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b" anchorCtr="0" bIns="45720" compatLnSpc="1" forceAA="0" fromWordArt="0" horzOverflow="overflow" lIns="91440" numCol="1" rIns="91440" rtlCol="0" spcCol="0" tIns="45720" vert="horz" vertOverflow="overflow" wrap="square">
            <a:noAutofit/>
          </a:bodyPr>
          <a:lstStyle>
            <a:lvl1pPr algn="r" defTabSz="914400" eaLnBrk="1" fontAlgn="auto" hangingPunct="1" latinLnBrk="0" lvl="0" marL="0" marR="0" rtl="0">
              <a:lnSpc>
                <a:spcPct val="100000"/>
              </a:lnSpc>
              <a:buClrTx/>
              <a:buSzTx/>
              <a:buFontTx/>
              <a:buNone/>
              <a:defRPr altLang="zh-CN" baseline="0" b="1" cap="none" dirty="0" sz="2800" i="0" kern="1200" kumimoji="0" lang="en-US" noProof="1" normalizeH="0" spc="0" strike="noStrike" u="none">
                <a:solidFill>
                  <a:schemeClr val="tx1"/>
                </a:solidFill>
                <a:latin typeface="+mj-ea"/>
                <a:ea typeface="+mj-ea"/>
                <a:cs typeface="微软雅黑" panose="020B0503020204020204" pitchFamily="34" charset="-122"/>
                <a:sym typeface="+mn-ea"/>
              </a:defRPr>
            </a:lvl1pPr>
          </a:lstStyle>
          <a:p>
            <a:pPr algn="r" lvl="0">
              <a:buClrTx/>
              <a:buSzTx/>
              <a:buFontTx/>
            </a:pPr>
            <a:r>
              <a:rPr>
                <a:sym typeface="+mn-ea"/>
              </a:rPr>
              <a:t>编辑节编号</a:t>
            </a:r>
            <a:endParaRPr>
              <a:sym typeface="+mn-ea"/>
            </a:endParaRPr>
          </a:p>
        </p:txBody>
      </p:sp>
      <p:sp>
        <p:nvSpPr>
          <p:cNvPr id="1048700" name="标题"/>
          <p:cNvSpPr txBox="1">
            <a:spLocks noGrp="1"/>
          </p:cNvSpPr>
          <p:nvPr>
            <p:ph type="title" idx="1" hasCustomPrompt="1"/>
            <p:custDataLst>
              <p:tags r:id="rId4"/>
            </p:custDataLst>
          </p:nvPr>
        </p:nvSpPr>
        <p:spPr>
          <a:xfrm>
            <a:off x="6304280" y="3044825"/>
            <a:ext cx="5397500" cy="2398395"/>
          </a:xfrm>
          <a:prstGeom prst="rect"/>
          <a:noFill/>
        </p:spPr>
        <p:txBody>
          <a:bodyPr anchor="t" anchorCtr="0" bIns="45720" lIns="91440" rIns="91440" rtlCol="0" tIns="45720" wrap="square">
            <a:noAutofit/>
          </a:bodyPr>
          <a:lstStyle>
            <a:lvl1pPr algn="r" defTabSz="914400" eaLnBrk="1" fontAlgn="ctr" hangingPunct="1" latinLnBrk="0" lvl="0" marL="0" marR="0" rtl="0">
              <a:lnSpc>
                <a:spcPct val="100000"/>
              </a:lnSpc>
              <a:buClrTx/>
              <a:buSzTx/>
              <a:buFontTx/>
              <a:buNone/>
              <a:defRPr altLang="en-US" baseline="0" b="1" cap="none" sz="48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r" fontAlgn="ctr" lvl="0">
              <a:buClrTx/>
              <a:buSzTx/>
              <a:buFontTx/>
            </a:pPr>
            <a:r>
              <a:rPr>
                <a:sym typeface="+mn-ea"/>
              </a:rPr>
              <a:t>单击此处编辑标题</a:t>
            </a:r>
            <a:endParaRPr>
              <a:sym typeface="+mn-ea"/>
            </a:endParaRPr>
          </a:p>
        </p:txBody>
      </p:sp>
      <p:sp>
        <p:nvSpPr>
          <p:cNvPr id="104870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9" name=""/>
        <p:cNvGrpSpPr/>
        <p:nvPr/>
      </p:nvGrpSpPr>
      <p:grpSpPr>
        <a:xfrm>
          <a:off x="0" y="0"/>
          <a:ext cx="0" cy="0"/>
          <a:chOff x="0" y="0"/>
          <a:chExt cx="0" cy="0"/>
        </a:xfrm>
      </p:grpSpPr>
      <p:pic>
        <p:nvPicPr>
          <p:cNvPr id="2097161" name="图片 8"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08" name="标题"/>
          <p:cNvSpPr txBox="1">
            <a:spLocks noGrp="1"/>
          </p:cNvSpPr>
          <p:nvPr>
            <p:ph type="title" idx="2"/>
            <p:custDataLst>
              <p:tags r:id="rId3"/>
            </p:custDataLst>
          </p:nvPr>
        </p:nvSpPr>
        <p:spPr>
          <a:xfrm>
            <a:off x="608330" y="60960"/>
            <a:ext cx="10968990" cy="1252855"/>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0" name="正文"/>
          <p:cNvSpPr txBox="1">
            <a:spLocks noGrp="1"/>
          </p:cNvSpPr>
          <p:nvPr>
            <p:ph idx="1" hasCustomPrompt="1"/>
            <p:custDataLst>
              <p:tags r:id="rId4"/>
            </p:custDataLst>
          </p:nvPr>
        </p:nvSpPr>
        <p:spPr>
          <a:xfrm>
            <a:off x="608330" y="1490345"/>
            <a:ext cx="10969625"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1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1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2" name="标题"/>
          <p:cNvSpPr txBox="1">
            <a:spLocks noGrp="1"/>
          </p:cNvSpPr>
          <p:nvPr>
            <p:ph type="title" idx="1"/>
            <p:custDataLst>
              <p:tags r:id="rId5"/>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2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3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2" name="标题"/>
          <p:cNvSpPr txBox="1">
            <a:spLocks noGrp="1"/>
          </p:cNvSpPr>
          <p:nvPr>
            <p:ph type="title" idx="4"/>
            <p:custDataLst>
              <p:tags r:id="rId4"/>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lvl="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lvl="0">
              <a:buClrTx/>
              <a:buSzTx/>
              <a:buFontTx/>
            </a:pPr>
            <a:r>
              <a:rPr>
                <a:sym typeface="+mn-ea"/>
              </a:rPr>
              <a:t>单击此处编辑母版标题样式</a:t>
            </a:r>
            <a:endParaRPr>
              <a:sym typeface="+mn-ea"/>
            </a:endParaRPr>
          </a:p>
        </p:txBody>
      </p:sp>
      <p:sp>
        <p:nvSpPr>
          <p:cNvPr id="104873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6" name="标题"/>
          <p:cNvSpPr txBox="1">
            <a:spLocks noGrp="1"/>
          </p:cNvSpPr>
          <p:nvPr>
            <p:ph type="title" idx="2"/>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8" name="标题"/>
          <p:cNvSpPr txBox="1">
            <a:spLocks noGrp="1"/>
          </p:cNvSpPr>
          <p:nvPr>
            <p:ph type="title" idx="1"/>
            <p:custDataLst>
              <p:tags r:id="rId7"/>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0"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2"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4"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46" name="标题"/>
          <p:cNvSpPr txBox="1">
            <a:spLocks noGrp="1"/>
          </p:cNvSpPr>
          <p:nvPr>
            <p:ph type="title" idx="1"/>
            <p:custDataLst>
              <p:tags r:id="rId3"/>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5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56" name="页脚占位符 2"/>
          <p:cNvSpPr>
            <a:spLocks noGrp="1"/>
          </p:cNvSpPr>
          <p:nvPr>
            <p:ph type="ftr" sz="quarter" idx="11"/>
            <p:custDataLst>
              <p:tags r:id="rId4"/>
            </p:custDataLst>
          </p:nvPr>
        </p:nvSpPr>
        <p:spPr/>
        <p:txBody>
          <a:bodyPr/>
          <a:p>
            <a:endParaRPr altLang="en-US" dirty="0" lang="zh-CN"/>
          </a:p>
        </p:txBody>
      </p:sp>
      <p:sp>
        <p:nvSpPr>
          <p:cNvPr id="104875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6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6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8" name="副标题"/>
          <p:cNvSpPr txBox="1">
            <a:spLocks noGrp="1"/>
          </p:cNvSpPr>
          <p:nvPr>
            <p:ph type="body" idx="2" hasCustomPrompt="1"/>
            <p:custDataLst>
              <p:tags r:id="rId3"/>
            </p:custDataLst>
          </p:nvPr>
        </p:nvSpPr>
        <p:spPr>
          <a:xfrm>
            <a:off x="608400" y="1324800"/>
            <a:ext cx="10969200" cy="33718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70" name="标题"/>
          <p:cNvSpPr txBox="1">
            <a:spLocks noGrp="1"/>
          </p:cNvSpPr>
          <p:nvPr>
            <p:ph type="title" idx="1"/>
            <p:custDataLst>
              <p:tags r:id="rId4"/>
            </p:custDataLst>
          </p:nvPr>
        </p:nvSpPr>
        <p:spPr>
          <a:xfrm>
            <a:off x="608330" y="151765"/>
            <a:ext cx="10968990" cy="1162050"/>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7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4"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778" name="标题"/>
          <p:cNvSpPr txBox="1">
            <a:spLocks noGrp="1"/>
          </p:cNvSpPr>
          <p:nvPr>
            <p:ph type="title" idx="8" hasCustomPrompt="1"/>
            <p:custDataLst>
              <p:tags r:id="rId3"/>
            </p:custDataLst>
          </p:nvPr>
        </p:nvSpPr>
        <p:spPr>
          <a:xfrm>
            <a:off x="620395" y="1293495"/>
            <a:ext cx="5520055" cy="2679700"/>
          </a:xfrm>
          <a:prstGeom prst="rect"/>
          <a:noFill/>
        </p:spPr>
        <p:txBody>
          <a:bodyPr anchor="b" anchorCtr="0" bIns="45720" lIns="91440" rIns="91440" rtlCol="0" tIns="45720" wrap="square">
            <a:noAutofit/>
          </a:bodyPr>
          <a:lstStyle>
            <a:lvl1pPr algn="l" defTabSz="914400" eaLnBrk="1" fontAlgn="ctr" hangingPunct="1" latinLnBrk="0" lvl="0" marL="0" marR="0" rtl="0">
              <a:lnSpc>
                <a:spcPct val="100000"/>
              </a:lnSpc>
              <a:buClrTx/>
              <a:buSzTx/>
              <a:buFontTx/>
              <a:buNone/>
              <a:defRPr altLang="en-US" baseline="0" b="1" cap="none" sz="7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fontAlgn="ctr" lvl="0">
              <a:buClrTx/>
              <a:buSzTx/>
              <a:buFontTx/>
            </a:pPr>
            <a:r>
              <a:rPr>
                <a:sym typeface="+mn-ea"/>
              </a:rPr>
              <a:t>编辑标题</a:t>
            </a:r>
            <a:endParaRPr>
              <a:sym typeface="+mn-ea"/>
            </a:endParaRPr>
          </a:p>
        </p:txBody>
      </p:sp>
      <p:sp>
        <p:nvSpPr>
          <p:cNvPr id="1048780" name="圆角矩形 8"/>
          <p:cNvSpPr/>
          <p:nvPr>
            <p:custDataLst>
              <p:tags r:id="rId4"/>
            </p:custDataLst>
          </p:nvPr>
        </p:nvSpPr>
        <p:spPr>
          <a:xfrm>
            <a:off x="73215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2" name="圆角矩形 7"/>
          <p:cNvSpPr/>
          <p:nvPr>
            <p:custDataLst>
              <p:tags r:id="rId5"/>
            </p:custDataLst>
          </p:nvPr>
        </p:nvSpPr>
        <p:spPr>
          <a:xfrm>
            <a:off x="73215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4" name="圆角矩形 9"/>
          <p:cNvSpPr/>
          <p:nvPr>
            <p:custDataLst>
              <p:tags r:id="rId6"/>
            </p:custDataLst>
          </p:nvPr>
        </p:nvSpPr>
        <p:spPr>
          <a:xfrm>
            <a:off x="73215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6" name="署名"/>
          <p:cNvSpPr>
            <a:spLocks noGrp="1"/>
          </p:cNvSpPr>
          <p:nvPr>
            <p:ph type="body" idx="4" hasCustomPrompt="1"/>
            <p:custDataLst>
              <p:tags r:id="rId7"/>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788" name="任意多边形 10"/>
          <p:cNvSpPr/>
          <p:nvPr>
            <p:custDataLst>
              <p:tags r:id="rId8"/>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790" name="任意多边形 11"/>
          <p:cNvSpPr/>
          <p:nvPr>
            <p:custDataLst>
              <p:tags r:id="rId9"/>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2" name="任意多边形 12"/>
          <p:cNvSpPr/>
          <p:nvPr>
            <p:custDataLst>
              <p:tags r:id="rId10"/>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9.xml"/><Relationship Id="rId13" Type="http://schemas.openxmlformats.org/officeDocument/2006/relationships/image" Target="../media/image2.jpeg"/><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ags" Target="../tags/tag8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2310" r:id="rId1"/>
    <p:sldLayoutId id="2147492311" r:id="rId2"/>
    <p:sldLayoutId id="2147492312" r:id="rId3"/>
    <p:sldLayoutId id="2147492313" r:id="rId4"/>
    <p:sldLayoutId id="2147492314" r:id="rId5"/>
    <p:sldLayoutId id="2147492315" r:id="rId6"/>
    <p:sldLayoutId id="2147492316" r:id="rId7"/>
    <p:sldLayoutId id="2147492317" r:id="rId8"/>
    <p:sldLayoutId id="2147492318" r:id="rId9"/>
    <p:sldLayoutId id="2147492319" r:id="rId10"/>
    <p:sldLayoutId id="214749232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D:/lky/主题模板/VCG2113794977894.jpgVCG2113794977894"/>
          <p:cNvPicPr>
            <a:picLocks noChangeAspect="1"/>
          </p:cNvPicPr>
          <p:nvPr>
            <p:custDataLst>
              <p:tags r:id="rId12"/>
            </p:custDataLst>
          </p:nvPr>
        </p:nvPicPr>
        <p:blipFill>
          <a:blip xmlns:r="http://schemas.openxmlformats.org/officeDocument/2006/relationships" r:embed="rId13"/>
          <a:srcRect l="2924" t="15887" r="15912" b="25734"/>
          <a:stretch>
            <a:fillRect/>
          </a:stretch>
        </p:blipFill>
        <p:spPr>
          <a:xfrm>
            <a:off x="0" y="0"/>
            <a:ext cx="12192000" cy="6858000"/>
          </a:xfrm>
          <a:prstGeom prst="rect"/>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30" y="1465580"/>
            <a:ext cx="10968990" cy="4711383"/>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30" y="174171"/>
            <a:ext cx="10975340" cy="1219201"/>
          </a:xfrm>
          <a:prstGeom prst="rect"/>
          <a:noFill/>
          <a:ln>
            <a:noFill/>
            <a:prstDash val="sysDash"/>
          </a:ln>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2347" r:id="rId1"/>
    <p:sldLayoutId id="2147492348" r:id="rId2"/>
    <p:sldLayoutId id="2147492349" r:id="rId3"/>
    <p:sldLayoutId id="2147492350" r:id="rId4"/>
    <p:sldLayoutId id="2147492351" r:id="rId5"/>
    <p:sldLayoutId id="2147492352" r:id="rId6"/>
    <p:sldLayoutId id="2147492353" r:id="rId7"/>
    <p:sldLayoutId id="2147492354" r:id="rId8"/>
    <p:sldLayoutId id="2147492355" r:id="rId9"/>
    <p:sldLayoutId id="2147492356" r:id="rId10"/>
    <p:sldLayoutId id="2147492357"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solidFill>
            <a:schemeClr val="tx1"/>
          </a:soli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tags" Target="../tags/tag103.xml"/><Relationship Id="rId15" Type="http://schemas.openxmlformats.org/officeDocument/2006/relationships/tags" Target="../tags/tag104.xml"/><Relationship Id="rId16" Type="http://schemas.openxmlformats.org/officeDocument/2006/relationships/tags" Target="../tags/tag105.xml"/><Relationship Id="rId17" Type="http://schemas.openxmlformats.org/officeDocument/2006/relationships/tags" Target="../tags/tag106.xml"/><Relationship Id="rId18" Type="http://schemas.openxmlformats.org/officeDocument/2006/relationships/tags" Target="../tags/tag107.xml"/><Relationship Id="rId19" Type="http://schemas.openxmlformats.org/officeDocument/2006/relationships/tags" Target="../tags/tag108.xml"/><Relationship Id="rId20" Type="http://schemas.openxmlformats.org/officeDocument/2006/relationships/tags" Target="../tags/tag109.xml"/><Relationship Id="rId21" Type="http://schemas.openxmlformats.org/officeDocument/2006/relationships/slideLayout" Target="../slideLayouts/slideLayout13.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tags" Target="../tags/tag117.xml"/><Relationship Id="rId6" Type="http://schemas.openxmlformats.org/officeDocument/2006/relationships/tags" Target="../tags/tag118.xml"/><Relationship Id="rId7" Type="http://schemas.openxmlformats.org/officeDocument/2006/relationships/tags" Target="../tags/tag119.xml"/><Relationship Id="rId8" Type="http://schemas.openxmlformats.org/officeDocument/2006/relationships/tags" Target="../tags/tag120.xml"/><Relationship Id="rId9" Type="http://schemas.openxmlformats.org/officeDocument/2006/relationships/tags" Target="../tags/tag121.xml"/><Relationship Id="rId10" Type="http://schemas.openxmlformats.org/officeDocument/2006/relationships/tags" Target="../tags/tag122.xml"/><Relationship Id="rId11" Type="http://schemas.openxmlformats.org/officeDocument/2006/relationships/tags" Target="../tags/tag123.xml"/><Relationship Id="rId12" Type="http://schemas.openxmlformats.org/officeDocument/2006/relationships/tags" Target="../tags/tag124.xml"/><Relationship Id="rId13" Type="http://schemas.openxmlformats.org/officeDocument/2006/relationships/tags" Target="../tags/tag125.xml"/><Relationship Id="rId14" Type="http://schemas.openxmlformats.org/officeDocument/2006/relationships/tags" Target="../tags/tag126.xml"/><Relationship Id="rId15" Type="http://schemas.openxmlformats.org/officeDocument/2006/relationships/tags" Target="../tags/tag127.xml"/><Relationship Id="rId16" Type="http://schemas.openxmlformats.org/officeDocument/2006/relationships/tags" Target="../tags/tag128.xml"/><Relationship Id="rId17" Type="http://schemas.openxmlformats.org/officeDocument/2006/relationships/tags" Target="../tags/tag129.xml"/><Relationship Id="rId18" Type="http://schemas.openxmlformats.org/officeDocument/2006/relationships/tags" Target="../tags/tag130.xml"/><Relationship Id="rId19" Type="http://schemas.openxmlformats.org/officeDocument/2006/relationships/tags" Target="../tags/tag131.xml"/><Relationship Id="rId20" Type="http://schemas.openxmlformats.org/officeDocument/2006/relationships/tags" Target="../tags/tag132.xml"/><Relationship Id="rId2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tags" Target="../tags/tag137.xml"/><Relationship Id="rId6" Type="http://schemas.openxmlformats.org/officeDocument/2006/relationships/tags" Target="../tags/tag138.xml"/><Relationship Id="rId7" Type="http://schemas.openxmlformats.org/officeDocument/2006/relationships/tags" Target="../tags/tag139.xml"/><Relationship Id="rId8" Type="http://schemas.openxmlformats.org/officeDocument/2006/relationships/tags" Target="../tags/tag140.xml"/><Relationship Id="rId9"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tags" Target="../tags/tag227.xml"/><Relationship Id="rId14" Type="http://schemas.openxmlformats.org/officeDocument/2006/relationships/tags" Target="../tags/tag228.xml"/><Relationship Id="rId15" Type="http://schemas.openxmlformats.org/officeDocument/2006/relationships/tags" Target="../tags/tag229.xml"/><Relationship Id="rId16" Type="http://schemas.openxmlformats.org/officeDocument/2006/relationships/tags" Target="../tags/tag230.xml"/><Relationship Id="rId17" Type="http://schemas.openxmlformats.org/officeDocument/2006/relationships/tags" Target="../tags/tag231.xml"/><Relationship Id="rId18" Type="http://schemas.openxmlformats.org/officeDocument/2006/relationships/tags" Target="../tags/tag232.xml"/><Relationship Id="rId19" Type="http://schemas.openxmlformats.org/officeDocument/2006/relationships/tags" Target="../tags/tag233.xml"/><Relationship Id="rId20" Type="http://schemas.openxmlformats.org/officeDocument/2006/relationships/tags" Target="../tags/tag234.xml"/><Relationship Id="rId2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tags" Target="../tags/tag246.xml"/><Relationship Id="rId10" Type="http://schemas.openxmlformats.org/officeDocument/2006/relationships/tags" Target="../tags/tag247.xml"/><Relationship Id="rId11" Type="http://schemas.openxmlformats.org/officeDocument/2006/relationships/tags" Target="../tags/tag248.xml"/><Relationship Id="rId12" Type="http://schemas.openxmlformats.org/officeDocument/2006/relationships/tags" Target="../tags/tag249.xml"/><Relationship Id="rId13" Type="http://schemas.openxmlformats.org/officeDocument/2006/relationships/tags" Target="../tags/tag250.xml"/><Relationship Id="rId14" Type="http://schemas.openxmlformats.org/officeDocument/2006/relationships/tags" Target="../tags/tag251.xml"/><Relationship Id="rId15" Type="http://schemas.openxmlformats.org/officeDocument/2006/relationships/tags" Target="../tags/tag252.xml"/><Relationship Id="rId16" Type="http://schemas.openxmlformats.org/officeDocument/2006/relationships/tags" Target="../tags/tag253.xml"/><Relationship Id="rId17"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tags" Target="../tags/tag333.xml"/><Relationship Id="rId7" Type="http://schemas.openxmlformats.org/officeDocument/2006/relationships/tags" Target="../tags/tag334.xml"/><Relationship Id="rId8" Type="http://schemas.openxmlformats.org/officeDocument/2006/relationships/tags" Target="../tags/tag335.xml"/><Relationship Id="rId9" Type="http://schemas.openxmlformats.org/officeDocument/2006/relationships/tags" Target="../tags/tag336.xml"/><Relationship Id="rId10" Type="http://schemas.openxmlformats.org/officeDocument/2006/relationships/tags" Target="../tags/tag337.xml"/><Relationship Id="rId11" Type="http://schemas.openxmlformats.org/officeDocument/2006/relationships/tags" Target="../tags/tag338.xml"/><Relationship Id="rId12" Type="http://schemas.openxmlformats.org/officeDocument/2006/relationships/tags" Target="../tags/tag339.xml"/><Relationship Id="rId13"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340.xml"/><Relationship Id="rId2" Type="http://schemas.openxmlformats.org/officeDocument/2006/relationships/tags" Target="../tags/tag341.xml"/><Relationship Id="rId3" Type="http://schemas.openxmlformats.org/officeDocument/2006/relationships/tags" Target="../tags/tag342.xml"/><Relationship Id="rId4" Type="http://schemas.openxmlformats.org/officeDocument/2006/relationships/tags" Target="../tags/tag343.xml"/><Relationship Id="rId5" Type="http://schemas.openxmlformats.org/officeDocument/2006/relationships/tags" Target="../tags/tag344.xml"/><Relationship Id="rId6" Type="http://schemas.openxmlformats.org/officeDocument/2006/relationships/tags" Target="../tags/tag345.xml"/><Relationship Id="rId7" Type="http://schemas.openxmlformats.org/officeDocument/2006/relationships/tags" Target="../tags/tag346.xml"/><Relationship Id="rId8" Type="http://schemas.openxmlformats.org/officeDocument/2006/relationships/tags" Target="../tags/tag347.xml"/><Relationship Id="rId9" Type="http://schemas.openxmlformats.org/officeDocument/2006/relationships/tags" Target="../tags/tag348.xml"/><Relationship Id="rId10" Type="http://schemas.openxmlformats.org/officeDocument/2006/relationships/tags" Target="../tags/tag349.xml"/><Relationship Id="rId11" Type="http://schemas.openxmlformats.org/officeDocument/2006/relationships/tags" Target="../tags/tag350.xml"/><Relationship Id="rId12" Type="http://schemas.openxmlformats.org/officeDocument/2006/relationships/tags" Target="../tags/tag351.xml"/><Relationship Id="rId13"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tags" Target="../tags/tag356.xml"/><Relationship Id="rId6" Type="http://schemas.openxmlformats.org/officeDocument/2006/relationships/tags" Target="../tags/tag357.xml"/><Relationship Id="rId7" Type="http://schemas.openxmlformats.org/officeDocument/2006/relationships/tags" Target="../tags/tag358.xml"/><Relationship Id="rId8" Type="http://schemas.openxmlformats.org/officeDocument/2006/relationships/tags" Target="../tags/tag359.xml"/><Relationship Id="rId9" Type="http://schemas.openxmlformats.org/officeDocument/2006/relationships/tags" Target="../tags/tag360.xml"/><Relationship Id="rId10" Type="http://schemas.openxmlformats.org/officeDocument/2006/relationships/tags" Target="../tags/tag361.xml"/><Relationship Id="rId11" Type="http://schemas.openxmlformats.org/officeDocument/2006/relationships/tags" Target="../tags/tag362.xml"/><Relationship Id="rId12" Type="http://schemas.openxmlformats.org/officeDocument/2006/relationships/tags" Target="../tags/tag363.xml"/><Relationship Id="rId13" Type="http://schemas.openxmlformats.org/officeDocument/2006/relationships/tags" Target="../tags/tag364.xml"/><Relationship Id="rId14" Type="http://schemas.openxmlformats.org/officeDocument/2006/relationships/tags" Target="../tags/tag365.xml"/><Relationship Id="rId15" Type="http://schemas.openxmlformats.org/officeDocument/2006/relationships/tags" Target="../tags/tag366.xml"/><Relationship Id="rId16" Type="http://schemas.openxmlformats.org/officeDocument/2006/relationships/tags" Target="../tags/tag367.xml"/><Relationship Id="rId17" Type="http://schemas.openxmlformats.org/officeDocument/2006/relationships/tags" Target="../tags/tag368.xml"/><Relationship Id="rId18" Type="http://schemas.openxmlformats.org/officeDocument/2006/relationships/tags" Target="../tags/tag369.xml"/><Relationship Id="rId19" Type="http://schemas.openxmlformats.org/officeDocument/2006/relationships/tags" Target="../tags/tag370.xml"/><Relationship Id="rId20" Type="http://schemas.openxmlformats.org/officeDocument/2006/relationships/tags" Target="../tags/tag371.xml"/><Relationship Id="rId2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9"/>
            <p:custDataLst>
              <p:tags r:id="rId1"/>
            </p:custDataLst>
          </p:nvPr>
        </p:nvSpPr>
        <p:spPr/>
        <p:txBody>
          <a:bodyPr/>
          <a:p>
            <a:r>
              <a:rPr altLang="en-US" lang="zh-CN"/>
              <a:t>XX,a click to unlimited possibilities</a:t>
            </a:r>
            <a:endParaRPr altLang="en-US" lang="zh-CN"/>
          </a:p>
        </p:txBody>
      </p:sp>
      <p:sp>
        <p:nvSpPr>
          <p:cNvPr id="1048650" name="标题 4"/>
          <p:cNvSpPr>
            <a:spLocks noGrp="1"/>
          </p:cNvSpPr>
          <p:nvPr>
            <p:ph type="title" idx="5"/>
            <p:custDataLst>
              <p:tags r:id="rId2"/>
            </p:custDataLst>
          </p:nvPr>
        </p:nvSpPr>
        <p:spPr/>
        <p:txBody>
          <a:bodyPr/>
          <a:p>
            <a:r>
              <a:rPr altLang="en-US" lang="zh-CN"/>
              <a:t>2024年创意广告行业全球化创意设计解决方案</a:t>
            </a:r>
            <a:endParaRPr altLang="en-US" lang="zh-CN"/>
          </a:p>
        </p:txBody>
      </p:sp>
      <p:sp>
        <p:nvSpPr>
          <p:cNvPr id="1048652" name="文本占位符 7"/>
          <p:cNvSpPr>
            <a:spLocks noGrp="1"/>
          </p:cNvSpPr>
          <p:nvPr>
            <p:ph type="body" idx="4"/>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4" name="标题 1"/>
          <p:cNvSpPr>
            <a:spLocks noGrp="1"/>
          </p:cNvSpPr>
          <p:nvPr>
            <p:ph type="title" idx="1"/>
            <p:custDataLst>
              <p:tags r:id="rId1"/>
            </p:custDataLst>
          </p:nvPr>
        </p:nvSpPr>
        <p:spPr/>
        <p:txBody>
          <a:bodyPr/>
          <a:p>
            <a:r>
              <a:rPr altLang="en-US" lang="zh-CN">
                <a:solidFill>
                  <a:schemeClr val="tx1"/>
                </a:solidFill>
              </a:rPr>
              <a:t>目录</a:t>
            </a:r>
            <a:endParaRPr altLang="en-US" lang="zh-CN">
              <a:solidFill>
                <a:schemeClr val="tx1"/>
              </a:solidFill>
            </a:endParaRPr>
          </a:p>
        </p:txBody>
      </p:sp>
      <p:sp>
        <p:nvSpPr>
          <p:cNvPr id="1048826" name="标题"/>
          <p:cNvSpPr txBox="1"/>
          <p:nvPr>
            <p:custDataLst>
              <p:tags r:id="rId2"/>
            </p:custDataLst>
          </p:nvPr>
        </p:nvSpPr>
        <p:spPr>
          <a:xfrm>
            <a:off x="2868295" y="2539365"/>
            <a:ext cx="2884170" cy="869315"/>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全球化创意设计解决方案的背景</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8" name="序号"/>
          <p:cNvSpPr txBox="1"/>
          <p:nvPr>
            <p:custDataLst>
              <p:tags r:id="rId3"/>
            </p:custDataLst>
          </p:nvPr>
        </p:nvSpPr>
        <p:spPr>
          <a:xfrm>
            <a:off x="1718310" y="236601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0" name="弧形 10"/>
          <p:cNvSpPr/>
          <p:nvPr>
            <p:custDataLst>
              <p:tags r:id="rId4"/>
            </p:custDataLst>
          </p:nvPr>
        </p:nvSpPr>
        <p:spPr>
          <a:xfrm rot="5040000">
            <a:off x="1903095" y="229806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2" name="标题"/>
          <p:cNvSpPr txBox="1"/>
          <p:nvPr>
            <p:custDataLst>
              <p:tags r:id="rId5"/>
            </p:custDataLst>
          </p:nvPr>
        </p:nvSpPr>
        <p:spPr>
          <a:xfrm>
            <a:off x="7590155" y="2508250"/>
            <a:ext cx="2884170" cy="1046480"/>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解决方案的主要内容</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4" name="序号"/>
          <p:cNvSpPr txBox="1"/>
          <p:nvPr>
            <p:custDataLst>
              <p:tags r:id="rId6"/>
            </p:custDataLst>
          </p:nvPr>
        </p:nvSpPr>
        <p:spPr>
          <a:xfrm>
            <a:off x="6440170" y="233489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6" name="弧形 34"/>
          <p:cNvSpPr/>
          <p:nvPr>
            <p:custDataLst>
              <p:tags r:id="rId7"/>
            </p:custDataLst>
          </p:nvPr>
        </p:nvSpPr>
        <p:spPr>
          <a:xfrm rot="5040000">
            <a:off x="6624955" y="226695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8" name="标题"/>
          <p:cNvSpPr txBox="1"/>
          <p:nvPr>
            <p:custDataLst>
              <p:tags r:id="rId8"/>
            </p:custDataLst>
          </p:nvPr>
        </p:nvSpPr>
        <p:spPr>
          <a:xfrm>
            <a:off x="2868295" y="3850640"/>
            <a:ext cx="2884170" cy="818515"/>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解决方案的实施方式</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0" name="序号"/>
          <p:cNvSpPr txBox="1"/>
          <p:nvPr>
            <p:custDataLst>
              <p:tags r:id="rId9"/>
            </p:custDataLst>
          </p:nvPr>
        </p:nvSpPr>
        <p:spPr>
          <a:xfrm>
            <a:off x="1718310" y="367728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03</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2" name="弧形 39"/>
          <p:cNvSpPr/>
          <p:nvPr>
            <p:custDataLst>
              <p:tags r:id="rId10"/>
            </p:custDataLst>
          </p:nvPr>
        </p:nvSpPr>
        <p:spPr>
          <a:xfrm rot="5040000">
            <a:off x="1903095" y="360934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44" name="标题"/>
          <p:cNvSpPr txBox="1"/>
          <p:nvPr>
            <p:custDataLst>
              <p:tags r:id="rId11"/>
            </p:custDataLst>
          </p:nvPr>
        </p:nvSpPr>
        <p:spPr>
          <a:xfrm>
            <a:off x="7590155" y="3818890"/>
            <a:ext cx="2884170" cy="894080"/>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解决方案的预期效果</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6" name="序号"/>
          <p:cNvSpPr txBox="1"/>
          <p:nvPr>
            <p:custDataLst>
              <p:tags r:id="rId12"/>
            </p:custDataLst>
          </p:nvPr>
        </p:nvSpPr>
        <p:spPr>
          <a:xfrm>
            <a:off x="6440170" y="364553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04</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8" name="弧形 44"/>
          <p:cNvSpPr/>
          <p:nvPr>
            <p:custDataLst>
              <p:tags r:id="rId13"/>
            </p:custDataLst>
          </p:nvPr>
        </p:nvSpPr>
        <p:spPr>
          <a:xfrm rot="5040000">
            <a:off x="6624955" y="357759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0" name="标题"/>
          <p:cNvSpPr txBox="1"/>
          <p:nvPr>
            <p:custDataLst>
              <p:tags r:id="rId14"/>
            </p:custDataLst>
          </p:nvPr>
        </p:nvSpPr>
        <p:spPr>
          <a:xfrm>
            <a:off x="2868295" y="5153025"/>
            <a:ext cx="2884170" cy="823595"/>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解决方案的可行性分析</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2" name="序号"/>
          <p:cNvSpPr txBox="1"/>
          <p:nvPr>
            <p:custDataLst>
              <p:tags r:id="rId15"/>
            </p:custDataLst>
          </p:nvPr>
        </p:nvSpPr>
        <p:spPr>
          <a:xfrm>
            <a:off x="1718310" y="497967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05</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4" name="弧形 7"/>
          <p:cNvSpPr/>
          <p:nvPr>
            <p:custDataLst>
              <p:tags r:id="rId16"/>
            </p:custDataLst>
          </p:nvPr>
        </p:nvSpPr>
        <p:spPr>
          <a:xfrm rot="5040000">
            <a:off x="1903095" y="491172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6" name="标题"/>
          <p:cNvSpPr txBox="1"/>
          <p:nvPr>
            <p:custDataLst>
              <p:tags r:id="rId17"/>
            </p:custDataLst>
          </p:nvPr>
        </p:nvSpPr>
        <p:spPr>
          <a:xfrm>
            <a:off x="7590155" y="5115560"/>
            <a:ext cx="2884170" cy="894080"/>
          </a:xfrm>
          <a:prstGeom prst="rect"/>
          <a:noFill/>
        </p:spPr>
        <p:txBody>
          <a:bodyPr anchor="t" anchorCtr="0" bIns="0" lIns="0" rIns="0" rtlCol="0" tIns="0" wrap="square">
            <a:normAutofit/>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解决方案的推广与应用前景</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8" name="序号"/>
          <p:cNvSpPr txBox="1"/>
          <p:nvPr>
            <p:custDataLst>
              <p:tags r:id="rId18"/>
            </p:custDataLst>
          </p:nvPr>
        </p:nvSpPr>
        <p:spPr>
          <a:xfrm>
            <a:off x="6440170" y="494220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06</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0" name="弧形 18"/>
          <p:cNvSpPr/>
          <p:nvPr>
            <p:custDataLst>
              <p:tags r:id="rId19"/>
            </p:custDataLst>
          </p:nvPr>
        </p:nvSpPr>
        <p:spPr>
          <a:xfrm rot="5040000">
            <a:off x="6624955" y="487426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0" name="文本占位符 1"/>
          <p:cNvSpPr>
            <a:spLocks noGrp="1"/>
          </p:cNvSpPr>
          <p:nvPr>
            <p:ph type="body" idx="2"/>
            <p:custDataLst>
              <p:tags r:id="rId1"/>
            </p:custDataLst>
          </p:nvPr>
        </p:nvSpPr>
        <p:spPr/>
        <p:txBody>
          <a:bodyPr/>
          <a:p>
            <a:r>
              <a:rPr altLang="en-US" lang="zh-CN"/>
              <a:t>Part One</a:t>
            </a:r>
            <a:endParaRPr altLang="en-US" lang="zh-CN"/>
          </a:p>
        </p:txBody>
      </p:sp>
      <p:sp>
        <p:nvSpPr>
          <p:cNvPr id="1048892" name="标题 3"/>
          <p:cNvSpPr>
            <a:spLocks noGrp="1"/>
          </p:cNvSpPr>
          <p:nvPr>
            <p:ph type="title" idx="1"/>
            <p:custDataLst>
              <p:tags r:id="rId2"/>
            </p:custDataLst>
          </p:nvPr>
        </p:nvSpPr>
        <p:spPr/>
        <p:txBody>
          <a:bodyPr/>
          <a:p>
            <a:r>
              <a:rPr altLang="en-US" lang="zh-CN"/>
              <a:t>全球化创意设计解决方案的背景</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6" name="标题 1"/>
          <p:cNvSpPr>
            <a:spLocks noGrp="1"/>
          </p:cNvSpPr>
          <p:nvPr>
            <p:ph type="title" idx="2"/>
          </p:nvPr>
        </p:nvSpPr>
        <p:spPr/>
        <p:txBody>
          <a:bodyPr/>
          <a:p>
            <a:r>
              <a:rPr altLang="en-US" lang="zh-CN"/>
              <a:t>创意广告行业的发展趋势</a:t>
            </a:r>
            <a:endParaRPr altLang="en-US" lang="zh-CN"/>
          </a:p>
        </p:txBody>
      </p:sp>
      <p:sp>
        <p:nvSpPr>
          <p:cNvPr id="1048928"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0"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2"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4"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6"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8"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0"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2"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数字化转型：随着互联网和移动互联网的普及，广告行业正迅速向数字化转型。</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创意创新：广告行业需要不断推陈出新，以吸引和留住消费者的注意力。</a:t>
            </a:r>
            <a:endParaRPr dirty="0" sz="2000" err="1">
              <a:solidFill>
                <a:schemeClr val="tx1">
                  <a:lumMod val="75000"/>
                  <a:lumOff val="25000"/>
                </a:schemeClr>
              </a:solidFill>
              <a:latin typeface="+mn-ea"/>
              <a:ea typeface="+mn-ea"/>
              <a:cs typeface="+mn-ea"/>
              <a:sym typeface="+mn-lt"/>
            </a:endParaRPr>
          </a:p>
        </p:txBody>
      </p:sp>
      <p:sp>
        <p:nvSpPr>
          <p:cNvPr id="1048948"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0"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2"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54"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6"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8"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0"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2"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社交媒体的影响力：社交媒体已经成为广告行业的重要平台，其影响力日益增强。</a:t>
            </a:r>
            <a:endParaRPr dirty="0" sz="2000" err="1">
              <a:solidFill>
                <a:schemeClr val="tx1">
                  <a:lumMod val="75000"/>
                  <a:lumOff val="25000"/>
                </a:schemeClr>
              </a:solidFill>
              <a:latin typeface="+mn-ea"/>
              <a:ea typeface="+mn-ea"/>
              <a:cs typeface="+mn-ea"/>
              <a:sym typeface="+mn-lt"/>
            </a:endParaRPr>
          </a:p>
        </p:txBody>
      </p:sp>
      <p:sp>
        <p:nvSpPr>
          <p:cNvPr id="10489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数据驱动：广告行业越来越依赖数据分析和用户行为研究来制定更精准的营销策略。</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00" name="标题 1"/>
          <p:cNvSpPr>
            <a:spLocks noGrp="1"/>
          </p:cNvSpPr>
          <p:nvPr>
            <p:ph type="title" idx="2"/>
          </p:nvPr>
        </p:nvSpPr>
        <p:spPr/>
        <p:txBody>
          <a:bodyPr/>
          <a:p>
            <a:r>
              <a:rPr altLang="en-US" lang="zh-CN"/>
              <a:t>全球化创意设计的需求</a:t>
            </a:r>
            <a:endParaRPr altLang="en-US" lang="zh-CN"/>
          </a:p>
        </p:txBody>
      </p:sp>
      <p:sp>
        <p:nvSpPr>
          <p:cNvPr id="1049002" name="正文"/>
          <p:cNvSpPr txBox="1"/>
          <p:nvPr>
            <p:custDataLst>
              <p:tags r:id="rId1"/>
            </p:custDataLst>
          </p:nvPr>
        </p:nvSpPr>
        <p:spPr>
          <a:xfrm>
            <a:off x="3520180" y="2008876"/>
            <a:ext cx="5145926" cy="628144"/>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创意广告行业的发展趋势是全球化，需要跨文化、跨地域的创意设计解决方案。</a:t>
            </a:r>
            <a:endParaRPr altLang="en-US" dirty="0" sz="1200" lang="zh-CN" spc="150">
              <a:solidFill>
                <a:schemeClr val="tx1">
                  <a:lumMod val="65000"/>
                  <a:lumOff val="35000"/>
                </a:schemeClr>
              </a:solidFill>
              <a:latin typeface="+mn-ea"/>
              <a:sym typeface="+mn-ea"/>
            </a:endParaRPr>
          </a:p>
        </p:txBody>
      </p:sp>
      <p:sp>
        <p:nvSpPr>
          <p:cNvPr id="1049004" name="标题"/>
          <p:cNvSpPr txBox="1"/>
          <p:nvPr>
            <p:custDataLst>
              <p:tags r:id="rId2"/>
            </p:custDataLst>
          </p:nvPr>
        </p:nvSpPr>
        <p:spPr>
          <a:xfrm>
            <a:off x="3520180" y="1490345"/>
            <a:ext cx="5145926" cy="516562"/>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006" name="正文"/>
          <p:cNvSpPr txBox="1"/>
          <p:nvPr>
            <p:custDataLst>
              <p:tags r:id="rId3"/>
            </p:custDataLst>
          </p:nvPr>
        </p:nvSpPr>
        <p:spPr>
          <a:xfrm>
            <a:off x="3520180" y="3213311"/>
            <a:ext cx="5145926" cy="628144"/>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随着互联网和数字技术的普及，广告传播的渠道和方式也在不断变化，需要更加灵活和创新的创意设计来吸引受众。</a:t>
            </a:r>
            <a:endParaRPr altLang="en-US" dirty="0" sz="1200" lang="zh-CN" spc="150">
              <a:solidFill>
                <a:schemeClr val="tx1">
                  <a:lumMod val="65000"/>
                  <a:lumOff val="35000"/>
                </a:schemeClr>
              </a:solidFill>
              <a:latin typeface="+mn-ea"/>
              <a:sym typeface="+mn-ea"/>
            </a:endParaRPr>
          </a:p>
        </p:txBody>
      </p:sp>
      <p:sp>
        <p:nvSpPr>
          <p:cNvPr id="1049008" name="标题"/>
          <p:cNvSpPr txBox="1"/>
          <p:nvPr>
            <p:custDataLst>
              <p:tags r:id="rId4"/>
            </p:custDataLst>
          </p:nvPr>
        </p:nvSpPr>
        <p:spPr>
          <a:xfrm>
            <a:off x="3520180" y="2694780"/>
            <a:ext cx="5145926" cy="516562"/>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010" name="正文"/>
          <p:cNvSpPr txBox="1"/>
          <p:nvPr>
            <p:custDataLst>
              <p:tags r:id="rId5"/>
            </p:custDataLst>
          </p:nvPr>
        </p:nvSpPr>
        <p:spPr>
          <a:xfrm>
            <a:off x="3520180" y="4417747"/>
            <a:ext cx="5145926" cy="628144"/>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品牌和企业在全球范围内推广产品和服务，需要统一的视觉形象和品牌传达，要求创意设计具有国际化和标准化。</a:t>
            </a:r>
            <a:endParaRPr altLang="en-US" dirty="0" sz="1200" lang="zh-CN" spc="150">
              <a:solidFill>
                <a:schemeClr val="tx1">
                  <a:lumMod val="65000"/>
                  <a:lumOff val="35000"/>
                </a:schemeClr>
              </a:solidFill>
              <a:latin typeface="+mn-ea"/>
              <a:sym typeface="+mn-ea"/>
            </a:endParaRPr>
          </a:p>
        </p:txBody>
      </p:sp>
      <p:sp>
        <p:nvSpPr>
          <p:cNvPr id="1049012" name="标题"/>
          <p:cNvSpPr txBox="1"/>
          <p:nvPr>
            <p:custDataLst>
              <p:tags r:id="rId6"/>
            </p:custDataLst>
          </p:nvPr>
        </p:nvSpPr>
        <p:spPr>
          <a:xfrm>
            <a:off x="3520180" y="3899216"/>
            <a:ext cx="5145926" cy="516562"/>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014" name="正文"/>
          <p:cNvSpPr txBox="1"/>
          <p:nvPr>
            <p:custDataLst>
              <p:tags r:id="rId7"/>
            </p:custDataLst>
          </p:nvPr>
        </p:nvSpPr>
        <p:spPr>
          <a:xfrm>
            <a:off x="3520180" y="5622182"/>
            <a:ext cx="5145926" cy="628144"/>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全球化创意设计解决方案可以提高广告的传播效果和品牌价值，增强品牌的市场竞争力和影响力。</a:t>
            </a:r>
            <a:endParaRPr altLang="en-US" dirty="0" sz="1200" lang="zh-CN" spc="150">
              <a:solidFill>
                <a:schemeClr val="tx1">
                  <a:lumMod val="65000"/>
                  <a:lumOff val="35000"/>
                </a:schemeClr>
              </a:solidFill>
              <a:latin typeface="+mn-ea"/>
              <a:sym typeface="+mn-ea"/>
            </a:endParaRPr>
          </a:p>
        </p:txBody>
      </p:sp>
      <p:sp>
        <p:nvSpPr>
          <p:cNvPr id="1049016" name="标题"/>
          <p:cNvSpPr txBox="1"/>
          <p:nvPr>
            <p:custDataLst>
              <p:tags r:id="rId8"/>
            </p:custDataLst>
          </p:nvPr>
        </p:nvSpPr>
        <p:spPr>
          <a:xfrm>
            <a:off x="3520180" y="5103651"/>
            <a:ext cx="5145926" cy="516562"/>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50" name="标题 1"/>
          <p:cNvSpPr>
            <a:spLocks noGrp="1"/>
          </p:cNvSpPr>
          <p:nvPr>
            <p:ph type="title" idx="2"/>
          </p:nvPr>
        </p:nvSpPr>
        <p:spPr/>
        <p:txBody>
          <a:bodyPr/>
          <a:p>
            <a:r>
              <a:rPr altLang="en-US" lang="zh-CN"/>
              <a:t>解决方案的必要性和意义</a:t>
            </a:r>
            <a:endParaRPr altLang="en-US" lang="zh-CN"/>
          </a:p>
        </p:txBody>
      </p:sp>
      <p:sp>
        <p:nvSpPr>
          <p:cNvPr id="1049052"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54"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56"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广告行业全球化趋势的推动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58"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60"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62"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创意设计在广告行业中的重要性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64"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66"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68" name="TextBox 2"/>
          <p:cNvSpPr txBox="1"/>
          <p:nvPr>
            <p:custDataLst>
              <p:tags r:id="rId9"/>
            </p:custDataLst>
          </p:nvPr>
        </p:nvSpPr>
        <p:spPr>
          <a:xfrm>
            <a:off x="635623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传统创意设计方法的局限性和挑战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70"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72"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74" name="TextBox 2"/>
          <p:cNvSpPr txBox="1"/>
          <p:nvPr>
            <p:custDataLst>
              <p:tags r:id="rId12"/>
            </p:custDataLst>
          </p:nvPr>
        </p:nvSpPr>
        <p:spPr>
          <a:xfrm>
            <a:off x="9144725"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全球化创意设计解决方案的优势和价值</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08" name="文本占位符 1"/>
          <p:cNvSpPr>
            <a:spLocks noGrp="1"/>
          </p:cNvSpPr>
          <p:nvPr>
            <p:ph type="body" idx="2"/>
            <p:custDataLst>
              <p:tags r:id="rId1"/>
            </p:custDataLst>
          </p:nvPr>
        </p:nvSpPr>
        <p:spPr/>
        <p:txBody>
          <a:bodyPr/>
          <a:p>
            <a:r>
              <a:rPr altLang="en-US" lang="zh-CN"/>
              <a:t>Part Two</a:t>
            </a:r>
            <a:endParaRPr altLang="en-US" lang="zh-CN"/>
          </a:p>
        </p:txBody>
      </p:sp>
      <p:sp>
        <p:nvSpPr>
          <p:cNvPr id="1049110" name="标题 3"/>
          <p:cNvSpPr>
            <a:spLocks noGrp="1"/>
          </p:cNvSpPr>
          <p:nvPr>
            <p:ph type="title" idx="1"/>
            <p:custDataLst>
              <p:tags r:id="rId2"/>
            </p:custDataLst>
          </p:nvPr>
        </p:nvSpPr>
        <p:spPr/>
        <p:txBody>
          <a:bodyPr/>
          <a:p>
            <a:r>
              <a:rPr altLang="en-US" lang="zh-CN"/>
              <a:t>解决方案的主要内容</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4" name="标题 1"/>
          <p:cNvSpPr>
            <a:spLocks noGrp="1"/>
          </p:cNvSpPr>
          <p:nvPr>
            <p:ph type="title" idx="2"/>
          </p:nvPr>
        </p:nvSpPr>
        <p:spPr/>
        <p:txBody>
          <a:bodyPr/>
          <a:p>
            <a:r>
              <a:rPr altLang="en-US" lang="zh-CN"/>
              <a:t>创意设计资源整合</a:t>
            </a:r>
            <a:endParaRPr altLang="en-US" lang="zh-CN"/>
          </a:p>
        </p:txBody>
      </p:sp>
      <p:sp>
        <p:nvSpPr>
          <p:cNvPr id="1049146"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广告行业创意设计资源整合的重要性</a:t>
            </a:r>
            <a:endParaRPr altLang="en-US" dirty="0" sz="1200" lang="zh-CN" spc="150">
              <a:solidFill>
                <a:schemeClr val="tx1">
                  <a:lumMod val="65000"/>
                  <a:lumOff val="35000"/>
                </a:schemeClr>
              </a:solidFill>
              <a:latin typeface="+mn-ea"/>
              <a:sym typeface="+mn-ea"/>
            </a:endParaRPr>
          </a:p>
        </p:txBody>
      </p:sp>
      <p:sp>
        <p:nvSpPr>
          <p:cNvPr id="1049148"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解决方案中创意设计资源的整合方式</a:t>
            </a:r>
            <a:endParaRPr altLang="en-US" dirty="0" sz="1200" lang="zh-CN" spc="150">
              <a:solidFill>
                <a:schemeClr val="tx1">
                  <a:lumMod val="65000"/>
                  <a:lumOff val="35000"/>
                </a:schemeClr>
              </a:solidFill>
              <a:latin typeface="+mn-ea"/>
              <a:sym typeface="+mn-ea"/>
            </a:endParaRPr>
          </a:p>
        </p:txBody>
      </p:sp>
      <p:sp>
        <p:nvSpPr>
          <p:cNvPr id="1049150"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资源整合对广告行业创意设计的影响</a:t>
            </a:r>
            <a:endParaRPr altLang="en-US" dirty="0" sz="1200" lang="zh-CN" spc="150">
              <a:solidFill>
                <a:schemeClr val="tx1">
                  <a:lumMod val="65000"/>
                  <a:lumOff val="35000"/>
                </a:schemeClr>
              </a:solidFill>
              <a:latin typeface="+mn-ea"/>
              <a:sym typeface="+mn-ea"/>
            </a:endParaRPr>
          </a:p>
        </p:txBody>
      </p:sp>
      <p:sp>
        <p:nvSpPr>
          <p:cNvPr id="1049152"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资源整合的未来发展趋势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6" name="标题 1"/>
          <p:cNvSpPr>
            <a:spLocks noGrp="1"/>
          </p:cNvSpPr>
          <p:nvPr>
            <p:ph type="title" idx="2"/>
          </p:nvPr>
        </p:nvSpPr>
        <p:spPr/>
        <p:txBody>
          <a:bodyPr/>
          <a:p>
            <a:r>
              <a:rPr altLang="en-US" lang="zh-CN"/>
              <a:t>跨文化沟通与合作</a:t>
            </a:r>
            <a:endParaRPr altLang="en-US" lang="zh-CN"/>
          </a:p>
        </p:txBody>
      </p:sp>
      <p:sp>
        <p:nvSpPr>
          <p:cNvPr id="1049188" name="正文"/>
          <p:cNvSpPr txBox="1"/>
          <p:nvPr>
            <p:custDataLst>
              <p:tags r:id="rId1"/>
            </p:custDataLst>
          </p:nvPr>
        </p:nvSpPr>
        <p:spPr>
          <a:xfrm>
            <a:off x="2421877" y="1490345"/>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解决方案强调跨文化沟通的重要性，以实现创意设计在不同文化背景下的有效传播。</a:t>
            </a:r>
            <a:endParaRPr altLang="en-US" dirty="0" sz="1200" lang="zh-CN" spc="150">
              <a:solidFill>
                <a:schemeClr val="tx1">
                  <a:lumMod val="65000"/>
                  <a:lumOff val="35000"/>
                </a:schemeClr>
              </a:solidFill>
              <a:latin typeface="+mn-ea"/>
              <a:sym typeface="+mn-ea"/>
            </a:endParaRPr>
          </a:p>
        </p:txBody>
      </p:sp>
      <p:sp>
        <p:nvSpPr>
          <p:cNvPr id="1049190" name="正文"/>
          <p:cNvSpPr txBox="1"/>
          <p:nvPr>
            <p:custDataLst>
              <p:tags r:id="rId2"/>
            </p:custDataLst>
          </p:nvPr>
        </p:nvSpPr>
        <p:spPr>
          <a:xfrm>
            <a:off x="2421877" y="2753227"/>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解决方案提供了一系列工具和技巧，以促进创意设计师在不同文化背景下的合作与沟通。</a:t>
            </a:r>
            <a:endParaRPr altLang="en-US" dirty="0" sz="1200" lang="zh-CN" spc="150">
              <a:solidFill>
                <a:schemeClr val="tx1">
                  <a:lumMod val="65000"/>
                  <a:lumOff val="35000"/>
                </a:schemeClr>
              </a:solidFill>
              <a:latin typeface="+mn-ea"/>
              <a:sym typeface="+mn-ea"/>
            </a:endParaRPr>
          </a:p>
        </p:txBody>
      </p:sp>
      <p:sp>
        <p:nvSpPr>
          <p:cNvPr id="1049192" name="正文"/>
          <p:cNvSpPr txBox="1"/>
          <p:nvPr>
            <p:custDataLst>
              <p:tags r:id="rId3"/>
            </p:custDataLst>
          </p:nvPr>
        </p:nvSpPr>
        <p:spPr>
          <a:xfrm>
            <a:off x="2421877" y="4016109"/>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解决方案强调尊重文化差异，鼓励创意设计师深入了解不同文化背景，以创作出更具包容性和影响力的广告创意。</a:t>
            </a:r>
            <a:endParaRPr altLang="en-US" dirty="0" sz="1200" lang="zh-CN" spc="150">
              <a:solidFill>
                <a:schemeClr val="tx1">
                  <a:lumMod val="65000"/>
                  <a:lumOff val="35000"/>
                </a:schemeClr>
              </a:solidFill>
              <a:latin typeface="+mn-ea"/>
              <a:sym typeface="+mn-ea"/>
            </a:endParaRPr>
          </a:p>
        </p:txBody>
      </p:sp>
      <p:sp>
        <p:nvSpPr>
          <p:cNvPr id="1049194" name="正文"/>
          <p:cNvSpPr txBox="1"/>
          <p:nvPr>
            <p:custDataLst>
              <p:tags r:id="rId4"/>
            </p:custDataLst>
          </p:nvPr>
        </p:nvSpPr>
        <p:spPr>
          <a:xfrm>
            <a:off x="2421877" y="5278991"/>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解决方案提供了一些实际案例，展示了跨文化沟通与合作在广告创意设计中的成功应用。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28" name="标题 1"/>
          <p:cNvSpPr>
            <a:spLocks noGrp="1"/>
          </p:cNvSpPr>
          <p:nvPr>
            <p:ph type="title" idx="2"/>
          </p:nvPr>
        </p:nvSpPr>
        <p:spPr/>
        <p:txBody>
          <a:bodyPr/>
          <a:p>
            <a:r>
              <a:rPr altLang="en-US" lang="zh-CN"/>
              <a:t>创意设计技术应用</a:t>
            </a:r>
            <a:endParaRPr altLang="en-US" lang="zh-CN"/>
          </a:p>
        </p:txBody>
      </p:sp>
      <p:sp>
        <p:nvSpPr>
          <p:cNvPr id="1049230"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32"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34"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人工智能技术：用于自动化生成创意概念和设计方案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36"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38"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40" name="TextBox 2"/>
          <p:cNvSpPr txBox="1"/>
          <p:nvPr>
            <p:custDataLst>
              <p:tags r:id="rId6"/>
            </p:custDataLst>
          </p:nvPr>
        </p:nvSpPr>
        <p:spPr>
          <a:xfrm>
            <a:off x="3561372" y="3137487"/>
            <a:ext cx="2279040" cy="1840306"/>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增强现实技术：将虚拟元素与现实场景相结合，增强广告的互动性和沉浸感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42"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44"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46" name="TextBox 2"/>
          <p:cNvSpPr txBox="1"/>
          <p:nvPr>
            <p:custDataLst>
              <p:tags r:id="rId9"/>
            </p:custDataLst>
          </p:nvPr>
        </p:nvSpPr>
        <p:spPr>
          <a:xfrm>
            <a:off x="635623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3D打印技术：用于快速制作广告原型和模型，提高设计效率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48"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50"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52" name="TextBox 2"/>
          <p:cNvSpPr txBox="1"/>
          <p:nvPr>
            <p:custDataLst>
              <p:tags r:id="rId12"/>
            </p:custDataLst>
          </p:nvPr>
        </p:nvSpPr>
        <p:spPr>
          <a:xfrm>
            <a:off x="9144725"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创意软件工具：提供各种设计工具和插件，帮助设计师实现创意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86" name="标题 1"/>
          <p:cNvSpPr>
            <a:spLocks noGrp="1"/>
          </p:cNvSpPr>
          <p:nvPr>
            <p:ph type="title" idx="2"/>
          </p:nvPr>
        </p:nvSpPr>
        <p:spPr/>
        <p:txBody>
          <a:bodyPr/>
          <a:p>
            <a:r>
              <a:rPr altLang="en-US" lang="zh-CN"/>
              <a:t>创新思维与方法论</a:t>
            </a:r>
            <a:endParaRPr altLang="en-US" lang="zh-CN"/>
          </a:p>
        </p:txBody>
      </p:sp>
      <p:sp>
        <p:nvSpPr>
          <p:cNvPr id="1049288"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90"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创新思维：强调突破传统框架，鼓励创意和想象力</a:t>
            </a:r>
            <a:endParaRPr altLang="en-US" dirty="0" sz="2000" lang="zh-CN" spc="150">
              <a:solidFill>
                <a:schemeClr val="tx1">
                  <a:lumMod val="75000"/>
                  <a:lumOff val="25000"/>
                </a:schemeClr>
              </a:solidFill>
              <a:latin typeface="+mn-ea"/>
              <a:sym typeface="+mn-ea"/>
            </a:endParaRPr>
          </a:p>
        </p:txBody>
      </p:sp>
      <p:sp>
        <p:nvSpPr>
          <p:cNvPr id="1049292"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94"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96"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方法论：提供一套系统的创意设计流程和方法，帮助实现创意落地</a:t>
            </a:r>
            <a:endParaRPr altLang="en-US" dirty="0" sz="2000" lang="zh-CN" spc="150">
              <a:solidFill>
                <a:schemeClr val="tx1">
                  <a:lumMod val="75000"/>
                  <a:lumOff val="25000"/>
                </a:schemeClr>
              </a:solidFill>
              <a:latin typeface="+mn-ea"/>
              <a:sym typeface="+mn-ea"/>
            </a:endParaRPr>
          </a:p>
        </p:txBody>
      </p:sp>
      <p:sp>
        <p:nvSpPr>
          <p:cNvPr id="1049298"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00"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02"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工具与技术：利用先进的技术和工具，提升创意设计的效率和效果</a:t>
            </a:r>
            <a:endParaRPr altLang="en-US" dirty="0" sz="2000" lang="zh-CN" spc="150">
              <a:solidFill>
                <a:schemeClr val="tx1">
                  <a:lumMod val="75000"/>
                  <a:lumOff val="25000"/>
                </a:schemeClr>
              </a:solidFill>
              <a:latin typeface="+mn-ea"/>
              <a:sym typeface="+mn-ea"/>
            </a:endParaRPr>
          </a:p>
        </p:txBody>
      </p:sp>
      <p:sp>
        <p:nvSpPr>
          <p:cNvPr id="1049304"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06"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08"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跨界合作：鼓励不同领域的人才和资源进行跨界合作，激发创意火花</a:t>
            </a:r>
            <a:endParaRPr altLang="en-US" dirty="0" sz="2000" lang="zh-CN" spc="150">
              <a:solidFill>
                <a:schemeClr val="tx1">
                  <a:lumMod val="75000"/>
                  <a:lumOff val="25000"/>
                </a:schemeClr>
              </a:solidFill>
              <a:latin typeface="+mn-ea"/>
              <a:sym typeface="+mn-ea"/>
            </a:endParaRPr>
          </a:p>
        </p:txBody>
      </p:sp>
      <p:sp>
        <p:nvSpPr>
          <p:cNvPr id="1049310"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4"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346" name="标题 3"/>
          <p:cNvSpPr>
            <a:spLocks noGrp="1"/>
          </p:cNvSpPr>
          <p:nvPr>
            <p:ph type="title" idx="1"/>
            <p:custDataLst>
              <p:tags r:id="rId2"/>
            </p:custDataLst>
          </p:nvPr>
        </p:nvSpPr>
        <p:spPr/>
        <p:txBody>
          <a:bodyPr/>
          <a:p>
            <a:r>
              <a:rPr altLang="en-US" lang="zh-CN"/>
              <a:t>解决方案的实施方式</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0" name="标题 1"/>
          <p:cNvSpPr>
            <a:spLocks noGrp="1"/>
          </p:cNvSpPr>
          <p:nvPr>
            <p:ph type="title" idx="2"/>
          </p:nvPr>
        </p:nvSpPr>
        <p:spPr/>
        <p:txBody>
          <a:bodyPr/>
          <a:p>
            <a:r>
              <a:rPr altLang="en-US" lang="zh-CN"/>
              <a:t>建立全球化创意设计团队</a:t>
            </a:r>
            <a:endParaRPr altLang="en-US" lang="zh-CN"/>
          </a:p>
        </p:txBody>
      </p:sp>
      <p:sp>
        <p:nvSpPr>
          <p:cNvPr id="1049382"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4"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6"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招募全球顶尖设计师，打造多元化设计团队</a:t>
            </a:r>
            <a:endParaRPr altLang="en-US" dirty="0" sz="2000" lang="zh-CN" spc="150">
              <a:solidFill>
                <a:schemeClr val="tx1">
                  <a:lumMod val="85000"/>
                  <a:lumOff val="15000"/>
                </a:schemeClr>
              </a:solidFill>
              <a:latin typeface="+mn-ea"/>
              <a:sym typeface="+mn-ea"/>
            </a:endParaRPr>
          </a:p>
        </p:txBody>
      </p:sp>
      <p:sp>
        <p:nvSpPr>
          <p:cNvPr id="1049388"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0"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2"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建立跨文化沟通机制，促进创意碰撞与融合</a:t>
            </a:r>
            <a:endParaRPr altLang="en-US" dirty="0" sz="2000" lang="zh-CN" spc="150">
              <a:solidFill>
                <a:schemeClr val="tx1">
                  <a:lumMod val="85000"/>
                  <a:lumOff val="15000"/>
                </a:schemeClr>
              </a:solidFill>
              <a:latin typeface="+mn-ea"/>
              <a:sym typeface="+mn-ea"/>
            </a:endParaRPr>
          </a:p>
        </p:txBody>
      </p:sp>
      <p:sp>
        <p:nvSpPr>
          <p:cNvPr id="1049394"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6"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8"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定期举办创意设计交流活动，提升团队创新能力</a:t>
            </a:r>
            <a:endParaRPr altLang="en-US" dirty="0" sz="2000" lang="zh-CN" spc="150">
              <a:solidFill>
                <a:schemeClr val="tx1">
                  <a:lumMod val="85000"/>
                  <a:lumOff val="15000"/>
                </a:schemeClr>
              </a:solidFill>
              <a:latin typeface="+mn-ea"/>
              <a:sym typeface="+mn-ea"/>
            </a:endParaRPr>
          </a:p>
        </p:txBody>
      </p:sp>
      <p:sp>
        <p:nvSpPr>
          <p:cNvPr id="1049400"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2"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4"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制定统一的设计规范和标准，确保设计品质与品牌形象一致</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38" name="标题 1"/>
          <p:cNvSpPr>
            <a:spLocks noGrp="1"/>
          </p:cNvSpPr>
          <p:nvPr>
            <p:ph type="title" idx="2"/>
          </p:nvPr>
        </p:nvSpPr>
        <p:spPr/>
        <p:txBody>
          <a:bodyPr/>
          <a:p>
            <a:r>
              <a:rPr altLang="en-US" lang="zh-CN"/>
              <a:t>制定创意设计标准与规范</a:t>
            </a:r>
            <a:endParaRPr altLang="en-US" lang="zh-CN"/>
          </a:p>
        </p:txBody>
      </p:sp>
      <p:sp>
        <p:nvSpPr>
          <p:cNvPr id="1049440"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2"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4"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6"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8"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建立创意设计规范，明确设计要素、设计流程、设计评估等方面的要求，提高设计质量和效率。</a:t>
            </a:r>
            <a:endParaRPr altLang="en-US" sz="1400" lang="zh-CN" spc="150">
              <a:solidFill>
                <a:schemeClr val="tx1"/>
              </a:solidFill>
              <a:effectLst/>
              <a:latin typeface="+mn-ea"/>
              <a:sym typeface="+mn-ea"/>
            </a:endParaRPr>
          </a:p>
        </p:txBody>
      </p:sp>
      <p:sp>
        <p:nvSpPr>
          <p:cNvPr id="1049450"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制定统一的创意设计标准，确保不同地区、不同文化背景下的创意设计能够协调一致。</a:t>
            </a:r>
            <a:endParaRPr altLang="en-US" dirty="0" sz="1400" lang="zh-CN" spc="150">
              <a:solidFill>
                <a:schemeClr val="tx1"/>
              </a:solidFill>
              <a:effectLst/>
              <a:latin typeface="+mn-ea"/>
              <a:sym typeface="+mn-ea"/>
            </a:endParaRPr>
          </a:p>
        </p:txBody>
      </p:sp>
      <p:sp>
        <p:nvSpPr>
          <p:cNvPr id="1049452"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推广创意设计标准与规范，加强培训和交流，提高行业整体水平。</a:t>
            </a:r>
            <a:endParaRPr altLang="en-US" sz="1400" lang="zh-CN" spc="150">
              <a:solidFill>
                <a:schemeClr val="tx1"/>
              </a:solidFill>
              <a:effectLst/>
              <a:latin typeface="+mn-ea"/>
              <a:sym typeface="+mn-ea"/>
            </a:endParaRPr>
          </a:p>
        </p:txBody>
      </p:sp>
      <p:sp>
        <p:nvSpPr>
          <p:cNvPr id="1049454"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定期更新创意设计标准与规范，以适应市场变化和消费者需求的变化。</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88" name="标题 1"/>
          <p:cNvSpPr>
            <a:spLocks noGrp="1"/>
          </p:cNvSpPr>
          <p:nvPr>
            <p:ph type="title" idx="2"/>
          </p:nvPr>
        </p:nvSpPr>
        <p:spPr/>
        <p:txBody>
          <a:bodyPr/>
          <a:p>
            <a:r>
              <a:rPr altLang="en-US" lang="zh-CN"/>
              <a:t>搭建创意设计协作平台</a:t>
            </a:r>
            <a:endParaRPr altLang="en-US" lang="zh-CN"/>
          </a:p>
        </p:txBody>
      </p:sp>
      <p:sp>
        <p:nvSpPr>
          <p:cNvPr id="1049490"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平台功能：提供在线协作工具，支持团队成员实时沟通和文件共享</a:t>
            </a:r>
            <a:endParaRPr altLang="en-US" dirty="0" sz="1200" lang="zh-CN" spc="150">
              <a:solidFill>
                <a:schemeClr val="tx1">
                  <a:lumMod val="65000"/>
                  <a:lumOff val="35000"/>
                </a:schemeClr>
              </a:solidFill>
              <a:latin typeface="+mn-ea"/>
              <a:sym typeface="+mn-ea"/>
            </a:endParaRPr>
          </a:p>
        </p:txBody>
      </p:sp>
      <p:sp>
        <p:nvSpPr>
          <p:cNvPr id="1049492"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平台特点：支持多语言和跨文化沟通，方便全球团队协同工作</a:t>
            </a:r>
            <a:endParaRPr altLang="en-US" dirty="0" sz="1200" lang="zh-CN" spc="150">
              <a:solidFill>
                <a:schemeClr val="tx1">
                  <a:lumMod val="65000"/>
                  <a:lumOff val="35000"/>
                </a:schemeClr>
              </a:solidFill>
              <a:latin typeface="+mn-ea"/>
              <a:sym typeface="+mn-ea"/>
            </a:endParaRPr>
          </a:p>
        </p:txBody>
      </p:sp>
      <p:sp>
        <p:nvSpPr>
          <p:cNvPr id="1049494"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平台优势：提高创意设计效率，降低沟通成本，加速项目进程</a:t>
            </a:r>
            <a:endParaRPr altLang="en-US" dirty="0" sz="1200" lang="zh-CN" spc="150">
              <a:solidFill>
                <a:schemeClr val="tx1">
                  <a:lumMod val="65000"/>
                  <a:lumOff val="35000"/>
                </a:schemeClr>
              </a:solidFill>
              <a:latin typeface="+mn-ea"/>
              <a:sym typeface="+mn-ea"/>
            </a:endParaRPr>
          </a:p>
        </p:txBody>
      </p:sp>
      <p:sp>
        <p:nvSpPr>
          <p:cNvPr id="1049496"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实施步骤：调研需求、设计平台功能和界面、开发平台、测试与上线、持续优化与迭代</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30" name="标题 1"/>
          <p:cNvSpPr>
            <a:spLocks noGrp="1"/>
          </p:cNvSpPr>
          <p:nvPr>
            <p:ph type="title" idx="2"/>
          </p:nvPr>
        </p:nvSpPr>
        <p:spPr/>
        <p:txBody>
          <a:bodyPr/>
          <a:p>
            <a:r>
              <a:rPr altLang="en-US" lang="zh-CN"/>
              <a:t>持续优化与改进方案</a:t>
            </a:r>
            <a:endParaRPr altLang="en-US" lang="zh-CN"/>
          </a:p>
        </p:txBody>
      </p:sp>
      <p:sp>
        <p:nvSpPr>
          <p:cNvPr id="1049532"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4"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6"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8"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0"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2"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4"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6"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定期评估：对解决方案的实施效果进行定期评估，以便及时发现问题并进行调整。</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创新研究：不断进行创新研究，探索更优的解决方案，以适应不断变化的市场需求。</a:t>
            </a:r>
            <a:endParaRPr dirty="0" sz="2000" err="1">
              <a:solidFill>
                <a:schemeClr val="tx1">
                  <a:lumMod val="75000"/>
                  <a:lumOff val="25000"/>
                </a:schemeClr>
              </a:solidFill>
              <a:latin typeface="+mn-ea"/>
              <a:ea typeface="+mn-ea"/>
              <a:cs typeface="+mn-ea"/>
              <a:sym typeface="+mn-lt"/>
            </a:endParaRPr>
          </a:p>
        </p:txBody>
      </p:sp>
      <p:sp>
        <p:nvSpPr>
          <p:cNvPr id="1049552"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4"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6"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58"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0"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2"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4"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6"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跨部门合作：加强跨部门合作，共同推进解决方案的实施，确保其顺利运行。</a:t>
            </a:r>
            <a:endParaRPr dirty="0" sz="2000" err="1">
              <a:solidFill>
                <a:schemeClr val="tx1">
                  <a:lumMod val="75000"/>
                  <a:lumOff val="25000"/>
                </a:schemeClr>
              </a:solidFill>
              <a:latin typeface="+mn-ea"/>
              <a:ea typeface="+mn-ea"/>
              <a:cs typeface="+mn-ea"/>
              <a:sym typeface="+mn-lt"/>
            </a:endParaRPr>
          </a:p>
        </p:txBody>
      </p:sp>
      <p:sp>
        <p:nvSpPr>
          <p:cNvPr id="10495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用户反馈：积极收集用户反馈，了解解决方案在实际应用中的表现，以便进行针对性的优化。</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04" name="文本占位符 1"/>
          <p:cNvSpPr>
            <a:spLocks noGrp="1"/>
          </p:cNvSpPr>
          <p:nvPr>
            <p:ph type="body" idx="2"/>
            <p:custDataLst>
              <p:tags r:id="rId1"/>
            </p:custDataLst>
          </p:nvPr>
        </p:nvSpPr>
        <p:spPr/>
        <p:txBody>
          <a:bodyPr/>
          <a:p>
            <a:r>
              <a:rPr altLang="en-US" lang="zh-CN"/>
              <a:t>Part Four</a:t>
            </a:r>
            <a:endParaRPr altLang="en-US" lang="zh-CN"/>
          </a:p>
        </p:txBody>
      </p:sp>
      <p:sp>
        <p:nvSpPr>
          <p:cNvPr id="1049606" name="标题 3"/>
          <p:cNvSpPr>
            <a:spLocks noGrp="1"/>
          </p:cNvSpPr>
          <p:nvPr>
            <p:ph type="title" idx="1"/>
            <p:custDataLst>
              <p:tags r:id="rId2"/>
            </p:custDataLst>
          </p:nvPr>
        </p:nvSpPr>
        <p:spPr/>
        <p:txBody>
          <a:bodyPr/>
          <a:p>
            <a:r>
              <a:rPr altLang="en-US" lang="zh-CN"/>
              <a:t>解决方案的预期效果</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40" name="标题 1"/>
          <p:cNvSpPr>
            <a:spLocks noGrp="1"/>
          </p:cNvSpPr>
          <p:nvPr>
            <p:ph type="title" idx="2"/>
          </p:nvPr>
        </p:nvSpPr>
        <p:spPr/>
        <p:txBody>
          <a:bodyPr/>
          <a:p>
            <a:r>
              <a:rPr altLang="en-US" lang="zh-CN"/>
              <a:t>提高创意设计质量和效率</a:t>
            </a:r>
            <a:endParaRPr altLang="en-US" lang="zh-CN"/>
          </a:p>
        </p:txBody>
      </p:sp>
      <p:sp>
        <p:nvSpPr>
          <p:cNvPr id="1049642" name="圆角矩形 3"/>
          <p:cNvSpPr/>
          <p:nvPr>
            <p:custDataLst>
              <p:tags r:id="rId1"/>
            </p:custDataLst>
          </p:nvPr>
        </p:nvSpPr>
        <p:spPr>
          <a:xfrm>
            <a:off x="804568" y="1578662"/>
            <a:ext cx="4815763" cy="2100188"/>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4" name="正文"/>
          <p:cNvSpPr txBox="1"/>
          <p:nvPr>
            <p:custDataLst>
              <p:tags r:id="rId2"/>
            </p:custDataLst>
          </p:nvPr>
        </p:nvSpPr>
        <p:spPr>
          <a:xfrm>
            <a:off x="1248484" y="2485547"/>
            <a:ext cx="4377562" cy="1192668"/>
          </a:xfrm>
          <a:prstGeom prst="rect"/>
          <a:noFill/>
        </p:spPr>
        <p:txBody>
          <a:bodyPr anchor="t" anchorCtr="0" bIns="46800" lIns="90000" rIns="90000" rtlCol="0" tIns="46800" wrap="square">
            <a:normAutofit/>
          </a:bodyPr>
          <a:p>
            <a:pPr>
              <a:lnSpc>
                <a:spcPct val="130000"/>
              </a:lnSpc>
              <a:spcAft>
                <a:spcPts val="1000"/>
              </a:spcAft>
            </a:pPr>
            <a:r>
              <a:rPr altLang="en-US" dirty="0" sz="1600" lang="zh-CN">
                <a:solidFill>
                  <a:schemeClr val="tx1">
                    <a:lumMod val="65000"/>
                    <a:lumOff val="35000"/>
                  </a:schemeClr>
                </a:solidFill>
                <a:latin typeface="+中文正文" charset="0"/>
              </a:rPr>
              <a:t>提升创意设计水平：通过全球化创意设计解决方案，广告公司将能够获得更广泛的创意资源和灵感，从而提高创意设计的质量和水平。</a:t>
            </a:r>
            <a:endParaRPr altLang="en-US" dirty="0" sz="1600" lang="zh-CN">
              <a:solidFill>
                <a:schemeClr val="tx1">
                  <a:lumMod val="65000"/>
                  <a:lumOff val="35000"/>
                </a:schemeClr>
              </a:solidFill>
              <a:latin typeface="+中文正文" charset="0"/>
            </a:endParaRPr>
          </a:p>
        </p:txBody>
      </p:sp>
      <p:sp>
        <p:nvSpPr>
          <p:cNvPr id="1049646" name="标题"/>
          <p:cNvSpPr txBox="1"/>
          <p:nvPr>
            <p:custDataLst>
              <p:tags r:id="rId3"/>
            </p:custDataLst>
          </p:nvPr>
        </p:nvSpPr>
        <p:spPr>
          <a:xfrm>
            <a:off x="1248484" y="2021944"/>
            <a:ext cx="3578004" cy="452807"/>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648" name="任意多边形: 形状 23"/>
          <p:cNvSpPr>
            <a:spLocks noChangeAspect="1"/>
          </p:cNvSpPr>
          <p:nvPr>
            <p:custDataLst>
              <p:tags r:id="rId4"/>
            </p:custDataLst>
          </p:nvPr>
        </p:nvSpPr>
        <p:spPr>
          <a:xfrm rot="5400000" flipV="1">
            <a:off x="412092" y="2311537"/>
            <a:ext cx="794477" cy="402002"/>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650" name="圆角矩形 7"/>
          <p:cNvSpPr/>
          <p:nvPr>
            <p:custDataLst>
              <p:tags r:id="rId5"/>
            </p:custDataLst>
          </p:nvPr>
        </p:nvSpPr>
        <p:spPr>
          <a:xfrm>
            <a:off x="6762192" y="1578662"/>
            <a:ext cx="4815763" cy="2100188"/>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2" name="正文"/>
          <p:cNvSpPr txBox="1"/>
          <p:nvPr>
            <p:custDataLst>
              <p:tags r:id="rId6"/>
            </p:custDataLst>
          </p:nvPr>
        </p:nvSpPr>
        <p:spPr>
          <a:xfrm>
            <a:off x="7201028" y="2485547"/>
            <a:ext cx="4377562" cy="1192668"/>
          </a:xfrm>
          <a:prstGeom prst="rect"/>
          <a:noFill/>
        </p:spPr>
        <p:txBody>
          <a:bodyPr anchor="t" anchorCtr="0" bIns="46800" lIns="90000" rIns="90000" rtlCol="0" tIns="46800" wrap="square">
            <a:normAutofit/>
          </a:bodyPr>
          <a:p>
            <a:pPr>
              <a:lnSpc>
                <a:spcPct val="130000"/>
              </a:lnSpc>
              <a:spcAft>
                <a:spcPts val="1000"/>
              </a:spcAft>
            </a:pPr>
            <a:r>
              <a:rPr altLang="en-US" dirty="0" sz="1600" lang="zh-CN">
                <a:solidFill>
                  <a:schemeClr val="tx1">
                    <a:lumMod val="65000"/>
                    <a:lumOff val="35000"/>
                  </a:schemeClr>
                </a:solidFill>
                <a:latin typeface="+中文正文" charset="0"/>
              </a:rPr>
              <a:t>优化设计流程：解决方案将通过技术手段改进设计流程，减少重复和不必要的环节，提高设计效率。</a:t>
            </a:r>
            <a:endParaRPr altLang="en-US" dirty="0" sz="1600" lang="zh-CN">
              <a:solidFill>
                <a:schemeClr val="tx1">
                  <a:lumMod val="65000"/>
                  <a:lumOff val="35000"/>
                </a:schemeClr>
              </a:solidFill>
              <a:latin typeface="+中文正文" charset="0"/>
            </a:endParaRPr>
          </a:p>
        </p:txBody>
      </p:sp>
      <p:sp>
        <p:nvSpPr>
          <p:cNvPr id="1049654" name="标题"/>
          <p:cNvSpPr txBox="1"/>
          <p:nvPr>
            <p:custDataLst>
              <p:tags r:id="rId7"/>
            </p:custDataLst>
          </p:nvPr>
        </p:nvSpPr>
        <p:spPr>
          <a:xfrm>
            <a:off x="7201028" y="2021944"/>
            <a:ext cx="3578004" cy="452807"/>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656" name="任意多边形: 形状 23"/>
          <p:cNvSpPr>
            <a:spLocks noChangeAspect="1"/>
          </p:cNvSpPr>
          <p:nvPr>
            <p:custDataLst>
              <p:tags r:id="rId8"/>
            </p:custDataLst>
          </p:nvPr>
        </p:nvSpPr>
        <p:spPr>
          <a:xfrm rot="5400000" flipV="1">
            <a:off x="6364636" y="2311537"/>
            <a:ext cx="794477" cy="402002"/>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658" name="圆角矩形 10"/>
          <p:cNvSpPr/>
          <p:nvPr>
            <p:custDataLst>
              <p:tags r:id="rId9"/>
            </p:custDataLst>
          </p:nvPr>
        </p:nvSpPr>
        <p:spPr>
          <a:xfrm>
            <a:off x="804568" y="4061800"/>
            <a:ext cx="4815763" cy="2100188"/>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0" name="正文"/>
          <p:cNvSpPr txBox="1"/>
          <p:nvPr>
            <p:custDataLst>
              <p:tags r:id="rId10"/>
            </p:custDataLst>
          </p:nvPr>
        </p:nvSpPr>
        <p:spPr>
          <a:xfrm>
            <a:off x="1248484" y="4968685"/>
            <a:ext cx="4377562" cy="1192668"/>
          </a:xfrm>
          <a:prstGeom prst="rect"/>
          <a:noFill/>
        </p:spPr>
        <p:txBody>
          <a:bodyPr anchor="t" anchorCtr="0" bIns="46800" lIns="90000" rIns="90000" rtlCol="0" tIns="46800" wrap="square">
            <a:normAutofit/>
          </a:bodyPr>
          <a:p>
            <a:pPr>
              <a:lnSpc>
                <a:spcPct val="130000"/>
              </a:lnSpc>
              <a:spcAft>
                <a:spcPts val="1000"/>
              </a:spcAft>
            </a:pPr>
            <a:r>
              <a:rPr altLang="en-US" dirty="0" sz="1600" lang="zh-CN">
                <a:solidFill>
                  <a:schemeClr val="tx1">
                    <a:lumMod val="65000"/>
                    <a:lumOff val="35000"/>
                  </a:schemeClr>
                </a:solidFill>
                <a:latin typeface="+中文正文" charset="0"/>
              </a:rPr>
              <a:t>强化团队协作：全球化创意设计解决方案将促进跨地域、跨文化的团队协作，提高团队整体执行力和创意产出。</a:t>
            </a:r>
            <a:endParaRPr altLang="en-US" dirty="0" sz="1600" lang="zh-CN">
              <a:solidFill>
                <a:schemeClr val="tx1">
                  <a:lumMod val="65000"/>
                  <a:lumOff val="35000"/>
                </a:schemeClr>
              </a:solidFill>
              <a:latin typeface="+中文正文" charset="0"/>
            </a:endParaRPr>
          </a:p>
        </p:txBody>
      </p:sp>
      <p:sp>
        <p:nvSpPr>
          <p:cNvPr id="1049662" name="标题"/>
          <p:cNvSpPr txBox="1"/>
          <p:nvPr>
            <p:custDataLst>
              <p:tags r:id="rId11"/>
            </p:custDataLst>
          </p:nvPr>
        </p:nvSpPr>
        <p:spPr>
          <a:xfrm>
            <a:off x="1248484" y="4505081"/>
            <a:ext cx="3578004" cy="452807"/>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664" name="任意多边形: 形状 23"/>
          <p:cNvSpPr>
            <a:spLocks noChangeAspect="1"/>
          </p:cNvSpPr>
          <p:nvPr>
            <p:custDataLst>
              <p:tags r:id="rId12"/>
            </p:custDataLst>
          </p:nvPr>
        </p:nvSpPr>
        <p:spPr>
          <a:xfrm rot="5400000" flipV="1">
            <a:off x="412092" y="4794675"/>
            <a:ext cx="794477" cy="402002"/>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49666" name="圆角矩形 9"/>
          <p:cNvSpPr/>
          <p:nvPr>
            <p:custDataLst>
              <p:tags r:id="rId13"/>
            </p:custDataLst>
          </p:nvPr>
        </p:nvSpPr>
        <p:spPr>
          <a:xfrm>
            <a:off x="6757112" y="4061800"/>
            <a:ext cx="4815763" cy="2100188"/>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8" name="正文"/>
          <p:cNvSpPr txBox="1"/>
          <p:nvPr>
            <p:custDataLst>
              <p:tags r:id="rId14"/>
            </p:custDataLst>
          </p:nvPr>
        </p:nvSpPr>
        <p:spPr>
          <a:xfrm>
            <a:off x="7201028" y="4968685"/>
            <a:ext cx="4377562" cy="1192668"/>
          </a:xfrm>
          <a:prstGeom prst="rect"/>
          <a:noFill/>
        </p:spPr>
        <p:txBody>
          <a:bodyPr anchor="t" anchorCtr="0" bIns="46800" lIns="90000" rIns="90000" rtlCol="0" tIns="46800" wrap="square">
            <a:normAutofit/>
          </a:bodyPr>
          <a:p>
            <a:pPr>
              <a:lnSpc>
                <a:spcPct val="130000"/>
              </a:lnSpc>
              <a:spcAft>
                <a:spcPts val="1000"/>
              </a:spcAft>
            </a:pPr>
            <a:r>
              <a:rPr altLang="en-US" dirty="0" sz="1600" lang="zh-CN">
                <a:solidFill>
                  <a:schemeClr val="tx1">
                    <a:lumMod val="65000"/>
                    <a:lumOff val="35000"/>
                  </a:schemeClr>
                </a:solidFill>
                <a:latin typeface="+中文正文" charset="0"/>
              </a:rPr>
              <a:t>增强创新能力：通过与全球创意设计人才的交流与合作，广告公司将能够不断推出更具创新性和市场竞争力的广告作品。</a:t>
            </a:r>
            <a:endParaRPr altLang="en-US" dirty="0" sz="1600" lang="zh-CN">
              <a:solidFill>
                <a:schemeClr val="tx1">
                  <a:lumMod val="65000"/>
                  <a:lumOff val="35000"/>
                </a:schemeClr>
              </a:solidFill>
              <a:latin typeface="+中文正文" charset="0"/>
            </a:endParaRPr>
          </a:p>
        </p:txBody>
      </p:sp>
      <p:sp>
        <p:nvSpPr>
          <p:cNvPr id="1049670" name="标题"/>
          <p:cNvSpPr txBox="1"/>
          <p:nvPr>
            <p:custDataLst>
              <p:tags r:id="rId15"/>
            </p:custDataLst>
          </p:nvPr>
        </p:nvSpPr>
        <p:spPr>
          <a:xfrm>
            <a:off x="7201028" y="4505081"/>
            <a:ext cx="3578004" cy="452807"/>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672" name="任意多边形: 形状 23"/>
          <p:cNvSpPr>
            <a:spLocks noChangeAspect="1"/>
          </p:cNvSpPr>
          <p:nvPr>
            <p:custDataLst>
              <p:tags r:id="rId16"/>
            </p:custDataLst>
          </p:nvPr>
        </p:nvSpPr>
        <p:spPr>
          <a:xfrm rot="5400000" flipV="1">
            <a:off x="6364636" y="4794675"/>
            <a:ext cx="794477" cy="402002"/>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06" name="标题 1"/>
          <p:cNvSpPr>
            <a:spLocks noGrp="1"/>
          </p:cNvSpPr>
          <p:nvPr>
            <p:ph type="title" idx="2"/>
          </p:nvPr>
        </p:nvSpPr>
        <p:spPr/>
        <p:txBody>
          <a:bodyPr/>
          <a:p>
            <a:r>
              <a:rPr altLang="en-US" lang="zh-CN"/>
              <a:t>增强品牌竞争力和市场影响力</a:t>
            </a:r>
            <a:endParaRPr altLang="en-US" lang="zh-CN"/>
          </a:p>
        </p:txBody>
      </p:sp>
      <p:sp>
        <p:nvSpPr>
          <p:cNvPr id="1049708"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0"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2"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提升品牌知名度和认知度</a:t>
            </a:r>
            <a:endParaRPr altLang="en-US" dirty="0" sz="2000" lang="zh-CN" spc="150">
              <a:solidFill>
                <a:schemeClr val="tx1">
                  <a:lumMod val="85000"/>
                  <a:lumOff val="15000"/>
                </a:schemeClr>
              </a:solidFill>
              <a:latin typeface="+mn-ea"/>
              <a:sym typeface="+mn-ea"/>
            </a:endParaRPr>
          </a:p>
        </p:txBody>
      </p:sp>
      <p:sp>
        <p:nvSpPr>
          <p:cNvPr id="1049714"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6"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8"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增强品牌口碑和忠诚度</a:t>
            </a:r>
            <a:endParaRPr altLang="en-US" dirty="0" sz="2000" lang="zh-CN" spc="150">
              <a:solidFill>
                <a:schemeClr val="tx1">
                  <a:lumMod val="85000"/>
                  <a:lumOff val="15000"/>
                </a:schemeClr>
              </a:solidFill>
              <a:latin typeface="+mn-ea"/>
              <a:sym typeface="+mn-ea"/>
            </a:endParaRPr>
          </a:p>
        </p:txBody>
      </p:sp>
      <p:sp>
        <p:nvSpPr>
          <p:cNvPr id="1049720"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2"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4"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扩大市场份额和用户规模</a:t>
            </a:r>
            <a:endParaRPr altLang="en-US" dirty="0" sz="2000" lang="zh-CN" spc="150">
              <a:solidFill>
                <a:schemeClr val="tx1">
                  <a:lumMod val="85000"/>
                  <a:lumOff val="15000"/>
                </a:schemeClr>
              </a:solidFill>
              <a:latin typeface="+mn-ea"/>
              <a:sym typeface="+mn-ea"/>
            </a:endParaRPr>
          </a:p>
        </p:txBody>
      </p:sp>
      <p:sp>
        <p:nvSpPr>
          <p:cNvPr id="1049726"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8"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0"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提高品牌价值和竞争力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64" name="标题 1"/>
          <p:cNvSpPr>
            <a:spLocks noGrp="1"/>
          </p:cNvSpPr>
          <p:nvPr>
            <p:ph type="title" idx="2"/>
          </p:nvPr>
        </p:nvSpPr>
        <p:spPr/>
        <p:txBody>
          <a:bodyPr/>
          <a:p>
            <a:r>
              <a:rPr altLang="en-US" lang="zh-CN"/>
              <a:t>促进创意广告行业的可持续发展</a:t>
            </a:r>
            <a:endParaRPr altLang="en-US" lang="zh-CN"/>
          </a:p>
        </p:txBody>
      </p:sp>
      <p:sp>
        <p:nvSpPr>
          <p:cNvPr id="1049766"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8"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70"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72"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74"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76"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78"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0"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82"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促进广告行业的技术进步：全球化创意设计解决方案将推动广告行业的技术创新和进步，提高广告制作效率和效果。</a:t>
            </a:r>
            <a:endParaRPr altLang="en-US" dirty="0" sz="2400" lang="zh-CN">
              <a:latin typeface="+mn-ea"/>
              <a:ea typeface="+mn-ea"/>
            </a:endParaRPr>
          </a:p>
        </p:txBody>
      </p:sp>
      <p:sp>
        <p:nvSpPr>
          <p:cNvPr id="1049784"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推动广告行业的可持续发展：通过全球化创意设计解决方案的实施，推动广告行业的可持续发展，为社会创造更多价值。</a:t>
            </a:r>
            <a:endParaRPr altLang="en-US" dirty="0" sz="2400" lang="zh-CN">
              <a:latin typeface="+mn-ea"/>
              <a:ea typeface="+mn-ea"/>
            </a:endParaRPr>
          </a:p>
        </p:txBody>
      </p:sp>
      <p:sp>
        <p:nvSpPr>
          <p:cNvPr id="1049786"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提高广告创意水平：通过全球化创意设计解决方案，提升广告创意的多样性和创新性，满足不同市场的需求。</a:t>
            </a:r>
            <a:endParaRPr altLang="en-US" dirty="0" sz="2400" lang="zh-CN">
              <a:latin typeface="+mn-ea"/>
              <a:ea typeface="+mn-ea"/>
            </a:endParaRPr>
          </a:p>
        </p:txBody>
      </p:sp>
      <p:sp>
        <p:nvSpPr>
          <p:cNvPr id="1049788"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增强品牌影响力：通过富有创意的广告设计，提升品牌知名度和美誉度，增强品牌的市场竞争力。</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22" name="标题 1"/>
          <p:cNvSpPr>
            <a:spLocks noGrp="1"/>
          </p:cNvSpPr>
          <p:nvPr>
            <p:ph type="title" idx="2"/>
          </p:nvPr>
        </p:nvSpPr>
        <p:spPr/>
        <p:txBody>
          <a:bodyPr/>
          <a:p>
            <a:r>
              <a:rPr altLang="en-US" lang="zh-CN"/>
              <a:t>对全球创意设计产业的影响和推动</a:t>
            </a:r>
            <a:endParaRPr altLang="en-US" lang="zh-CN"/>
          </a:p>
        </p:txBody>
      </p:sp>
      <p:sp>
        <p:nvSpPr>
          <p:cNvPr id="1049824" name="任意多边形: 形状 64"/>
          <p:cNvSpPr/>
          <p:nvPr>
            <p:custDataLst>
              <p:tags r:id="rId1"/>
            </p:custDataLst>
          </p:nvPr>
        </p:nvSpPr>
        <p:spPr>
          <a:xfrm rot="10800000">
            <a:off x="135699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26" name="矩形 65"/>
          <p:cNvSpPr/>
          <p:nvPr>
            <p:custDataLst>
              <p:tags r:id="rId2"/>
            </p:custDataLst>
          </p:nvPr>
        </p:nvSpPr>
        <p:spPr>
          <a:xfrm>
            <a:off x="1243965" y="1850390"/>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8" name="文本框 66"/>
          <p:cNvSpPr txBox="1"/>
          <p:nvPr>
            <p:custDataLst>
              <p:tags r:id="rId3"/>
            </p:custDataLst>
          </p:nvPr>
        </p:nvSpPr>
        <p:spPr>
          <a:xfrm>
            <a:off x="162179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提升创意设计产业的整体水平</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830" name="任意多边形: 形状 68"/>
          <p:cNvSpPr/>
          <p:nvPr>
            <p:custDataLst>
              <p:tags r:id="rId4"/>
            </p:custDataLst>
          </p:nvPr>
        </p:nvSpPr>
        <p:spPr>
          <a:xfrm rot="10800000">
            <a:off x="650557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32" name="矩形 69"/>
          <p:cNvSpPr/>
          <p:nvPr>
            <p:custDataLst>
              <p:tags r:id="rId5"/>
            </p:custDataLst>
          </p:nvPr>
        </p:nvSpPr>
        <p:spPr>
          <a:xfrm>
            <a:off x="6391910" y="1850390"/>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4" name="文本框 70"/>
          <p:cNvSpPr txBox="1"/>
          <p:nvPr>
            <p:custDataLst>
              <p:tags r:id="rId6"/>
            </p:custDataLst>
          </p:nvPr>
        </p:nvSpPr>
        <p:spPr>
          <a:xfrm>
            <a:off x="677037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促进全球创意设计产业的交流与合作</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836" name="任意多边形: 形状 72"/>
          <p:cNvSpPr/>
          <p:nvPr>
            <p:custDataLst>
              <p:tags r:id="rId7"/>
            </p:custDataLst>
          </p:nvPr>
        </p:nvSpPr>
        <p:spPr>
          <a:xfrm rot="10800000">
            <a:off x="1356995"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38" name="文本框 74"/>
          <p:cNvSpPr txBox="1"/>
          <p:nvPr>
            <p:custDataLst>
              <p:tags r:id="rId8"/>
            </p:custDataLst>
          </p:nvPr>
        </p:nvSpPr>
        <p:spPr>
          <a:xfrm>
            <a:off x="1621790" y="4279265"/>
            <a:ext cx="3849852" cy="1261991"/>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加速创意设计产业的技术创新和进步</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840" name="矩形 73"/>
          <p:cNvSpPr/>
          <p:nvPr>
            <p:custDataLst>
              <p:tags r:id="rId9"/>
            </p:custDataLst>
          </p:nvPr>
        </p:nvSpPr>
        <p:spPr>
          <a:xfrm>
            <a:off x="1243965" y="4378325"/>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2" name="任意多边形: 形状 83"/>
          <p:cNvSpPr/>
          <p:nvPr>
            <p:custDataLst>
              <p:tags r:id="rId10"/>
            </p:custDataLst>
          </p:nvPr>
        </p:nvSpPr>
        <p:spPr>
          <a:xfrm rot="10800000">
            <a:off x="6563360"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44" name="矩形 84"/>
          <p:cNvSpPr/>
          <p:nvPr>
            <p:custDataLst>
              <p:tags r:id="rId11"/>
            </p:custDataLst>
          </p:nvPr>
        </p:nvSpPr>
        <p:spPr>
          <a:xfrm>
            <a:off x="6450330" y="4378325"/>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6" name="文本框 85"/>
          <p:cNvSpPr txBox="1"/>
          <p:nvPr>
            <p:custDataLst>
              <p:tags r:id="rId12"/>
            </p:custDataLst>
          </p:nvPr>
        </p:nvSpPr>
        <p:spPr>
          <a:xfrm>
            <a:off x="6828155" y="42792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增强创意设计产业的品牌影响力和市场竞争力</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80" name="文本占位符 1"/>
          <p:cNvSpPr>
            <a:spLocks noGrp="1"/>
          </p:cNvSpPr>
          <p:nvPr>
            <p:ph type="body" idx="2"/>
            <p:custDataLst>
              <p:tags r:id="rId1"/>
            </p:custDataLst>
          </p:nvPr>
        </p:nvSpPr>
        <p:spPr/>
        <p:txBody>
          <a:bodyPr/>
          <a:p>
            <a:r>
              <a:rPr altLang="en-US" lang="zh-CN"/>
              <a:t>Part Five</a:t>
            </a:r>
            <a:endParaRPr altLang="en-US" lang="zh-CN"/>
          </a:p>
        </p:txBody>
      </p:sp>
      <p:sp>
        <p:nvSpPr>
          <p:cNvPr id="1049882" name="标题 3"/>
          <p:cNvSpPr>
            <a:spLocks noGrp="1"/>
          </p:cNvSpPr>
          <p:nvPr>
            <p:ph type="title" idx="1"/>
            <p:custDataLst>
              <p:tags r:id="rId2"/>
            </p:custDataLst>
          </p:nvPr>
        </p:nvSpPr>
        <p:spPr/>
        <p:txBody>
          <a:bodyPr/>
          <a:p>
            <a:r>
              <a:rPr altLang="en-US" lang="zh-CN"/>
              <a:t>解决方案的可行性分析</a:t>
            </a:r>
            <a:endParaRPr altLang="en-US"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16" name="标题 1"/>
          <p:cNvSpPr>
            <a:spLocks noGrp="1"/>
          </p:cNvSpPr>
          <p:nvPr>
            <p:ph type="title" idx="2"/>
          </p:nvPr>
        </p:nvSpPr>
        <p:spPr/>
        <p:txBody>
          <a:bodyPr/>
          <a:p>
            <a:r>
              <a:rPr altLang="en-US" lang="zh-CN"/>
              <a:t>技术可行性</a:t>
            </a:r>
            <a:endParaRPr altLang="en-US" lang="zh-CN"/>
          </a:p>
        </p:txBody>
      </p:sp>
      <p:sp>
        <p:nvSpPr>
          <p:cNvPr id="1049918"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现有技术基础：分析当前技术水平是否能够支持解决方案的实施</a:t>
            </a:r>
            <a:endParaRPr altLang="en-US" dirty="0" sz="1200" lang="zh-CN" spc="150">
              <a:solidFill>
                <a:schemeClr val="tx1">
                  <a:lumMod val="85000"/>
                  <a:lumOff val="15000"/>
                </a:schemeClr>
              </a:solidFill>
              <a:latin typeface="+mn-ea"/>
              <a:sym typeface="+mn-ea"/>
            </a:endParaRPr>
          </a:p>
        </p:txBody>
      </p:sp>
      <p:sp>
        <p:nvSpPr>
          <p:cNvPr id="1049920"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2"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4"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技术发展趋势：探讨未来技术发展方向，预测解决方案的未来发展前景</a:t>
            </a:r>
            <a:endParaRPr altLang="en-US" dirty="0" sz="1200" lang="zh-CN" spc="150">
              <a:solidFill>
                <a:schemeClr val="tx1">
                  <a:lumMod val="85000"/>
                  <a:lumOff val="15000"/>
                </a:schemeClr>
              </a:solidFill>
              <a:latin typeface="+mn-ea"/>
              <a:sym typeface="+mn-ea"/>
            </a:endParaRPr>
          </a:p>
        </p:txBody>
      </p:sp>
      <p:sp>
        <p:nvSpPr>
          <p:cNvPr id="1049926"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8"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0"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技术风险评估：对解决方案实施过程中可能出现的技术问题进行预测和评估</a:t>
            </a:r>
            <a:endParaRPr altLang="en-US" dirty="0" sz="1200" lang="zh-CN" spc="150">
              <a:solidFill>
                <a:schemeClr val="tx1">
                  <a:lumMod val="85000"/>
                  <a:lumOff val="15000"/>
                </a:schemeClr>
              </a:solidFill>
              <a:latin typeface="+mn-ea"/>
              <a:sym typeface="+mn-ea"/>
            </a:endParaRPr>
          </a:p>
        </p:txBody>
      </p:sp>
      <p:sp>
        <p:nvSpPr>
          <p:cNvPr id="1049932"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4"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6"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成本效益分析：分析解决方案的技术成本与效益，评估其经济可行性</a:t>
            </a:r>
            <a:endParaRPr altLang="en-US" dirty="0" sz="1200" lang="zh-CN" spc="150">
              <a:solidFill>
                <a:schemeClr val="tx1">
                  <a:lumMod val="85000"/>
                  <a:lumOff val="15000"/>
                </a:schemeClr>
              </a:solidFill>
              <a:latin typeface="+mn-ea"/>
              <a:sym typeface="+mn-ea"/>
            </a:endParaRPr>
          </a:p>
        </p:txBody>
      </p:sp>
      <p:sp>
        <p:nvSpPr>
          <p:cNvPr id="1049938"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0"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74" name="标题 1"/>
          <p:cNvSpPr>
            <a:spLocks noGrp="1"/>
          </p:cNvSpPr>
          <p:nvPr>
            <p:ph type="title" idx="2"/>
          </p:nvPr>
        </p:nvSpPr>
        <p:spPr/>
        <p:txBody>
          <a:bodyPr/>
          <a:p>
            <a:r>
              <a:rPr altLang="en-US" lang="zh-CN"/>
              <a:t>经济可行性</a:t>
            </a:r>
            <a:endParaRPr altLang="en-US" lang="zh-CN"/>
          </a:p>
        </p:txBody>
      </p:sp>
      <p:sp>
        <p:nvSpPr>
          <p:cNvPr id="1049976" name="正文"/>
          <p:cNvSpPr txBox="1"/>
          <p:nvPr>
            <p:custDataLst>
              <p:tags r:id="rId1"/>
            </p:custDataLst>
          </p:nvPr>
        </p:nvSpPr>
        <p:spPr>
          <a:xfrm>
            <a:off x="2421877" y="1490345"/>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成本效益分析：评估解决方案在实施过程中的成本和收益，确保投资回报率符合预期。</a:t>
            </a:r>
            <a:endParaRPr altLang="en-US" dirty="0" sz="1200" lang="zh-CN" spc="150">
              <a:solidFill>
                <a:schemeClr val="tx1">
                  <a:lumMod val="65000"/>
                  <a:lumOff val="35000"/>
                </a:schemeClr>
              </a:solidFill>
              <a:latin typeface="+mn-ea"/>
              <a:sym typeface="+mn-ea"/>
            </a:endParaRPr>
          </a:p>
        </p:txBody>
      </p:sp>
      <p:sp>
        <p:nvSpPr>
          <p:cNvPr id="1049978" name="正文"/>
          <p:cNvSpPr txBox="1"/>
          <p:nvPr>
            <p:custDataLst>
              <p:tags r:id="rId2"/>
            </p:custDataLst>
          </p:nvPr>
        </p:nvSpPr>
        <p:spPr>
          <a:xfrm>
            <a:off x="2421877" y="2753227"/>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市场可行性：分析目标市场的需求和潜力，以及解决方案在市场中的竞争优势。</a:t>
            </a:r>
            <a:endParaRPr altLang="en-US" dirty="0" sz="1200" lang="zh-CN" spc="150">
              <a:solidFill>
                <a:schemeClr val="tx1">
                  <a:lumMod val="65000"/>
                  <a:lumOff val="35000"/>
                </a:schemeClr>
              </a:solidFill>
              <a:latin typeface="+mn-ea"/>
              <a:sym typeface="+mn-ea"/>
            </a:endParaRPr>
          </a:p>
        </p:txBody>
      </p:sp>
      <p:sp>
        <p:nvSpPr>
          <p:cNvPr id="1049980" name="正文"/>
          <p:cNvSpPr txBox="1"/>
          <p:nvPr>
            <p:custDataLst>
              <p:tags r:id="rId3"/>
            </p:custDataLst>
          </p:nvPr>
        </p:nvSpPr>
        <p:spPr>
          <a:xfrm>
            <a:off x="2421877" y="4016109"/>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技术可行性：评估现有技术和资源是否能够支持解决方案的实施，以及是否需要额外的技术投入。</a:t>
            </a:r>
            <a:endParaRPr altLang="en-US" dirty="0" sz="1200" lang="zh-CN" spc="150">
              <a:solidFill>
                <a:schemeClr val="tx1">
                  <a:lumMod val="65000"/>
                  <a:lumOff val="35000"/>
                </a:schemeClr>
              </a:solidFill>
              <a:latin typeface="+mn-ea"/>
              <a:sym typeface="+mn-ea"/>
            </a:endParaRPr>
          </a:p>
        </p:txBody>
      </p:sp>
      <p:sp>
        <p:nvSpPr>
          <p:cNvPr id="1049982" name="正文"/>
          <p:cNvSpPr txBox="1"/>
          <p:nvPr>
            <p:custDataLst>
              <p:tags r:id="rId4"/>
            </p:custDataLst>
          </p:nvPr>
        </p:nvSpPr>
        <p:spPr>
          <a:xfrm>
            <a:off x="2421877" y="5278991"/>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组织可行性：分析组织内部是否具备实施解决方案所需的资源和能力，以及组织文化和管理体系是否与解决方案相匹配。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16" name="标题 1"/>
          <p:cNvSpPr>
            <a:spLocks noGrp="1"/>
          </p:cNvSpPr>
          <p:nvPr>
            <p:ph type="title" idx="2"/>
          </p:nvPr>
        </p:nvSpPr>
        <p:spPr/>
        <p:txBody>
          <a:bodyPr/>
          <a:p>
            <a:r>
              <a:rPr altLang="en-US" lang="zh-CN"/>
              <a:t>社会文化可行性</a:t>
            </a:r>
            <a:endParaRPr altLang="en-US" lang="zh-CN"/>
          </a:p>
        </p:txBody>
      </p:sp>
      <p:sp>
        <p:nvSpPr>
          <p:cNvPr id="1050018"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符合目标市场的文化价值观</a:t>
            </a:r>
            <a:endParaRPr altLang="en-US" dirty="0" sz="1200" lang="zh-CN" spc="150">
              <a:solidFill>
                <a:schemeClr val="tx1">
                  <a:lumMod val="65000"/>
                  <a:lumOff val="35000"/>
                </a:schemeClr>
              </a:solidFill>
              <a:latin typeface="+mn-ea"/>
              <a:sym typeface="+mn-ea"/>
            </a:endParaRPr>
          </a:p>
        </p:txBody>
      </p:sp>
      <p:sp>
        <p:nvSpPr>
          <p:cNvPr id="1050020"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尊重当地文化习俗和传统</a:t>
            </a:r>
            <a:endParaRPr altLang="en-US" dirty="0" sz="1200" lang="zh-CN" spc="150">
              <a:solidFill>
                <a:schemeClr val="tx1">
                  <a:lumMod val="65000"/>
                  <a:lumOff val="35000"/>
                </a:schemeClr>
              </a:solidFill>
              <a:latin typeface="+mn-ea"/>
              <a:sym typeface="+mn-ea"/>
            </a:endParaRPr>
          </a:p>
        </p:txBody>
      </p:sp>
      <p:sp>
        <p:nvSpPr>
          <p:cNvPr id="1050022"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适应不同文化背景下的审美观念</a:t>
            </a:r>
            <a:endParaRPr altLang="en-US" dirty="0" sz="1200" lang="zh-CN" spc="150">
              <a:solidFill>
                <a:schemeClr val="tx1">
                  <a:lumMod val="65000"/>
                  <a:lumOff val="35000"/>
                </a:schemeClr>
              </a:solidFill>
              <a:latin typeface="+mn-ea"/>
              <a:sym typeface="+mn-ea"/>
            </a:endParaRPr>
          </a:p>
        </p:txBody>
      </p:sp>
      <p:sp>
        <p:nvSpPr>
          <p:cNvPr id="1050024"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有效传递品牌信息和创意理念</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58" name="标题 1"/>
          <p:cNvSpPr>
            <a:spLocks noGrp="1"/>
          </p:cNvSpPr>
          <p:nvPr>
            <p:ph type="title" idx="2"/>
          </p:nvPr>
        </p:nvSpPr>
        <p:spPr/>
        <p:txBody>
          <a:bodyPr/>
          <a:p>
            <a:r>
              <a:rPr altLang="en-US" lang="zh-CN"/>
              <a:t>法律可行性</a:t>
            </a:r>
            <a:endParaRPr altLang="en-US" lang="zh-CN"/>
          </a:p>
        </p:txBody>
      </p:sp>
      <p:sp>
        <p:nvSpPr>
          <p:cNvPr id="1050060"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62"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64"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66"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68"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70"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72"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74"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76"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知识产权保护：确保创意设计的知识产权得到充分保护，防止侵权行为</a:t>
            </a:r>
            <a:endParaRPr altLang="en-US" dirty="0" sz="2400" lang="zh-CN">
              <a:latin typeface="+mn-ea"/>
              <a:ea typeface="+mn-ea"/>
            </a:endParaRPr>
          </a:p>
        </p:txBody>
      </p:sp>
      <p:sp>
        <p:nvSpPr>
          <p:cNvPr id="1050078"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隐私保护：确保客户隐私信息的安全，符合数据保护和隐私法规</a:t>
            </a:r>
            <a:endParaRPr altLang="en-US" dirty="0" sz="2400" lang="zh-CN">
              <a:latin typeface="+mn-ea"/>
              <a:ea typeface="+mn-ea"/>
            </a:endParaRPr>
          </a:p>
        </p:txBody>
      </p:sp>
      <p:sp>
        <p:nvSpPr>
          <p:cNvPr id="1050080"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符合法律法规：解决方案应遵守相关国家和地区的法律法规，确保合法性</a:t>
            </a:r>
            <a:endParaRPr altLang="en-US" dirty="0" sz="2400" lang="zh-CN">
              <a:latin typeface="+mn-ea"/>
              <a:ea typeface="+mn-ea"/>
            </a:endParaRPr>
          </a:p>
        </p:txBody>
      </p:sp>
      <p:sp>
        <p:nvSpPr>
          <p:cNvPr id="1050082"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合同条款：合同中应明确各方权利和义务，避免法律纠纷</a:t>
            </a:r>
            <a:endParaRPr altLang="en-US" dirty="0" sz="2400" lang="zh-CN">
              <a:latin typeface="+mn-ea"/>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16" name="文本占位符 1"/>
          <p:cNvSpPr>
            <a:spLocks noGrp="1"/>
          </p:cNvSpPr>
          <p:nvPr>
            <p:ph type="body" idx="2"/>
            <p:custDataLst>
              <p:tags r:id="rId1"/>
            </p:custDataLst>
          </p:nvPr>
        </p:nvSpPr>
        <p:spPr/>
        <p:txBody>
          <a:bodyPr/>
          <a:p>
            <a:r>
              <a:rPr altLang="en-US" lang="zh-CN"/>
              <a:t>Part Six</a:t>
            </a:r>
            <a:endParaRPr altLang="en-US" lang="zh-CN"/>
          </a:p>
        </p:txBody>
      </p:sp>
      <p:sp>
        <p:nvSpPr>
          <p:cNvPr id="1050118" name="标题 3"/>
          <p:cNvSpPr>
            <a:spLocks noGrp="1"/>
          </p:cNvSpPr>
          <p:nvPr>
            <p:ph type="title" idx="1"/>
            <p:custDataLst>
              <p:tags r:id="rId2"/>
            </p:custDataLst>
          </p:nvPr>
        </p:nvSpPr>
        <p:spPr/>
        <p:txBody>
          <a:bodyPr/>
          <a:p>
            <a:r>
              <a:rPr altLang="en-US" lang="zh-CN"/>
              <a:t>解决方案的推广与应用前景</a:t>
            </a:r>
            <a:endParaRPr altLang="en-US" lang="zh-CN"/>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52" name="标题 1"/>
          <p:cNvSpPr>
            <a:spLocks noGrp="1"/>
          </p:cNvSpPr>
          <p:nvPr>
            <p:ph type="title" idx="2"/>
          </p:nvPr>
        </p:nvSpPr>
        <p:spPr/>
        <p:txBody>
          <a:bodyPr/>
          <a:p>
            <a:r>
              <a:rPr altLang="en-US" lang="zh-CN"/>
              <a:t>在创意广告行业的应用前景</a:t>
            </a:r>
            <a:endParaRPr altLang="en-US" lang="zh-CN"/>
          </a:p>
        </p:txBody>
      </p:sp>
      <p:sp>
        <p:nvSpPr>
          <p:cNvPr id="1050154"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56"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58"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提升广告创意水平，满足个性化需求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60"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62"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64"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降低广告制作成本，提高投放效率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66"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68"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70" name="TextBox 2"/>
          <p:cNvSpPr txBox="1"/>
          <p:nvPr>
            <p:custDataLst>
              <p:tags r:id="rId9"/>
            </p:custDataLst>
          </p:nvPr>
        </p:nvSpPr>
        <p:spPr>
          <a:xfrm>
            <a:off x="635623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拓展广告传播渠道，扩大覆盖范围</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72"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74"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76" name="TextBox 2"/>
          <p:cNvSpPr txBox="1"/>
          <p:nvPr>
            <p:custDataLst>
              <p:tags r:id="rId12"/>
            </p:custDataLst>
          </p:nvPr>
        </p:nvSpPr>
        <p:spPr>
          <a:xfrm>
            <a:off x="9144725"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增强广告互动性，提升用户体验</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10" name="标题 1"/>
          <p:cNvSpPr>
            <a:spLocks noGrp="1"/>
          </p:cNvSpPr>
          <p:nvPr>
            <p:ph type="title" idx="2"/>
          </p:nvPr>
        </p:nvSpPr>
        <p:spPr/>
        <p:txBody>
          <a:bodyPr/>
          <a:p>
            <a:r>
              <a:rPr altLang="en-US" lang="zh-CN"/>
              <a:t>在其他行业的应用前景</a:t>
            </a:r>
            <a:endParaRPr altLang="en-US" lang="zh-CN"/>
          </a:p>
        </p:txBody>
      </p:sp>
      <p:sp>
        <p:nvSpPr>
          <p:cNvPr id="1050212"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14"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16"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18"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20"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22"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24"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26"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28"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电商行业：优化电商网站和产品详情页的设计，提高转化率和销售额</a:t>
            </a:r>
            <a:endParaRPr altLang="en-US" dirty="0" sz="2400" lang="zh-CN">
              <a:latin typeface="+mn-ea"/>
              <a:ea typeface="+mn-ea"/>
            </a:endParaRPr>
          </a:p>
        </p:txBody>
      </p:sp>
      <p:sp>
        <p:nvSpPr>
          <p:cNvPr id="1050230"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文化创意产业：推动文化创意产业的发展，提升文化产品的质量和附加值</a:t>
            </a:r>
            <a:endParaRPr altLang="en-US" dirty="0" sz="2400" lang="zh-CN">
              <a:latin typeface="+mn-ea"/>
              <a:ea typeface="+mn-ea"/>
            </a:endParaRPr>
          </a:p>
        </p:txBody>
      </p:sp>
      <p:sp>
        <p:nvSpPr>
          <p:cNvPr id="1050232"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广告行业：提高广告创意和设计水平，增强品牌形象和市场竞争力</a:t>
            </a:r>
            <a:endParaRPr altLang="en-US" dirty="0" sz="2400" lang="zh-CN">
              <a:latin typeface="+mn-ea"/>
              <a:ea typeface="+mn-ea"/>
            </a:endParaRPr>
          </a:p>
        </p:txBody>
      </p:sp>
      <p:sp>
        <p:nvSpPr>
          <p:cNvPr id="1050234"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媒体行业：创新媒体内容和形式，提升媒体品质和用户体验</a:t>
            </a:r>
            <a:endParaRPr altLang="en-US" dirty="0" sz="2400" lang="zh-CN">
              <a:latin typeface="+mn-ea"/>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68" name="标题 1"/>
          <p:cNvSpPr>
            <a:spLocks noGrp="1"/>
          </p:cNvSpPr>
          <p:nvPr>
            <p:ph type="title" idx="2"/>
          </p:nvPr>
        </p:nvSpPr>
        <p:spPr/>
        <p:txBody>
          <a:bodyPr/>
          <a:p>
            <a:r>
              <a:rPr altLang="en-US" lang="zh-CN"/>
              <a:t>对全球创意设计产业的影响和推动</a:t>
            </a:r>
            <a:endParaRPr altLang="en-US" lang="zh-CN"/>
          </a:p>
        </p:txBody>
      </p:sp>
      <p:sp>
        <p:nvSpPr>
          <p:cNvPr id="1050270"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2"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4"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6"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8"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0"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2"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4"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提升产业整体水平：解决方案的推广将促使全球创意设计产业提升技术水平和服务质量。</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推动产业创新发展：解决方案的推广将激发产业创新活力，推动产业向更高层次发展。</a:t>
            </a:r>
            <a:endParaRPr dirty="0" err="1">
              <a:solidFill>
                <a:schemeClr val="tx1">
                  <a:lumMod val="75000"/>
                  <a:lumOff val="25000"/>
                </a:schemeClr>
              </a:solidFill>
              <a:latin typeface="+mn-ea"/>
              <a:ea typeface="+mn-ea"/>
              <a:cs typeface="+mn-ea"/>
              <a:sym typeface="+mn-lt"/>
            </a:endParaRPr>
          </a:p>
        </p:txBody>
      </p:sp>
      <p:sp>
        <p:nvSpPr>
          <p:cNvPr id="1050290"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2"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4"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96"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8"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0"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2"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4"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增强国际竞争力：解决方案的应用将提升创意设计产业的国际竞争力，使其更好地融入全球市场。</a:t>
            </a:r>
            <a:endParaRPr dirty="0" sz="2000" err="1">
              <a:solidFill>
                <a:schemeClr val="tx1">
                  <a:lumMod val="75000"/>
                  <a:lumOff val="25000"/>
                </a:schemeClr>
              </a:solidFill>
              <a:latin typeface="+mn-ea"/>
              <a:ea typeface="+mn-ea"/>
              <a:cs typeface="+mn-ea"/>
              <a:sym typeface="+mn-lt"/>
            </a:endParaRPr>
          </a:p>
        </p:txBody>
      </p:sp>
      <p:sp>
        <p:nvSpPr>
          <p:cNvPr id="10503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创造更多商业机会：解决方案的应用将为创意设计产业带来更多商业机会和合作伙伴。</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42" name="标题 2"/>
          <p:cNvSpPr>
            <a:spLocks noGrp="1"/>
          </p:cNvSpPr>
          <p:nvPr>
            <p:ph type="title" idx="8"/>
            <p:custDataLst>
              <p:tags r:id="rId1"/>
            </p:custDataLst>
          </p:nvPr>
        </p:nvSpPr>
        <p:spPr/>
        <p:txBody>
          <a:bodyPr/>
          <a:p>
            <a:r>
              <a:rPr altLang="en-US" lang="zh-CN"/>
              <a:t>THANKS</a:t>
            </a:r>
            <a:endParaRPr altLang="en-US" lang="zh-CN"/>
          </a:p>
        </p:txBody>
      </p:sp>
      <p:sp>
        <p:nvSpPr>
          <p:cNvPr id="1050344" name="文本占位符 3"/>
          <p:cNvSpPr>
            <a:spLocks noGrp="1"/>
          </p:cNvSpPr>
          <p:nvPr>
            <p:ph type="body" idx="4"/>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21.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文本样式 第二级 第三级 第四级 第五级"/>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8.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Lst>
</file>

<file path=ppt/tags/tag7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1*i*6"/>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1*i*7"/>
  <p:tag name="KSO_WM_UNIT_LAYERLEVEL" val="1"/>
  <p:tag name="KSO_WM_TAG_VERSION" val="1.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7"/>
  <p:tag name="KSO_WM_SPECIAL_SOURCE" val="bdnull"/>
  <p:tag name="KSO_WM_TEMPLATE_THUMBS_INDEX" val="1、11"/>
</p:tagLst>
</file>

<file path=ppt/tags/tag8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7_1*b*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WPS,a click to unlimited possibilities"/>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添加文档标题"/>
</p:tagLst>
</file>

<file path=ppt/tags/tag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89.xml><?xml version="1.0" encoding="utf-8"?>
<p:tagLst xmlns:p="http://schemas.openxmlformats.org/presentationml/2006/main">
  <p:tag name="KSO_WM_SLIDE_ID" val="custom202309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7"/>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2&quot;,&quot;top&quot;:&quot;127.65&quot;,&quot;width&quot;:&quot;698.95&quot;,&quot;height&quot;:&quot;343.45&quot;}"/>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6*a*1"/>
  <p:tag name="KSO_WM_TEMPLATE_CATEGORY" val="custom"/>
  <p:tag name="KSO_WM_TEMPLATE_INDEX" val="2023091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1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7_6*l_h_i*1_1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1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2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7_6*l_h_i*1_2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2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3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7_6*l_h_i*1_3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3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4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7_6*l_h_i*1_4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4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5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7_6*l_h_i*1_5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5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6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7_6*l_h_i*1_6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6"/>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6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91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7"/>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2.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wo"/>
</p:tagLst>
</file>

<file path=ppt/tags/tag1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5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hree"/>
</p:tagLst>
</file>

<file path=ppt/tags/tag1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90.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our"/>
</p:tagLst>
</file>

<file path=ppt/tags/tag2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37.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0_3*l_h_f*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0_3*l_h_a*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0_3*l_h_f*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0_3*l_h_a*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0_3*l_h_f*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0_3*l_h_a*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0_3*l_h_f*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0_3*l_h_a*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ive"/>
</p:tagLst>
</file>

<file path=ppt/tags/tag2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92.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ix"/>
</p:tagLst>
</file>

<file path=ppt/tags/tag3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27.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THANKS"/>
</p:tagLst>
</file>

<file path=ppt/tags/tag37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374.xml><?xml version="1.0" encoding="utf-8"?>
<p:tagLst xmlns:p="http://schemas.openxmlformats.org/presentationml/2006/main">
  <p:tag name="KSO_WM_SLIDE_ID" val="custom202309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917"/>
  <p:tag name="KSO_WM_SLIDE_TYPE" val="endPage"/>
  <p:tag name="KSO_WM_SLIDE_SUBTYPE" val="pureTxt"/>
  <p:tag name="KSO_WM_SLIDE_LAYOUT" val="a_f"/>
  <p:tag name="KSO_WM_SLIDE_LAYOUT_CNT" val="1_1"/>
  <p:tag name="KSO_WM_SPECIAL_SOURCE" val="bdnull"/>
  <p:tag name="KSO_WM_SLIDE_CONTENT_AREA" val="{&quot;left&quot;:&quot;34&quot;,&quot;top&quot;:&quot;101.9&quot;,&quot;width&quot;:&quot;498.95&quot;,&quot;height&quot;:&quot;364.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3">
      <a:dk1>
        <a:srgbClr val="000000"/>
      </a:dk1>
      <a:lt1>
        <a:srgbClr val="FFFFFF"/>
      </a:lt1>
      <a:dk2>
        <a:srgbClr val="161D32"/>
      </a:dk2>
      <a:lt2>
        <a:srgbClr val="FFFAEF"/>
      </a:lt2>
      <a:accent1>
        <a:srgbClr val="FFC955"/>
      </a:accent1>
      <a:accent2>
        <a:srgbClr val="CFB058"/>
      </a:accent2>
      <a:accent3>
        <a:srgbClr val="9F975B"/>
      </a:accent3>
      <a:accent4>
        <a:srgbClr val="707D5E"/>
      </a:accent4>
      <a:accent5>
        <a:srgbClr val="707D5E"/>
      </a:accent5>
      <a:accent6>
        <a:srgbClr val="104B64"/>
      </a:accent6>
      <a:hlink>
        <a:srgbClr val="0563C1"/>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2024-01-03T10:15:18Z</dcterms:created>
  <dcterms:modified xsi:type="dcterms:W3CDTF">2024-01-03T10:15:18Z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544543d39f2d4d3180ca9f514fd96637_21</vt:lpwstr>
  </property>
</Properties>
</file>