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sldIdLst>
    <p:sldId id="261" r:id="rId3"/>
    <p:sldId id="264" r:id="rId4"/>
    <p:sldId id="267" r:id="rId5"/>
    <p:sldId id="270" r:id="rId6"/>
    <p:sldId id="273" r:id="rId7"/>
  </p:sldIdLst>
  <p:sldSz cx="12192000" cy="6858000"/>
  <p:notesSz cx="6858000" cy="9144000"/>
  <p:embeddedFontLst>
    <p:embeddedFont>
      <p:font typeface="微软雅黑" panose="020B0503020204020204" charset="-122"/>
      <p:regular r:id="rId9"/>
    </p:embeddedFont>
    <p:embeddedFont>
      <p:font typeface="等线" panose="02010600030101010101" charset="-122"/>
      <p:regular r:id="rId10"/>
    </p:embeddedFont>
  </p:embeddedFontLst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91B7"/>
    <a:srgbClr val="BDD7E5"/>
    <a:srgbClr val="EDEDED"/>
    <a:srgbClr val="66447C"/>
    <a:srgbClr val="A17EB8"/>
    <a:srgbClr val="EC32D3"/>
    <a:srgbClr val="4FBDDE"/>
    <a:srgbClr val="F26083"/>
    <a:srgbClr val="FFABCD"/>
    <a:srgbClr val="653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58" autoAdjust="0"/>
    <p:restoredTop sz="96509" autoAdjust="0"/>
  </p:normalViewPr>
  <p:slideViewPr>
    <p:cSldViewPr snapToGrid="0">
      <p:cViewPr>
        <p:scale>
          <a:sx n="100" d="100"/>
          <a:sy n="100" d="100"/>
        </p:scale>
        <p:origin x="10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font" Target="fonts/font2.fntdata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tags" Target="tags/tag1.xml" /><Relationship Id="rId9" Type="http://schemas.openxmlformats.org/officeDocument/2006/relationships/font" Target="fonts/font1.fntdata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6805C-8049-4AAC-99EE-10E4170A8FE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2F451-1921-43AD-A225-AE302A655ABB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5179484" y="11580285"/>
            <a:ext cx="3962400" cy="611716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600"/>
              <a:t>1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DD7E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216694" y="228600"/>
            <a:ext cx="11758612" cy="6400800"/>
            <a:chOff x="1123950" y="819150"/>
            <a:chExt cx="9944100" cy="5219700"/>
          </a:xfrm>
          <a:effectLst>
            <a:outerShdw blurRad="2286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20" name="矩形: 圆角 19"/>
            <p:cNvSpPr/>
            <p:nvPr/>
          </p:nvSpPr>
          <p:spPr>
            <a:xfrm>
              <a:off x="1123950" y="819150"/>
              <a:ext cx="9944100" cy="5219700"/>
            </a:xfrm>
            <a:prstGeom prst="roundRect">
              <a:avLst>
                <a:gd name="adj" fmla="val 55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257300" y="946305"/>
              <a:ext cx="9677400" cy="4965389"/>
            </a:xfrm>
            <a:prstGeom prst="roundRect">
              <a:avLst>
                <a:gd name="adj" fmla="val 4309"/>
              </a:avLst>
            </a:prstGeom>
            <a:solidFill>
              <a:schemeClr val="bg1"/>
            </a:solidFill>
            <a:ln>
              <a:solidFill>
                <a:srgbClr val="83B2C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29" name="图片 28" descr="图片包含 游戏机, 食物&#10;&#10;描述已自动生成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76" r="48318" b="32761"/>
          <a:stretch>
            <a:fillRect/>
          </a:stretch>
        </p:blipFill>
        <p:spPr>
          <a:xfrm rot="19562732" flipH="1">
            <a:off x="10894060" y="5675630"/>
            <a:ext cx="957580" cy="675640"/>
          </a:xfrm>
          <a:custGeom>
            <a:gdLst>
              <a:gd name="connsiteX0" fmla="*/ 0 w 4062421"/>
              <a:gd name="connsiteY0" fmla="*/ 0 h 2864590"/>
              <a:gd name="connsiteX1" fmla="*/ 4062421 w 4062421"/>
              <a:gd name="connsiteY1" fmla="*/ 0 h 2864590"/>
              <a:gd name="connsiteX2" fmla="*/ 4062421 w 4062421"/>
              <a:gd name="connsiteY2" fmla="*/ 2864590 h 2864590"/>
              <a:gd name="connsiteX3" fmla="*/ 0 w 4062421"/>
              <a:gd name="connsiteY3" fmla="*/ 2864590 h 28645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2421" h="2864590">
                <a:moveTo>
                  <a:pt x="0" y="0"/>
                </a:moveTo>
                <a:lnTo>
                  <a:pt x="4062421" y="0"/>
                </a:lnTo>
                <a:lnTo>
                  <a:pt x="4062421" y="2864590"/>
                </a:lnTo>
                <a:lnTo>
                  <a:pt x="0" y="286459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/>
        </p:nvSpPr>
        <p:spPr>
          <a:xfrm>
            <a:off x="0" y="-19685"/>
            <a:ext cx="12192000" cy="6858000"/>
          </a:xfrm>
          <a:prstGeom prst="rect">
            <a:avLst/>
          </a:prstGeom>
          <a:solidFill>
            <a:srgbClr val="BDD7E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B0086-816A-4A4B-9BB7-7426DF5B3FC3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39D78-F4AE-414A-A15B-BEA5663DBA51}" type="slidenum">
              <a:rPr lang="zh-CN" altLang="en-US" smtClean="0"/>
              <a:t/>
            </a:fld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216059" y="208915"/>
            <a:ext cx="11758612" cy="6400800"/>
            <a:chOff x="1123950" y="819150"/>
            <a:chExt cx="9944100" cy="5219700"/>
          </a:xfrm>
          <a:effectLst>
            <a:outerShdw blurRad="2286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20" name="矩形: 圆角 19"/>
            <p:cNvSpPr/>
            <p:nvPr/>
          </p:nvSpPr>
          <p:spPr>
            <a:xfrm>
              <a:off x="1123950" y="819150"/>
              <a:ext cx="9944100" cy="5219700"/>
            </a:xfrm>
            <a:prstGeom prst="roundRect">
              <a:avLst>
                <a:gd name="adj" fmla="val 55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257300" y="946305"/>
              <a:ext cx="9677400" cy="4965389"/>
            </a:xfrm>
            <a:prstGeom prst="roundRect">
              <a:avLst>
                <a:gd name="adj" fmla="val 4309"/>
              </a:avLst>
            </a:prstGeom>
            <a:solidFill>
              <a:schemeClr val="bg1"/>
            </a:solidFill>
            <a:ln>
              <a:solidFill>
                <a:srgbClr val="83B2C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/>
          <p:cNvSpPr/>
          <p:nvPr userDrawn="1"/>
        </p:nvSpPr>
        <p:spPr>
          <a:xfrm>
            <a:off x="452755" y="441960"/>
            <a:ext cx="11284585" cy="59347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Relationship Id="rId3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Relationship Id="rId3" Type="http://schemas.openxmlformats.org/officeDocument/2006/relationships/image" Target="../media/image5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0B9ED18-FA8C-1AA5-6002-AF4B19386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068" y="3267676"/>
            <a:ext cx="6574275" cy="202952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8600D29-D965-ED98-CE3E-2AAEFAA46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982" y="2109008"/>
            <a:ext cx="10076033" cy="75893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27FD63C-7CD4-FDAC-2823-FB307CE87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1" y="1937467"/>
            <a:ext cx="11083636" cy="298306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29B608B-FFE1-ED36-E57C-9D72928C7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221" y="3622429"/>
            <a:ext cx="711111" cy="43174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A6C79F6-5237-E2F8-F861-E0D336364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422" y="4292990"/>
            <a:ext cx="981076" cy="43174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98EF90C-89A4-A445-40B8-273B8B860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066" y="2089720"/>
            <a:ext cx="711111" cy="43174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E823843-C5FD-BDDB-E43E-DC39B8B0D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748" y="3622429"/>
            <a:ext cx="902699" cy="43174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80098D1-A0DB-D841-223D-1705C7606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371" y="4292990"/>
            <a:ext cx="981076" cy="43174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403EE69-7859-4A91-4E9F-8FB89F74C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016" y="2089720"/>
            <a:ext cx="711111" cy="43174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88AD334-392F-0C83-D479-DB43CAF6F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752" y="3622429"/>
            <a:ext cx="902699" cy="43174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8D29322-269A-BE82-4E6E-D565312B3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375" y="4292990"/>
            <a:ext cx="981076" cy="43174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23F85C7-DE08-686C-8B4A-99E251B96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451" y="2089720"/>
            <a:ext cx="711111" cy="43174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F6F95F8-3F25-50D5-D12B-F6F1C220C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375" y="2951869"/>
            <a:ext cx="902699" cy="43174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FCC20D5-BAD9-1368-A0D8-C4BBC2518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0622" y="3622429"/>
            <a:ext cx="902699" cy="43174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63B7E98-8A9C-7BC8-E72A-E58AC22AC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2246" y="4292990"/>
            <a:ext cx="981076" cy="43174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7CB6BD4-8460-7B3C-F5F0-5614B83A5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3321" y="2089720"/>
            <a:ext cx="711111" cy="43174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AB73CF2-1702-CB88-5B83-7FC28A835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2246" y="2951869"/>
            <a:ext cx="902699" cy="43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804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3D1EC73-7372-8149-65A1-3E95BA042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586931"/>
            <a:ext cx="11083636" cy="368413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CC6A8A4-FE79-C742-2799-855245A17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880" y="3768936"/>
            <a:ext cx="8746520" cy="65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409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2258F62-EC8A-85E0-F5BB-A868A2C07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863565"/>
            <a:ext cx="11083636" cy="313086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C3C91AF-601B-FAD6-B87D-4DB8FCAD2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467" y="2711101"/>
            <a:ext cx="4560004" cy="238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936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ADF8231-2EB8-360B-2575-7942B9A1E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341980"/>
            <a:ext cx="11083636" cy="417403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68BA9AE-8A26-C507-8BA4-B58207699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950" y="3795832"/>
            <a:ext cx="525885" cy="43174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59EC191-D65B-FF27-6A9A-1FB324B92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810" y="3795832"/>
            <a:ext cx="525885" cy="43174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264D9F0-07A4-5053-3478-C39F51955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949" y="4655924"/>
            <a:ext cx="525885" cy="43174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A57215A-F71E-5B7E-5335-EE48F2505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810" y="4655924"/>
            <a:ext cx="525885" cy="43174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7527995-169F-3421-17E7-E97F54510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869" y="2652832"/>
            <a:ext cx="2683412" cy="43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759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4licmk53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5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6">
      <vt:lpstr>Office 主题​​</vt:lpstr>
      <vt:lpstr>Slide 1</vt:lpstr>
      <vt:lpstr>Slide 2</vt:lpstr>
      <vt:lpstr>Slide 3</vt:lpstr>
      <vt:lpstr>Slide 4</vt:lpstr>
      <vt:lpstr>Slide 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lastModifiedBy>天天向上</cp:lastModifiedBy>
  <cp:revision>2</cp:revision>
  <dcterms:created xsi:type="dcterms:W3CDTF">2022-03-04T02:55:00Z</dcterms:created>
  <dcterms:modified xsi:type="dcterms:W3CDTF">2023-06-18T23:24:07Z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1A0596D79D4449279512839365372EBF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v1.0_library_jILthEpMIJVWZ5AQgiMFQQ==</vt:lpwstr>
  </property>
</Properties>
</file>