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2648" r:id="rId1"/>
    <p:sldMasterId id="2147502685" r:id="rId2"/>
  </p:sldMasterIdLst>
  <p:notesMasterIdLst>
    <p:notesMasterId r:id="rId3"/>
  </p:notesMasterIdLst>
  <p:sldIdLst>
    <p:sldId id="9051" r:id="rId4"/>
    <p:sldId id="9055" r:id="rId5"/>
    <p:sldId id="9058" r:id="rId6"/>
    <p:sldId id="9061" r:id="rId7"/>
    <p:sldId id="9067" r:id="rId9"/>
    <p:sldId id="9070" r:id="rId10"/>
    <p:sldId id="9073" r:id="rId11"/>
    <p:sldId id="9076" r:id="rId12"/>
    <p:sldId id="9082" r:id="rId14"/>
    <p:sldId id="9085" r:id="rId15"/>
    <p:sldId id="9088" r:id="rId16"/>
    <p:sldId id="9091" r:id="rId17"/>
    <p:sldId id="9097" r:id="rId19"/>
    <p:sldId id="9100" r:id="rId20"/>
    <p:sldId id="9103" r:id="rId21"/>
    <p:sldId id="9106" r:id="rId22"/>
    <p:sldId id="9112" r:id="rId24"/>
    <p:sldId id="9115" r:id="rId25"/>
    <p:sldId id="9118" r:id="rId26"/>
    <p:sldId id="9121" r:id="rId27"/>
    <p:sldId id="9127" r:id="rId29"/>
    <p:sldId id="9130" r:id="rId30"/>
    <p:sldId id="9133" r:id="rId31"/>
    <p:sldId id="9136" r:id="rId32"/>
    <p:sldId id="9139" r:id="rId33"/>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tableStyles" Target="tableStyles.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48" name="幻灯片图像占位符 1"/>
          <p:cNvSpPr>
            <a:spLocks noChangeAspect="1" noRot="1" noGrp="1"/>
          </p:cNvSpPr>
          <p:nvPr>
            <p:ph type="sldImg"/>
          </p:nvPr>
        </p:nvSpPr>
        <p:spPr/>
      </p:sp>
      <p:sp>
        <p:nvSpPr>
          <p:cNvPr id="1048650" name="备注占位符 2"/>
          <p:cNvSpPr>
            <a:spLocks noGrp="1"/>
          </p:cNvSpPr>
          <p:nvPr>
            <p:ph type="body" idx="1"/>
          </p:nvPr>
        </p:nvSpPr>
        <p:spPr/>
        <p:txBody>
          <a:bodyPr/>
          <a:p>
            <a:endParaRPr altLang="en-US" dirty="0" lang="zh-CN"/>
          </a:p>
        </p:txBody>
      </p:sp>
      <p:sp>
        <p:nvSpPr>
          <p:cNvPr id="1048652"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image" Target="../media/image3.png"/><Relationship Id="rId7" Type="http://schemas.openxmlformats.org/officeDocument/2006/relationships/tags" Target="../tags/tag4.xml"/><Relationship Id="rId8" Type="http://schemas.openxmlformats.org/officeDocument/2006/relationships/image" Target="../media/image4.png"/><Relationship Id="rId9" Type="http://schemas.openxmlformats.org/officeDocument/2006/relationships/tags" Target="../tags/tag5.xml"/><Relationship Id="rId10" Type="http://schemas.openxmlformats.org/officeDocument/2006/relationships/tags" Target="../tags/tag6.xml"/><Relationship Id="rId11" Type="http://schemas.openxmlformats.org/officeDocument/2006/relationships/tags" Target="../tags/tag7.xml"/><Relationship Id="rId12" Type="http://schemas.openxmlformats.org/officeDocument/2006/relationships/tags" Target="../tags/tag8.xml"/><Relationship Id="rId13" Type="http://schemas.openxmlformats.org/officeDocument/2006/relationships/tags" Target="../tags/tag9.xml"/><Relationship Id="rId14" Type="http://schemas.openxmlformats.org/officeDocument/2006/relationships/image" Target="../media/image5.png"/><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0.xml"/><Relationship Id="rId2" Type="http://schemas.openxmlformats.org/officeDocument/2006/relationships/tags" Target="../tags/tag11.xml"/><Relationship Id="rId3" Type="http://schemas.openxmlformats.org/officeDocument/2006/relationships/tags" Target="../tags/tag12.xml"/><Relationship Id="rId4" Type="http://schemas.openxmlformats.org/officeDocument/2006/relationships/tags" Target="../tags/tag13.xml"/><Relationship Id="rId5" Type="http://schemas.openxmlformats.org/officeDocument/2006/relationships/tags" Target="../tags/tag14.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image" Target="../media/image6.png"/><Relationship Id="rId3" Type="http://schemas.openxmlformats.org/officeDocument/2006/relationships/tags" Target="../tags/tag16.xml"/><Relationship Id="rId4" Type="http://schemas.openxmlformats.org/officeDocument/2006/relationships/image" Target="../media/image7.png"/><Relationship Id="rId5" Type="http://schemas.openxmlformats.org/officeDocument/2006/relationships/tags" Target="../tags/tag17.xml"/><Relationship Id="rId6" Type="http://schemas.openxmlformats.org/officeDocument/2006/relationships/image" Target="../media/image8.png"/><Relationship Id="rId7" Type="http://schemas.openxmlformats.org/officeDocument/2006/relationships/tags" Target="../tags/tag18.xml"/><Relationship Id="rId8" Type="http://schemas.openxmlformats.org/officeDocument/2006/relationships/tags" Target="../tags/tag19.xml"/><Relationship Id="rId9" Type="http://schemas.openxmlformats.org/officeDocument/2006/relationships/tags" Target="../tags/tag20.xml"/><Relationship Id="rId10" Type="http://schemas.openxmlformats.org/officeDocument/2006/relationships/tags" Target="../tags/tag21.xml"/><Relationship Id="rId11" Type="http://schemas.openxmlformats.org/officeDocument/2006/relationships/tags" Target="../tags/tag22.xml"/><Relationship Id="rId12" Type="http://schemas.openxmlformats.org/officeDocument/2006/relationships/image" Target="../media/image5.png"/><Relationship Id="rId13" Type="http://schemas.openxmlformats.org/officeDocument/2006/relationships/tags" Target="../tags/tag23.xml"/><Relationship Id="rId14" Type="http://schemas.openxmlformats.org/officeDocument/2006/relationships/image" Target="../media/image4.png"/><Relationship Id="rId15"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9.png"/><Relationship Id="rId3" Type="http://schemas.openxmlformats.org/officeDocument/2006/relationships/tags" Target="../tags/tag25.xml"/><Relationship Id="rId4" Type="http://schemas.openxmlformats.org/officeDocument/2006/relationships/image" Target="../media/image10.png"/><Relationship Id="rId5" Type="http://schemas.openxmlformats.org/officeDocument/2006/relationships/tags" Target="../tags/tag26.xml"/><Relationship Id="rId6" Type="http://schemas.openxmlformats.org/officeDocument/2006/relationships/image" Target="../media/image11.png"/><Relationship Id="rId7" Type="http://schemas.openxmlformats.org/officeDocument/2006/relationships/tags" Target="../tags/tag27.xml"/><Relationship Id="rId8" Type="http://schemas.openxmlformats.org/officeDocument/2006/relationships/tags" Target="../tags/tag28.xml"/><Relationship Id="rId9" Type="http://schemas.openxmlformats.org/officeDocument/2006/relationships/tags" Target="../tags/tag29.xml"/><Relationship Id="rId10" Type="http://schemas.openxmlformats.org/officeDocument/2006/relationships/image" Target="../media/image4.png"/><Relationship Id="rId11" Type="http://schemas.openxmlformats.org/officeDocument/2006/relationships/tags" Target="../tags/tag30.xml"/><Relationship Id="rId12" Type="http://schemas.openxmlformats.org/officeDocument/2006/relationships/image" Target="../media/image5.png"/><Relationship Id="rId1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tags" Target="../tags/tag35.xml"/><Relationship Id="rId6" Type="http://schemas.openxmlformats.org/officeDocument/2006/relationships/tags" Target="../tags/tag36.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tags" Target="../tags/tag38.xml"/><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tags" Target="../tags/tag41.xml"/><Relationship Id="rId6" Type="http://schemas.openxmlformats.org/officeDocument/2006/relationships/tags" Target="../tags/tag42.xml"/><Relationship Id="rId7" Type="http://schemas.openxmlformats.org/officeDocument/2006/relationships/tags" Target="../tags/tag43.xml"/><Relationship Id="rId8" Type="http://schemas.openxmlformats.org/officeDocument/2006/relationships/tags" Target="../tags/tag44.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5.xml"/><Relationship Id="rId2" Type="http://schemas.openxmlformats.org/officeDocument/2006/relationships/tags" Target="../tags/tag46.xml"/><Relationship Id="rId3" Type="http://schemas.openxmlformats.org/officeDocument/2006/relationships/tags" Target="../tags/tag47.xml"/><Relationship Id="rId4" Type="http://schemas.openxmlformats.org/officeDocument/2006/relationships/tags" Target="../tags/tag48.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9.xml"/><Relationship Id="rId2" Type="http://schemas.openxmlformats.org/officeDocument/2006/relationships/tags" Target="../tags/tag50.xml"/><Relationship Id="rId3" Type="http://schemas.openxmlformats.org/officeDocument/2006/relationships/tags" Target="../tags/tag51.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tags" Target="../tags/tag53.xml"/><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tags" Target="../tags/tag57.xml"/><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tags" Target="../tags/tag60.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image" Target="../media/image12.png"/><Relationship Id="rId3" Type="http://schemas.openxmlformats.org/officeDocument/2006/relationships/tags" Target="../tags/tag62.xml"/><Relationship Id="rId4" Type="http://schemas.openxmlformats.org/officeDocument/2006/relationships/image" Target="../media/image13.png"/><Relationship Id="rId5" Type="http://schemas.openxmlformats.org/officeDocument/2006/relationships/tags" Target="../tags/tag63.xml"/><Relationship Id="rId6" Type="http://schemas.openxmlformats.org/officeDocument/2006/relationships/image" Target="../media/image14.png"/><Relationship Id="rId7" Type="http://schemas.openxmlformats.org/officeDocument/2006/relationships/tags" Target="../tags/tag64.xml"/><Relationship Id="rId8" Type="http://schemas.openxmlformats.org/officeDocument/2006/relationships/tags" Target="../tags/tag65.xml"/><Relationship Id="rId9" Type="http://schemas.openxmlformats.org/officeDocument/2006/relationships/tags" Target="../tags/tag66.xml"/><Relationship Id="rId10" Type="http://schemas.openxmlformats.org/officeDocument/2006/relationships/tags" Target="../tags/tag67.xml"/><Relationship Id="rId11" Type="http://schemas.openxmlformats.org/officeDocument/2006/relationships/image" Target="../media/image4.png"/><Relationship Id="rId12" Type="http://schemas.openxmlformats.org/officeDocument/2006/relationships/tags" Target="../tags/tag68.xml"/><Relationship Id="rId13" Type="http://schemas.openxmlformats.org/officeDocument/2006/relationships/image" Target="../media/image5.png"/><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9" name="@svg_varObj2"/>
          <p:cNvPicPr>
            <a:picLocks noChangeAspect="1"/>
          </p:cNvPicPr>
          <p:nvPr userDrawn="1">
            <p:custDataLst>
              <p:tags r:id="rId1"/>
            </p:custDataLst>
          </p:nvPr>
        </p:nvPicPr>
        <p:blipFill>
          <a:blip xmlns:r="http://schemas.openxmlformats.org/officeDocument/2006/relationships" r:embed="rId2"/>
          <a:stretch>
            <a:fillRect/>
          </a:stretch>
        </p:blipFill>
        <p:spPr>
          <a:xfrm>
            <a:off x="0" y="1955083"/>
            <a:ext cx="11811000" cy="4912459"/>
          </a:xfrm>
          <a:prstGeom prst="rect"/>
        </p:spPr>
      </p:pic>
      <p:pic>
        <p:nvPicPr>
          <p:cNvPr id="2097161" name="@svg_varObj1"/>
          <p:cNvPicPr>
            <a:picLocks noChangeAspect="1"/>
          </p:cNvPicPr>
          <p:nvPr userDrawn="1">
            <p:custDataLst>
              <p:tags r:id="rId3"/>
            </p:custDataLst>
          </p:nvPr>
        </p:nvPicPr>
        <p:blipFill>
          <a:blip xmlns:r="http://schemas.openxmlformats.org/officeDocument/2006/relationships" r:embed="rId4"/>
          <a:stretch>
            <a:fillRect/>
          </a:stretch>
        </p:blipFill>
        <p:spPr>
          <a:xfrm>
            <a:off x="0" y="1955083"/>
            <a:ext cx="11811000" cy="4912459"/>
          </a:xfrm>
          <a:prstGeom prst="rect"/>
        </p:spPr>
      </p:pic>
      <p:pic>
        <p:nvPicPr>
          <p:cNvPr id="2097163" name="@png_pic"/>
          <p:cNvPicPr>
            <a:picLocks noChangeAspect="1"/>
          </p:cNvPicPr>
          <p:nvPr userDrawn="1">
            <p:custDataLst>
              <p:tags r:id="rId5"/>
            </p:custDataLst>
          </p:nvPr>
        </p:nvPicPr>
        <p:blipFill>
          <a:blip xmlns:r="http://schemas.openxmlformats.org/officeDocument/2006/relationships" r:embed="rId6"/>
          <a:stretch>
            <a:fillRect/>
          </a:stretch>
        </p:blipFill>
        <p:spPr>
          <a:xfrm>
            <a:off x="0" y="1964639"/>
            <a:ext cx="11811000" cy="4912459"/>
          </a:xfrm>
          <a:prstGeom prst="rect"/>
        </p:spPr>
      </p:pic>
      <p:pic>
        <p:nvPicPr>
          <p:cNvPr id="2097165" name="@svg_logo"/>
          <p:cNvPicPr>
            <a:picLocks noChangeAspect="1"/>
          </p:cNvPicPr>
          <p:nvPr userDrawn="1">
            <p:custDataLst>
              <p:tags r:id="rId7"/>
            </p:custDataLst>
          </p:nvPr>
        </p:nvPicPr>
        <p:blipFill>
          <a:blip xmlns:r="http://schemas.openxmlformats.org/officeDocument/2006/relationships" r:embed="rId8"/>
          <a:stretch>
            <a:fillRect/>
          </a:stretch>
        </p:blipFill>
        <p:spPr>
          <a:xfrm>
            <a:off x="10829426" y="528590"/>
            <a:ext cx="509134" cy="128430"/>
          </a:xfrm>
          <a:prstGeom prst="rect"/>
        </p:spPr>
      </p:pic>
      <p:sp>
        <p:nvSpPr>
          <p:cNvPr id="1048668" name="标题 1"/>
          <p:cNvSpPr>
            <a:spLocks noGrp="1"/>
          </p:cNvSpPr>
          <p:nvPr userDrawn="1">
            <p:ph type="ctrTitle" hasCustomPrompt="1"/>
            <p:custDataLst>
              <p:tags r:id="rId9"/>
            </p:custDataLst>
          </p:nvPr>
        </p:nvSpPr>
        <p:spPr>
          <a:xfrm>
            <a:off x="5322498" y="1619884"/>
            <a:ext cx="6031302" cy="2274266"/>
          </a:xfrm>
        </p:spPr>
        <p:txBody>
          <a:bodyPr anchor="b">
            <a:normAutofit/>
          </a:bodyPr>
          <a:lstStyle>
            <a:lvl1pPr algn="r">
              <a:lnSpc>
                <a:spcPct val="100000"/>
              </a:lnSpc>
              <a:defRPr sz="5400"/>
            </a:lvl1pPr>
          </a:lstStyle>
          <a:p>
            <a:r>
              <a:rPr altLang="en-US" dirty="0" lang="zh-CN"/>
              <a:t>单击此处编辑母</a:t>
            </a:r>
            <a:br>
              <a:rPr altLang="zh-CN" dirty="0" lang="en-US"/>
            </a:br>
            <a:r>
              <a:rPr altLang="en-US" dirty="0" lang="zh-CN"/>
              <a:t>版标题样式</a:t>
            </a:r>
            <a:endParaRPr altLang="en-US" dirty="0" lang="zh-CN"/>
          </a:p>
        </p:txBody>
      </p:sp>
      <p:sp>
        <p:nvSpPr>
          <p:cNvPr id="1048670" name="副标题 2"/>
          <p:cNvSpPr>
            <a:spLocks noGrp="1"/>
          </p:cNvSpPr>
          <p:nvPr userDrawn="1">
            <p:ph type="subTitle" idx="1"/>
            <p:custDataLst>
              <p:tags r:id="rId10"/>
            </p:custDataLst>
          </p:nvPr>
        </p:nvSpPr>
        <p:spPr>
          <a:xfrm>
            <a:off x="7090912" y="4038150"/>
            <a:ext cx="4262887" cy="972000"/>
          </a:xfrm>
        </p:spPr>
        <p:txBody>
          <a:bodyPr>
            <a:normAutofit/>
          </a:bodyPr>
          <a:lstStyle>
            <a:lvl1pPr algn="r" indent="0" marL="0">
              <a:lnSpc>
                <a:spcPct val="100000"/>
              </a:lnSpc>
              <a:buNone/>
              <a:defRPr sz="1600">
                <a:solidFill>
                  <a:schemeClr val="tx1">
                    <a:lumMod val="65000"/>
                    <a:lumOff val="35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2" name="公司名占位符 6"/>
          <p:cNvSpPr>
            <a:spLocks noGrp="1"/>
          </p:cNvSpPr>
          <p:nvPr userDrawn="1">
            <p:ph type="body" sz="quarter" idx="13" hasCustomPrompt="1"/>
            <p:custDataLst>
              <p:tags r:id="rId11"/>
            </p:custDataLst>
          </p:nvPr>
        </p:nvSpPr>
        <p:spPr>
          <a:xfrm>
            <a:off x="857250" y="366417"/>
            <a:ext cx="9328150" cy="504000"/>
          </a:xfrm>
        </p:spPr>
        <p:txBody>
          <a:bodyPr anchor="ctr">
            <a:normAutofit/>
          </a:bodyPr>
          <a:lstStyle>
            <a:lvl1pPr indent="0" marL="0">
              <a:lnSpc>
                <a:spcPct val="100000"/>
              </a:lnSpc>
              <a:buNone/>
              <a:defRPr sz="1200">
                <a:solidFill>
                  <a:schemeClr val="tx1">
                    <a:lumMod val="85000"/>
                    <a:lumOff val="15000"/>
                  </a:schemeClr>
                </a:solidFill>
              </a:defRPr>
            </a:lvl1pPr>
          </a:lstStyle>
          <a:p>
            <a:pPr lvl="0"/>
            <a:r>
              <a:rPr altLang="en-US" dirty="0" lang="zh-CN"/>
              <a:t>公司名占位符</a:t>
            </a:r>
            <a:endParaRPr altLang="en-US" dirty="0" lang="zh-CN"/>
          </a:p>
        </p:txBody>
      </p:sp>
      <p:sp>
        <p:nvSpPr>
          <p:cNvPr id="1048674" name="署名占位符 10"/>
          <p:cNvSpPr>
            <a:spLocks noGrp="1"/>
          </p:cNvSpPr>
          <p:nvPr userDrawn="1">
            <p:ph type="body" sz="quarter" idx="17" hasCustomPrompt="1"/>
            <p:custDataLst>
              <p:tags r:id="rId12"/>
            </p:custDataLst>
          </p:nvPr>
        </p:nvSpPr>
        <p:spPr>
          <a:xfrm>
            <a:off x="8610600" y="5182846"/>
            <a:ext cx="2743200" cy="504000"/>
          </a:xfrm>
        </p:spPr>
        <p:txBody>
          <a:bodyPr anchor="ctr">
            <a:normAutofit/>
          </a:bodyPr>
          <a:lstStyle>
            <a:lvl1pPr algn="r" indent="0" marL="0">
              <a:lnSpc>
                <a:spcPct val="100000"/>
              </a:lnSpc>
              <a:buNone/>
              <a:defRPr sz="1800"/>
            </a:lvl1pPr>
          </a:lstStyle>
          <a:p>
            <a:pPr lvl="0"/>
            <a:r>
              <a:rPr altLang="en-US" dirty="0" lang="zh-CN"/>
              <a:t>署名占位符</a:t>
            </a:r>
            <a:endParaRPr altLang="en-US" dirty="0" lang="zh-CN"/>
          </a:p>
        </p:txBody>
      </p:sp>
      <p:pic>
        <p:nvPicPr>
          <p:cNvPr id="2097167" name="@svg_line"/>
          <p:cNvPicPr preferRelativeResize="0">
            <a:picLocks/>
          </p:cNvPicPr>
          <p:nvPr userDrawn="1">
            <p:custDataLst>
              <p:tags r:id="rId13"/>
            </p:custDataLst>
          </p:nvPr>
        </p:nvPicPr>
        <p:blipFill>
          <a:blip xmlns:r="http://schemas.openxmlformats.org/officeDocument/2006/relationships" r:embed="rId14"/>
          <a:stretch>
            <a:fillRect/>
          </a:stretch>
        </p:blipFill>
        <p:spPr>
          <a:xfrm>
            <a:off x="822961" y="849815"/>
            <a:ext cx="10584000" cy="18000"/>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35" name=""/>
        <p:cNvGrpSpPr/>
        <p:nvPr/>
      </p:nvGrpSpPr>
      <p:grpSpPr>
        <a:xfrm>
          <a:off x="0" y="0"/>
          <a:ext cx="0" cy="0"/>
          <a:chOff x="0" y="0"/>
          <a:chExt cx="0" cy="0"/>
        </a:xfrm>
      </p:grpSpPr>
      <p:sp>
        <p:nvSpPr>
          <p:cNvPr id="104867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7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8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82" name="页脚占位符 4"/>
          <p:cNvSpPr>
            <a:spLocks noGrp="1"/>
          </p:cNvSpPr>
          <p:nvPr>
            <p:ph type="ftr" sz="quarter" idx="11"/>
            <p:custDataLst>
              <p:tags r:id="rId4"/>
            </p:custDataLst>
          </p:nvPr>
        </p:nvSpPr>
        <p:spPr/>
        <p:txBody>
          <a:bodyPr/>
          <a:p>
            <a:endParaRPr altLang="en-US" lang="zh-CN"/>
          </a:p>
        </p:txBody>
      </p:sp>
      <p:sp>
        <p:nvSpPr>
          <p:cNvPr id="104868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9" name="@svg_varObj2"/>
          <p:cNvPicPr>
            <a:picLocks noChangeAspect="1"/>
          </p:cNvPicPr>
          <p:nvPr userDrawn="1">
            <p:custDataLst>
              <p:tags r:id="rId1"/>
            </p:custDataLst>
          </p:nvPr>
        </p:nvPicPr>
        <p:blipFill>
          <a:blip xmlns:r="http://schemas.openxmlformats.org/officeDocument/2006/relationships" r:embed="rId2"/>
          <a:stretch>
            <a:fillRect/>
          </a:stretch>
        </p:blipFill>
        <p:spPr>
          <a:xfrm>
            <a:off x="0" y="2785669"/>
            <a:ext cx="8057133" cy="4068130"/>
          </a:xfrm>
          <a:prstGeom prst="rect"/>
        </p:spPr>
      </p:pic>
      <p:pic>
        <p:nvPicPr>
          <p:cNvPr id="2097171" name="@svg_varObj1"/>
          <p:cNvPicPr>
            <a:picLocks noChangeAspect="1"/>
          </p:cNvPicPr>
          <p:nvPr userDrawn="1">
            <p:custDataLst>
              <p:tags r:id="rId3"/>
            </p:custDataLst>
          </p:nvPr>
        </p:nvPicPr>
        <p:blipFill>
          <a:blip xmlns:r="http://schemas.openxmlformats.org/officeDocument/2006/relationships" r:embed="rId4"/>
          <a:stretch>
            <a:fillRect/>
          </a:stretch>
        </p:blipFill>
        <p:spPr>
          <a:xfrm>
            <a:off x="0" y="2785669"/>
            <a:ext cx="8057133" cy="4068130"/>
          </a:xfrm>
          <a:prstGeom prst="rect"/>
        </p:spPr>
      </p:pic>
      <p:pic>
        <p:nvPicPr>
          <p:cNvPr id="2097173" name="@png_pic"/>
          <p:cNvPicPr>
            <a:picLocks noChangeAspect="1"/>
          </p:cNvPicPr>
          <p:nvPr userDrawn="1">
            <p:custDataLst>
              <p:tags r:id="rId5"/>
            </p:custDataLst>
          </p:nvPr>
        </p:nvPicPr>
        <p:blipFill>
          <a:blip xmlns:r="http://schemas.openxmlformats.org/officeDocument/2006/relationships" r:embed="rId6"/>
          <a:stretch>
            <a:fillRect/>
          </a:stretch>
        </p:blipFill>
        <p:spPr>
          <a:xfrm>
            <a:off x="0" y="2785669"/>
            <a:ext cx="8057133" cy="4068130"/>
          </a:xfrm>
          <a:prstGeom prst="rect"/>
        </p:spPr>
      </p:pic>
      <p:sp>
        <p:nvSpPr>
          <p:cNvPr id="1048686" name="标题 1"/>
          <p:cNvSpPr>
            <a:spLocks noGrp="1"/>
          </p:cNvSpPr>
          <p:nvPr>
            <p:ph type="title" hasCustomPrompt="1"/>
            <p:custDataLst>
              <p:tags r:id="rId7"/>
            </p:custDataLst>
          </p:nvPr>
        </p:nvSpPr>
        <p:spPr>
          <a:xfrm>
            <a:off x="1754188" y="1009199"/>
            <a:ext cx="2880000" cy="2568390"/>
          </a:xfrm>
        </p:spPr>
        <p:txBody>
          <a:bodyPr anchor="ctr">
            <a:normAutofit/>
          </a:bodyPr>
          <a:lstStyle>
            <a:lvl1pPr>
              <a:defRPr sz="4400"/>
            </a:lvl1pPr>
          </a:lstStyle>
          <a:p>
            <a:r>
              <a:rPr altLang="en-US" dirty="0" lang="zh-CN"/>
              <a:t>标题</a:t>
            </a:r>
            <a:endParaRPr altLang="en-US" dirty="0" lang="zh-CN"/>
          </a:p>
        </p:txBody>
      </p:sp>
      <p:sp>
        <p:nvSpPr>
          <p:cNvPr id="1048688" name="日期占位符 3"/>
          <p:cNvSpPr>
            <a:spLocks noGrp="1"/>
          </p:cNvSpPr>
          <p:nvPr>
            <p:ph type="dt" sz="half" idx="10"/>
            <p:custDataLst>
              <p:tags r:id="rId8"/>
            </p:custDataLst>
          </p:nvPr>
        </p:nvSpPr>
        <p:spPr/>
        <p:txBody>
          <a:bodyPr/>
          <a:p>
            <a:fld id="{5592522B-0F24-4480-B9DD-A9474A6880D6}" type="datetimeFigureOut">
              <a:rPr altLang="en-US" lang="zh-CN" smtClean="0"/>
            </a:fld>
            <a:endParaRPr altLang="en-US" lang="zh-CN"/>
          </a:p>
        </p:txBody>
      </p:sp>
      <p:sp>
        <p:nvSpPr>
          <p:cNvPr id="1048690" name="页脚占位符 4"/>
          <p:cNvSpPr>
            <a:spLocks noGrp="1"/>
          </p:cNvSpPr>
          <p:nvPr>
            <p:ph type="ftr" sz="quarter" idx="11"/>
            <p:custDataLst>
              <p:tags r:id="rId9"/>
            </p:custDataLst>
          </p:nvPr>
        </p:nvSpPr>
        <p:spPr/>
        <p:txBody>
          <a:bodyPr/>
          <a:p>
            <a:endParaRPr altLang="en-US" lang="zh-CN"/>
          </a:p>
        </p:txBody>
      </p:sp>
      <p:sp>
        <p:nvSpPr>
          <p:cNvPr id="1048692" name="灯片编号占位符 5"/>
          <p:cNvSpPr>
            <a:spLocks noGrp="1"/>
          </p:cNvSpPr>
          <p:nvPr>
            <p:ph type="sldNum" sz="quarter" idx="12"/>
            <p:custDataLst>
              <p:tags r:id="rId10"/>
            </p:custDataLst>
          </p:nvPr>
        </p:nvSpPr>
        <p:spPr/>
        <p:txBody>
          <a:bodyPr/>
          <a:p>
            <a:fld id="{BE5F26B5-172A-4DC2-B0B7-181CFC56B87C}" type="slidenum">
              <a:rPr altLang="en-US" lang="zh-CN" smtClean="0"/>
            </a:fld>
            <a:endParaRPr altLang="en-US" lang="zh-CN"/>
          </a:p>
        </p:txBody>
      </p:sp>
      <p:pic>
        <p:nvPicPr>
          <p:cNvPr id="2097175" name="@svg_line"/>
          <p:cNvPicPr preferRelativeResize="0">
            <a:picLocks/>
          </p:cNvPicPr>
          <p:nvPr userDrawn="1">
            <p:custDataLst>
              <p:tags r:id="rId11"/>
            </p:custDataLst>
          </p:nvPr>
        </p:nvPicPr>
        <p:blipFill>
          <a:blip xmlns:r="http://schemas.openxmlformats.org/officeDocument/2006/relationships" r:embed="rId12"/>
          <a:stretch>
            <a:fillRect/>
          </a:stretch>
        </p:blipFill>
        <p:spPr>
          <a:xfrm>
            <a:off x="822961" y="849815"/>
            <a:ext cx="10584000" cy="18000"/>
          </a:xfrm>
          <a:prstGeom prst="rect"/>
        </p:spPr>
      </p:pic>
      <p:pic>
        <p:nvPicPr>
          <p:cNvPr id="2097177" name="@svg_logo"/>
          <p:cNvPicPr>
            <a:picLocks noChangeAspect="1"/>
          </p:cNvPicPr>
          <p:nvPr userDrawn="1">
            <p:custDataLst>
              <p:tags r:id="rId13"/>
            </p:custDataLst>
          </p:nvPr>
        </p:nvPicPr>
        <p:blipFill>
          <a:blip xmlns:r="http://schemas.openxmlformats.org/officeDocument/2006/relationships" r:embed="rId14"/>
          <a:stretch>
            <a:fillRect/>
          </a:stretch>
        </p:blipFill>
        <p:spPr>
          <a:xfrm>
            <a:off x="10829426" y="528590"/>
            <a:ext cx="509134" cy="128430"/>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79" name="@svg_varObj2"/>
          <p:cNvPicPr>
            <a:picLocks noChangeAspect="1"/>
          </p:cNvPicPr>
          <p:nvPr userDrawn="1">
            <p:custDataLst>
              <p:tags r:id="rId1"/>
            </p:custDataLst>
          </p:nvPr>
        </p:nvPicPr>
        <p:blipFill>
          <a:blip xmlns:r="http://schemas.openxmlformats.org/officeDocument/2006/relationships" r:embed="rId2"/>
          <a:stretch>
            <a:fillRect/>
          </a:stretch>
        </p:blipFill>
        <p:spPr>
          <a:xfrm>
            <a:off x="0" y="1088390"/>
            <a:ext cx="12192000" cy="5794375"/>
          </a:xfrm>
          <a:prstGeom prst="rect"/>
        </p:spPr>
      </p:pic>
      <p:pic>
        <p:nvPicPr>
          <p:cNvPr id="2097181" name="@svg_varObj1"/>
          <p:cNvPicPr>
            <a:picLocks noChangeAspect="1"/>
          </p:cNvPicPr>
          <p:nvPr userDrawn="1">
            <p:custDataLst>
              <p:tags r:id="rId3"/>
            </p:custDataLst>
          </p:nvPr>
        </p:nvPicPr>
        <p:blipFill>
          <a:blip xmlns:r="http://schemas.openxmlformats.org/officeDocument/2006/relationships" r:embed="rId4"/>
          <a:stretch>
            <a:fillRect/>
          </a:stretch>
        </p:blipFill>
        <p:spPr>
          <a:xfrm>
            <a:off x="0" y="1088390"/>
            <a:ext cx="12192000" cy="5794375"/>
          </a:xfrm>
          <a:prstGeom prst="rect"/>
        </p:spPr>
      </p:pic>
      <p:pic>
        <p:nvPicPr>
          <p:cNvPr id="2097183" name="@png_pic"/>
          <p:cNvPicPr>
            <a:picLocks noChangeAspect="1"/>
          </p:cNvPicPr>
          <p:nvPr userDrawn="1">
            <p:custDataLst>
              <p:tags r:id="rId5"/>
            </p:custDataLst>
          </p:nvPr>
        </p:nvPicPr>
        <p:blipFill>
          <a:blip xmlns:r="http://schemas.openxmlformats.org/officeDocument/2006/relationships" r:embed="rId6"/>
          <a:stretch>
            <a:fillRect/>
          </a:stretch>
        </p:blipFill>
        <p:spPr>
          <a:xfrm>
            <a:off x="0" y="1098550"/>
            <a:ext cx="12192000" cy="5794375"/>
          </a:xfrm>
          <a:prstGeom prst="rect"/>
        </p:spPr>
      </p:pic>
      <p:sp>
        <p:nvSpPr>
          <p:cNvPr id="1048694" name="标题 1"/>
          <p:cNvSpPr>
            <a:spLocks noGrp="1"/>
          </p:cNvSpPr>
          <p:nvPr>
            <p:ph type="title" hasCustomPrompt="1"/>
            <p:custDataLst>
              <p:tags r:id="rId7"/>
            </p:custDataLst>
          </p:nvPr>
        </p:nvSpPr>
        <p:spPr>
          <a:xfrm>
            <a:off x="825361" y="3133103"/>
            <a:ext cx="6367550" cy="1743697"/>
          </a:xfrm>
        </p:spPr>
        <p:txBody>
          <a:bodyPr anchor="t">
            <a:normAutofit/>
          </a:bodyPr>
          <a:lstStyle>
            <a:lvl1pPr algn="l">
              <a:defRPr b="0" sz="3200">
                <a:solidFill>
                  <a:schemeClr val="tx1"/>
                </a:solidFill>
              </a:defRPr>
            </a:lvl1pPr>
          </a:lstStyle>
          <a:p>
            <a:r>
              <a:rPr altLang="en-US" dirty="0" lang="zh-CN"/>
              <a:t>单击编辑母版标题</a:t>
            </a:r>
            <a:endParaRPr altLang="en-US" dirty="0" lang="zh-CN"/>
          </a:p>
        </p:txBody>
      </p:sp>
      <p:sp>
        <p:nvSpPr>
          <p:cNvPr id="1048696" name="节编号 3"/>
          <p:cNvSpPr>
            <a:spLocks noGrp="1"/>
          </p:cNvSpPr>
          <p:nvPr>
            <p:ph type="body" sz="quarter" idx="13" hasCustomPrompt="1"/>
            <p:custDataLst>
              <p:tags r:id="rId8"/>
            </p:custDataLst>
          </p:nvPr>
        </p:nvSpPr>
        <p:spPr>
          <a:xfrm>
            <a:off x="822961" y="1781404"/>
            <a:ext cx="6367550" cy="1224000"/>
          </a:xfrm>
        </p:spPr>
        <p:txBody>
          <a:bodyPr anchor="ctr">
            <a:noAutofit/>
          </a:bodyPr>
          <a:lstStyle>
            <a:lvl1pPr algn="l" indent="0" marL="0">
              <a:buNone/>
              <a:defRPr b="1" sz="8000">
                <a:solidFill>
                  <a:schemeClr val="tx1">
                    <a:lumMod val="65000"/>
                    <a:lumOff val="35000"/>
                  </a:schemeClr>
                </a:solidFill>
              </a:defRPr>
            </a:lvl1pPr>
          </a:lstStyle>
          <a:p>
            <a:pPr lvl="0"/>
            <a:r>
              <a:rPr altLang="en-US" dirty="0" lang="zh-CN"/>
              <a:t>节编号</a:t>
            </a:r>
            <a:endParaRPr altLang="en-US" dirty="0" lang="zh-CN"/>
          </a:p>
        </p:txBody>
      </p:sp>
      <p:pic>
        <p:nvPicPr>
          <p:cNvPr id="2097185" name="@svg_logo"/>
          <p:cNvPicPr>
            <a:picLocks noChangeAspect="1"/>
          </p:cNvPicPr>
          <p:nvPr userDrawn="1">
            <p:custDataLst>
              <p:tags r:id="rId9"/>
            </p:custDataLst>
          </p:nvPr>
        </p:nvPicPr>
        <p:blipFill>
          <a:blip xmlns:r="http://schemas.openxmlformats.org/officeDocument/2006/relationships" r:embed="rId10"/>
          <a:stretch>
            <a:fillRect/>
          </a:stretch>
        </p:blipFill>
        <p:spPr>
          <a:xfrm>
            <a:off x="10829426" y="500455"/>
            <a:ext cx="509134" cy="128430"/>
          </a:xfrm>
          <a:prstGeom prst="rect"/>
        </p:spPr>
      </p:pic>
      <p:pic>
        <p:nvPicPr>
          <p:cNvPr id="2097187" name="@svg_line"/>
          <p:cNvPicPr preferRelativeResize="0">
            <a:picLocks/>
          </p:cNvPicPr>
          <p:nvPr userDrawn="1">
            <p:custDataLst>
              <p:tags r:id="rId11"/>
            </p:custDataLst>
          </p:nvPr>
        </p:nvPicPr>
        <p:blipFill>
          <a:blip xmlns:r="http://schemas.openxmlformats.org/officeDocument/2006/relationships" r:embed="rId12"/>
          <a:stretch>
            <a:fillRect/>
          </a:stretch>
        </p:blipFill>
        <p:spPr>
          <a:xfrm>
            <a:off x="822961" y="849815"/>
            <a:ext cx="10584000" cy="18000"/>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698"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00"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2"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6" name="页脚占位符 5"/>
          <p:cNvSpPr>
            <a:spLocks noGrp="1"/>
          </p:cNvSpPr>
          <p:nvPr>
            <p:ph type="ftr" sz="quarter" idx="11"/>
            <p:custDataLst>
              <p:tags r:id="rId5"/>
            </p:custDataLst>
          </p:nvPr>
        </p:nvSpPr>
        <p:spPr/>
        <p:txBody>
          <a:bodyPr/>
          <a:p>
            <a:endParaRPr altLang="en-US" lang="zh-CN"/>
          </a:p>
        </p:txBody>
      </p:sp>
      <p:sp>
        <p:nvSpPr>
          <p:cNvPr id="104870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1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1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14"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18"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22" name="页脚占位符 7"/>
          <p:cNvSpPr>
            <a:spLocks noGrp="1"/>
          </p:cNvSpPr>
          <p:nvPr>
            <p:ph type="ftr" sz="quarter" idx="11"/>
            <p:custDataLst>
              <p:tags r:id="rId7"/>
            </p:custDataLst>
          </p:nvPr>
        </p:nvSpPr>
        <p:spPr/>
        <p:txBody>
          <a:bodyPr/>
          <a:p>
            <a:endParaRPr altLang="en-US" lang="zh-CN"/>
          </a:p>
        </p:txBody>
      </p:sp>
      <p:sp>
        <p:nvSpPr>
          <p:cNvPr id="104872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2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2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0" name="页脚占位符 3"/>
          <p:cNvSpPr>
            <a:spLocks noGrp="1"/>
          </p:cNvSpPr>
          <p:nvPr>
            <p:ph type="ftr" sz="quarter" idx="11"/>
            <p:custDataLst>
              <p:tags r:id="rId3"/>
            </p:custDataLst>
          </p:nvPr>
        </p:nvSpPr>
        <p:spPr/>
        <p:txBody>
          <a:bodyPr/>
          <a:p>
            <a:endParaRPr altLang="en-US" lang="zh-CN"/>
          </a:p>
        </p:txBody>
      </p:sp>
      <p:sp>
        <p:nvSpPr>
          <p:cNvPr id="104873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3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36" name="页脚占位符 2"/>
          <p:cNvSpPr>
            <a:spLocks noGrp="1"/>
          </p:cNvSpPr>
          <p:nvPr>
            <p:ph type="ftr" sz="quarter" idx="11"/>
            <p:custDataLst>
              <p:tags r:id="rId2"/>
            </p:custDataLst>
          </p:nvPr>
        </p:nvSpPr>
        <p:spPr/>
        <p:txBody>
          <a:bodyPr/>
          <a:p>
            <a:endParaRPr altLang="en-US" lang="zh-CN"/>
          </a:p>
        </p:txBody>
      </p:sp>
      <p:sp>
        <p:nvSpPr>
          <p:cNvPr id="104873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40" name="内容占位符 1"/>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44" name="页脚占位符 3"/>
          <p:cNvSpPr>
            <a:spLocks noGrp="1"/>
          </p:cNvSpPr>
          <p:nvPr>
            <p:ph type="ftr" sz="quarter" idx="11"/>
            <p:custDataLst>
              <p:tags r:id="rId3"/>
            </p:custDataLst>
          </p:nvPr>
        </p:nvSpPr>
        <p:spPr/>
        <p:txBody>
          <a:bodyPr/>
          <a:p>
            <a:endParaRPr altLang="en-US" lang="zh-CN"/>
          </a:p>
        </p:txBody>
      </p:sp>
      <p:sp>
        <p:nvSpPr>
          <p:cNvPr id="104874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48"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50"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52"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54" name="页脚占位符 4"/>
          <p:cNvSpPr>
            <a:spLocks noGrp="1"/>
          </p:cNvSpPr>
          <p:nvPr>
            <p:ph type="ftr" sz="quarter" idx="11"/>
            <p:custDataLst>
              <p:tags r:id="rId4"/>
            </p:custDataLst>
          </p:nvPr>
        </p:nvSpPr>
        <p:spPr/>
        <p:txBody>
          <a:bodyPr/>
          <a:p>
            <a:endParaRPr altLang="en-US" lang="zh-CN"/>
          </a:p>
        </p:txBody>
      </p:sp>
      <p:sp>
        <p:nvSpPr>
          <p:cNvPr id="1048756"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89" name="@svg_varObj2"/>
          <p:cNvPicPr>
            <a:picLocks noChangeAspect="1"/>
          </p:cNvPicPr>
          <p:nvPr userDrawn="1">
            <p:custDataLst>
              <p:tags r:id="rId1"/>
            </p:custDataLst>
          </p:nvPr>
        </p:nvPicPr>
        <p:blipFill>
          <a:blip xmlns:r="http://schemas.openxmlformats.org/officeDocument/2006/relationships" r:embed="rId2"/>
          <a:stretch>
            <a:fillRect/>
          </a:stretch>
        </p:blipFill>
        <p:spPr>
          <a:xfrm>
            <a:off x="0" y="1914943"/>
            <a:ext cx="12192000" cy="4973715"/>
          </a:xfrm>
          <a:prstGeom prst="rect"/>
        </p:spPr>
      </p:pic>
      <p:pic>
        <p:nvPicPr>
          <p:cNvPr id="2097191" name="@svg_varObj1"/>
          <p:cNvPicPr>
            <a:picLocks noChangeAspect="1"/>
          </p:cNvPicPr>
          <p:nvPr userDrawn="1">
            <p:custDataLst>
              <p:tags r:id="rId3"/>
            </p:custDataLst>
          </p:nvPr>
        </p:nvPicPr>
        <p:blipFill>
          <a:blip xmlns:r="http://schemas.openxmlformats.org/officeDocument/2006/relationships" r:embed="rId4"/>
          <a:stretch>
            <a:fillRect/>
          </a:stretch>
        </p:blipFill>
        <p:spPr>
          <a:xfrm>
            <a:off x="0" y="1914943"/>
            <a:ext cx="12192000" cy="4973715"/>
          </a:xfrm>
          <a:prstGeom prst="rect"/>
        </p:spPr>
      </p:pic>
      <p:pic>
        <p:nvPicPr>
          <p:cNvPr id="2097193" name="@png_pic"/>
          <p:cNvPicPr>
            <a:picLocks noChangeAspect="1"/>
          </p:cNvPicPr>
          <p:nvPr userDrawn="1">
            <p:custDataLst>
              <p:tags r:id="rId5"/>
            </p:custDataLst>
          </p:nvPr>
        </p:nvPicPr>
        <p:blipFill>
          <a:blip xmlns:r="http://schemas.openxmlformats.org/officeDocument/2006/relationships" r:embed="rId6"/>
          <a:stretch>
            <a:fillRect/>
          </a:stretch>
        </p:blipFill>
        <p:spPr>
          <a:xfrm>
            <a:off x="0" y="1914943"/>
            <a:ext cx="12192000" cy="4973715"/>
          </a:xfrm>
          <a:prstGeom prst="rect"/>
        </p:spPr>
      </p:pic>
      <p:sp>
        <p:nvSpPr>
          <p:cNvPr id="1048758" name="标题 1"/>
          <p:cNvSpPr>
            <a:spLocks noGrp="1"/>
          </p:cNvSpPr>
          <p:nvPr userDrawn="1">
            <p:ph type="ctrTitle"/>
            <p:custDataLst>
              <p:tags r:id="rId7"/>
            </p:custDataLst>
          </p:nvPr>
        </p:nvSpPr>
        <p:spPr>
          <a:xfrm>
            <a:off x="4748980" y="1772761"/>
            <a:ext cx="6604219" cy="1800000"/>
          </a:xfrm>
        </p:spPr>
        <p:txBody>
          <a:bodyPr anchor="b"/>
          <a:lstStyle>
            <a:lvl1pPr algn="r">
              <a:lnSpc>
                <a:spcPct val="100000"/>
              </a:lnSpc>
              <a:defRPr sz="6000"/>
            </a:lvl1pPr>
          </a:lstStyle>
          <a:p>
            <a:r>
              <a:rPr altLang="en-US" dirty="0" lang="zh-CN"/>
              <a:t>单击此处编辑母版标题样式</a:t>
            </a:r>
            <a:endParaRPr altLang="en-US" dirty="0" lang="zh-CN"/>
          </a:p>
        </p:txBody>
      </p:sp>
      <p:sp>
        <p:nvSpPr>
          <p:cNvPr id="1048760" name="公司名占位符 6"/>
          <p:cNvSpPr>
            <a:spLocks noGrp="1"/>
          </p:cNvSpPr>
          <p:nvPr userDrawn="1">
            <p:ph type="body" sz="quarter" idx="13" hasCustomPrompt="1"/>
            <p:custDataLst>
              <p:tags r:id="rId8"/>
            </p:custDataLst>
          </p:nvPr>
        </p:nvSpPr>
        <p:spPr>
          <a:xfrm>
            <a:off x="838799" y="356515"/>
            <a:ext cx="9740301" cy="504000"/>
          </a:xfrm>
        </p:spPr>
        <p:txBody>
          <a:bodyPr anchor="ctr" bIns="0" lIns="0" rIns="0" rtlCol="0" tIns="0" vert="horz">
            <a:normAutofit/>
          </a:bodyPr>
          <a:lstStyle>
            <a:lvl1pPr algn="l"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0" cap="none" dirty="0" sz="1200" i="0" kern="1200" kumimoji="0" lang="zh-CN" noProof="1" normalizeH="0" spc="0" strike="noStrike" u="none">
                <a:solidFill>
                  <a:schemeClr val="tx1">
                    <a:lumMod val="85000"/>
                    <a:lumOff val="15000"/>
                  </a:schemeClr>
                </a:solidFill>
                <a:latin typeface="+mn-lt"/>
                <a:ea typeface="+mn-ea"/>
                <a:cs typeface="+mn-cs"/>
              </a:defRPr>
            </a:lvl1pPr>
          </a:lstStyle>
          <a:p>
            <a:pPr lvl="0"/>
            <a:r>
              <a:rPr>
                <a:sym typeface="+mn-ea"/>
              </a:rPr>
              <a:t>公司名占位符</a:t>
            </a:r>
            <a:endParaRPr>
              <a:sym typeface="+mn-ea"/>
            </a:endParaRPr>
          </a:p>
        </p:txBody>
      </p:sp>
      <p:sp>
        <p:nvSpPr>
          <p:cNvPr id="1048762" name="署名占位符 10"/>
          <p:cNvSpPr>
            <a:spLocks noGrp="1"/>
          </p:cNvSpPr>
          <p:nvPr userDrawn="1">
            <p:ph type="body" sz="quarter" idx="17" hasCustomPrompt="1"/>
            <p:custDataLst>
              <p:tags r:id="rId9"/>
            </p:custDataLst>
          </p:nvPr>
        </p:nvSpPr>
        <p:spPr>
          <a:xfrm>
            <a:off x="4749165" y="3572510"/>
            <a:ext cx="6604635" cy="504190"/>
          </a:xfrm>
        </p:spPr>
        <p:txBody>
          <a:bodyPr anchor="ctr">
            <a:normAutofit/>
          </a:bodyPr>
          <a:lstStyle>
            <a:lvl1pPr algn="r" indent="0" marL="0">
              <a:lnSpc>
                <a:spcPct val="100000"/>
              </a:lnSpc>
              <a:buNone/>
              <a:defRPr sz="1800"/>
            </a:lvl1pPr>
          </a:lstStyle>
          <a:p>
            <a:pPr lvl="0"/>
            <a:r>
              <a:rPr altLang="en-US" dirty="0" lang="zh-CN"/>
              <a:t>署名占位符</a:t>
            </a:r>
            <a:endParaRPr altLang="en-US" dirty="0" lang="zh-CN"/>
          </a:p>
        </p:txBody>
      </p:sp>
      <p:pic>
        <p:nvPicPr>
          <p:cNvPr id="2097195" name="@svg_logo"/>
          <p:cNvPicPr>
            <a:picLocks noChangeAspect="1"/>
          </p:cNvPicPr>
          <p:nvPr userDrawn="1">
            <p:custDataLst>
              <p:tags r:id="rId10"/>
            </p:custDataLst>
          </p:nvPr>
        </p:nvPicPr>
        <p:blipFill>
          <a:blip xmlns:r="http://schemas.openxmlformats.org/officeDocument/2006/relationships" r:embed="rId11"/>
          <a:stretch>
            <a:fillRect/>
          </a:stretch>
        </p:blipFill>
        <p:spPr>
          <a:xfrm>
            <a:off x="10829426" y="528590"/>
            <a:ext cx="509134" cy="128430"/>
          </a:xfrm>
          <a:prstGeom prst="rect"/>
        </p:spPr>
      </p:pic>
      <p:pic>
        <p:nvPicPr>
          <p:cNvPr id="2097197" name="@svg_line"/>
          <p:cNvPicPr preferRelativeResize="0">
            <a:picLocks/>
          </p:cNvPicPr>
          <p:nvPr userDrawn="1">
            <p:custDataLst>
              <p:tags r:id="rId12"/>
            </p:custDataLst>
          </p:nvPr>
        </p:nvPicPr>
        <p:blipFill>
          <a:blip xmlns:r="http://schemas.openxmlformats.org/officeDocument/2006/relationships" r:embed="rId13"/>
          <a:stretch>
            <a:fillRect/>
          </a:stretch>
        </p:blipFill>
        <p:spPr>
          <a:xfrm>
            <a:off x="822961" y="849815"/>
            <a:ext cx="10584000" cy="18000"/>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9.xml"/><Relationship Id="rId13" Type="http://schemas.openxmlformats.org/officeDocument/2006/relationships/image" Target="../media/image15.png"/><Relationship Id="rId14" Type="http://schemas.openxmlformats.org/officeDocument/2006/relationships/tags" Target="../tags/tag70.xml"/><Relationship Id="rId15" Type="http://schemas.openxmlformats.org/officeDocument/2006/relationships/image" Target="../media/image16.png"/><Relationship Id="rId16" Type="http://schemas.openxmlformats.org/officeDocument/2006/relationships/tags" Target="../tags/tag71.xml"/><Relationship Id="rId17" Type="http://schemas.openxmlformats.org/officeDocument/2006/relationships/image" Target="../media/image17.png"/><Relationship Id="rId18" Type="http://schemas.openxmlformats.org/officeDocument/2006/relationships/tags" Target="../tags/tag72.xml"/><Relationship Id="rId19" Type="http://schemas.openxmlformats.org/officeDocument/2006/relationships/tags" Target="../tags/tag73.xml"/><Relationship Id="rId20" Type="http://schemas.openxmlformats.org/officeDocument/2006/relationships/tags" Target="../tags/tag74.xml"/><Relationship Id="rId21" Type="http://schemas.openxmlformats.org/officeDocument/2006/relationships/tags" Target="../tags/tag75.xml"/><Relationship Id="rId22" Type="http://schemas.openxmlformats.org/officeDocument/2006/relationships/tags" Target="../tags/tag76.xml"/><Relationship Id="rId23" Type="http://schemas.openxmlformats.org/officeDocument/2006/relationships/tags" Target="../tags/tag77.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2649" r:id="rId1"/>
    <p:sldLayoutId id="2147502650" r:id="rId2"/>
    <p:sldLayoutId id="2147502651" r:id="rId3"/>
    <p:sldLayoutId id="2147502652" r:id="rId4"/>
    <p:sldLayoutId id="2147502653" r:id="rId5"/>
    <p:sldLayoutId id="2147502654" r:id="rId6"/>
    <p:sldLayoutId id="2147502655" r:id="rId7"/>
    <p:sldLayoutId id="2147502656" r:id="rId8"/>
    <p:sldLayoutId id="2147502657" r:id="rId9"/>
    <p:sldLayoutId id="2147502658" r:id="rId10"/>
    <p:sldLayoutId id="214750265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svg_varObj"/>
          <p:cNvPicPr>
            <a:picLocks noChangeAspect="1"/>
          </p:cNvPicPr>
          <p:nvPr userDrawn="1">
            <p:custDataLst>
              <p:tags r:id="rId12"/>
            </p:custDataLst>
          </p:nvPr>
        </p:nvPicPr>
        <p:blipFill>
          <a:blip xmlns:r="http://schemas.openxmlformats.org/officeDocument/2006/relationships" r:embed="rId13"/>
          <a:stretch>
            <a:fillRect/>
          </a:stretch>
        </p:blipFill>
        <p:spPr>
          <a:xfrm>
            <a:off x="5130800" y="3651250"/>
            <a:ext cx="7042785" cy="3206750"/>
          </a:xfrm>
          <a:prstGeom prst="rect"/>
        </p:spPr>
      </p:pic>
      <p:pic>
        <p:nvPicPr>
          <p:cNvPr id="2097155" name="@svg_varObj"/>
          <p:cNvPicPr>
            <a:picLocks noChangeAspect="1"/>
          </p:cNvPicPr>
          <p:nvPr userDrawn="1">
            <p:custDataLst>
              <p:tags r:id="rId14"/>
            </p:custDataLst>
          </p:nvPr>
        </p:nvPicPr>
        <p:blipFill>
          <a:blip xmlns:r="http://schemas.openxmlformats.org/officeDocument/2006/relationships" r:embed="rId15"/>
          <a:stretch>
            <a:fillRect/>
          </a:stretch>
        </p:blipFill>
        <p:spPr>
          <a:xfrm>
            <a:off x="5130800" y="3651250"/>
            <a:ext cx="7042785" cy="3206750"/>
          </a:xfrm>
          <a:prstGeom prst="rect"/>
        </p:spPr>
      </p:pic>
      <p:pic>
        <p:nvPicPr>
          <p:cNvPr id="2097157" name="@png_pic"/>
          <p:cNvPicPr>
            <a:picLocks noChangeAspect="1"/>
          </p:cNvPicPr>
          <p:nvPr userDrawn="1">
            <p:custDataLst>
              <p:tags r:id="rId16"/>
            </p:custDataLst>
          </p:nvPr>
        </p:nvPicPr>
        <p:blipFill>
          <a:blip xmlns:r="http://schemas.openxmlformats.org/officeDocument/2006/relationships" r:embed="rId17"/>
          <a:stretch>
            <a:fillRect/>
          </a:stretch>
        </p:blipFill>
        <p:spPr>
          <a:xfrm>
            <a:off x="5149215" y="3651250"/>
            <a:ext cx="7042785" cy="3206750"/>
          </a:xfrm>
          <a:prstGeom prst="rect"/>
        </p:spPr>
      </p:pic>
      <p:sp>
        <p:nvSpPr>
          <p:cNvPr id="1048656" name="标题占位符 1"/>
          <p:cNvSpPr>
            <a:spLocks noGrp="1"/>
          </p:cNvSpPr>
          <p:nvPr>
            <p:ph type="title"/>
            <p:custDataLst>
              <p:tags r:id="rId18"/>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8" name="文本占位符 2"/>
          <p:cNvSpPr>
            <a:spLocks noGrp="1"/>
          </p:cNvSpPr>
          <p:nvPr>
            <p:ph type="body" idx="1"/>
            <p:custDataLst>
              <p:tags r:id="rId19"/>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0" name="日期占位符 3"/>
          <p:cNvSpPr>
            <a:spLocks noGrp="1"/>
          </p:cNvSpPr>
          <p:nvPr>
            <p:ph type="dt" sz="half" idx="2"/>
            <p:custDataLst>
              <p:tags r:id="rId20"/>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2" name="页脚占位符 4"/>
          <p:cNvSpPr>
            <a:spLocks noGrp="1"/>
          </p:cNvSpPr>
          <p:nvPr>
            <p:ph type="ftr" sz="quarter" idx="3"/>
            <p:custDataLst>
              <p:tags r:id="rId21"/>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4" name="灯片编号占位符 5"/>
          <p:cNvSpPr>
            <a:spLocks noGrp="1"/>
          </p:cNvSpPr>
          <p:nvPr>
            <p:ph type="sldNum" sz="quarter" idx="4"/>
            <p:custDataLst>
              <p:tags r:id="rId22"/>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6" name="KSO_TEMPLATE" hidden="1"/>
          <p:cNvSpPr/>
          <p:nvPr userDrawn="1">
            <p:custDataLst>
              <p:tags r:id="rId23"/>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502686" r:id="rId1"/>
    <p:sldLayoutId id="2147502687" r:id="rId2"/>
    <p:sldLayoutId id="2147502688" r:id="rId3"/>
    <p:sldLayoutId id="2147502689" r:id="rId4"/>
    <p:sldLayoutId id="2147502690" r:id="rId5"/>
    <p:sldLayoutId id="2147502691" r:id="rId6"/>
    <p:sldLayoutId id="2147502692" r:id="rId7"/>
    <p:sldLayoutId id="2147502693" r:id="rId8"/>
    <p:sldLayoutId id="2147502694" r:id="rId9"/>
    <p:sldLayoutId id="2147502695" r:id="rId10"/>
    <p:sldLayoutId id="214750269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40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0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2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8.xml"/><Relationship Id="rId2" Type="http://schemas.openxmlformats.org/officeDocument/2006/relationships/tags" Target="../tags/tag79.xml"/><Relationship Id="rId3" Type="http://schemas.openxmlformats.org/officeDocument/2006/relationships/tags" Target="../tags/tag80.xml"/><Relationship Id="rId4" Type="http://schemas.openxmlformats.org/officeDocument/2006/relationships/tags" Target="../tags/tag81.xml"/><Relationship Id="rId5" Type="http://schemas.openxmlformats.org/officeDocument/2006/relationships/tags" Target="../tags/tag82.xml"/><Relationship Id="rId6" Type="http://schemas.openxmlformats.org/officeDocument/2006/relationships/slideLayout" Target="../slideLayouts/slideLayout12.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3.xml"/><Relationship Id="rId2" Type="http://schemas.openxmlformats.org/officeDocument/2006/relationships/tags" Target="../tags/tag84.xml"/><Relationship Id="rId3" Type="http://schemas.openxmlformats.org/officeDocument/2006/relationships/tags" Target="../tags/tag85.xml"/><Relationship Id="rId4" Type="http://schemas.openxmlformats.org/officeDocument/2006/relationships/tags" Target="../tags/tag86.xml"/><Relationship Id="rId5" Type="http://schemas.openxmlformats.org/officeDocument/2006/relationships/tags" Target="../tags/tag87.xml"/><Relationship Id="rId6" Type="http://schemas.openxmlformats.org/officeDocument/2006/relationships/tags" Target="../tags/tag88.xml"/><Relationship Id="rId7" Type="http://schemas.openxmlformats.org/officeDocument/2006/relationships/tags" Target="../tags/tag89.xml"/><Relationship Id="rId8" Type="http://schemas.openxmlformats.org/officeDocument/2006/relationships/tags" Target="../tags/tag90.xml"/><Relationship Id="rId9" Type="http://schemas.openxmlformats.org/officeDocument/2006/relationships/tags" Target="../tags/tag91.xml"/><Relationship Id="rId10" Type="http://schemas.openxmlformats.org/officeDocument/2006/relationships/tags" Target="../tags/tag92.xml"/><Relationship Id="rId11" Type="http://schemas.openxmlformats.org/officeDocument/2006/relationships/tags" Target="../tags/tag93.xml"/><Relationship Id="rId12" Type="http://schemas.openxmlformats.org/officeDocument/2006/relationships/tags" Target="../tags/tag94.xml"/><Relationship Id="rId13" Type="http://schemas.openxmlformats.org/officeDocument/2006/relationships/tags" Target="../tags/tag95.xml"/><Relationship Id="rId14" Type="http://schemas.openxmlformats.org/officeDocument/2006/relationships/tags" Target="../tags/tag96.xml"/><Relationship Id="rId15" Type="http://schemas.openxmlformats.org/officeDocument/2006/relationships/tags" Target="../tags/tag97.xml"/><Relationship Id="rId16" Type="http://schemas.openxmlformats.org/officeDocument/2006/relationships/tags" Target="../tags/tag98.xml"/><Relationship Id="rId17" Type="http://schemas.openxmlformats.org/officeDocument/2006/relationships/tags" Target="../tags/tag99.xml"/><Relationship Id="rId18" Type="http://schemas.openxmlformats.org/officeDocument/2006/relationships/tags" Target="../tags/tag100.xml"/><Relationship Id="rId19" Type="http://schemas.openxmlformats.org/officeDocument/2006/relationships/tags" Target="../tags/tag101.xml"/><Relationship Id="rId20" Type="http://schemas.openxmlformats.org/officeDocument/2006/relationships/tags" Target="../tags/tag102.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03.xml"/><Relationship Id="rId2" Type="http://schemas.openxmlformats.org/officeDocument/2006/relationships/tags" Target="../tags/tag104.xml"/><Relationship Id="rId3" Type="http://schemas.openxmlformats.org/officeDocument/2006/relationships/tags" Target="../tags/tag105.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06.xml"/><Relationship Id="rId2" Type="http://schemas.openxmlformats.org/officeDocument/2006/relationships/tags" Target="../tags/tag107.xml"/><Relationship Id="rId3" Type="http://schemas.openxmlformats.org/officeDocument/2006/relationships/tags" Target="../tags/tag108.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tags" Target="../tags/tag121.xml"/><Relationship Id="rId6" Type="http://schemas.openxmlformats.org/officeDocument/2006/relationships/tags" Target="../tags/tag122.xml"/><Relationship Id="rId7" Type="http://schemas.openxmlformats.org/officeDocument/2006/relationships/tags" Target="../tags/tag123.xml"/><Relationship Id="rId8" Type="http://schemas.openxmlformats.org/officeDocument/2006/relationships/tags" Target="../tags/tag124.xml"/><Relationship Id="rId9" Type="http://schemas.openxmlformats.org/officeDocument/2006/relationships/tags" Target="../tags/tag125.xml"/><Relationship Id="rId10" Type="http://schemas.openxmlformats.org/officeDocument/2006/relationships/tags" Target="../tags/tag126.xml"/><Relationship Id="rId11" Type="http://schemas.openxmlformats.org/officeDocument/2006/relationships/tags" Target="../tags/tag127.xml"/><Relationship Id="rId12" Type="http://schemas.openxmlformats.org/officeDocument/2006/relationships/tags" Target="../tags/tag128.xml"/><Relationship Id="rId13" Type="http://schemas.openxmlformats.org/officeDocument/2006/relationships/tags" Target="../tags/tag129.xml"/><Relationship Id="rId14" Type="http://schemas.openxmlformats.org/officeDocument/2006/relationships/tags" Target="../tags/tag130.xml"/><Relationship Id="rId15" Type="http://schemas.openxmlformats.org/officeDocument/2006/relationships/tags" Target="../tags/tag131.xml"/><Relationship Id="rId16"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32.xml"/><Relationship Id="rId2" Type="http://schemas.openxmlformats.org/officeDocument/2006/relationships/tags" Target="../tags/tag133.xml"/><Relationship Id="rId3" Type="http://schemas.openxmlformats.org/officeDocument/2006/relationships/tags" Target="../tags/tag134.xml"/><Relationship Id="rId4" Type="http://schemas.openxmlformats.org/officeDocument/2006/relationships/tags" Target="../tags/tag135.xml"/><Relationship Id="rId5" Type="http://schemas.openxmlformats.org/officeDocument/2006/relationships/tags" Target="../tags/tag136.xml"/><Relationship Id="rId6" Type="http://schemas.openxmlformats.org/officeDocument/2006/relationships/tags" Target="../tags/tag137.xml"/><Relationship Id="rId7" Type="http://schemas.openxmlformats.org/officeDocument/2006/relationships/tags" Target="../tags/tag138.xml"/><Relationship Id="rId8" Type="http://schemas.openxmlformats.org/officeDocument/2006/relationships/tags" Target="../tags/tag139.xml"/><Relationship Id="rId9" Type="http://schemas.openxmlformats.org/officeDocument/2006/relationships/tags" Target="../tags/tag140.xml"/><Relationship Id="rId10" Type="http://schemas.openxmlformats.org/officeDocument/2006/relationships/tags" Target="../tags/tag141.xml"/><Relationship Id="rId11" Type="http://schemas.openxmlformats.org/officeDocument/2006/relationships/tags" Target="../tags/tag142.xml"/><Relationship Id="rId12" Type="http://schemas.openxmlformats.org/officeDocument/2006/relationships/tags" Target="../tags/tag143.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44.xml"/><Relationship Id="rId2" Type="http://schemas.openxmlformats.org/officeDocument/2006/relationships/tags" Target="../tags/tag145.xml"/><Relationship Id="rId3" Type="http://schemas.openxmlformats.org/officeDocument/2006/relationships/tags" Target="../tags/tag146.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47.xml"/><Relationship Id="rId2" Type="http://schemas.openxmlformats.org/officeDocument/2006/relationships/tags" Target="../tags/tag148.xml"/><Relationship Id="rId3" Type="http://schemas.openxmlformats.org/officeDocument/2006/relationships/tags" Target="../tags/tag149.xml"/><Relationship Id="rId4" Type="http://schemas.openxmlformats.org/officeDocument/2006/relationships/tags" Target="../tags/tag150.xml"/><Relationship Id="rId5" Type="http://schemas.openxmlformats.org/officeDocument/2006/relationships/tags" Target="../tags/tag151.xml"/><Relationship Id="rId6" Type="http://schemas.openxmlformats.org/officeDocument/2006/relationships/tags" Target="../tags/tag152.xml"/><Relationship Id="rId7" Type="http://schemas.openxmlformats.org/officeDocument/2006/relationships/tags" Target="../tags/tag153.xml"/><Relationship Id="rId8" Type="http://schemas.openxmlformats.org/officeDocument/2006/relationships/tags" Target="../tags/tag154.xml"/><Relationship Id="rId9" Type="http://schemas.openxmlformats.org/officeDocument/2006/relationships/tags" Target="../tags/tag155.xml"/><Relationship Id="rId10" Type="http://schemas.openxmlformats.org/officeDocument/2006/relationships/tags" Target="../tags/tag156.xml"/><Relationship Id="rId11" Type="http://schemas.openxmlformats.org/officeDocument/2006/relationships/tags" Target="../tags/tag157.xml"/><Relationship Id="rId12" Type="http://schemas.openxmlformats.org/officeDocument/2006/relationships/tags" Target="../tags/tag158.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tags" Target="../tags/tag162.xml"/><Relationship Id="rId5" Type="http://schemas.openxmlformats.org/officeDocument/2006/relationships/tags" Target="../tags/tag163.xml"/><Relationship Id="rId6" Type="http://schemas.openxmlformats.org/officeDocument/2006/relationships/tags" Target="../tags/tag164.xml"/><Relationship Id="rId7" Type="http://schemas.openxmlformats.org/officeDocument/2006/relationships/tags" Target="../tags/tag165.xml"/><Relationship Id="rId8" Type="http://schemas.openxmlformats.org/officeDocument/2006/relationships/tags" Target="../tags/tag166.xml"/><Relationship Id="rId9"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67.xml"/><Relationship Id="rId2" Type="http://schemas.openxmlformats.org/officeDocument/2006/relationships/tags" Target="../tags/tag168.xml"/><Relationship Id="rId3" Type="http://schemas.openxmlformats.org/officeDocument/2006/relationships/tags" Target="../tags/tag169.xml"/><Relationship Id="rId4" Type="http://schemas.openxmlformats.org/officeDocument/2006/relationships/tags" Target="../tags/tag170.xml"/><Relationship Id="rId5" Type="http://schemas.openxmlformats.org/officeDocument/2006/relationships/tags" Target="../tags/tag171.xml"/><Relationship Id="rId6" Type="http://schemas.openxmlformats.org/officeDocument/2006/relationships/tags" Target="../tags/tag172.xml"/><Relationship Id="rId7" Type="http://schemas.openxmlformats.org/officeDocument/2006/relationships/tags" Target="../tags/tag173.xml"/><Relationship Id="rId8" Type="http://schemas.openxmlformats.org/officeDocument/2006/relationships/tags" Target="../tags/tag174.xml"/><Relationship Id="rId9" Type="http://schemas.openxmlformats.org/officeDocument/2006/relationships/tags" Target="../tags/tag175.xml"/><Relationship Id="rId10" Type="http://schemas.openxmlformats.org/officeDocument/2006/relationships/tags" Target="../tags/tag176.xml"/><Relationship Id="rId11" Type="http://schemas.openxmlformats.org/officeDocument/2006/relationships/tags" Target="../tags/tag177.xml"/><Relationship Id="rId12" Type="http://schemas.openxmlformats.org/officeDocument/2006/relationships/tags" Target="../tags/tag178.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79.xml"/><Relationship Id="rId2" Type="http://schemas.openxmlformats.org/officeDocument/2006/relationships/tags" Target="../tags/tag180.xml"/><Relationship Id="rId3" Type="http://schemas.openxmlformats.org/officeDocument/2006/relationships/tags" Target="../tags/tag181.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182.xml"/><Relationship Id="rId2" Type="http://schemas.openxmlformats.org/officeDocument/2006/relationships/tags" Target="../tags/tag183.xml"/><Relationship Id="rId3" Type="http://schemas.openxmlformats.org/officeDocument/2006/relationships/tags" Target="../tags/tag184.xml"/><Relationship Id="rId4" Type="http://schemas.openxmlformats.org/officeDocument/2006/relationships/tags" Target="../tags/tag185.xml"/><Relationship Id="rId5" Type="http://schemas.openxmlformats.org/officeDocument/2006/relationships/tags" Target="../tags/tag186.xml"/><Relationship Id="rId6" Type="http://schemas.openxmlformats.org/officeDocument/2006/relationships/tags" Target="../tags/tag187.xml"/><Relationship Id="rId7" Type="http://schemas.openxmlformats.org/officeDocument/2006/relationships/tags" Target="../tags/tag188.xml"/><Relationship Id="rId8" Type="http://schemas.openxmlformats.org/officeDocument/2006/relationships/tags" Target="../tags/tag189.xml"/><Relationship Id="rId9" Type="http://schemas.openxmlformats.org/officeDocument/2006/relationships/tags" Target="../tags/tag190.xml"/><Relationship Id="rId10" Type="http://schemas.openxmlformats.org/officeDocument/2006/relationships/tags" Target="../tags/tag191.xml"/><Relationship Id="rId11" Type="http://schemas.openxmlformats.org/officeDocument/2006/relationships/tags" Target="../tags/tag192.xml"/><Relationship Id="rId12" Type="http://schemas.openxmlformats.org/officeDocument/2006/relationships/tags" Target="../tags/tag193.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94.xml"/><Relationship Id="rId2" Type="http://schemas.openxmlformats.org/officeDocument/2006/relationships/tags" Target="../tags/tag195.xml"/><Relationship Id="rId3" Type="http://schemas.openxmlformats.org/officeDocument/2006/relationships/tags" Target="../tags/tag196.xml"/><Relationship Id="rId4" Type="http://schemas.openxmlformats.org/officeDocument/2006/relationships/tags" Target="../tags/tag197.xml"/><Relationship Id="rId5"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198.xml"/><Relationship Id="rId2" Type="http://schemas.openxmlformats.org/officeDocument/2006/relationships/tags" Target="../tags/tag199.xml"/><Relationship Id="rId3" Type="http://schemas.openxmlformats.org/officeDocument/2006/relationships/tags" Target="../tags/tag200.xml"/><Relationship Id="rId4" Type="http://schemas.openxmlformats.org/officeDocument/2006/relationships/tags" Target="../tags/tag201.xml"/><Relationship Id="rId5"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02.xml"/><Relationship Id="rId2" Type="http://schemas.openxmlformats.org/officeDocument/2006/relationships/tags" Target="../tags/tag203.xml"/><Relationship Id="rId3" Type="http://schemas.openxmlformats.org/officeDocument/2006/relationships/tags" Target="../tags/tag204.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05.xml"/><Relationship Id="rId2" Type="http://schemas.openxmlformats.org/officeDocument/2006/relationships/tags" Target="../tags/tag206.xml"/><Relationship Id="rId3" Type="http://schemas.openxmlformats.org/officeDocument/2006/relationships/tags" Target="../tags/tag207.xml"/><Relationship Id="rId4" Type="http://schemas.openxmlformats.org/officeDocument/2006/relationships/tags" Target="../tags/tag208.xml"/><Relationship Id="rId5" Type="http://schemas.openxmlformats.org/officeDocument/2006/relationships/tags" Target="../tags/tag209.xml"/><Relationship Id="rId6" Type="http://schemas.openxmlformats.org/officeDocument/2006/relationships/tags" Target="../tags/tag210.xml"/><Relationship Id="rId7" Type="http://schemas.openxmlformats.org/officeDocument/2006/relationships/tags" Target="../tags/tag211.xml"/><Relationship Id="rId8" Type="http://schemas.openxmlformats.org/officeDocument/2006/relationships/tags" Target="../tags/tag212.xml"/><Relationship Id="rId9" Type="http://schemas.openxmlformats.org/officeDocument/2006/relationships/tags" Target="../tags/tag213.xml"/><Relationship Id="rId10" Type="http://schemas.openxmlformats.org/officeDocument/2006/relationships/tags" Target="../tags/tag214.xml"/><Relationship Id="rId11" Type="http://schemas.openxmlformats.org/officeDocument/2006/relationships/tags" Target="../tags/tag215.xml"/><Relationship Id="rId12" Type="http://schemas.openxmlformats.org/officeDocument/2006/relationships/tags" Target="../tags/tag216.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17.xml"/><Relationship Id="rId2" Type="http://schemas.openxmlformats.org/officeDocument/2006/relationships/tags" Target="../tags/tag218.xml"/><Relationship Id="rId3" Type="http://schemas.openxmlformats.org/officeDocument/2006/relationships/tags" Target="../tags/tag219.xml"/><Relationship Id="rId4" Type="http://schemas.openxmlformats.org/officeDocument/2006/relationships/tags" Target="../tags/tag220.xml"/><Relationship Id="rId5" Type="http://schemas.openxmlformats.org/officeDocument/2006/relationships/tags" Target="../tags/tag221.xml"/><Relationship Id="rId6" Type="http://schemas.openxmlformats.org/officeDocument/2006/relationships/tags" Target="../tags/tag222.xml"/><Relationship Id="rId7" Type="http://schemas.openxmlformats.org/officeDocument/2006/relationships/tags" Target="../tags/tag223.xml"/><Relationship Id="rId8" Type="http://schemas.openxmlformats.org/officeDocument/2006/relationships/tags" Target="../tags/tag224.xml"/><Relationship Id="rId9" Type="http://schemas.openxmlformats.org/officeDocument/2006/relationships/tags" Target="../tags/tag225.xml"/><Relationship Id="rId10" Type="http://schemas.openxmlformats.org/officeDocument/2006/relationships/tags" Target="../tags/tag226.xml"/><Relationship Id="rId11" Type="http://schemas.openxmlformats.org/officeDocument/2006/relationships/tags" Target="../tags/tag227.xml"/><Relationship Id="rId12" Type="http://schemas.openxmlformats.org/officeDocument/2006/relationships/tags" Target="../tags/tag228.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29.xml"/><Relationship Id="rId2" Type="http://schemas.openxmlformats.org/officeDocument/2006/relationships/tags" Target="../tags/tag230.xml"/><Relationship Id="rId3" Type="http://schemas.openxmlformats.org/officeDocument/2006/relationships/tags" Target="../tags/tag231.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232.xml"/><Relationship Id="rId2" Type="http://schemas.openxmlformats.org/officeDocument/2006/relationships/tags" Target="../tags/tag233.xml"/><Relationship Id="rId3" Type="http://schemas.openxmlformats.org/officeDocument/2006/relationships/tags" Target="../tags/tag234.xml"/><Relationship Id="rId4" Type="http://schemas.openxmlformats.org/officeDocument/2006/relationships/tags" Target="../tags/tag235.xml"/><Relationship Id="rId5" Type="http://schemas.openxmlformats.org/officeDocument/2006/relationships/tags" Target="../tags/tag236.xml"/><Relationship Id="rId6" Type="http://schemas.openxmlformats.org/officeDocument/2006/relationships/tags" Target="../tags/tag237.xml"/><Relationship Id="rId7" Type="http://schemas.openxmlformats.org/officeDocument/2006/relationships/tags" Target="../tags/tag238.xml"/><Relationship Id="rId8" Type="http://schemas.openxmlformats.org/officeDocument/2006/relationships/tags" Target="../tags/tag239.xml"/><Relationship Id="rId9"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40.xml"/><Relationship Id="rId2" Type="http://schemas.openxmlformats.org/officeDocument/2006/relationships/tags" Target="../tags/tag241.xml"/><Relationship Id="rId3" Type="http://schemas.openxmlformats.org/officeDocument/2006/relationships/tags" Target="../tags/tag242.xml"/><Relationship Id="rId4" Type="http://schemas.openxmlformats.org/officeDocument/2006/relationships/tags" Target="../tags/tag243.xml"/><Relationship Id="rId5" Type="http://schemas.openxmlformats.org/officeDocument/2006/relationships/tags" Target="../tags/tag244.xml"/><Relationship Id="rId6" Type="http://schemas.openxmlformats.org/officeDocument/2006/relationships/tags" Target="../tags/tag245.xml"/><Relationship Id="rId7" Type="http://schemas.openxmlformats.org/officeDocument/2006/relationships/tags" Target="../tags/tag246.xml"/><Relationship Id="rId8" Type="http://schemas.openxmlformats.org/officeDocument/2006/relationships/tags" Target="../tags/tag247.xml"/><Relationship Id="rId9" Type="http://schemas.openxmlformats.org/officeDocument/2006/relationships/tags" Target="../tags/tag248.xml"/><Relationship Id="rId10" Type="http://schemas.openxmlformats.org/officeDocument/2006/relationships/tags" Target="../tags/tag249.xml"/><Relationship Id="rId11" Type="http://schemas.openxmlformats.org/officeDocument/2006/relationships/tags" Target="../tags/tag250.xml"/><Relationship Id="rId12" Type="http://schemas.openxmlformats.org/officeDocument/2006/relationships/tags" Target="../tags/tag251.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52.xml"/><Relationship Id="rId2" Type="http://schemas.openxmlformats.org/officeDocument/2006/relationships/tags" Target="../tags/tag253.xml"/><Relationship Id="rId3" Type="http://schemas.openxmlformats.org/officeDocument/2006/relationships/tags" Target="../tags/tag254.xml"/><Relationship Id="rId4" Type="http://schemas.openxmlformats.org/officeDocument/2006/relationships/tags" Target="../tags/tag255.xml"/><Relationship Id="rId5" Type="http://schemas.openxmlformats.org/officeDocument/2006/relationships/tags" Target="../tags/tag256.xml"/><Relationship Id="rId6" Type="http://schemas.openxmlformats.org/officeDocument/2006/relationships/tags" Target="../tags/tag257.xml"/><Relationship Id="rId7" Type="http://schemas.openxmlformats.org/officeDocument/2006/relationships/tags" Target="../tags/tag258.xml"/><Relationship Id="rId8" Type="http://schemas.openxmlformats.org/officeDocument/2006/relationships/tags" Target="../tags/tag259.xml"/><Relationship Id="rId9" Type="http://schemas.openxmlformats.org/officeDocument/2006/relationships/tags" Target="../tags/tag260.xml"/><Relationship Id="rId10" Type="http://schemas.openxmlformats.org/officeDocument/2006/relationships/tags" Target="../tags/tag261.xml"/><Relationship Id="rId11" Type="http://schemas.openxmlformats.org/officeDocument/2006/relationships/tags" Target="../tags/tag262.xml"/><Relationship Id="rId12" Type="http://schemas.openxmlformats.org/officeDocument/2006/relationships/tags" Target="../tags/tag263.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264.xml"/><Relationship Id="rId2" Type="http://schemas.openxmlformats.org/officeDocument/2006/relationships/tags" Target="../tags/tag265.xml"/><Relationship Id="rId3" Type="http://schemas.openxmlformats.org/officeDocument/2006/relationships/tags" Target="../tags/tag266.xml"/><Relationship Id="rId4" Type="http://schemas.openxmlformats.org/officeDocument/2006/relationships/tags" Target="../tags/tag267.xml"/><Relationship Id="rId5" Type="http://schemas.openxmlformats.org/officeDocument/2006/relationships/tags" Target="../tags/tag268.xml"/><Relationship Id="rId6" Type="http://schemas.openxmlformats.org/officeDocument/2006/relationships/tags" Target="../tags/tag269.xml"/><Relationship Id="rId7" Type="http://schemas.openxmlformats.org/officeDocument/2006/relationships/tags" Target="../tags/tag270.xml"/><Relationship Id="rId8" Type="http://schemas.openxmlformats.org/officeDocument/2006/relationships/tags" Target="../tags/tag271.xml"/><Relationship Id="rId9"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272.xml"/><Relationship Id="rId2" Type="http://schemas.openxmlformats.org/officeDocument/2006/relationships/tags" Target="../tags/tag273.xml"/><Relationship Id="rId3" Type="http://schemas.openxmlformats.org/officeDocument/2006/relationships/tags" Target="../tags/tag274.xml"/><Relationship Id="rId4" Type="http://schemas.openxmlformats.org/officeDocument/2006/relationships/tags" Target="../tags/tag275.xml"/><Relationship Id="rId5"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322498" y="1619884"/>
            <a:ext cx="6031302" cy="2274266"/>
          </a:xfrm>
        </p:spPr>
        <p:txBody>
          <a:bodyPr/>
          <a:p>
            <a:r>
              <a:rPr altLang="en-US" dirty="0" lang="zh-CN"/>
              <a:t>塑胶制品行业工作总结与展望</a:t>
            </a:r>
            <a:endParaRPr altLang="en-US" dirty="0" lang="zh-CN"/>
          </a:p>
        </p:txBody>
      </p:sp>
      <p:sp>
        <p:nvSpPr>
          <p:cNvPr id="1048650" name="副标题"/>
          <p:cNvSpPr>
            <a:spLocks noGrp="1"/>
          </p:cNvSpPr>
          <p:nvPr>
            <p:ph type="subTitle" idx="1"/>
            <p:custDataLst>
              <p:tags r:id="rId2"/>
            </p:custDataLst>
          </p:nvPr>
        </p:nvSpPr>
        <p:spPr>
          <a:xfrm>
            <a:off x="7090912" y="4038150"/>
            <a:ext cx="4262887" cy="972000"/>
          </a:xfrm>
        </p:spPr>
        <p:txBody>
          <a:bodyPr/>
          <a:p>
            <a:r>
              <a:rPr altLang="en-US" lang="zh-CN"/>
              <a:t>单击此处添加副标题</a:t>
            </a:r>
            <a:endParaRPr altLang="en-US" lang="zh-CN"/>
          </a:p>
        </p:txBody>
      </p:sp>
      <p:sp>
        <p:nvSpPr>
          <p:cNvPr id="1048652" name="公司名"/>
          <p:cNvSpPr>
            <a:spLocks noGrp="1"/>
          </p:cNvSpPr>
          <p:nvPr>
            <p:ph type="body" sz="quarter" idx="13"/>
            <p:custDataLst>
              <p:tags r:id="rId3"/>
            </p:custDataLst>
          </p:nvPr>
        </p:nvSpPr>
        <p:spPr>
          <a:xfrm>
            <a:off x="857250" y="366417"/>
            <a:ext cx="9328150" cy="504000"/>
          </a:xfrm>
        </p:spPr>
        <p:txBody>
          <a:bodyPr/>
          <a:p>
            <a:r>
              <a:rPr altLang="en-US" lang="zh-CN"/>
              <a:t>xxx公司</a:t>
            </a:r>
            <a:endParaRPr altLang="en-US" lang="zh-CN"/>
          </a:p>
        </p:txBody>
      </p:sp>
      <p:sp>
        <p:nvSpPr>
          <p:cNvPr id="1048654" name="署名"/>
          <p:cNvSpPr>
            <a:spLocks noGrp="1"/>
          </p:cNvSpPr>
          <p:nvPr>
            <p:ph type="body" sz="quarter" idx="17"/>
            <p:custDataLst>
              <p:tags r:id="rId4"/>
            </p:custDataLst>
          </p:nvPr>
        </p:nvSpPr>
        <p:spPr>
          <a:xfrm>
            <a:off x="8610600" y="5182846"/>
            <a:ext cx="2743200" cy="504000"/>
          </a:xfrm>
        </p:spPr>
        <p:txBody>
          <a:bodyPr/>
          <a:p>
            <a:r>
              <a:rPr altLang="en-US" lang="zh-CN"/>
              <a:t>汇报人：</a:t>
            </a:r>
            <a:r>
              <a:rPr altLang="zh-CN" lang="en-US"/>
              <a:t>xxx</a:t>
            </a:r>
            <a:endParaRPr altLang="en-US"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72" name="标题"/>
          <p:cNvSpPr>
            <a:spLocks noGrp="1"/>
          </p:cNvSpPr>
          <p:nvPr>
            <p:ph type="title"/>
            <p:custDataLst>
              <p:tags r:id="rId1"/>
            </p:custDataLst>
          </p:nvPr>
        </p:nvSpPr>
        <p:spPr>
          <a:xfrm>
            <a:off x="1754188" y="1009199"/>
            <a:ext cx="2880000" cy="2568390"/>
          </a:xfrm>
        </p:spPr>
        <p:txBody>
          <a:bodyPr/>
          <a:p>
            <a:r>
              <a:rPr altLang="en-US" lang="zh-CN"/>
              <a:t>目录</a:t>
            </a:r>
            <a:endParaRPr altLang="en-US" lang="zh-CN"/>
          </a:p>
        </p:txBody>
      </p:sp>
      <p:sp>
        <p:nvSpPr>
          <p:cNvPr id="1048774" name="序号"/>
          <p:cNvSpPr txBox="1"/>
          <p:nvPr>
            <p:custDataLst>
              <p:tags r:id="rId2"/>
            </p:custDataLst>
          </p:nvPr>
        </p:nvSpPr>
        <p:spPr>
          <a:xfrm>
            <a:off x="10605135" y="1522095"/>
            <a:ext cx="658495" cy="53276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01</a:t>
            </a:r>
            <a:endParaRPr b="1" lang="en-US">
              <a:solidFill>
                <a:schemeClr val="tx1">
                  <a:lumMod val="85000"/>
                  <a:lumOff val="15000"/>
                </a:schemeClr>
              </a:solidFill>
              <a:latin typeface="+mj-ea"/>
              <a:ea typeface="+mj-ea"/>
            </a:endParaRPr>
          </a:p>
        </p:txBody>
      </p:sp>
      <p:sp>
        <p:nvSpPr>
          <p:cNvPr id="1048776" name="项标题"/>
          <p:cNvSpPr txBox="1"/>
          <p:nvPr>
            <p:custDataLst>
              <p:tags r:id="rId3"/>
            </p:custDataLst>
          </p:nvPr>
        </p:nvSpPr>
        <p:spPr>
          <a:xfrm>
            <a:off x="6049645" y="1522095"/>
            <a:ext cx="4208780" cy="532765"/>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单击添加目录项标题</a:t>
            </a:r>
            <a:endParaRPr altLang="en-US" b="1" dirty="0" lang="zh-CN" spc="300">
              <a:solidFill>
                <a:schemeClr val="tx1">
                  <a:lumMod val="85000"/>
                  <a:lumOff val="15000"/>
                </a:schemeClr>
              </a:solidFill>
              <a:latin typeface="+mj-ea"/>
              <a:ea typeface="+mj-ea"/>
            </a:endParaRPr>
          </a:p>
        </p:txBody>
      </p:sp>
      <p:cxnSp>
        <p:nvCxnSpPr>
          <p:cNvPr id="3145729" name="直接连接符 2"/>
          <p:cNvCxnSpPr>
            <a:cxnSpLocks/>
          </p:cNvCxnSpPr>
          <p:nvPr>
            <p:custDataLst>
              <p:tags r:id="rId4"/>
            </p:custDataLst>
          </p:nvPr>
        </p:nvCxnSpPr>
        <p:spPr>
          <a:xfrm>
            <a:off x="5987415" y="2199640"/>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
        <p:nvSpPr>
          <p:cNvPr id="1048778" name="序号"/>
          <p:cNvSpPr txBox="1"/>
          <p:nvPr>
            <p:custDataLst>
              <p:tags r:id="rId5"/>
            </p:custDataLst>
          </p:nvPr>
        </p:nvSpPr>
        <p:spPr>
          <a:xfrm>
            <a:off x="10605135" y="2319020"/>
            <a:ext cx="658495" cy="53276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02</a:t>
            </a:r>
            <a:endParaRPr b="1" lang="en-US">
              <a:solidFill>
                <a:schemeClr val="tx1">
                  <a:lumMod val="85000"/>
                  <a:lumOff val="15000"/>
                </a:schemeClr>
              </a:solidFill>
              <a:latin typeface="+mj-ea"/>
              <a:ea typeface="+mj-ea"/>
            </a:endParaRPr>
          </a:p>
        </p:txBody>
      </p:sp>
      <p:sp>
        <p:nvSpPr>
          <p:cNvPr id="1048780" name="项标题"/>
          <p:cNvSpPr txBox="1"/>
          <p:nvPr>
            <p:custDataLst>
              <p:tags r:id="rId6"/>
            </p:custDataLst>
          </p:nvPr>
        </p:nvSpPr>
        <p:spPr>
          <a:xfrm>
            <a:off x="6049645" y="2319020"/>
            <a:ext cx="4208780" cy="532765"/>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塑胶制品行业概述</a:t>
            </a:r>
            <a:endParaRPr altLang="en-US" b="1" dirty="0" lang="zh-CN" spc="300">
              <a:solidFill>
                <a:schemeClr val="tx1">
                  <a:lumMod val="85000"/>
                  <a:lumOff val="15000"/>
                </a:schemeClr>
              </a:solidFill>
              <a:latin typeface="+mj-ea"/>
              <a:ea typeface="+mj-ea"/>
            </a:endParaRPr>
          </a:p>
        </p:txBody>
      </p:sp>
      <p:cxnSp>
        <p:nvCxnSpPr>
          <p:cNvPr id="3145731" name="直接连接符 13"/>
          <p:cNvCxnSpPr>
            <a:cxnSpLocks/>
          </p:cNvCxnSpPr>
          <p:nvPr>
            <p:custDataLst>
              <p:tags r:id="rId7"/>
            </p:custDataLst>
          </p:nvPr>
        </p:nvCxnSpPr>
        <p:spPr>
          <a:xfrm>
            <a:off x="5987415" y="2996565"/>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
        <p:nvSpPr>
          <p:cNvPr id="1048782" name="序号"/>
          <p:cNvSpPr txBox="1"/>
          <p:nvPr>
            <p:custDataLst>
              <p:tags r:id="rId8"/>
            </p:custDataLst>
          </p:nvPr>
        </p:nvSpPr>
        <p:spPr>
          <a:xfrm>
            <a:off x="10605135" y="3115945"/>
            <a:ext cx="658495" cy="53276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03</a:t>
            </a:r>
            <a:endParaRPr b="1" lang="en-US">
              <a:solidFill>
                <a:schemeClr val="tx1">
                  <a:lumMod val="85000"/>
                  <a:lumOff val="15000"/>
                </a:schemeClr>
              </a:solidFill>
              <a:latin typeface="+mj-ea"/>
              <a:ea typeface="+mj-ea"/>
            </a:endParaRPr>
          </a:p>
        </p:txBody>
      </p:sp>
      <p:sp>
        <p:nvSpPr>
          <p:cNvPr id="1048784" name="项标题"/>
          <p:cNvSpPr txBox="1"/>
          <p:nvPr>
            <p:custDataLst>
              <p:tags r:id="rId9"/>
            </p:custDataLst>
          </p:nvPr>
        </p:nvSpPr>
        <p:spPr>
          <a:xfrm>
            <a:off x="6049645" y="3115945"/>
            <a:ext cx="4208780" cy="532765"/>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塑胶制品行业工作总结</a:t>
            </a:r>
            <a:endParaRPr altLang="en-US" b="1" dirty="0" lang="zh-CN" spc="300">
              <a:solidFill>
                <a:schemeClr val="tx1">
                  <a:lumMod val="85000"/>
                  <a:lumOff val="15000"/>
                </a:schemeClr>
              </a:solidFill>
              <a:latin typeface="+mj-ea"/>
              <a:ea typeface="+mj-ea"/>
            </a:endParaRPr>
          </a:p>
        </p:txBody>
      </p:sp>
      <p:cxnSp>
        <p:nvCxnSpPr>
          <p:cNvPr id="3145733" name="直接连接符 18"/>
          <p:cNvCxnSpPr>
            <a:cxnSpLocks/>
          </p:cNvCxnSpPr>
          <p:nvPr>
            <p:custDataLst>
              <p:tags r:id="rId10"/>
            </p:custDataLst>
          </p:nvPr>
        </p:nvCxnSpPr>
        <p:spPr>
          <a:xfrm>
            <a:off x="5987415" y="3793490"/>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
        <p:nvSpPr>
          <p:cNvPr id="1048786" name="序号"/>
          <p:cNvSpPr txBox="1"/>
          <p:nvPr>
            <p:custDataLst>
              <p:tags r:id="rId11"/>
            </p:custDataLst>
          </p:nvPr>
        </p:nvSpPr>
        <p:spPr>
          <a:xfrm>
            <a:off x="10605135" y="3912870"/>
            <a:ext cx="658495" cy="53276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04</a:t>
            </a:r>
            <a:endParaRPr b="1" lang="en-US">
              <a:solidFill>
                <a:schemeClr val="tx1">
                  <a:lumMod val="85000"/>
                  <a:lumOff val="15000"/>
                </a:schemeClr>
              </a:solidFill>
              <a:latin typeface="+mj-ea"/>
              <a:ea typeface="+mj-ea"/>
            </a:endParaRPr>
          </a:p>
        </p:txBody>
      </p:sp>
      <p:sp>
        <p:nvSpPr>
          <p:cNvPr id="1048788" name="项标题"/>
          <p:cNvSpPr txBox="1"/>
          <p:nvPr>
            <p:custDataLst>
              <p:tags r:id="rId12"/>
            </p:custDataLst>
          </p:nvPr>
        </p:nvSpPr>
        <p:spPr>
          <a:xfrm>
            <a:off x="6049645" y="3912870"/>
            <a:ext cx="4208780" cy="532765"/>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塑胶制品行业发展趋势</a:t>
            </a:r>
            <a:endParaRPr altLang="en-US" b="1" dirty="0" lang="zh-CN" spc="300">
              <a:solidFill>
                <a:schemeClr val="tx1">
                  <a:lumMod val="85000"/>
                  <a:lumOff val="15000"/>
                </a:schemeClr>
              </a:solidFill>
              <a:latin typeface="+mj-ea"/>
              <a:ea typeface="+mj-ea"/>
            </a:endParaRPr>
          </a:p>
        </p:txBody>
      </p:sp>
      <p:cxnSp>
        <p:nvCxnSpPr>
          <p:cNvPr id="3145735" name="直接连接符 22"/>
          <p:cNvCxnSpPr>
            <a:cxnSpLocks/>
          </p:cNvCxnSpPr>
          <p:nvPr>
            <p:custDataLst>
              <p:tags r:id="rId13"/>
            </p:custDataLst>
          </p:nvPr>
        </p:nvCxnSpPr>
        <p:spPr>
          <a:xfrm>
            <a:off x="5987415" y="4590415"/>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
        <p:nvSpPr>
          <p:cNvPr id="1048790" name="序号"/>
          <p:cNvSpPr txBox="1"/>
          <p:nvPr>
            <p:custDataLst>
              <p:tags r:id="rId14"/>
            </p:custDataLst>
          </p:nvPr>
        </p:nvSpPr>
        <p:spPr>
          <a:xfrm>
            <a:off x="10605135" y="4709795"/>
            <a:ext cx="658495" cy="53276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05</a:t>
            </a:r>
            <a:endParaRPr b="1" lang="en-US">
              <a:solidFill>
                <a:schemeClr val="tx1">
                  <a:lumMod val="85000"/>
                  <a:lumOff val="15000"/>
                </a:schemeClr>
              </a:solidFill>
              <a:latin typeface="+mj-ea"/>
              <a:ea typeface="+mj-ea"/>
            </a:endParaRPr>
          </a:p>
        </p:txBody>
      </p:sp>
      <p:sp>
        <p:nvSpPr>
          <p:cNvPr id="1048792" name="项标题"/>
          <p:cNvSpPr txBox="1"/>
          <p:nvPr>
            <p:custDataLst>
              <p:tags r:id="rId15"/>
            </p:custDataLst>
          </p:nvPr>
        </p:nvSpPr>
        <p:spPr>
          <a:xfrm>
            <a:off x="6049645" y="4709795"/>
            <a:ext cx="4208780" cy="532765"/>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塑胶制品行业未来展望</a:t>
            </a:r>
            <a:endParaRPr altLang="en-US" b="1" dirty="0" lang="zh-CN" spc="300">
              <a:solidFill>
                <a:schemeClr val="tx1">
                  <a:lumMod val="85000"/>
                  <a:lumOff val="15000"/>
                </a:schemeClr>
              </a:solidFill>
              <a:latin typeface="+mj-ea"/>
              <a:ea typeface="+mj-ea"/>
            </a:endParaRPr>
          </a:p>
        </p:txBody>
      </p:sp>
      <p:cxnSp>
        <p:nvCxnSpPr>
          <p:cNvPr id="3145737" name="直接连接符 26"/>
          <p:cNvCxnSpPr>
            <a:cxnSpLocks/>
          </p:cNvCxnSpPr>
          <p:nvPr>
            <p:custDataLst>
              <p:tags r:id="rId16"/>
            </p:custDataLst>
          </p:nvPr>
        </p:nvCxnSpPr>
        <p:spPr>
          <a:xfrm>
            <a:off x="5987415" y="5387340"/>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
        <p:nvSpPr>
          <p:cNvPr id="1048794" name="序号"/>
          <p:cNvSpPr txBox="1"/>
          <p:nvPr>
            <p:custDataLst>
              <p:tags r:id="rId17"/>
            </p:custDataLst>
          </p:nvPr>
        </p:nvSpPr>
        <p:spPr>
          <a:xfrm>
            <a:off x="10605135" y="5506720"/>
            <a:ext cx="658495" cy="532765"/>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06</a:t>
            </a:r>
            <a:endParaRPr b="1" lang="en-US">
              <a:solidFill>
                <a:schemeClr val="tx1">
                  <a:lumMod val="85000"/>
                  <a:lumOff val="15000"/>
                </a:schemeClr>
              </a:solidFill>
              <a:latin typeface="+mj-ea"/>
              <a:ea typeface="+mj-ea"/>
            </a:endParaRPr>
          </a:p>
        </p:txBody>
      </p:sp>
      <p:sp>
        <p:nvSpPr>
          <p:cNvPr id="1048796" name="项标题"/>
          <p:cNvSpPr txBox="1"/>
          <p:nvPr>
            <p:custDataLst>
              <p:tags r:id="rId18"/>
            </p:custDataLst>
          </p:nvPr>
        </p:nvSpPr>
        <p:spPr>
          <a:xfrm>
            <a:off x="6049645" y="5506720"/>
            <a:ext cx="4208780" cy="532765"/>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塑胶制品行业建议与对策</a:t>
            </a:r>
            <a:endParaRPr altLang="en-US" b="1" dirty="0" lang="zh-CN" spc="300">
              <a:solidFill>
                <a:schemeClr val="tx1">
                  <a:lumMod val="85000"/>
                  <a:lumOff val="15000"/>
                </a:schemeClr>
              </a:solidFill>
              <a:latin typeface="+mj-ea"/>
              <a:ea typeface="+mj-ea"/>
            </a:endParaRPr>
          </a:p>
        </p:txBody>
      </p:sp>
      <p:cxnSp>
        <p:nvCxnSpPr>
          <p:cNvPr id="3145739" name="直接连接符 30"/>
          <p:cNvCxnSpPr>
            <a:cxnSpLocks/>
          </p:cNvCxnSpPr>
          <p:nvPr>
            <p:custDataLst>
              <p:tags r:id="rId19"/>
            </p:custDataLst>
          </p:nvPr>
        </p:nvCxnSpPr>
        <p:spPr>
          <a:xfrm>
            <a:off x="5987415" y="6184265"/>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Tree>
    <p:custDataLst>
      <p:tags r:id="rId20"/>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26" name="标题"/>
          <p:cNvSpPr>
            <a:spLocks noGrp="1"/>
          </p:cNvSpPr>
          <p:nvPr>
            <p:ph type="title"/>
            <p:custDataLst>
              <p:tags r:id="rId1"/>
            </p:custDataLst>
          </p:nvPr>
        </p:nvSpPr>
        <p:spPr>
          <a:xfrm>
            <a:off x="825361" y="3133103"/>
            <a:ext cx="6367550" cy="1743697"/>
          </a:xfrm>
        </p:spPr>
        <p:txBody>
          <a:bodyPr/>
          <a:p>
            <a:r>
              <a:rPr altLang="en-US" lang="zh-CN"/>
              <a:t>添加章节标题</a:t>
            </a:r>
            <a:endParaRPr altLang="en-US" lang="zh-CN"/>
          </a:p>
        </p:txBody>
      </p:sp>
      <p:sp>
        <p:nvSpPr>
          <p:cNvPr id="1048828"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50" name="标题"/>
          <p:cNvSpPr>
            <a:spLocks noGrp="1"/>
          </p:cNvSpPr>
          <p:nvPr>
            <p:ph type="title"/>
            <p:custDataLst>
              <p:tags r:id="rId1"/>
            </p:custDataLst>
          </p:nvPr>
        </p:nvSpPr>
        <p:spPr>
          <a:xfrm>
            <a:off x="825361" y="3133103"/>
            <a:ext cx="6367550" cy="1743697"/>
          </a:xfrm>
        </p:spPr>
        <p:txBody>
          <a:bodyPr/>
          <a:p>
            <a:r>
              <a:rPr altLang="en-US" lang="zh-CN"/>
              <a:t>塑胶制品行业概述</a:t>
            </a:r>
            <a:endParaRPr altLang="en-US" lang="zh-CN"/>
          </a:p>
        </p:txBody>
      </p:sp>
      <p:sp>
        <p:nvSpPr>
          <p:cNvPr id="1048852"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02" name="标题 1"/>
          <p:cNvSpPr>
            <a:spLocks noGrp="1"/>
          </p:cNvSpPr>
          <p:nvPr>
            <p:ph type="title"/>
          </p:nvPr>
        </p:nvSpPr>
        <p:spPr/>
        <p:txBody>
          <a:bodyPr/>
          <a:p>
            <a:r>
              <a:rPr altLang="en-US" lang="zh-CN"/>
              <a:t>行业定义与发展历程</a:t>
            </a:r>
            <a:endParaRPr altLang="en-US" lang="zh-CN"/>
          </a:p>
        </p:txBody>
      </p:sp>
      <p:sp>
        <p:nvSpPr>
          <p:cNvPr id="1048904"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06"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08"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10"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12"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塑胶制品行业发展历程：从20世纪初的初步发展，到二战后随着塑料工业的发展而迅速壮大，再到现代的多样化、高端化趋势</a:t>
            </a:r>
            <a:endParaRPr altLang="en-US" sz="1400" lang="zh-CN" spc="150">
              <a:solidFill>
                <a:schemeClr val="tx1"/>
              </a:solidFill>
              <a:effectLst/>
              <a:latin typeface="+mn-ea"/>
              <a:sym typeface="+mn-ea"/>
            </a:endParaRPr>
          </a:p>
        </p:txBody>
      </p:sp>
      <p:sp>
        <p:nvSpPr>
          <p:cNvPr id="1048914"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塑胶制品行业定义：指以塑胶材料为主要原料，经过加工成型、注塑、挤塑等工艺生产各种塑胶制品的行业</a:t>
            </a:r>
            <a:endParaRPr altLang="en-US" dirty="0" sz="1400" lang="zh-CN" spc="150">
              <a:solidFill>
                <a:schemeClr val="tx1"/>
              </a:solidFill>
              <a:effectLst/>
              <a:latin typeface="+mn-ea"/>
              <a:sym typeface="+mn-ea"/>
            </a:endParaRPr>
          </a:p>
        </p:txBody>
      </p:sp>
      <p:sp>
        <p:nvSpPr>
          <p:cNvPr id="1048916"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塑胶制品行业在国民经济中的地位：作为重要的轻工业行业之一，为人们生活和工业生产提供了丰富的产品</a:t>
            </a:r>
            <a:endParaRPr altLang="en-US" sz="1400" lang="zh-CN" spc="150">
              <a:solidFill>
                <a:schemeClr val="tx1"/>
              </a:solidFill>
              <a:effectLst/>
              <a:latin typeface="+mn-ea"/>
              <a:sym typeface="+mn-ea"/>
            </a:endParaRPr>
          </a:p>
        </p:txBody>
      </p:sp>
      <p:sp>
        <p:nvSpPr>
          <p:cNvPr id="1048918"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塑胶制品行业发展趋势：随着环保意识的提高和技术的不断进步，未来将更加注重环保、节能、可持续发展等方面</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8952" name="标题 1"/>
          <p:cNvSpPr>
            <a:spLocks noGrp="1"/>
          </p:cNvSpPr>
          <p:nvPr>
            <p:ph type="title"/>
          </p:nvPr>
        </p:nvSpPr>
        <p:spPr/>
        <p:txBody>
          <a:bodyPr/>
          <a:p>
            <a:r>
              <a:rPr altLang="en-US" lang="zh-CN"/>
              <a:t>主要产品与用途</a:t>
            </a:r>
            <a:endParaRPr altLang="en-US" lang="zh-CN"/>
          </a:p>
        </p:txBody>
      </p:sp>
      <p:sp>
        <p:nvSpPr>
          <p:cNvPr id="1048954" name="矩形 3"/>
          <p:cNvSpPr/>
          <p:nvPr>
            <p:custDataLst>
              <p:tags r:id="rId1"/>
            </p:custDataLst>
          </p:nvPr>
        </p:nvSpPr>
        <p:spPr>
          <a:xfrm>
            <a:off x="1187449" y="1762817"/>
            <a:ext cx="4714719" cy="1190244"/>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8956" name="矩形 13"/>
          <p:cNvSpPr/>
          <p:nvPr>
            <p:custDataLst>
              <p:tags r:id="rId2"/>
            </p:custDataLst>
          </p:nvPr>
        </p:nvSpPr>
        <p:spPr>
          <a:xfrm>
            <a:off x="838200" y="1762817"/>
            <a:ext cx="170321" cy="1190244"/>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p>
        </p:txBody>
      </p:sp>
      <p:sp>
        <p:nvSpPr>
          <p:cNvPr id="1048958" name="文本框 4"/>
          <p:cNvSpPr txBox="1"/>
          <p:nvPr>
            <p:custDataLst>
              <p:tags r:id="rId3"/>
            </p:custDataLst>
          </p:nvPr>
        </p:nvSpPr>
        <p:spPr>
          <a:xfrm>
            <a:off x="1367608" y="1865501"/>
            <a:ext cx="4428558" cy="984628"/>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塑胶管：用于输送流体，如水、气体等</a:t>
            </a:r>
            <a:endParaRPr altLang="en-US" dirty="0" sz="2000" lang="zh-CN" spc="150">
              <a:solidFill>
                <a:schemeClr val="tx1">
                  <a:lumMod val="85000"/>
                  <a:lumOff val="15000"/>
                </a:schemeClr>
              </a:solidFill>
              <a:latin typeface="+mn-ea"/>
              <a:sym typeface="+mn-ea"/>
            </a:endParaRPr>
          </a:p>
        </p:txBody>
      </p:sp>
      <p:sp>
        <p:nvSpPr>
          <p:cNvPr id="1048960" name="矩形 39"/>
          <p:cNvSpPr/>
          <p:nvPr>
            <p:custDataLst>
              <p:tags r:id="rId4"/>
            </p:custDataLst>
          </p:nvPr>
        </p:nvSpPr>
        <p:spPr>
          <a:xfrm>
            <a:off x="1187449" y="3175801"/>
            <a:ext cx="4714719" cy="1190244"/>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8962" name="矩形 5"/>
          <p:cNvSpPr/>
          <p:nvPr>
            <p:custDataLst>
              <p:tags r:id="rId5"/>
            </p:custDataLst>
          </p:nvPr>
        </p:nvSpPr>
        <p:spPr>
          <a:xfrm>
            <a:off x="838200" y="3175801"/>
            <a:ext cx="170321" cy="1190244"/>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8964" name="文本框 41"/>
          <p:cNvSpPr txBox="1"/>
          <p:nvPr>
            <p:custDataLst>
              <p:tags r:id="rId6"/>
            </p:custDataLst>
          </p:nvPr>
        </p:nvSpPr>
        <p:spPr>
          <a:xfrm>
            <a:off x="1367608" y="3278485"/>
            <a:ext cx="4428558" cy="984628"/>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塑胶板：用于制作各种板材，如地板、墙板等</a:t>
            </a:r>
            <a:endParaRPr altLang="en-US" dirty="0" sz="2000" lang="zh-CN" spc="150">
              <a:solidFill>
                <a:schemeClr val="tx1">
                  <a:lumMod val="85000"/>
                  <a:lumOff val="15000"/>
                </a:schemeClr>
              </a:solidFill>
              <a:latin typeface="+mn-ea"/>
              <a:sym typeface="+mn-ea"/>
            </a:endParaRPr>
          </a:p>
        </p:txBody>
      </p:sp>
      <p:sp>
        <p:nvSpPr>
          <p:cNvPr id="1048966" name="矩形 12"/>
          <p:cNvSpPr/>
          <p:nvPr>
            <p:custDataLst>
              <p:tags r:id="rId7"/>
            </p:custDataLst>
          </p:nvPr>
        </p:nvSpPr>
        <p:spPr>
          <a:xfrm>
            <a:off x="1187449" y="4588784"/>
            <a:ext cx="4714719" cy="1190244"/>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8968" name="矩形 17"/>
          <p:cNvSpPr/>
          <p:nvPr>
            <p:custDataLst>
              <p:tags r:id="rId8"/>
            </p:custDataLst>
          </p:nvPr>
        </p:nvSpPr>
        <p:spPr>
          <a:xfrm>
            <a:off x="838200" y="4588784"/>
            <a:ext cx="170321" cy="1190244"/>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8970" name="文本框 19"/>
          <p:cNvSpPr txBox="1"/>
          <p:nvPr>
            <p:custDataLst>
              <p:tags r:id="rId9"/>
            </p:custDataLst>
          </p:nvPr>
        </p:nvSpPr>
        <p:spPr>
          <a:xfrm>
            <a:off x="1367608" y="4691469"/>
            <a:ext cx="4428558" cy="984628"/>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塑胶片：用于制作各种包装材料、装饰材料等</a:t>
            </a:r>
            <a:endParaRPr altLang="en-US" dirty="0" sz="2000" lang="zh-CN" spc="150">
              <a:solidFill>
                <a:schemeClr val="tx1">
                  <a:lumMod val="85000"/>
                  <a:lumOff val="15000"/>
                </a:schemeClr>
              </a:solidFill>
              <a:latin typeface="+mn-ea"/>
              <a:sym typeface="+mn-ea"/>
            </a:endParaRPr>
          </a:p>
        </p:txBody>
      </p:sp>
      <p:sp>
        <p:nvSpPr>
          <p:cNvPr id="1048972" name="矩形 49"/>
          <p:cNvSpPr/>
          <p:nvPr>
            <p:custDataLst>
              <p:tags r:id="rId10"/>
            </p:custDataLst>
          </p:nvPr>
        </p:nvSpPr>
        <p:spPr>
          <a:xfrm>
            <a:off x="6638935" y="1762817"/>
            <a:ext cx="4714719" cy="1190244"/>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8974" name="矩形 26"/>
          <p:cNvSpPr/>
          <p:nvPr>
            <p:custDataLst>
              <p:tags r:id="rId11"/>
            </p:custDataLst>
          </p:nvPr>
        </p:nvSpPr>
        <p:spPr>
          <a:xfrm>
            <a:off x="6289686" y="1762817"/>
            <a:ext cx="170321" cy="1190244"/>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8976" name="文本框 27"/>
          <p:cNvSpPr txBox="1"/>
          <p:nvPr>
            <p:custDataLst>
              <p:tags r:id="rId12"/>
            </p:custDataLst>
          </p:nvPr>
        </p:nvSpPr>
        <p:spPr>
          <a:xfrm>
            <a:off x="6819094" y="1865501"/>
            <a:ext cx="4428558" cy="984628"/>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塑胶棒：用于制作各种型材，如门窗框、楼梯扶手等</a:t>
            </a:r>
            <a:endParaRPr altLang="en-US" dirty="0" sz="2000" lang="zh-CN" spc="150">
              <a:solidFill>
                <a:schemeClr val="tx1">
                  <a:lumMod val="85000"/>
                  <a:lumOff val="15000"/>
                </a:schemeClr>
              </a:solidFill>
              <a:latin typeface="+mn-ea"/>
              <a:sym typeface="+mn-ea"/>
            </a:endParaRPr>
          </a:p>
        </p:txBody>
      </p:sp>
      <p:sp>
        <p:nvSpPr>
          <p:cNvPr id="1048978" name="矩形 64"/>
          <p:cNvSpPr/>
          <p:nvPr>
            <p:custDataLst>
              <p:tags r:id="rId13"/>
            </p:custDataLst>
          </p:nvPr>
        </p:nvSpPr>
        <p:spPr>
          <a:xfrm>
            <a:off x="6638935" y="3175801"/>
            <a:ext cx="4714719" cy="1190244"/>
          </a:xfrm>
          <a:prstGeom prst="rect"/>
          <a:solidFill>
            <a:schemeClr val="accent5">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8980" name="矩形 65"/>
          <p:cNvSpPr/>
          <p:nvPr>
            <p:custDataLst>
              <p:tags r:id="rId14"/>
            </p:custDataLst>
          </p:nvPr>
        </p:nvSpPr>
        <p:spPr>
          <a:xfrm>
            <a:off x="6289686" y="3175801"/>
            <a:ext cx="170321" cy="1190244"/>
          </a:xfrm>
          <a:prstGeom prst="rect"/>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8982" name="文本框 66"/>
          <p:cNvSpPr txBox="1"/>
          <p:nvPr>
            <p:custDataLst>
              <p:tags r:id="rId15"/>
            </p:custDataLst>
          </p:nvPr>
        </p:nvSpPr>
        <p:spPr>
          <a:xfrm>
            <a:off x="6819094" y="3278485"/>
            <a:ext cx="4428558" cy="984628"/>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塑胶粒：用于生产各种塑胶制品的原料</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16" name="标题 1"/>
          <p:cNvSpPr>
            <a:spLocks noGrp="1"/>
          </p:cNvSpPr>
          <p:nvPr>
            <p:ph type="title"/>
          </p:nvPr>
        </p:nvSpPr>
        <p:spPr/>
        <p:txBody>
          <a:bodyPr/>
          <a:p>
            <a:r>
              <a:rPr altLang="en-US" lang="zh-CN"/>
              <a:t>市场规模与增长趋势</a:t>
            </a:r>
            <a:endParaRPr altLang="en-US" lang="zh-CN"/>
          </a:p>
        </p:txBody>
      </p:sp>
      <p:sp>
        <p:nvSpPr>
          <p:cNvPr id="1049018"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20"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022"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市场规模：全球塑胶制品市场规模庞大，逐年增长</a:t>
            </a:r>
            <a:endParaRPr altLang="en-US" dirty="0" sz="2000" lang="zh-CN" spc="200">
              <a:solidFill>
                <a:schemeClr val="tx1">
                  <a:lumMod val="85000"/>
                  <a:lumOff val="15000"/>
                </a:schemeClr>
              </a:solidFill>
              <a:latin typeface="+mn-ea"/>
              <a:sym typeface="+mn-ea"/>
            </a:endParaRPr>
          </a:p>
        </p:txBody>
      </p:sp>
      <p:sp>
        <p:nvSpPr>
          <p:cNvPr id="1049024"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26"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28"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增长趋势：随着经济发展和消费升级，塑胶制品行业将持续增长</a:t>
            </a:r>
            <a:endParaRPr altLang="en-US" dirty="0" sz="2000" lang="zh-CN" spc="200">
              <a:solidFill>
                <a:schemeClr val="tx1">
                  <a:lumMod val="85000"/>
                  <a:lumOff val="15000"/>
                </a:schemeClr>
              </a:solidFill>
              <a:latin typeface="+mn-ea"/>
              <a:sym typeface="+mn-ea"/>
            </a:endParaRPr>
          </a:p>
        </p:txBody>
      </p:sp>
      <p:sp>
        <p:nvSpPr>
          <p:cNvPr id="1049030"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32"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34"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行业应用：塑胶制品广泛应用于各个领域，如建筑、汽车、电子等</a:t>
            </a:r>
            <a:endParaRPr altLang="en-US" dirty="0" sz="2000" lang="zh-CN" spc="200">
              <a:solidFill>
                <a:schemeClr val="tx1">
                  <a:lumMod val="85000"/>
                  <a:lumOff val="15000"/>
                </a:schemeClr>
              </a:solidFill>
              <a:latin typeface="+mn-ea"/>
              <a:sym typeface="+mn-ea"/>
            </a:endParaRPr>
          </a:p>
        </p:txBody>
      </p:sp>
      <p:sp>
        <p:nvSpPr>
          <p:cNvPr id="1049036"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38"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40"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未来展望：随着技术进步和市场需求的不断变化，塑胶制品行业将迎来新的发展机遇</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074" name="标题"/>
          <p:cNvSpPr>
            <a:spLocks noGrp="1"/>
          </p:cNvSpPr>
          <p:nvPr>
            <p:ph type="title"/>
            <p:custDataLst>
              <p:tags r:id="rId1"/>
            </p:custDataLst>
          </p:nvPr>
        </p:nvSpPr>
        <p:spPr>
          <a:xfrm>
            <a:off x="825361" y="3133103"/>
            <a:ext cx="6367550" cy="1743697"/>
          </a:xfrm>
        </p:spPr>
        <p:txBody>
          <a:bodyPr/>
          <a:p>
            <a:r>
              <a:rPr altLang="en-US" lang="zh-CN"/>
              <a:t>塑胶制品行业工作总结</a:t>
            </a:r>
            <a:endParaRPr altLang="en-US" lang="zh-CN"/>
          </a:p>
        </p:txBody>
      </p:sp>
      <p:sp>
        <p:nvSpPr>
          <p:cNvPr id="1049076"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126" name="标题 1"/>
          <p:cNvSpPr>
            <a:spLocks noGrp="1"/>
          </p:cNvSpPr>
          <p:nvPr>
            <p:ph type="title"/>
          </p:nvPr>
        </p:nvSpPr>
        <p:spPr/>
        <p:txBody>
          <a:bodyPr/>
          <a:p>
            <a:r>
              <a:rPr altLang="en-US" lang="zh-CN"/>
              <a:t>行业工作重点与成果</a:t>
            </a:r>
            <a:endParaRPr altLang="en-US" lang="zh-CN"/>
          </a:p>
        </p:txBody>
      </p:sp>
      <p:sp>
        <p:nvSpPr>
          <p:cNvPr id="1049128"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30"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重点工作：研发创新、品质提升、环保生产</a:t>
            </a:r>
            <a:endParaRPr altLang="en-US" dirty="0" sz="2000" lang="zh-CN" spc="150">
              <a:solidFill>
                <a:schemeClr val="tx1">
                  <a:lumMod val="75000"/>
                  <a:lumOff val="25000"/>
                </a:schemeClr>
              </a:solidFill>
              <a:latin typeface="+mn-ea"/>
              <a:sym typeface="+mn-ea"/>
            </a:endParaRPr>
          </a:p>
        </p:txBody>
      </p:sp>
      <p:sp>
        <p:nvSpPr>
          <p:cNvPr id="1049132"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34"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36"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成果展示：产品多样化、市场拓展、客户满意度提高</a:t>
            </a:r>
            <a:endParaRPr altLang="en-US" dirty="0" sz="2000" lang="zh-CN" spc="150">
              <a:solidFill>
                <a:schemeClr val="tx1">
                  <a:lumMod val="75000"/>
                  <a:lumOff val="25000"/>
                </a:schemeClr>
              </a:solidFill>
              <a:latin typeface="+mn-ea"/>
              <a:sym typeface="+mn-ea"/>
            </a:endParaRPr>
          </a:p>
        </p:txBody>
      </p:sp>
      <p:sp>
        <p:nvSpPr>
          <p:cNvPr id="1049138"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40"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42"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行业趋势：环保、可持续发展、智能化生产</a:t>
            </a:r>
            <a:endParaRPr altLang="en-US" dirty="0" sz="2000" lang="zh-CN" spc="150">
              <a:solidFill>
                <a:schemeClr val="tx1">
                  <a:lumMod val="75000"/>
                  <a:lumOff val="25000"/>
                </a:schemeClr>
              </a:solidFill>
              <a:latin typeface="+mn-ea"/>
              <a:sym typeface="+mn-ea"/>
            </a:endParaRPr>
          </a:p>
        </p:txBody>
      </p:sp>
      <p:sp>
        <p:nvSpPr>
          <p:cNvPr id="1049144"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46"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48"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未来展望：加强研发、拓展市场、提高品质</a:t>
            </a:r>
            <a:endParaRPr altLang="en-US" dirty="0" sz="2000" lang="zh-CN" spc="150">
              <a:solidFill>
                <a:schemeClr val="tx1">
                  <a:lumMod val="75000"/>
                  <a:lumOff val="25000"/>
                </a:schemeClr>
              </a:solidFill>
              <a:latin typeface="+mn-ea"/>
              <a:sym typeface="+mn-ea"/>
            </a:endParaRPr>
          </a:p>
        </p:txBody>
      </p:sp>
      <p:sp>
        <p:nvSpPr>
          <p:cNvPr id="1049150"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184" name="标题 1"/>
          <p:cNvSpPr>
            <a:spLocks noGrp="1"/>
          </p:cNvSpPr>
          <p:nvPr>
            <p:ph type="title"/>
          </p:nvPr>
        </p:nvSpPr>
        <p:spPr/>
        <p:txBody>
          <a:bodyPr/>
          <a:p>
            <a:r>
              <a:rPr altLang="en-US" lang="zh-CN"/>
              <a:t>行业面临的挑战与机遇</a:t>
            </a:r>
            <a:endParaRPr altLang="en-US" lang="zh-CN"/>
          </a:p>
        </p:txBody>
      </p:sp>
      <p:sp>
        <p:nvSpPr>
          <p:cNvPr id="1049186" name="对角圆角矩形 52"/>
          <p:cNvSpPr/>
          <p:nvPr>
            <p:custDataLst>
              <p:tags r:id="rId1"/>
            </p:custDataLst>
          </p:nvPr>
        </p:nvSpPr>
        <p:spPr>
          <a:xfrm>
            <a:off x="838200" y="2635800"/>
            <a:ext cx="10515599" cy="88529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8" name="对角圆角矩形 53"/>
          <p:cNvSpPr/>
          <p:nvPr>
            <p:custDataLst>
              <p:tags r:id="rId2"/>
            </p:custDataLst>
          </p:nvPr>
        </p:nvSpPr>
        <p:spPr>
          <a:xfrm>
            <a:off x="838200" y="2474368"/>
            <a:ext cx="651304" cy="609996"/>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0" name="直角三角形 54"/>
          <p:cNvSpPr/>
          <p:nvPr>
            <p:custDataLst>
              <p:tags r:id="rId3"/>
            </p:custDataLst>
          </p:nvPr>
        </p:nvSpPr>
        <p:spPr>
          <a:xfrm>
            <a:off x="1489409" y="2474978"/>
            <a:ext cx="96315" cy="160525"/>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2" name="文本框 56"/>
          <p:cNvSpPr txBox="1"/>
          <p:nvPr>
            <p:custDataLst>
              <p:tags r:id="rId4"/>
            </p:custDataLst>
          </p:nvPr>
        </p:nvSpPr>
        <p:spPr>
          <a:xfrm>
            <a:off x="1531443" y="2679052"/>
            <a:ext cx="9490270" cy="790953"/>
          </a:xfrm>
          <a:prstGeom prst="rect"/>
          <a:noFill/>
        </p:spPr>
        <p:txBody>
          <a:bodyPr anchor="ctr" anchorCtr="0" bIns="107950" rtlCol="0" tIns="0" wrap="square">
            <a:normAutofit/>
          </a:bodyPr>
          <a:p>
            <a:pPr>
              <a:lnSpc>
                <a:spcPct val="150000"/>
              </a:lnSpc>
            </a:pPr>
            <a:r>
              <a:rPr altLang="en-US" dirty="0" sz="2400" lang="zh-CN">
                <a:solidFill>
                  <a:schemeClr val="dk1">
                    <a:lumMod val="80000"/>
                    <a:lumOff val="20000"/>
                  </a:schemeClr>
                </a:solidFill>
                <a:latin typeface="+mn-ea"/>
                <a:sym typeface="+mn-ea"/>
              </a:rPr>
              <a:t>挑战：环保要求提高、市场竞争激烈、技术更新迅速</a:t>
            </a:r>
            <a:endParaRPr altLang="en-US" dirty="0" sz="2400" lang="zh-CN">
              <a:solidFill>
                <a:schemeClr val="dk1">
                  <a:lumMod val="80000"/>
                  <a:lumOff val="20000"/>
                </a:schemeClr>
              </a:solidFill>
              <a:latin typeface="+mn-ea"/>
              <a:sym typeface="+mn-ea"/>
            </a:endParaRPr>
          </a:p>
        </p:txBody>
      </p:sp>
      <p:sp>
        <p:nvSpPr>
          <p:cNvPr id="1049194" name="对角圆角矩形 5"/>
          <p:cNvSpPr/>
          <p:nvPr>
            <p:custDataLst>
              <p:tags r:id="rId5"/>
            </p:custDataLst>
          </p:nvPr>
        </p:nvSpPr>
        <p:spPr>
          <a:xfrm>
            <a:off x="838200" y="4183108"/>
            <a:ext cx="10515599" cy="88529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6" name="对角圆角矩形 6"/>
          <p:cNvSpPr/>
          <p:nvPr>
            <p:custDataLst>
              <p:tags r:id="rId6"/>
            </p:custDataLst>
          </p:nvPr>
        </p:nvSpPr>
        <p:spPr>
          <a:xfrm>
            <a:off x="838200" y="4021676"/>
            <a:ext cx="651304" cy="609996"/>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98" name="直角三角形 7"/>
          <p:cNvSpPr/>
          <p:nvPr>
            <p:custDataLst>
              <p:tags r:id="rId7"/>
            </p:custDataLst>
          </p:nvPr>
        </p:nvSpPr>
        <p:spPr>
          <a:xfrm>
            <a:off x="1489409" y="4022894"/>
            <a:ext cx="96315" cy="160525"/>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0" name="文本框 8"/>
          <p:cNvSpPr txBox="1"/>
          <p:nvPr>
            <p:custDataLst>
              <p:tags r:id="rId8"/>
            </p:custDataLst>
          </p:nvPr>
        </p:nvSpPr>
        <p:spPr>
          <a:xfrm>
            <a:off x="1531443" y="4234888"/>
            <a:ext cx="9490270" cy="790953"/>
          </a:xfrm>
          <a:prstGeom prst="rect"/>
          <a:noFill/>
        </p:spPr>
        <p:txBody>
          <a:bodyPr anchor="ctr" anchorCtr="0" bIns="107950" rtlCol="0" tIns="0" wrap="square">
            <a:normAutofit/>
          </a:bodyPr>
          <a:p>
            <a:pPr>
              <a:lnSpc>
                <a:spcPct val="150000"/>
              </a:lnSpc>
            </a:pPr>
            <a:r>
              <a:rPr altLang="en-US" dirty="0" sz="2400" lang="zh-CN">
                <a:solidFill>
                  <a:schemeClr val="dk1">
                    <a:lumMod val="80000"/>
                    <a:lumOff val="20000"/>
                  </a:schemeClr>
                </a:solidFill>
                <a:latin typeface="+mn-ea"/>
                <a:sym typeface="+mn-ea"/>
              </a:rPr>
              <a:t>机遇：政策支持、市场需求增长、技术创新驱动</a:t>
            </a:r>
            <a:endParaRPr altLang="en-US" dirty="0" sz="2400" lang="zh-CN">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234" name="标题 1"/>
          <p:cNvSpPr>
            <a:spLocks noGrp="1"/>
          </p:cNvSpPr>
          <p:nvPr>
            <p:ph type="title"/>
          </p:nvPr>
        </p:nvSpPr>
        <p:spPr/>
        <p:txBody>
          <a:bodyPr/>
          <a:p>
            <a:r>
              <a:rPr altLang="en-US" lang="zh-CN"/>
              <a:t>行业工作的不足与改进方向</a:t>
            </a:r>
            <a:endParaRPr altLang="en-US" lang="zh-CN"/>
          </a:p>
        </p:txBody>
      </p:sp>
      <p:sp>
        <p:nvSpPr>
          <p:cNvPr id="1049236"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38"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40"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不足：缺乏技术创新和研发能力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42"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44"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46"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不足：产品质量不稳定，存在安全隐患</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48"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50"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52"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改进方向：加强技术研发和创新能力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54"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56"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58"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改进方向：提高产品质量和安全性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292" name="标题"/>
          <p:cNvSpPr>
            <a:spLocks noGrp="1"/>
          </p:cNvSpPr>
          <p:nvPr>
            <p:ph type="title"/>
            <p:custDataLst>
              <p:tags r:id="rId1"/>
            </p:custDataLst>
          </p:nvPr>
        </p:nvSpPr>
        <p:spPr>
          <a:xfrm>
            <a:off x="825361" y="3133103"/>
            <a:ext cx="6367550" cy="1743697"/>
          </a:xfrm>
        </p:spPr>
        <p:txBody>
          <a:bodyPr/>
          <a:p>
            <a:r>
              <a:rPr altLang="en-US" lang="zh-CN"/>
              <a:t>塑胶制品行业发展趋势</a:t>
            </a:r>
            <a:endParaRPr altLang="en-US" lang="zh-CN"/>
          </a:p>
        </p:txBody>
      </p:sp>
      <p:sp>
        <p:nvSpPr>
          <p:cNvPr id="1049294"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344" name="标题 1"/>
          <p:cNvSpPr>
            <a:spLocks noGrp="1"/>
          </p:cNvSpPr>
          <p:nvPr>
            <p:ph type="title"/>
          </p:nvPr>
        </p:nvSpPr>
        <p:spPr/>
        <p:txBody>
          <a:bodyPr/>
          <a:p>
            <a:r>
              <a:rPr altLang="en-US" lang="zh-CN"/>
              <a:t>市场需求变化趋势</a:t>
            </a:r>
            <a:endParaRPr altLang="en-US" lang="zh-CN"/>
          </a:p>
        </p:txBody>
      </p:sp>
      <p:sp>
        <p:nvSpPr>
          <p:cNvPr id="1049346"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48"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环保意识增强：塑胶制品行业将更加注重环保和可持续发展，市场需求将更加倾向于环保型产品。</a:t>
            </a:r>
            <a:endParaRPr altLang="en-US" dirty="0" lang="zh-CN" spc="150">
              <a:solidFill>
                <a:schemeClr val="tx1">
                  <a:lumMod val="75000"/>
                  <a:lumOff val="25000"/>
                </a:schemeClr>
              </a:solidFill>
              <a:latin typeface="+mn-ea"/>
              <a:sym typeface="+mn-ea"/>
            </a:endParaRPr>
          </a:p>
        </p:txBody>
      </p:sp>
      <p:sp>
        <p:nvSpPr>
          <p:cNvPr id="1049350"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52"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54"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定制化需求增加：随着消费者对个性化需求的增加，塑胶制品行业将更加注重产品的定制化，满足消费者的个性化需求。</a:t>
            </a:r>
            <a:endParaRPr altLang="en-US" dirty="0" sz="2000" lang="zh-CN" spc="150">
              <a:solidFill>
                <a:schemeClr val="tx1">
                  <a:lumMod val="75000"/>
                  <a:lumOff val="25000"/>
                </a:schemeClr>
              </a:solidFill>
              <a:latin typeface="+mn-ea"/>
              <a:sym typeface="+mn-ea"/>
            </a:endParaRPr>
          </a:p>
        </p:txBody>
      </p:sp>
      <p:sp>
        <p:nvSpPr>
          <p:cNvPr id="1049356"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58"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60"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fontScale="9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智能化和数字化趋势：随着科技的发展，塑胶制品行业将更加注重智能化和数字化技术的应用，提高生产效率和产品质量。</a:t>
            </a:r>
            <a:endParaRPr altLang="en-US" dirty="0" sz="2000" lang="zh-CN" spc="150">
              <a:solidFill>
                <a:schemeClr val="tx1">
                  <a:lumMod val="75000"/>
                  <a:lumOff val="25000"/>
                </a:schemeClr>
              </a:solidFill>
              <a:latin typeface="+mn-ea"/>
              <a:sym typeface="+mn-ea"/>
            </a:endParaRPr>
          </a:p>
        </p:txBody>
      </p:sp>
      <p:sp>
        <p:nvSpPr>
          <p:cNvPr id="1049362"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64"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66"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全球化趋势：塑胶制品行业将更加注重全球化发展，拓展海外市场，提高品牌知名度和竞争力。</a:t>
            </a:r>
            <a:endParaRPr altLang="en-US" dirty="0" lang="zh-CN" spc="150">
              <a:solidFill>
                <a:schemeClr val="tx1">
                  <a:lumMod val="75000"/>
                  <a:lumOff val="25000"/>
                </a:schemeClr>
              </a:solidFill>
              <a:latin typeface="+mn-ea"/>
              <a:sym typeface="+mn-ea"/>
            </a:endParaRPr>
          </a:p>
        </p:txBody>
      </p:sp>
      <p:sp>
        <p:nvSpPr>
          <p:cNvPr id="1049368"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402" name="标题 1"/>
          <p:cNvSpPr>
            <a:spLocks noGrp="1"/>
          </p:cNvSpPr>
          <p:nvPr>
            <p:ph type="title"/>
          </p:nvPr>
        </p:nvSpPr>
        <p:spPr/>
        <p:txBody>
          <a:bodyPr/>
          <a:p>
            <a:r>
              <a:rPr altLang="en-US" lang="zh-CN"/>
              <a:t>技术创新发展趋势</a:t>
            </a:r>
            <a:endParaRPr altLang="en-US" lang="zh-CN"/>
          </a:p>
        </p:txBody>
      </p:sp>
      <p:sp>
        <p:nvSpPr>
          <p:cNvPr id="1049404"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环保技术：研发环保型塑胶材料，降低生产过程中的污染</a:t>
            </a:r>
            <a:endParaRPr altLang="en-US" dirty="0" sz="1200" lang="zh-CN" spc="150">
              <a:solidFill>
                <a:schemeClr val="tx1">
                  <a:lumMod val="65000"/>
                  <a:lumOff val="35000"/>
                </a:schemeClr>
              </a:solidFill>
              <a:latin typeface="+mn-ea"/>
              <a:sym typeface="+mn-ea"/>
            </a:endParaRPr>
          </a:p>
        </p:txBody>
      </p:sp>
      <p:sp>
        <p:nvSpPr>
          <p:cNvPr id="1049406"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智能化技术：引入机器人和自动化设备，提高生产效率和产品质量</a:t>
            </a:r>
            <a:endParaRPr altLang="en-US" dirty="0" sz="1200" lang="zh-CN" spc="150">
              <a:solidFill>
                <a:schemeClr val="tx1">
                  <a:lumMod val="65000"/>
                  <a:lumOff val="35000"/>
                </a:schemeClr>
              </a:solidFill>
              <a:latin typeface="+mn-ea"/>
              <a:sym typeface="+mn-ea"/>
            </a:endParaRPr>
          </a:p>
        </p:txBody>
      </p:sp>
      <p:sp>
        <p:nvSpPr>
          <p:cNvPr id="1049408"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高性能材料：研发高强度、轻量化、耐候性好的塑胶材料，满足高端市场需求</a:t>
            </a:r>
            <a:endParaRPr altLang="en-US" dirty="0" sz="1200" lang="zh-CN" spc="150">
              <a:solidFill>
                <a:schemeClr val="tx1">
                  <a:lumMod val="65000"/>
                  <a:lumOff val="35000"/>
                </a:schemeClr>
              </a:solidFill>
              <a:latin typeface="+mn-ea"/>
              <a:sym typeface="+mn-ea"/>
            </a:endParaRPr>
          </a:p>
        </p:txBody>
      </p:sp>
      <p:sp>
        <p:nvSpPr>
          <p:cNvPr id="1049410"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循环经济：推广循环利用技术，降低废弃物产生，提高资源利用效率</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444" name="标题 1"/>
          <p:cNvSpPr>
            <a:spLocks noGrp="1"/>
          </p:cNvSpPr>
          <p:nvPr>
            <p:ph type="title"/>
          </p:nvPr>
        </p:nvSpPr>
        <p:spPr/>
        <p:txBody>
          <a:bodyPr/>
          <a:p>
            <a:r>
              <a:rPr altLang="en-US" lang="zh-CN"/>
              <a:t>环保与可持续发展趋势</a:t>
            </a:r>
            <a:endParaRPr altLang="en-US" lang="zh-CN"/>
          </a:p>
        </p:txBody>
      </p:sp>
      <p:sp>
        <p:nvSpPr>
          <p:cNvPr id="104944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环保意识提升：塑胶制品行业逐渐关注环保问题，采用环保材料和生产工艺</a:t>
            </a:r>
            <a:endParaRPr altLang="en-US" dirty="0" sz="1200" lang="zh-CN" spc="150">
              <a:solidFill>
                <a:schemeClr val="tx1">
                  <a:lumMod val="65000"/>
                  <a:lumOff val="35000"/>
                </a:schemeClr>
              </a:solidFill>
              <a:latin typeface="+mn-ea"/>
              <a:sym typeface="+mn-ea"/>
            </a:endParaRPr>
          </a:p>
        </p:txBody>
      </p:sp>
      <p:sp>
        <p:nvSpPr>
          <p:cNvPr id="104944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可持续发展理念：塑胶制品行业积极推广可持续发展理念，通过技术创新和资源优化配置实现绿色发展</a:t>
            </a:r>
            <a:endParaRPr altLang="en-US" dirty="0" sz="1200" lang="zh-CN" spc="150">
              <a:solidFill>
                <a:schemeClr val="tx1">
                  <a:lumMod val="65000"/>
                  <a:lumOff val="35000"/>
                </a:schemeClr>
              </a:solidFill>
              <a:latin typeface="+mn-ea"/>
              <a:sym typeface="+mn-ea"/>
            </a:endParaRPr>
          </a:p>
        </p:txBody>
      </p:sp>
      <p:sp>
        <p:nvSpPr>
          <p:cNvPr id="104945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政策法规推动：政府出台相关政策法规，鼓励塑胶制品行业向环保和可持续发展方向转型</a:t>
            </a:r>
            <a:endParaRPr altLang="en-US" dirty="0" sz="1200" lang="zh-CN" spc="150">
              <a:solidFill>
                <a:schemeClr val="tx1">
                  <a:lumMod val="65000"/>
                  <a:lumOff val="35000"/>
                </a:schemeClr>
              </a:solidFill>
              <a:latin typeface="+mn-ea"/>
              <a:sym typeface="+mn-ea"/>
            </a:endParaRPr>
          </a:p>
        </p:txBody>
      </p:sp>
      <p:sp>
        <p:nvSpPr>
          <p:cNvPr id="104945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市场需求驱动：消费者对环保和可持续发展的产品需求增加，推动塑胶制品行业向环保和可持续发展方向发展</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486" name="标题"/>
          <p:cNvSpPr>
            <a:spLocks noGrp="1"/>
          </p:cNvSpPr>
          <p:nvPr>
            <p:ph type="title"/>
            <p:custDataLst>
              <p:tags r:id="rId1"/>
            </p:custDataLst>
          </p:nvPr>
        </p:nvSpPr>
        <p:spPr>
          <a:xfrm>
            <a:off x="825361" y="3133103"/>
            <a:ext cx="6367550" cy="1743697"/>
          </a:xfrm>
        </p:spPr>
        <p:txBody>
          <a:bodyPr/>
          <a:p>
            <a:r>
              <a:rPr altLang="en-US" lang="zh-CN"/>
              <a:t>塑胶制品行业未来展望</a:t>
            </a:r>
            <a:endParaRPr altLang="en-US" lang="zh-CN"/>
          </a:p>
        </p:txBody>
      </p:sp>
      <p:sp>
        <p:nvSpPr>
          <p:cNvPr id="1049488"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538" name="标题 1"/>
          <p:cNvSpPr>
            <a:spLocks noGrp="1"/>
          </p:cNvSpPr>
          <p:nvPr>
            <p:ph type="title"/>
          </p:nvPr>
        </p:nvSpPr>
        <p:spPr/>
        <p:txBody>
          <a:bodyPr/>
          <a:p>
            <a:r>
              <a:rPr altLang="en-US" lang="zh-CN"/>
              <a:t>行业未来发展目标与规划</a:t>
            </a:r>
            <a:endParaRPr altLang="en-US" lang="zh-CN"/>
          </a:p>
        </p:txBody>
      </p:sp>
      <p:sp>
        <p:nvSpPr>
          <p:cNvPr id="1049540"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42"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44"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提高产品质量和性能，满足市场需求</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546"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48"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50"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加强技术创新和研发，推动产业升级</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552"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54"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拓展应用领域，扩大市场份额</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556"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58"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60"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62"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加强环保和可持续发展意识，推动绿色生产</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596" name="标题 1"/>
          <p:cNvSpPr>
            <a:spLocks noGrp="1"/>
          </p:cNvSpPr>
          <p:nvPr>
            <p:ph type="title"/>
          </p:nvPr>
        </p:nvSpPr>
        <p:spPr/>
        <p:txBody>
          <a:bodyPr/>
          <a:p>
            <a:r>
              <a:rPr altLang="en-US" lang="zh-CN"/>
              <a:t>行业未来重点工作与任务</a:t>
            </a:r>
            <a:endParaRPr altLang="en-US" lang="zh-CN"/>
          </a:p>
        </p:txBody>
      </p:sp>
      <p:sp>
        <p:nvSpPr>
          <p:cNvPr id="104959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0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0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推动技术创新，提高产品质量和性能</a:t>
            </a:r>
            <a:endParaRPr altLang="en-US" dirty="0" sz="2000" lang="zh-CN" spc="150">
              <a:solidFill>
                <a:schemeClr val="tx1">
                  <a:lumMod val="85000"/>
                  <a:lumOff val="15000"/>
                </a:schemeClr>
              </a:solidFill>
              <a:latin typeface="+mn-ea"/>
              <a:sym typeface="+mn-ea"/>
            </a:endParaRPr>
          </a:p>
        </p:txBody>
      </p:sp>
      <p:sp>
        <p:nvSpPr>
          <p:cNvPr id="104960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0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0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加强环保意识，推广绿色生产</a:t>
            </a:r>
            <a:endParaRPr altLang="en-US" dirty="0" sz="2000" lang="zh-CN" spc="150">
              <a:solidFill>
                <a:schemeClr val="tx1">
                  <a:lumMod val="85000"/>
                  <a:lumOff val="15000"/>
                </a:schemeClr>
              </a:solidFill>
              <a:latin typeface="+mn-ea"/>
              <a:sym typeface="+mn-ea"/>
            </a:endParaRPr>
          </a:p>
        </p:txBody>
      </p:sp>
      <p:sp>
        <p:nvSpPr>
          <p:cNvPr id="104961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1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1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拓展应用领域，扩大市场份额</a:t>
            </a:r>
            <a:endParaRPr altLang="en-US" dirty="0" sz="2000" lang="zh-CN" spc="150">
              <a:solidFill>
                <a:schemeClr val="tx1">
                  <a:lumMod val="85000"/>
                  <a:lumOff val="15000"/>
                </a:schemeClr>
              </a:solidFill>
              <a:latin typeface="+mn-ea"/>
              <a:sym typeface="+mn-ea"/>
            </a:endParaRPr>
          </a:p>
        </p:txBody>
      </p:sp>
      <p:sp>
        <p:nvSpPr>
          <p:cNvPr id="104961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1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2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加强国际合作，推动行业国际化发展</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654" name="标题 1"/>
          <p:cNvSpPr>
            <a:spLocks noGrp="1"/>
          </p:cNvSpPr>
          <p:nvPr>
            <p:ph type="title"/>
          </p:nvPr>
        </p:nvSpPr>
        <p:spPr/>
        <p:txBody>
          <a:bodyPr/>
          <a:p>
            <a:r>
              <a:rPr altLang="en-US" lang="zh-CN"/>
              <a:t>行业未来发展的机遇与挑战</a:t>
            </a:r>
            <a:endParaRPr altLang="en-US" lang="zh-CN"/>
          </a:p>
        </p:txBody>
      </p:sp>
      <p:sp>
        <p:nvSpPr>
          <p:cNvPr id="1049656" name="内容占位符 2"/>
          <p:cNvSpPr>
            <a:spLocks noGrp="1"/>
          </p:cNvSpPr>
          <p:nvPr>
            <p:ph idx="1"/>
          </p:nvPr>
        </p:nvSpPr>
        <p:spPr/>
        <p:txBody>
          <a:bodyPr>
            <a:normAutofit fontScale="65556"/>
          </a:bodyPr>
          <a:p>
            <a:r>
              <a:rPr altLang="en-US" lang="zh-CN"/>
              <a:t>机遇：随着科技的不断进步，塑胶制品行业将迎来更多的发展机遇，如环保、可再生能源等领域的需求增长将推动塑胶制品行业的技术创新和产品升级。</a:t>
            </a:r>
            <a:endParaRPr altLang="en-US" lang="zh-CN"/>
          </a:p>
          <a:p>
            <a:r>
              <a:rPr altLang="en-US" lang="zh-CN"/>
              <a:t>挑战：塑胶制品行业在未来的发展中也将面临一些挑战，如环保法规的加强、原材料价格的波动以及市场竞争的激烈等，需要行业内的企业加强技术创新和质量管理，提高市场竞争力。  行业未来发展的机遇与挑战</a:t>
            </a:r>
            <a:endParaRPr altLang="en-US" lang="zh-CN"/>
          </a:p>
          <a:p>
            <a:pPr lvl="1"/>
            <a:r>
              <a:rPr altLang="en-US" lang="zh-CN"/>
              <a:t>行业未来发展的机遇与挑战</a:t>
            </a:r>
            <a:endParaRPr altLang="en-US" lang="zh-CN"/>
          </a:p>
          <a:p>
            <a:r>
              <a:rPr altLang="en-US" lang="zh-CN"/>
              <a:t>机遇：随着全球经济的不断发展和人们生活水平的提高，塑胶制品的需求量将会不断增加，为行业的发展提供了广阔的市场空间。</a:t>
            </a:r>
            <a:endParaRPr altLang="en-US" lang="zh-CN"/>
          </a:p>
          <a:p>
            <a:r>
              <a:rPr altLang="en-US" lang="zh-CN"/>
              <a:t>挑战：随着环保意识的提高和环保法规的加强，塑胶制品行业需要加强环保技术的研发和应用，提高产品的环保性能，以满足市场需求和法规要求。  行业未来发展的机遇与挑战</a:t>
            </a:r>
            <a:endParaRPr altLang="en-US" lang="zh-CN"/>
          </a:p>
          <a:p>
            <a:pPr lvl="1"/>
            <a:r>
              <a:rPr altLang="en-US" lang="zh-CN"/>
              <a:t>行业未来发展的机遇与挑战</a:t>
            </a:r>
            <a:endParaRPr altLang="en-US" lang="zh-CN"/>
          </a:p>
          <a:p>
            <a:r>
              <a:rPr altLang="en-US" lang="zh-CN"/>
              <a:t>机遇：随着科技的不断发展，塑胶制品行业将迎来更多的发展机遇，如3D打印技术的普及将为塑胶制品的设计和生产带来更多的可能性。</a:t>
            </a:r>
            <a:endParaRPr altLang="en-US" lang="zh-CN"/>
          </a:p>
          <a:p>
            <a:r>
              <a:rPr altLang="en-US" lang="zh-CN"/>
              <a:t>挑战：随着市场竞争的加剧和消费者对产品品质的要求不断提高，塑胶制品行业需要加强技术创新和质量管理工作，提高产品的品质和竞争力。  行业未来发展的机遇与挑战</a:t>
            </a:r>
            <a:endParaRPr altLang="en-US" lang="zh-CN"/>
          </a:p>
          <a:p>
            <a:pPr lvl="1"/>
            <a:r>
              <a:rPr altLang="en-US" lang="zh-CN"/>
              <a:t>行业未来发展的机遇与挑战</a:t>
            </a:r>
            <a:endParaRPr altLang="en-US" lang="zh-CN"/>
          </a:p>
          <a:p>
            <a:r>
              <a:rPr altLang="en-US" lang="zh-CN"/>
              <a:t>机遇：随着全球经济的不断发展和新兴市场的崛起，塑胶制品行业将迎来更多的发展机遇，如亚洲市场的快速增长将为塑胶制品行业提供更多的商机。</a:t>
            </a:r>
            <a:endParaRPr altLang="en-US" lang="zh-CN"/>
          </a:p>
          <a:p>
            <a:r>
              <a:rPr altLang="en-US" lang="zh-CN"/>
              <a:t>挑战：随着原材料价格的波动和国际贸易保护主义的抬头，塑胶制品行业需要加强供应链管理和市场拓展工作，以应对市场变化和挑战。</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690" name="标题"/>
          <p:cNvSpPr>
            <a:spLocks noGrp="1"/>
          </p:cNvSpPr>
          <p:nvPr>
            <p:ph type="title"/>
            <p:custDataLst>
              <p:tags r:id="rId1"/>
            </p:custDataLst>
          </p:nvPr>
        </p:nvSpPr>
        <p:spPr>
          <a:xfrm>
            <a:off x="825361" y="3133103"/>
            <a:ext cx="6367550" cy="1743697"/>
          </a:xfrm>
        </p:spPr>
        <p:txBody>
          <a:bodyPr/>
          <a:p>
            <a:r>
              <a:rPr altLang="en-US" lang="zh-CN"/>
              <a:t>塑胶制品行业建议与对策</a:t>
            </a:r>
            <a:endParaRPr altLang="en-US" lang="zh-CN"/>
          </a:p>
        </p:txBody>
      </p:sp>
      <p:sp>
        <p:nvSpPr>
          <p:cNvPr id="1049692"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742" name="标题 1"/>
          <p:cNvSpPr>
            <a:spLocks noGrp="1"/>
          </p:cNvSpPr>
          <p:nvPr>
            <p:ph type="title"/>
          </p:nvPr>
        </p:nvSpPr>
        <p:spPr/>
        <p:txBody>
          <a:bodyPr/>
          <a:p>
            <a:r>
              <a:rPr altLang="en-US" lang="zh-CN"/>
              <a:t>提高产品质量与竞争力建议</a:t>
            </a:r>
            <a:endParaRPr altLang="en-US" lang="zh-CN"/>
          </a:p>
        </p:txBody>
      </p:sp>
      <p:sp>
        <p:nvSpPr>
          <p:cNvPr id="1049744"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46"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48"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50"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52"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强化质量管理，确保产品品质稳定</a:t>
            </a:r>
            <a:endParaRPr altLang="en-US" sz="1400" lang="zh-CN" spc="150">
              <a:solidFill>
                <a:schemeClr val="tx1"/>
              </a:solidFill>
              <a:effectLst/>
              <a:latin typeface="+mn-ea"/>
              <a:sym typeface="+mn-ea"/>
            </a:endParaRPr>
          </a:p>
        </p:txBody>
      </p:sp>
      <p:sp>
        <p:nvSpPr>
          <p:cNvPr id="1049754"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加强技术创新，提高产品技术含量</a:t>
            </a:r>
            <a:endParaRPr altLang="en-US" dirty="0" sz="1400" lang="zh-CN" spc="150">
              <a:solidFill>
                <a:schemeClr val="tx1"/>
              </a:solidFill>
              <a:effectLst/>
              <a:latin typeface="+mn-ea"/>
              <a:sym typeface="+mn-ea"/>
            </a:endParaRPr>
          </a:p>
        </p:txBody>
      </p:sp>
      <p:sp>
        <p:nvSpPr>
          <p:cNvPr id="1049756"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优化产品设计，提升产品附加值</a:t>
            </a:r>
            <a:endParaRPr altLang="en-US" sz="1400" lang="zh-CN" spc="150">
              <a:solidFill>
                <a:schemeClr val="tx1"/>
              </a:solidFill>
              <a:effectLst/>
              <a:latin typeface="+mn-ea"/>
              <a:sym typeface="+mn-ea"/>
            </a:endParaRPr>
          </a:p>
        </p:txBody>
      </p:sp>
      <p:sp>
        <p:nvSpPr>
          <p:cNvPr id="1049758"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加强品牌建设，提高市场知名度</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49792" name="标题 1"/>
          <p:cNvSpPr>
            <a:spLocks noGrp="1"/>
          </p:cNvSpPr>
          <p:nvPr>
            <p:ph type="title"/>
          </p:nvPr>
        </p:nvSpPr>
        <p:spPr/>
        <p:txBody>
          <a:bodyPr/>
          <a:p>
            <a:r>
              <a:rPr altLang="en-US" lang="zh-CN"/>
              <a:t>加强技术创新与研发能力建议</a:t>
            </a:r>
            <a:endParaRPr altLang="en-US" lang="zh-CN"/>
          </a:p>
        </p:txBody>
      </p:sp>
      <p:sp>
        <p:nvSpPr>
          <p:cNvPr id="104979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9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9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加大投入力度：增加研发经费，提高研发水平</a:t>
            </a:r>
            <a:endParaRPr altLang="en-US" dirty="0" sz="2000" lang="zh-CN" spc="150">
              <a:solidFill>
                <a:schemeClr val="tx1">
                  <a:lumMod val="85000"/>
                  <a:lumOff val="15000"/>
                </a:schemeClr>
              </a:solidFill>
              <a:latin typeface="+mn-ea"/>
              <a:sym typeface="+mn-ea"/>
            </a:endParaRPr>
          </a:p>
        </p:txBody>
      </p:sp>
      <p:sp>
        <p:nvSpPr>
          <p:cNvPr id="104980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0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0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引进先进技术：学习借鉴国内外先进技术，提高技术水平</a:t>
            </a:r>
            <a:endParaRPr altLang="en-US" dirty="0" sz="2000" lang="zh-CN" spc="150">
              <a:solidFill>
                <a:schemeClr val="tx1">
                  <a:lumMod val="85000"/>
                  <a:lumOff val="15000"/>
                </a:schemeClr>
              </a:solidFill>
              <a:latin typeface="+mn-ea"/>
              <a:sym typeface="+mn-ea"/>
            </a:endParaRPr>
          </a:p>
        </p:txBody>
      </p:sp>
      <p:sp>
        <p:nvSpPr>
          <p:cNvPr id="104980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0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培养人才：加强人才培养和引进，建立高素质的研发团队</a:t>
            </a:r>
            <a:endParaRPr altLang="en-US" dirty="0" sz="2000" lang="zh-CN" spc="150">
              <a:solidFill>
                <a:schemeClr val="tx1">
                  <a:lumMod val="85000"/>
                  <a:lumOff val="15000"/>
                </a:schemeClr>
              </a:solidFill>
              <a:latin typeface="+mn-ea"/>
              <a:sym typeface="+mn-ea"/>
            </a:endParaRPr>
          </a:p>
        </p:txBody>
      </p:sp>
      <p:sp>
        <p:nvSpPr>
          <p:cNvPr id="104981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加强合作：与高校、科研机构等加强合作，共同推动技术创新</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49850" name="标题 1"/>
          <p:cNvSpPr>
            <a:spLocks noGrp="1"/>
          </p:cNvSpPr>
          <p:nvPr>
            <p:ph type="title"/>
          </p:nvPr>
        </p:nvSpPr>
        <p:spPr/>
        <p:txBody>
          <a:bodyPr/>
          <a:p>
            <a:r>
              <a:rPr altLang="en-US" lang="zh-CN"/>
              <a:t>推动环保与可持续发展建议</a:t>
            </a:r>
            <a:endParaRPr altLang="en-US" lang="zh-CN"/>
          </a:p>
        </p:txBody>
      </p:sp>
      <p:sp>
        <p:nvSpPr>
          <p:cNvPr id="1049852"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54"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推广环保材料：使用可再生、可降解的塑胶材料，减少对环境的污染</a:t>
            </a:r>
            <a:endParaRPr altLang="en-US" dirty="0" sz="2000" lang="zh-CN" spc="150">
              <a:solidFill>
                <a:schemeClr val="tx1">
                  <a:lumMod val="75000"/>
                  <a:lumOff val="25000"/>
                </a:schemeClr>
              </a:solidFill>
              <a:latin typeface="+mn-ea"/>
              <a:sym typeface="+mn-ea"/>
            </a:endParaRPr>
          </a:p>
        </p:txBody>
      </p:sp>
      <p:sp>
        <p:nvSpPr>
          <p:cNvPr id="1049856"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58"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60"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优化生产工艺：采用低能耗、低排放的生产工艺，提高生产效率</a:t>
            </a:r>
            <a:endParaRPr altLang="en-US" dirty="0" sz="2000" lang="zh-CN" spc="150">
              <a:solidFill>
                <a:schemeClr val="tx1">
                  <a:lumMod val="75000"/>
                  <a:lumOff val="25000"/>
                </a:schemeClr>
              </a:solidFill>
              <a:latin typeface="+mn-ea"/>
              <a:sym typeface="+mn-ea"/>
            </a:endParaRPr>
          </a:p>
        </p:txBody>
      </p:sp>
      <p:sp>
        <p:nvSpPr>
          <p:cNvPr id="1049862"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64"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66"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加强废弃物回收：建立完善的废弃物回收体系，实现资源循环利用</a:t>
            </a:r>
            <a:endParaRPr altLang="en-US" dirty="0" sz="2000" lang="zh-CN" spc="150">
              <a:solidFill>
                <a:schemeClr val="tx1">
                  <a:lumMod val="75000"/>
                  <a:lumOff val="25000"/>
                </a:schemeClr>
              </a:solidFill>
              <a:latin typeface="+mn-ea"/>
              <a:sym typeface="+mn-ea"/>
            </a:endParaRPr>
          </a:p>
        </p:txBody>
      </p:sp>
      <p:sp>
        <p:nvSpPr>
          <p:cNvPr id="1049868"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70"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72"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倡导绿色消费：引导消费者购买环保、低碳的塑胶制品，促进市场可持续发展</a:t>
            </a:r>
            <a:endParaRPr altLang="en-US" dirty="0" sz="2000" lang="zh-CN" spc="150">
              <a:solidFill>
                <a:schemeClr val="tx1">
                  <a:lumMod val="75000"/>
                  <a:lumOff val="25000"/>
                </a:schemeClr>
              </a:solidFill>
              <a:latin typeface="+mn-ea"/>
              <a:sym typeface="+mn-ea"/>
            </a:endParaRPr>
          </a:p>
        </p:txBody>
      </p:sp>
      <p:sp>
        <p:nvSpPr>
          <p:cNvPr id="1049874"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49908" name="标题 1"/>
          <p:cNvSpPr>
            <a:spLocks noGrp="1"/>
          </p:cNvSpPr>
          <p:nvPr>
            <p:ph type="title"/>
          </p:nvPr>
        </p:nvSpPr>
        <p:spPr/>
        <p:txBody>
          <a:bodyPr/>
          <a:p>
            <a:r>
              <a:rPr altLang="en-US" lang="zh-CN"/>
              <a:t>加强人才培养与引进建议</a:t>
            </a:r>
            <a:endParaRPr altLang="en-US" lang="zh-CN"/>
          </a:p>
        </p:txBody>
      </p:sp>
      <p:sp>
        <p:nvSpPr>
          <p:cNvPr id="1049910" name="正文"/>
          <p:cNvSpPr txBox="1"/>
          <p:nvPr>
            <p:custDataLst>
              <p:tags r:id="rId1"/>
            </p:custDataLst>
          </p:nvPr>
        </p:nvSpPr>
        <p:spPr>
          <a:xfrm>
            <a:off x="3160452" y="5526391"/>
            <a:ext cx="5867903" cy="65151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营造良好的人才发展环境：通过提供良好的工作环境、福利待遇等，吸引和留住优秀人才，提高员工的工作积极性和满意度。</a:t>
            </a:r>
            <a:endParaRPr altLang="en-US" dirty="0" sz="1400" lang="zh-CN" spc="150">
              <a:solidFill>
                <a:schemeClr val="tx1">
                  <a:lumMod val="65000"/>
                  <a:lumOff val="35000"/>
                </a:schemeClr>
              </a:solidFill>
              <a:latin typeface="+mn-ea"/>
              <a:sym typeface="+mn-ea"/>
            </a:endParaRPr>
          </a:p>
        </p:txBody>
      </p:sp>
      <p:sp>
        <p:nvSpPr>
          <p:cNvPr id="1049912" name="标题"/>
          <p:cNvSpPr txBox="1"/>
          <p:nvPr>
            <p:custDataLst>
              <p:tags r:id="rId2"/>
            </p:custDataLst>
          </p:nvPr>
        </p:nvSpPr>
        <p:spPr>
          <a:xfrm>
            <a:off x="3160452" y="5056499"/>
            <a:ext cx="5867903" cy="434340"/>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914" name="正文"/>
          <p:cNvSpPr txBox="1"/>
          <p:nvPr>
            <p:custDataLst>
              <p:tags r:id="rId3"/>
            </p:custDataLst>
          </p:nvPr>
        </p:nvSpPr>
        <p:spPr>
          <a:xfrm>
            <a:off x="3164283" y="4296755"/>
            <a:ext cx="5867903" cy="65151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加强人才储备：建立完善的人才储备机制，为企业未来的发展提供充足的人才保障。</a:t>
            </a:r>
            <a:endParaRPr altLang="en-US" dirty="0" sz="1400" lang="zh-CN" spc="150">
              <a:solidFill>
                <a:schemeClr val="tx1">
                  <a:lumMod val="65000"/>
                  <a:lumOff val="35000"/>
                </a:schemeClr>
              </a:solidFill>
              <a:latin typeface="+mn-ea"/>
              <a:sym typeface="+mn-ea"/>
            </a:endParaRPr>
          </a:p>
        </p:txBody>
      </p:sp>
      <p:sp>
        <p:nvSpPr>
          <p:cNvPr id="1049916" name="标题"/>
          <p:cNvSpPr txBox="1"/>
          <p:nvPr>
            <p:custDataLst>
              <p:tags r:id="rId4"/>
            </p:custDataLst>
          </p:nvPr>
        </p:nvSpPr>
        <p:spPr>
          <a:xfrm>
            <a:off x="3164283" y="3826225"/>
            <a:ext cx="5867903" cy="434340"/>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918" name="正文"/>
          <p:cNvSpPr txBox="1"/>
          <p:nvPr>
            <p:custDataLst>
              <p:tags r:id="rId5"/>
            </p:custDataLst>
          </p:nvPr>
        </p:nvSpPr>
        <p:spPr>
          <a:xfrm>
            <a:off x="3160452" y="1834930"/>
            <a:ext cx="5867903" cy="65151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建立完善的人才培养机制：通过内部培训、外部进修等方式，提高员工的专业技能和综合素质。</a:t>
            </a:r>
            <a:endParaRPr altLang="en-US" dirty="0" sz="1400" lang="zh-CN" spc="150">
              <a:solidFill>
                <a:schemeClr val="tx1">
                  <a:lumMod val="65000"/>
                  <a:lumOff val="35000"/>
                </a:schemeClr>
              </a:solidFill>
              <a:latin typeface="+mn-ea"/>
              <a:sym typeface="+mn-ea"/>
            </a:endParaRPr>
          </a:p>
        </p:txBody>
      </p:sp>
      <p:sp>
        <p:nvSpPr>
          <p:cNvPr id="1049920" name="标题"/>
          <p:cNvSpPr txBox="1"/>
          <p:nvPr>
            <p:custDataLst>
              <p:tags r:id="rId6"/>
            </p:custDataLst>
          </p:nvPr>
        </p:nvSpPr>
        <p:spPr>
          <a:xfrm>
            <a:off x="3160452" y="1364400"/>
            <a:ext cx="5867903" cy="434340"/>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922" name="正文"/>
          <p:cNvSpPr txBox="1"/>
          <p:nvPr>
            <p:custDataLst>
              <p:tags r:id="rId7"/>
            </p:custDataLst>
          </p:nvPr>
        </p:nvSpPr>
        <p:spPr>
          <a:xfrm>
            <a:off x="3164283" y="3065843"/>
            <a:ext cx="5867903" cy="65151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引进优秀人才：积极招聘具有丰富经验和专业技能的塑胶制品行业人才，为企业的可持续发展注入新的活力。</a:t>
            </a:r>
            <a:endParaRPr altLang="en-US" dirty="0" sz="1400" lang="zh-CN" spc="150">
              <a:solidFill>
                <a:schemeClr val="tx1">
                  <a:lumMod val="65000"/>
                  <a:lumOff val="35000"/>
                </a:schemeClr>
              </a:solidFill>
              <a:latin typeface="+mn-ea"/>
              <a:sym typeface="+mn-ea"/>
            </a:endParaRPr>
          </a:p>
        </p:txBody>
      </p:sp>
      <p:sp>
        <p:nvSpPr>
          <p:cNvPr id="1049924" name="标题"/>
          <p:cNvSpPr txBox="1"/>
          <p:nvPr>
            <p:custDataLst>
              <p:tags r:id="rId8"/>
            </p:custDataLst>
          </p:nvPr>
        </p:nvSpPr>
        <p:spPr>
          <a:xfrm>
            <a:off x="3164283" y="2594674"/>
            <a:ext cx="5867903" cy="434340"/>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49958" name="公司名"/>
          <p:cNvSpPr>
            <a:spLocks noGrp="1"/>
          </p:cNvSpPr>
          <p:nvPr>
            <p:ph type="body" sz="quarter" idx="13"/>
            <p:custDataLst>
              <p:tags r:id="rId1"/>
            </p:custDataLst>
          </p:nvPr>
        </p:nvSpPr>
        <p:spPr>
          <a:xfrm>
            <a:off x="838799" y="356515"/>
            <a:ext cx="9740301" cy="504000"/>
          </a:xfrm>
        </p:spPr>
        <p:txBody>
          <a:bodyPr/>
          <a:p>
            <a:r>
              <a:rPr altLang="en-US" lang="zh-CN"/>
              <a:t>xxx学院</a:t>
            </a:r>
            <a:endParaRPr altLang="en-US" lang="zh-CN"/>
          </a:p>
        </p:txBody>
      </p:sp>
      <p:sp>
        <p:nvSpPr>
          <p:cNvPr id="1049960" name="署名"/>
          <p:cNvSpPr>
            <a:spLocks noGrp="1"/>
          </p:cNvSpPr>
          <p:nvPr>
            <p:ph type="body" sz="quarter" idx="17"/>
            <p:custDataLst>
              <p:tags r:id="rId2"/>
            </p:custDataLst>
          </p:nvPr>
        </p:nvSpPr>
        <p:spPr>
          <a:xfrm>
            <a:off x="4749165" y="3572510"/>
            <a:ext cx="6604635" cy="504190"/>
          </a:xfrm>
        </p:spPr>
        <p:txBody>
          <a:bodyPr/>
          <a:p>
            <a:r>
              <a:rPr altLang="en-US" lang="zh-CN"/>
              <a:t>汇报人：</a:t>
            </a:r>
            <a:r>
              <a:rPr altLang="zh-CN" lang="en-US"/>
              <a:t>xxx</a:t>
            </a:r>
            <a:endParaRPr altLang="en-US" lang="zh-CN"/>
          </a:p>
        </p:txBody>
      </p:sp>
      <p:sp>
        <p:nvSpPr>
          <p:cNvPr id="1049962" name="标题"/>
          <p:cNvSpPr>
            <a:spLocks noGrp="1"/>
          </p:cNvSpPr>
          <p:nvPr>
            <p:ph type="ctrTitle"/>
            <p:custDataLst>
              <p:tags r:id="rId3"/>
            </p:custDataLst>
          </p:nvPr>
        </p:nvSpPr>
        <p:spPr>
          <a:xfrm>
            <a:off x="4748980" y="1772761"/>
            <a:ext cx="6604219" cy="1800000"/>
          </a:xfrm>
        </p:spPr>
        <p:txBody>
          <a:bodyPr/>
          <a:p>
            <a:r>
              <a:rPr altLang="en-US" lang="zh-CN"/>
              <a:t>感谢观看</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3.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
  <p:tag name="KSO_WM_UNIT_LAYERLEVEL" val="1"/>
  <p:tag name="KSO_WM_TAG_VERSION" val="3.0"/>
  <p:tag name="KSO_WM_BEAUTIFY_FLAG" val="#wm#"/>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3.0"/>
  <p:tag name="KSO_WM_BEAUTIFY_FLAG" val="#wm#"/>
  <p:tag name="KSO_WM_UNIT_TYPE" val="i"/>
  <p:tag name="KSO_WM_UNIT_INDEX" val="3"/>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4"/>
  <p:tag name="KSO_WM_UNIT_LAYERLEVEL" val="1"/>
  <p:tag name="KSO_WM_TAG_VERSION" val="3.0"/>
  <p:tag name="KSO_WM_BEAUTIFY_FLAG" val="#wm#"/>
  <p:tag name="KSO_WM_UNIT_TYPE" val="i"/>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5"/>
  <p:tag name="KSO_WM_UNIT_LAYERLEVEL" val="1"/>
  <p:tag name="KSO_WM_TAG_VERSION" val="3.0"/>
  <p:tag name="KSO_WM_BEAUTIFY_FLAG" val="#wm#"/>
  <p:tag name="KSO_WM_UNIT_PRESET_TEXT" val="公司名占位符"/>
  <p:tag name="KSO_WM_UNIT_NOCLEAR" val="0"/>
  <p:tag name="KSO_WM_UNIT_VALUE" val="11"/>
  <p:tag name="KSO_WM_UNIT_TYPE" val="f"/>
  <p:tag name="KSO_WM_UNIT_INDEX" val="5"/>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5"/>
  <p:tag name="KSO_WM_UNIT_LAYERLEVEL" val="1"/>
  <p:tag name="KSO_WM_TAG_VERSION" val="3.0"/>
  <p:tag name="KSO_WM_BEAUTIFY_FLAG" val="#wm#"/>
  <p:tag name="KSO_WM_UNIT_TYPE" val="i"/>
  <p:tag name="KSO_WM_UNIT_INDEX" val="5"/>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3.0"/>
  <p:tag name="KSO_WM_BEAUTIFY_FLAG" val="#wm#"/>
  <p:tag name="KSO_WM_UNIT_TYPE" val="i"/>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BEAUTIFY_FLAG" val="#wm#"/>
  <p:tag name="KSO_WM_UNIT_TYPE" val="i"/>
  <p:tag name="KSO_WM_UNIT_INDEX" val="2"/>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3.0"/>
  <p:tag name="KSO_WM_BEAUTIFY_FLAG" val="#wm#"/>
  <p:tag name="KSO_WM_UNIT_TYPE" val="i"/>
  <p:tag name="KSO_WM_UNIT_INDEX" val="3"/>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3.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BEAUTIFY_FLAG" val="#wm#"/>
  <p:tag name="KSO_WM_UNIT_TYPE" val="i"/>
  <p:tag name="KSO_WM_UNIT_INDEX" val="4"/>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BEAUTIFY_FLAG" val="#wm#"/>
  <p:tag name="KSO_WM_UNIT_TYPE" val="i"/>
  <p:tag name="KSO_WM_UNIT_INDEX" val="5"/>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3.0"/>
  <p:tag name="KSO_WM_BEAUTIFY_FLAG" val="#wm#"/>
  <p:tag name="KSO_WM_UNIT_TYPE" val="i"/>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3.0"/>
  <p:tag name="KSO_WM_BEAUTIFY_FLAG" val="#wm#"/>
  <p:tag name="KSO_WM_UNIT_TYPE" val="i"/>
  <p:tag name="KSO_WM_UNIT_INDEX" val="2"/>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3.0"/>
  <p:tag name="KSO_WM_BEAUTIFY_FLAG" val="#wm#"/>
  <p:tag name="KSO_WM_UNIT_TYPE" val="i"/>
  <p:tag name="KSO_WM_UNIT_INDEX" val="3"/>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3.0"/>
  <p:tag name="KSO_WM_BEAUTIFY_FLAG" val="#wm#"/>
  <p:tag name="KSO_WM_UNIT_PRESET_TEXT" val="节编号"/>
  <p:tag name="KSO_WM_UNIT_NOCLEAR" val="0"/>
  <p:tag name="KSO_WM_UNIT_VALUE" val="13"/>
  <p:tag name="KSO_WM_UNIT_TYPE" val="e"/>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3.0"/>
  <p:tag name="KSO_WM_BEAUTIFY_FLAG" val="#wm#"/>
  <p:tag name="KSO_WM_UNIT_TYPE" val="i"/>
  <p:tag name="KSO_WM_UNIT_INDEX" val="4"/>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3.0"/>
  <p:tag name="KSO_WM_BEAUTIFY_FLAG" val="#wm#"/>
  <p:tag name="KSO_WM_UNIT_TYPE" val="i"/>
  <p:tag name="KSO_WM_UNIT_INDEX" val="5"/>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228"/>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2"/>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3.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3.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6"/>
  <p:tag name="KSO_WM_UNIT_LAYERLEVEL" val="1"/>
  <p:tag name="KSO_WM_TAG_VERSION" val="3.0"/>
  <p:tag name="KSO_WM_BEAUTIFY_FLAG" val="#wm#"/>
  <p:tag name="KSO_WM_UNIT_PRESET_TEXT" val="公司名占位符"/>
  <p:tag name="KSO_WM_UNIT_NOCLEAR" val="0"/>
  <p:tag name="KSO_WM_UNIT_VALUE" val="10"/>
  <p:tag name="KSO_WM_UNIT_TYPE" val="f"/>
  <p:tag name="KSO_WM_UNIT_INDEX" val="6"/>
  <p:tag name="KSO_WM_UNIT_SUBTYPE" val="g"/>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BEAUTIFY_FLAG" val="#wm#"/>
  <p:tag name="KSO_WM_UNIT_TYPE" val="i"/>
  <p:tag name="KSO_WM_UNIT_INDEX" val="1"/>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3.0"/>
  <p:tag name="KSO_WM_BEAUTIFY_FLAG" val="#wm#"/>
  <p:tag name="KSO_WM_UNIT_TYPE" val="i"/>
  <p:tag name="KSO_WM_UNIT_INDEX" val="2"/>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3"/>
  <p:tag name="KSO_WM_UNIT_LAYERLEVEL" val="1"/>
  <p:tag name="KSO_WM_TAG_VERSION" val="3.0"/>
  <p:tag name="KSO_WM_BEAUTIFY_FLAG" val="#wm#"/>
  <p:tag name="KSO_WM_UNIT_TYPE" val="i"/>
  <p:tag name="KSO_WM_UNIT_INDEX" val="3"/>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UNIT_ISCONTENTSTITLE" val="0"/>
  <p:tag name="KSO_WM_UNIT_ISNUMDGMTITLE" val="0"/>
  <p:tag name="KSO_WM_UNIT_NOCLEAR" val="0"/>
  <p:tag name="KSO_WM_TEMPLATE_CATEGORY" val="custom"/>
  <p:tag name="KSO_WM_TEMPLATE_INDEX" val="20231216"/>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16"/>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7.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216"/>
  <p:tag name="KSO_WM_TEMPLATE_THUMBS_INDEX" val="1、9"/>
</p:tagLst>
</file>

<file path=ppt/tags/tag78.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1216_1*a*1"/>
  <p:tag name="KSO_WM_TEMPLATE_CATEGORY" val="custom"/>
  <p:tag name="KSO_WM_TEMPLATE_INDEX" val="20231216"/>
  <p:tag name="KSO_WM_UNIT_LAYERLEVEL" val="1"/>
  <p:tag name="KSO_WM_TAG_VERSION" val="3.0"/>
  <p:tag name="KSO_WM_BEAUTIFY_FLAG" val="#wm#"/>
  <p:tag name="KSO_WM_UNIT_PRESET_TEXT" val="单击此处添加 文档标题"/>
</p:tagLst>
</file>

<file path=ppt/tags/tag79.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1216_1*b*1"/>
  <p:tag name="KSO_WM_TEMPLATE_CATEGORY" val="custom"/>
  <p:tag name="KSO_WM_TEMPLATE_INDEX" val="20231216"/>
  <p:tag name="KSO_WM_UNIT_LAYERLEVEL" val="1"/>
  <p:tag name="KSO_WM_TAG_VERSION" val="3.0"/>
  <p:tag name="KSO_WM_BEAUTIFY_FLAG" val="#wm#"/>
  <p:tag name="KSO_WM_UNIT_PRESET_TEXT" val="单击此处添加副标题"/>
</p:tagLst>
</file>

<file path=ppt/tags/tag80.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ID" val="custom20231216_1*f*1"/>
  <p:tag name="KSO_WM_TEMPLATE_CATEGORY" val="custom"/>
  <p:tag name="KSO_WM_TEMPLATE_INDEX" val="20231216"/>
  <p:tag name="KSO_WM_UNIT_LAYERLEVEL" val="1"/>
  <p:tag name="KSO_WM_TAG_VERSION" val="3.0"/>
  <p:tag name="KSO_WM_BEAUTIFY_FLAG" val="#wm#"/>
  <p:tag name="KSO_WM_UNIT_SUBTYPE" val="g"/>
  <p:tag name="KSO_WM_UNIT_VALUE" val="120"/>
  <p:tag name="KSO_WM_UNIT_TYPE" val="f"/>
  <p:tag name="KSO_WM_UNIT_INDEX" val="1"/>
  <p:tag name="KSO_WM_UNIT_PRESET_TEXT" val="稻壳公司"/>
</p:tagLst>
</file>

<file path=ppt/tags/tag81.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ID" val="custom20231216_1*f*2"/>
  <p:tag name="KSO_WM_TEMPLATE_CATEGORY" val="custom"/>
  <p:tag name="KSO_WM_TEMPLATE_INDEX" val="20231216"/>
  <p:tag name="KSO_WM_UNIT_LAYERLEVEL" val="1"/>
  <p:tag name="KSO_WM_TAG_VERSION" val="3.0"/>
  <p:tag name="KSO_WM_BEAUTIFY_FLAG" val="#wm#"/>
  <p:tag name="KSO_WM_UNIT_SUBTYPE" val="b"/>
  <p:tag name="KSO_WM_UNIT_VALUE" val="11"/>
  <p:tag name="KSO_WM_UNIT_TYPE" val="f"/>
  <p:tag name="KSO_WM_UNIT_INDEX" val="2"/>
  <p:tag name="KSO_WM_UNIT_PRESET_TEXT" val="汇报人：WPS"/>
</p:tagLst>
</file>

<file path=ppt/tags/tag82.xml><?xml version="1.0" encoding="utf-8"?>
<p:tagLst xmlns:p="http://schemas.openxmlformats.org/presentationml/2006/main">
  <p:tag name="KSO_WM_SLIDE_ID" val="custom2023121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216"/>
  <p:tag name="KSO_WM_SLIDE_LAYOUT" val="a_b_f"/>
  <p:tag name="KSO_WM_SLIDE_LAYOUT_CNT" val="1_1_2"/>
  <p:tag name="KSO_WM_SLIDE_TYPE" val="title"/>
  <p:tag name="KSO_WM_SLIDE_SUBTYPE" val="pureTxt"/>
  <p:tag name="KSO_WM_TEMPLATE_THUMBS_INDEX" val="1、9"/>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a*1"/>
  <p:tag name="KSO_WM_TEMPLATE_CATEGORY" val="custom"/>
  <p:tag name="KSO_WM_TEMPLATE_INDEX" val="20231216"/>
  <p:tag name="KSO_WM_UNIT_LAYERLEVEL" val="1"/>
  <p:tag name="KSO_WM_TAG_VERSION" val="3.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1216_6*l_h_i*1_1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1216_6*l_h_a*1_1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l_h_i*1_1_2"/>
  <p:tag name="KSO_WM_TEMPLATE_CATEGORY" val="custom"/>
  <p:tag name="KSO_WM_TEMPLATE_INDEX" val="20231216"/>
  <p:tag name="KSO_WM_UNIT_LAYERLEVEL" val="1_1_1"/>
  <p:tag name="KSO_WM_TAG_VERSION" val="3.0"/>
  <p:tag name="KSO_WM_BEAUTIFY_FLAG" val="#wm#"/>
  <p:tag name="KSO_WM_UNIT_TYPE" val="l_h_i"/>
  <p:tag name="KSO_WM_UNIT_INDEX" val="1_1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1216_6*l_h_i*1_2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2"/>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1216_6*l_h_a*1_2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l_h_i*1_2_2"/>
  <p:tag name="KSO_WM_TEMPLATE_CATEGORY" val="custom"/>
  <p:tag name="KSO_WM_TEMPLATE_INDEX" val="20231216"/>
  <p:tag name="KSO_WM_UNIT_LAYERLEVEL" val="1_1_1"/>
  <p:tag name="KSO_WM_TAG_VERSION" val="3.0"/>
  <p:tag name="KSO_WM_BEAUTIFY_FLAG" val="#wm#"/>
  <p:tag name="KSO_WM_UNIT_TYPE" val="l_h_i"/>
  <p:tag name="KSO_WM_UNIT_INDEX" val="1_2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1216_6*l_h_i*1_3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3"/>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1216_6*l_h_a*1_3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l_h_i*1_3_2"/>
  <p:tag name="KSO_WM_TEMPLATE_CATEGORY" val="custom"/>
  <p:tag name="KSO_WM_TEMPLATE_INDEX" val="20231216"/>
  <p:tag name="KSO_WM_UNIT_LAYERLEVEL" val="1_1_1"/>
  <p:tag name="KSO_WM_TAG_VERSION" val="3.0"/>
  <p:tag name="KSO_WM_BEAUTIFY_FLAG" val="#wm#"/>
  <p:tag name="KSO_WM_UNIT_TYPE" val="l_h_i"/>
  <p:tag name="KSO_WM_UNIT_INDEX" val="1_3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1216_6*l_h_i*1_4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4"/>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1216_6*l_h_a*1_4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l_h_i*1_4_2"/>
  <p:tag name="KSO_WM_TEMPLATE_CATEGORY" val="custom"/>
  <p:tag name="KSO_WM_TEMPLATE_INDEX" val="20231216"/>
  <p:tag name="KSO_WM_UNIT_LAYERLEVEL" val="1_1_1"/>
  <p:tag name="KSO_WM_TAG_VERSION" val="3.0"/>
  <p:tag name="KSO_WM_BEAUTIFY_FLAG" val="#wm#"/>
  <p:tag name="KSO_WM_UNIT_TYPE" val="l_h_i"/>
  <p:tag name="KSO_WM_UNIT_INDEX" val="1_4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1216_6*l_h_i*1_5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5"/>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1216_6*l_h_a*1_5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l_h_i*1_5_2"/>
  <p:tag name="KSO_WM_TEMPLATE_CATEGORY" val="custom"/>
  <p:tag name="KSO_WM_TEMPLATE_INDEX" val="20231216"/>
  <p:tag name="KSO_WM_UNIT_LAYERLEVEL" val="1_1_1"/>
  <p:tag name="KSO_WM_TAG_VERSION" val="3.0"/>
  <p:tag name="KSO_WM_BEAUTIFY_FLAG" val="#wm#"/>
  <p:tag name="KSO_WM_UNIT_TYPE" val="l_h_i"/>
  <p:tag name="KSO_WM_UNIT_INDEX" val="1_5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1216_6*l_h_i*1_6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6"/>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1216_6*l_h_a*1_6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6*l_h_i*1_6_2"/>
  <p:tag name="KSO_WM_TEMPLATE_CATEGORY" val="custom"/>
  <p:tag name="KSO_WM_TEMPLATE_INDEX" val="20231216"/>
  <p:tag name="KSO_WM_UNIT_LAYERLEVEL" val="1_1_1"/>
  <p:tag name="KSO_WM_TAG_VERSION" val="3.0"/>
  <p:tag name="KSO_WM_BEAUTIFY_FLAG" val="#wm#"/>
  <p:tag name="KSO_WM_UNIT_TYPE" val="l_h_i"/>
  <p:tag name="KSO_WM_UNIT_INDEX" val="1_6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2.xml><?xml version="1.0" encoding="utf-8"?>
<p:tagLst xmlns:p="http://schemas.openxmlformats.org/presentationml/2006/main">
  <p:tag name="KSO_WM_SLIDE_ID" val="custom2023121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1216"/>
  <p:tag name="KSO_WM_SLIDE_LAYOUT" val="a_l"/>
  <p:tag name="KSO_WM_SLIDE_LAYOUT_CNT" val="1_1"/>
  <p:tag name="KSO_WM_SLIDE_TYPE" val="contents"/>
  <p:tag name="KSO_WM_SLIDE_SUBTYPE" val="diag"/>
  <p:tag name="KSO_WM_DIAGRAM_GROUP_CODE" val="l1-1"/>
  <p:tag name="KSO_WM_SLIDE_DIAGTYPE" val="l"/>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105.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108.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4*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4*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4*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4*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4*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4*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4*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4*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4*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4*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4*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4*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20_4*l_h_i*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9,&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20_4*l_h_i*1_5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9,&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20_4*l_h_f*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146.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1*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1*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1*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1*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1*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1*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1*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1*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181.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204.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231.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7_4*l_h_f*1_4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7_4*l_h_a*1_4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7_4*l_h_f*1_3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7_4*l_h_a*1_3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7_4*l_h_f*1_1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7_4*l_h_a*1_1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7_4*l_h_f*1_2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7_4*l_h_a*1_2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9*f*1"/>
  <p:tag name="KSO_WM_TEMPLATE_CATEGORY" val="custom"/>
  <p:tag name="KSO_WM_TEMPLATE_INDEX" val="20231216"/>
  <p:tag name="KSO_WM_UNIT_LAYERLEVEL" val="1"/>
  <p:tag name="KSO_WM_TAG_VERSION" val="3.0"/>
  <p:tag name="KSO_WM_BEAUTIFY_FLAG" val="#wm#"/>
  <p:tag name="KSO_WM_UNIT_NOCLEAR" val="0"/>
  <p:tag name="KSO_WM_UNIT_SUBTYPE" val="g"/>
  <p:tag name="KSO_WM_UNIT_VALUE" val="124"/>
  <p:tag name="KSO_WM_UNIT_TYPE" val="f"/>
  <p:tag name="KSO_WM_UNIT_INDEX" val="1"/>
  <p:tag name="KSO_WM_UNIT_PRESET_TEXT" val="稻壳学院"/>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9*f*2"/>
  <p:tag name="KSO_WM_TEMPLATE_CATEGORY" val="custom"/>
  <p:tag name="KSO_WM_TEMPLATE_INDEX" val="20231216"/>
  <p:tag name="KSO_WM_UNIT_LAYERLEVEL" val="1"/>
  <p:tag name="KSO_WM_TAG_VERSION" val="3.0"/>
  <p:tag name="KSO_WM_BEAUTIFY_FLAG" val="#wm#"/>
  <p:tag name="KSO_WM_UNIT_NOCLEAR" val="0"/>
  <p:tag name="KSO_WM_UNIT_SUBTYPE" val="b"/>
  <p:tag name="KSO_WM_UNIT_VALUE" val="28"/>
  <p:tag name="KSO_WM_UNIT_TYPE" val="f"/>
  <p:tag name="KSO_WM_UNIT_INDEX" val="2"/>
  <p:tag name="KSO_WM_UNIT_PRESET_TEXT" val="汇报人：WPS"/>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9*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1"/>
  <p:tag name="KSO_WM_UNIT_TYPE" val="a"/>
  <p:tag name="KSO_WM_UNIT_INDEX" val="1"/>
  <p:tag name="KSO_WM_UNIT_PRESET_TEXT" val="感谢观看"/>
</p:tagLst>
</file>

<file path=ppt/tags/tag275.xml><?xml version="1.0" encoding="utf-8"?>
<p:tagLst xmlns:p="http://schemas.openxmlformats.org/presentationml/2006/main">
  <p:tag name="KSO_WM_SLIDE_ID" val="custom2023121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16"/>
  <p:tag name="KSO_WM_SLIDE_TYPE" val="endPage"/>
  <p:tag name="KSO_WM_SLIDE_SUBTYPE" val="pureTxt"/>
  <p:tag name="KSO_WM_SLIDE_LAYOUT" val="a_f"/>
  <p:tag name="KSO_WM_SLIDE_LAYOUT_CNT" val="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59">
      <a:dk1>
        <a:srgbClr val="000000"/>
      </a:dk1>
      <a:lt1>
        <a:srgbClr val="FFFFFF"/>
      </a:lt1>
      <a:dk2>
        <a:srgbClr val="001548"/>
      </a:dk2>
      <a:lt2>
        <a:srgbClr val="D9D9D9"/>
      </a:lt2>
      <a:accent1>
        <a:srgbClr val="EE562E"/>
      </a:accent1>
      <a:accent2>
        <a:srgbClr val="B86B31"/>
      </a:accent2>
      <a:accent3>
        <a:srgbClr val="958739"/>
      </a:accent3>
      <a:accent4>
        <a:srgbClr val="71A440"/>
      </a:accent4>
      <a:accent5>
        <a:srgbClr val="22CC46"/>
      </a:accent5>
      <a:accent6>
        <a:srgbClr val="AA58AC"/>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15875">
          <a:solidFill>
            <a:schemeClr val="tx1">
              <a:lumMod val="50000"/>
              <a:lumOff val="50000"/>
              <a:alpha val="80000"/>
            </a:schemeClr>
          </a:solidFill>
        </a:ln>
      </a:spPr>
      <a:bodyPr/>
      <a:lstStyle/>
      <a:style>
        <a:lnRef idx="2">
          <a:schemeClr val="accent1"/>
        </a:lnRef>
        <a:fillRef idx="0">
          <a:srgbClr val="FFFFFF"/>
        </a:fillRef>
        <a:effectRef idx="0">
          <a:srgbClr val="FFFFFF"/>
        </a:effectRef>
        <a:fontRef idx="minor">
          <a:schemeClr val="tx1"/>
        </a:fontRef>
      </a:style>
    </a:lnDef>
    <a:txDef>
      <a:spPr>
        <a:noFill/>
      </a:spPr>
      <a:bodyPr anchor="b" bIns="0" lIns="0" rIns="0" rtlCol="0" tIns="0" wrap="square">
        <a:normAutofit/>
      </a:bodyPr>
      <a:lstStyle>
        <a:defPPr>
          <a:lnSpc>
            <a:spcPct val="100000"/>
          </a:lnSpc>
          <a:defRPr altLang="en-US" b="1" dirty="0" lang="zh-CN" spc="300">
            <a:solidFill>
              <a:schemeClr val="tx1">
                <a:lumMod val="85000"/>
                <a:lumOff val="15000"/>
              </a:schemeClr>
            </a:solidFill>
            <a:latin typeface="+mj-ea"/>
            <a:ea typeface="+mj-ea"/>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2023-12-17T17:59:01Z</dcterms:created>
  <dcterms:modified xsi:type="dcterms:W3CDTF">2023-12-17T17:59:01Z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61c73506721a4b9ab0f78debc0f094f7_21</vt:lpwstr>
  </property>
</Properties>
</file>