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741" r:id="rId1"/>
    <p:sldMasterId id="2147500778" r:id="rId2"/>
  </p:sldMasterIdLst>
  <p:notesMasterIdLst>
    <p:notesMasterId r:id="rId3"/>
  </p:notesMasterIdLst>
  <p:sldIdLst>
    <p:sldId id="8382" r:id="rId4"/>
    <p:sldId id="8385" r:id="rId5"/>
    <p:sldId id="8388" r:id="rId6"/>
    <p:sldId id="8391" r:id="rId7"/>
    <p:sldId id="8397" r:id="rId9"/>
    <p:sldId id="8400" r:id="rId10"/>
    <p:sldId id="8403" r:id="rId11"/>
    <p:sldId id="8406" r:id="rId12"/>
    <p:sldId id="8409" r:id="rId13"/>
    <p:sldId id="8415" r:id="rId15"/>
    <p:sldId id="8418" r:id="rId16"/>
    <p:sldId id="8421" r:id="rId17"/>
    <p:sldId id="8424" r:id="rId18"/>
    <p:sldId id="8427" r:id="rId19"/>
    <p:sldId id="8433" r:id="rId21"/>
    <p:sldId id="8436" r:id="rId22"/>
    <p:sldId id="8439" r:id="rId23"/>
    <p:sldId id="8442" r:id="rId24"/>
    <p:sldId id="8445" r:id="rId25"/>
    <p:sldId id="8451" r:id="rId27"/>
    <p:sldId id="8454" r:id="rId28"/>
    <p:sldId id="8457" r:id="rId29"/>
    <p:sldId id="8460" r:id="rId30"/>
    <p:sldId id="8463" r:id="rId31"/>
    <p:sldId id="8469" r:id="rId33"/>
    <p:sldId id="8472" r:id="rId34"/>
    <p:sldId id="8475" r:id="rId35"/>
    <p:sldId id="8478" r:id="rId36"/>
    <p:sldId id="848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42" r:id="rId1"/>
    <p:sldLayoutId id="2147500743" r:id="rId2"/>
    <p:sldLayoutId id="2147500744" r:id="rId3"/>
    <p:sldLayoutId id="2147500745" r:id="rId4"/>
    <p:sldLayoutId id="2147500746" r:id="rId5"/>
    <p:sldLayoutId id="2147500747" r:id="rId6"/>
    <p:sldLayoutId id="2147500748" r:id="rId7"/>
    <p:sldLayoutId id="2147500749" r:id="rId8"/>
    <p:sldLayoutId id="2147500750" r:id="rId9"/>
    <p:sldLayoutId id="2147500751" r:id="rId10"/>
    <p:sldLayoutId id="21475007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779" r:id="rId1"/>
    <p:sldLayoutId id="2147500780" r:id="rId2"/>
    <p:sldLayoutId id="2147500781" r:id="rId3"/>
    <p:sldLayoutId id="2147500782" r:id="rId4"/>
    <p:sldLayoutId id="2147500783" r:id="rId5"/>
    <p:sldLayoutId id="2147500784" r:id="rId6"/>
    <p:sldLayoutId id="2147500785" r:id="rId7"/>
    <p:sldLayoutId id="2147500786" r:id="rId8"/>
    <p:sldLayoutId id="2147500787" r:id="rId9"/>
    <p:sldLayoutId id="2147500788" r:id="rId10"/>
    <p:sldLayoutId id="21475007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tags" Target="../tags/tag204.xml"/><Relationship Id="rId18" Type="http://schemas.openxmlformats.org/officeDocument/2006/relationships/tags" Target="../tags/tag205.xml"/><Relationship Id="rId19" Type="http://schemas.openxmlformats.org/officeDocument/2006/relationships/tags" Target="../tags/tag206.xml"/><Relationship Id="rId20" Type="http://schemas.openxmlformats.org/officeDocument/2006/relationships/tags" Target="../tags/tag207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tags" Target="../tags/tag226.xml"/><Relationship Id="rId20" Type="http://schemas.openxmlformats.org/officeDocument/2006/relationships/tags" Target="../tags/tag227.xml"/><Relationship Id="rId21" Type="http://schemas.openxmlformats.org/officeDocument/2006/relationships/tags" Target="../tags/tag228.xml"/><Relationship Id="rId22" Type="http://schemas.openxmlformats.org/officeDocument/2006/relationships/tags" Target="../tags/tag229.xml"/><Relationship Id="rId23" Type="http://schemas.openxmlformats.org/officeDocument/2006/relationships/tags" Target="../tags/tag230.xml"/><Relationship Id="rId24" Type="http://schemas.openxmlformats.org/officeDocument/2006/relationships/tags" Target="../tags/tag231.xml"/><Relationship Id="rId25" Type="http://schemas.openxmlformats.org/officeDocument/2006/relationships/tags" Target="../tags/tag232.xml"/><Relationship Id="rId26" Type="http://schemas.openxmlformats.org/officeDocument/2006/relationships/tags" Target="../tags/tag233.xml"/><Relationship Id="rId27" Type="http://schemas.openxmlformats.org/officeDocument/2006/relationships/tags" Target="../tags/tag234.xml"/><Relationship Id="rId28" Type="http://schemas.openxmlformats.org/officeDocument/2006/relationships/tags" Target="../tags/tag235.xml"/><Relationship Id="rId29" Type="http://schemas.openxmlformats.org/officeDocument/2006/relationships/tags" Target="../tags/tag23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tags" Target="../tags/tag276.xml"/><Relationship Id="rId14" Type="http://schemas.openxmlformats.org/officeDocument/2006/relationships/tags" Target="../tags/tag277.xml"/><Relationship Id="rId15" Type="http://schemas.openxmlformats.org/officeDocument/2006/relationships/tags" Target="../tags/tag278.xml"/><Relationship Id="rId16" Type="http://schemas.openxmlformats.org/officeDocument/2006/relationships/tags" Target="../tags/tag279.xml"/><Relationship Id="rId17" Type="http://schemas.openxmlformats.org/officeDocument/2006/relationships/tags" Target="../tags/tag280.xml"/><Relationship Id="rId18" Type="http://schemas.openxmlformats.org/officeDocument/2006/relationships/tags" Target="../tags/tag281.xml"/><Relationship Id="rId19" Type="http://schemas.openxmlformats.org/officeDocument/2006/relationships/tags" Target="../tags/tag282.xml"/><Relationship Id="rId20" Type="http://schemas.openxmlformats.org/officeDocument/2006/relationships/tags" Target="../tags/tag283.xml"/><Relationship Id="rId21" Type="http://schemas.openxmlformats.org/officeDocument/2006/relationships/tags" Target="../tags/tag284.xml"/><Relationship Id="rId22" Type="http://schemas.openxmlformats.org/officeDocument/2006/relationships/tags" Target="../tags/tag285.xml"/><Relationship Id="rId23" Type="http://schemas.openxmlformats.org/officeDocument/2006/relationships/tags" Target="../tags/tag286.xml"/><Relationship Id="rId24" Type="http://schemas.openxmlformats.org/officeDocument/2006/relationships/tags" Target="../tags/tag287.xml"/><Relationship Id="rId25" Type="http://schemas.openxmlformats.org/officeDocument/2006/relationships/tags" Target="../tags/tag288.xml"/><Relationship Id="rId26" Type="http://schemas.openxmlformats.org/officeDocument/2006/relationships/tags" Target="../tags/tag289.xml"/><Relationship Id="rId27" Type="http://schemas.openxmlformats.org/officeDocument/2006/relationships/tags" Target="../tags/tag290.xml"/><Relationship Id="rId28" Type="http://schemas.openxmlformats.org/officeDocument/2006/relationships/tags" Target="../tags/tag291.xml"/><Relationship Id="rId29" Type="http://schemas.openxmlformats.org/officeDocument/2006/relationships/tags" Target="../tags/tag292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tags" Target="../tags/tag380.xml"/><Relationship Id="rId14" Type="http://schemas.openxmlformats.org/officeDocument/2006/relationships/tags" Target="../tags/tag381.xml"/><Relationship Id="rId15" Type="http://schemas.openxmlformats.org/officeDocument/2006/relationships/tags" Target="../tags/tag382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tags" Target="../tags/tag395.xml"/><Relationship Id="rId14" Type="http://schemas.openxmlformats.org/officeDocument/2006/relationships/tags" Target="../tags/tag396.xml"/><Relationship Id="rId15" Type="http://schemas.openxmlformats.org/officeDocument/2006/relationships/tags" Target="../tags/tag397.xml"/><Relationship Id="rId16" Type="http://schemas.openxmlformats.org/officeDocument/2006/relationships/tags" Target="../tags/tag398.xml"/><Relationship Id="rId17" Type="http://schemas.openxmlformats.org/officeDocument/2006/relationships/tags" Target="../tags/tag399.xml"/><Relationship Id="rId18" Type="http://schemas.openxmlformats.org/officeDocument/2006/relationships/tags" Target="../tags/tag400.xml"/><Relationship Id="rId19" Type="http://schemas.openxmlformats.org/officeDocument/2006/relationships/tags" Target="../tags/tag401.xml"/><Relationship Id="rId20" Type="http://schemas.openxmlformats.org/officeDocument/2006/relationships/tags" Target="../tags/tag402.xml"/><Relationship Id="rId21" Type="http://schemas.openxmlformats.org/officeDocument/2006/relationships/tags" Target="../tags/tag403.xml"/><Relationship Id="rId22" Type="http://schemas.openxmlformats.org/officeDocument/2006/relationships/tags" Target="../tags/tag404.xml"/><Relationship Id="rId23" Type="http://schemas.openxmlformats.org/officeDocument/2006/relationships/tags" Target="../tags/tag405.xml"/><Relationship Id="rId24" Type="http://schemas.openxmlformats.org/officeDocument/2006/relationships/tags" Target="../tags/tag406.xml"/><Relationship Id="rId25" Type="http://schemas.openxmlformats.org/officeDocument/2006/relationships/tags" Target="../tags/tag407.xml"/><Relationship Id="rId26" Type="http://schemas.openxmlformats.org/officeDocument/2006/relationships/tags" Target="../tags/tag408.xml"/><Relationship Id="rId27" Type="http://schemas.openxmlformats.org/officeDocument/2006/relationships/tags" Target="../tags/tag409.xml"/><Relationship Id="rId28" Type="http://schemas.openxmlformats.org/officeDocument/2006/relationships/tags" Target="../tags/tag410.xml"/><Relationship Id="rId29" Type="http://schemas.openxmlformats.org/officeDocument/2006/relationships/tags" Target="../tags/tag411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15.xml"/><Relationship Id="rId2" Type="http://schemas.openxmlformats.org/officeDocument/2006/relationships/tags" Target="../tags/tag416.xml"/><Relationship Id="rId3" Type="http://schemas.openxmlformats.org/officeDocument/2006/relationships/tags" Target="../tags/tag417.xml"/><Relationship Id="rId4" Type="http://schemas.openxmlformats.org/officeDocument/2006/relationships/tags" Target="../tags/tag418.xml"/><Relationship Id="rId5" Type="http://schemas.openxmlformats.org/officeDocument/2006/relationships/tags" Target="../tags/tag419.xml"/><Relationship Id="rId6" Type="http://schemas.openxmlformats.org/officeDocument/2006/relationships/tags" Target="../tags/tag420.xml"/><Relationship Id="rId7" Type="http://schemas.openxmlformats.org/officeDocument/2006/relationships/tags" Target="../tags/tag421.xml"/><Relationship Id="rId8" Type="http://schemas.openxmlformats.org/officeDocument/2006/relationships/tags" Target="../tags/tag422.xml"/><Relationship Id="rId9" Type="http://schemas.openxmlformats.org/officeDocument/2006/relationships/tags" Target="../tags/tag423.xml"/><Relationship Id="rId10" Type="http://schemas.openxmlformats.org/officeDocument/2006/relationships/tags" Target="../tags/tag424.xml"/><Relationship Id="rId11" Type="http://schemas.openxmlformats.org/officeDocument/2006/relationships/tags" Target="../tags/tag425.xml"/><Relationship Id="rId12" Type="http://schemas.openxmlformats.org/officeDocument/2006/relationships/tags" Target="../tags/tag426.xml"/><Relationship Id="rId13" Type="http://schemas.openxmlformats.org/officeDocument/2006/relationships/tags" Target="../tags/tag427.xml"/><Relationship Id="rId14" Type="http://schemas.openxmlformats.org/officeDocument/2006/relationships/tags" Target="../tags/tag428.xml"/><Relationship Id="rId15" Type="http://schemas.openxmlformats.org/officeDocument/2006/relationships/tags" Target="../tags/tag429.xml"/><Relationship Id="rId16" Type="http://schemas.openxmlformats.org/officeDocument/2006/relationships/tags" Target="../tags/tag430.xml"/><Relationship Id="rId17" Type="http://schemas.openxmlformats.org/officeDocument/2006/relationships/tags" Target="../tags/tag431.xml"/><Relationship Id="rId18" Type="http://schemas.openxmlformats.org/officeDocument/2006/relationships/tags" Target="../tags/tag432.xml"/><Relationship Id="rId19" Type="http://schemas.openxmlformats.org/officeDocument/2006/relationships/tags" Target="../tags/tag433.xml"/><Relationship Id="rId20" Type="http://schemas.openxmlformats.org/officeDocument/2006/relationships/tags" Target="../tags/tag434.xml"/><Relationship Id="rId21" Type="http://schemas.openxmlformats.org/officeDocument/2006/relationships/tags" Target="../tags/tag435.xml"/><Relationship Id="rId22" Type="http://schemas.openxmlformats.org/officeDocument/2006/relationships/tags" Target="../tags/tag436.xml"/><Relationship Id="rId23" Type="http://schemas.openxmlformats.org/officeDocument/2006/relationships/tags" Target="../tags/tag437.xml"/><Relationship Id="rId24" Type="http://schemas.openxmlformats.org/officeDocument/2006/relationships/tags" Target="../tags/tag438.xml"/><Relationship Id="rId25" Type="http://schemas.openxmlformats.org/officeDocument/2006/relationships/tags" Target="../tags/tag439.xml"/><Relationship Id="rId26" Type="http://schemas.openxmlformats.org/officeDocument/2006/relationships/tags" Target="../tags/tag440.xml"/><Relationship Id="rId27" Type="http://schemas.openxmlformats.org/officeDocument/2006/relationships/tags" Target="../tags/tag441.xml"/><Relationship Id="rId28" Type="http://schemas.openxmlformats.org/officeDocument/2006/relationships/tags" Target="../tags/tag442.xml"/><Relationship Id="rId29" Type="http://schemas.openxmlformats.org/officeDocument/2006/relationships/tags" Target="../tags/tag44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tags" Target="../tags/tag459.xml"/><Relationship Id="rId5" Type="http://schemas.openxmlformats.org/officeDocument/2006/relationships/tags" Target="../tags/tag460.xml"/><Relationship Id="rId6" Type="http://schemas.openxmlformats.org/officeDocument/2006/relationships/tags" Target="../tags/tag461.xml"/><Relationship Id="rId7" Type="http://schemas.openxmlformats.org/officeDocument/2006/relationships/tags" Target="../tags/tag462.xml"/><Relationship Id="rId8" Type="http://schemas.openxmlformats.org/officeDocument/2006/relationships/tags" Target="../tags/tag463.xml"/><Relationship Id="rId9" Type="http://schemas.openxmlformats.org/officeDocument/2006/relationships/tags" Target="../tags/tag464.xml"/><Relationship Id="rId10" Type="http://schemas.openxmlformats.org/officeDocument/2006/relationships/tags" Target="../tags/tag465.xml"/><Relationship Id="rId11" Type="http://schemas.openxmlformats.org/officeDocument/2006/relationships/tags" Target="../tags/tag466.xml"/><Relationship Id="rId12" Type="http://schemas.openxmlformats.org/officeDocument/2006/relationships/tags" Target="../tags/tag467.xml"/><Relationship Id="rId13" Type="http://schemas.openxmlformats.org/officeDocument/2006/relationships/tags" Target="../tags/tag468.xml"/><Relationship Id="rId14" Type="http://schemas.openxmlformats.org/officeDocument/2006/relationships/tags" Target="../tags/tag469.xml"/><Relationship Id="rId15" Type="http://schemas.openxmlformats.org/officeDocument/2006/relationships/tags" Target="../tags/tag470.xml"/><Relationship Id="rId16" Type="http://schemas.openxmlformats.org/officeDocument/2006/relationships/tags" Target="../tags/tag471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72.xml"/><Relationship Id="rId2" Type="http://schemas.openxmlformats.org/officeDocument/2006/relationships/tags" Target="../tags/tag473.xml"/><Relationship Id="rId3" Type="http://schemas.openxmlformats.org/officeDocument/2006/relationships/tags" Target="../tags/tag474.xml"/><Relationship Id="rId4" Type="http://schemas.openxmlformats.org/officeDocument/2006/relationships/tags" Target="../tags/tag475.xml"/><Relationship Id="rId5" Type="http://schemas.openxmlformats.org/officeDocument/2006/relationships/tags" Target="../tags/tag476.xml"/><Relationship Id="rId6" Type="http://schemas.openxmlformats.org/officeDocument/2006/relationships/tags" Target="../tags/tag477.xml"/><Relationship Id="rId7" Type="http://schemas.openxmlformats.org/officeDocument/2006/relationships/tags" Target="../tags/tag478.xml"/><Relationship Id="rId8" Type="http://schemas.openxmlformats.org/officeDocument/2006/relationships/tags" Target="../tags/tag479.xml"/><Relationship Id="rId9" Type="http://schemas.openxmlformats.org/officeDocument/2006/relationships/tags" Target="../tags/tag480.xml"/><Relationship Id="rId10" Type="http://schemas.openxmlformats.org/officeDocument/2006/relationships/tags" Target="../tags/tag481.xml"/><Relationship Id="rId11" Type="http://schemas.openxmlformats.org/officeDocument/2006/relationships/tags" Target="../tags/tag482.xml"/><Relationship Id="rId12" Type="http://schemas.openxmlformats.org/officeDocument/2006/relationships/tags" Target="../tags/tag48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84.xml"/><Relationship Id="rId2" Type="http://schemas.openxmlformats.org/officeDocument/2006/relationships/tags" Target="../tags/tag485.xml"/><Relationship Id="rId3" Type="http://schemas.openxmlformats.org/officeDocument/2006/relationships/tags" Target="../tags/tag48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企业管理的员工发展与培训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培训管理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员工发展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员工培训内容与方法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员工培训效果评估与改进</a:t>
            </a:r>
            <a:endParaRPr altLang="en-US" b="1" dirty="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8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员工发展与培训对企业管理的意义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员工发展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员工职业规划</a:t>
            </a:r>
            <a:endParaRPr altLang="en-US" lang="zh-CN"/>
          </a:p>
        </p:txBody>
      </p:sp>
      <p:sp>
        <p:nvSpPr>
          <p:cNvPr id="10491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内容2：员工职业规划的制定和实施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内容1：员工职业规划的定义和重要性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内容3：员工职业规划的评估和调整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内容4：员工职业规划对企业和员工的意义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员工晋升通道</a:t>
            </a:r>
            <a:endParaRPr altLang="en-US" lang="zh-CN"/>
          </a:p>
        </p:txBody>
      </p:sp>
      <p:sp>
        <p:nvSpPr>
          <p:cNvPr id="104916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晋升通道的激励作用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晋升通道的评估与调整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晋升通道的种类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8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晋升通道的建立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员工激励机制</a:t>
            </a:r>
            <a:endParaRPr altLang="en-US" lang="zh-CN"/>
          </a:p>
        </p:txBody>
      </p:sp>
      <p:sp>
        <p:nvSpPr>
          <p:cNvPr id="104922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3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薪酬激励：通过提高员工薪酬水平，激发员工工作积极性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晋升激励：通过晋升机会，激发员工职业发展动力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培训激励：通过提供培训机会，提高员工技能水平，增强员工竞争力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情感激励：通过关心员工生活、工作状况，增强员工归属感和忠诚度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员工培训计划</a:t>
            </a:r>
            <a:endParaRPr altLang="en-US" lang="zh-CN"/>
          </a:p>
        </p:txBody>
      </p:sp>
      <p:sp>
        <p:nvSpPr>
          <p:cNvPr id="10492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培训目标：提高员工技能和素质，促进企业发展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培训内容：针对不同岗位和层级，制定相应的培训课程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培训方式：线上、线下相结合，灵活多样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培训效果评估：通过考试、考核等方式，对培训效果进行评估和反馈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培训管理</a:t>
            </a:r>
            <a:endParaRPr altLang="en-US" dirty="0" lang="zh-CN"/>
          </a:p>
        </p:txBody>
      </p:sp>
      <p:sp>
        <p:nvSpPr>
          <p:cNvPr id="10493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培训需求分析</a:t>
            </a:r>
            <a:endParaRPr altLang="en-US" lang="zh-CN"/>
          </a:p>
        </p:txBody>
      </p:sp>
      <p:sp>
        <p:nvSpPr>
          <p:cNvPr id="10494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员工需求：了解员工技能和知识水平，确定培训内容和目标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市场趋势：了解行业和市场的发展趋势，确定培训内容和方向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法律法规：遵守相关法律法规和政策，确保培训内容和方式的合规性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组织需求：分析公司战略和业务目标，确定培训对公司发展的支持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培训计划制定</a:t>
            </a:r>
            <a:endParaRPr altLang="en-US" lang="zh-CN"/>
          </a:p>
        </p:txBody>
      </p:sp>
      <p:sp>
        <p:nvSpPr>
          <p:cNvPr id="10495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5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培训目标：明确培训目的和期望结果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培训方式：选择适合的培训方式，如线上或线下、讲座或实践等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培训时间：安排培训时间和周期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培训内容：确定培训课程和教材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培训实施与评估</a:t>
            </a:r>
            <a:endParaRPr altLang="en-US" lang="zh-CN"/>
          </a:p>
        </p:txBody>
      </p:sp>
      <p:sp>
        <p:nvSpPr>
          <p:cNvPr id="10495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培训师资：选择具有丰富经验和专业知识的培训师，确保培训质量和效果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培训计划与内容：制定详细的培训计划，包括培训课程、时间、地点等，确保培训内容符合员工发展需求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培训方式：采用多种培训方式，如讲座、研讨会、在线学习等，以适应不同员工的学习风格和需求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培训评估：对培训效果进行评估，包括员工满意度、知识掌握程度等，以不断改进和完善培训计划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培训成果转化</a:t>
            </a:r>
            <a:endParaRPr altLang="en-US" lang="zh-CN"/>
          </a:p>
        </p:txBody>
      </p:sp>
      <p:sp>
        <p:nvSpPr>
          <p:cNvPr id="10496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培训成果的评估与反馈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培训内容与实际工作相结合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培训成果的跟踪与辅导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培训成果的激励与奖励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员工培训内容与方法</a:t>
            </a:r>
            <a:endParaRPr altLang="en-US" dirty="0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技能培训</a:t>
            </a:r>
            <a:endParaRPr altLang="en-US" lang="zh-CN"/>
          </a:p>
        </p:txBody>
      </p:sp>
      <p:sp>
        <p:nvSpPr>
          <p:cNvPr id="10498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8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岗位技能培训：针对岗位需求，提高员工的专业技能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培训方式：线上培训、线下培训、实践操作等，多种方式结合，提高培训效果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领导力培训：培养员工的领导力，为晋升和承担更多责任做准备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通用技能培训：如沟通、团队协作等，提高员工的综合素质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知识培训</a:t>
            </a:r>
            <a:endParaRPr altLang="en-US" lang="zh-CN"/>
          </a:p>
        </p:txBody>
      </p:sp>
      <p:sp>
        <p:nvSpPr>
          <p:cNvPr id="10498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专业技能培训：针对特定岗位或需要提升技能的员工，提供专业的技能培训，如编程、设计、销售技巧等。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基础知识培训：针对新员工或需要提升技能的员工，提供必要的基础知识培训，如产品知识、销售技巧等。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管理培训：针对中层管理人员，提供管理技能、领导力等方面的培训，以提升其管理能力。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团队建设培训：针对团队成员，提供团队建设、沟通技巧等方面的培训，以增强团队凝聚力。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态度培训</a:t>
            </a:r>
            <a:endParaRPr altLang="en-US" lang="zh-CN"/>
          </a:p>
        </p:txBody>
      </p:sp>
      <p:sp>
        <p:nvSpPr>
          <p:cNvPr id="10499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培养员工积极的工作态度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帮助员工树立正确的价值观和职业观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提高员工的团队合作和沟通能力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激发员工的工作热情和责任心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行为培训</a:t>
            </a:r>
            <a:endParaRPr altLang="en-US" lang="zh-CN"/>
          </a:p>
        </p:txBody>
      </p:sp>
      <p:sp>
        <p:nvSpPr>
          <p:cNvPr id="10500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行为培训的定义和目的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行为培训的实践和案例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行为培训的评估和改进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行为培训的内容和方法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员工培训效果评估与改进</a:t>
            </a:r>
            <a:endParaRPr altLang="en-US" dirty="0" lang="zh-CN"/>
          </a:p>
        </p:txBody>
      </p:sp>
      <p:sp>
        <p:nvSpPr>
          <p:cNvPr id="1050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培训效果评估方法</a:t>
            </a:r>
            <a:endParaRPr altLang="en-US" lang="zh-CN"/>
          </a:p>
        </p:txBody>
      </p:sp>
      <p:sp>
        <p:nvSpPr>
          <p:cNvPr id="105018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问卷调查法：通过发放问卷收集员工对培训内容和效果的反馈意见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考试法：对参加培训的员工进行考试，评估他们对培训内容的掌握程度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绩效评估法：通过对比员工在培训前后的工作表现，评估培训对员工绩效的提升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反馈意见法：收集员工对培训的意见和建议，不断改进和优化培训内容和方式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培训效果评估结果应用</a:t>
            </a:r>
            <a:endParaRPr altLang="en-US" lang="zh-CN"/>
          </a:p>
        </p:txBody>
      </p:sp>
      <p:sp>
        <p:nvSpPr>
          <p:cNvPr id="10502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针对评估结果进行改进：根据评估结果，分析员工培训中存在的问题，并制定相应的改进措施。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反馈给员工：将评估结果及时反馈给员工，让他们了解自己的培训效果，并针对不足之处进行改进。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调整培训计划：根据评估结果，对培训计划进行调整，确保培训内容更加符合员工需求。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激励优秀员工：对于培训效果优秀的员工，给予一定的奖励和激励，鼓励他们继续努力。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培训改进措施制定与实施</a:t>
            </a:r>
            <a:endParaRPr altLang="en-US" lang="zh-CN"/>
          </a:p>
        </p:txBody>
      </p:sp>
      <p:sp>
        <p:nvSpPr>
          <p:cNvPr id="1050304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06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0308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培训需求分析：了解员工需求，确定培训内容和目标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2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4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培训计划制定：制定详细的培训计划，包括培训时间、地点、内容等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18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0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培训实施过程：按照计划进行培训，确保培训质量和效果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4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26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培训效果评估：对培训效果进行评估，发现问题并制定改进措施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30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0332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培训改进措施实施：根据评估结果，制定具体的改进措施并实施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培训管理体系完善与提升</a:t>
            </a:r>
            <a:endParaRPr altLang="en-US" lang="zh-CN"/>
          </a:p>
        </p:txBody>
      </p:sp>
      <p:sp>
        <p:nvSpPr>
          <p:cNvPr id="10503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培训效果评估：对员工培训效果进行评估，了解培训成果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培训方式改进：采用多种培训方式，提高员工参与度和学习效果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培训内容更新：根据员工需求和市场变化，及时更新培训内容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培训反馈：收集员工对培训的反馈意见，及时调整培训计划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员工发展与培训对企业管理的意义</a:t>
            </a:r>
            <a:endParaRPr altLang="en-US" dirty="0" lang="zh-CN"/>
          </a:p>
        </p:txBody>
      </p:sp>
      <p:sp>
        <p:nvSpPr>
          <p:cNvPr id="1050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提高员工素质与能力水平</a:t>
            </a:r>
            <a:endParaRPr altLang="en-US" lang="zh-CN"/>
          </a:p>
        </p:txBody>
      </p:sp>
      <p:sp>
        <p:nvSpPr>
          <p:cNvPr id="10505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员工发展与培训有助于提高员工的专业技能和综合素质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员工发展与培训有助于提高企业的整体绩效和竞争力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培训可以增强员工的归属感和忠诚度，降低员工流失率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通过培训，员工能够更好地适应企业发展和市场需求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促进企业战略目标实现</a:t>
            </a:r>
            <a:endParaRPr altLang="en-US" lang="zh-CN"/>
          </a:p>
        </p:txBody>
      </p:sp>
      <p:sp>
        <p:nvSpPr>
          <p:cNvPr id="10506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员工发展与培训有助于提高员工素质和技能水平，增强企业竞争力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员工发展与培训能够激发员工的积极性和创造力，推动企业创新发展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员工发展与培训有助于培养员工的团队合作精神和沟通能力，提升企业凝聚力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员工发展与培训能够促进员工个人职业发展，增强员工对企业的忠诚度和归属感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增强企业核心竞争力</a:t>
            </a:r>
            <a:endParaRPr altLang="en-US" lang="zh-CN"/>
          </a:p>
        </p:txBody>
      </p:sp>
      <p:sp>
        <p:nvSpPr>
          <p:cNvPr id="10506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员工发展与培训有助于增强员工的归属感和忠诚度，提高企业的凝聚力和向心力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员工发展与培训有助于提高员工素质和技能水平，增强企业核心竞争力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通过员工发展与培训，企业可以培养更多具有创新能力和高素质的人才，提高企业的创新能力和市场竞争力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员工发展与培训有助于提高企业的生产效率和服务质量，增强企业的市场占有率和盈利能力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提升企业管理水平与效率</a:t>
            </a:r>
            <a:endParaRPr altLang="en-US" lang="zh-CN"/>
          </a:p>
        </p:txBody>
      </p:sp>
      <p:sp>
        <p:nvSpPr>
          <p:cNvPr id="10507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7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员工发展与培训有助于提高企业管理水平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员工发展与培训有助于提高企业工作效率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员工发展与培训有助于增强企业竞争力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员工发展与培训有助于促进企业可持续发展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0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8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6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4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86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2023-12-20T12:26:56Z</dcterms:created>
  <dcterms:modified xsi:type="dcterms:W3CDTF">2023-12-20T12:26:56Z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b7cbacfde5b14605b72b29215b1a3421_21</vt:lpwstr>
  </property>
</Properties>
</file>