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1" r:id="rId7"/>
    <p:sldId id="269" r:id="rId8"/>
    <p:sldId id="276" r:id="rId9"/>
    <p:sldId id="270" r:id="rId10"/>
    <p:sldId id="263" r:id="rId11"/>
    <p:sldId id="260" r:id="rId12"/>
    <p:sldId id="277" r:id="rId13"/>
    <p:sldId id="278" r:id="rId14"/>
    <p:sldId id="265" r:id="rId15"/>
  </p:sldIdLst>
  <p:sldSz cx="12192000" cy="6858000"/>
  <p:notesSz cx="7103745" cy="10234295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" Target="slides/slide1.xml" /><Relationship Id="rId20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1600732_141923450000_2"/>
          <p:cNvPicPr>
            <a:picLocks noChangeAspect="1"/>
          </p:cNvPicPr>
          <p:nvPr/>
        </p:nvPicPr>
        <p:blipFill>
          <a:blip r:embed="rId2"/>
          <a:srcRect r="532" b="2586"/>
          <a:stretch>
            <a:fillRect/>
          </a:stretch>
        </p:blipFill>
        <p:spPr>
          <a:xfrm>
            <a:off x="2046605" y="86360"/>
            <a:ext cx="8192135" cy="65786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6599-110H0233S7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390" y="12700"/>
            <a:ext cx="6713220" cy="683768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01958-12062116221680"/>
          <p:cNvPicPr>
            <a:picLocks noChangeAspect="1"/>
          </p:cNvPicPr>
          <p:nvPr/>
        </p:nvPicPr>
        <p:blipFill>
          <a:blip r:embed="rId2"/>
          <a:srcRect l="3199" t="14033" r="0" b="5122"/>
          <a:stretch>
            <a:fillRect/>
          </a:stretch>
        </p:blipFill>
        <p:spPr>
          <a:xfrm>
            <a:off x="2470150" y="26670"/>
            <a:ext cx="7039610" cy="67710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63b1OOOPIC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130" y="52705"/>
            <a:ext cx="8488045" cy="669417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b="6118"/>
          <a:stretch>
            <a:fillRect/>
          </a:stretch>
        </p:blipFill>
        <p:spPr>
          <a:xfrm>
            <a:off x="2439035" y="48895"/>
            <a:ext cx="6990080" cy="645287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400479154174_0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340" y="92075"/>
            <a:ext cx="8826500" cy="665607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140" y="12065"/>
            <a:ext cx="10094595" cy="680021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DSC055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4130"/>
            <a:ext cx="10058400" cy="682942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040" y="22860"/>
            <a:ext cx="6352540" cy="681291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3a01554507faa582f1b046601_560"/>
          <p:cNvPicPr>
            <a:picLocks noChangeAspect="1"/>
          </p:cNvPicPr>
          <p:nvPr/>
        </p:nvPicPr>
        <p:blipFill>
          <a:blip r:embed="rId2"/>
          <a:srcRect l="250" t="9352" r="5845" b="19997"/>
          <a:stretch>
            <a:fillRect/>
          </a:stretch>
        </p:blipFill>
        <p:spPr>
          <a:xfrm>
            <a:off x="2688590" y="52705"/>
            <a:ext cx="6428105" cy="675195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r="1092" b="5834"/>
          <a:stretch>
            <a:fillRect/>
          </a:stretch>
        </p:blipFill>
        <p:spPr>
          <a:xfrm>
            <a:off x="1523365" y="86995"/>
            <a:ext cx="9145270" cy="659003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DSC055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225"/>
            <a:ext cx="10058400" cy="683196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DSC055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4445"/>
            <a:ext cx="10058400" cy="682053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jiayoushoushi_377540_small"/>
          <p:cNvPicPr>
            <a:picLocks noChangeAspect="1"/>
          </p:cNvPicPr>
          <p:nvPr/>
        </p:nvPicPr>
        <p:blipFill>
          <a:blip r:embed="rId2"/>
          <a:srcRect l="418" t="3400" r="-743" b="3838"/>
          <a:stretch>
            <a:fillRect/>
          </a:stretch>
        </p:blipFill>
        <p:spPr>
          <a:xfrm>
            <a:off x="2454275" y="-42545"/>
            <a:ext cx="6860540" cy="686371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0</Paragraphs>
  <Slides>14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5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cp:contentStatus>22</cp:contentStatus>
  <cp:contentType>22</cp:contentType>
  <dc:creator>3</dc:creator>
  <dc:description>3</dc:description>
  <cp:keywords>3</cp:keywords>
  <cp:lastModifiedBy>2</cp:lastModifiedBy>
  <cp:revision>10</cp:revision>
  <dcterms:created xsi:type="dcterms:W3CDTF">2018-05-23T06:51:00Z</dcterms:created>
  <dcterms:modified xsi:type="dcterms:W3CDTF">2021-06-21T04:13:26Z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KSOProductBuildVer">
    <vt:lpwstr>2052-11.1.0.8515</vt:lpwstr>
  </property>
</Properties>
</file>