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.xml" ContentType="application/vnd.openxmlformats-officedocument.theme+xml"/>
  <Override PartName="/ppt/theme/theme20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0.6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3" r:id="rId3"/>
    <p:sldMasterId id="2147483665" r:id="rId4"/>
    <p:sldMasterId id="2147483667" r:id="rId5"/>
    <p:sldMasterId id="2147483669" r:id="rId6"/>
    <p:sldMasterId id="2147483671" r:id="rId7"/>
    <p:sldMasterId id="2147483673" r:id="rId8"/>
    <p:sldMasterId id="2147483675" r:id="rId9"/>
    <p:sldMasterId id="2147483677" r:id="rId10"/>
    <p:sldMasterId id="2147483679" r:id="rId11"/>
    <p:sldMasterId id="2147483681" r:id="rId12"/>
    <p:sldMasterId id="2147483683" r:id="rId13"/>
    <p:sldMasterId id="2147483685" r:id="rId14"/>
    <p:sldMasterId id="2147483687" r:id="rId15"/>
    <p:sldMasterId id="2147483689" r:id="rId16"/>
    <p:sldMasterId id="2147483691" r:id="rId17"/>
    <p:sldMasterId id="2147483693" r:id="rId18"/>
    <p:sldMasterId id="2147483695" r:id="rId19"/>
    <p:sldMasterId id="2147483697" r:id="rId20"/>
  </p:sldMasterIdLst>
  <p:sldIdLst>
    <p:sldId id="259" r:id="rId21"/>
    <p:sldId id="262" r:id="rId22"/>
    <p:sldId id="265" r:id="rId23"/>
    <p:sldId id="268" r:id="rId24"/>
    <p:sldId id="271" r:id="rId25"/>
    <p:sldId id="274" r:id="rId26"/>
    <p:sldId id="277" r:id="rId27"/>
    <p:sldId id="280" r:id="rId28"/>
    <p:sldId id="283" r:id="rId29"/>
    <p:sldId id="286" r:id="rId30"/>
    <p:sldId id="289" r:id="rId31"/>
    <p:sldId id="292" r:id="rId32"/>
    <p:sldId id="295" r:id="rId33"/>
    <p:sldId id="298" r:id="rId34"/>
    <p:sldId id="301" r:id="rId35"/>
    <p:sldId id="304" r:id="rId36"/>
    <p:sldId id="307" r:id="rId37"/>
    <p:sldId id="310" r:id="rId38"/>
    <p:sldId id="313" r:id="rId39"/>
  </p:sldIdLst>
  <p:sldSz cx="7200900" cy="8991600"/>
  <p:notesSz cx="6858000" cy="9144000"/>
  <p:custDataLst>
    <p:tags r:id="rId4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Master" Target="slideMasters/slideMaster10.xml" /><Relationship Id="rId11" Type="http://schemas.openxmlformats.org/officeDocument/2006/relationships/slideMaster" Target="slideMasters/slideMaster11.xml" /><Relationship Id="rId12" Type="http://schemas.openxmlformats.org/officeDocument/2006/relationships/slideMaster" Target="slideMasters/slideMaster12.xml" /><Relationship Id="rId13" Type="http://schemas.openxmlformats.org/officeDocument/2006/relationships/slideMaster" Target="slideMasters/slideMaster13.xml" /><Relationship Id="rId14" Type="http://schemas.openxmlformats.org/officeDocument/2006/relationships/slideMaster" Target="slideMasters/slideMaster14.xml" /><Relationship Id="rId15" Type="http://schemas.openxmlformats.org/officeDocument/2006/relationships/slideMaster" Target="slideMasters/slideMaster15.xml" /><Relationship Id="rId16" Type="http://schemas.openxmlformats.org/officeDocument/2006/relationships/slideMaster" Target="slideMasters/slideMaster16.xml" /><Relationship Id="rId17" Type="http://schemas.openxmlformats.org/officeDocument/2006/relationships/slideMaster" Target="slideMasters/slideMaster17.xml" /><Relationship Id="rId18" Type="http://schemas.openxmlformats.org/officeDocument/2006/relationships/slideMaster" Target="slideMasters/slideMaster18.xml" /><Relationship Id="rId19" Type="http://schemas.openxmlformats.org/officeDocument/2006/relationships/slideMaster" Target="slideMasters/slideMaster19.xml" /><Relationship Id="rId2" Type="http://schemas.openxmlformats.org/officeDocument/2006/relationships/slideMaster" Target="slideMasters/slideMaster2.xml" /><Relationship Id="rId20" Type="http://schemas.openxmlformats.org/officeDocument/2006/relationships/slideMaster" Target="slideMasters/slideMaster20.xml" /><Relationship Id="rId21" Type="http://schemas.openxmlformats.org/officeDocument/2006/relationships/slide" Target="slides/slide1.xml" /><Relationship Id="rId22" Type="http://schemas.openxmlformats.org/officeDocument/2006/relationships/slide" Target="slides/slide2.xml" /><Relationship Id="rId23" Type="http://schemas.openxmlformats.org/officeDocument/2006/relationships/slide" Target="slides/slide3.xml" /><Relationship Id="rId24" Type="http://schemas.openxmlformats.org/officeDocument/2006/relationships/slide" Target="slides/slide4.xml" /><Relationship Id="rId25" Type="http://schemas.openxmlformats.org/officeDocument/2006/relationships/slide" Target="slides/slide5.xml" /><Relationship Id="rId26" Type="http://schemas.openxmlformats.org/officeDocument/2006/relationships/slide" Target="slides/slide6.xml" /><Relationship Id="rId27" Type="http://schemas.openxmlformats.org/officeDocument/2006/relationships/slide" Target="slides/slide7.xml" /><Relationship Id="rId28" Type="http://schemas.openxmlformats.org/officeDocument/2006/relationships/slide" Target="slides/slide8.xml" /><Relationship Id="rId29" Type="http://schemas.openxmlformats.org/officeDocument/2006/relationships/slide" Target="slides/slide9.xml" /><Relationship Id="rId3" Type="http://schemas.openxmlformats.org/officeDocument/2006/relationships/slideMaster" Target="slideMasters/slideMaster3.xml" /><Relationship Id="rId30" Type="http://schemas.openxmlformats.org/officeDocument/2006/relationships/slide" Target="slides/slide10.xml" /><Relationship Id="rId31" Type="http://schemas.openxmlformats.org/officeDocument/2006/relationships/slide" Target="slides/slide11.xml" /><Relationship Id="rId32" Type="http://schemas.openxmlformats.org/officeDocument/2006/relationships/slide" Target="slides/slide12.xml" /><Relationship Id="rId33" Type="http://schemas.openxmlformats.org/officeDocument/2006/relationships/slide" Target="slides/slide13.xml" /><Relationship Id="rId34" Type="http://schemas.openxmlformats.org/officeDocument/2006/relationships/slide" Target="slides/slide14.xml" /><Relationship Id="rId35" Type="http://schemas.openxmlformats.org/officeDocument/2006/relationships/slide" Target="slides/slide15.xml" /><Relationship Id="rId36" Type="http://schemas.openxmlformats.org/officeDocument/2006/relationships/slide" Target="slides/slide16.xml" /><Relationship Id="rId37" Type="http://schemas.openxmlformats.org/officeDocument/2006/relationships/slide" Target="slides/slide17.xml" /><Relationship Id="rId38" Type="http://schemas.openxmlformats.org/officeDocument/2006/relationships/slide" Target="slides/slide18.xml" /><Relationship Id="rId39" Type="http://schemas.openxmlformats.org/officeDocument/2006/relationships/slide" Target="slides/slide19.xml" /><Relationship Id="rId4" Type="http://schemas.openxmlformats.org/officeDocument/2006/relationships/slideMaster" Target="slideMasters/slideMaster4.xml" /><Relationship Id="rId40" Type="http://schemas.openxmlformats.org/officeDocument/2006/relationships/tags" Target="tags/tag1.xml" /><Relationship Id="rId41" Type="http://schemas.openxmlformats.org/officeDocument/2006/relationships/presProps" Target="presProps.xml" /><Relationship Id="rId42" Type="http://schemas.openxmlformats.org/officeDocument/2006/relationships/viewProps" Target="viewProps.xml" /><Relationship Id="rId43" Type="http://schemas.openxmlformats.org/officeDocument/2006/relationships/theme" Target="theme/theme1.xml" /><Relationship Id="rId44" Type="http://schemas.openxmlformats.org/officeDocument/2006/relationships/tableStyles" Target="tableStyles.xml" /><Relationship Id="rId5" Type="http://schemas.openxmlformats.org/officeDocument/2006/relationships/slideMaster" Target="slideMasters/slideMaster5.xml" /><Relationship Id="rId6" Type="http://schemas.openxmlformats.org/officeDocument/2006/relationships/slideMaster" Target="slideMasters/slideMaster6.xml" /><Relationship Id="rId7" Type="http://schemas.openxmlformats.org/officeDocument/2006/relationships/slideMaster" Target="slideMasters/slideMaster7.xml" /><Relationship Id="rId8" Type="http://schemas.openxmlformats.org/officeDocument/2006/relationships/slideMaster" Target="slideMasters/slideMaster8.xml" /><Relationship Id="rId9" Type="http://schemas.openxmlformats.org/officeDocument/2006/relationships/slideMaster" Target="slideMasters/slideMaster9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8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9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0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1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3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4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5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6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7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8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9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0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78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56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35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13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9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070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248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427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9CDD38-4D59-4F9F-AEF8-4E4C66326F1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45ACC7-08EA-4E5B-90F7-C8EA9BD532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1906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953">
                <a:solidFill>
                  <a:schemeClr val="tx1">
                    <a:tint val="75000"/>
                  </a:schemeClr>
                </a:solidFill>
              </a:defRPr>
            </a:lvl1pPr>
            <a:lvl2pPr marL="217842" indent="0">
              <a:buNone/>
              <a:defRPr sz="858">
                <a:solidFill>
                  <a:schemeClr val="tx1">
                    <a:tint val="75000"/>
                  </a:schemeClr>
                </a:solidFill>
              </a:defRPr>
            </a:lvl2pPr>
            <a:lvl3pPr marL="435685" indent="0">
              <a:buNone/>
              <a:defRPr sz="762">
                <a:solidFill>
                  <a:schemeClr val="tx1">
                    <a:tint val="75000"/>
                  </a:schemeClr>
                </a:solidFill>
              </a:defRPr>
            </a:lvl3pPr>
            <a:lvl4pPr marL="653527" indent="0">
              <a:buNone/>
              <a:defRPr sz="667">
                <a:solidFill>
                  <a:schemeClr val="tx1">
                    <a:tint val="75000"/>
                  </a:schemeClr>
                </a:solidFill>
              </a:defRPr>
            </a:lvl4pPr>
            <a:lvl5pPr marL="871369" indent="0">
              <a:buNone/>
              <a:defRPr sz="667">
                <a:solidFill>
                  <a:schemeClr val="tx1">
                    <a:tint val="75000"/>
                  </a:schemeClr>
                </a:solidFill>
              </a:defRPr>
            </a:lvl5pPr>
            <a:lvl6pPr marL="1089212" indent="0">
              <a:buNone/>
              <a:defRPr sz="667">
                <a:solidFill>
                  <a:schemeClr val="tx1">
                    <a:tint val="75000"/>
                  </a:schemeClr>
                </a:solidFill>
              </a:defRPr>
            </a:lvl6pPr>
            <a:lvl7pPr marL="1307054" indent="0">
              <a:buNone/>
              <a:defRPr sz="667">
                <a:solidFill>
                  <a:schemeClr val="tx1">
                    <a:tint val="75000"/>
                  </a:schemeClr>
                </a:solidFill>
              </a:defRPr>
            </a:lvl7pPr>
            <a:lvl8pPr marL="1524896" indent="0">
              <a:buNone/>
              <a:defRPr sz="667">
                <a:solidFill>
                  <a:schemeClr val="tx1">
                    <a:tint val="75000"/>
                  </a:schemeClr>
                </a:solidFill>
              </a:defRPr>
            </a:lvl8pPr>
            <a:lvl9pPr marL="1742739" indent="0">
              <a:buNone/>
              <a:defRPr sz="6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CF82C9-0E05-42BF-A22F-BA407D13C9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1334"/>
            </a:lvl1pPr>
            <a:lvl2pPr>
              <a:defRPr sz="1144"/>
            </a:lvl2pPr>
            <a:lvl3pPr>
              <a:defRPr sz="953"/>
            </a:lvl3pPr>
            <a:lvl4pPr>
              <a:defRPr sz="858"/>
            </a:lvl4pPr>
            <a:lvl5pPr>
              <a:defRPr sz="858"/>
            </a:lvl5pPr>
            <a:lvl6pPr>
              <a:defRPr sz="858"/>
            </a:lvl6pPr>
            <a:lvl7pPr>
              <a:defRPr sz="858"/>
            </a:lvl7pPr>
            <a:lvl8pPr>
              <a:defRPr sz="858"/>
            </a:lvl8pPr>
            <a:lvl9pPr>
              <a:defRPr sz="858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1334"/>
            </a:lvl1pPr>
            <a:lvl2pPr>
              <a:defRPr sz="1144"/>
            </a:lvl2pPr>
            <a:lvl3pPr>
              <a:defRPr sz="953"/>
            </a:lvl3pPr>
            <a:lvl4pPr>
              <a:defRPr sz="858"/>
            </a:lvl4pPr>
            <a:lvl5pPr>
              <a:defRPr sz="858"/>
            </a:lvl5pPr>
            <a:lvl6pPr>
              <a:defRPr sz="858"/>
            </a:lvl6pPr>
            <a:lvl7pPr>
              <a:defRPr sz="858"/>
            </a:lvl7pPr>
            <a:lvl8pPr>
              <a:defRPr sz="858"/>
            </a:lvl8pPr>
            <a:lvl9pPr>
              <a:defRPr sz="858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1CB3FE-6C12-4F9E-BD45-CA39F45678C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1144" b="1"/>
            </a:lvl1pPr>
            <a:lvl2pPr marL="217842" indent="0">
              <a:buNone/>
              <a:defRPr sz="953" b="1"/>
            </a:lvl2pPr>
            <a:lvl3pPr marL="435685" indent="0">
              <a:buNone/>
              <a:defRPr sz="858" b="1"/>
            </a:lvl3pPr>
            <a:lvl4pPr marL="653527" indent="0">
              <a:buNone/>
              <a:defRPr sz="762" b="1"/>
            </a:lvl4pPr>
            <a:lvl5pPr marL="871369" indent="0">
              <a:buNone/>
              <a:defRPr sz="762" b="1"/>
            </a:lvl5pPr>
            <a:lvl6pPr marL="1089212" indent="0">
              <a:buNone/>
              <a:defRPr sz="762" b="1"/>
            </a:lvl6pPr>
            <a:lvl7pPr marL="1307054" indent="0">
              <a:buNone/>
              <a:defRPr sz="762" b="1"/>
            </a:lvl7pPr>
            <a:lvl8pPr marL="1524896" indent="0">
              <a:buNone/>
              <a:defRPr sz="762" b="1"/>
            </a:lvl8pPr>
            <a:lvl9pPr marL="1742739" indent="0">
              <a:buNone/>
              <a:defRPr sz="762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1144"/>
            </a:lvl1pPr>
            <a:lvl2pPr>
              <a:defRPr sz="953"/>
            </a:lvl2pPr>
            <a:lvl3pPr>
              <a:defRPr sz="858"/>
            </a:lvl3pPr>
            <a:lvl4pPr>
              <a:defRPr sz="762"/>
            </a:lvl4pPr>
            <a:lvl5pPr>
              <a:defRPr sz="762"/>
            </a:lvl5pPr>
            <a:lvl6pPr>
              <a:defRPr sz="762"/>
            </a:lvl6pPr>
            <a:lvl7pPr>
              <a:defRPr sz="762"/>
            </a:lvl7pPr>
            <a:lvl8pPr>
              <a:defRPr sz="762"/>
            </a:lvl8pPr>
            <a:lvl9pPr>
              <a:defRPr sz="762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1144" b="1"/>
            </a:lvl1pPr>
            <a:lvl2pPr marL="217842" indent="0">
              <a:buNone/>
              <a:defRPr sz="953" b="1"/>
            </a:lvl2pPr>
            <a:lvl3pPr marL="435685" indent="0">
              <a:buNone/>
              <a:defRPr sz="858" b="1"/>
            </a:lvl3pPr>
            <a:lvl4pPr marL="653527" indent="0">
              <a:buNone/>
              <a:defRPr sz="762" b="1"/>
            </a:lvl4pPr>
            <a:lvl5pPr marL="871369" indent="0">
              <a:buNone/>
              <a:defRPr sz="762" b="1"/>
            </a:lvl5pPr>
            <a:lvl6pPr marL="1089212" indent="0">
              <a:buNone/>
              <a:defRPr sz="762" b="1"/>
            </a:lvl6pPr>
            <a:lvl7pPr marL="1307054" indent="0">
              <a:buNone/>
              <a:defRPr sz="762" b="1"/>
            </a:lvl7pPr>
            <a:lvl8pPr marL="1524896" indent="0">
              <a:buNone/>
              <a:defRPr sz="762" b="1"/>
            </a:lvl8pPr>
            <a:lvl9pPr marL="1742739" indent="0">
              <a:buNone/>
              <a:defRPr sz="762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1144"/>
            </a:lvl1pPr>
            <a:lvl2pPr>
              <a:defRPr sz="953"/>
            </a:lvl2pPr>
            <a:lvl3pPr>
              <a:defRPr sz="858"/>
            </a:lvl3pPr>
            <a:lvl4pPr>
              <a:defRPr sz="762"/>
            </a:lvl4pPr>
            <a:lvl5pPr>
              <a:defRPr sz="762"/>
            </a:lvl5pPr>
            <a:lvl6pPr>
              <a:defRPr sz="762"/>
            </a:lvl6pPr>
            <a:lvl7pPr>
              <a:defRPr sz="762"/>
            </a:lvl7pPr>
            <a:lvl8pPr>
              <a:defRPr sz="762"/>
            </a:lvl8pPr>
            <a:lvl9pPr>
              <a:defRPr sz="762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9972E1F-18E9-4DE8-A1F2-B30537A090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117F6CC-2F92-441A-BB7A-C6A8FA0079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0BB9CA7-DA45-43DA-9638-504C93AB22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953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525"/>
            </a:lvl1pPr>
            <a:lvl2pPr>
              <a:defRPr sz="1334"/>
            </a:lvl2pPr>
            <a:lvl3pPr>
              <a:defRPr sz="1144"/>
            </a:lvl3pPr>
            <a:lvl4pPr>
              <a:defRPr sz="953"/>
            </a:lvl4pPr>
            <a:lvl5pPr>
              <a:defRPr sz="953"/>
            </a:lvl5pPr>
            <a:lvl6pPr>
              <a:defRPr sz="953"/>
            </a:lvl6pPr>
            <a:lvl7pPr>
              <a:defRPr sz="953"/>
            </a:lvl7pPr>
            <a:lvl8pPr>
              <a:defRPr sz="953"/>
            </a:lvl8pPr>
            <a:lvl9pPr>
              <a:defRPr sz="953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667"/>
            </a:lvl1pPr>
            <a:lvl2pPr marL="217842" indent="0">
              <a:buNone/>
              <a:defRPr sz="572"/>
            </a:lvl2pPr>
            <a:lvl3pPr marL="435685" indent="0">
              <a:buNone/>
              <a:defRPr sz="476"/>
            </a:lvl3pPr>
            <a:lvl4pPr marL="653527" indent="0">
              <a:buNone/>
              <a:defRPr sz="429"/>
            </a:lvl4pPr>
            <a:lvl5pPr marL="871369" indent="0">
              <a:buNone/>
              <a:defRPr sz="429"/>
            </a:lvl5pPr>
            <a:lvl6pPr marL="1089212" indent="0">
              <a:buNone/>
              <a:defRPr sz="429"/>
            </a:lvl6pPr>
            <a:lvl7pPr marL="1307054" indent="0">
              <a:buNone/>
              <a:defRPr sz="429"/>
            </a:lvl7pPr>
            <a:lvl8pPr marL="1524896" indent="0">
              <a:buNone/>
              <a:defRPr sz="429"/>
            </a:lvl8pPr>
            <a:lvl9pPr marL="1742739" indent="0">
              <a:buNone/>
              <a:defRPr sz="429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E75FCE-A83D-4FBB-A27D-90FFC6709D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953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1525"/>
            </a:lvl1pPr>
            <a:lvl2pPr marL="217842" indent="0">
              <a:buNone/>
              <a:defRPr sz="1334"/>
            </a:lvl2pPr>
            <a:lvl3pPr marL="435685" indent="0">
              <a:buNone/>
              <a:defRPr sz="1144"/>
            </a:lvl3pPr>
            <a:lvl4pPr marL="653527" indent="0">
              <a:buNone/>
              <a:defRPr sz="953"/>
            </a:lvl4pPr>
            <a:lvl5pPr marL="871369" indent="0">
              <a:buNone/>
              <a:defRPr sz="953"/>
            </a:lvl5pPr>
            <a:lvl6pPr marL="1089212" indent="0">
              <a:buNone/>
              <a:defRPr sz="953"/>
            </a:lvl6pPr>
            <a:lvl7pPr marL="1307054" indent="0">
              <a:buNone/>
              <a:defRPr sz="953"/>
            </a:lvl7pPr>
            <a:lvl8pPr marL="1524896" indent="0">
              <a:buNone/>
              <a:defRPr sz="953"/>
            </a:lvl8pPr>
            <a:lvl9pPr marL="1742739" indent="0">
              <a:buNone/>
              <a:defRPr sz="95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667"/>
            </a:lvl1pPr>
            <a:lvl2pPr marL="217842" indent="0">
              <a:buNone/>
              <a:defRPr sz="572"/>
            </a:lvl2pPr>
            <a:lvl3pPr marL="435685" indent="0">
              <a:buNone/>
              <a:defRPr sz="476"/>
            </a:lvl3pPr>
            <a:lvl4pPr marL="653527" indent="0">
              <a:buNone/>
              <a:defRPr sz="429"/>
            </a:lvl4pPr>
            <a:lvl5pPr marL="871369" indent="0">
              <a:buNone/>
              <a:defRPr sz="429"/>
            </a:lvl5pPr>
            <a:lvl6pPr marL="1089212" indent="0">
              <a:buNone/>
              <a:defRPr sz="429"/>
            </a:lvl6pPr>
            <a:lvl7pPr marL="1307054" indent="0">
              <a:buNone/>
              <a:defRPr sz="429"/>
            </a:lvl7pPr>
            <a:lvl8pPr marL="1524896" indent="0">
              <a:buNone/>
              <a:defRPr sz="429"/>
            </a:lvl8pPr>
            <a:lvl9pPr marL="1742739" indent="0">
              <a:buNone/>
              <a:defRPr sz="429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B8E2B85-C5FE-4014-A336-048C66E13D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9704C5-686C-48A2-8944-BE4C6AFC97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739165-A7E4-4416-9085-0E0505CE469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171479" y="312815"/>
            <a:ext cx="3086618" cy="230938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171479" y="1798691"/>
            <a:ext cx="3086618" cy="1154688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171479" y="7272968"/>
            <a:ext cx="788802" cy="110035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1166056" y="7272968"/>
            <a:ext cx="1097464" cy="11003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2469294" y="7272968"/>
            <a:ext cx="788802" cy="110035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85739" y="303144"/>
            <a:ext cx="1543309" cy="230938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85739" y="1743083"/>
            <a:ext cx="1543309" cy="1154688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85739" y="7048119"/>
            <a:ext cx="394401" cy="110035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583028" y="7048119"/>
            <a:ext cx="548732" cy="11003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1234647" y="7048119"/>
            <a:ext cx="394401" cy="110035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85739" y="303144"/>
            <a:ext cx="1543309" cy="230938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85739" y="1743083"/>
            <a:ext cx="1543309" cy="1154688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85739" y="7048119"/>
            <a:ext cx="394401" cy="110035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583028" y="7048119"/>
            <a:ext cx="548732" cy="11003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1234647" y="7048119"/>
            <a:ext cx="394401" cy="110035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85739" y="303144"/>
            <a:ext cx="1543309" cy="230938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85739" y="1743083"/>
            <a:ext cx="1543309" cy="1154688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85739" y="7048119"/>
            <a:ext cx="394401" cy="110035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583028" y="7048119"/>
            <a:ext cx="548732" cy="11003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1234647" y="7048119"/>
            <a:ext cx="394401" cy="110035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85739" y="303144"/>
            <a:ext cx="1543309" cy="230938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85739" y="1743083"/>
            <a:ext cx="1543309" cy="1154688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85739" y="7048119"/>
            <a:ext cx="394401" cy="110035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583028" y="7048119"/>
            <a:ext cx="548732" cy="11003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1234647" y="7048119"/>
            <a:ext cx="394401" cy="110035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85739" y="303144"/>
            <a:ext cx="1543309" cy="230938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85739" y="1743083"/>
            <a:ext cx="1543309" cy="1154688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85739" y="7048119"/>
            <a:ext cx="394401" cy="110035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583028" y="7048119"/>
            <a:ext cx="548732" cy="11003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1234647" y="7048119"/>
            <a:ext cx="394401" cy="110035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85739" y="303144"/>
            <a:ext cx="1543309" cy="230938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85739" y="1743083"/>
            <a:ext cx="1543309" cy="1154688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85739" y="7048119"/>
            <a:ext cx="394401" cy="110035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583028" y="7048119"/>
            <a:ext cx="548732" cy="11003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1234647" y="7048119"/>
            <a:ext cx="394401" cy="110035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85739" y="303144"/>
            <a:ext cx="1543309" cy="230938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85739" y="1743083"/>
            <a:ext cx="1543309" cy="1154688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85739" y="7048119"/>
            <a:ext cx="394401" cy="110035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583028" y="7048119"/>
            <a:ext cx="548732" cy="11003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1234647" y="7048119"/>
            <a:ext cx="394401" cy="110035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85739" y="303144"/>
            <a:ext cx="1543309" cy="230938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85739" y="1743083"/>
            <a:ext cx="1543309" cy="1154688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85739" y="7048119"/>
            <a:ext cx="394401" cy="110035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583028" y="7048119"/>
            <a:ext cx="548732" cy="11003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1234647" y="7048119"/>
            <a:ext cx="394401" cy="110035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85739" y="303144"/>
            <a:ext cx="1543309" cy="230938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85739" y="1743083"/>
            <a:ext cx="1543309" cy="1154688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85739" y="7048119"/>
            <a:ext cx="394401" cy="110035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583028" y="7048119"/>
            <a:ext cx="548732" cy="11003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1234647" y="7048119"/>
            <a:ext cx="394401" cy="110035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89973" y="346818"/>
            <a:ext cx="1619522" cy="239776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89973" y="1994206"/>
            <a:ext cx="1619522" cy="1678432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89973" y="8063529"/>
            <a:ext cx="413878" cy="209582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611819" y="8063529"/>
            <a:ext cx="575830" cy="10479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1295618" y="8063529"/>
            <a:ext cx="413878" cy="104791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89973" y="346818"/>
            <a:ext cx="1619522" cy="239776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89973" y="1994206"/>
            <a:ext cx="1619522" cy="1678432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89973" y="8063529"/>
            <a:ext cx="413878" cy="209582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611819" y="8063529"/>
            <a:ext cx="575830" cy="10479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1295618" y="8063529"/>
            <a:ext cx="413878" cy="104791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89973" y="346818"/>
            <a:ext cx="1619522" cy="239776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89973" y="1994206"/>
            <a:ext cx="1619522" cy="1678432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89973" y="8063529"/>
            <a:ext cx="413878" cy="209582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611819" y="8063529"/>
            <a:ext cx="575830" cy="10479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1295618" y="8063529"/>
            <a:ext cx="413878" cy="104791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89973" y="346818"/>
            <a:ext cx="1619522" cy="239776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89973" y="1994206"/>
            <a:ext cx="1619522" cy="1678432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89973" y="8063529"/>
            <a:ext cx="413878" cy="209582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611819" y="8063529"/>
            <a:ext cx="575830" cy="10479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1295618" y="8063529"/>
            <a:ext cx="413878" cy="104791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89973" y="346818"/>
            <a:ext cx="1619522" cy="239776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89973" y="1994206"/>
            <a:ext cx="1619522" cy="1678432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89973" y="8063529"/>
            <a:ext cx="413878" cy="209582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611819" y="8063529"/>
            <a:ext cx="575830" cy="10479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1295618" y="8063529"/>
            <a:ext cx="413878" cy="104791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89973" y="346818"/>
            <a:ext cx="1619522" cy="239776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89973" y="1994206"/>
            <a:ext cx="1619522" cy="1678432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89973" y="8063529"/>
            <a:ext cx="413878" cy="209582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611819" y="8063529"/>
            <a:ext cx="575830" cy="10479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1295618" y="8063529"/>
            <a:ext cx="413878" cy="104791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42958" y="326792"/>
            <a:ext cx="6173235" cy="239776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42958" y="1879058"/>
            <a:ext cx="6173235" cy="119888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42957" y="7597929"/>
            <a:ext cx="1577604" cy="209582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332111" y="7597929"/>
            <a:ext cx="2194927" cy="209582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4938589" y="7597929"/>
            <a:ext cx="1577604" cy="209582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42958" y="326792"/>
            <a:ext cx="6173235" cy="239776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42958" y="1879058"/>
            <a:ext cx="6173235" cy="1198880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42957" y="7597929"/>
            <a:ext cx="1577604" cy="209582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>
          <a:xfrm>
            <a:off x="2332111" y="7597929"/>
            <a:ext cx="2194927" cy="209582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4938589" y="7597929"/>
            <a:ext cx="1577604" cy="209582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_rels/slideMaster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heme" Target="../theme/theme4.xml" /></Relationships>
</file>

<file path=ppt/slideMasters/_rels/slideMaster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heme" Target="../theme/theme5.xml" /></Relationships>
</file>

<file path=ppt/slideMasters/_rels/slideMaster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theme" Target="../theme/theme6.xml" /></Relationships>
</file>

<file path=ppt/slideMasters/_rels/slideMaster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theme" Target="../theme/theme7.xml" /></Relationships>
</file>

<file path=ppt/slideMasters/_rels/slideMaster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heme" Target="../theme/theme8.xml" /></Relationships>
</file>

<file path=ppt/slideMasters/_rels/slideMaster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theme" Target="../theme/theme9.xml" /></Relationships>
</file>

<file path=ppt/slideMasters/_rels/slideMaster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theme" Target="../theme/theme10.xml" /></Relationships>
</file>

<file path=ppt/slideMasters/_rels/slideMaster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Relationship Id="rId2" Type="http://schemas.openxmlformats.org/officeDocument/2006/relationships/theme" Target="../theme/theme11.xml" /></Relationships>
</file>

<file path=ppt/slideMasters/_rels/slideMaster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heme" Target="../theme/theme12.xml" /></Relationships>
</file>

<file path=ppt/slideMasters/_rels/slideMaster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theme" Target="../theme/theme13.xml" /></Relationships>
</file>

<file path=ppt/slideMasters/_rels/slideMaster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theme" Target="../theme/theme14.xml" /></Relationships>
</file>

<file path=ppt/slideMasters/_rels/slideMaster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Relationship Id="rId2" Type="http://schemas.openxmlformats.org/officeDocument/2006/relationships/theme" Target="../theme/theme15.xml" /></Relationships>
</file>

<file path=ppt/slideMasters/_rels/slideMaster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 /><Relationship Id="rId2" Type="http://schemas.openxmlformats.org/officeDocument/2006/relationships/theme" Target="../theme/theme16.xml" /></Relationships>
</file>

<file path=ppt/slideMasters/_rels/slideMaster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7.xml" /><Relationship Id="rId2" Type="http://schemas.openxmlformats.org/officeDocument/2006/relationships/theme" Target="../theme/theme17.xml" /></Relationships>
</file>

<file path=ppt/slideMasters/_rels/slideMaster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8.xml" /><Relationship Id="rId2" Type="http://schemas.openxmlformats.org/officeDocument/2006/relationships/theme" Target="../theme/theme18.xml" /></Relationships>
</file>

<file path=ppt/slideMasters/_rels/slideMaster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theme" Target="../theme/theme19.xml" /></Relationships>
</file>

<file path=ppt/slideMasters/_rels/slideMaster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0.xml" /><Relationship Id="rId2" Type="http://schemas.openxmlformats.org/officeDocument/2006/relationships/theme" Target="../theme/theme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0045" y="360081"/>
            <a:ext cx="6480810" cy="1498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45" y="2098040"/>
            <a:ext cx="6480810" cy="5934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045" y="8333881"/>
            <a:ext cx="1680210" cy="4787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60308" y="8333881"/>
            <a:ext cx="2280285" cy="4787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60645" y="8333881"/>
            <a:ext cx="1680210" cy="4787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435685" rtl="0" eaLnBrk="1" latinLnBrk="0" hangingPunct="1">
        <a:spcBef>
          <a:spcPct val="0"/>
        </a:spcBef>
        <a:buNone/>
        <a:defRPr sz="209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3382" indent="-163382" algn="l" defTabSz="435685" rtl="0" eaLnBrk="1" latinLnBrk="0" hangingPunct="1">
        <a:spcBef>
          <a:spcPct val="20000"/>
        </a:spcBef>
        <a:buFont typeface="Arial" pitchFamily="34" charset="0"/>
        <a:buChar char="•"/>
        <a:defRPr sz="1525" kern="1200">
          <a:solidFill>
            <a:schemeClr val="tx1"/>
          </a:solidFill>
          <a:latin typeface="+mn-lt"/>
          <a:ea typeface="+mn-ea"/>
          <a:cs typeface="+mn-cs"/>
        </a:defRPr>
      </a:lvl1pPr>
      <a:lvl2pPr marL="353994" indent="-136151" algn="l" defTabSz="435685" rtl="0" eaLnBrk="1" latinLnBrk="0" hangingPunct="1">
        <a:spcBef>
          <a:spcPct val="20000"/>
        </a:spcBef>
        <a:buFont typeface="Arial" pitchFamily="34" charset="0"/>
        <a:buChar char="–"/>
        <a:defRPr sz="1334" kern="1200">
          <a:solidFill>
            <a:schemeClr val="tx1"/>
          </a:solidFill>
          <a:latin typeface="+mn-lt"/>
          <a:ea typeface="+mn-ea"/>
          <a:cs typeface="+mn-cs"/>
        </a:defRPr>
      </a:lvl2pPr>
      <a:lvl3pPr marL="544606" indent="-108921" algn="l" defTabSz="435685" rtl="0" eaLnBrk="1" latinLnBrk="0" hangingPunct="1">
        <a:spcBef>
          <a:spcPct val="20000"/>
        </a:spcBef>
        <a:buFont typeface="Arial" pitchFamily="34" charset="0"/>
        <a:buChar char="•"/>
        <a:defRPr sz="1144" kern="1200">
          <a:solidFill>
            <a:schemeClr val="tx1"/>
          </a:solidFill>
          <a:latin typeface="+mn-lt"/>
          <a:ea typeface="+mn-ea"/>
          <a:cs typeface="+mn-cs"/>
        </a:defRPr>
      </a:lvl3pPr>
      <a:lvl4pPr marL="762448" indent="-108921" algn="l" defTabSz="435685" rtl="0" eaLnBrk="1" latinLnBrk="0" hangingPunct="1">
        <a:spcBef>
          <a:spcPct val="20000"/>
        </a:spcBef>
        <a:buFont typeface="Arial" pitchFamily="34" charset="0"/>
        <a:buChar char="–"/>
        <a:defRPr sz="953" kern="1200">
          <a:solidFill>
            <a:schemeClr val="tx1"/>
          </a:solidFill>
          <a:latin typeface="+mn-lt"/>
          <a:ea typeface="+mn-ea"/>
          <a:cs typeface="+mn-cs"/>
        </a:defRPr>
      </a:lvl4pPr>
      <a:lvl5pPr marL="980291" indent="-108921" algn="l" defTabSz="435685" rtl="0" eaLnBrk="1" latinLnBrk="0" hangingPunct="1">
        <a:spcBef>
          <a:spcPct val="20000"/>
        </a:spcBef>
        <a:buFont typeface="Arial" pitchFamily="34" charset="0"/>
        <a:buChar char="»"/>
        <a:defRPr sz="953" kern="1200">
          <a:solidFill>
            <a:schemeClr val="tx1"/>
          </a:solidFill>
          <a:latin typeface="+mn-lt"/>
          <a:ea typeface="+mn-ea"/>
          <a:cs typeface="+mn-cs"/>
        </a:defRPr>
      </a:lvl5pPr>
      <a:lvl6pPr marL="1198133" indent="-108921" algn="l" defTabSz="435685" rtl="0" eaLnBrk="1" latinLnBrk="0" hangingPunct="1">
        <a:spcBef>
          <a:spcPct val="20000"/>
        </a:spcBef>
        <a:buFont typeface="Arial" pitchFamily="34" charset="0"/>
        <a:buChar char="•"/>
        <a:defRPr sz="953" kern="1200">
          <a:solidFill>
            <a:schemeClr val="tx1"/>
          </a:solidFill>
          <a:latin typeface="+mn-lt"/>
          <a:ea typeface="+mn-ea"/>
          <a:cs typeface="+mn-cs"/>
        </a:defRPr>
      </a:lvl6pPr>
      <a:lvl7pPr marL="1415975" indent="-108921" algn="l" defTabSz="435685" rtl="0" eaLnBrk="1" latinLnBrk="0" hangingPunct="1">
        <a:spcBef>
          <a:spcPct val="20000"/>
        </a:spcBef>
        <a:buFont typeface="Arial" pitchFamily="34" charset="0"/>
        <a:buChar char="•"/>
        <a:defRPr sz="953" kern="1200">
          <a:solidFill>
            <a:schemeClr val="tx1"/>
          </a:solidFill>
          <a:latin typeface="+mn-lt"/>
          <a:ea typeface="+mn-ea"/>
          <a:cs typeface="+mn-cs"/>
        </a:defRPr>
      </a:lvl7pPr>
      <a:lvl8pPr marL="1633818" indent="-108921" algn="l" defTabSz="435685" rtl="0" eaLnBrk="1" latinLnBrk="0" hangingPunct="1">
        <a:spcBef>
          <a:spcPct val="20000"/>
        </a:spcBef>
        <a:buFont typeface="Arial" pitchFamily="34" charset="0"/>
        <a:buChar char="•"/>
        <a:defRPr sz="953" kern="1200">
          <a:solidFill>
            <a:schemeClr val="tx1"/>
          </a:solidFill>
          <a:latin typeface="+mn-lt"/>
          <a:ea typeface="+mn-ea"/>
          <a:cs typeface="+mn-cs"/>
        </a:defRPr>
      </a:lvl8pPr>
      <a:lvl9pPr marL="1851660" indent="-108921" algn="l" defTabSz="435685" rtl="0" eaLnBrk="1" latinLnBrk="0" hangingPunct="1">
        <a:spcBef>
          <a:spcPct val="20000"/>
        </a:spcBef>
        <a:buFont typeface="Arial" pitchFamily="34" charset="0"/>
        <a:buChar char="•"/>
        <a:defRPr sz="9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5685" rtl="0" eaLnBrk="1" latinLnBrk="0" hangingPunct="1">
        <a:defRPr sz="858" kern="1200">
          <a:solidFill>
            <a:schemeClr val="tx1"/>
          </a:solidFill>
          <a:latin typeface="+mn-lt"/>
          <a:ea typeface="+mn-ea"/>
          <a:cs typeface="+mn-cs"/>
        </a:defRPr>
      </a:lvl1pPr>
      <a:lvl2pPr marL="217842" algn="l" defTabSz="435685" rtl="0" eaLnBrk="1" latinLnBrk="0" hangingPunct="1">
        <a:defRPr sz="858" kern="1200">
          <a:solidFill>
            <a:schemeClr val="tx1"/>
          </a:solidFill>
          <a:latin typeface="+mn-lt"/>
          <a:ea typeface="+mn-ea"/>
          <a:cs typeface="+mn-cs"/>
        </a:defRPr>
      </a:lvl2pPr>
      <a:lvl3pPr marL="435685" algn="l" defTabSz="435685" rtl="0" eaLnBrk="1" latinLnBrk="0" hangingPunct="1">
        <a:defRPr sz="858" kern="1200">
          <a:solidFill>
            <a:schemeClr val="tx1"/>
          </a:solidFill>
          <a:latin typeface="+mn-lt"/>
          <a:ea typeface="+mn-ea"/>
          <a:cs typeface="+mn-cs"/>
        </a:defRPr>
      </a:lvl3pPr>
      <a:lvl4pPr marL="653527" algn="l" defTabSz="435685" rtl="0" eaLnBrk="1" latinLnBrk="0" hangingPunct="1">
        <a:defRPr sz="858" kern="1200">
          <a:solidFill>
            <a:schemeClr val="tx1"/>
          </a:solidFill>
          <a:latin typeface="+mn-lt"/>
          <a:ea typeface="+mn-ea"/>
          <a:cs typeface="+mn-cs"/>
        </a:defRPr>
      </a:lvl4pPr>
      <a:lvl5pPr marL="871369" algn="l" defTabSz="435685" rtl="0" eaLnBrk="1" latinLnBrk="0" hangingPunct="1">
        <a:defRPr sz="858" kern="1200">
          <a:solidFill>
            <a:schemeClr val="tx1"/>
          </a:solidFill>
          <a:latin typeface="+mn-lt"/>
          <a:ea typeface="+mn-ea"/>
          <a:cs typeface="+mn-cs"/>
        </a:defRPr>
      </a:lvl5pPr>
      <a:lvl6pPr marL="1089212" algn="l" defTabSz="435685" rtl="0" eaLnBrk="1" latinLnBrk="0" hangingPunct="1">
        <a:defRPr sz="858" kern="1200">
          <a:solidFill>
            <a:schemeClr val="tx1"/>
          </a:solidFill>
          <a:latin typeface="+mn-lt"/>
          <a:ea typeface="+mn-ea"/>
          <a:cs typeface="+mn-cs"/>
        </a:defRPr>
      </a:lvl6pPr>
      <a:lvl7pPr marL="1307054" algn="l" defTabSz="435685" rtl="0" eaLnBrk="1" latinLnBrk="0" hangingPunct="1">
        <a:defRPr sz="858" kern="1200">
          <a:solidFill>
            <a:schemeClr val="tx1"/>
          </a:solidFill>
          <a:latin typeface="+mn-lt"/>
          <a:ea typeface="+mn-ea"/>
          <a:cs typeface="+mn-cs"/>
        </a:defRPr>
      </a:lvl7pPr>
      <a:lvl8pPr marL="1524896" algn="l" defTabSz="435685" rtl="0" eaLnBrk="1" latinLnBrk="0" hangingPunct="1">
        <a:defRPr sz="858" kern="1200">
          <a:solidFill>
            <a:schemeClr val="tx1"/>
          </a:solidFill>
          <a:latin typeface="+mn-lt"/>
          <a:ea typeface="+mn-ea"/>
          <a:cs typeface="+mn-cs"/>
        </a:defRPr>
      </a:lvl8pPr>
      <a:lvl9pPr marL="1742739" algn="l" defTabSz="435685" rtl="0" eaLnBrk="1" latinLnBrk="0" hangingPunct="1">
        <a:defRPr sz="8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9894" y="371579"/>
            <a:ext cx="6478086" cy="14863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59894" y="2136580"/>
            <a:ext cx="6478086" cy="613105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447278" y="8639218"/>
            <a:ext cx="2303319" cy="4644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435685" rtl="0" eaLnBrk="1" latinLnBrk="0" hangingPunct="0">
              <a:defRPr sz="85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59894" y="8639218"/>
            <a:ext cx="1655510" cy="4644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435685" rtl="0" eaLnBrk="1" latinLnBrk="0" hangingPunct="0">
              <a:defRPr sz="85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182470" y="8639218"/>
            <a:ext cx="1655510" cy="4644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435685" rtl="0" eaLnBrk="1" latinLnBrk="0" hangingPunct="0">
              <a:defRPr sz="85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17842">
        <a:defRPr>
          <a:latin typeface="+mn-lt"/>
          <a:ea typeface="+mn-ea"/>
          <a:cs typeface="+mn-cs"/>
        </a:defRPr>
      </a:lvl2pPr>
      <a:lvl3pPr marL="435685">
        <a:defRPr>
          <a:latin typeface="+mn-lt"/>
          <a:ea typeface="+mn-ea"/>
          <a:cs typeface="+mn-cs"/>
        </a:defRPr>
      </a:lvl3pPr>
      <a:lvl4pPr marL="653527">
        <a:defRPr>
          <a:latin typeface="+mn-lt"/>
          <a:ea typeface="+mn-ea"/>
          <a:cs typeface="+mn-cs"/>
        </a:defRPr>
      </a:lvl4pPr>
      <a:lvl5pPr marL="871369">
        <a:defRPr>
          <a:latin typeface="+mn-lt"/>
          <a:ea typeface="+mn-ea"/>
          <a:cs typeface="+mn-cs"/>
        </a:defRPr>
      </a:lvl5pPr>
      <a:lvl6pPr marL="1089212">
        <a:defRPr>
          <a:latin typeface="+mn-lt"/>
          <a:ea typeface="+mn-ea"/>
          <a:cs typeface="+mn-cs"/>
        </a:defRPr>
      </a:lvl6pPr>
      <a:lvl7pPr marL="1307054">
        <a:defRPr>
          <a:latin typeface="+mn-lt"/>
          <a:ea typeface="+mn-ea"/>
          <a:cs typeface="+mn-cs"/>
        </a:defRPr>
      </a:lvl7pPr>
      <a:lvl8pPr marL="1524896">
        <a:defRPr>
          <a:latin typeface="+mn-lt"/>
          <a:ea typeface="+mn-ea"/>
          <a:cs typeface="+mn-cs"/>
        </a:defRPr>
      </a:lvl8pPr>
      <a:lvl9pPr marL="174273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17842">
        <a:defRPr>
          <a:latin typeface="+mn-lt"/>
          <a:ea typeface="+mn-ea"/>
          <a:cs typeface="+mn-cs"/>
        </a:defRPr>
      </a:lvl2pPr>
      <a:lvl3pPr marL="435685">
        <a:defRPr>
          <a:latin typeface="+mn-lt"/>
          <a:ea typeface="+mn-ea"/>
          <a:cs typeface="+mn-cs"/>
        </a:defRPr>
      </a:lvl3pPr>
      <a:lvl4pPr marL="653527">
        <a:defRPr>
          <a:latin typeface="+mn-lt"/>
          <a:ea typeface="+mn-ea"/>
          <a:cs typeface="+mn-cs"/>
        </a:defRPr>
      </a:lvl4pPr>
      <a:lvl5pPr marL="871369">
        <a:defRPr>
          <a:latin typeface="+mn-lt"/>
          <a:ea typeface="+mn-ea"/>
          <a:cs typeface="+mn-cs"/>
        </a:defRPr>
      </a:lvl5pPr>
      <a:lvl6pPr marL="1089212">
        <a:defRPr>
          <a:latin typeface="+mn-lt"/>
          <a:ea typeface="+mn-ea"/>
          <a:cs typeface="+mn-cs"/>
        </a:defRPr>
      </a:lvl6pPr>
      <a:lvl7pPr marL="1307054">
        <a:defRPr>
          <a:latin typeface="+mn-lt"/>
          <a:ea typeface="+mn-ea"/>
          <a:cs typeface="+mn-cs"/>
        </a:defRPr>
      </a:lvl7pPr>
      <a:lvl8pPr marL="1524896">
        <a:defRPr>
          <a:latin typeface="+mn-lt"/>
          <a:ea typeface="+mn-ea"/>
          <a:cs typeface="+mn-cs"/>
        </a:defRPr>
      </a:lvl8pPr>
      <a:lvl9pPr marL="1742739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9947" y="360091"/>
            <a:ext cx="3239043" cy="14403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9947" y="2070527"/>
            <a:ext cx="3239043" cy="59415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223639" y="8372131"/>
            <a:ext cx="1151659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435685" rtl="0" eaLnBrk="1" latinLnBrk="0" hangingPunct="0">
              <a:defRPr sz="85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79947" y="8372131"/>
            <a:ext cx="827755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435685" rtl="0" eaLnBrk="1" latinLnBrk="0" hangingPunct="0">
              <a:defRPr sz="85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591235" y="8372131"/>
            <a:ext cx="827755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435685" rtl="0" eaLnBrk="1" latinLnBrk="0" hangingPunct="0">
              <a:defRPr sz="85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17842">
        <a:defRPr>
          <a:latin typeface="+mn-lt"/>
          <a:ea typeface="+mn-ea"/>
          <a:cs typeface="+mn-cs"/>
        </a:defRPr>
      </a:lvl2pPr>
      <a:lvl3pPr marL="435685">
        <a:defRPr>
          <a:latin typeface="+mn-lt"/>
          <a:ea typeface="+mn-ea"/>
          <a:cs typeface="+mn-cs"/>
        </a:defRPr>
      </a:lvl3pPr>
      <a:lvl4pPr marL="653527">
        <a:defRPr>
          <a:latin typeface="+mn-lt"/>
          <a:ea typeface="+mn-ea"/>
          <a:cs typeface="+mn-cs"/>
        </a:defRPr>
      </a:lvl4pPr>
      <a:lvl5pPr marL="871369">
        <a:defRPr>
          <a:latin typeface="+mn-lt"/>
          <a:ea typeface="+mn-ea"/>
          <a:cs typeface="+mn-cs"/>
        </a:defRPr>
      </a:lvl5pPr>
      <a:lvl6pPr marL="1089212">
        <a:defRPr>
          <a:latin typeface="+mn-lt"/>
          <a:ea typeface="+mn-ea"/>
          <a:cs typeface="+mn-cs"/>
        </a:defRPr>
      </a:lvl6pPr>
      <a:lvl7pPr marL="1307054">
        <a:defRPr>
          <a:latin typeface="+mn-lt"/>
          <a:ea typeface="+mn-ea"/>
          <a:cs typeface="+mn-cs"/>
        </a:defRPr>
      </a:lvl7pPr>
      <a:lvl8pPr marL="1524896">
        <a:defRPr>
          <a:latin typeface="+mn-lt"/>
          <a:ea typeface="+mn-ea"/>
          <a:cs typeface="+mn-cs"/>
        </a:defRPr>
      </a:lvl8pPr>
      <a:lvl9pPr marL="174273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17842">
        <a:defRPr>
          <a:latin typeface="+mn-lt"/>
          <a:ea typeface="+mn-ea"/>
          <a:cs typeface="+mn-cs"/>
        </a:defRPr>
      </a:lvl2pPr>
      <a:lvl3pPr marL="435685">
        <a:defRPr>
          <a:latin typeface="+mn-lt"/>
          <a:ea typeface="+mn-ea"/>
          <a:cs typeface="+mn-cs"/>
        </a:defRPr>
      </a:lvl3pPr>
      <a:lvl4pPr marL="653527">
        <a:defRPr>
          <a:latin typeface="+mn-lt"/>
          <a:ea typeface="+mn-ea"/>
          <a:cs typeface="+mn-cs"/>
        </a:defRPr>
      </a:lvl4pPr>
      <a:lvl5pPr marL="871369">
        <a:defRPr>
          <a:latin typeface="+mn-lt"/>
          <a:ea typeface="+mn-ea"/>
          <a:cs typeface="+mn-cs"/>
        </a:defRPr>
      </a:lvl5pPr>
      <a:lvl6pPr marL="1089212">
        <a:defRPr>
          <a:latin typeface="+mn-lt"/>
          <a:ea typeface="+mn-ea"/>
          <a:cs typeface="+mn-cs"/>
        </a:defRPr>
      </a:lvl6pPr>
      <a:lvl7pPr marL="1307054">
        <a:defRPr>
          <a:latin typeface="+mn-lt"/>
          <a:ea typeface="+mn-ea"/>
          <a:cs typeface="+mn-cs"/>
        </a:defRPr>
      </a:lvl7pPr>
      <a:lvl8pPr marL="1524896">
        <a:defRPr>
          <a:latin typeface="+mn-lt"/>
          <a:ea typeface="+mn-ea"/>
          <a:cs typeface="+mn-cs"/>
        </a:defRPr>
      </a:lvl8pPr>
      <a:lvl9pPr marL="1742739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9947" y="360091"/>
            <a:ext cx="3239043" cy="14403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9947" y="2070527"/>
            <a:ext cx="3239043" cy="59415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223639" y="8372131"/>
            <a:ext cx="1151659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435685" rtl="0" eaLnBrk="1" latinLnBrk="0" hangingPunct="0">
              <a:defRPr sz="85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79947" y="8372131"/>
            <a:ext cx="827755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435685" rtl="0" eaLnBrk="1" latinLnBrk="0" hangingPunct="0">
              <a:defRPr sz="85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591235" y="8372131"/>
            <a:ext cx="827755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435685" rtl="0" eaLnBrk="1" latinLnBrk="0" hangingPunct="0">
              <a:defRPr sz="85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17842">
        <a:defRPr>
          <a:latin typeface="+mn-lt"/>
          <a:ea typeface="+mn-ea"/>
          <a:cs typeface="+mn-cs"/>
        </a:defRPr>
      </a:lvl2pPr>
      <a:lvl3pPr marL="435685">
        <a:defRPr>
          <a:latin typeface="+mn-lt"/>
          <a:ea typeface="+mn-ea"/>
          <a:cs typeface="+mn-cs"/>
        </a:defRPr>
      </a:lvl3pPr>
      <a:lvl4pPr marL="653527">
        <a:defRPr>
          <a:latin typeface="+mn-lt"/>
          <a:ea typeface="+mn-ea"/>
          <a:cs typeface="+mn-cs"/>
        </a:defRPr>
      </a:lvl4pPr>
      <a:lvl5pPr marL="871369">
        <a:defRPr>
          <a:latin typeface="+mn-lt"/>
          <a:ea typeface="+mn-ea"/>
          <a:cs typeface="+mn-cs"/>
        </a:defRPr>
      </a:lvl5pPr>
      <a:lvl6pPr marL="1089212">
        <a:defRPr>
          <a:latin typeface="+mn-lt"/>
          <a:ea typeface="+mn-ea"/>
          <a:cs typeface="+mn-cs"/>
        </a:defRPr>
      </a:lvl6pPr>
      <a:lvl7pPr marL="1307054">
        <a:defRPr>
          <a:latin typeface="+mn-lt"/>
          <a:ea typeface="+mn-ea"/>
          <a:cs typeface="+mn-cs"/>
        </a:defRPr>
      </a:lvl7pPr>
      <a:lvl8pPr marL="1524896">
        <a:defRPr>
          <a:latin typeface="+mn-lt"/>
          <a:ea typeface="+mn-ea"/>
          <a:cs typeface="+mn-cs"/>
        </a:defRPr>
      </a:lvl8pPr>
      <a:lvl9pPr marL="174273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17842">
        <a:defRPr>
          <a:latin typeface="+mn-lt"/>
          <a:ea typeface="+mn-ea"/>
          <a:cs typeface="+mn-cs"/>
        </a:defRPr>
      </a:lvl2pPr>
      <a:lvl3pPr marL="435685">
        <a:defRPr>
          <a:latin typeface="+mn-lt"/>
          <a:ea typeface="+mn-ea"/>
          <a:cs typeface="+mn-cs"/>
        </a:defRPr>
      </a:lvl3pPr>
      <a:lvl4pPr marL="653527">
        <a:defRPr>
          <a:latin typeface="+mn-lt"/>
          <a:ea typeface="+mn-ea"/>
          <a:cs typeface="+mn-cs"/>
        </a:defRPr>
      </a:lvl4pPr>
      <a:lvl5pPr marL="871369">
        <a:defRPr>
          <a:latin typeface="+mn-lt"/>
          <a:ea typeface="+mn-ea"/>
          <a:cs typeface="+mn-cs"/>
        </a:defRPr>
      </a:lvl5pPr>
      <a:lvl6pPr marL="1089212">
        <a:defRPr>
          <a:latin typeface="+mn-lt"/>
          <a:ea typeface="+mn-ea"/>
          <a:cs typeface="+mn-cs"/>
        </a:defRPr>
      </a:lvl6pPr>
      <a:lvl7pPr marL="1307054">
        <a:defRPr>
          <a:latin typeface="+mn-lt"/>
          <a:ea typeface="+mn-ea"/>
          <a:cs typeface="+mn-cs"/>
        </a:defRPr>
      </a:lvl7pPr>
      <a:lvl8pPr marL="1524896">
        <a:defRPr>
          <a:latin typeface="+mn-lt"/>
          <a:ea typeface="+mn-ea"/>
          <a:cs typeface="+mn-cs"/>
        </a:defRPr>
      </a:lvl8pPr>
      <a:lvl9pPr marL="1742739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9947" y="360091"/>
            <a:ext cx="3239043" cy="14403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9947" y="2070527"/>
            <a:ext cx="3239043" cy="59415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223639" y="8372131"/>
            <a:ext cx="1151659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435685" rtl="0" eaLnBrk="1" latinLnBrk="0" hangingPunct="0">
              <a:defRPr sz="85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79947" y="8372131"/>
            <a:ext cx="827755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435685" rtl="0" eaLnBrk="1" latinLnBrk="0" hangingPunct="0">
              <a:defRPr sz="85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591235" y="8372131"/>
            <a:ext cx="827755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435685" rtl="0" eaLnBrk="1" latinLnBrk="0" hangingPunct="0">
              <a:defRPr sz="85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17842">
        <a:defRPr>
          <a:latin typeface="+mn-lt"/>
          <a:ea typeface="+mn-ea"/>
          <a:cs typeface="+mn-cs"/>
        </a:defRPr>
      </a:lvl2pPr>
      <a:lvl3pPr marL="435685">
        <a:defRPr>
          <a:latin typeface="+mn-lt"/>
          <a:ea typeface="+mn-ea"/>
          <a:cs typeface="+mn-cs"/>
        </a:defRPr>
      </a:lvl3pPr>
      <a:lvl4pPr marL="653527">
        <a:defRPr>
          <a:latin typeface="+mn-lt"/>
          <a:ea typeface="+mn-ea"/>
          <a:cs typeface="+mn-cs"/>
        </a:defRPr>
      </a:lvl4pPr>
      <a:lvl5pPr marL="871369">
        <a:defRPr>
          <a:latin typeface="+mn-lt"/>
          <a:ea typeface="+mn-ea"/>
          <a:cs typeface="+mn-cs"/>
        </a:defRPr>
      </a:lvl5pPr>
      <a:lvl6pPr marL="1089212">
        <a:defRPr>
          <a:latin typeface="+mn-lt"/>
          <a:ea typeface="+mn-ea"/>
          <a:cs typeface="+mn-cs"/>
        </a:defRPr>
      </a:lvl6pPr>
      <a:lvl7pPr marL="1307054">
        <a:defRPr>
          <a:latin typeface="+mn-lt"/>
          <a:ea typeface="+mn-ea"/>
          <a:cs typeface="+mn-cs"/>
        </a:defRPr>
      </a:lvl7pPr>
      <a:lvl8pPr marL="1524896">
        <a:defRPr>
          <a:latin typeface="+mn-lt"/>
          <a:ea typeface="+mn-ea"/>
          <a:cs typeface="+mn-cs"/>
        </a:defRPr>
      </a:lvl8pPr>
      <a:lvl9pPr marL="174273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17842">
        <a:defRPr>
          <a:latin typeface="+mn-lt"/>
          <a:ea typeface="+mn-ea"/>
          <a:cs typeface="+mn-cs"/>
        </a:defRPr>
      </a:lvl2pPr>
      <a:lvl3pPr marL="435685">
        <a:defRPr>
          <a:latin typeface="+mn-lt"/>
          <a:ea typeface="+mn-ea"/>
          <a:cs typeface="+mn-cs"/>
        </a:defRPr>
      </a:lvl3pPr>
      <a:lvl4pPr marL="653527">
        <a:defRPr>
          <a:latin typeface="+mn-lt"/>
          <a:ea typeface="+mn-ea"/>
          <a:cs typeface="+mn-cs"/>
        </a:defRPr>
      </a:lvl4pPr>
      <a:lvl5pPr marL="871369">
        <a:defRPr>
          <a:latin typeface="+mn-lt"/>
          <a:ea typeface="+mn-ea"/>
          <a:cs typeface="+mn-cs"/>
        </a:defRPr>
      </a:lvl5pPr>
      <a:lvl6pPr marL="1089212">
        <a:defRPr>
          <a:latin typeface="+mn-lt"/>
          <a:ea typeface="+mn-ea"/>
          <a:cs typeface="+mn-cs"/>
        </a:defRPr>
      </a:lvl6pPr>
      <a:lvl7pPr marL="1307054">
        <a:defRPr>
          <a:latin typeface="+mn-lt"/>
          <a:ea typeface="+mn-ea"/>
          <a:cs typeface="+mn-cs"/>
        </a:defRPr>
      </a:lvl7pPr>
      <a:lvl8pPr marL="1524896">
        <a:defRPr>
          <a:latin typeface="+mn-lt"/>
          <a:ea typeface="+mn-ea"/>
          <a:cs typeface="+mn-cs"/>
        </a:defRPr>
      </a:lvl8pPr>
      <a:lvl9pPr marL="1742739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9947" y="360091"/>
            <a:ext cx="3239043" cy="14403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9947" y="2070527"/>
            <a:ext cx="3239043" cy="59415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223639" y="8372131"/>
            <a:ext cx="1151659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435685" rtl="0" eaLnBrk="1" latinLnBrk="0" hangingPunct="0">
              <a:defRPr sz="85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79947" y="8372131"/>
            <a:ext cx="827755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435685" rtl="0" eaLnBrk="1" latinLnBrk="0" hangingPunct="0">
              <a:defRPr sz="85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591235" y="8372131"/>
            <a:ext cx="827755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435685" rtl="0" eaLnBrk="1" latinLnBrk="0" hangingPunct="0">
              <a:defRPr sz="85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17842">
        <a:defRPr>
          <a:latin typeface="+mn-lt"/>
          <a:ea typeface="+mn-ea"/>
          <a:cs typeface="+mn-cs"/>
        </a:defRPr>
      </a:lvl2pPr>
      <a:lvl3pPr marL="435685">
        <a:defRPr>
          <a:latin typeface="+mn-lt"/>
          <a:ea typeface="+mn-ea"/>
          <a:cs typeface="+mn-cs"/>
        </a:defRPr>
      </a:lvl3pPr>
      <a:lvl4pPr marL="653527">
        <a:defRPr>
          <a:latin typeface="+mn-lt"/>
          <a:ea typeface="+mn-ea"/>
          <a:cs typeface="+mn-cs"/>
        </a:defRPr>
      </a:lvl4pPr>
      <a:lvl5pPr marL="871369">
        <a:defRPr>
          <a:latin typeface="+mn-lt"/>
          <a:ea typeface="+mn-ea"/>
          <a:cs typeface="+mn-cs"/>
        </a:defRPr>
      </a:lvl5pPr>
      <a:lvl6pPr marL="1089212">
        <a:defRPr>
          <a:latin typeface="+mn-lt"/>
          <a:ea typeface="+mn-ea"/>
          <a:cs typeface="+mn-cs"/>
        </a:defRPr>
      </a:lvl6pPr>
      <a:lvl7pPr marL="1307054">
        <a:defRPr>
          <a:latin typeface="+mn-lt"/>
          <a:ea typeface="+mn-ea"/>
          <a:cs typeface="+mn-cs"/>
        </a:defRPr>
      </a:lvl7pPr>
      <a:lvl8pPr marL="1524896">
        <a:defRPr>
          <a:latin typeface="+mn-lt"/>
          <a:ea typeface="+mn-ea"/>
          <a:cs typeface="+mn-cs"/>
        </a:defRPr>
      </a:lvl8pPr>
      <a:lvl9pPr marL="174273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17842">
        <a:defRPr>
          <a:latin typeface="+mn-lt"/>
          <a:ea typeface="+mn-ea"/>
          <a:cs typeface="+mn-cs"/>
        </a:defRPr>
      </a:lvl2pPr>
      <a:lvl3pPr marL="435685">
        <a:defRPr>
          <a:latin typeface="+mn-lt"/>
          <a:ea typeface="+mn-ea"/>
          <a:cs typeface="+mn-cs"/>
        </a:defRPr>
      </a:lvl3pPr>
      <a:lvl4pPr marL="653527">
        <a:defRPr>
          <a:latin typeface="+mn-lt"/>
          <a:ea typeface="+mn-ea"/>
          <a:cs typeface="+mn-cs"/>
        </a:defRPr>
      </a:lvl4pPr>
      <a:lvl5pPr marL="871369">
        <a:defRPr>
          <a:latin typeface="+mn-lt"/>
          <a:ea typeface="+mn-ea"/>
          <a:cs typeface="+mn-cs"/>
        </a:defRPr>
      </a:lvl5pPr>
      <a:lvl6pPr marL="1089212">
        <a:defRPr>
          <a:latin typeface="+mn-lt"/>
          <a:ea typeface="+mn-ea"/>
          <a:cs typeface="+mn-cs"/>
        </a:defRPr>
      </a:lvl6pPr>
      <a:lvl7pPr marL="1307054">
        <a:defRPr>
          <a:latin typeface="+mn-lt"/>
          <a:ea typeface="+mn-ea"/>
          <a:cs typeface="+mn-cs"/>
        </a:defRPr>
      </a:lvl7pPr>
      <a:lvl8pPr marL="1524896">
        <a:defRPr>
          <a:latin typeface="+mn-lt"/>
          <a:ea typeface="+mn-ea"/>
          <a:cs typeface="+mn-cs"/>
        </a:defRPr>
      </a:lvl8pPr>
      <a:lvl9pPr marL="1742739">
        <a:defRPr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9947" y="360091"/>
            <a:ext cx="3239043" cy="14403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9947" y="2070527"/>
            <a:ext cx="3239043" cy="59415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223639" y="8372131"/>
            <a:ext cx="1151659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435685" rtl="0" eaLnBrk="1" latinLnBrk="0" hangingPunct="0">
              <a:defRPr sz="85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79947" y="8372131"/>
            <a:ext cx="827755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435685" rtl="0" eaLnBrk="1" latinLnBrk="0" hangingPunct="0">
              <a:defRPr sz="85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591235" y="8372131"/>
            <a:ext cx="827755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435685" rtl="0" eaLnBrk="1" latinLnBrk="0" hangingPunct="0">
              <a:defRPr sz="85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17842">
        <a:defRPr>
          <a:latin typeface="+mn-lt"/>
          <a:ea typeface="+mn-ea"/>
          <a:cs typeface="+mn-cs"/>
        </a:defRPr>
      </a:lvl2pPr>
      <a:lvl3pPr marL="435685">
        <a:defRPr>
          <a:latin typeface="+mn-lt"/>
          <a:ea typeface="+mn-ea"/>
          <a:cs typeface="+mn-cs"/>
        </a:defRPr>
      </a:lvl3pPr>
      <a:lvl4pPr marL="653527">
        <a:defRPr>
          <a:latin typeface="+mn-lt"/>
          <a:ea typeface="+mn-ea"/>
          <a:cs typeface="+mn-cs"/>
        </a:defRPr>
      </a:lvl4pPr>
      <a:lvl5pPr marL="871369">
        <a:defRPr>
          <a:latin typeface="+mn-lt"/>
          <a:ea typeface="+mn-ea"/>
          <a:cs typeface="+mn-cs"/>
        </a:defRPr>
      </a:lvl5pPr>
      <a:lvl6pPr marL="1089212">
        <a:defRPr>
          <a:latin typeface="+mn-lt"/>
          <a:ea typeface="+mn-ea"/>
          <a:cs typeface="+mn-cs"/>
        </a:defRPr>
      </a:lvl6pPr>
      <a:lvl7pPr marL="1307054">
        <a:defRPr>
          <a:latin typeface="+mn-lt"/>
          <a:ea typeface="+mn-ea"/>
          <a:cs typeface="+mn-cs"/>
        </a:defRPr>
      </a:lvl7pPr>
      <a:lvl8pPr marL="1524896">
        <a:defRPr>
          <a:latin typeface="+mn-lt"/>
          <a:ea typeface="+mn-ea"/>
          <a:cs typeface="+mn-cs"/>
        </a:defRPr>
      </a:lvl8pPr>
      <a:lvl9pPr marL="174273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17842">
        <a:defRPr>
          <a:latin typeface="+mn-lt"/>
          <a:ea typeface="+mn-ea"/>
          <a:cs typeface="+mn-cs"/>
        </a:defRPr>
      </a:lvl2pPr>
      <a:lvl3pPr marL="435685">
        <a:defRPr>
          <a:latin typeface="+mn-lt"/>
          <a:ea typeface="+mn-ea"/>
          <a:cs typeface="+mn-cs"/>
        </a:defRPr>
      </a:lvl3pPr>
      <a:lvl4pPr marL="653527">
        <a:defRPr>
          <a:latin typeface="+mn-lt"/>
          <a:ea typeface="+mn-ea"/>
          <a:cs typeface="+mn-cs"/>
        </a:defRPr>
      </a:lvl4pPr>
      <a:lvl5pPr marL="871369">
        <a:defRPr>
          <a:latin typeface="+mn-lt"/>
          <a:ea typeface="+mn-ea"/>
          <a:cs typeface="+mn-cs"/>
        </a:defRPr>
      </a:lvl5pPr>
      <a:lvl6pPr marL="1089212">
        <a:defRPr>
          <a:latin typeface="+mn-lt"/>
          <a:ea typeface="+mn-ea"/>
          <a:cs typeface="+mn-cs"/>
        </a:defRPr>
      </a:lvl6pPr>
      <a:lvl7pPr marL="1307054">
        <a:defRPr>
          <a:latin typeface="+mn-lt"/>
          <a:ea typeface="+mn-ea"/>
          <a:cs typeface="+mn-cs"/>
        </a:defRPr>
      </a:lvl7pPr>
      <a:lvl8pPr marL="1524896">
        <a:defRPr>
          <a:latin typeface="+mn-lt"/>
          <a:ea typeface="+mn-ea"/>
          <a:cs typeface="+mn-cs"/>
        </a:defRPr>
      </a:lvl8pPr>
      <a:lvl9pPr marL="1742739">
        <a:defRPr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9947" y="360091"/>
            <a:ext cx="3239043" cy="14403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9947" y="2070527"/>
            <a:ext cx="3239043" cy="59415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223639" y="8372131"/>
            <a:ext cx="1151659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435685" rtl="0" eaLnBrk="1" latinLnBrk="0" hangingPunct="0">
              <a:defRPr sz="85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79947" y="8372131"/>
            <a:ext cx="827755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435685" rtl="0" eaLnBrk="1" latinLnBrk="0" hangingPunct="0">
              <a:defRPr sz="85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591235" y="8372131"/>
            <a:ext cx="827755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435685" rtl="0" eaLnBrk="1" latinLnBrk="0" hangingPunct="0">
              <a:defRPr sz="85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17842">
        <a:defRPr>
          <a:latin typeface="+mn-lt"/>
          <a:ea typeface="+mn-ea"/>
          <a:cs typeface="+mn-cs"/>
        </a:defRPr>
      </a:lvl2pPr>
      <a:lvl3pPr marL="435685">
        <a:defRPr>
          <a:latin typeface="+mn-lt"/>
          <a:ea typeface="+mn-ea"/>
          <a:cs typeface="+mn-cs"/>
        </a:defRPr>
      </a:lvl3pPr>
      <a:lvl4pPr marL="653527">
        <a:defRPr>
          <a:latin typeface="+mn-lt"/>
          <a:ea typeface="+mn-ea"/>
          <a:cs typeface="+mn-cs"/>
        </a:defRPr>
      </a:lvl4pPr>
      <a:lvl5pPr marL="871369">
        <a:defRPr>
          <a:latin typeface="+mn-lt"/>
          <a:ea typeface="+mn-ea"/>
          <a:cs typeface="+mn-cs"/>
        </a:defRPr>
      </a:lvl5pPr>
      <a:lvl6pPr marL="1089212">
        <a:defRPr>
          <a:latin typeface="+mn-lt"/>
          <a:ea typeface="+mn-ea"/>
          <a:cs typeface="+mn-cs"/>
        </a:defRPr>
      </a:lvl6pPr>
      <a:lvl7pPr marL="1307054">
        <a:defRPr>
          <a:latin typeface="+mn-lt"/>
          <a:ea typeface="+mn-ea"/>
          <a:cs typeface="+mn-cs"/>
        </a:defRPr>
      </a:lvl7pPr>
      <a:lvl8pPr marL="1524896">
        <a:defRPr>
          <a:latin typeface="+mn-lt"/>
          <a:ea typeface="+mn-ea"/>
          <a:cs typeface="+mn-cs"/>
        </a:defRPr>
      </a:lvl8pPr>
      <a:lvl9pPr marL="174273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17842">
        <a:defRPr>
          <a:latin typeface="+mn-lt"/>
          <a:ea typeface="+mn-ea"/>
          <a:cs typeface="+mn-cs"/>
        </a:defRPr>
      </a:lvl2pPr>
      <a:lvl3pPr marL="435685">
        <a:defRPr>
          <a:latin typeface="+mn-lt"/>
          <a:ea typeface="+mn-ea"/>
          <a:cs typeface="+mn-cs"/>
        </a:defRPr>
      </a:lvl3pPr>
      <a:lvl4pPr marL="653527">
        <a:defRPr>
          <a:latin typeface="+mn-lt"/>
          <a:ea typeface="+mn-ea"/>
          <a:cs typeface="+mn-cs"/>
        </a:defRPr>
      </a:lvl4pPr>
      <a:lvl5pPr marL="871369">
        <a:defRPr>
          <a:latin typeface="+mn-lt"/>
          <a:ea typeface="+mn-ea"/>
          <a:cs typeface="+mn-cs"/>
        </a:defRPr>
      </a:lvl5pPr>
      <a:lvl6pPr marL="1089212">
        <a:defRPr>
          <a:latin typeface="+mn-lt"/>
          <a:ea typeface="+mn-ea"/>
          <a:cs typeface="+mn-cs"/>
        </a:defRPr>
      </a:lvl6pPr>
      <a:lvl7pPr marL="1307054">
        <a:defRPr>
          <a:latin typeface="+mn-lt"/>
          <a:ea typeface="+mn-ea"/>
          <a:cs typeface="+mn-cs"/>
        </a:defRPr>
      </a:lvl7pPr>
      <a:lvl8pPr marL="1524896">
        <a:defRPr>
          <a:latin typeface="+mn-lt"/>
          <a:ea typeface="+mn-ea"/>
          <a:cs typeface="+mn-cs"/>
        </a:defRPr>
      </a:lvl8pPr>
      <a:lvl9pPr marL="1742739">
        <a:defRPr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9947" y="360091"/>
            <a:ext cx="3239043" cy="14403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9947" y="2070527"/>
            <a:ext cx="3239043" cy="59415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223639" y="8372131"/>
            <a:ext cx="1151659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435685" rtl="0" eaLnBrk="1" latinLnBrk="0" hangingPunct="0">
              <a:defRPr sz="85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79947" y="8372131"/>
            <a:ext cx="827755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435685" rtl="0" eaLnBrk="1" latinLnBrk="0" hangingPunct="0">
              <a:defRPr sz="85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591235" y="8372131"/>
            <a:ext cx="827755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435685" rtl="0" eaLnBrk="1" latinLnBrk="0" hangingPunct="0">
              <a:defRPr sz="85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17842">
        <a:defRPr>
          <a:latin typeface="+mn-lt"/>
          <a:ea typeface="+mn-ea"/>
          <a:cs typeface="+mn-cs"/>
        </a:defRPr>
      </a:lvl2pPr>
      <a:lvl3pPr marL="435685">
        <a:defRPr>
          <a:latin typeface="+mn-lt"/>
          <a:ea typeface="+mn-ea"/>
          <a:cs typeface="+mn-cs"/>
        </a:defRPr>
      </a:lvl3pPr>
      <a:lvl4pPr marL="653527">
        <a:defRPr>
          <a:latin typeface="+mn-lt"/>
          <a:ea typeface="+mn-ea"/>
          <a:cs typeface="+mn-cs"/>
        </a:defRPr>
      </a:lvl4pPr>
      <a:lvl5pPr marL="871369">
        <a:defRPr>
          <a:latin typeface="+mn-lt"/>
          <a:ea typeface="+mn-ea"/>
          <a:cs typeface="+mn-cs"/>
        </a:defRPr>
      </a:lvl5pPr>
      <a:lvl6pPr marL="1089212">
        <a:defRPr>
          <a:latin typeface="+mn-lt"/>
          <a:ea typeface="+mn-ea"/>
          <a:cs typeface="+mn-cs"/>
        </a:defRPr>
      </a:lvl6pPr>
      <a:lvl7pPr marL="1307054">
        <a:defRPr>
          <a:latin typeface="+mn-lt"/>
          <a:ea typeface="+mn-ea"/>
          <a:cs typeface="+mn-cs"/>
        </a:defRPr>
      </a:lvl7pPr>
      <a:lvl8pPr marL="1524896">
        <a:defRPr>
          <a:latin typeface="+mn-lt"/>
          <a:ea typeface="+mn-ea"/>
          <a:cs typeface="+mn-cs"/>
        </a:defRPr>
      </a:lvl8pPr>
      <a:lvl9pPr marL="174273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17842">
        <a:defRPr>
          <a:latin typeface="+mn-lt"/>
          <a:ea typeface="+mn-ea"/>
          <a:cs typeface="+mn-cs"/>
        </a:defRPr>
      </a:lvl2pPr>
      <a:lvl3pPr marL="435685">
        <a:defRPr>
          <a:latin typeface="+mn-lt"/>
          <a:ea typeface="+mn-ea"/>
          <a:cs typeface="+mn-cs"/>
        </a:defRPr>
      </a:lvl3pPr>
      <a:lvl4pPr marL="653527">
        <a:defRPr>
          <a:latin typeface="+mn-lt"/>
          <a:ea typeface="+mn-ea"/>
          <a:cs typeface="+mn-cs"/>
        </a:defRPr>
      </a:lvl4pPr>
      <a:lvl5pPr marL="871369">
        <a:defRPr>
          <a:latin typeface="+mn-lt"/>
          <a:ea typeface="+mn-ea"/>
          <a:cs typeface="+mn-cs"/>
        </a:defRPr>
      </a:lvl5pPr>
      <a:lvl6pPr marL="1089212">
        <a:defRPr>
          <a:latin typeface="+mn-lt"/>
          <a:ea typeface="+mn-ea"/>
          <a:cs typeface="+mn-cs"/>
        </a:defRPr>
      </a:lvl6pPr>
      <a:lvl7pPr marL="1307054">
        <a:defRPr>
          <a:latin typeface="+mn-lt"/>
          <a:ea typeface="+mn-ea"/>
          <a:cs typeface="+mn-cs"/>
        </a:defRPr>
      </a:lvl7pPr>
      <a:lvl8pPr marL="1524896">
        <a:defRPr>
          <a:latin typeface="+mn-lt"/>
          <a:ea typeface="+mn-ea"/>
          <a:cs typeface="+mn-cs"/>
        </a:defRPr>
      </a:lvl8pPr>
      <a:lvl9pPr marL="1742739">
        <a:defRPr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9947" y="360091"/>
            <a:ext cx="3239043" cy="14403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9947" y="2070527"/>
            <a:ext cx="3239043" cy="59415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223639" y="8372131"/>
            <a:ext cx="1151659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435685" rtl="0" eaLnBrk="1" latinLnBrk="0" hangingPunct="0">
              <a:defRPr sz="85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79947" y="8372131"/>
            <a:ext cx="827755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435685" rtl="0" eaLnBrk="1" latinLnBrk="0" hangingPunct="0">
              <a:defRPr sz="85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591235" y="8372131"/>
            <a:ext cx="827755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435685" rtl="0" eaLnBrk="1" latinLnBrk="0" hangingPunct="0">
              <a:defRPr sz="85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17842">
        <a:defRPr>
          <a:latin typeface="+mn-lt"/>
          <a:ea typeface="+mn-ea"/>
          <a:cs typeface="+mn-cs"/>
        </a:defRPr>
      </a:lvl2pPr>
      <a:lvl3pPr marL="435685">
        <a:defRPr>
          <a:latin typeface="+mn-lt"/>
          <a:ea typeface="+mn-ea"/>
          <a:cs typeface="+mn-cs"/>
        </a:defRPr>
      </a:lvl3pPr>
      <a:lvl4pPr marL="653527">
        <a:defRPr>
          <a:latin typeface="+mn-lt"/>
          <a:ea typeface="+mn-ea"/>
          <a:cs typeface="+mn-cs"/>
        </a:defRPr>
      </a:lvl4pPr>
      <a:lvl5pPr marL="871369">
        <a:defRPr>
          <a:latin typeface="+mn-lt"/>
          <a:ea typeface="+mn-ea"/>
          <a:cs typeface="+mn-cs"/>
        </a:defRPr>
      </a:lvl5pPr>
      <a:lvl6pPr marL="1089212">
        <a:defRPr>
          <a:latin typeface="+mn-lt"/>
          <a:ea typeface="+mn-ea"/>
          <a:cs typeface="+mn-cs"/>
        </a:defRPr>
      </a:lvl6pPr>
      <a:lvl7pPr marL="1307054">
        <a:defRPr>
          <a:latin typeface="+mn-lt"/>
          <a:ea typeface="+mn-ea"/>
          <a:cs typeface="+mn-cs"/>
        </a:defRPr>
      </a:lvl7pPr>
      <a:lvl8pPr marL="1524896">
        <a:defRPr>
          <a:latin typeface="+mn-lt"/>
          <a:ea typeface="+mn-ea"/>
          <a:cs typeface="+mn-cs"/>
        </a:defRPr>
      </a:lvl8pPr>
      <a:lvl9pPr marL="174273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17842">
        <a:defRPr>
          <a:latin typeface="+mn-lt"/>
          <a:ea typeface="+mn-ea"/>
          <a:cs typeface="+mn-cs"/>
        </a:defRPr>
      </a:lvl2pPr>
      <a:lvl3pPr marL="435685">
        <a:defRPr>
          <a:latin typeface="+mn-lt"/>
          <a:ea typeface="+mn-ea"/>
          <a:cs typeface="+mn-cs"/>
        </a:defRPr>
      </a:lvl3pPr>
      <a:lvl4pPr marL="653527">
        <a:defRPr>
          <a:latin typeface="+mn-lt"/>
          <a:ea typeface="+mn-ea"/>
          <a:cs typeface="+mn-cs"/>
        </a:defRPr>
      </a:lvl4pPr>
      <a:lvl5pPr marL="871369">
        <a:defRPr>
          <a:latin typeface="+mn-lt"/>
          <a:ea typeface="+mn-ea"/>
          <a:cs typeface="+mn-cs"/>
        </a:defRPr>
      </a:lvl5pPr>
      <a:lvl6pPr marL="1089212">
        <a:defRPr>
          <a:latin typeface="+mn-lt"/>
          <a:ea typeface="+mn-ea"/>
          <a:cs typeface="+mn-cs"/>
        </a:defRPr>
      </a:lvl6pPr>
      <a:lvl7pPr marL="1307054">
        <a:defRPr>
          <a:latin typeface="+mn-lt"/>
          <a:ea typeface="+mn-ea"/>
          <a:cs typeface="+mn-cs"/>
        </a:defRPr>
      </a:lvl7pPr>
      <a:lvl8pPr marL="1524896">
        <a:defRPr>
          <a:latin typeface="+mn-lt"/>
          <a:ea typeface="+mn-ea"/>
          <a:cs typeface="+mn-cs"/>
        </a:defRPr>
      </a:lvl8pPr>
      <a:lvl9pPr marL="1742739">
        <a:defRPr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9947" y="360091"/>
            <a:ext cx="3239043" cy="14403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9947" y="2070527"/>
            <a:ext cx="3239043" cy="59415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223639" y="8372131"/>
            <a:ext cx="1151659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435685" rtl="0" eaLnBrk="1" latinLnBrk="0" hangingPunct="0">
              <a:defRPr sz="85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79947" y="8372131"/>
            <a:ext cx="827755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435685" rtl="0" eaLnBrk="1" latinLnBrk="0" hangingPunct="0">
              <a:defRPr sz="85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591235" y="8372131"/>
            <a:ext cx="827755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435685" rtl="0" eaLnBrk="1" latinLnBrk="0" hangingPunct="0">
              <a:defRPr sz="858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17842">
        <a:defRPr>
          <a:latin typeface="+mn-lt"/>
          <a:ea typeface="+mn-ea"/>
          <a:cs typeface="+mn-cs"/>
        </a:defRPr>
      </a:lvl2pPr>
      <a:lvl3pPr marL="435685">
        <a:defRPr>
          <a:latin typeface="+mn-lt"/>
          <a:ea typeface="+mn-ea"/>
          <a:cs typeface="+mn-cs"/>
        </a:defRPr>
      </a:lvl3pPr>
      <a:lvl4pPr marL="653527">
        <a:defRPr>
          <a:latin typeface="+mn-lt"/>
          <a:ea typeface="+mn-ea"/>
          <a:cs typeface="+mn-cs"/>
        </a:defRPr>
      </a:lvl4pPr>
      <a:lvl5pPr marL="871369">
        <a:defRPr>
          <a:latin typeface="+mn-lt"/>
          <a:ea typeface="+mn-ea"/>
          <a:cs typeface="+mn-cs"/>
        </a:defRPr>
      </a:lvl5pPr>
      <a:lvl6pPr marL="1089212">
        <a:defRPr>
          <a:latin typeface="+mn-lt"/>
          <a:ea typeface="+mn-ea"/>
          <a:cs typeface="+mn-cs"/>
        </a:defRPr>
      </a:lvl6pPr>
      <a:lvl7pPr marL="1307054">
        <a:defRPr>
          <a:latin typeface="+mn-lt"/>
          <a:ea typeface="+mn-ea"/>
          <a:cs typeface="+mn-cs"/>
        </a:defRPr>
      </a:lvl7pPr>
      <a:lvl8pPr marL="1524896">
        <a:defRPr>
          <a:latin typeface="+mn-lt"/>
          <a:ea typeface="+mn-ea"/>
          <a:cs typeface="+mn-cs"/>
        </a:defRPr>
      </a:lvl8pPr>
      <a:lvl9pPr marL="174273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17842">
        <a:defRPr>
          <a:latin typeface="+mn-lt"/>
          <a:ea typeface="+mn-ea"/>
          <a:cs typeface="+mn-cs"/>
        </a:defRPr>
      </a:lvl2pPr>
      <a:lvl3pPr marL="435685">
        <a:defRPr>
          <a:latin typeface="+mn-lt"/>
          <a:ea typeface="+mn-ea"/>
          <a:cs typeface="+mn-cs"/>
        </a:defRPr>
      </a:lvl3pPr>
      <a:lvl4pPr marL="653527">
        <a:defRPr>
          <a:latin typeface="+mn-lt"/>
          <a:ea typeface="+mn-ea"/>
          <a:cs typeface="+mn-cs"/>
        </a:defRPr>
      </a:lvl4pPr>
      <a:lvl5pPr marL="871369">
        <a:defRPr>
          <a:latin typeface="+mn-lt"/>
          <a:ea typeface="+mn-ea"/>
          <a:cs typeface="+mn-cs"/>
        </a:defRPr>
      </a:lvl5pPr>
      <a:lvl6pPr marL="1089212">
        <a:defRPr>
          <a:latin typeface="+mn-lt"/>
          <a:ea typeface="+mn-ea"/>
          <a:cs typeface="+mn-cs"/>
        </a:defRPr>
      </a:lvl6pPr>
      <a:lvl7pPr marL="1307054">
        <a:defRPr>
          <a:latin typeface="+mn-lt"/>
          <a:ea typeface="+mn-ea"/>
          <a:cs typeface="+mn-cs"/>
        </a:defRPr>
      </a:lvl7pPr>
      <a:lvl8pPr marL="1524896">
        <a:defRPr>
          <a:latin typeface="+mn-lt"/>
          <a:ea typeface="+mn-ea"/>
          <a:cs typeface="+mn-cs"/>
        </a:defRPr>
      </a:lvl8pPr>
      <a:lvl9pPr marL="1742739">
        <a:defRPr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9947" y="360091"/>
            <a:ext cx="3239043" cy="14403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9947" y="2070527"/>
            <a:ext cx="3239043" cy="59415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223639" y="8372132"/>
            <a:ext cx="1151659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399627" rtl="0" eaLnBrk="1" latinLnBrk="0" hangingPunct="0">
              <a:defRPr sz="787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79947" y="8372132"/>
            <a:ext cx="827755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399627" rtl="0" eaLnBrk="1" latinLnBrk="0" hangingPunct="0">
              <a:defRPr sz="787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591235" y="8372132"/>
            <a:ext cx="827755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399627" rtl="0" eaLnBrk="1" latinLnBrk="0" hangingPunct="0">
              <a:defRPr sz="787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199813">
        <a:defRPr>
          <a:latin typeface="+mn-lt"/>
          <a:ea typeface="+mn-ea"/>
          <a:cs typeface="+mn-cs"/>
        </a:defRPr>
      </a:lvl2pPr>
      <a:lvl3pPr marL="399627">
        <a:defRPr>
          <a:latin typeface="+mn-lt"/>
          <a:ea typeface="+mn-ea"/>
          <a:cs typeface="+mn-cs"/>
        </a:defRPr>
      </a:lvl3pPr>
      <a:lvl4pPr marL="599440">
        <a:defRPr>
          <a:latin typeface="+mn-lt"/>
          <a:ea typeface="+mn-ea"/>
          <a:cs typeface="+mn-cs"/>
        </a:defRPr>
      </a:lvl4pPr>
      <a:lvl5pPr marL="799253">
        <a:defRPr>
          <a:latin typeface="+mn-lt"/>
          <a:ea typeface="+mn-ea"/>
          <a:cs typeface="+mn-cs"/>
        </a:defRPr>
      </a:lvl5pPr>
      <a:lvl6pPr marL="999067">
        <a:defRPr>
          <a:latin typeface="+mn-lt"/>
          <a:ea typeface="+mn-ea"/>
          <a:cs typeface="+mn-cs"/>
        </a:defRPr>
      </a:lvl6pPr>
      <a:lvl7pPr marL="1198880">
        <a:defRPr>
          <a:latin typeface="+mn-lt"/>
          <a:ea typeface="+mn-ea"/>
          <a:cs typeface="+mn-cs"/>
        </a:defRPr>
      </a:lvl7pPr>
      <a:lvl8pPr marL="1398693">
        <a:defRPr>
          <a:latin typeface="+mn-lt"/>
          <a:ea typeface="+mn-ea"/>
          <a:cs typeface="+mn-cs"/>
        </a:defRPr>
      </a:lvl8pPr>
      <a:lvl9pPr marL="1598507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199813">
        <a:defRPr>
          <a:latin typeface="+mn-lt"/>
          <a:ea typeface="+mn-ea"/>
          <a:cs typeface="+mn-cs"/>
        </a:defRPr>
      </a:lvl2pPr>
      <a:lvl3pPr marL="399627">
        <a:defRPr>
          <a:latin typeface="+mn-lt"/>
          <a:ea typeface="+mn-ea"/>
          <a:cs typeface="+mn-cs"/>
        </a:defRPr>
      </a:lvl3pPr>
      <a:lvl4pPr marL="599440">
        <a:defRPr>
          <a:latin typeface="+mn-lt"/>
          <a:ea typeface="+mn-ea"/>
          <a:cs typeface="+mn-cs"/>
        </a:defRPr>
      </a:lvl4pPr>
      <a:lvl5pPr marL="799253">
        <a:defRPr>
          <a:latin typeface="+mn-lt"/>
          <a:ea typeface="+mn-ea"/>
          <a:cs typeface="+mn-cs"/>
        </a:defRPr>
      </a:lvl5pPr>
      <a:lvl6pPr marL="999067">
        <a:defRPr>
          <a:latin typeface="+mn-lt"/>
          <a:ea typeface="+mn-ea"/>
          <a:cs typeface="+mn-cs"/>
        </a:defRPr>
      </a:lvl6pPr>
      <a:lvl7pPr marL="1198880">
        <a:defRPr>
          <a:latin typeface="+mn-lt"/>
          <a:ea typeface="+mn-ea"/>
          <a:cs typeface="+mn-cs"/>
        </a:defRPr>
      </a:lvl7pPr>
      <a:lvl8pPr marL="1398693">
        <a:defRPr>
          <a:latin typeface="+mn-lt"/>
          <a:ea typeface="+mn-ea"/>
          <a:cs typeface="+mn-cs"/>
        </a:defRPr>
      </a:lvl8pPr>
      <a:lvl9pPr marL="1598507">
        <a:defRPr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9947" y="360091"/>
            <a:ext cx="3239043" cy="14403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9947" y="2070527"/>
            <a:ext cx="3239043" cy="59415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223639" y="8372132"/>
            <a:ext cx="1151659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399627" rtl="0" eaLnBrk="1" latinLnBrk="0" hangingPunct="0">
              <a:defRPr sz="787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79947" y="8372132"/>
            <a:ext cx="827755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399627" rtl="0" eaLnBrk="1" latinLnBrk="0" hangingPunct="0">
              <a:defRPr sz="787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591235" y="8372132"/>
            <a:ext cx="827755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399627" rtl="0" eaLnBrk="1" latinLnBrk="0" hangingPunct="0">
              <a:defRPr sz="787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199813">
        <a:defRPr>
          <a:latin typeface="+mn-lt"/>
          <a:ea typeface="+mn-ea"/>
          <a:cs typeface="+mn-cs"/>
        </a:defRPr>
      </a:lvl2pPr>
      <a:lvl3pPr marL="399627">
        <a:defRPr>
          <a:latin typeface="+mn-lt"/>
          <a:ea typeface="+mn-ea"/>
          <a:cs typeface="+mn-cs"/>
        </a:defRPr>
      </a:lvl3pPr>
      <a:lvl4pPr marL="599440">
        <a:defRPr>
          <a:latin typeface="+mn-lt"/>
          <a:ea typeface="+mn-ea"/>
          <a:cs typeface="+mn-cs"/>
        </a:defRPr>
      </a:lvl4pPr>
      <a:lvl5pPr marL="799253">
        <a:defRPr>
          <a:latin typeface="+mn-lt"/>
          <a:ea typeface="+mn-ea"/>
          <a:cs typeface="+mn-cs"/>
        </a:defRPr>
      </a:lvl5pPr>
      <a:lvl6pPr marL="999067">
        <a:defRPr>
          <a:latin typeface="+mn-lt"/>
          <a:ea typeface="+mn-ea"/>
          <a:cs typeface="+mn-cs"/>
        </a:defRPr>
      </a:lvl6pPr>
      <a:lvl7pPr marL="1198880">
        <a:defRPr>
          <a:latin typeface="+mn-lt"/>
          <a:ea typeface="+mn-ea"/>
          <a:cs typeface="+mn-cs"/>
        </a:defRPr>
      </a:lvl7pPr>
      <a:lvl8pPr marL="1398693">
        <a:defRPr>
          <a:latin typeface="+mn-lt"/>
          <a:ea typeface="+mn-ea"/>
          <a:cs typeface="+mn-cs"/>
        </a:defRPr>
      </a:lvl8pPr>
      <a:lvl9pPr marL="1598507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199813">
        <a:defRPr>
          <a:latin typeface="+mn-lt"/>
          <a:ea typeface="+mn-ea"/>
          <a:cs typeface="+mn-cs"/>
        </a:defRPr>
      </a:lvl2pPr>
      <a:lvl3pPr marL="399627">
        <a:defRPr>
          <a:latin typeface="+mn-lt"/>
          <a:ea typeface="+mn-ea"/>
          <a:cs typeface="+mn-cs"/>
        </a:defRPr>
      </a:lvl3pPr>
      <a:lvl4pPr marL="599440">
        <a:defRPr>
          <a:latin typeface="+mn-lt"/>
          <a:ea typeface="+mn-ea"/>
          <a:cs typeface="+mn-cs"/>
        </a:defRPr>
      </a:lvl4pPr>
      <a:lvl5pPr marL="799253">
        <a:defRPr>
          <a:latin typeface="+mn-lt"/>
          <a:ea typeface="+mn-ea"/>
          <a:cs typeface="+mn-cs"/>
        </a:defRPr>
      </a:lvl5pPr>
      <a:lvl6pPr marL="999067">
        <a:defRPr>
          <a:latin typeface="+mn-lt"/>
          <a:ea typeface="+mn-ea"/>
          <a:cs typeface="+mn-cs"/>
        </a:defRPr>
      </a:lvl6pPr>
      <a:lvl7pPr marL="1198880">
        <a:defRPr>
          <a:latin typeface="+mn-lt"/>
          <a:ea typeface="+mn-ea"/>
          <a:cs typeface="+mn-cs"/>
        </a:defRPr>
      </a:lvl7pPr>
      <a:lvl8pPr marL="1398693">
        <a:defRPr>
          <a:latin typeface="+mn-lt"/>
          <a:ea typeface="+mn-ea"/>
          <a:cs typeface="+mn-cs"/>
        </a:defRPr>
      </a:lvl8pPr>
      <a:lvl9pPr marL="1598507">
        <a:defRPr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9947" y="360091"/>
            <a:ext cx="3239043" cy="14403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9947" y="2070527"/>
            <a:ext cx="3239043" cy="59415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223639" y="8372132"/>
            <a:ext cx="1151659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399627" rtl="0" eaLnBrk="1" latinLnBrk="0" hangingPunct="0">
              <a:defRPr sz="787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79947" y="8372132"/>
            <a:ext cx="827755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399627" rtl="0" eaLnBrk="1" latinLnBrk="0" hangingPunct="0">
              <a:defRPr sz="787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591235" y="8372132"/>
            <a:ext cx="827755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399627" rtl="0" eaLnBrk="1" latinLnBrk="0" hangingPunct="0">
              <a:defRPr sz="787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199813">
        <a:defRPr>
          <a:latin typeface="+mn-lt"/>
          <a:ea typeface="+mn-ea"/>
          <a:cs typeface="+mn-cs"/>
        </a:defRPr>
      </a:lvl2pPr>
      <a:lvl3pPr marL="399627">
        <a:defRPr>
          <a:latin typeface="+mn-lt"/>
          <a:ea typeface="+mn-ea"/>
          <a:cs typeface="+mn-cs"/>
        </a:defRPr>
      </a:lvl3pPr>
      <a:lvl4pPr marL="599440">
        <a:defRPr>
          <a:latin typeface="+mn-lt"/>
          <a:ea typeface="+mn-ea"/>
          <a:cs typeface="+mn-cs"/>
        </a:defRPr>
      </a:lvl4pPr>
      <a:lvl5pPr marL="799253">
        <a:defRPr>
          <a:latin typeface="+mn-lt"/>
          <a:ea typeface="+mn-ea"/>
          <a:cs typeface="+mn-cs"/>
        </a:defRPr>
      </a:lvl5pPr>
      <a:lvl6pPr marL="999067">
        <a:defRPr>
          <a:latin typeface="+mn-lt"/>
          <a:ea typeface="+mn-ea"/>
          <a:cs typeface="+mn-cs"/>
        </a:defRPr>
      </a:lvl6pPr>
      <a:lvl7pPr marL="1198880">
        <a:defRPr>
          <a:latin typeface="+mn-lt"/>
          <a:ea typeface="+mn-ea"/>
          <a:cs typeface="+mn-cs"/>
        </a:defRPr>
      </a:lvl7pPr>
      <a:lvl8pPr marL="1398693">
        <a:defRPr>
          <a:latin typeface="+mn-lt"/>
          <a:ea typeface="+mn-ea"/>
          <a:cs typeface="+mn-cs"/>
        </a:defRPr>
      </a:lvl8pPr>
      <a:lvl9pPr marL="1598507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199813">
        <a:defRPr>
          <a:latin typeface="+mn-lt"/>
          <a:ea typeface="+mn-ea"/>
          <a:cs typeface="+mn-cs"/>
        </a:defRPr>
      </a:lvl2pPr>
      <a:lvl3pPr marL="399627">
        <a:defRPr>
          <a:latin typeface="+mn-lt"/>
          <a:ea typeface="+mn-ea"/>
          <a:cs typeface="+mn-cs"/>
        </a:defRPr>
      </a:lvl3pPr>
      <a:lvl4pPr marL="599440">
        <a:defRPr>
          <a:latin typeface="+mn-lt"/>
          <a:ea typeface="+mn-ea"/>
          <a:cs typeface="+mn-cs"/>
        </a:defRPr>
      </a:lvl4pPr>
      <a:lvl5pPr marL="799253">
        <a:defRPr>
          <a:latin typeface="+mn-lt"/>
          <a:ea typeface="+mn-ea"/>
          <a:cs typeface="+mn-cs"/>
        </a:defRPr>
      </a:lvl5pPr>
      <a:lvl6pPr marL="999067">
        <a:defRPr>
          <a:latin typeface="+mn-lt"/>
          <a:ea typeface="+mn-ea"/>
          <a:cs typeface="+mn-cs"/>
        </a:defRPr>
      </a:lvl6pPr>
      <a:lvl7pPr marL="1198880">
        <a:defRPr>
          <a:latin typeface="+mn-lt"/>
          <a:ea typeface="+mn-ea"/>
          <a:cs typeface="+mn-cs"/>
        </a:defRPr>
      </a:lvl7pPr>
      <a:lvl8pPr marL="1398693">
        <a:defRPr>
          <a:latin typeface="+mn-lt"/>
          <a:ea typeface="+mn-ea"/>
          <a:cs typeface="+mn-cs"/>
        </a:defRPr>
      </a:lvl8pPr>
      <a:lvl9pPr marL="1598507">
        <a:defRPr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9947" y="360091"/>
            <a:ext cx="3239043" cy="14403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9947" y="2070527"/>
            <a:ext cx="3239043" cy="59415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223639" y="8372132"/>
            <a:ext cx="1151659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399627" rtl="0" eaLnBrk="1" latinLnBrk="0" hangingPunct="0">
              <a:defRPr sz="787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79947" y="8372132"/>
            <a:ext cx="827755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399627" rtl="0" eaLnBrk="1" latinLnBrk="0" hangingPunct="0">
              <a:defRPr sz="787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591235" y="8372132"/>
            <a:ext cx="827755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399627" rtl="0" eaLnBrk="1" latinLnBrk="0" hangingPunct="0">
              <a:defRPr sz="787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199813">
        <a:defRPr>
          <a:latin typeface="+mn-lt"/>
          <a:ea typeface="+mn-ea"/>
          <a:cs typeface="+mn-cs"/>
        </a:defRPr>
      </a:lvl2pPr>
      <a:lvl3pPr marL="399627">
        <a:defRPr>
          <a:latin typeface="+mn-lt"/>
          <a:ea typeface="+mn-ea"/>
          <a:cs typeface="+mn-cs"/>
        </a:defRPr>
      </a:lvl3pPr>
      <a:lvl4pPr marL="599440">
        <a:defRPr>
          <a:latin typeface="+mn-lt"/>
          <a:ea typeface="+mn-ea"/>
          <a:cs typeface="+mn-cs"/>
        </a:defRPr>
      </a:lvl4pPr>
      <a:lvl5pPr marL="799253">
        <a:defRPr>
          <a:latin typeface="+mn-lt"/>
          <a:ea typeface="+mn-ea"/>
          <a:cs typeface="+mn-cs"/>
        </a:defRPr>
      </a:lvl5pPr>
      <a:lvl6pPr marL="999067">
        <a:defRPr>
          <a:latin typeface="+mn-lt"/>
          <a:ea typeface="+mn-ea"/>
          <a:cs typeface="+mn-cs"/>
        </a:defRPr>
      </a:lvl6pPr>
      <a:lvl7pPr marL="1198880">
        <a:defRPr>
          <a:latin typeface="+mn-lt"/>
          <a:ea typeface="+mn-ea"/>
          <a:cs typeface="+mn-cs"/>
        </a:defRPr>
      </a:lvl7pPr>
      <a:lvl8pPr marL="1398693">
        <a:defRPr>
          <a:latin typeface="+mn-lt"/>
          <a:ea typeface="+mn-ea"/>
          <a:cs typeface="+mn-cs"/>
        </a:defRPr>
      </a:lvl8pPr>
      <a:lvl9pPr marL="1598507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199813">
        <a:defRPr>
          <a:latin typeface="+mn-lt"/>
          <a:ea typeface="+mn-ea"/>
          <a:cs typeface="+mn-cs"/>
        </a:defRPr>
      </a:lvl2pPr>
      <a:lvl3pPr marL="399627">
        <a:defRPr>
          <a:latin typeface="+mn-lt"/>
          <a:ea typeface="+mn-ea"/>
          <a:cs typeface="+mn-cs"/>
        </a:defRPr>
      </a:lvl3pPr>
      <a:lvl4pPr marL="599440">
        <a:defRPr>
          <a:latin typeface="+mn-lt"/>
          <a:ea typeface="+mn-ea"/>
          <a:cs typeface="+mn-cs"/>
        </a:defRPr>
      </a:lvl4pPr>
      <a:lvl5pPr marL="799253">
        <a:defRPr>
          <a:latin typeface="+mn-lt"/>
          <a:ea typeface="+mn-ea"/>
          <a:cs typeface="+mn-cs"/>
        </a:defRPr>
      </a:lvl5pPr>
      <a:lvl6pPr marL="999067">
        <a:defRPr>
          <a:latin typeface="+mn-lt"/>
          <a:ea typeface="+mn-ea"/>
          <a:cs typeface="+mn-cs"/>
        </a:defRPr>
      </a:lvl6pPr>
      <a:lvl7pPr marL="1198880">
        <a:defRPr>
          <a:latin typeface="+mn-lt"/>
          <a:ea typeface="+mn-ea"/>
          <a:cs typeface="+mn-cs"/>
        </a:defRPr>
      </a:lvl7pPr>
      <a:lvl8pPr marL="1398693">
        <a:defRPr>
          <a:latin typeface="+mn-lt"/>
          <a:ea typeface="+mn-ea"/>
          <a:cs typeface="+mn-cs"/>
        </a:defRPr>
      </a:lvl8pPr>
      <a:lvl9pPr marL="1598507">
        <a:defRPr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9947" y="360091"/>
            <a:ext cx="3239043" cy="14403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9947" y="2070527"/>
            <a:ext cx="3239043" cy="59415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223639" y="8372132"/>
            <a:ext cx="1151659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399627" rtl="0" eaLnBrk="1" latinLnBrk="0" hangingPunct="0">
              <a:defRPr sz="787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79947" y="8372132"/>
            <a:ext cx="827755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399627" rtl="0" eaLnBrk="1" latinLnBrk="0" hangingPunct="0">
              <a:defRPr sz="787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591235" y="8372132"/>
            <a:ext cx="827755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399627" rtl="0" eaLnBrk="1" latinLnBrk="0" hangingPunct="0">
              <a:defRPr sz="787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199813">
        <a:defRPr>
          <a:latin typeface="+mn-lt"/>
          <a:ea typeface="+mn-ea"/>
          <a:cs typeface="+mn-cs"/>
        </a:defRPr>
      </a:lvl2pPr>
      <a:lvl3pPr marL="399627">
        <a:defRPr>
          <a:latin typeface="+mn-lt"/>
          <a:ea typeface="+mn-ea"/>
          <a:cs typeface="+mn-cs"/>
        </a:defRPr>
      </a:lvl3pPr>
      <a:lvl4pPr marL="599440">
        <a:defRPr>
          <a:latin typeface="+mn-lt"/>
          <a:ea typeface="+mn-ea"/>
          <a:cs typeface="+mn-cs"/>
        </a:defRPr>
      </a:lvl4pPr>
      <a:lvl5pPr marL="799253">
        <a:defRPr>
          <a:latin typeface="+mn-lt"/>
          <a:ea typeface="+mn-ea"/>
          <a:cs typeface="+mn-cs"/>
        </a:defRPr>
      </a:lvl5pPr>
      <a:lvl6pPr marL="999067">
        <a:defRPr>
          <a:latin typeface="+mn-lt"/>
          <a:ea typeface="+mn-ea"/>
          <a:cs typeface="+mn-cs"/>
        </a:defRPr>
      </a:lvl6pPr>
      <a:lvl7pPr marL="1198880">
        <a:defRPr>
          <a:latin typeface="+mn-lt"/>
          <a:ea typeface="+mn-ea"/>
          <a:cs typeface="+mn-cs"/>
        </a:defRPr>
      </a:lvl7pPr>
      <a:lvl8pPr marL="1398693">
        <a:defRPr>
          <a:latin typeface="+mn-lt"/>
          <a:ea typeface="+mn-ea"/>
          <a:cs typeface="+mn-cs"/>
        </a:defRPr>
      </a:lvl8pPr>
      <a:lvl9pPr marL="1598507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199813">
        <a:defRPr>
          <a:latin typeface="+mn-lt"/>
          <a:ea typeface="+mn-ea"/>
          <a:cs typeface="+mn-cs"/>
        </a:defRPr>
      </a:lvl2pPr>
      <a:lvl3pPr marL="399627">
        <a:defRPr>
          <a:latin typeface="+mn-lt"/>
          <a:ea typeface="+mn-ea"/>
          <a:cs typeface="+mn-cs"/>
        </a:defRPr>
      </a:lvl3pPr>
      <a:lvl4pPr marL="599440">
        <a:defRPr>
          <a:latin typeface="+mn-lt"/>
          <a:ea typeface="+mn-ea"/>
          <a:cs typeface="+mn-cs"/>
        </a:defRPr>
      </a:lvl4pPr>
      <a:lvl5pPr marL="799253">
        <a:defRPr>
          <a:latin typeface="+mn-lt"/>
          <a:ea typeface="+mn-ea"/>
          <a:cs typeface="+mn-cs"/>
        </a:defRPr>
      </a:lvl5pPr>
      <a:lvl6pPr marL="999067">
        <a:defRPr>
          <a:latin typeface="+mn-lt"/>
          <a:ea typeface="+mn-ea"/>
          <a:cs typeface="+mn-cs"/>
        </a:defRPr>
      </a:lvl6pPr>
      <a:lvl7pPr marL="1198880">
        <a:defRPr>
          <a:latin typeface="+mn-lt"/>
          <a:ea typeface="+mn-ea"/>
          <a:cs typeface="+mn-cs"/>
        </a:defRPr>
      </a:lvl7pPr>
      <a:lvl8pPr marL="1398693">
        <a:defRPr>
          <a:latin typeface="+mn-lt"/>
          <a:ea typeface="+mn-ea"/>
          <a:cs typeface="+mn-cs"/>
        </a:defRPr>
      </a:lvl8pPr>
      <a:lvl9pPr marL="1598507">
        <a:defRPr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9947" y="360091"/>
            <a:ext cx="3239043" cy="14403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9947" y="2070527"/>
            <a:ext cx="3239043" cy="59415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223639" y="8372132"/>
            <a:ext cx="1151659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399627" rtl="0" eaLnBrk="1" latinLnBrk="0" hangingPunct="0">
              <a:defRPr sz="787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79947" y="8372132"/>
            <a:ext cx="827755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399627" rtl="0" eaLnBrk="1" latinLnBrk="0" hangingPunct="0">
              <a:defRPr sz="787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591235" y="8372132"/>
            <a:ext cx="827755" cy="45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399627" rtl="0" eaLnBrk="1" latinLnBrk="0" hangingPunct="0">
              <a:defRPr sz="787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199813">
        <a:defRPr>
          <a:latin typeface="+mn-lt"/>
          <a:ea typeface="+mn-ea"/>
          <a:cs typeface="+mn-cs"/>
        </a:defRPr>
      </a:lvl2pPr>
      <a:lvl3pPr marL="399627">
        <a:defRPr>
          <a:latin typeface="+mn-lt"/>
          <a:ea typeface="+mn-ea"/>
          <a:cs typeface="+mn-cs"/>
        </a:defRPr>
      </a:lvl3pPr>
      <a:lvl4pPr marL="599440">
        <a:defRPr>
          <a:latin typeface="+mn-lt"/>
          <a:ea typeface="+mn-ea"/>
          <a:cs typeface="+mn-cs"/>
        </a:defRPr>
      </a:lvl4pPr>
      <a:lvl5pPr marL="799253">
        <a:defRPr>
          <a:latin typeface="+mn-lt"/>
          <a:ea typeface="+mn-ea"/>
          <a:cs typeface="+mn-cs"/>
        </a:defRPr>
      </a:lvl5pPr>
      <a:lvl6pPr marL="999067">
        <a:defRPr>
          <a:latin typeface="+mn-lt"/>
          <a:ea typeface="+mn-ea"/>
          <a:cs typeface="+mn-cs"/>
        </a:defRPr>
      </a:lvl6pPr>
      <a:lvl7pPr marL="1198880">
        <a:defRPr>
          <a:latin typeface="+mn-lt"/>
          <a:ea typeface="+mn-ea"/>
          <a:cs typeface="+mn-cs"/>
        </a:defRPr>
      </a:lvl7pPr>
      <a:lvl8pPr marL="1398693">
        <a:defRPr>
          <a:latin typeface="+mn-lt"/>
          <a:ea typeface="+mn-ea"/>
          <a:cs typeface="+mn-cs"/>
        </a:defRPr>
      </a:lvl8pPr>
      <a:lvl9pPr marL="1598507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199813">
        <a:defRPr>
          <a:latin typeface="+mn-lt"/>
          <a:ea typeface="+mn-ea"/>
          <a:cs typeface="+mn-cs"/>
        </a:defRPr>
      </a:lvl2pPr>
      <a:lvl3pPr marL="399627">
        <a:defRPr>
          <a:latin typeface="+mn-lt"/>
          <a:ea typeface="+mn-ea"/>
          <a:cs typeface="+mn-cs"/>
        </a:defRPr>
      </a:lvl3pPr>
      <a:lvl4pPr marL="599440">
        <a:defRPr>
          <a:latin typeface="+mn-lt"/>
          <a:ea typeface="+mn-ea"/>
          <a:cs typeface="+mn-cs"/>
        </a:defRPr>
      </a:lvl4pPr>
      <a:lvl5pPr marL="799253">
        <a:defRPr>
          <a:latin typeface="+mn-lt"/>
          <a:ea typeface="+mn-ea"/>
          <a:cs typeface="+mn-cs"/>
        </a:defRPr>
      </a:lvl5pPr>
      <a:lvl6pPr marL="999067">
        <a:defRPr>
          <a:latin typeface="+mn-lt"/>
          <a:ea typeface="+mn-ea"/>
          <a:cs typeface="+mn-cs"/>
        </a:defRPr>
      </a:lvl6pPr>
      <a:lvl7pPr marL="1198880">
        <a:defRPr>
          <a:latin typeface="+mn-lt"/>
          <a:ea typeface="+mn-ea"/>
          <a:cs typeface="+mn-cs"/>
        </a:defRPr>
      </a:lvl7pPr>
      <a:lvl8pPr marL="1398693">
        <a:defRPr>
          <a:latin typeface="+mn-lt"/>
          <a:ea typeface="+mn-ea"/>
          <a:cs typeface="+mn-cs"/>
        </a:defRPr>
      </a:lvl8pPr>
      <a:lvl9pPr marL="1598507">
        <a:defRPr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9894" y="373872"/>
            <a:ext cx="6478086" cy="14954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59894" y="2149770"/>
            <a:ext cx="6478086" cy="6168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447277" y="8692546"/>
            <a:ext cx="2303319" cy="4673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799253" rtl="0" eaLnBrk="1" latinLnBrk="0" hangingPunct="0">
              <a:defRPr sz="1573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59893" y="8692546"/>
            <a:ext cx="1655510" cy="4673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799253" rtl="0" eaLnBrk="1" latinLnBrk="0" hangingPunct="0">
              <a:defRPr sz="1573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182470" y="8692546"/>
            <a:ext cx="1655510" cy="4673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799253" rtl="0" eaLnBrk="1" latinLnBrk="0" hangingPunct="0">
              <a:defRPr sz="1573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99627">
        <a:defRPr>
          <a:latin typeface="+mn-lt"/>
          <a:ea typeface="+mn-ea"/>
          <a:cs typeface="+mn-cs"/>
        </a:defRPr>
      </a:lvl2pPr>
      <a:lvl3pPr marL="799253">
        <a:defRPr>
          <a:latin typeface="+mn-lt"/>
          <a:ea typeface="+mn-ea"/>
          <a:cs typeface="+mn-cs"/>
        </a:defRPr>
      </a:lvl3pPr>
      <a:lvl4pPr marL="1198880">
        <a:defRPr>
          <a:latin typeface="+mn-lt"/>
          <a:ea typeface="+mn-ea"/>
          <a:cs typeface="+mn-cs"/>
        </a:defRPr>
      </a:lvl4pPr>
      <a:lvl5pPr marL="1598507">
        <a:defRPr>
          <a:latin typeface="+mn-lt"/>
          <a:ea typeface="+mn-ea"/>
          <a:cs typeface="+mn-cs"/>
        </a:defRPr>
      </a:lvl5pPr>
      <a:lvl6pPr marL="1998133">
        <a:defRPr>
          <a:latin typeface="+mn-lt"/>
          <a:ea typeface="+mn-ea"/>
          <a:cs typeface="+mn-cs"/>
        </a:defRPr>
      </a:lvl6pPr>
      <a:lvl7pPr marL="2397760">
        <a:defRPr>
          <a:latin typeface="+mn-lt"/>
          <a:ea typeface="+mn-ea"/>
          <a:cs typeface="+mn-cs"/>
        </a:defRPr>
      </a:lvl7pPr>
      <a:lvl8pPr marL="2797387">
        <a:defRPr>
          <a:latin typeface="+mn-lt"/>
          <a:ea typeface="+mn-ea"/>
          <a:cs typeface="+mn-cs"/>
        </a:defRPr>
      </a:lvl8pPr>
      <a:lvl9pPr marL="3197013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99627">
        <a:defRPr>
          <a:latin typeface="+mn-lt"/>
          <a:ea typeface="+mn-ea"/>
          <a:cs typeface="+mn-cs"/>
        </a:defRPr>
      </a:lvl2pPr>
      <a:lvl3pPr marL="799253">
        <a:defRPr>
          <a:latin typeface="+mn-lt"/>
          <a:ea typeface="+mn-ea"/>
          <a:cs typeface="+mn-cs"/>
        </a:defRPr>
      </a:lvl3pPr>
      <a:lvl4pPr marL="1198880">
        <a:defRPr>
          <a:latin typeface="+mn-lt"/>
          <a:ea typeface="+mn-ea"/>
          <a:cs typeface="+mn-cs"/>
        </a:defRPr>
      </a:lvl4pPr>
      <a:lvl5pPr marL="1598507">
        <a:defRPr>
          <a:latin typeface="+mn-lt"/>
          <a:ea typeface="+mn-ea"/>
          <a:cs typeface="+mn-cs"/>
        </a:defRPr>
      </a:lvl5pPr>
      <a:lvl6pPr marL="1998133">
        <a:defRPr>
          <a:latin typeface="+mn-lt"/>
          <a:ea typeface="+mn-ea"/>
          <a:cs typeface="+mn-cs"/>
        </a:defRPr>
      </a:lvl6pPr>
      <a:lvl7pPr marL="2397760">
        <a:defRPr>
          <a:latin typeface="+mn-lt"/>
          <a:ea typeface="+mn-ea"/>
          <a:cs typeface="+mn-cs"/>
        </a:defRPr>
      </a:lvl7pPr>
      <a:lvl8pPr marL="2797387">
        <a:defRPr>
          <a:latin typeface="+mn-lt"/>
          <a:ea typeface="+mn-ea"/>
          <a:cs typeface="+mn-cs"/>
        </a:defRPr>
      </a:lvl8pPr>
      <a:lvl9pPr marL="3197013">
        <a:defRPr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9894" y="373872"/>
            <a:ext cx="6478086" cy="14954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59894" y="2149770"/>
            <a:ext cx="6478086" cy="6168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447277" y="8692546"/>
            <a:ext cx="2303319" cy="4673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799253" rtl="0" eaLnBrk="1" latinLnBrk="0" hangingPunct="0">
              <a:defRPr sz="1573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59893" y="8692546"/>
            <a:ext cx="1655510" cy="4673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799253" rtl="0" eaLnBrk="1" latinLnBrk="0" hangingPunct="0">
              <a:defRPr sz="1573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182470" y="8692546"/>
            <a:ext cx="1655510" cy="4673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799253" rtl="0" eaLnBrk="1" latinLnBrk="0" hangingPunct="0">
              <a:defRPr sz="1573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99627">
        <a:defRPr>
          <a:latin typeface="+mn-lt"/>
          <a:ea typeface="+mn-ea"/>
          <a:cs typeface="+mn-cs"/>
        </a:defRPr>
      </a:lvl2pPr>
      <a:lvl3pPr marL="799253">
        <a:defRPr>
          <a:latin typeface="+mn-lt"/>
          <a:ea typeface="+mn-ea"/>
          <a:cs typeface="+mn-cs"/>
        </a:defRPr>
      </a:lvl3pPr>
      <a:lvl4pPr marL="1198880">
        <a:defRPr>
          <a:latin typeface="+mn-lt"/>
          <a:ea typeface="+mn-ea"/>
          <a:cs typeface="+mn-cs"/>
        </a:defRPr>
      </a:lvl4pPr>
      <a:lvl5pPr marL="1598507">
        <a:defRPr>
          <a:latin typeface="+mn-lt"/>
          <a:ea typeface="+mn-ea"/>
          <a:cs typeface="+mn-cs"/>
        </a:defRPr>
      </a:lvl5pPr>
      <a:lvl6pPr marL="1998133">
        <a:defRPr>
          <a:latin typeface="+mn-lt"/>
          <a:ea typeface="+mn-ea"/>
          <a:cs typeface="+mn-cs"/>
        </a:defRPr>
      </a:lvl6pPr>
      <a:lvl7pPr marL="2397760">
        <a:defRPr>
          <a:latin typeface="+mn-lt"/>
          <a:ea typeface="+mn-ea"/>
          <a:cs typeface="+mn-cs"/>
        </a:defRPr>
      </a:lvl7pPr>
      <a:lvl8pPr marL="2797387">
        <a:defRPr>
          <a:latin typeface="+mn-lt"/>
          <a:ea typeface="+mn-ea"/>
          <a:cs typeface="+mn-cs"/>
        </a:defRPr>
      </a:lvl8pPr>
      <a:lvl9pPr marL="3197013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99627">
        <a:defRPr>
          <a:latin typeface="+mn-lt"/>
          <a:ea typeface="+mn-ea"/>
          <a:cs typeface="+mn-cs"/>
        </a:defRPr>
      </a:lvl2pPr>
      <a:lvl3pPr marL="799253">
        <a:defRPr>
          <a:latin typeface="+mn-lt"/>
          <a:ea typeface="+mn-ea"/>
          <a:cs typeface="+mn-cs"/>
        </a:defRPr>
      </a:lvl3pPr>
      <a:lvl4pPr marL="1198880">
        <a:defRPr>
          <a:latin typeface="+mn-lt"/>
          <a:ea typeface="+mn-ea"/>
          <a:cs typeface="+mn-cs"/>
        </a:defRPr>
      </a:lvl4pPr>
      <a:lvl5pPr marL="1598507">
        <a:defRPr>
          <a:latin typeface="+mn-lt"/>
          <a:ea typeface="+mn-ea"/>
          <a:cs typeface="+mn-cs"/>
        </a:defRPr>
      </a:lvl5pPr>
      <a:lvl6pPr marL="1998133">
        <a:defRPr>
          <a:latin typeface="+mn-lt"/>
          <a:ea typeface="+mn-ea"/>
          <a:cs typeface="+mn-cs"/>
        </a:defRPr>
      </a:lvl6pPr>
      <a:lvl7pPr marL="2397760">
        <a:defRPr>
          <a:latin typeface="+mn-lt"/>
          <a:ea typeface="+mn-ea"/>
          <a:cs typeface="+mn-cs"/>
        </a:defRPr>
      </a:lvl7pPr>
      <a:lvl8pPr marL="2797387">
        <a:defRPr>
          <a:latin typeface="+mn-lt"/>
          <a:ea typeface="+mn-ea"/>
          <a:cs typeface="+mn-cs"/>
        </a:defRPr>
      </a:lvl8pPr>
      <a:lvl9pPr marL="3197013">
        <a:defRPr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Relationship Id="rId2" Type="http://schemas.openxmlformats.org/officeDocument/2006/relationships/image" Target="../media/image10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Relationship Id="rId2" Type="http://schemas.openxmlformats.org/officeDocument/2006/relationships/image" Target="../media/image1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Relationship Id="rId2" Type="http://schemas.openxmlformats.org/officeDocument/2006/relationships/image" Target="../media/image14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 /><Relationship Id="rId2" Type="http://schemas.openxmlformats.org/officeDocument/2006/relationships/image" Target="../media/image15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7.xml" /><Relationship Id="rId2" Type="http://schemas.openxmlformats.org/officeDocument/2006/relationships/image" Target="../media/image16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8.xml" /><Relationship Id="rId2" Type="http://schemas.openxmlformats.org/officeDocument/2006/relationships/image" Target="../media/image17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 /><Relationship Id="rId2" Type="http://schemas.openxmlformats.org/officeDocument/2006/relationships/image" Target="../media/image18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0.xml" /><Relationship Id="rId2" Type="http://schemas.openxmlformats.org/officeDocument/2006/relationships/image" Target="../media/image19.jpe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1800225" y="2029946"/>
            <a:ext cx="3600450" cy="493170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1951280"/>
            <a:ext cx="7200900" cy="508903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1951280"/>
            <a:ext cx="7200900" cy="508903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1951280"/>
            <a:ext cx="7200900" cy="508903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1951280"/>
            <a:ext cx="7200900" cy="508903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1951280"/>
            <a:ext cx="7200900" cy="508903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1951280"/>
            <a:ext cx="7200900" cy="508903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1951280"/>
            <a:ext cx="7200900" cy="508903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1951280"/>
            <a:ext cx="7200900" cy="508903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1951280"/>
            <a:ext cx="7200900" cy="508903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297979" y="2161870"/>
            <a:ext cx="6604941" cy="466786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297979" y="2161870"/>
            <a:ext cx="6604941" cy="466786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297979" y="2161870"/>
            <a:ext cx="6604941" cy="466786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297979" y="2161870"/>
            <a:ext cx="6604941" cy="466786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297979" y="2161870"/>
            <a:ext cx="6604941" cy="466786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297979" y="2161870"/>
            <a:ext cx="6604941" cy="466786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297979" y="0"/>
            <a:ext cx="6604941" cy="89916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297979" y="0"/>
            <a:ext cx="6604941" cy="89916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7200900" cy="89916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2.0.50727.8813"/>
  <p:tag name="AS_OS" val="Microsoft Windows NT 6.2.9200.0"/>
  <p:tag name="AS_RELEASE_DATE" val="2020.06.14"/>
  <p:tag name="AS_TITLE" val="Aspose.Slides for .NET 2.0"/>
  <p:tag name="AS_VERSION" val="20.6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3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4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5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6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7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8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9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0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1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3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4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5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6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7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8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9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20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0</Paragraphs>
  <Slides>19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2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20.0600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2021-02-03T12:13:00.672</cp:lastPrinted>
  <dcterms:created xsi:type="dcterms:W3CDTF">2021-02-03T04:13:00Z</dcterms:created>
  <dcterms:modified xsi:type="dcterms:W3CDTF">2021-02-03T04:13:03Z</dcterms:modified>
</cp:coreProperties>
</file>