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0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61" r:id="rId2"/>
    <p:sldMasterId id="2147483663" r:id="rId3"/>
    <p:sldMasterId id="2147483665" r:id="rId4"/>
    <p:sldMasterId id="2147483667" r:id="rId5"/>
    <p:sldMasterId id="2147483669" r:id="rId6"/>
    <p:sldMasterId id="2147483671" r:id="rId7"/>
    <p:sldMasterId id="2147483673" r:id="rId8"/>
    <p:sldMasterId id="2147483675" r:id="rId9"/>
    <p:sldMasterId id="2147483677" r:id="rId10"/>
    <p:sldMasterId id="2147483679" r:id="rId11"/>
    <p:sldMasterId id="2147483681" r:id="rId12"/>
    <p:sldMasterId id="2147483683" r:id="rId13"/>
  </p:sldMasterIdLst>
  <p:sldIdLst>
    <p:sldId id="259" r:id="rId14"/>
    <p:sldId id="262" r:id="rId15"/>
    <p:sldId id="265" r:id="rId16"/>
    <p:sldId id="268" r:id="rId17"/>
    <p:sldId id="271" r:id="rId18"/>
    <p:sldId id="274" r:id="rId19"/>
    <p:sldId id="277" r:id="rId20"/>
    <p:sldId id="280" r:id="rId21"/>
    <p:sldId id="283" r:id="rId22"/>
    <p:sldId id="286" r:id="rId23"/>
    <p:sldId id="289" r:id="rId24"/>
    <p:sldId id="292" r:id="rId25"/>
  </p:sldIdLst>
  <p:sldSz cx="13068300" cy="89916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Master" Target="slideMasters/slideMaster10.xml" /><Relationship Id="rId11" Type="http://schemas.openxmlformats.org/officeDocument/2006/relationships/slideMaster" Target="slideMasters/slideMaster11.xml" /><Relationship Id="rId12" Type="http://schemas.openxmlformats.org/officeDocument/2006/relationships/slideMaster" Target="slideMasters/slideMaster12.xml" /><Relationship Id="rId13" Type="http://schemas.openxmlformats.org/officeDocument/2006/relationships/slideMaster" Target="slideMasters/slideMaster13.xml" /><Relationship Id="rId14" Type="http://schemas.openxmlformats.org/officeDocument/2006/relationships/slide" Target="slides/slide1.xml" /><Relationship Id="rId15" Type="http://schemas.openxmlformats.org/officeDocument/2006/relationships/slide" Target="slides/slide2.xml" /><Relationship Id="rId16" Type="http://schemas.openxmlformats.org/officeDocument/2006/relationships/slide" Target="slides/slide3.xml" /><Relationship Id="rId17" Type="http://schemas.openxmlformats.org/officeDocument/2006/relationships/slide" Target="slides/slide4.xml" /><Relationship Id="rId18" Type="http://schemas.openxmlformats.org/officeDocument/2006/relationships/slide" Target="slides/slide5.xml" /><Relationship Id="rId19" Type="http://schemas.openxmlformats.org/officeDocument/2006/relationships/slide" Target="slides/slide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7.xml" /><Relationship Id="rId21" Type="http://schemas.openxmlformats.org/officeDocument/2006/relationships/slide" Target="slides/slide8.xml" /><Relationship Id="rId22" Type="http://schemas.openxmlformats.org/officeDocument/2006/relationships/slide" Target="slides/slide9.xml" /><Relationship Id="rId23" Type="http://schemas.openxmlformats.org/officeDocument/2006/relationships/slide" Target="slides/slide10.xml" /><Relationship Id="rId24" Type="http://schemas.openxmlformats.org/officeDocument/2006/relationships/slide" Target="slides/slide11.xml" /><Relationship Id="rId25" Type="http://schemas.openxmlformats.org/officeDocument/2006/relationships/slide" Target="slides/slide12.xml" /><Relationship Id="rId26" Type="http://schemas.openxmlformats.org/officeDocument/2006/relationships/tags" Target="tags/tag1.xml" /><Relationship Id="rId27" Type="http://schemas.openxmlformats.org/officeDocument/2006/relationships/presProps" Target="presProps.xml" /><Relationship Id="rId28" Type="http://schemas.openxmlformats.org/officeDocument/2006/relationships/viewProps" Target="viewProps.xml" /><Relationship Id="rId29" Type="http://schemas.openxmlformats.org/officeDocument/2006/relationships/theme" Target="theme/theme1.xml" /><Relationship Id="rId3" Type="http://schemas.openxmlformats.org/officeDocument/2006/relationships/slideMaster" Target="slideMasters/slideMaster3.xml" /><Relationship Id="rId30" Type="http://schemas.openxmlformats.org/officeDocument/2006/relationships/tableStyles" Target="tableStyles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slideMaster" Target="slideMasters/slideMaster6.xml" /><Relationship Id="rId7" Type="http://schemas.openxmlformats.org/officeDocument/2006/relationships/slideMaster" Target="slideMasters/slideMaster7.xml" /><Relationship Id="rId8" Type="http://schemas.openxmlformats.org/officeDocument/2006/relationships/slideMaster" Target="slideMasters/slideMaster8.xml" /><Relationship Id="rId9" Type="http://schemas.openxmlformats.org/officeDocument/2006/relationships/slideMaster" Target="slideMasters/slideMaster9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B67E87-71E6-4333-8E18-D3F467104D9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BCEE40-8A53-4592-93DA-4726118CEF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D9429D-4426-40FD-8051-DB65F8D7DE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49F73D8-A368-4826-8C37-D8106A2BB0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5BFE60-D1F9-4830-8CDD-C9B5114B78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A16C2CE-AC45-45E6-95B2-A3F1A75FA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118247-1F68-433E-9B9A-DA63FE6BED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B77C5EB-8264-4AEA-A8F7-6276CC82A23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C38433-79A9-4FF3-9462-62C676961CB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A7F7E1-F005-405C-8735-3C17A5200F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83D5F42-9986-4A66-8291-024A863302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theme" Target="../theme/theme5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theme" Target="../theme/theme6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heme" Target="../theme/theme7.xml" /></Relationships>
</file>

<file path=ppt/slideMasters/_rels/slideMaster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heme" Target="../theme/theme8.xml" /></Relationships>
</file>

<file path=ppt/slideMasters/_rels/slideMaster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theme" Target="../theme/theme9.xml" /></Relationships>
</file>

<file path=ppt/slideMasters/_rels/slideMaster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theme" Target="../theme/theme10.xml" /></Relationships>
</file>

<file path=ppt/slideMasters/_rels/slideMaster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theme" Target="../theme/theme11.xml" /></Relationships>
</file>

<file path=ppt/slideMasters/_rels/slideMaster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theme" Target="../theme/theme12.xml" /></Relationships>
</file>

<file path=ppt/slideMasters/_rels/slideMaster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theme" Target="../theme/theme1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3415" y="360081"/>
            <a:ext cx="11761470" cy="149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3415" y="2098040"/>
            <a:ext cx="11761470" cy="5934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3415" y="8333881"/>
            <a:ext cx="3049270" cy="4787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65003" y="8333881"/>
            <a:ext cx="4138295" cy="4787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65615" y="8333881"/>
            <a:ext cx="3049270" cy="4787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0"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12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3030200" cy="899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/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2.0.50727.8813"/>
  <p:tag name="AS_OS" val="Microsoft Windows NT 6.2.9200.0"/>
  <p:tag name="AS_RELEASE_DATE" val="2020.06.14"/>
  <p:tag name="AS_TITLE" val="Aspose.Slides for .NET 2.0"/>
  <p:tag name="AS_VERSION" val="20.6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5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20.0600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2021-02-03T17:17:51.287</cp:lastPrinted>
  <dcterms:created xsi:type="dcterms:W3CDTF">2021-02-03T09:17:51Z</dcterms:created>
  <dcterms:modified xsi:type="dcterms:W3CDTF">2021-02-03T09:17:53Z</dcterms:modified>
</cp:coreProperties>
</file>