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792" r:id="rId1"/>
    <p:sldMasterId id="2147485829" r:id="rId2"/>
  </p:sldMasterIdLst>
  <p:notesMasterIdLst>
    <p:notesMasterId r:id="rId3"/>
  </p:notesMasterIdLst>
  <p:sldIdLst>
    <p:sldId id="1221" r:id="rId4"/>
    <p:sldId id="1225" r:id="rId5"/>
    <p:sldId id="1228" r:id="rId6"/>
    <p:sldId id="1231" r:id="rId7"/>
    <p:sldId id="1234" r:id="rId8"/>
    <p:sldId id="1237" r:id="rId9"/>
    <p:sldId id="1240" r:id="rId10"/>
    <p:sldId id="1243" r:id="rId11"/>
    <p:sldId id="1246" r:id="rId12"/>
    <p:sldId id="1249" r:id="rId13"/>
    <p:sldId id="1252" r:id="rId14"/>
    <p:sldId id="1255" r:id="rId15"/>
    <p:sldId id="1258" r:id="rId16"/>
    <p:sldId id="1261" r:id="rId17"/>
    <p:sldId id="1264" r:id="rId18"/>
    <p:sldId id="1267" r:id="rId19"/>
    <p:sldId id="1270" r:id="rId20"/>
    <p:sldId id="1273" r:id="rId21"/>
    <p:sldId id="1276" r:id="rId22"/>
    <p:sldId id="1279" r:id="rId23"/>
    <p:sldId id="1282" r:id="rId24"/>
    <p:sldId id="1285" r:id="rId25"/>
    <p:sldId id="1288" r:id="rId26"/>
    <p:sldId id="1291" r:id="rId27"/>
    <p:sldId id="1294" r:id="rId28"/>
    <p:sldId id="1297" r:id="rId29"/>
    <p:sldId id="1300" r:id="rId30"/>
    <p:sldId id="1303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7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image" Target="../media/image2.png"/><Relationship Id="rId8" Type="http://schemas.openxmlformats.org/officeDocument/2006/relationships/tags" Target="../tags/tag6.xml"/><Relationship Id="rId9" Type="http://schemas.openxmlformats.org/officeDocument/2006/relationships/image" Target="../media/image3.png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image" Target="../media/image4.png"/><Relationship Id="rId14" Type="http://schemas.openxmlformats.org/officeDocument/2006/relationships/tags" Target="../tags/tag10.xml"/><Relationship Id="rId15" Type="http://schemas.openxmlformats.org/officeDocument/2006/relationships/image" Target="../media/image5.png"/><Relationship Id="rId16" Type="http://schemas.openxmlformats.org/officeDocument/2006/relationships/tags" Target="../tags/tag11.xml"/><Relationship Id="rId17" Type="http://schemas.openxmlformats.org/officeDocument/2006/relationships/tags" Target="../tags/tag12.xml"/><Relationship Id="rId18" Type="http://schemas.openxmlformats.org/officeDocument/2006/relationships/tags" Target="../tags/tag13.xml"/><Relationship Id="rId19" Type="http://schemas.openxmlformats.org/officeDocument/2006/relationships/tags" Target="../tags/tag14.xml"/><Relationship Id="rId2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image" Target="../media/image6.png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tags" Target="../tags/tag19.xml"/><Relationship Id="rId7" Type="http://schemas.openxmlformats.org/officeDocument/2006/relationships/tags" Target="../tags/tag20.xml"/><Relationship Id="rId8" Type="http://schemas.openxmlformats.org/officeDocument/2006/relationships/tags" Target="../tags/tag21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image" Target="../media/image6.png"/><Relationship Id="rId5" Type="http://schemas.openxmlformats.org/officeDocument/2006/relationships/tags" Target="../tags/tag25.xml"/><Relationship Id="rId6" Type="http://schemas.openxmlformats.org/officeDocument/2006/relationships/tags" Target="../tags/tag26.xml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1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2.png"/><Relationship Id="rId8" Type="http://schemas.openxmlformats.org/officeDocument/2006/relationships/tags" Target="../tags/tag34.xml"/><Relationship Id="rId9" Type="http://schemas.openxmlformats.org/officeDocument/2006/relationships/image" Target="../media/image3.png"/><Relationship Id="rId10" Type="http://schemas.openxmlformats.org/officeDocument/2006/relationships/tags" Target="../tags/tag35.xml"/><Relationship Id="rId11" Type="http://schemas.openxmlformats.org/officeDocument/2006/relationships/tags" Target="../tags/tag36.xml"/><Relationship Id="rId12" Type="http://schemas.openxmlformats.org/officeDocument/2006/relationships/tags" Target="../tags/tag37.xml"/><Relationship Id="rId13" Type="http://schemas.openxmlformats.org/officeDocument/2006/relationships/image" Target="../media/image4.png"/><Relationship Id="rId14" Type="http://schemas.openxmlformats.org/officeDocument/2006/relationships/tags" Target="../tags/tag38.xml"/><Relationship Id="rId15" Type="http://schemas.openxmlformats.org/officeDocument/2006/relationships/image" Target="../media/image5.png"/><Relationship Id="rId16" Type="http://schemas.openxmlformats.org/officeDocument/2006/relationships/tags" Target="../tags/tag39.xml"/><Relationship Id="rId17" Type="http://schemas.openxmlformats.org/officeDocument/2006/relationships/tags" Target="../tags/tag40.xml"/><Relationship Id="rId18" Type="http://schemas.openxmlformats.org/officeDocument/2006/relationships/tags" Target="../tags/tag41.xml"/><Relationship Id="rId19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image" Target="../media/image6.png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image" Target="../media/image6.png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tags" Target="../tags/tag55.xml"/><Relationship Id="rId8" Type="http://schemas.openxmlformats.org/officeDocument/2006/relationships/tags" Target="../tags/tag56.xml"/><Relationship Id="rId9" Type="http://schemas.openxmlformats.org/officeDocument/2006/relationships/tags" Target="../tags/tag57.xml"/><Relationship Id="rId10" Type="http://schemas.openxmlformats.org/officeDocument/2006/relationships/tags" Target="../tags/tag58.xml"/><Relationship Id="rId11" Type="http://schemas.openxmlformats.org/officeDocument/2006/relationships/tags" Target="../tags/tag59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image" Target="../media/image6.png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tags" Target="../tags/tag64.xml"/><Relationship Id="rId7" Type="http://schemas.openxmlformats.org/officeDocument/2006/relationships/tags" Target="../tags/tag65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image" Target="../media/image6.png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tags" Target="../tags/tag70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image" Target="../media/image6.png"/><Relationship Id="rId4" Type="http://schemas.openxmlformats.org/officeDocument/2006/relationships/tags" Target="../tags/tag73.xml"/><Relationship Id="rId5" Type="http://schemas.openxmlformats.org/officeDocument/2006/relationships/tags" Target="../tags/tag74.xml"/><Relationship Id="rId6" Type="http://schemas.openxmlformats.org/officeDocument/2006/relationships/tags" Target="../tags/tag75.xml"/><Relationship Id="rId7" Type="http://schemas.openxmlformats.org/officeDocument/2006/relationships/tags" Target="../tags/tag76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image" Target="../media/image6.png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tags" Target="../tags/tag81.xml"/><Relationship Id="rId7" Type="http://schemas.openxmlformats.org/officeDocument/2006/relationships/tags" Target="../tags/tag82.xml"/><Relationship Id="rId8" Type="http://schemas.openxmlformats.org/officeDocument/2006/relationships/tags" Target="../tags/tag83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image" Target="../media/image1.png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image" Target="../media/image2.png"/><Relationship Id="rId8" Type="http://schemas.openxmlformats.org/officeDocument/2006/relationships/tags" Target="../tags/tag89.xml"/><Relationship Id="rId9" Type="http://schemas.openxmlformats.org/officeDocument/2006/relationships/image" Target="../media/image3.png"/><Relationship Id="rId10" Type="http://schemas.openxmlformats.org/officeDocument/2006/relationships/tags" Target="../tags/tag90.xml"/><Relationship Id="rId11" Type="http://schemas.openxmlformats.org/officeDocument/2006/relationships/tags" Target="../tags/tag91.xml"/><Relationship Id="rId12" Type="http://schemas.openxmlformats.org/officeDocument/2006/relationships/image" Target="../media/image4.png"/><Relationship Id="rId13" Type="http://schemas.openxmlformats.org/officeDocument/2006/relationships/tags" Target="../tags/tag92.xml"/><Relationship Id="rId14" Type="http://schemas.openxmlformats.org/officeDocument/2006/relationships/image" Target="../media/image5.png"/><Relationship Id="rId15" Type="http://schemas.openxmlformats.org/officeDocument/2006/relationships/tags" Target="../tags/tag93.xml"/><Relationship Id="rId16" Type="http://schemas.openxmlformats.org/officeDocument/2006/relationships/tags" Target="../tags/tag94.xml"/><Relationship Id="rId17" Type="http://schemas.openxmlformats.org/officeDocument/2006/relationships/tags" Target="../tags/tag95.xml"/><Relationship Id="rId18" Type="http://schemas.openxmlformats.org/officeDocument/2006/relationships/tags" Target="../tags/tag96.xml"/><Relationship Id="rId1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矩形 15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70" name="矩形 14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5" name="图片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57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59" name="图片 11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61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672" name="标题 9"/>
          <p:cNvSpPr txBox="1">
            <a:spLocks noGrp="1"/>
          </p:cNvSpPr>
          <p:nvPr>
            <p:ph type="title" idx="5" hasCustomPrompt="1"/>
            <p:custDataLst>
              <p:tags r:id="rId10"/>
            </p:custDataLst>
          </p:nvPr>
        </p:nvSpPr>
        <p:spPr>
          <a:xfrm>
            <a:off x="2757805" y="1013460"/>
            <a:ext cx="6718935" cy="281876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4" name="文本占位符 8"/>
          <p:cNvSpPr txBox="1">
            <a:spLocks noGrp="1"/>
          </p:cNvSpPr>
          <p:nvPr>
            <p:ph type="body" idx="4" hasCustomPrompt="1"/>
            <p:custDataLst>
              <p:tags r:id="rId11"/>
            </p:custDataLst>
          </p:nvPr>
        </p:nvSpPr>
        <p:spPr>
          <a:xfrm>
            <a:off x="2757170" y="4084955"/>
            <a:ext cx="6719570" cy="352425"/>
          </a:xfrm>
          <a:prstGeom prst="rect"/>
          <a:noFill/>
        </p:spPr>
        <p:txBody>
          <a:bodyPr anchor="t" rtlCol="0" wrap="square">
            <a:sp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sz="1600" i="0" kern="1200" kumimoji="0" noProof="1" normalizeH="0" spc="0" strike="noStrike" u="none">
                <a:solidFill>
                  <a:schemeClr val="accent2">
                    <a:alpha val="45000"/>
                  </a:schemeClr>
                </a:solidFill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pic>
        <p:nvPicPr>
          <p:cNvPr id="2097163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65" name="图片 7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676" name="文本占位符 6"/>
          <p:cNvSpPr>
            <a:spLocks noGrp="1"/>
          </p:cNvSpPr>
          <p:nvPr>
            <p:ph type="body" idx="1" hasCustomPrompt="1"/>
            <p:custDataLst>
              <p:tags r:id="rId16"/>
            </p:custDataLst>
          </p:nvPr>
        </p:nvSpPr>
        <p:spPr>
          <a:xfrm>
            <a:off x="4746625" y="528447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4" name="矩形 8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6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8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330" y="608330"/>
            <a:ext cx="10968990" cy="70548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8" name="正文"/>
          <p:cNvSpPr txBox="1">
            <a:spLocks noGrp="1"/>
          </p:cNvSpPr>
          <p:nvPr>
            <p:ph idx="1" hasCustomPrompt="1"/>
            <p:custDataLst>
              <p:tags r:id="rId5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单击此处添加文本</a:t>
            </a:r>
            <a:endParaRPr dirty="0">
              <a:sym typeface="+mn-ea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矩形 6"/>
          <p:cNvSpPr/>
          <p:nvPr>
            <p:custDataLst>
              <p:tags r:id="rId1"/>
            </p:custDataLst>
          </p:nvPr>
        </p:nvSpPr>
        <p:spPr>
          <a:xfrm>
            <a:off x="0" y="6370955"/>
            <a:ext cx="12192000" cy="48641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698" name="标题 5" descr="7b0a20202020227461726765744d6f64756c65223a20226b6f6e6c696e65666f6e7473220a7d0a"/>
          <p:cNvSpPr txBox="1">
            <a:spLocks noGrp="1"/>
          </p:cNvSpPr>
          <p:nvPr>
            <p:ph type="title" idx="3" hasCustomPrompt="1"/>
            <p:custDataLst>
              <p:tags r:id="rId2"/>
            </p:custDataLst>
          </p:nvPr>
        </p:nvSpPr>
        <p:spPr>
          <a:xfrm>
            <a:off x="685800" y="271780"/>
            <a:ext cx="5461000" cy="1396365"/>
          </a:xfrm>
          <a:prstGeom prst="rect"/>
          <a:noFill/>
        </p:spPr>
        <p:txBody>
          <a:bodyPr anchor="b" anchorCtr="0" rtlCol="0" wrap="square">
            <a:no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effectLst/>
                <a:latin typeface="+mj-ea"/>
                <a:ea typeface="+mj-ea"/>
                <a:cs typeface="微软雅黑" panose="020B0503020204020204" charset="-122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69" name="图片 60" descr="不同颜色的花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t="48205" r="36442"/>
          <a:stretch>
            <a:fillRect/>
          </a:stretch>
        </p:blipFill>
        <p:spPr>
          <a:xfrm rot="1631206">
            <a:off x="8910320" y="-527685"/>
            <a:ext cx="3985260" cy="2016125"/>
          </a:xfrm>
          <a:custGeom>
            <a:avLst/>
            <a:gdLst>
              <a:gd name="connsiteX0" fmla="*/ 1 w 4133035"/>
              <a:gd name="connsiteY0" fmla="*/ 1571167 h 2091230"/>
              <a:gd name="connsiteX1" fmla="*/ 3058899 w 4133035"/>
              <a:gd name="connsiteY1" fmla="*/ 0 h 2091230"/>
              <a:gd name="connsiteX2" fmla="*/ 4133035 w 4133035"/>
              <a:gd name="connsiteY2" fmla="*/ 2091230 h 2091230"/>
              <a:gd name="connsiteX3" fmla="*/ 0 w 4133035"/>
              <a:gd name="connsiteY3" fmla="*/ 2091230 h 2091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33035" h="2091230">
                <a:moveTo>
                  <a:pt x="1" y="1571167"/>
                </a:moveTo>
                <a:lnTo>
                  <a:pt x="3058899" y="0"/>
                </a:lnTo>
                <a:lnTo>
                  <a:pt x="4133035" y="2091230"/>
                </a:lnTo>
                <a:lnTo>
                  <a:pt x="0" y="2091230"/>
                </a:lnTo>
                <a:close/>
              </a:path>
            </a:pathLst>
          </a:custGeom>
        </p:spPr>
      </p:pic>
      <p:pic>
        <p:nvPicPr>
          <p:cNvPr id="2097171" name="图片 33" descr="不同颜色的花  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45169" r="1742" b="65250"/>
          <a:stretch>
            <a:fillRect/>
          </a:stretch>
        </p:blipFill>
        <p:spPr>
          <a:xfrm rot="1631206">
            <a:off x="-715010" y="5714365"/>
            <a:ext cx="4537710" cy="1844675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0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63DB197-84B0-484E-9C0F-88358ECCB797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E077DA78-E013-4A8C-AD75-63A150561B1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08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73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75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177" name="图片 10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179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10" name="标题 9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3739515" y="3666490"/>
            <a:ext cx="4823460" cy="2073910"/>
          </a:xfrm>
          <a:prstGeom prst="rect"/>
          <a:noFill/>
        </p:spPr>
        <p:txBody>
          <a:bodyPr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54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12" name="文本占位符 8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3740785" y="1182370"/>
            <a:ext cx="4820920" cy="2487930"/>
          </a:xfrm>
          <a:prstGeom prst="rect"/>
          <a:noFill/>
        </p:spPr>
        <p:txBody>
          <a:bodyPr anchor="b" anchorCtr="0"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sz="10000" i="0" kern="1200" kumimoji="0" lang="en-US" noProof="1" normalizeH="0" spc="0" strike="noStrike" u="none">
                <a:solidFill>
                  <a:schemeClr val="accent1">
                    <a:alpha val="70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pic>
        <p:nvPicPr>
          <p:cNvPr id="2097181" name="VCG41N473513072" descr="图片包含 游戏机, 动物, 花, 珊瑚  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 cstate="print"/>
          <a:stretch>
            <a:fillRect/>
          </a:stretch>
        </p:blipFill>
        <p:spPr>
          <a:xfrm rot="5400000">
            <a:off x="323850" y="5396865"/>
            <a:ext cx="1442085" cy="1479550"/>
          </a:xfrm>
          <a:prstGeom prst="rect"/>
        </p:spPr>
      </p:pic>
      <p:pic>
        <p:nvPicPr>
          <p:cNvPr id="2097183" name="图片 6" descr="图片包含 昆虫, 动物, 游戏机  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 cstate="print"/>
          <a:stretch>
            <a:fillRect/>
          </a:stretch>
        </p:blipFill>
        <p:spPr>
          <a:xfrm>
            <a:off x="10196830" y="3087370"/>
            <a:ext cx="1533525" cy="1501775"/>
          </a:xfrm>
          <a:prstGeom prst="rect"/>
        </p:spPr>
      </p:pic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矩形 10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3" hasCustomPrompt="1"/>
            <p:custDataLst>
              <p:tags r:id="rId4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2" hasCustomPrompt="1"/>
            <p:custDataLst>
              <p:tags r:id="rId5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8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2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矩形 14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7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3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2352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2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7965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indent="-227965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indent="-227965"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indent="-227965"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indent="-227965"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indent="-227965"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429200"/>
            <a:ext cx="53424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ea typeface="+mn-ea"/>
                <a:cs typeface="仿宋" panose="0201060906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矩形 6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89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5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1" name="图片 72" descr="不同颜色的花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62" name="矩形 7"/>
          <p:cNvSpPr/>
          <p:nvPr>
            <p:custDataLst>
              <p:tags r:id="rId3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6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3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7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+mn-ea"/>
                <a:ea typeface="+mn-ea"/>
                <a:cs typeface="仿宋" panose="0201060906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矩形 7"/>
          <p:cNvSpPr/>
          <p:nvPr>
            <p:custDataLst>
              <p:tags r:id="rId1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5" name="图片 72" descr="不同颜色的花  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782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仿宋" panose="02010609060101010101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4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324800"/>
            <a:ext cx="10969200" cy="41783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仿宋" panose="02010609060101010101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矩形 14"/>
          <p:cNvSpPr/>
          <p:nvPr>
            <p:custDataLst>
              <p:tags r:id="rId1"/>
            </p:custDataLst>
          </p:nvPr>
        </p:nvSpPr>
        <p:spPr>
          <a:xfrm flipH="1">
            <a:off x="1074293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sp>
        <p:nvSpPr>
          <p:cNvPr id="1048794" name="矩形 12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506220" cy="68580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97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rcRect l="5167" t="52578" r="8153" b="16221"/>
          <a:stretch>
            <a:fillRect/>
          </a:stretch>
        </p:blipFill>
        <p:spPr>
          <a:xfrm rot="16200000">
            <a:off x="8063865" y="2663190"/>
            <a:ext cx="6858000" cy="1532890"/>
          </a:xfrm>
          <a:prstGeom prst="rect"/>
        </p:spPr>
      </p:pic>
      <p:pic>
        <p:nvPicPr>
          <p:cNvPr id="2097199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4" cstate="print"/>
          <a:srcRect l="3313" t="57064" r="2445" b="7999"/>
          <a:stretch>
            <a:fillRect/>
          </a:stretch>
        </p:blipFill>
        <p:spPr>
          <a:xfrm rot="5400000">
            <a:off x="-2519680" y="2520315"/>
            <a:ext cx="6546850" cy="1506855"/>
          </a:xfrm>
          <a:prstGeom prst="rect"/>
        </p:spPr>
      </p:pic>
      <p:pic>
        <p:nvPicPr>
          <p:cNvPr id="2097201" name="图片 9" descr="背景图案  中度可信度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rcRect l="28712"/>
          <a:stretch>
            <a:fillRect/>
          </a:stretch>
        </p:blipFill>
        <p:spPr>
          <a:xfrm rot="5400000">
            <a:off x="10835102" y="139401"/>
            <a:ext cx="1343598" cy="1064796"/>
          </a:xfrm>
          <a:custGeom>
            <a:avLst/>
            <a:gdLst>
              <a:gd name="connsiteX0" fmla="*/ 0 w 1343598"/>
              <a:gd name="connsiteY0" fmla="*/ 1064796 h 1064796"/>
              <a:gd name="connsiteX1" fmla="*/ 0 w 1343598"/>
              <a:gd name="connsiteY1" fmla="*/ 0 h 1064796"/>
              <a:gd name="connsiteX2" fmla="*/ 1343598 w 1343598"/>
              <a:gd name="connsiteY2" fmla="*/ 0 h 1064796"/>
              <a:gd name="connsiteX3" fmla="*/ 1343598 w 1343598"/>
              <a:gd name="connsiteY3" fmla="*/ 1064796 h 106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3598" h="1064796">
                <a:moveTo>
                  <a:pt x="0" y="1064796"/>
                </a:moveTo>
                <a:lnTo>
                  <a:pt x="0" y="0"/>
                </a:lnTo>
                <a:lnTo>
                  <a:pt x="1343598" y="0"/>
                </a:lnTo>
                <a:lnTo>
                  <a:pt x="1343598" y="1064796"/>
                </a:lnTo>
                <a:close/>
              </a:path>
            </a:pathLst>
          </a:custGeom>
        </p:spPr>
      </p:pic>
      <p:pic>
        <p:nvPicPr>
          <p:cNvPr id="2097203" name="图片 13" descr="桌子上放着许多花  中度可信度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 cstate="print"/>
          <a:srcRect l="3815"/>
          <a:stretch>
            <a:fillRect/>
          </a:stretch>
        </p:blipFill>
        <p:spPr>
          <a:xfrm rot="5400000">
            <a:off x="10092055" y="-44450"/>
            <a:ext cx="1697355" cy="1831975"/>
          </a:xfrm>
          <a:custGeom>
            <a:avLst/>
            <a:gdLst>
              <a:gd name="connsiteX0" fmla="*/ 0 w 1720041"/>
              <a:gd name="connsiteY0" fmla="*/ 1832020 h 1832020"/>
              <a:gd name="connsiteX1" fmla="*/ 0 w 1720041"/>
              <a:gd name="connsiteY1" fmla="*/ 0 h 1832020"/>
              <a:gd name="connsiteX2" fmla="*/ 1720041 w 1720041"/>
              <a:gd name="connsiteY2" fmla="*/ 0 h 1832020"/>
              <a:gd name="connsiteX3" fmla="*/ 1720041 w 1720041"/>
              <a:gd name="connsiteY3" fmla="*/ 1832020 h 183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0041" h="1832020">
                <a:moveTo>
                  <a:pt x="0" y="1832020"/>
                </a:moveTo>
                <a:lnTo>
                  <a:pt x="0" y="0"/>
                </a:lnTo>
                <a:lnTo>
                  <a:pt x="1720041" y="0"/>
                </a:lnTo>
                <a:lnTo>
                  <a:pt x="1720041" y="1832020"/>
                </a:lnTo>
                <a:close/>
              </a:path>
            </a:pathLst>
          </a:custGeom>
        </p:spPr>
      </p:pic>
      <p:sp>
        <p:nvSpPr>
          <p:cNvPr id="1048796" name="标题 8"/>
          <p:cNvSpPr txBox="1">
            <a:spLocks noGrp="1"/>
          </p:cNvSpPr>
          <p:nvPr>
            <p:ph type="title" idx="4" hasCustomPrompt="1"/>
            <p:custDataLst>
              <p:tags r:id="rId10"/>
            </p:custDataLst>
          </p:nvPr>
        </p:nvSpPr>
        <p:spPr>
          <a:xfrm>
            <a:off x="2757805" y="1012190"/>
            <a:ext cx="6718935" cy="2505075"/>
          </a:xfrm>
          <a:prstGeom prst="rect"/>
          <a:noFill/>
        </p:spPr>
        <p:txBody>
          <a:bodyPr anchor="b" anchorCtr="0" vert="horz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pic>
        <p:nvPicPr>
          <p:cNvPr id="2097205" name="VCG41N473513072" descr="图片包含 游戏机, 动物, 花, 珊瑚  描述已自动生成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12" cstate="print"/>
          <a:stretch>
            <a:fillRect/>
          </a:stretch>
        </p:blipFill>
        <p:spPr>
          <a:xfrm rot="5400000">
            <a:off x="598805" y="5396865"/>
            <a:ext cx="1442085" cy="1479550"/>
          </a:xfrm>
          <a:prstGeom prst="rect"/>
        </p:spPr>
      </p:pic>
      <p:pic>
        <p:nvPicPr>
          <p:cNvPr id="2097207" name="图片 7" descr="图片包含 昆虫, 动物, 游戏机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9945370" y="3087370"/>
            <a:ext cx="1533525" cy="1501775"/>
          </a:xfrm>
          <a:prstGeom prst="rect"/>
        </p:spPr>
      </p:pic>
      <p:sp>
        <p:nvSpPr>
          <p:cNvPr id="1048798" name="文本占位符 6"/>
          <p:cNvSpPr>
            <a:spLocks noGrp="1"/>
          </p:cNvSpPr>
          <p:nvPr>
            <p:ph type="body" idx="1" hasCustomPrompt="1"/>
            <p:custDataLst>
              <p:tags r:id="rId15"/>
            </p:custDataLst>
          </p:nvPr>
        </p:nvSpPr>
        <p:spPr>
          <a:xfrm>
            <a:off x="4746625" y="4359910"/>
            <a:ext cx="2740660" cy="5670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1800" i="0" kern="1200" kumimoji="0" lang="zh-CN" noProof="1" normalizeH="0" spc="0" strike="noStrike" u="none">
                <a:solidFill>
                  <a:schemeClr val="lt1"/>
                </a:solidFill>
                <a:latin typeface="+mn-lt"/>
                <a:ea typeface="+mn-ea"/>
                <a:cs typeface="微软雅黑" panose="020B050302020402020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tags" Target="../tags/tag98.xml"/><Relationship Id="rId14" Type="http://schemas.openxmlformats.org/officeDocument/2006/relationships/image" Target="../media/image6.png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793" r:id="rId1"/>
    <p:sldLayoutId id="2147485794" r:id="rId2"/>
    <p:sldLayoutId id="2147485795" r:id="rId3"/>
    <p:sldLayoutId id="2147485796" r:id="rId4"/>
    <p:sldLayoutId id="2147485797" r:id="rId5"/>
    <p:sldLayoutId id="2147485798" r:id="rId6"/>
    <p:sldLayoutId id="2147485799" r:id="rId7"/>
    <p:sldLayoutId id="2147485800" r:id="rId8"/>
    <p:sldLayoutId id="2147485801" r:id="rId9"/>
    <p:sldLayoutId id="2147485802" r:id="rId10"/>
    <p:sldLayoutId id="214748580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6"/>
          <p:cNvSpPr/>
          <p:nvPr>
            <p:custDataLst>
              <p:tags r:id="rId12"/>
            </p:custDataLst>
          </p:nvPr>
        </p:nvSpPr>
        <p:spPr>
          <a:xfrm flipV="1">
            <a:off x="0" y="6515100"/>
            <a:ext cx="12192635" cy="342900"/>
          </a:xfrm>
          <a:prstGeom prst="rect"/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微软雅黑" panose="020B0503020204020204" charset="-122"/>
            </a:endParaRPr>
          </a:p>
        </p:txBody>
      </p:sp>
      <p:pic>
        <p:nvPicPr>
          <p:cNvPr id="2097153" name="图片 72" descr="不同颜色的花  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rcRect l="45169" r="1742" b="65250"/>
          <a:stretch>
            <a:fillRect/>
          </a:stretch>
        </p:blipFill>
        <p:spPr>
          <a:xfrm rot="1631206">
            <a:off x="-511222" y="5991839"/>
            <a:ext cx="3452265" cy="1403056"/>
          </a:xfrm>
          <a:custGeom>
            <a:avLst/>
            <a:gdLst>
              <a:gd name="connsiteX0" fmla="*/ 0 w 3452265"/>
              <a:gd name="connsiteY0" fmla="*/ 0 h 1403056"/>
              <a:gd name="connsiteX1" fmla="*/ 3452265 w 3452265"/>
              <a:gd name="connsiteY1" fmla="*/ 0 h 1403056"/>
              <a:gd name="connsiteX2" fmla="*/ 720663 w 3452265"/>
              <a:gd name="connsiteY2" fmla="*/ 1403056 h 140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2265" h="1403056">
                <a:moveTo>
                  <a:pt x="0" y="0"/>
                </a:moveTo>
                <a:lnTo>
                  <a:pt x="3452265" y="0"/>
                </a:lnTo>
                <a:lnTo>
                  <a:pt x="720663" y="1403056"/>
                </a:lnTo>
                <a:close/>
              </a:path>
            </a:pathLst>
          </a:custGeom>
        </p:spPr>
      </p:pic>
      <p:sp>
        <p:nvSpPr>
          <p:cNvPr id="1048656" name="日期占位符 2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3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4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微软雅黑" panose="020B0503020204020204" charset="-122"/>
              </a:defRPr>
            </a:lvl1pPr>
          </a:lstStyle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5125"/>
            <a:ext cx="10515600" cy="773393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8664" name="文本占位符 7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297268"/>
            <a:ext cx="10515600" cy="48796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830" r:id="rId1"/>
    <p:sldLayoutId id="2147485831" r:id="rId2"/>
    <p:sldLayoutId id="2147485832" r:id="rId3"/>
    <p:sldLayoutId id="2147485833" r:id="rId4"/>
    <p:sldLayoutId id="2147485834" r:id="rId5"/>
    <p:sldLayoutId id="2147485835" r:id="rId6"/>
    <p:sldLayoutId id="2147485836" r:id="rId7"/>
    <p:sldLayoutId id="2147485837" r:id="rId8"/>
    <p:sldLayoutId id="2147485838" r:id="rId9"/>
    <p:sldLayoutId id="2147485839" r:id="rId10"/>
    <p:sldLayoutId id="2147485840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>
              <a:lumMod val="75000"/>
            </a:schemeClr>
          </a:solidFill>
          <a:latin typeface="+mj-ea"/>
          <a:ea typeface="+mj-ea"/>
          <a:cs typeface="微软雅黑" panose="020B0503020204020204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 smtClean="0">
          <a:ln>
            <a:noFill/>
            <a:prstDash val="sysDot"/>
          </a:ln>
          <a:solidFill>
            <a:schemeClr val="dk1">
              <a:lumMod val="75000"/>
              <a:lumOff val="25000"/>
            </a:schemeClr>
          </a:solidFill>
          <a:latin typeface="+mj-ea"/>
          <a:ea typeface="+mj-ea"/>
          <a:cs typeface="微软雅黑" panose="020B0503020204020204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j-ea"/>
          <a:ea typeface="+mj-ea"/>
          <a:cs typeface="微软雅黑" panose="020B050302020402020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tags" Target="../tags/tag125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tags" Target="../tags/tag141.xml"/><Relationship Id="rId14" Type="http://schemas.openxmlformats.org/officeDocument/2006/relationships/tags" Target="../tags/tag142.xml"/><Relationship Id="rId15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tags" Target="../tags/tag150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tags" Target="../tags/tag157.xml"/><Relationship Id="rId8" Type="http://schemas.openxmlformats.org/officeDocument/2006/relationships/tags" Target="../tags/tag158.xml"/><Relationship Id="rId9" Type="http://schemas.openxmlformats.org/officeDocument/2006/relationships/tags" Target="../tags/tag159.xml"/><Relationship Id="rId10" Type="http://schemas.openxmlformats.org/officeDocument/2006/relationships/tags" Target="../tags/tag160.xml"/><Relationship Id="rId11" Type="http://schemas.openxmlformats.org/officeDocument/2006/relationships/tags" Target="../tags/tag161.xml"/><Relationship Id="rId12" Type="http://schemas.openxmlformats.org/officeDocument/2006/relationships/tags" Target="../tags/tag162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tags" Target="../tags/tag170.xml"/><Relationship Id="rId6" Type="http://schemas.openxmlformats.org/officeDocument/2006/relationships/tags" Target="../tags/tag171.xml"/><Relationship Id="rId7" Type="http://schemas.openxmlformats.org/officeDocument/2006/relationships/tags" Target="../tags/tag172.xml"/><Relationship Id="rId8" Type="http://schemas.openxmlformats.org/officeDocument/2006/relationships/tags" Target="../tags/tag173.xml"/><Relationship Id="rId9" Type="http://schemas.openxmlformats.org/officeDocument/2006/relationships/tags" Target="../tags/tag174.xml"/><Relationship Id="rId10" Type="http://schemas.openxmlformats.org/officeDocument/2006/relationships/tags" Target="../tags/tag175.xml"/><Relationship Id="rId11" Type="http://schemas.openxmlformats.org/officeDocument/2006/relationships/tags" Target="../tags/tag176.xml"/><Relationship Id="rId12" Type="http://schemas.openxmlformats.org/officeDocument/2006/relationships/tags" Target="../tags/tag177.xml"/><Relationship Id="rId13" Type="http://schemas.openxmlformats.org/officeDocument/2006/relationships/tags" Target="../tags/tag178.xml"/><Relationship Id="rId14" Type="http://schemas.openxmlformats.org/officeDocument/2006/relationships/tags" Target="../tags/tag179.xml"/><Relationship Id="rId15" Type="http://schemas.openxmlformats.org/officeDocument/2006/relationships/tags" Target="../tags/tag180.xml"/><Relationship Id="rId16" Type="http://schemas.openxmlformats.org/officeDocument/2006/relationships/tags" Target="../tags/tag181.xml"/><Relationship Id="rId17" Type="http://schemas.openxmlformats.org/officeDocument/2006/relationships/tags" Target="../tags/tag182.xml"/><Relationship Id="rId18" Type="http://schemas.openxmlformats.org/officeDocument/2006/relationships/tags" Target="../tags/tag183.xml"/><Relationship Id="rId19" Type="http://schemas.openxmlformats.org/officeDocument/2006/relationships/tags" Target="../tags/tag184.xml"/><Relationship Id="rId20" Type="http://schemas.openxmlformats.org/officeDocument/2006/relationships/tags" Target="../tags/tag185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tags" Target="../tags/tag194.xml"/><Relationship Id="rId10" Type="http://schemas.openxmlformats.org/officeDocument/2006/relationships/tags" Target="../tags/tag195.xml"/><Relationship Id="rId11" Type="http://schemas.openxmlformats.org/officeDocument/2006/relationships/tags" Target="../tags/tag196.xml"/><Relationship Id="rId12" Type="http://schemas.openxmlformats.org/officeDocument/2006/relationships/tags" Target="../tags/tag197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tags" Target="../tags/tag204.xml"/><Relationship Id="rId8" Type="http://schemas.openxmlformats.org/officeDocument/2006/relationships/tags" Target="../tags/tag205.xml"/><Relationship Id="rId9" Type="http://schemas.openxmlformats.org/officeDocument/2006/relationships/tags" Target="../tags/tag206.xml"/><Relationship Id="rId10" Type="http://schemas.openxmlformats.org/officeDocument/2006/relationships/tags" Target="../tags/tag207.xml"/><Relationship Id="rId11" Type="http://schemas.openxmlformats.org/officeDocument/2006/relationships/tags" Target="../tags/tag208.xml"/><Relationship Id="rId12" Type="http://schemas.openxmlformats.org/officeDocument/2006/relationships/tags" Target="../tags/tag209.xml"/><Relationship Id="rId13" Type="http://schemas.openxmlformats.org/officeDocument/2006/relationships/tags" Target="../tags/tag210.xml"/><Relationship Id="rId14" Type="http://schemas.openxmlformats.org/officeDocument/2006/relationships/tags" Target="../tags/tag211.xml"/><Relationship Id="rId15" Type="http://schemas.openxmlformats.org/officeDocument/2006/relationships/tags" Target="../tags/tag212.xml"/><Relationship Id="rId16" Type="http://schemas.openxmlformats.org/officeDocument/2006/relationships/tags" Target="../tags/tag213.xml"/><Relationship Id="rId17" Type="http://schemas.openxmlformats.org/officeDocument/2006/relationships/tags" Target="../tags/tag214.xml"/><Relationship Id="rId18" Type="http://schemas.openxmlformats.org/officeDocument/2006/relationships/tags" Target="../tags/tag215.xml"/><Relationship Id="rId19" Type="http://schemas.openxmlformats.org/officeDocument/2006/relationships/tags" Target="../tags/tag216.xml"/><Relationship Id="rId20" Type="http://schemas.openxmlformats.org/officeDocument/2006/relationships/tags" Target="../tags/tag217.xml"/><Relationship Id="rId21" Type="http://schemas.openxmlformats.org/officeDocument/2006/relationships/tags" Target="../tags/tag218.xml"/><Relationship Id="rId22" Type="http://schemas.openxmlformats.org/officeDocument/2006/relationships/tags" Target="../tags/tag219.xml"/><Relationship Id="rId23" Type="http://schemas.openxmlformats.org/officeDocument/2006/relationships/tags" Target="../tags/tag220.xml"/><Relationship Id="rId24" Type="http://schemas.openxmlformats.org/officeDocument/2006/relationships/tags" Target="../tags/tag221.xml"/><Relationship Id="rId25" Type="http://schemas.openxmlformats.org/officeDocument/2006/relationships/tags" Target="../tags/tag222.xml"/><Relationship Id="rId26" Type="http://schemas.openxmlformats.org/officeDocument/2006/relationships/tags" Target="../tags/tag223.xml"/><Relationship Id="rId27" Type="http://schemas.openxmlformats.org/officeDocument/2006/relationships/tags" Target="../tags/tag224.xml"/><Relationship Id="rId28" Type="http://schemas.openxmlformats.org/officeDocument/2006/relationships/tags" Target="../tags/tag225.xml"/><Relationship Id="rId29" Type="http://schemas.openxmlformats.org/officeDocument/2006/relationships/tags" Target="../tags/tag226.xml"/><Relationship Id="rId30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tags" Target="../tags/tag238.xml"/><Relationship Id="rId6" Type="http://schemas.openxmlformats.org/officeDocument/2006/relationships/tags" Target="../tags/tag239.xml"/><Relationship Id="rId7" Type="http://schemas.openxmlformats.org/officeDocument/2006/relationships/tags" Target="../tags/tag240.xml"/><Relationship Id="rId8" Type="http://schemas.openxmlformats.org/officeDocument/2006/relationships/tags" Target="../tags/tag241.xml"/><Relationship Id="rId9" Type="http://schemas.openxmlformats.org/officeDocument/2006/relationships/tags" Target="../tags/tag242.xml"/><Relationship Id="rId10" Type="http://schemas.openxmlformats.org/officeDocument/2006/relationships/tags" Target="../tags/tag243.xml"/><Relationship Id="rId11" Type="http://schemas.openxmlformats.org/officeDocument/2006/relationships/tags" Target="../tags/tag244.xml"/><Relationship Id="rId12" Type="http://schemas.openxmlformats.org/officeDocument/2006/relationships/tags" Target="../tags/tag245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tags" Target="../tags/tag250.xml"/><Relationship Id="rId6" Type="http://schemas.openxmlformats.org/officeDocument/2006/relationships/tags" Target="../tags/tag251.xml"/><Relationship Id="rId7" Type="http://schemas.openxmlformats.org/officeDocument/2006/relationships/tags" Target="../tags/tag252.xml"/><Relationship Id="rId8" Type="http://schemas.openxmlformats.org/officeDocument/2006/relationships/tags" Target="../tags/tag253.xml"/><Relationship Id="rId9" Type="http://schemas.openxmlformats.org/officeDocument/2006/relationships/tags" Target="../tags/tag254.xml"/><Relationship Id="rId10" Type="http://schemas.openxmlformats.org/officeDocument/2006/relationships/tags" Target="../tags/tag255.xml"/><Relationship Id="rId11" Type="http://schemas.openxmlformats.org/officeDocument/2006/relationships/tags" Target="../tags/tag256.xml"/><Relationship Id="rId12" Type="http://schemas.openxmlformats.org/officeDocument/2006/relationships/tags" Target="../tags/tag257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tags" Target="../tags/tag262.xml"/><Relationship Id="rId6" Type="http://schemas.openxmlformats.org/officeDocument/2006/relationships/tags" Target="../tags/tag263.xml"/><Relationship Id="rId7" Type="http://schemas.openxmlformats.org/officeDocument/2006/relationships/tags" Target="../tags/tag264.xml"/><Relationship Id="rId8" Type="http://schemas.openxmlformats.org/officeDocument/2006/relationships/tags" Target="../tags/tag265.xml"/><Relationship Id="rId9" Type="http://schemas.openxmlformats.org/officeDocument/2006/relationships/tags" Target="../tags/tag266.xml"/><Relationship Id="rId10" Type="http://schemas.openxmlformats.org/officeDocument/2006/relationships/tags" Target="../tags/tag267.xml"/><Relationship Id="rId11" Type="http://schemas.openxmlformats.org/officeDocument/2006/relationships/tags" Target="../tags/tag268.xml"/><Relationship Id="rId12" Type="http://schemas.openxmlformats.org/officeDocument/2006/relationships/tags" Target="../tags/tag269.xml"/><Relationship Id="rId13" Type="http://schemas.openxmlformats.org/officeDocument/2006/relationships/tags" Target="../tags/tag270.xml"/><Relationship Id="rId14" Type="http://schemas.openxmlformats.org/officeDocument/2006/relationships/tags" Target="../tags/tag271.xml"/><Relationship Id="rId15" Type="http://schemas.openxmlformats.org/officeDocument/2006/relationships/tags" Target="../tags/tag272.xml"/><Relationship Id="rId16" Type="http://schemas.openxmlformats.org/officeDocument/2006/relationships/tags" Target="../tags/tag273.xml"/><Relationship Id="rId17" Type="http://schemas.openxmlformats.org/officeDocument/2006/relationships/tags" Target="../tags/tag274.xml"/><Relationship Id="rId18" Type="http://schemas.openxmlformats.org/officeDocument/2006/relationships/tags" Target="../tags/tag275.xml"/><Relationship Id="rId19" Type="http://schemas.openxmlformats.org/officeDocument/2006/relationships/tags" Target="../tags/tag276.xml"/><Relationship Id="rId20" Type="http://schemas.openxmlformats.org/officeDocument/2006/relationships/tags" Target="../tags/tag277.xml"/><Relationship Id="rId21" Type="http://schemas.openxmlformats.org/officeDocument/2006/relationships/tags" Target="../tags/tag278.xml"/><Relationship Id="rId22" Type="http://schemas.openxmlformats.org/officeDocument/2006/relationships/tags" Target="../tags/tag279.xml"/><Relationship Id="rId23" Type="http://schemas.openxmlformats.org/officeDocument/2006/relationships/tags" Target="../tags/tag280.xml"/><Relationship Id="rId24" Type="http://schemas.openxmlformats.org/officeDocument/2006/relationships/tags" Target="../tags/tag281.xml"/><Relationship Id="rId25" Type="http://schemas.openxmlformats.org/officeDocument/2006/relationships/tags" Target="../tags/tag282.xml"/><Relationship Id="rId26" Type="http://schemas.openxmlformats.org/officeDocument/2006/relationships/tags" Target="../tags/tag283.xml"/><Relationship Id="rId27" Type="http://schemas.openxmlformats.org/officeDocument/2006/relationships/tags" Target="../tags/tag284.xml"/><Relationship Id="rId28" Type="http://schemas.openxmlformats.org/officeDocument/2006/relationships/tags" Target="../tags/tag285.xml"/><Relationship Id="rId29" Type="http://schemas.openxmlformats.org/officeDocument/2006/relationships/tags" Target="../tags/tag286.xml"/><Relationship Id="rId30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tags" Target="../tags/tag290.xml"/><Relationship Id="rId5" Type="http://schemas.openxmlformats.org/officeDocument/2006/relationships/tags" Target="../tags/tag291.xml"/><Relationship Id="rId6" Type="http://schemas.openxmlformats.org/officeDocument/2006/relationships/tags" Target="../tags/tag292.xml"/><Relationship Id="rId7" Type="http://schemas.openxmlformats.org/officeDocument/2006/relationships/tags" Target="../tags/tag293.xml"/><Relationship Id="rId8" Type="http://schemas.openxmlformats.org/officeDocument/2006/relationships/tags" Target="../tags/tag294.xml"/><Relationship Id="rId9" Type="http://schemas.openxmlformats.org/officeDocument/2006/relationships/tags" Target="../tags/tag295.xml"/><Relationship Id="rId10" Type="http://schemas.openxmlformats.org/officeDocument/2006/relationships/tags" Target="../tags/tag296.xml"/><Relationship Id="rId11" Type="http://schemas.openxmlformats.org/officeDocument/2006/relationships/tags" Target="../tags/tag297.xml"/><Relationship Id="rId12" Type="http://schemas.openxmlformats.org/officeDocument/2006/relationships/tags" Target="../tags/tag298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tags" Target="../tags/tag305.xml"/><Relationship Id="rId5" Type="http://schemas.openxmlformats.org/officeDocument/2006/relationships/tags" Target="../tags/tag306.xml"/><Relationship Id="rId6" Type="http://schemas.openxmlformats.org/officeDocument/2006/relationships/tags" Target="../tags/tag307.xml"/><Relationship Id="rId7" Type="http://schemas.openxmlformats.org/officeDocument/2006/relationships/tags" Target="../tags/tag308.xml"/><Relationship Id="rId8" Type="http://schemas.openxmlformats.org/officeDocument/2006/relationships/tags" Target="../tags/tag309.xml"/><Relationship Id="rId9" Type="http://schemas.openxmlformats.org/officeDocument/2006/relationships/tags" Target="../tags/tag310.xml"/><Relationship Id="rId10" Type="http://schemas.openxmlformats.org/officeDocument/2006/relationships/tags" Target="../tags/tag311.xml"/><Relationship Id="rId11" Type="http://schemas.openxmlformats.org/officeDocument/2006/relationships/tags" Target="../tags/tag312.xml"/><Relationship Id="rId12" Type="http://schemas.openxmlformats.org/officeDocument/2006/relationships/tags" Target="../tags/tag313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6.x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tags" Target="../tags/tag319.xml"/><Relationship Id="rId5" Type="http://schemas.openxmlformats.org/officeDocument/2006/relationships/tags" Target="../tags/tag320.xml"/><Relationship Id="rId6" Type="http://schemas.openxmlformats.org/officeDocument/2006/relationships/tags" Target="../tags/tag321.xml"/><Relationship Id="rId7" Type="http://schemas.openxmlformats.org/officeDocument/2006/relationships/tags" Target="../tags/tag322.xml"/><Relationship Id="rId8" Type="http://schemas.openxmlformats.org/officeDocument/2006/relationships/tags" Target="../tags/tag323.xml"/><Relationship Id="rId9" Type="http://schemas.openxmlformats.org/officeDocument/2006/relationships/tags" Target="../tags/tag324.xml"/><Relationship Id="rId10" Type="http://schemas.openxmlformats.org/officeDocument/2006/relationships/tags" Target="../tags/tag325.xml"/><Relationship Id="rId11" Type="http://schemas.openxmlformats.org/officeDocument/2006/relationships/tags" Target="../tags/tag326.xml"/><Relationship Id="rId12" Type="http://schemas.openxmlformats.org/officeDocument/2006/relationships/tags" Target="../tags/tag327.xml"/><Relationship Id="rId13" Type="http://schemas.openxmlformats.org/officeDocument/2006/relationships/tags" Target="../tags/tag328.xml"/><Relationship Id="rId14" Type="http://schemas.openxmlformats.org/officeDocument/2006/relationships/tags" Target="../tags/tag329.xml"/><Relationship Id="rId15" Type="http://schemas.openxmlformats.org/officeDocument/2006/relationships/tags" Target="../tags/tag330.xml"/><Relationship Id="rId16" Type="http://schemas.openxmlformats.org/officeDocument/2006/relationships/tags" Target="../tags/tag331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tags" Target="../tags/tag335.xml"/><Relationship Id="rId5" Type="http://schemas.openxmlformats.org/officeDocument/2006/relationships/tags" Target="../tags/tag336.xml"/><Relationship Id="rId6" Type="http://schemas.openxmlformats.org/officeDocument/2006/relationships/tags" Target="../tags/tag337.xml"/><Relationship Id="rId7" Type="http://schemas.openxmlformats.org/officeDocument/2006/relationships/tags" Target="../tags/tag338.xml"/><Relationship Id="rId8" Type="http://schemas.openxmlformats.org/officeDocument/2006/relationships/tags" Target="../tags/tag339.xml"/><Relationship Id="rId9" Type="http://schemas.openxmlformats.org/officeDocument/2006/relationships/tags" Target="../tags/tag340.xml"/><Relationship Id="rId10" Type="http://schemas.openxmlformats.org/officeDocument/2006/relationships/tags" Target="../tags/tag341.xml"/><Relationship Id="rId11" Type="http://schemas.openxmlformats.org/officeDocument/2006/relationships/tags" Target="../tags/tag342.xml"/><Relationship Id="rId12" Type="http://schemas.openxmlformats.org/officeDocument/2006/relationships/tags" Target="../tags/tag343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4.xml"/><Relationship Id="rId2" Type="http://schemas.openxmlformats.org/officeDocument/2006/relationships/tags" Target="../tags/tag345.xml"/><Relationship Id="rId3" Type="http://schemas.openxmlformats.org/officeDocument/2006/relationships/tags" Target="../tags/tag346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7.xml"/><Relationship Id="rId2" Type="http://schemas.openxmlformats.org/officeDocument/2006/relationships/tags" Target="../tags/tag348.xml"/><Relationship Id="rId3" Type="http://schemas.openxmlformats.org/officeDocument/2006/relationships/tags" Target="../tags/tag349.xml"/><Relationship Id="rId4" Type="http://schemas.openxmlformats.org/officeDocument/2006/relationships/tags" Target="../tags/tag350.xml"/><Relationship Id="rId5" Type="http://schemas.openxmlformats.org/officeDocument/2006/relationships/tags" Target="../tags/tag351.xml"/><Relationship Id="rId6" Type="http://schemas.openxmlformats.org/officeDocument/2006/relationships/tags" Target="../tags/tag352.xml"/><Relationship Id="rId7" Type="http://schemas.openxmlformats.org/officeDocument/2006/relationships/tags" Target="../tags/tag353.xml"/><Relationship Id="rId8" Type="http://schemas.openxmlformats.org/officeDocument/2006/relationships/tags" Target="../tags/tag354.xml"/><Relationship Id="rId9" Type="http://schemas.openxmlformats.org/officeDocument/2006/relationships/tags" Target="../tags/tag355.xml"/><Relationship Id="rId10" Type="http://schemas.openxmlformats.org/officeDocument/2006/relationships/tags" Target="../tags/tag356.xml"/><Relationship Id="rId11" Type="http://schemas.openxmlformats.org/officeDocument/2006/relationships/tags" Target="../tags/tag357.xml"/><Relationship Id="rId12" Type="http://schemas.openxmlformats.org/officeDocument/2006/relationships/tags" Target="../tags/tag358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9.xml"/><Relationship Id="rId2" Type="http://schemas.openxmlformats.org/officeDocument/2006/relationships/tags" Target="../tags/tag360.xml"/><Relationship Id="rId3" Type="http://schemas.openxmlformats.org/officeDocument/2006/relationships/tags" Target="../tags/tag361.xml"/><Relationship Id="rId4" Type="http://schemas.openxmlformats.org/officeDocument/2006/relationships/tags" Target="../tags/tag362.xml"/><Relationship Id="rId5" Type="http://schemas.openxmlformats.org/officeDocument/2006/relationships/tags" Target="../tags/tag363.xml"/><Relationship Id="rId6" Type="http://schemas.openxmlformats.org/officeDocument/2006/relationships/tags" Target="../tags/tag364.xml"/><Relationship Id="rId7" Type="http://schemas.openxmlformats.org/officeDocument/2006/relationships/tags" Target="../tags/tag365.xml"/><Relationship Id="rId8" Type="http://schemas.openxmlformats.org/officeDocument/2006/relationships/tags" Target="../tags/tag366.xml"/><Relationship Id="rId9" Type="http://schemas.openxmlformats.org/officeDocument/2006/relationships/tags" Target="../tags/tag367.xml"/><Relationship Id="rId10" Type="http://schemas.openxmlformats.org/officeDocument/2006/relationships/tags" Target="../tags/tag368.xml"/><Relationship Id="rId11" Type="http://schemas.openxmlformats.org/officeDocument/2006/relationships/tags" Target="../tags/tag369.xml"/><Relationship Id="rId12" Type="http://schemas.openxmlformats.org/officeDocument/2006/relationships/tags" Target="../tags/tag370.xml"/><Relationship Id="rId13" Type="http://schemas.openxmlformats.org/officeDocument/2006/relationships/tags" Target="../tags/tag371.xml"/><Relationship Id="rId14" Type="http://schemas.openxmlformats.org/officeDocument/2006/relationships/tags" Target="../tags/tag372.xml"/><Relationship Id="rId15" Type="http://schemas.openxmlformats.org/officeDocument/2006/relationships/tags" Target="../tags/tag373.xml"/><Relationship Id="rId16" Type="http://schemas.openxmlformats.org/officeDocument/2006/relationships/tags" Target="../tags/tag374.xml"/><Relationship Id="rId17" Type="http://schemas.openxmlformats.org/officeDocument/2006/relationships/tags" Target="../tags/tag375.xml"/><Relationship Id="rId18" Type="http://schemas.openxmlformats.org/officeDocument/2006/relationships/tags" Target="../tags/tag376.xml"/><Relationship Id="rId19" Type="http://schemas.openxmlformats.org/officeDocument/2006/relationships/tags" Target="../tags/tag377.xml"/><Relationship Id="rId20" Type="http://schemas.openxmlformats.org/officeDocument/2006/relationships/tags" Target="../tags/tag378.xml"/><Relationship Id="rId21" Type="http://schemas.openxmlformats.org/officeDocument/2006/relationships/tags" Target="../tags/tag379.xml"/><Relationship Id="rId22" Type="http://schemas.openxmlformats.org/officeDocument/2006/relationships/tags" Target="../tags/tag380.xml"/><Relationship Id="rId23" Type="http://schemas.openxmlformats.org/officeDocument/2006/relationships/tags" Target="../tags/tag381.xml"/><Relationship Id="rId24" Type="http://schemas.openxmlformats.org/officeDocument/2006/relationships/tags" Target="../tags/tag382.xml"/><Relationship Id="rId25" Type="http://schemas.openxmlformats.org/officeDocument/2006/relationships/tags" Target="../tags/tag383.xml"/><Relationship Id="rId26" Type="http://schemas.openxmlformats.org/officeDocument/2006/relationships/tags" Target="../tags/tag384.xml"/><Relationship Id="rId27" Type="http://schemas.openxmlformats.org/officeDocument/2006/relationships/tags" Target="../tags/tag385.xml"/><Relationship Id="rId28" Type="http://schemas.openxmlformats.org/officeDocument/2006/relationships/tags" Target="../tags/tag386.xml"/><Relationship Id="rId29" Type="http://schemas.openxmlformats.org/officeDocument/2006/relationships/tags" Target="../tags/tag387.xml"/><Relationship Id="rId30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88.xml"/><Relationship Id="rId2" Type="http://schemas.openxmlformats.org/officeDocument/2006/relationships/tags" Target="../tags/tag389.xml"/><Relationship Id="rId3" Type="http://schemas.openxmlformats.org/officeDocument/2006/relationships/tags" Target="../tags/tag390.xml"/><Relationship Id="rId4" Type="http://schemas.openxmlformats.org/officeDocument/2006/relationships/tags" Target="../tags/tag391.xml"/><Relationship Id="rId5" Type="http://schemas.openxmlformats.org/officeDocument/2006/relationships/tags" Target="../tags/tag392.xml"/><Relationship Id="rId6" Type="http://schemas.openxmlformats.org/officeDocument/2006/relationships/tags" Target="../tags/tag393.xml"/><Relationship Id="rId7" Type="http://schemas.openxmlformats.org/officeDocument/2006/relationships/tags" Target="../tags/tag394.xml"/><Relationship Id="rId8" Type="http://schemas.openxmlformats.org/officeDocument/2006/relationships/tags" Target="../tags/tag395.xml"/><Relationship Id="rId9" Type="http://schemas.openxmlformats.org/officeDocument/2006/relationships/tags" Target="../tags/tag396.xml"/><Relationship Id="rId10" Type="http://schemas.openxmlformats.org/officeDocument/2006/relationships/tags" Target="../tags/tag397.xml"/><Relationship Id="rId11" Type="http://schemas.openxmlformats.org/officeDocument/2006/relationships/tags" Target="../tags/tag398.xml"/><Relationship Id="rId12" Type="http://schemas.openxmlformats.org/officeDocument/2006/relationships/tags" Target="../tags/tag399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00.xml"/><Relationship Id="rId2" Type="http://schemas.openxmlformats.org/officeDocument/2006/relationships/tags" Target="../tags/tag401.xml"/><Relationship Id="rId3" Type="http://schemas.openxmlformats.org/officeDocument/2006/relationships/tags" Target="../tags/tag402.xml"/><Relationship Id="rId4" Type="http://schemas.openxmlformats.org/officeDocument/2006/relationships/tags" Target="../tags/tag403.xml"/><Relationship Id="rId5" Type="http://schemas.openxmlformats.org/officeDocument/2006/relationships/tags" Target="../tags/tag404.xml"/><Relationship Id="rId6" Type="http://schemas.openxmlformats.org/officeDocument/2006/relationships/tags" Target="../tags/tag405.xml"/><Relationship Id="rId7" Type="http://schemas.openxmlformats.org/officeDocument/2006/relationships/tags" Target="../tags/tag406.xml"/><Relationship Id="rId8" Type="http://schemas.openxmlformats.org/officeDocument/2006/relationships/tags" Target="../tags/tag407.xml"/><Relationship Id="rId9" Type="http://schemas.openxmlformats.org/officeDocument/2006/relationships/tags" Target="../tags/tag408.xml"/><Relationship Id="rId10" Type="http://schemas.openxmlformats.org/officeDocument/2006/relationships/tags" Target="../tags/tag409.xml"/><Relationship Id="rId11" Type="http://schemas.openxmlformats.org/officeDocument/2006/relationships/tags" Target="../tags/tag410.xml"/><Relationship Id="rId12" Type="http://schemas.openxmlformats.org/officeDocument/2006/relationships/tags" Target="../tags/tag411.xml"/><Relationship Id="rId13" Type="http://schemas.openxmlformats.org/officeDocument/2006/relationships/tags" Target="../tags/tag412.xml"/><Relationship Id="rId14" Type="http://schemas.openxmlformats.org/officeDocument/2006/relationships/tags" Target="../tags/tag413.xml"/><Relationship Id="rId15" Type="http://schemas.openxmlformats.org/officeDocument/2006/relationships/tags" Target="../tags/tag414.xml"/><Relationship Id="rId16" Type="http://schemas.openxmlformats.org/officeDocument/2006/relationships/tags" Target="../tags/tag415.xml"/><Relationship Id="rId17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16.xml"/><Relationship Id="rId2" Type="http://schemas.openxmlformats.org/officeDocument/2006/relationships/tags" Target="../tags/tag417.xml"/><Relationship Id="rId3" Type="http://schemas.openxmlformats.org/officeDocument/2006/relationships/tags" Target="../tags/tag418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为未来初中教育做好准备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>
          <a:xfrm>
            <a:off x="2757170" y="4084955"/>
            <a:ext cx="6719570" cy="352425"/>
          </a:xfrm>
        </p:spPr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2" name="文本占位符 8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4" name="圆角矩形 11"/>
          <p:cNvSpPr/>
          <p:nvPr>
            <p:custDataLst>
              <p:tags r:id="rId2"/>
            </p:custDataLst>
          </p:nvPr>
        </p:nvSpPr>
        <p:spPr>
          <a:xfrm>
            <a:off x="1069975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26" name="对角圆角矩形 14"/>
          <p:cNvSpPr/>
          <p:nvPr>
            <p:custDataLst>
              <p:tags r:id="rId3"/>
            </p:custDataLst>
          </p:nvPr>
        </p:nvSpPr>
        <p:spPr>
          <a:xfrm flipH="1">
            <a:off x="842645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01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28" name="TextBox 8"/>
          <p:cNvSpPr txBox="1"/>
          <p:nvPr>
            <p:custDataLst>
              <p:tags r:id="rId4"/>
            </p:custDataLst>
          </p:nvPr>
        </p:nvSpPr>
        <p:spPr>
          <a:xfrm>
            <a:off x="1967230" y="2252980"/>
            <a:ext cx="406781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了解未来初中教育趋势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0" name="圆角矩形 16"/>
          <p:cNvSpPr/>
          <p:nvPr>
            <p:custDataLst>
              <p:tags r:id="rId5"/>
            </p:custDataLst>
          </p:nvPr>
        </p:nvSpPr>
        <p:spPr>
          <a:xfrm>
            <a:off x="6868160" y="206502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2" name="对角圆角矩形 18"/>
          <p:cNvSpPr/>
          <p:nvPr>
            <p:custDataLst>
              <p:tags r:id="rId6"/>
            </p:custDataLst>
          </p:nvPr>
        </p:nvSpPr>
        <p:spPr>
          <a:xfrm flipH="1">
            <a:off x="6640830" y="205486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02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4" name="TextBox 8"/>
          <p:cNvSpPr txBox="1"/>
          <p:nvPr>
            <p:custDataLst>
              <p:tags r:id="rId7"/>
            </p:custDataLst>
          </p:nvPr>
        </p:nvSpPr>
        <p:spPr>
          <a:xfrm>
            <a:off x="7765415" y="2252980"/>
            <a:ext cx="4068445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培养孩子的学习能力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36" name="圆角矩形 22"/>
          <p:cNvSpPr/>
          <p:nvPr>
            <p:custDataLst>
              <p:tags r:id="rId8"/>
            </p:custDataLst>
          </p:nvPr>
        </p:nvSpPr>
        <p:spPr>
          <a:xfrm>
            <a:off x="1069975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38" name="对角圆角矩形 24"/>
          <p:cNvSpPr/>
          <p:nvPr>
            <p:custDataLst>
              <p:tags r:id="rId9"/>
            </p:custDataLst>
          </p:nvPr>
        </p:nvSpPr>
        <p:spPr>
          <a:xfrm flipH="1">
            <a:off x="842645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03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0" name="TextBox 8"/>
          <p:cNvSpPr txBox="1"/>
          <p:nvPr>
            <p:custDataLst>
              <p:tags r:id="rId10"/>
            </p:custDataLst>
          </p:nvPr>
        </p:nvSpPr>
        <p:spPr>
          <a:xfrm>
            <a:off x="1967230" y="3500120"/>
            <a:ext cx="408813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关注孩子的全面发展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2" name="圆角矩形 26"/>
          <p:cNvSpPr/>
          <p:nvPr>
            <p:custDataLst>
              <p:tags r:id="rId11"/>
            </p:custDataLst>
          </p:nvPr>
        </p:nvSpPr>
        <p:spPr>
          <a:xfrm>
            <a:off x="6868795" y="331216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44" name="对角圆角矩形 27"/>
          <p:cNvSpPr/>
          <p:nvPr>
            <p:custDataLst>
              <p:tags r:id="rId12"/>
            </p:custDataLst>
          </p:nvPr>
        </p:nvSpPr>
        <p:spPr>
          <a:xfrm flipH="1">
            <a:off x="6641465" y="330327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04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6" name="TextBox 8"/>
          <p:cNvSpPr txBox="1"/>
          <p:nvPr>
            <p:custDataLst>
              <p:tags r:id="rId13"/>
            </p:custDataLst>
          </p:nvPr>
        </p:nvSpPr>
        <p:spPr>
          <a:xfrm>
            <a:off x="7766050" y="3500120"/>
            <a:ext cx="4068445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为孩子选择合适的初中学校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48" name="圆角矩形 79"/>
          <p:cNvSpPr/>
          <p:nvPr>
            <p:custDataLst>
              <p:tags r:id="rId14"/>
            </p:custDataLst>
          </p:nvPr>
        </p:nvSpPr>
        <p:spPr>
          <a:xfrm>
            <a:off x="3969385" y="4560570"/>
            <a:ext cx="4965065" cy="774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850" name="对角圆角矩形 80"/>
          <p:cNvSpPr/>
          <p:nvPr>
            <p:custDataLst>
              <p:tags r:id="rId15"/>
            </p:custDataLst>
          </p:nvPr>
        </p:nvSpPr>
        <p:spPr>
          <a:xfrm flipH="1">
            <a:off x="3742055" y="4551680"/>
            <a:ext cx="991870" cy="791845"/>
          </a:xfrm>
          <a:prstGeom prst="round2DiagRect">
            <a:avLst>
              <a:gd name="adj1" fmla="val 47222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b="1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05</a:t>
            </a:r>
            <a:endParaRPr altLang="zh-CN" b="1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  <p:sp>
        <p:nvSpPr>
          <p:cNvPr id="1048852" name="TextBox 8"/>
          <p:cNvSpPr txBox="1"/>
          <p:nvPr>
            <p:custDataLst>
              <p:tags r:id="rId16"/>
            </p:custDataLst>
          </p:nvPr>
        </p:nvSpPr>
        <p:spPr>
          <a:xfrm>
            <a:off x="4866640" y="4748530"/>
            <a:ext cx="4088130" cy="398780"/>
          </a:xfrm>
          <a:prstGeom prst="rect"/>
          <a:noFill/>
        </p:spPr>
        <p:txBody>
          <a:bodyPr anchor="t" bIns="45720" rtlCol="0" wrap="square">
            <a:spAutoFit/>
          </a:bodyPr>
          <a:p>
            <a:pPr algn="l" fontAlgn="ctr">
              <a:lnSpc>
                <a:spcPct val="100000"/>
              </a:lnSpc>
            </a:pPr>
            <a:r>
              <a:rPr altLang="en-US" b="1" sz="2000" lang="zh-CN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  <a:sym typeface="+mn-ea"/>
              </a:rPr>
              <a:t>与孩子共同成长和进步</a:t>
            </a:r>
            <a:endParaRPr altLang="en-US" b="1" sz="2000" lang="zh-CN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  <a:sym typeface="+mn-ea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了解未来初中教育趋势</a:t>
            </a:r>
            <a:endParaRPr altLang="en-US" lang="zh-CN"/>
          </a:p>
        </p:txBody>
      </p:sp>
      <p:sp>
        <p:nvSpPr>
          <p:cNvPr id="1048890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科技与教育的融合</a:t>
            </a:r>
            <a:endParaRPr altLang="en-US" lang="zh-CN"/>
          </a:p>
        </p:txBody>
      </p:sp>
      <p:sp>
        <p:nvSpPr>
          <p:cNvPr id="1048936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8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40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42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44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未来教育的发展趋势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46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48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0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虚拟现实技术在教育中的潜力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2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4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6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在线教育的优势与挑战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58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0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2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人工智能在教育中的应用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多元化和个性化的教育方式</a:t>
            </a:r>
            <a:endParaRPr altLang="en-US" lang="zh-CN"/>
          </a:p>
        </p:txBody>
      </p:sp>
      <p:sp>
        <p:nvSpPr>
          <p:cNvPr id="1049004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未来初中教育将更加注重学生的个性化发展，采用多元化的教育方式，满足不同学生的需求。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6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随着技术的发展，未来初中教育将更加注重数字化教学，利用信息技术手段提高教学效果。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8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未来初中教育将更加注重学生的综合素质培养，加强课外活动和社会实践，提高学生的社会适应能力。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0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未来初中教育将更加注重与职业教育的衔接，为学生未来的职业发展打下基础。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培养创新能力和批判性思维</a:t>
            </a:r>
            <a:endParaRPr altLang="en-US" lang="zh-CN"/>
          </a:p>
        </p:txBody>
      </p:sp>
      <p:sp>
        <p:nvSpPr>
          <p:cNvPr id="104905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未来教育趋势强调培养创新能力和批判性思维，以适应快速变化的世界。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初中教育应注重激发学生的创造力和独立思考能力，培养其解决问题的能力。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教师需要转变角色，从单纯的知识传授者转变为引导学生探索和创新的教育者。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学校应提供丰富多样的课程和活动，鼓励学生尝试不同的学习方法和思维方式。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重视心理健康和情感教育</a:t>
            </a:r>
            <a:endParaRPr altLang="en-US" lang="zh-CN"/>
          </a:p>
        </p:txBody>
      </p:sp>
      <p:sp>
        <p:nvSpPr>
          <p:cNvPr id="104910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未来初中教育将更加注重学生的心理健康和情感教育，以培养全面发展的个体。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随着社会的发展，心理健康和情感教育在初中教育中的地位将逐渐提升，以应对日益严峻的心理健康问题。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未来初中教育将更加注重学生的情感体验，通过情感教育培养学生的情感认知和情感表达能力。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心理健康和情感教育将成为未来初中教育的重要内容，以促进学生的全面发展和社会适应能力。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2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培养孩子的学习能力</a:t>
            </a:r>
            <a:endParaRPr altLang="en-US" lang="zh-CN"/>
          </a:p>
        </p:txBody>
      </p:sp>
      <p:sp>
        <p:nvSpPr>
          <p:cNvPr id="1049164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激发学习兴趣和动力</a:t>
            </a:r>
            <a:endParaRPr altLang="en-US" lang="zh-CN"/>
          </a:p>
        </p:txBody>
      </p:sp>
      <p:sp>
        <p:nvSpPr>
          <p:cNvPr id="104921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创造良好的学习环境，让孩子感受到学习的乐趣。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建立学习目标，让孩子有明确的学习方向和动力。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3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给予孩子适当的奖励和鼓励，增强他们的学习自信心和动力。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鼓励孩子多尝试，培养他们的好奇心和探究精神。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提高自主学习和时间管理能力</a:t>
            </a:r>
            <a:endParaRPr altLang="en-US" lang="zh-CN"/>
          </a:p>
        </p:txBody>
      </p:sp>
      <p:sp>
        <p:nvSpPr>
          <p:cNvPr id="104929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自主学习：培养孩子独立思考和解决问题的能力，让他们能够主动学习、自主探究。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时间管理：教会孩子合理规划时间，设定优先级，提高学习效率，避免拖延。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目标设定：帮助孩子设定明确的学习目标，让他们更有针对性地学习，提高学习效果。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自我激励：培养孩子的自我激励能力，让他们在学习过程中保持动力和热情。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掌握有效的学习方法和技巧</a:t>
            </a:r>
            <a:endParaRPr altLang="en-US" lang="zh-CN"/>
          </a:p>
        </p:txBody>
      </p:sp>
      <p:sp>
        <p:nvSpPr>
          <p:cNvPr id="104935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5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5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6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6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6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6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6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7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7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8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8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8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9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制定学习计划，合理安排时间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善于总结，不断提高学习效率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多读书，扩大知识面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主动学习，培养自学能力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培养批判性思维和解决问题的能力</a:t>
            </a:r>
            <a:endParaRPr altLang="en-US" lang="zh-CN"/>
          </a:p>
        </p:txBody>
      </p:sp>
      <p:sp>
        <p:nvSpPr>
          <p:cNvPr id="104943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批判性思维：能够分析、判断信息真假的能力，培养孩子独立思考、不盲从的思维方式。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解决问题的能力：通过引导孩子面对问题，思考解决方案，培养他们应对挑战和压力的能力。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实践应用：鼓励孩子将所学知识应用于实际生活中，提高他们解决问题的能力。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培养习惯：帮助孩子养成善于思考、主动学习的习惯，为未来的学习打下坚实的基础。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4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关注孩子的全面发展</a:t>
            </a:r>
            <a:endParaRPr altLang="en-US" lang="zh-CN"/>
          </a:p>
        </p:txBody>
      </p:sp>
      <p:sp>
        <p:nvSpPr>
          <p:cNvPr id="1049486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重视体育和艺术教育</a:t>
            </a:r>
            <a:endParaRPr altLang="en-US" lang="zh-CN"/>
          </a:p>
        </p:txBody>
      </p:sp>
      <p:sp>
        <p:nvSpPr>
          <p:cNvPr id="104953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34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6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体育教育：增强身体素质，培养团队协作能力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3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40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2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艺术教育：激发创造力，提高审美水平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4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46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促进孩子全面发展：培养兴趣爱好，发掘潜能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48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52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4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初中教育应关注孩子的身心健康和个性发展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培养良好的品德和行为习惯</a:t>
            </a:r>
            <a:endParaRPr altLang="en-US" lang="zh-CN"/>
          </a:p>
        </p:txBody>
      </p:sp>
      <p:sp>
        <p:nvSpPr>
          <p:cNvPr id="104959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9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培养孩子诚实守信的品质，树立正确的价值观。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0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0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注重培养孩子的责任感和独立性，增强自我管理能力。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0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1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引导孩子尊重他人，学会与人相处，建立良好的人际关系。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61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1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培养孩子的团队合作精神，提高协作能力。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提高社交能力和合作精神</a:t>
            </a:r>
            <a:endParaRPr altLang="en-US" lang="zh-CN"/>
          </a:p>
        </p:txBody>
      </p:sp>
      <p:sp>
        <p:nvSpPr>
          <p:cNvPr id="104966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6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6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6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6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7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7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7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7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7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8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68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8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8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8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9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9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9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9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鼓励孩子参加集体活动，培养团队合作意识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培养孩子的领导能力，学会组织和协调团队工作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增强孩子的自信心，勇于表达自己的观点和想法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培养孩子的沟通技巧，学会与人交流和建立人际关系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培养创新精神和动手能力</a:t>
            </a:r>
            <a:endParaRPr altLang="en-US" lang="zh-CN"/>
          </a:p>
        </p:txBody>
      </p:sp>
      <p:sp>
        <p:nvSpPr>
          <p:cNvPr id="104974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鼓励孩子尝试新事物，培养创新思维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提供丰富的实践机会，让孩子在动手操作中成长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培养孩子的自主探究能力，激发创新精神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鼓励孩子发现问题、解决问题，提高动手能力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6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为孩子选择合适的初中学校</a:t>
            </a:r>
            <a:endParaRPr altLang="en-US" lang="zh-CN"/>
          </a:p>
        </p:txBody>
      </p:sp>
      <p:sp>
        <p:nvSpPr>
          <p:cNvPr id="1049808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了解学校的办学理念和特色</a:t>
            </a:r>
            <a:endParaRPr altLang="en-US" lang="zh-CN"/>
          </a:p>
        </p:txBody>
      </p:sp>
      <p:sp>
        <p:nvSpPr>
          <p:cNvPr id="1049854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办学理念：学校的教育目标和教育理念，是否符合家庭的教育理念。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6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8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0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特色课程：学校是否提供特色课程，是否符合孩子的兴趣和特长。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2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4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6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学校师资：学校的教师团队是否专业、有经验，能否为孩子提供良好的教育。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8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0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2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学校设施：学校的教学设施、体育设施等是否完善、先进，能否满足孩子的需求。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4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6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关注学校的教学质量和师资力量</a:t>
            </a:r>
            <a:endParaRPr altLang="en-US" lang="zh-CN"/>
          </a:p>
        </p:txBody>
      </p:sp>
      <p:sp>
        <p:nvSpPr>
          <p:cNvPr id="1049918" name="矩形 31"/>
          <p:cNvSpPr/>
          <p:nvPr>
            <p:custDataLst>
              <p:tags r:id="rId1"/>
            </p:custDataLst>
          </p:nvPr>
        </p:nvSpPr>
        <p:spPr>
          <a:xfrm>
            <a:off x="608400" y="2032401"/>
            <a:ext cx="10970811" cy="1691783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教学质量：了解学校的教学水平、课程设置和教学方法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0" name="矩形 4"/>
          <p:cNvSpPr/>
          <p:nvPr>
            <p:custDataLst>
              <p:tags r:id="rId2"/>
            </p:custDataLst>
          </p:nvPr>
        </p:nvSpPr>
        <p:spPr>
          <a:xfrm>
            <a:off x="608400" y="4015816"/>
            <a:ext cx="10970811" cy="1691783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师资力量：关注教师的资质、教学经验和教学方法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考虑学校的课程设置和课外活动</a:t>
            </a:r>
            <a:endParaRPr altLang="en-US" lang="zh-CN"/>
          </a:p>
        </p:txBody>
      </p:sp>
      <p:sp>
        <p:nvSpPr>
          <p:cNvPr id="104996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了解学校的教育理念和教学方法，看是否符合家庭的教育理念。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了解学校课程设置，看是否符合孩子兴趣和发展需求。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关注学校课外活动，看是否能够丰富孩子的课余生活，培养兴趣爱好。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考虑学校的师资力量和教学资源，看是否能够提供优质的教育环境。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了解学校的升学情况和家长口碑</a:t>
            </a:r>
            <a:endParaRPr altLang="en-US" lang="zh-CN"/>
          </a:p>
        </p:txBody>
      </p:sp>
      <p:sp>
        <p:nvSpPr>
          <p:cNvPr id="105003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3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4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4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5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了解学校的设施和硬件条件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5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了解家长对学校的评价和口碑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5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了解学校的升学率、学生成绩和教学质量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5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了解学校的师资力量和教师资质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6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与孩子共同成长和进步</a:t>
            </a:r>
            <a:endParaRPr altLang="en-US" lang="zh-CN"/>
          </a:p>
        </p:txBody>
      </p:sp>
      <p:sp>
        <p:nvSpPr>
          <p:cNvPr id="1050098" name="文本占位符 8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05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加强与孩子的沟通和理解</a:t>
            </a:r>
            <a:endParaRPr altLang="en-US" lang="zh-CN"/>
          </a:p>
        </p:txBody>
      </p:sp>
      <p:sp>
        <p:nvSpPr>
          <p:cNvPr id="105014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4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5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5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6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与孩子共同制定学习计划和目标，帮助他们建立正确的学习方法和习惯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6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关注孩子的心理健康，及时发现和解决他们的心理问题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6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定期与孩子进行交流，了解他们的学习情况、困惑和需求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6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倾听孩子的意见和建议，尊重他们的个性和想法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关注孩子的心理健康和情感需求</a:t>
            </a:r>
            <a:endParaRPr altLang="en-US" lang="zh-CN"/>
          </a:p>
        </p:txBody>
      </p:sp>
      <p:sp>
        <p:nvSpPr>
          <p:cNvPr id="105020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1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1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1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1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1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2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2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2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2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2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3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3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3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3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3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4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4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4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了解孩子的情感需求，关注其心理健康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关注孩子的兴趣爱好，激发其创造力和想象力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培养孩子的自尊心和自信心，增强其自我价值感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建立良好的沟通渠道，与孩子共同成长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为孩子提供支持和鼓励，帮助他们克服困难</a:t>
            </a:r>
            <a:endParaRPr altLang="en-US" lang="zh-CN"/>
          </a:p>
        </p:txBody>
      </p:sp>
      <p:sp>
        <p:nvSpPr>
          <p:cNvPr id="1050292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建立信任和支持：与孩子建立亲密的关系，让他们感受到你的支持和信任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4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96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98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鼓励尝试和探索：鼓励孩子尝试新事物和探索世界，培养他们的创新能力和好奇心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0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02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04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关注情感和心理健康：关注孩子的情感和心理健康，及时发现和解决他们的问题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6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08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10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提供指导和帮助：在孩子遇到困难时，提供适当的指导和帮助，与他们一起克服困难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2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14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与孩子一起学习和成长，成为他们的榜样和伙伴</a:t>
            </a:r>
            <a:endParaRPr altLang="en-US" lang="zh-CN"/>
          </a:p>
        </p:txBody>
      </p:sp>
      <p:sp>
        <p:nvSpPr>
          <p:cNvPr id="105035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5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与孩子分享知识和经验，促进彼此的成长和进步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共同制定学习计划，培养孩子良好的学习习惯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参与孩子的学习过程，鼓励他们主动探索和思考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成为孩子的榜样，展示积极的态度和价值观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6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428" name="文本占位符 6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 文档标题内容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PRESET_TEXT" val="汇报人：稻小壳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UNIT_ISCONTENTSTITLE" val="1"/>
  <p:tag name="KSO_WM_UNIT_ISNUMDGMTITLE" val="0"/>
  <p:tag name="KSO_WM_UNIT_PRESET_TEXT" val="目录"/>
  <p:tag name="KSO_WM_UNIT_NOCLEAR" val="0"/>
  <p:tag name="KSO_WM_UNIT_VALUE" val="7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UNIT_ISCONTENTSTITLE" val="0"/>
  <p:tag name="KSO_WM_UNIT_ISNUMDGMTITLE" val="0"/>
  <p:tag name="KSO_WM_UNIT_PRESET_TEXT" val="添加章节标题"/>
  <p:tag name="KSO_WM_UNIT_NOCLEAR" val="0"/>
  <p:tag name="KSO_WM_UNIT_VALUE" val="14"/>
  <p:tag name="KSO_WM_UNIT_CONTENT_GROUP_TYPE" val="contentchip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UNIT_PRESET_TEXT" val="01"/>
  <p:tag name="KSO_WM_UNIT_NOCLEAR" val="0"/>
  <p:tag name="KSO_WM_UNIT_VALUE" val="4"/>
  <p:tag name="KSO_WM_UNIT_CONTENT_GROUP_TYPE" val="contentchip"/>
  <p:tag name="KSO_WM_UNIT_TYPE" val="e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添加文本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感谢您的观看"/>
  <p:tag name="KSO_WM_UNIT_NOCLEAR" val="1"/>
  <p:tag name="KSO_WM_UNIT_CONTENT_GROUP_TYPE" val="contentchip"/>
  <p:tag name="KSO_WM_UNIT_TYPE" val="a"/>
  <p:tag name="KSO_WM_UNIT_INDEX" val="1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9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b"/>
  <p:tag name="KSO_WM_UNIT_PRESET_TEXT" val="汇报人：稻小壳"/>
  <p:tag name="KSO_WM_UNIT_NOCLEAR" val="0"/>
  <p:tag name="KSO_WM_UNIT_VALUE" val="22"/>
  <p:tag name="KSO_WM_UNIT_CONTENT_GROUP_TYPE" val="contentchip"/>
  <p:tag name="KSO_WM_UNIT_TYPE" val="f"/>
  <p:tag name="KSO_WM_UNIT_INDEX" val="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30915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5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5"/>
  <p:tag name="KSO_WM_TEMPLATE_THUMBS_INDEX" val="1、9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custom20230915_1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单击此处添加 文档标题内容"/>
</p:tagLst>
</file>

<file path=ppt/tags/tag106.xml><?xml version="1.0" encoding="utf-8"?>
<p:tagLst xmlns:p="http://schemas.openxmlformats.org/presentationml/2006/main">
  <p:tag name="KSO_WM_UNIT_TEXT_FILL_FORE_SCHEMECOLOR_INDEX_BRIGHTNESS" val="0"/>
  <p:tag name="KSO_WM_UNIT_TEXT_FILL_FORE_SCHEMECOLOR_INDEX" val="6"/>
  <p:tag name="KSO_WM_UNIT_TEXT_FILL_TYPE" val="1"/>
  <p:tag name="KSO_WM_UNIT_ISCONTENTSTITLE" val="0"/>
  <p:tag name="KSO_WM_UNIT_ISNUMDGMTITLE" val="0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custom20230915_1*b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10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SUBTYPE" val="b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5_1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PRESET_TEXT" val="汇报人：WPS"/>
</p:tagLst>
</file>

<file path=ppt/tags/tag108.xml><?xml version="1.0" encoding="utf-8"?>
<p:tagLst xmlns:p="http://schemas.openxmlformats.org/presentationml/2006/main">
  <p:tag name="KSO_WM_SLIDE_ID" val="custom20230915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5"/>
  <p:tag name="KSO_WM_SLIDE_LAYOUT" val="a_b_f"/>
  <p:tag name="KSO_WM_SLIDE_LAYOUT_CNT" val="1_1_1"/>
  <p:tag name="KSO_WM_TEMPLATE_THUMBS_INDEX" val="1、9"/>
  <p:tag name="KSO_WM_SLIDE_CONTENT_AREA" val="{&quot;left&quot;:&quot;209.75&quot;,&quot;top&quot;:&quot;79.75&quot;,&quot;width&quot;:&quot;540.6&quot;,&quot;height&quot;:&quot;409.9&quot;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a*1"/>
  <p:tag name="KSO_WM_TEMPLATE_CATEGORY" val="custom"/>
  <p:tag name="KSO_WM_TEMPLATE_INDEX" val="20230915"/>
  <p:tag name="KSO_WM_UNIT_LAYERLEVEL" val="1"/>
  <p:tag name="KSO_WM_TAG_VERSION" val="1.0"/>
  <p:tag name="KSO_WM_UNIT_ISCONTENTSTITLE" val="1"/>
  <p:tag name="KSO_WM_UNIT_ISNUMDGMTITLE" val="0"/>
  <p:tag name="KSO_WM_UNIT_NOCLEAR" val="0"/>
  <p:tag name="KSO_WM_UNIT_VALUE" val="7"/>
  <p:tag name="KSO_WM_DIAGRAM_GROUP_CODE" val="l1-1"/>
  <p:tag name="KSO_WM_UNIT_TYPE" val="a"/>
  <p:tag name="KSO_WM_UNIT_INDEX" val="1"/>
  <p:tag name="KSO_WM_UNIT_PRESET_TEXT" val="目录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1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1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1_2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1_1"/>
  <p:tag name="KSO_WM_UNIT_TYPE" val="l_h_a"/>
  <p:tag name="KSO_WM_UNIT_ID" val="custom20230915_5*l_h_a*1_1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2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2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2_2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2_1"/>
  <p:tag name="KSO_WM_UNIT_TYPE" val="l_h_a"/>
  <p:tag name="KSO_WM_UNIT_ID" val="custom20230915_5*l_h_a*1_2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3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3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3_2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3_1"/>
  <p:tag name="KSO_WM_UNIT_TYPE" val="l_h_a"/>
  <p:tag name="KSO_WM_UNIT_ID" val="custom20230915_5*l_h_a*1_3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4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4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4_2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4_1"/>
  <p:tag name="KSO_WM_UNIT_TYPE" val="l_h_a"/>
  <p:tag name="KSO_WM_UNIT_ID" val="custom20230915_5*l_h_a*1_4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5_1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5*l_h_i*1_5_2"/>
  <p:tag name="KSO_WM_TEMPLATE_CATEGORY" val="custom"/>
  <p:tag name="KSO_WM_TEMPLATE_INDEX" val="20230915"/>
  <p:tag name="KSO_WM_UNIT_LAYERLEVEL" val="1_1_1"/>
  <p:tag name="KSO_WM_TAG_VERSION" val="1.0"/>
  <p:tag name="KSO_WM_DIAGRAM_GROUP_CODE" val="l1-1"/>
  <p:tag name="KSO_WM_UNIT_SUBTYPE" val="d"/>
  <p:tag name="KSO_WM_UNIT_TYPE" val="l_h_i"/>
  <p:tag name="KSO_WM_UNIT_INDEX" val="1_5_2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TEMPLATE_INDEX" val="20230915"/>
  <p:tag name="KSO_WM_UNIT_LAYERLEVEL" val="1_1_1"/>
  <p:tag name="KSO_WM_TAG_VERSION" val="1.0"/>
  <p:tag name="KSO_WM_UNIT_ISCONTENTSTITLE" val="0"/>
  <p:tag name="KSO_WM_UNIT_ISNUMDGMTITLE" val="0"/>
  <p:tag name="KSO_WM_UNIT_NOCLEAR" val="0"/>
  <p:tag name="KSO_WM_DIAGRAM_GROUP_CODE" val="l1-1"/>
  <p:tag name="KSO_WM_UNIT_INDEX" val="1_5_1"/>
  <p:tag name="KSO_WM_UNIT_TYPE" val="l_h_a"/>
  <p:tag name="KSO_WM_UNIT_ID" val="custom20230915_5*l_h_a*1_5_1"/>
  <p:tag name="KSO_WM_DIAGRAM_VERSION" val="3"/>
  <p:tag name="KSO_WM_UNIT_PRESET_TEXT" val="单击此处添加目录标题内容"/>
  <p:tag name="KSO_WM_DIAGRAM_MAX_ITEMCNT" val="6"/>
  <p:tag name="KSO_WM_DIAGRAM_MIN_ITEMCNT" val="2"/>
  <p:tag name="KSO_WM_DIAGRAM_VIRTUALLY_FRAME" val="{&quot;height&quot;:258.95,&quot;width&quot;:865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SLIDE_ID" val="custom20230915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15"/>
  <p:tag name="KSO_WM_SLIDE_TYPE" val="contents"/>
  <p:tag name="KSO_WM_SLIDE_SUBTYPE" val="diag"/>
  <p:tag name="KSO_WM_DIAGRAM_GROUP_CODE" val="l1-1"/>
  <p:tag name="KSO_WM_SLIDE_DIAGTYPE" val="l"/>
  <p:tag name="KSO_WM_SLIDE_LAYOUT" val="a_l"/>
  <p:tag name="KSO_WM_SLIDE_LAYOUT_CNT" val="1_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2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1"/>
</p:tagLst>
</file>

<file path=ppt/tags/tag128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16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2"/>
</p:tagLst>
</file>

<file path=ppt/tags/tag165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23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3"/>
</p:tagLst>
</file>

<file path=ppt/tags/tag233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30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4"/>
</p:tagLst>
</file>

<file path=ppt/tags/tag301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255_1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255_1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15_7*a*1"/>
  <p:tag name="KSO_WM_TEMPLATE_CATEGORY" val="custom"/>
  <p:tag name="KSO_WM_TEMPLATE_INDEX" val="20230915"/>
  <p:tag name="KSO_WM_UNIT_LAYERLEVEL" val="1"/>
  <p:tag name="KSO_WM_TAG_VERSION" val="1.0"/>
  <p:tag name="KSO_WM_UNIT_ISCONTENTSTITLE" val="0"/>
  <p:tag name="KSO_WM_UNIT_ISNUMDGMTITLE" val="0"/>
  <p:tag name="KSO_WM_UNIT_NOCLEAR" val="0"/>
  <p:tag name="KSO_WM_UNIT_VALUE" val="14"/>
  <p:tag name="KSO_WM_UNIT_CONTENT_GROUP_TYPE" val="contentchip"/>
  <p:tag name="KSO_WM_UNIT_TYPE" val="a"/>
  <p:tag name="KSO_WM_UNIT_INDEX" val="1"/>
  <p:tag name="KSO_WM_UNIT_PRESET_TEXT" val="添加章节标题"/>
</p:tagLst>
</file>

<file path=ppt/tags/tag34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1"/>
  <p:tag name="KSO_WM_UNIT_DIAGRAM_ISNUMVISUAL" val="0"/>
  <p:tag name="KSO_WM_UNIT_DIAGRAM_ISREFERUNIT" val="0"/>
  <p:tag name="KSO_WM_UNIT_ID" val="custom20230915_7*e*1"/>
  <p:tag name="KSO_WM_TEMPLATE_CATEGORY" val="custom"/>
  <p:tag name="KSO_WM_TEMPLATE_INDEX" val="20230915"/>
  <p:tag name="KSO_WM_UNIT_LAYERLEVEL" val="1"/>
  <p:tag name="KSO_WM_TAG_VERSION" val="1.0"/>
  <p:tag name="KSO_WM_UNIT_NOCLEAR" val="0"/>
  <p:tag name="KSO_WM_UNIT_VALUE" val="4"/>
  <p:tag name="KSO_WM_UNIT_CONTENT_GROUP_TYPE" val="contentchip"/>
  <p:tag name="KSO_WM_UNIT_TYPE" val="e"/>
  <p:tag name="KSO_WM_UNIT_INDEX" val="1"/>
  <p:tag name="KSO_WM_UNIT_PRESET_TEXT" val="05"/>
</p:tagLst>
</file>

<file path=ppt/tags/tag346.xml><?xml version="1.0" encoding="utf-8"?>
<p:tagLst xmlns:p="http://schemas.openxmlformats.org/presentationml/2006/main">
  <p:tag name="KSO_WM_SLIDE_ID" val="custom2023091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sectionTitle"/>
  <p:tag name="KSO_WM_SLIDE_SUBTYPE" val="pureTxt"/>
  <p:tag name="KSO_WM_SLIDE_LAYOUT" val="a_e"/>
  <p:tag name="KSO_WM_SLIDE_CONTENT_AREA" val="{&quot;left&quot;:&quot;209.75&quot;,&quot;top&quot;:&quot;79.75&quot;,&quot;width&quot;:&quot;540.6&quot;,&quot;height&quot;:&quot;409.9&quot;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5_9*a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CONTENT_GROUP_TYPE" val="contentchip"/>
  <p:tag name="KSO_WM_UNIT_TYPE" val="a"/>
  <p:tag name="KSO_WM_UNIT_INDEX" val="1"/>
  <p:tag name="KSO_WM_UNIT_PRESET_TEXT" val="感谢您的观看"/>
</p:tagLst>
</file>

<file path=ppt/tags/tag41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915_9*f*1"/>
  <p:tag name="KSO_WM_TEMPLATE_CATEGORY" val="custom"/>
  <p:tag name="KSO_WM_TEMPLATE_INDEX" val="2023091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2"/>
  <p:tag name="KSO_WM_UNIT_TYPE" val="f"/>
  <p:tag name="KSO_WM_UNIT_INDEX" val="1"/>
  <p:tag name="KSO_WM_UNIT_PRESET_TEXT" val="汇报人：WPS"/>
</p:tagLst>
</file>

<file path=ppt/tags/tag418.xml><?xml version="1.0" encoding="utf-8"?>
<p:tagLst xmlns:p="http://schemas.openxmlformats.org/presentationml/2006/main">
  <p:tag name="KSO_WM_SLIDE_ID" val="custom2023091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5"/>
  <p:tag name="KSO_WM_SLIDE_LAYOUT_CNT" val="1_1"/>
  <p:tag name="KSO_WM_SLIDE_TYPE" val="endPage"/>
  <p:tag name="KSO_WM_SLIDE_SUBTYPE" val="pureTxt"/>
  <p:tag name="KSO_WM_SLIDE_LAYOUT" val="a_f"/>
  <p:tag name="KSO_WM_SLIDE_CONTENT_AREA" val="{&quot;left&quot;:&quot;209.75&quot;,&quot;top&quot;:&quot;79.75&quot;,&quot;width&quot;:&quot;540.6&quot;,&quot;height&quot;:&quot;409.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90">
      <a:dk1>
        <a:srgbClr val="000000"/>
      </a:dk1>
      <a:lt1>
        <a:srgbClr val="FFFFFF"/>
      </a:lt1>
      <a:dk2>
        <a:srgbClr val="233D31"/>
      </a:dk2>
      <a:lt2>
        <a:srgbClr val="FFFCF2"/>
      </a:lt2>
      <a:accent1>
        <a:srgbClr val="305242"/>
      </a:accent1>
      <a:accent2>
        <a:srgbClr val="526435"/>
      </a:accent2>
      <a:accent3>
        <a:srgbClr val="747628"/>
      </a:accent3>
      <a:accent4>
        <a:srgbClr val="97881A"/>
      </a:accent4>
      <a:accent5>
        <a:srgbClr val="B99A0D"/>
      </a:accent5>
      <a:accent6>
        <a:srgbClr val="DBAC00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2023-12-31T13:24:05Z</dcterms:created>
  <dcterms:modified xsi:type="dcterms:W3CDTF">2023-12-31T13:24:05Z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c7a06a7c0f6241a28f34a4ae1cfc1e48_21</vt:lpwstr>
  </property>
</Properties>
</file>