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0420" r:id="rId1"/>
    <p:sldMasterId id="2147490457" r:id="rId2"/>
  </p:sldMasterIdLst>
  <p:notesMasterIdLst>
    <p:notesMasterId r:id="rId3"/>
  </p:notesMasterIdLst>
  <p:sldIdLst>
    <p:sldId id="3330" r:id="rId4"/>
    <p:sldId id="3334" r:id="rId5"/>
    <p:sldId id="3337" r:id="rId6"/>
    <p:sldId id="3340" r:id="rId7"/>
    <p:sldId id="3343" r:id="rId8"/>
    <p:sldId id="3346" r:id="rId9"/>
    <p:sldId id="3349" r:id="rId10"/>
    <p:sldId id="3352" r:id="rId11"/>
    <p:sldId id="3355" r:id="rId12"/>
    <p:sldId id="3358" r:id="rId13"/>
    <p:sldId id="3361" r:id="rId14"/>
    <p:sldId id="3364" r:id="rId15"/>
    <p:sldId id="3367" r:id="rId16"/>
    <p:sldId id="3370" r:id="rId17"/>
    <p:sldId id="3373" r:id="rId18"/>
    <p:sldId id="3376" r:id="rId19"/>
    <p:sldId id="3379" r:id="rId20"/>
    <p:sldId id="3382" r:id="rId21"/>
    <p:sldId id="3385" r:id="rId22"/>
    <p:sldId id="3388" r:id="rId23"/>
    <p:sldId id="3391" r:id="rId24"/>
    <p:sldId id="3394" r:id="rId25"/>
    <p:sldId id="3397" r:id="rId26"/>
    <p:sldId id="3400" r:id="rId27"/>
    <p:sldId id="3403" r:id="rId28"/>
    <p:sldId id="3406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image" Target="../media/image2.png"/><Relationship Id="rId15" Type="http://schemas.openxmlformats.org/officeDocument/2006/relationships/tags" Target="../tags/tag13.xml"/><Relationship Id="rId16" Type="http://schemas.openxmlformats.org/officeDocument/2006/relationships/image" Target="../media/image3.png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tags" Target="../tags/tag20.xml"/><Relationship Id="rId3" Type="http://schemas.openxmlformats.org/officeDocument/2006/relationships/tags" Target="../tags/tag21.xml"/><Relationship Id="rId4" Type="http://schemas.openxmlformats.org/officeDocument/2006/relationships/tags" Target="../tags/tag22.xml"/><Relationship Id="rId5" Type="http://schemas.openxmlformats.org/officeDocument/2006/relationships/tags" Target="../tags/tag23.xml"/><Relationship Id="rId6" Type="http://schemas.openxmlformats.org/officeDocument/2006/relationships/tags" Target="../tags/tag24.xml"/><Relationship Id="rId7" Type="http://schemas.openxmlformats.org/officeDocument/2006/relationships/tags" Target="../tags/tag25.xml"/><Relationship Id="rId8" Type="http://schemas.openxmlformats.org/officeDocument/2006/relationships/image" Target="../media/image4.png"/><Relationship Id="rId9" Type="http://schemas.openxmlformats.org/officeDocument/2006/relationships/tags" Target="../tags/tag26.xml"/><Relationship Id="rId10" Type="http://schemas.openxmlformats.org/officeDocument/2006/relationships/image" Target="../media/image5.png"/><Relationship Id="rId11" Type="http://schemas.openxmlformats.org/officeDocument/2006/relationships/tags" Target="../tags/tag27.xml"/><Relationship Id="rId12" Type="http://schemas.openxmlformats.org/officeDocument/2006/relationships/image" Target="../media/image6.png"/><Relationship Id="rId13" Type="http://schemas.openxmlformats.org/officeDocument/2006/relationships/tags" Target="../tags/tag28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image" Target="../media/image1.png"/><Relationship Id="rId12" Type="http://schemas.openxmlformats.org/officeDocument/2006/relationships/tags" Target="../tags/tag39.xml"/><Relationship Id="rId13" Type="http://schemas.openxmlformats.org/officeDocument/2006/relationships/image" Target="../media/image7.png"/><Relationship Id="rId14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image" Target="../media/image8.png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image" Target="../media/image9.png"/><Relationship Id="rId14" Type="http://schemas.openxmlformats.org/officeDocument/2006/relationships/tags" Target="../tags/tag81.xml"/><Relationship Id="rId15" Type="http://schemas.openxmlformats.org/officeDocument/2006/relationships/image" Target="../media/image3.png"/><Relationship Id="rId16" Type="http://schemas.openxmlformats.org/officeDocument/2006/relationships/tags" Target="../tags/tag82.xml"/><Relationship Id="rId17" Type="http://schemas.openxmlformats.org/officeDocument/2006/relationships/image" Target="../media/image10.png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7000">
                <a:schemeClr val="bg1"/>
              </a:gs>
              <a:gs pos="43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38200" y="1626870"/>
            <a:ext cx="5160645" cy="219329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76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38200" y="3963670"/>
            <a:ext cx="5160645" cy="566420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单击此处添加文档副标题内容</a:t>
            </a:r>
            <a:endParaRPr altLang="en-US" dirty="0" lang="zh-CN"/>
          </a:p>
        </p:txBody>
      </p:sp>
      <p:sp>
        <p:nvSpPr>
          <p:cNvPr id="104867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8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4" name="文本占位符 9"/>
          <p:cNvSpPr txBox="1"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45819" y="637985"/>
            <a:ext cx="2743199" cy="276860"/>
          </a:xfrm>
          <a:noFill/>
        </p:spPr>
        <p:txBody>
          <a:bodyPr anchor="t"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6" name="文本占位符 23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45820" y="4899660"/>
            <a:ext cx="2444115" cy="504190"/>
          </a:xfrm>
          <a:prstGeom prst="roundRect">
            <a:avLst>
              <a:gd name="adj" fmla="val 50000"/>
            </a:avLst>
          </a:prstGeom>
          <a:gradFill>
            <a:gsLst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b="1" sz="1600">
                <a:solidFill>
                  <a:schemeClr val="bg1"/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sp>
        <p:nvSpPr>
          <p:cNvPr id="1048688" name="任意多边形: 形状 20"/>
          <p:cNvSpPr/>
          <p:nvPr userDrawn="1">
            <p:custDataLst>
              <p:tags r:id="rId9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90" name="任意多边形: 形状 31"/>
          <p:cNvSpPr/>
          <p:nvPr userDrawn="1">
            <p:custDataLst>
              <p:tags r:id="rId10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57" name="图片 46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>
            <a:alphaModFix amt="41000"/>
          </a:blip>
          <a:srcRect t="47858" r="86828"/>
          <a:stretch>
            <a:fillRect/>
          </a:stretch>
        </p:blipFill>
        <p:spPr>
          <a:xfrm>
            <a:off x="9606280" y="4106545"/>
            <a:ext cx="1995805" cy="2500630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>
            <a:off x="6920230" y="936625"/>
            <a:ext cx="4140835" cy="4845685"/>
          </a:xfrm>
          <a:prstGeom prst="rect"/>
        </p:spPr>
      </p:pic>
      <p:pic>
        <p:nvPicPr>
          <p:cNvPr id="2097161" name="图片 4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 cstate="print"/>
          <a:srcRect l="80547" r="12069" b="64856"/>
          <a:stretch>
            <a:fillRect/>
          </a:stretch>
        </p:blipFill>
        <p:spPr>
          <a:xfrm>
            <a:off x="10121900" y="2568575"/>
            <a:ext cx="1339215" cy="2018030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203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4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1"/>
              </a:gs>
              <a:gs pos="38000">
                <a:schemeClr val="bg2"/>
              </a:gs>
              <a:gs pos="9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4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105" y="565150"/>
            <a:ext cx="1831975" cy="1081405"/>
          </a:xfrm>
        </p:spPr>
        <p:txBody>
          <a:bodyPr anchor="ctr" anchorCtr="0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6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764155" y="587058"/>
            <a:ext cx="5965190" cy="1037590"/>
          </a:xfrm>
        </p:spPr>
        <p:txBody>
          <a:bodyPr anchor="ctr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buNone/>
              <a:defRPr b="1" sz="600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CONTENTS</a:t>
            </a:r>
            <a:endParaRPr altLang="en-US" dirty="0" lang="zh-CN"/>
          </a:p>
        </p:txBody>
      </p:sp>
      <p:sp>
        <p:nvSpPr>
          <p:cNvPr id="104870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63" name="图片 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 cstate="print"/>
          <a:srcRect l="72406" t="21656" r="5455"/>
          <a:stretch>
            <a:fillRect/>
          </a:stretch>
        </p:blipFill>
        <p:spPr>
          <a:xfrm>
            <a:off x="8915399" y="0"/>
            <a:ext cx="3276601" cy="2812595"/>
          </a:xfrm>
          <a:prstGeom prst="rect"/>
        </p:spPr>
      </p:pic>
      <p:pic>
        <p:nvPicPr>
          <p:cNvPr id="2097165" name="图片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 cstate="print"/>
          <a:srcRect t="24245" r="35802"/>
          <a:stretch>
            <a:fillRect/>
          </a:stretch>
        </p:blipFill>
        <p:spPr>
          <a:xfrm>
            <a:off x="9232895" y="370890"/>
            <a:ext cx="1320804" cy="1306918"/>
          </a:xfrm>
          <a:prstGeom prst="rect"/>
        </p:spPr>
      </p:pic>
      <p:pic>
        <p:nvPicPr>
          <p:cNvPr id="2097167" name="图片 1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 cstate="print"/>
          <a:srcRect l="82716" b="79078"/>
          <a:stretch>
            <a:fillRect/>
          </a:stretch>
        </p:blipFill>
        <p:spPr>
          <a:xfrm>
            <a:off x="11060495" y="1159069"/>
            <a:ext cx="482604" cy="489843"/>
          </a:xfrm>
          <a:prstGeom prst="rect"/>
        </p:spPr>
      </p:pic>
      <p:sp>
        <p:nvSpPr>
          <p:cNvPr id="1048714" name="矩形: 单圆角 6"/>
          <p:cNvSpPr/>
          <p:nvPr userDrawn="1">
            <p:custDataLst>
              <p:tags r:id="rId13"/>
            </p:custDataLst>
          </p:nvPr>
        </p:nvSpPr>
        <p:spPr>
          <a:xfrm>
            <a:off x="2540" y="1845310"/>
            <a:ext cx="12189460" cy="5012690"/>
          </a:xfrm>
          <a:prstGeom prst="round1Rect">
            <a:avLst>
              <a:gd name="adj" fmla="val 17875"/>
            </a:avLst>
          </a:prstGeom>
          <a:solidFill>
            <a:schemeClr val="bg1">
              <a:alpha val="75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矩形 38"/>
          <p:cNvSpPr/>
          <p:nvPr userDrawn="1">
            <p:custDataLst>
              <p:tags r:id="rId1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1000">
                <a:schemeClr val="bg1"/>
              </a:gs>
              <a:gs pos="31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71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476240" y="2981325"/>
            <a:ext cx="5892800" cy="1151890"/>
          </a:xfrm>
        </p:spPr>
        <p:txBody>
          <a:bodyPr anchor="b"/>
          <a:lstStyle>
            <a:lvl1pPr algn="r">
              <a:defRPr sz="6600"/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20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476240" y="4241165"/>
            <a:ext cx="5892800" cy="935990"/>
          </a:xfrm>
        </p:spPr>
        <p:txBody>
          <a:bodyPr/>
          <a:lstStyle>
            <a:lvl1pPr algn="r"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72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8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6859765" y="1696085"/>
            <a:ext cx="4509135" cy="1224280"/>
          </a:xfrm>
        </p:spPr>
        <p:txBody>
          <a:bodyPr anchor="b" bIns="0" lIns="0" rIns="0" rtlCol="0" tIns="0" vert="horz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1048730" name="任意多边形: 形状 26"/>
          <p:cNvSpPr/>
          <p:nvPr userDrawn="1">
            <p:custDataLst>
              <p:tags r:id="rId8"/>
            </p:custDataLst>
          </p:nvPr>
        </p:nvSpPr>
        <p:spPr>
          <a:xfrm rot="-1800000" flipH="1">
            <a:off x="-507737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32" name="任意多边形: 形状 27"/>
          <p:cNvSpPr/>
          <p:nvPr userDrawn="1">
            <p:custDataLst>
              <p:tags r:id="rId9"/>
            </p:custDataLst>
          </p:nvPr>
        </p:nvSpPr>
        <p:spPr>
          <a:xfrm rot="-1800000" flipV="1">
            <a:off x="11101875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69" name="图片 2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>
            <a:alphaModFix amt="22000"/>
          </a:blip>
          <a:srcRect t="47858" r="86828"/>
          <a:stretch>
            <a:fillRect/>
          </a:stretch>
        </p:blipFill>
        <p:spPr>
          <a:xfrm>
            <a:off x="3063875" y="3943350"/>
            <a:ext cx="2066925" cy="2589530"/>
          </a:xfrm>
          <a:prstGeom prst="rect"/>
        </p:spPr>
      </p:pic>
      <p:pic>
        <p:nvPicPr>
          <p:cNvPr id="2097171" name="图片 24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 cstate="print"/>
          <a:srcRect r="69431"/>
          <a:stretch>
            <a:fillRect/>
          </a:stretch>
        </p:blipFill>
        <p:spPr>
          <a:xfrm>
            <a:off x="955040" y="876935"/>
            <a:ext cx="4175760" cy="4742815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8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矩形 3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>
            <a:gsLst>
              <a:gs pos="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73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 cstate="print"/>
          <a:srcRect l="70851"/>
          <a:stretch>
            <a:fillRect/>
          </a:stretch>
        </p:blipFill>
        <p:spPr>
          <a:xfrm>
            <a:off x="84239" y="3645603"/>
            <a:ext cx="3743864" cy="3115513"/>
          </a:xfrm>
          <a:prstGeom prst="rect"/>
        </p:spPr>
      </p:pic>
      <p:sp>
        <p:nvSpPr>
          <p:cNvPr id="1048796" name="任意多边形: 形状 20"/>
          <p:cNvSpPr/>
          <p:nvPr userDrawn="1">
            <p:custDataLst>
              <p:tags r:id="rId4"/>
            </p:custDataLst>
          </p:nvPr>
        </p:nvSpPr>
        <p:spPr>
          <a:xfrm rot="1800000">
            <a:off x="7802720" y="2042297"/>
            <a:ext cx="4918716" cy="6479421"/>
          </a:xfrm>
          <a:custGeom>
            <a:avLst/>
            <a:gdLst>
              <a:gd name="connsiteX0" fmla="*/ 108793 w 4918716"/>
              <a:gd name="connsiteY0" fmla="*/ 42142 h 6479421"/>
              <a:gd name="connsiteX1" fmla="*/ 246757 w 4918716"/>
              <a:gd name="connsiteY1" fmla="*/ 0 h 6479421"/>
              <a:gd name="connsiteX2" fmla="*/ 2817393 w 4918716"/>
              <a:gd name="connsiteY2" fmla="*/ 0 h 6479421"/>
              <a:gd name="connsiteX3" fmla="*/ 4918716 w 4918716"/>
              <a:gd name="connsiteY3" fmla="*/ 3639599 h 6479421"/>
              <a:gd name="connsiteX4" fmla="*/ 0 w 4918716"/>
              <a:gd name="connsiteY4" fmla="*/ 6479421 h 6479421"/>
              <a:gd name="connsiteX5" fmla="*/ 0 w 4918716"/>
              <a:gd name="connsiteY5" fmla="*/ 246757 h 6479421"/>
              <a:gd name="connsiteX6" fmla="*/ 108793 w 4918716"/>
              <a:gd name="connsiteY6" fmla="*/ 42142 h 647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8716" h="6479421">
                <a:moveTo>
                  <a:pt x="108793" y="42142"/>
                </a:moveTo>
                <a:cubicBezTo>
                  <a:pt x="148175" y="15536"/>
                  <a:pt x="195652" y="0"/>
                  <a:pt x="246757" y="0"/>
                </a:cubicBezTo>
                <a:lnTo>
                  <a:pt x="2817393" y="0"/>
                </a:lnTo>
                <a:lnTo>
                  <a:pt x="4918716" y="3639599"/>
                </a:lnTo>
                <a:lnTo>
                  <a:pt x="0" y="6479421"/>
                </a:lnTo>
                <a:lnTo>
                  <a:pt x="0" y="246757"/>
                </a:lnTo>
                <a:cubicBezTo>
                  <a:pt x="1" y="161582"/>
                  <a:pt x="43155" y="86486"/>
                  <a:pt x="108793" y="4214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gradFill flip="none" rotWithShape="1">
              <a:gsLst>
                <a:gs pos="0">
                  <a:schemeClr val="bg1"/>
                </a:gs>
                <a:gs pos="37000">
                  <a:schemeClr val="bg1">
                    <a:alpha val="0"/>
                  </a:schemeClr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98" name="任意多边形: 形状 31"/>
          <p:cNvSpPr/>
          <p:nvPr userDrawn="1">
            <p:custDataLst>
              <p:tags r:id="rId5"/>
            </p:custDataLst>
          </p:nvPr>
        </p:nvSpPr>
        <p:spPr>
          <a:xfrm rot="19800000" flipV="1">
            <a:off x="11131111" y="-459711"/>
            <a:ext cx="1288604" cy="2053526"/>
          </a:xfrm>
          <a:custGeom>
            <a:avLst/>
            <a:gdLst>
              <a:gd name="connsiteX0" fmla="*/ 0 w 1288604"/>
              <a:gd name="connsiteY0" fmla="*/ 2053526 h 2053526"/>
              <a:gd name="connsiteX1" fmla="*/ 1288604 w 1288604"/>
              <a:gd name="connsiteY1" fmla="*/ 1309550 h 2053526"/>
              <a:gd name="connsiteX2" fmla="*/ 532535 w 1288604"/>
              <a:gd name="connsiteY2" fmla="*/ 0 h 2053526"/>
              <a:gd name="connsiteX3" fmla="*/ 205325 w 1288604"/>
              <a:gd name="connsiteY3" fmla="*/ 0 h 2053526"/>
              <a:gd name="connsiteX4" fmla="*/ 90526 w 1288604"/>
              <a:gd name="connsiteY4" fmla="*/ 35066 h 2053526"/>
              <a:gd name="connsiteX5" fmla="*/ 0 w 1288604"/>
              <a:gd name="connsiteY5" fmla="*/ 205325 h 205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8604" h="2053526">
                <a:moveTo>
                  <a:pt x="0" y="2053526"/>
                </a:moveTo>
                <a:lnTo>
                  <a:pt x="1288604" y="1309550"/>
                </a:lnTo>
                <a:lnTo>
                  <a:pt x="532535" y="0"/>
                </a:lnTo>
                <a:lnTo>
                  <a:pt x="205325" y="0"/>
                </a:lnTo>
                <a:cubicBezTo>
                  <a:pt x="162801" y="0"/>
                  <a:pt x="123296" y="12927"/>
                  <a:pt x="90526" y="35066"/>
                </a:cubicBezTo>
                <a:cubicBezTo>
                  <a:pt x="35909" y="71965"/>
                  <a:pt x="1" y="134452"/>
                  <a:pt x="0" y="205325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矩形: 圆角 1"/>
          <p:cNvSpPr/>
          <p:nvPr userDrawn="1">
            <p:custDataLst>
              <p:tags r:id="rId6"/>
            </p:custDataLst>
          </p:nvPr>
        </p:nvSpPr>
        <p:spPr>
          <a:xfrm>
            <a:off x="839470" y="1071245"/>
            <a:ext cx="10513060" cy="4691380"/>
          </a:xfrm>
          <a:prstGeom prst="roundRect">
            <a:avLst>
              <a:gd name="adj" fmla="val 10223"/>
            </a:avLst>
          </a:prstGeom>
          <a:solidFill>
            <a:schemeClr val="bg1"/>
          </a:solidFill>
          <a:ln>
            <a:noFill/>
          </a:ln>
          <a:effectLst>
            <a:outerShdw algn="tl" blurRad="254000" dir="2700000" dist="254000" rotWithShape="0">
              <a:schemeClr val="accent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0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921635" y="1656080"/>
            <a:ext cx="6348730" cy="1800225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04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921635" y="3599815"/>
            <a:ext cx="6348730" cy="972185"/>
          </a:xfrm>
        </p:spPr>
        <p:txBody>
          <a:bodyPr>
            <a:noAutofit/>
          </a:bodyPr>
          <a:lstStyle>
            <a:lvl1pPr algn="ctr" indent="0" marL="0">
              <a:lnSpc>
                <a:spcPct val="100000"/>
              </a:lnSpc>
              <a:buNone/>
              <a:defRPr b="1" cap="all" sz="6600" kern="1200" normalizeH="0" spc="0" strike="noStrike" u="none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noFill/>
                <a:latin typeface="+中文标题" charset="0"/>
                <a:ea typeface="+mj-ea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75" name="图片 10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9664833" y="521712"/>
            <a:ext cx="2299845" cy="1781062"/>
          </a:xfrm>
          <a:prstGeom prst="rect"/>
        </p:spPr>
      </p:pic>
      <p:pic>
        <p:nvPicPr>
          <p:cNvPr id="2097177" name="图片 16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 cstate="print"/>
          <a:srcRect l="80547" r="12069" b="64856"/>
          <a:stretch>
            <a:fillRect/>
          </a:stretch>
        </p:blipFill>
        <p:spPr>
          <a:xfrm rot="16940163">
            <a:off x="990676" y="3913237"/>
            <a:ext cx="1540041" cy="2320296"/>
          </a:xfrm>
          <a:prstGeom prst="rect"/>
        </p:spPr>
      </p:pic>
      <p:pic>
        <p:nvPicPr>
          <p:cNvPr id="2097179" name="图片 1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 rotWithShape="1">
          <a:blip xmlns:r="http://schemas.openxmlformats.org/officeDocument/2006/relationships" r:embed="rId17" cstate="print"/>
          <a:srcRect t="24245" r="35802"/>
          <a:stretch>
            <a:fillRect/>
          </a:stretch>
        </p:blipFill>
        <p:spPr>
          <a:xfrm>
            <a:off x="932629" y="3141379"/>
            <a:ext cx="1175942" cy="1163579"/>
          </a:xfrm>
          <a:prstGeom prst="rect"/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image" Target="../media/image11.png"/><Relationship Id="rId15" Type="http://schemas.openxmlformats.org/officeDocument/2006/relationships/tags" Target="../tags/tag85.xml"/><Relationship Id="rId16" Type="http://schemas.openxmlformats.org/officeDocument/2006/relationships/image" Target="../media/image1.png"/><Relationship Id="rId17" Type="http://schemas.openxmlformats.org/officeDocument/2006/relationships/tags" Target="../tags/tag86.xml"/><Relationship Id="rId18" Type="http://schemas.openxmlformats.org/officeDocument/2006/relationships/tags" Target="../tags/tag87.xml"/><Relationship Id="rId19" Type="http://schemas.openxmlformats.org/officeDocument/2006/relationships/tags" Target="../tags/tag88.xml"/><Relationship Id="rId20" Type="http://schemas.openxmlformats.org/officeDocument/2006/relationships/tags" Target="../tags/tag89.xml"/><Relationship Id="rId21" Type="http://schemas.openxmlformats.org/officeDocument/2006/relationships/tags" Target="../tags/tag90.xml"/><Relationship Id="rId22" Type="http://schemas.openxmlformats.org/officeDocument/2006/relationships/tags" Target="../tags/tag91.xml"/><Relationship Id="rId23" Type="http://schemas.openxmlformats.org/officeDocument/2006/relationships/tags" Target="../tags/tag92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421" r:id="rId1"/>
    <p:sldLayoutId id="2147490422" r:id="rId2"/>
    <p:sldLayoutId id="2147490423" r:id="rId3"/>
    <p:sldLayoutId id="2147490424" r:id="rId4"/>
    <p:sldLayoutId id="2147490425" r:id="rId5"/>
    <p:sldLayoutId id="2147490426" r:id="rId6"/>
    <p:sldLayoutId id="2147490427" r:id="rId7"/>
    <p:sldLayoutId id="2147490428" r:id="rId8"/>
    <p:sldLayoutId id="2147490429" r:id="rId9"/>
    <p:sldLayoutId id="2147490430" r:id="rId10"/>
    <p:sldLayoutId id="214749043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矩形 38"/>
          <p:cNvSpPr/>
          <p:nvPr userDrawn="1">
            <p:custDataLst>
              <p:tags r:id="rId12"/>
            </p:custDataLst>
          </p:nvPr>
        </p:nvSpPr>
        <p:spPr>
          <a:xfrm>
            <a:off x="0" y="-1"/>
            <a:ext cx="12192000" cy="6858000"/>
          </a:xfrm>
          <a:prstGeom prst="rect"/>
          <a:gradFill>
            <a:gsLst>
              <a:gs pos="0">
                <a:schemeClr val="bg1"/>
              </a:gs>
              <a:gs pos="40000">
                <a:schemeClr val="bg2"/>
              </a:gs>
              <a:gs pos="100000">
                <a:schemeClr val="bg2">
                  <a:lumMod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pic>
        <p:nvPicPr>
          <p:cNvPr id="2097153" name="图片 14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 rotWithShape="1">
          <a:blip xmlns:r="http://schemas.openxmlformats.org/officeDocument/2006/relationships" r:embed="rId14" cstate="print"/>
          <a:srcRect l="69062" t="44000" r="10505"/>
          <a:stretch>
            <a:fillRect/>
          </a:stretch>
        </p:blipFill>
        <p:spPr>
          <a:xfrm>
            <a:off x="10553700" y="119037"/>
            <a:ext cx="1638300" cy="1559071"/>
          </a:xfrm>
          <a:prstGeom prst="rect"/>
        </p:spPr>
      </p:pic>
      <p:pic>
        <p:nvPicPr>
          <p:cNvPr id="2097155" name="图片 19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>
            <a:alphaModFix amt="40000"/>
          </a:blip>
          <a:srcRect/>
          <a:stretch>
            <a:fillRect/>
          </a:stretch>
        </p:blipFill>
        <p:spPr>
          <a:xfrm>
            <a:off x="9182100" y="0"/>
            <a:ext cx="1473200" cy="584775"/>
          </a:xfrm>
          <a:prstGeom prst="rect"/>
        </p:spPr>
      </p:pic>
      <p:sp>
        <p:nvSpPr>
          <p:cNvPr id="1048658" name="矩形: 单圆角 4"/>
          <p:cNvSpPr/>
          <p:nvPr userDrawn="1">
            <p:custDataLst>
              <p:tags r:id="rId17"/>
            </p:custDataLst>
          </p:nvPr>
        </p:nvSpPr>
        <p:spPr>
          <a:xfrm flipH="1">
            <a:off x="0" y="1117600"/>
            <a:ext cx="12192000" cy="5740399"/>
          </a:xfrm>
          <a:prstGeom prst="round1Rect">
            <a:avLst>
              <a:gd name="adj" fmla="val 6869"/>
            </a:avLst>
          </a:prstGeom>
          <a:solidFill>
            <a:schemeClr val="bg1"/>
          </a:solidFill>
          <a:ln w="22225">
            <a:gradFill flip="none" rotWithShape="1">
              <a:gsLst>
                <a:gs pos="0">
                  <a:schemeClr val="bg1"/>
                </a:gs>
                <a:gs pos="56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838200" y="2457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70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0458" r:id="rId1"/>
    <p:sldLayoutId id="2147490459" r:id="rId2"/>
    <p:sldLayoutId id="2147490460" r:id="rId3"/>
    <p:sldLayoutId id="2147490461" r:id="rId4"/>
    <p:sldLayoutId id="2147490462" r:id="rId5"/>
    <p:sldLayoutId id="2147490463" r:id="rId6"/>
    <p:sldLayoutId id="2147490464" r:id="rId7"/>
    <p:sldLayoutId id="2147490465" r:id="rId8"/>
    <p:sldLayoutId id="2147490466" r:id="rId9"/>
    <p:sldLayoutId id="2147490467" r:id="rId10"/>
    <p:sldLayoutId id="2147490468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tags" Target="../tags/tag97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tags" Target="../tags/tag102.xml"/><Relationship Id="rId6" Type="http://schemas.openxmlformats.org/officeDocument/2006/relationships/tags" Target="../tags/tag103.xml"/><Relationship Id="rId7" Type="http://schemas.openxmlformats.org/officeDocument/2006/relationships/tags" Target="../tags/tag104.xml"/><Relationship Id="rId8" Type="http://schemas.openxmlformats.org/officeDocument/2006/relationships/tags" Target="../tags/tag105.xml"/><Relationship Id="rId9" Type="http://schemas.openxmlformats.org/officeDocument/2006/relationships/tags" Target="../tags/tag106.xml"/><Relationship Id="rId10" Type="http://schemas.openxmlformats.org/officeDocument/2006/relationships/tags" Target="../tags/tag107.xml"/><Relationship Id="rId11" Type="http://schemas.openxmlformats.org/officeDocument/2006/relationships/tags" Target="../tags/tag108.xml"/><Relationship Id="rId12" Type="http://schemas.openxmlformats.org/officeDocument/2006/relationships/tags" Target="../tags/tag109.xml"/><Relationship Id="rId13" Type="http://schemas.openxmlformats.org/officeDocument/2006/relationships/tags" Target="../tags/tag110.xml"/><Relationship Id="rId14" Type="http://schemas.openxmlformats.org/officeDocument/2006/relationships/tags" Target="../tags/tag111.xml"/><Relationship Id="rId15" Type="http://schemas.openxmlformats.org/officeDocument/2006/relationships/tags" Target="../tags/tag112.xml"/><Relationship Id="rId16" Type="http://schemas.openxmlformats.org/officeDocument/2006/relationships/tags" Target="../tags/tag113.xml"/><Relationship Id="rId17" Type="http://schemas.openxmlformats.org/officeDocument/2006/relationships/tags" Target="../tags/tag114.xml"/><Relationship Id="rId18" Type="http://schemas.openxmlformats.org/officeDocument/2006/relationships/tags" Target="../tags/tag115.xml"/><Relationship Id="rId19" Type="http://schemas.openxmlformats.org/officeDocument/2006/relationships/tags" Target="../tags/tag116.xml"/><Relationship Id="rId20" Type="http://schemas.openxmlformats.org/officeDocument/2006/relationships/tags" Target="../tags/tag117.xml"/><Relationship Id="rId21" Type="http://schemas.openxmlformats.org/officeDocument/2006/relationships/tags" Target="../tags/tag118.xml"/><Relationship Id="rId22" Type="http://schemas.openxmlformats.org/officeDocument/2006/relationships/tags" Target="../tags/tag119.xml"/><Relationship Id="rId23" Type="http://schemas.openxmlformats.org/officeDocument/2006/relationships/tags" Target="../tags/tag120.xml"/><Relationship Id="rId2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5.xml"/><Relationship Id="rId2" Type="http://schemas.openxmlformats.org/officeDocument/2006/relationships/tags" Target="../tags/tag126.xml"/><Relationship Id="rId3" Type="http://schemas.openxmlformats.org/officeDocument/2006/relationships/tags" Target="../tags/tag127.xml"/><Relationship Id="rId4" Type="http://schemas.openxmlformats.org/officeDocument/2006/relationships/tags" Target="../tags/tag128.xml"/><Relationship Id="rId5" Type="http://schemas.openxmlformats.org/officeDocument/2006/relationships/tags" Target="../tags/tag129.xml"/><Relationship Id="rId6" Type="http://schemas.openxmlformats.org/officeDocument/2006/relationships/tags" Target="../tags/tag130.xml"/><Relationship Id="rId7" Type="http://schemas.openxmlformats.org/officeDocument/2006/relationships/tags" Target="../tags/tag131.xml"/><Relationship Id="rId8" Type="http://schemas.openxmlformats.org/officeDocument/2006/relationships/tags" Target="../tags/tag132.xml"/><Relationship Id="rId9" Type="http://schemas.openxmlformats.org/officeDocument/2006/relationships/tags" Target="../tags/tag133.xml"/><Relationship Id="rId10" Type="http://schemas.openxmlformats.org/officeDocument/2006/relationships/tags" Target="../tags/tag134.xml"/><Relationship Id="rId11" Type="http://schemas.openxmlformats.org/officeDocument/2006/relationships/tags" Target="../tags/tag135.xml"/><Relationship Id="rId12" Type="http://schemas.openxmlformats.org/officeDocument/2006/relationships/tags" Target="../tags/tag136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7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9.xml"/><Relationship Id="rId2" Type="http://schemas.openxmlformats.org/officeDocument/2006/relationships/tags" Target="../tags/tag150.xml"/><Relationship Id="rId3" Type="http://schemas.openxmlformats.org/officeDocument/2006/relationships/tags" Target="../tags/tag151.xml"/><Relationship Id="rId4" Type="http://schemas.openxmlformats.org/officeDocument/2006/relationships/tags" Target="../tags/tag152.xml"/><Relationship Id="rId5" Type="http://schemas.openxmlformats.org/officeDocument/2006/relationships/tags" Target="../tags/tag153.xml"/><Relationship Id="rId6" Type="http://schemas.openxmlformats.org/officeDocument/2006/relationships/tags" Target="../tags/tag154.xml"/><Relationship Id="rId7" Type="http://schemas.openxmlformats.org/officeDocument/2006/relationships/tags" Target="../tags/tag155.xml"/><Relationship Id="rId8" Type="http://schemas.openxmlformats.org/officeDocument/2006/relationships/tags" Target="../tags/tag156.xml"/><Relationship Id="rId9" Type="http://schemas.openxmlformats.org/officeDocument/2006/relationships/tags" Target="../tags/tag157.xml"/><Relationship Id="rId10" Type="http://schemas.openxmlformats.org/officeDocument/2006/relationships/tags" Target="../tags/tag158.xml"/><Relationship Id="rId11" Type="http://schemas.openxmlformats.org/officeDocument/2006/relationships/tags" Target="../tags/tag159.xml"/><Relationship Id="rId12" Type="http://schemas.openxmlformats.org/officeDocument/2006/relationships/tags" Target="../tags/tag160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tags" Target="../tags/tag162.xml"/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73.xml"/><Relationship Id="rId2" Type="http://schemas.openxmlformats.org/officeDocument/2006/relationships/tags" Target="../tags/tag174.xml"/><Relationship Id="rId3" Type="http://schemas.openxmlformats.org/officeDocument/2006/relationships/tags" Target="../tags/tag175.xml"/><Relationship Id="rId4" Type="http://schemas.openxmlformats.org/officeDocument/2006/relationships/tags" Target="../tags/tag176.xml"/><Relationship Id="rId5" Type="http://schemas.openxmlformats.org/officeDocument/2006/relationships/tags" Target="../tags/tag177.xml"/><Relationship Id="rId6" Type="http://schemas.openxmlformats.org/officeDocument/2006/relationships/tags" Target="../tags/tag178.xml"/><Relationship Id="rId7" Type="http://schemas.openxmlformats.org/officeDocument/2006/relationships/tags" Target="../tags/tag179.xml"/><Relationship Id="rId8" Type="http://schemas.openxmlformats.org/officeDocument/2006/relationships/tags" Target="../tags/tag180.xml"/><Relationship Id="rId9" Type="http://schemas.openxmlformats.org/officeDocument/2006/relationships/tags" Target="../tags/tag181.xml"/><Relationship Id="rId10" Type="http://schemas.openxmlformats.org/officeDocument/2006/relationships/tags" Target="../tags/tag182.xml"/><Relationship Id="rId11" Type="http://schemas.openxmlformats.org/officeDocument/2006/relationships/tags" Target="../tags/tag183.xml"/><Relationship Id="rId12" Type="http://schemas.openxmlformats.org/officeDocument/2006/relationships/tags" Target="../tags/tag184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tags" Target="../tags/tag225.xml"/><Relationship Id="rId18" Type="http://schemas.openxmlformats.org/officeDocument/2006/relationships/tags" Target="../tags/tag226.xml"/><Relationship Id="rId19" Type="http://schemas.openxmlformats.org/officeDocument/2006/relationships/tags" Target="../tags/tag227.xml"/><Relationship Id="rId20" Type="http://schemas.openxmlformats.org/officeDocument/2006/relationships/tags" Target="../tags/tag228.xml"/><Relationship Id="rId2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57.xml"/><Relationship Id="rId2" Type="http://schemas.openxmlformats.org/officeDocument/2006/relationships/tags" Target="../tags/tag258.xml"/><Relationship Id="rId3" Type="http://schemas.openxmlformats.org/officeDocument/2006/relationships/tags" Target="../tags/tag259.xml"/><Relationship Id="rId4" Type="http://schemas.openxmlformats.org/officeDocument/2006/relationships/tags" Target="../tags/tag260.xml"/><Relationship Id="rId5" Type="http://schemas.openxmlformats.org/officeDocument/2006/relationships/tags" Target="../tags/tag261.xml"/><Relationship Id="rId6" Type="http://schemas.openxmlformats.org/officeDocument/2006/relationships/tags" Target="../tags/tag262.xml"/><Relationship Id="rId7" Type="http://schemas.openxmlformats.org/officeDocument/2006/relationships/tags" Target="../tags/tag263.xml"/><Relationship Id="rId8" Type="http://schemas.openxmlformats.org/officeDocument/2006/relationships/tags" Target="../tags/tag264.xml"/><Relationship Id="rId9" Type="http://schemas.openxmlformats.org/officeDocument/2006/relationships/tags" Target="../tags/tag265.xml"/><Relationship Id="rId10" Type="http://schemas.openxmlformats.org/officeDocument/2006/relationships/tags" Target="../tags/tag266.xml"/><Relationship Id="rId11" Type="http://schemas.openxmlformats.org/officeDocument/2006/relationships/tags" Target="../tags/tag267.xml"/><Relationship Id="rId12" Type="http://schemas.openxmlformats.org/officeDocument/2006/relationships/tags" Target="../tags/tag268.xml"/><Relationship Id="rId13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9.xml"/><Relationship Id="rId2" Type="http://schemas.openxmlformats.org/officeDocument/2006/relationships/tags" Target="../tags/tag270.xml"/><Relationship Id="rId3" Type="http://schemas.openxmlformats.org/officeDocument/2006/relationships/tags" Target="../tags/tag271.xml"/><Relationship Id="rId4" Type="http://schemas.openxmlformats.org/officeDocument/2006/relationships/tags" Target="../tags/tag272.xml"/><Relationship Id="rId5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85.xml"/><Relationship Id="rId2" Type="http://schemas.openxmlformats.org/officeDocument/2006/relationships/tags" Target="../tags/tag286.xml"/><Relationship Id="rId3" Type="http://schemas.openxmlformats.org/officeDocument/2006/relationships/tags" Target="../tags/tag287.xml"/><Relationship Id="rId4" Type="http://schemas.openxmlformats.org/officeDocument/2006/relationships/tags" Target="../tags/tag288.xml"/><Relationship Id="rId5" Type="http://schemas.openxmlformats.org/officeDocument/2006/relationships/tags" Target="../tags/tag289.xml"/><Relationship Id="rId6" Type="http://schemas.openxmlformats.org/officeDocument/2006/relationships/tags" Target="../tags/tag290.xml"/><Relationship Id="rId7" Type="http://schemas.openxmlformats.org/officeDocument/2006/relationships/tags" Target="../tags/tag291.xml"/><Relationship Id="rId8" Type="http://schemas.openxmlformats.org/officeDocument/2006/relationships/tags" Target="../tags/tag292.xml"/><Relationship Id="rId9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93.xml"/><Relationship Id="rId2" Type="http://schemas.openxmlformats.org/officeDocument/2006/relationships/tags" Target="../tags/tag294.xml"/><Relationship Id="rId3" Type="http://schemas.openxmlformats.org/officeDocument/2006/relationships/tags" Target="../tags/tag295.xml"/><Relationship Id="rId4" Type="http://schemas.openxmlformats.org/officeDocument/2006/relationships/tags" Target="../tags/tag296.xml"/><Relationship Id="rId5" Type="http://schemas.openxmlformats.org/officeDocument/2006/relationships/tags" Target="../tags/tag297.xml"/><Relationship Id="rId6" Type="http://schemas.openxmlformats.org/officeDocument/2006/relationships/tags" Target="../tags/tag298.xml"/><Relationship Id="rId7" Type="http://schemas.openxmlformats.org/officeDocument/2006/relationships/tags" Target="../tags/tag299.xml"/><Relationship Id="rId8" Type="http://schemas.openxmlformats.org/officeDocument/2006/relationships/tags" Target="../tags/tag300.xml"/><Relationship Id="rId9" Type="http://schemas.openxmlformats.org/officeDocument/2006/relationships/tags" Target="../tags/tag301.xml"/><Relationship Id="rId10" Type="http://schemas.openxmlformats.org/officeDocument/2006/relationships/tags" Target="../tags/tag302.xml"/><Relationship Id="rId11" Type="http://schemas.openxmlformats.org/officeDocument/2006/relationships/tags" Target="../tags/tag303.xml"/><Relationship Id="rId12" Type="http://schemas.openxmlformats.org/officeDocument/2006/relationships/tags" Target="../tags/tag304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9.xml"/><Relationship Id="rId2" Type="http://schemas.openxmlformats.org/officeDocument/2006/relationships/tags" Target="../tags/tag310.xml"/><Relationship Id="rId3" Type="http://schemas.openxmlformats.org/officeDocument/2006/relationships/tags" Target="../tags/tag311.xml"/><Relationship Id="rId4" Type="http://schemas.openxmlformats.org/officeDocument/2006/relationships/tags" Target="../tags/tag312.xml"/><Relationship Id="rId5" Type="http://schemas.openxmlformats.org/officeDocument/2006/relationships/tags" Target="../tags/tag313.xml"/><Relationship Id="rId6" Type="http://schemas.openxmlformats.org/officeDocument/2006/relationships/tags" Target="../tags/tag314.xml"/><Relationship Id="rId7" Type="http://schemas.openxmlformats.org/officeDocument/2006/relationships/tags" Target="../tags/tag315.xml"/><Relationship Id="rId8" Type="http://schemas.openxmlformats.org/officeDocument/2006/relationships/tags" Target="../tags/tag316.xml"/><Relationship Id="rId9" Type="http://schemas.openxmlformats.org/officeDocument/2006/relationships/tags" Target="../tags/tag317.xml"/><Relationship Id="rId10" Type="http://schemas.openxmlformats.org/officeDocument/2006/relationships/tags" Target="../tags/tag318.xml"/><Relationship Id="rId11" Type="http://schemas.openxmlformats.org/officeDocument/2006/relationships/tags" Target="../tags/tag319.xml"/><Relationship Id="rId12" Type="http://schemas.openxmlformats.org/officeDocument/2006/relationships/tags" Target="../tags/tag320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1.xml"/><Relationship Id="rId2" Type="http://schemas.openxmlformats.org/officeDocument/2006/relationships/tags" Target="../tags/tag322.xml"/><Relationship Id="rId3" Type="http://schemas.openxmlformats.org/officeDocument/2006/relationships/tags" Target="../tags/tag323.xml"/><Relationship Id="rId4" Type="http://schemas.openxmlformats.org/officeDocument/2006/relationships/tags" Target="../tags/tag324.xml"/><Relationship Id="rId5" Type="http://schemas.openxmlformats.org/officeDocument/2006/relationships/tags" Target="../tags/tag325.xml"/><Relationship Id="rId6" Type="http://schemas.openxmlformats.org/officeDocument/2006/relationships/tags" Target="../tags/tag326.xml"/><Relationship Id="rId7" Type="http://schemas.openxmlformats.org/officeDocument/2006/relationships/tags" Target="../tags/tag327.xml"/><Relationship Id="rId8" Type="http://schemas.openxmlformats.org/officeDocument/2006/relationships/tags" Target="../tags/tag328.xml"/><Relationship Id="rId9" Type="http://schemas.openxmlformats.org/officeDocument/2006/relationships/tags" Target="../tags/tag329.xml"/><Relationship Id="rId10" Type="http://schemas.openxmlformats.org/officeDocument/2006/relationships/tags" Target="../tags/tag330.xml"/><Relationship Id="rId11" Type="http://schemas.openxmlformats.org/officeDocument/2006/relationships/tags" Target="../tags/tag331.xml"/><Relationship Id="rId12" Type="http://schemas.openxmlformats.org/officeDocument/2006/relationships/tags" Target="../tags/tag332.xml"/><Relationship Id="rId13" Type="http://schemas.openxmlformats.org/officeDocument/2006/relationships/tags" Target="../tags/tag333.xml"/><Relationship Id="rId14" Type="http://schemas.openxmlformats.org/officeDocument/2006/relationships/tags" Target="../tags/tag334.xml"/><Relationship Id="rId15" Type="http://schemas.openxmlformats.org/officeDocument/2006/relationships/tags" Target="../tags/tag335.xml"/><Relationship Id="rId16" Type="http://schemas.openxmlformats.org/officeDocument/2006/relationships/tags" Target="../tags/tag336.xml"/><Relationship Id="rId17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7.x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>
                    <a:lumMod val="75000"/>
                  </a:schemeClr>
                </a:solidFill>
              </a:rPr>
              <a:t>单击此处添加副标题</a:t>
            </a:r>
            <a:endParaRPr altLang="en-US" lang="zh-CN">
              <a:solidFill>
                <a:schemeClr val="dk1">
                  <a:lumMod val="75000"/>
                </a:schemeClr>
              </a:solidFill>
            </a:endParaRPr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5820" y="669100"/>
            <a:ext cx="2160000" cy="245745"/>
          </a:xfrm>
        </p:spPr>
        <p:txBody>
          <a:bodyPr/>
          <a:p>
            <a:r>
              <a:rPr altLang="en-US" lang="zh-CN">
                <a:solidFill>
                  <a:schemeClr val="dk1">
                    <a:lumMod val="60000"/>
                    <a:lumOff val="40000"/>
                  </a:schemeClr>
                </a:solidFill>
              </a:rPr>
              <a:t>稻壳学院</a:t>
            </a:r>
            <a:endParaRPr altLang="en-US" lang="zh-CN">
              <a:solidFill>
                <a:schemeClr val="dk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gradFill>
            <a:gsLst>
              <a:gs pos="67000">
                <a:schemeClr val="accent1"/>
              </a:gs>
              <a:gs pos="67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</p:spPr>
        <p:txBody>
          <a:bodyPr/>
          <a:p>
            <a:r>
              <a:rPr altLang="en-US" lang="zh-CN">
                <a:solidFill>
                  <a:schemeClr val="lt1"/>
                </a:solidFill>
              </a:rPr>
              <a:t>汇报人：</a:t>
            </a:r>
            <a:r>
              <a:rPr altLang="zh-CN" lang="en-US">
                <a:solidFill>
                  <a:schemeClr val="lt1"/>
                </a:solidFill>
              </a:rPr>
              <a:t>XX</a:t>
            </a:r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8654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2024年电商市场变革趋势研究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目录</a:t>
            </a:r>
            <a:endParaRPr altLang="en-US" lang="zh-CN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  <p:sp>
        <p:nvSpPr>
          <p:cNvPr id="104883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</a:rPr>
              <a:t>CONTENTS</a:t>
            </a:r>
            <a:endParaRPr altLang="en-US" lang="zh-CN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noFill/>
            </a:endParaRPr>
          </a:p>
        </p:txBody>
      </p:sp>
      <p:cxnSp>
        <p:nvCxnSpPr>
          <p:cNvPr id="3145729" name="直接连接符 17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48995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6" name="项标题"/>
          <p:cNvSpPr txBox="1"/>
          <p:nvPr>
            <p:custDataLst>
              <p:tags r:id="rId4"/>
            </p:custDataLst>
          </p:nvPr>
        </p:nvSpPr>
        <p:spPr>
          <a:xfrm>
            <a:off x="848995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电商行业概述</a:t>
            </a:r>
            <a:endParaRPr altLang="en-US" b="1" dirty="0" sz="17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4789805" y="261048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01</a:t>
            </a:r>
            <a:endParaRPr b="1" dirty="0" sz="4400" lang="en-US">
              <a:gradFill>
                <a:gsLst>
                  <a:gs pos="6000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1" name="直接连接符 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70475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2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442710" y="3446145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0" name="项标题"/>
          <p:cNvSpPr txBox="1"/>
          <p:nvPr>
            <p:custDataLst>
              <p:tags r:id="rId8"/>
            </p:custDataLst>
          </p:nvPr>
        </p:nvSpPr>
        <p:spPr>
          <a:xfrm>
            <a:off x="6442710" y="272669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8333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2024年电商市场变革趋势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序号"/>
          <p:cNvSpPr txBox="1"/>
          <p:nvPr>
            <p:custDataLst>
              <p:tags r:id="rId9"/>
            </p:custDataLst>
          </p:nvPr>
        </p:nvSpPr>
        <p:spPr>
          <a:xfrm>
            <a:off x="10530205" y="261048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02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5" name="直接连接符 8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664190" y="3446145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18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848995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项标题"/>
          <p:cNvSpPr txBox="1"/>
          <p:nvPr>
            <p:custDataLst>
              <p:tags r:id="rId12"/>
            </p:custDataLst>
          </p:nvPr>
        </p:nvSpPr>
        <p:spPr>
          <a:xfrm>
            <a:off x="848995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电商市场变革的影响因素</a:t>
            </a:r>
            <a:endParaRPr altLang="en-US" b="1" dirty="0" sz="17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序号"/>
          <p:cNvSpPr txBox="1"/>
          <p:nvPr>
            <p:custDataLst>
              <p:tags r:id="rId13"/>
            </p:custDataLst>
          </p:nvPr>
        </p:nvSpPr>
        <p:spPr>
          <a:xfrm>
            <a:off x="4789805" y="396049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03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39" name="直接连接符 2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070475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33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442710" y="479552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8" name="项标题"/>
          <p:cNvSpPr txBox="1"/>
          <p:nvPr>
            <p:custDataLst>
              <p:tags r:id="rId16"/>
            </p:custDataLst>
          </p:nvPr>
        </p:nvSpPr>
        <p:spPr>
          <a:xfrm>
            <a:off x="6442710" y="407670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 fontScale="74167"/>
          </a:bodyPr>
          <a:p>
            <a:pPr algn="l"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电商市场变革的机遇和挑战</a:t>
            </a:r>
            <a:endParaRPr altLang="en-US" b="1" dirty="0" sz="24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0" name="序号"/>
          <p:cNvSpPr txBox="1"/>
          <p:nvPr>
            <p:custDataLst>
              <p:tags r:id="rId17"/>
            </p:custDataLst>
          </p:nvPr>
        </p:nvSpPr>
        <p:spPr>
          <a:xfrm>
            <a:off x="10530205" y="3960495"/>
            <a:ext cx="83185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04</a:t>
            </a:r>
            <a:endParaRPr b="1" dirty="0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3" name="直接连接符 9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10664190" y="479552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2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8995" y="6144260"/>
            <a:ext cx="4919345" cy="0"/>
          </a:xfrm>
          <a:prstGeom prst="line"/>
          <a:ln w="952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2" name="项标题"/>
          <p:cNvSpPr txBox="1"/>
          <p:nvPr>
            <p:custDataLst>
              <p:tags r:id="rId20"/>
            </p:custDataLst>
          </p:nvPr>
        </p:nvSpPr>
        <p:spPr>
          <a:xfrm>
            <a:off x="848995" y="5425440"/>
            <a:ext cx="3258820" cy="51371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algn="l">
              <a:lnSpc>
                <a:spcPct val="100000"/>
              </a:lnSpc>
            </a:pPr>
            <a:r>
              <a:rPr altLang="en-US" b="1" dirty="0" sz="1700" lang="zh-CN" spc="300">
                <a:solidFill>
                  <a:schemeClr val="dk1">
                    <a:lumMod val="75000"/>
                  </a:schemeClr>
                </a:solidFill>
                <a:latin typeface="+mj-ea"/>
                <a:ea typeface="+mj-ea"/>
              </a:rPr>
              <a:t>电商市场变革的发展策略</a:t>
            </a:r>
            <a:endParaRPr altLang="en-US" b="1" dirty="0" sz="1700" lang="zh-CN" spc="300">
              <a:solidFill>
                <a:schemeClr val="dk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54" name="序号"/>
          <p:cNvSpPr txBox="1"/>
          <p:nvPr>
            <p:custDataLst>
              <p:tags r:id="rId21"/>
            </p:custDataLst>
          </p:nvPr>
        </p:nvSpPr>
        <p:spPr>
          <a:xfrm>
            <a:off x="4789805" y="5309235"/>
            <a:ext cx="979170" cy="74676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4400" lang="en-US">
                <a:gradFill>
                  <a:gsLst>
                    <a:gs pos="60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+mj-ea"/>
                <a:ea typeface="+mj-ea"/>
              </a:rPr>
              <a:t>05</a:t>
            </a:r>
            <a:endParaRPr b="1" sz="4400" lang="en-US">
              <a:gradFill>
                <a:gsLst>
                  <a:gs pos="60000">
                    <a:srgbClr val="7022E2"/>
                  </a:gs>
                  <a:gs pos="100000">
                    <a:srgbClr val="A97AEE">
                      <a:lumMod val="60000"/>
                      <a:lumOff val="40000"/>
                    </a:srgbClr>
                  </a:gs>
                </a:gsLst>
                <a:lin ang="2700000" scaled="0"/>
              </a:gradFill>
              <a:latin typeface="+mj-ea"/>
              <a:ea typeface="+mj-ea"/>
            </a:endParaRPr>
          </a:p>
        </p:txBody>
      </p:sp>
      <p:cxnSp>
        <p:nvCxnSpPr>
          <p:cNvPr id="3145747" name="直接连接符 15"/>
          <p:cNvCxnSpPr>
            <a:cxnSpLocks/>
          </p:cNvCxnSpPr>
          <p:nvPr>
            <p:custDataLst>
              <p:tags r:id="rId22"/>
            </p:custDataLst>
          </p:nvPr>
        </p:nvCxnSpPr>
        <p:spPr>
          <a:xfrm>
            <a:off x="5070475" y="6144260"/>
            <a:ext cx="720090" cy="0"/>
          </a:xfrm>
          <a:prstGeom prst="line"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accent1"/>
                </a:solidFill>
              </a:rPr>
              <a:t>电商行业概述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8902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8904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01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电商行业的发展历程</a:t>
            </a:r>
            <a:endParaRPr altLang="en-US" lang="zh-CN"/>
          </a:p>
        </p:txBody>
      </p:sp>
      <p:sp>
        <p:nvSpPr>
          <p:cNvPr id="104896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起步阶段：互联网技术的兴起，电商开始出现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6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6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高速发展阶段：电子商务平台大量涌现，用户规模急剧增长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竞争加剧阶段：各大电商平台展开激烈竞争，用户选择性更多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7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7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8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创新发展阶段：新零售、社交电商等模式出现，电商行业不断创新发展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电商行业的现状和特点</a:t>
            </a:r>
            <a:endParaRPr altLang="en-US" lang="zh-CN"/>
          </a:p>
        </p:txBody>
      </p:sp>
      <p:sp>
        <p:nvSpPr>
          <p:cNvPr id="104902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市场规模持续扩大，用户规模不断增长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2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移动电商成为主流，线上线下融合加速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3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跨境电商崭露头角，全球市场逐渐拓展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4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4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社交电商迅速崛起，创新模式不断涌现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电商行业的影响和作用</a:t>
            </a:r>
            <a:endParaRPr altLang="en-US" lang="zh-CN"/>
          </a:p>
        </p:txBody>
      </p:sp>
      <p:sp>
        <p:nvSpPr>
          <p:cNvPr id="104908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8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促进经济增长：电商行业的发展对经济增长具有重要影响，成为全球经济的支柱产业之一。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创造就业机会：电商行业的发展带动了物流、支付、运营等产业链的发展，创造了大量就业机会。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9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9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提升消费体验：电商行业的发展为消费者提供了更加便捷、丰富的购物体验，提高了消费者的生活品质。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0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推动数字化转型：电商行业的发展推动了传统产业的数字化转型，加速了企业转型升级的步伐。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2024年电商市场变革趋势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14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14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02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电商市场的规模和增长趋势</a:t>
            </a:r>
            <a:endParaRPr altLang="en-US" lang="zh-CN"/>
          </a:p>
        </p:txBody>
      </p:sp>
      <p:sp>
        <p:nvSpPr>
          <p:cNvPr id="104920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亚洲电商市场增长最快，中国和印度是主要推动力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2024年全球电商市场交易规模预计达到4.2万亿美元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2020-2024年全球电商市场年复合增长率预计为10%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电商市场增长趋势受到新冠疫情的影响，线上购物需求增加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电商市场的竞争格局和变化</a:t>
            </a:r>
            <a:endParaRPr altLang="en-US" lang="zh-CN"/>
          </a:p>
        </p:txBody>
      </p:sp>
      <p:sp>
        <p:nvSpPr>
          <p:cNvPr id="104925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传统电商与社交电商的竞争加剧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6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6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跨境电商的崛起和全球化趋势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电商平台的多元化和个性化服务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7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7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8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电商与线下实体店的融合发展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电商市场的消费者行为和变化</a:t>
            </a:r>
            <a:endParaRPr altLang="en-US" lang="zh-CN"/>
          </a:p>
        </p:txBody>
      </p:sp>
      <p:sp>
        <p:nvSpPr>
          <p:cNvPr id="1049320" name="正文"/>
          <p:cNvSpPr txBox="1"/>
          <p:nvPr>
            <p:custDataLst>
              <p:tags r:id="rId1"/>
            </p:custDataLst>
          </p:nvPr>
        </p:nvSpPr>
        <p:spPr>
          <a:xfrm>
            <a:off x="851035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消费者购物习惯的变化：随着移动互联网的普及，越来越多的消费者选择在手机上进行购物，这促使电商企业加强移动端的建设和服务。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322" name="标题"/>
          <p:cNvSpPr txBox="1"/>
          <p:nvPr>
            <p:custDataLst>
              <p:tags r:id="rId2"/>
            </p:custDataLst>
          </p:nvPr>
        </p:nvSpPr>
        <p:spPr>
          <a:xfrm>
            <a:off x="838200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24" name="正文"/>
          <p:cNvSpPr txBox="1"/>
          <p:nvPr>
            <p:custDataLst>
              <p:tags r:id="rId3"/>
            </p:custDataLst>
          </p:nvPr>
        </p:nvSpPr>
        <p:spPr>
          <a:xfrm>
            <a:off x="3593844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消费者对个性化需求的追求：消费者越来越注重产品的个性化，对定制化服务的需求增加，电商企业需提供个性化定制服务来满足消费者需求。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326" name="标题"/>
          <p:cNvSpPr txBox="1"/>
          <p:nvPr>
            <p:custDataLst>
              <p:tags r:id="rId4"/>
            </p:custDataLst>
          </p:nvPr>
        </p:nvSpPr>
        <p:spPr>
          <a:xfrm>
            <a:off x="3581009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49328" name="正文"/>
          <p:cNvSpPr txBox="1"/>
          <p:nvPr>
            <p:custDataLst>
              <p:tags r:id="rId5"/>
            </p:custDataLst>
          </p:nvPr>
        </p:nvSpPr>
        <p:spPr>
          <a:xfrm>
            <a:off x="6336654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消费者对品质和品牌的关注度提高：随着消费升级，消费者对产品和品牌的品质和口碑要求更高，电商企业需注重产品和品牌的品质和口碑建设。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330" name="标题"/>
          <p:cNvSpPr txBox="1"/>
          <p:nvPr>
            <p:custDataLst>
              <p:tags r:id="rId6"/>
            </p:custDataLst>
          </p:nvPr>
        </p:nvSpPr>
        <p:spPr>
          <a:xfrm>
            <a:off x="6323819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332" name="正文"/>
          <p:cNvSpPr txBox="1"/>
          <p:nvPr>
            <p:custDataLst>
              <p:tags r:id="rId7"/>
            </p:custDataLst>
          </p:nvPr>
        </p:nvSpPr>
        <p:spPr>
          <a:xfrm>
            <a:off x="9079463" y="3376328"/>
            <a:ext cx="2273695" cy="132199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0">
              <a:lnSpc>
                <a:spcPct val="130000"/>
              </a:lnSpc>
            </a:pPr>
            <a:r>
              <a:rPr altLang="en-US" dirty="0" sz="1200" lang="zh-CN" spc="150">
                <a:latin typeface="+mn-ea"/>
              </a:rPr>
              <a:t>消费者对社交电商的接受度提升：社交电商的兴起使得越来越多的消费者选择在社交平台上购物，电商企业需加强社交平台的建设和推广。</a:t>
            </a:r>
            <a:endParaRPr altLang="en-US" dirty="0" sz="1200" lang="zh-CN" spc="150">
              <a:latin typeface="+mn-ea"/>
            </a:endParaRPr>
          </a:p>
        </p:txBody>
      </p:sp>
      <p:sp>
        <p:nvSpPr>
          <p:cNvPr id="1049334" name="标题"/>
          <p:cNvSpPr txBox="1"/>
          <p:nvPr>
            <p:custDataLst>
              <p:tags r:id="rId8"/>
            </p:custDataLst>
          </p:nvPr>
        </p:nvSpPr>
        <p:spPr>
          <a:xfrm>
            <a:off x="9066628" y="2843681"/>
            <a:ext cx="2287172" cy="37734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r>
              <a:rPr altLang="en-US" b="1" dirty="0" lang="zh-CN" spc="300">
                <a:solidFill>
                  <a:schemeClr val="accent4"/>
                </a:solidFill>
                <a:latin typeface="+mj-ea"/>
                <a:ea typeface="+mj-ea"/>
              </a:rPr>
              <a:t>添加标题</a:t>
            </a:r>
            <a:endParaRPr altLang="en-US" b="1" dirty="0" lang="zh-CN" spc="30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电商市场的技术创新和变化</a:t>
            </a:r>
            <a:endParaRPr altLang="en-US" lang="zh-CN"/>
          </a:p>
        </p:txBody>
      </p:sp>
      <p:sp>
        <p:nvSpPr>
          <p:cNvPr id="10493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76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8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人工智能和大数据的应用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82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4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5G技术的普及和物联网的发展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88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区块链技术在电商领域的应用和前景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0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94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6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虚拟现实和增强现实技术在电商领域的创新和影响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电商市场变革的影响因素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43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43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03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政策法规的影响</a:t>
            </a:r>
            <a:endParaRPr altLang="en-US" lang="zh-CN"/>
          </a:p>
        </p:txBody>
      </p:sp>
      <p:sp>
        <p:nvSpPr>
          <p:cNvPr id="104949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98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0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6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08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政策法规对电商市场的规范和监管作用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政策法规对电商市场的竞争格局的影响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1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18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0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6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28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政策法规对电商市场的技术创新推动作用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3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政策法规对电商企业的税收优惠政策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经济环境的影响</a:t>
            </a:r>
            <a:endParaRPr altLang="en-US" lang="zh-CN"/>
          </a:p>
        </p:txBody>
      </p:sp>
      <p:sp>
        <p:nvSpPr>
          <p:cNvPr id="104957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7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57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经济增长：经济增长促进消费者购买力提升，推动电商市场发展。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通货膨胀：通货膨胀影响消费者购买力，对电商市场产生影响。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8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8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利率水平：利率水平影响消费者和企业的借贷成本，进而影响电商市场的需求和供给。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59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59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汇率水平：汇率波动影响进口商品价格和海外市场拓展，对电商市场产生影响。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社会文化环境的影响</a:t>
            </a:r>
            <a:endParaRPr altLang="en-US" lang="zh-CN"/>
          </a:p>
        </p:txBody>
      </p:sp>
      <p:sp>
        <p:nvSpPr>
          <p:cNvPr id="1049634" name="矩形: 圆角 44"/>
          <p:cNvSpPr/>
          <p:nvPr>
            <p:custDataLst>
              <p:tags r:id="rId1"/>
            </p:custDataLst>
          </p:nvPr>
        </p:nvSpPr>
        <p:spPr>
          <a:xfrm>
            <a:off x="838200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9" name="直接连接符 45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000034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36" name="标题"/>
          <p:cNvSpPr txBox="1"/>
          <p:nvPr>
            <p:custDataLst>
              <p:tags r:id="rId3"/>
            </p:custDataLst>
          </p:nvPr>
        </p:nvSpPr>
        <p:spPr>
          <a:xfrm>
            <a:off x="963096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38" name="正文"/>
          <p:cNvSpPr txBox="1"/>
          <p:nvPr>
            <p:custDataLst>
              <p:tags r:id="rId4"/>
            </p:custDataLst>
          </p:nvPr>
        </p:nvSpPr>
        <p:spPr>
          <a:xfrm>
            <a:off x="2077408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消费者行为变化：随着社交媒体的普及，消费者越来越注重品牌和口碑，对个性化、定制化产品的需求增加。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40" name="矩形: 圆角 48"/>
          <p:cNvSpPr/>
          <p:nvPr>
            <p:custDataLst>
              <p:tags r:id="rId5"/>
            </p:custDataLst>
          </p:nvPr>
        </p:nvSpPr>
        <p:spPr>
          <a:xfrm>
            <a:off x="6234908" y="228565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1" name="直接连接符 49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7396742" y="258114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42" name="标题"/>
          <p:cNvSpPr txBox="1"/>
          <p:nvPr>
            <p:custDataLst>
              <p:tags r:id="rId7"/>
            </p:custDataLst>
          </p:nvPr>
        </p:nvSpPr>
        <p:spPr>
          <a:xfrm>
            <a:off x="6359804" y="2402022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44" name="正文"/>
          <p:cNvSpPr txBox="1"/>
          <p:nvPr>
            <p:custDataLst>
              <p:tags r:id="rId8"/>
            </p:custDataLst>
          </p:nvPr>
        </p:nvSpPr>
        <p:spPr>
          <a:xfrm>
            <a:off x="7473507" y="239044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0000"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文化价值观的转变：新一代消费者的文化价值观正在发生变化，他们更加注重环保、社会责任等方面，对企业的要求也越来越高。</a:t>
            </a:r>
            <a:endParaRPr altLang="en-US" dirty="0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46" name="矩形: 圆角 53"/>
          <p:cNvSpPr/>
          <p:nvPr>
            <p:custDataLst>
              <p:tags r:id="rId9"/>
            </p:custDataLst>
          </p:nvPr>
        </p:nvSpPr>
        <p:spPr>
          <a:xfrm>
            <a:off x="838200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3" name="直接连接符 54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2000034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48" name="标题"/>
          <p:cNvSpPr txBox="1"/>
          <p:nvPr>
            <p:custDataLst>
              <p:tags r:id="rId11"/>
            </p:custDataLst>
          </p:nvPr>
        </p:nvSpPr>
        <p:spPr>
          <a:xfrm>
            <a:off x="963096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50" name="正文"/>
          <p:cNvSpPr txBox="1"/>
          <p:nvPr>
            <p:custDataLst>
              <p:tags r:id="rId12"/>
            </p:custDataLst>
          </p:nvPr>
        </p:nvSpPr>
        <p:spPr>
          <a:xfrm>
            <a:off x="2077408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社交媒体的影响：社交媒体的发展使得消费者可以更加方便地分享购物体验和评价，对电商市场的变革产生了重要影响。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652" name="矩形: 圆角 57"/>
          <p:cNvSpPr/>
          <p:nvPr>
            <p:custDataLst>
              <p:tags r:id="rId13"/>
            </p:custDataLst>
          </p:nvPr>
        </p:nvSpPr>
        <p:spPr>
          <a:xfrm>
            <a:off x="6234908" y="3870916"/>
            <a:ext cx="5118825" cy="1386116"/>
          </a:xfrm>
          <a:prstGeom prst="roundRect">
            <a:avLst>
              <a:gd name="adj" fmla="val 5124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58000"/>
                </a:schemeClr>
              </a:gs>
            </a:gsLst>
            <a:lin ang="10800000" scaled="1"/>
          </a:gradFill>
          <a:ln w="9525"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55" name="直接连接符 58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7396742" y="4166401"/>
            <a:ext cx="0" cy="795658"/>
          </a:xfrm>
          <a:prstGeom prst="line"/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654" name="标题"/>
          <p:cNvSpPr txBox="1"/>
          <p:nvPr>
            <p:custDataLst>
              <p:tags r:id="rId15"/>
            </p:custDataLst>
          </p:nvPr>
        </p:nvSpPr>
        <p:spPr>
          <a:xfrm>
            <a:off x="6359804" y="3986673"/>
            <a:ext cx="1036831" cy="1154263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9656" name="正文"/>
          <p:cNvSpPr txBox="1"/>
          <p:nvPr>
            <p:custDataLst>
              <p:tags r:id="rId16"/>
            </p:custDataLst>
          </p:nvPr>
        </p:nvSpPr>
        <p:spPr>
          <a:xfrm>
            <a:off x="7473507" y="3975707"/>
            <a:ext cx="3791205" cy="1177005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50000"/>
              </a:lnSpc>
              <a:spcAft>
                <a:spcPts val="1000"/>
              </a:spcAft>
            </a:pPr>
            <a:r>
              <a:rPr altLang="en-US" dirty="0" sz="13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地域文化差异：不同地域的消费者有着不同的文化背景和消费习惯，电商企业需要针对不同地域的市场制定不同的营销策略。</a:t>
            </a:r>
            <a:endParaRPr altLang="en-US" dirty="0" sz="13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技术创新的影响</a:t>
            </a:r>
            <a:endParaRPr altLang="en-US" lang="zh-CN"/>
          </a:p>
        </p:txBody>
      </p:sp>
      <p:sp>
        <p:nvSpPr>
          <p:cNvPr id="104969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人工智能技术：提高电商平台的智能化水平，提升用户体验和购物效率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区块链技术：保障电商交易的安全性和透明度，降低信任成本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物联网技术：实现商品的智能化和可追溯性，提升供应链的效率和可靠性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5G技术：提升电商平台的网络速度和稳定性，促进直播电商等新业态的发展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电商市场变革的机遇和挑战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75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76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04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电商市场变革的机遇</a:t>
            </a:r>
            <a:endParaRPr altLang="en-US" lang="zh-CN"/>
          </a:p>
        </p:txBody>
      </p:sp>
      <p:sp>
        <p:nvSpPr>
          <p:cNvPr id="1049816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18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数字化转型加速，电商企业将获得更多商业机会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2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4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26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人工智能、大数据等新技术应用，提升电商运营效率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8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0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2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跨境电商的兴起，为国内电商企业拓展海外市场提供机会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4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8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消费者行为变化，为电商企业提供更多创新商业模式的机会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电商市场变革的挑战</a:t>
            </a:r>
            <a:endParaRPr altLang="en-US" lang="zh-CN"/>
          </a:p>
        </p:txBody>
      </p:sp>
      <p:sp>
        <p:nvSpPr>
          <p:cNvPr id="104987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88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法律法规：电商市场需要遵守的法律法规越来越多，企业需要不断更新自身的合规策略。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8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竞争激烈：随着电商市场的不断扩大，竞争也日益激烈，企业需要不断提升自身的竞争力。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技术更新：随着技术的不断更新，电商企业需要不断升级自身的技术架构和系统。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89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数据安全：电商市场涉及到大量的用户数据和交易数据，数据安全成为了一个重要的挑战。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电商市场变革的风险和防范措施</a:t>
            </a:r>
            <a:endParaRPr altLang="en-US" lang="zh-CN"/>
          </a:p>
        </p:txBody>
      </p:sp>
      <p:sp>
        <p:nvSpPr>
          <p:cNvPr id="104993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3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风险：技术更新换代快，需要不断投入研发和升级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3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4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风险：竞争激烈，价格战和营销战频发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4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风险：法律法规不完善，存在法律风险和合规问题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94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5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风险：数据安全和隐私保护问题突出，需要加强数据管理和隐私保护措施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>
                <a:solidFill>
                  <a:schemeClr val="accent1"/>
                </a:solidFill>
              </a:rPr>
              <a:t>电商市场变革的发展策略</a:t>
            </a:r>
            <a:endParaRPr altLang="en-US" lang="zh-CN">
              <a:solidFill>
                <a:schemeClr val="accent1"/>
              </a:solidFill>
            </a:endParaRPr>
          </a:p>
        </p:txBody>
      </p:sp>
      <p:sp>
        <p:nvSpPr>
          <p:cNvPr id="1049994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章节副标题</a:t>
            </a:r>
            <a:endParaRPr altLang="en-US" lang="zh-CN">
              <a:solidFill>
                <a:schemeClr val="dk1"/>
              </a:solidFill>
            </a:endParaRPr>
          </a:p>
        </p:txBody>
      </p:sp>
      <p:sp>
        <p:nvSpPr>
          <p:cNvPr id="104999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zh-CN" lang="en-US">
                <a:gradFill>
                  <a:gsLst>
                    <a:gs pos="71000">
                      <a:schemeClr val="accent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rPr>
              <a:t>05</a:t>
            </a:r>
            <a:endParaRPr altLang="zh-CN" lang="en-US">
              <a:gradFill>
                <a:gsLst>
                  <a:gs pos="71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0"/>
              </a:gra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提升用户体验和服务质量</a:t>
            </a:r>
            <a:endParaRPr altLang="en-US" lang="zh-CN"/>
          </a:p>
        </p:txBody>
      </p:sp>
      <p:sp>
        <p:nvSpPr>
          <p:cNvPr id="1050052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56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8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0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2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064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66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068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快速配送：提高物流效率，缩短配送时间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0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优质客服支持：提供专业、友好的客服服务，解决用户问题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2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优化购物流程：简化购物步骤，提高购物便利性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074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个性化推荐：利用大数据分析用户需求，提供定制化推荐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加强品牌建设和营销推广</a:t>
            </a:r>
            <a:endParaRPr altLang="en-US" lang="zh-CN"/>
          </a:p>
        </p:txBody>
      </p:sp>
      <p:sp>
        <p:nvSpPr>
          <p:cNvPr id="105011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1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用户体验：注重用户体验，提供优质的产品和服务，提高用户满意度和忠诚度。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2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品牌建设：通过提升产品质量、优化产品设计、加强品牌宣传等方式，提高品牌知名度和美誉度。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3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营销推广：利用社交媒体、搜索引擎、广告投放等多种渠道，扩大品牌曝光度和销售量。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4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数据分析：通过数据分析，了解用户需求和市场趋势，制定针对性的营销策略和品牌建设方案。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创新商业模式和业态形式</a:t>
            </a:r>
            <a:endParaRPr altLang="en-US" lang="zh-CN"/>
          </a:p>
        </p:txBody>
      </p:sp>
      <p:sp>
        <p:nvSpPr>
          <p:cNvPr id="105018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8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线上线下融合：通过线下门店与线上平台的结合，提供更全面的消费体验。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9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社交电商：利用社交媒体平台，通过用户口碑和社交关系链拓展电商业务。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19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9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跨境电商：突破地域限制，将商品销售到全球市场，满足不同国家和地区的消费需求。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0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0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内容电商：通过优质内容吸引用户，将内容与商品销售相结合，提升用户转化率。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加强合作和资源整合，提升竞争力</a:t>
            </a:r>
            <a:endParaRPr altLang="en-US" lang="zh-CN"/>
          </a:p>
        </p:txBody>
      </p:sp>
      <p:sp>
        <p:nvSpPr>
          <p:cNvPr id="105024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4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合作与资源整合是电商市场变革的关键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5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5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5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联合产业链上下游企业，共同应对市场变化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5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26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优化资源配置，提高企业运营效率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26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26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26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加强与优秀企业的合作，共同开拓市场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zh-CN" lang="en-US">
                <a:noFill/>
              </a:rPr>
              <a:t>Thank you</a:t>
            </a:r>
            <a:endParaRPr altLang="zh-CN" lang="en-US">
              <a:noFill/>
            </a:endParaRPr>
          </a:p>
        </p:txBody>
      </p:sp>
      <p:sp>
        <p:nvSpPr>
          <p:cNvPr id="1050308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dk1"/>
                </a:solidFill>
              </a:rPr>
              <a:t>感谢观看</a:t>
            </a:r>
            <a:endParaRPr altLang="en-US" lang="zh-CN">
              <a:solidFill>
                <a:schemeClr val="dk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1.0"/>
  <p:tag name="KSO_WM_BEAUTIFY_FLAG" val="#wm#"/>
  <p:tag name="KSO_WM_UNIT_PRESET_TEXT" val="添加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TYPE" val="i"/>
  <p:tag name="KSO_WM_UNIT_INDEX" val="3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30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1230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30"/>
  <p:tag name="KSO_WM_SPECIAL_SOURCE" val="bdnull"/>
  <p:tag name="KSO_WM_TEMPLATE_THUMBS_INDEX" val="1、9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30_1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TEXT_FILL_FORE_SCHEMECOLOR_INDEX_BRIGHTNESS" val="0.4"/>
  <p:tag name="KSO_WM_UNIT_TEXT_FILL_FORE_SCHEMECOLOR_INDEX" val="13"/>
  <p:tag name="KSO_WM_UNIT_TEXT_FILL_TYPE" val="1"/>
  <p:tag name="KSO_WM_UNIT_PRESET_TEXT" val="单击此处添加副标题"/>
</p:tagLst>
</file>

<file path=ppt/tags/tag94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custom20231230_1*f*5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SUBTYPE" val="g"/>
  <p:tag name="KSO_WM_UNIT_TEXT_FILL_FORE_SCHEMECOLOR_INDEX_BRIGHTNESS" val="0.4"/>
  <p:tag name="KSO_WM_UNIT_TEXT_FILL_FORE_SCHEMECOLOR_INDEX" val="13"/>
  <p:tag name="KSO_WM_UNIT_TEXT_FILL_TYPE" val="1"/>
  <p:tag name="KSO_WM_UNIT_PRESET_TEXT" val="稻壳学院"/>
</p:tagLst>
</file>

<file path=ppt/tags/tag95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30_1*f*4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.67"/>
  <p:tag name="KSO_WM_UNIT_FILL_FORE_SCHEMECOLOR_INDEX_1_TRANS" val="0"/>
  <p:tag name="KSO_WM_UNIT_FILL_FORE_SCHEMECOLOR_INDEX_2_BRIGHTNESS" val="0.4"/>
  <p:tag name="KSO_WM_UNIT_FILL_FORE_SCHEMECOLOR_INDEX_2" val="5"/>
  <p:tag name="KSO_WM_UNIT_FILL_FORE_SCHEMECOLOR_INDEX_2_POS" val="1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14"/>
  <p:tag name="KSO_WM_UNIT_TEXT_FILL_TYPE" val="1"/>
  <p:tag name="KSO_WM_UNIT_PRESET_TEXT" val="汇报人：WPS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30_1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PRESET_TEXT" val="单击此处 添加文档标题"/>
</p:tagLst>
</file>

<file path=ppt/tags/tag97.xml><?xml version="1.0" encoding="utf-8"?>
<p:tagLst xmlns:p="http://schemas.openxmlformats.org/presentationml/2006/main">
  <p:tag name="KSO_WM_SLIDE_ID" val="custom2023123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30"/>
  <p:tag name="KSO_WM_SLIDE_LAYOUT" val="a_b_f"/>
  <p:tag name="KSO_WM_SLIDE_LAYOUT_CNT" val="1_1_2"/>
  <p:tag name="KSO_WM_SLIDE_TYPE" val="title"/>
  <p:tag name="KSO_WM_SLIDE_SUBTYPE" val="pureTxt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5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5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UNIT_TEXT_FORE_SCHEMECOLOR_INDEX_BRIGHTNESS" val="0.4"/>
  <p:tag name="KSO_WM_UNIT_TEXT_FORE_SCHEMECOLOR_INDEX" val="5"/>
  <p:tag name="KSO_WM_UNIT_TEXT_LINE_FILL_TYPE" val="2"/>
  <p:tag name="KSO_WM_DIAGRAM_GROUP_CODE" val="l1-1"/>
  <p:tag name="KSO_WM_UNIT_PRESET_TEXT" val="CONTENTS"/>
</p:tagLst>
</file>

<file path=ppt/tags/tag100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1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230_5*l_h_a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230_5*l_h_i*1_1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1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2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230_5*l_h_a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230_5*l_h_i*1_2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2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3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230_5*l_h_a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230_5*l_h_i*1_3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3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4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230_5*l_h_a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230_5*l_h_i*1_4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4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5_2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230_5*l_h_a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3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230_5*l_h_i*1_5_1"/>
  <p:tag name="KSO_WM_TEMPLATE_CATEGORY" val="custom"/>
  <p:tag name="KSO_WM_TEMPLATE_INDEX" val="20231230"/>
  <p:tag name="KSO_WM_UNIT_LAYERLEVEL" val="1_1_1"/>
  <p:tag name="KSO_WM_TAG_VERSION" val="1.0"/>
  <p:tag name="KSO_WM_BEAUTIFY_FLAG" val="#wm#"/>
  <p:tag name="KSO_WM_UNIT_TEXT_FILL_FORE_SCHEMECOLOR_INDEX_1_BRIGHTNESS" val="0"/>
  <p:tag name="KSO_WM_UNIT_TEXT_FILL_FORE_SCHEMECOLOR_INDEX_1" val="5"/>
  <p:tag name="KSO_WM_UNIT_TEXT_FILL_FORE_SCHEMECOLOR_INDEX_1_POS" val="0.6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6000000238418579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LINE_FORE_SCHEMECOLOR_INDEX_BRIGHTNESS" val="0.8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custom20231230_5*l_h_i*1_5_3"/>
  <p:tag name="KSO_WM_TEMPLATE_CATEGORY" val="custom"/>
  <p:tag name="KSO_WM_TEMPLATE_INDEX" val="20231230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78.25,&quot;width&quot;:829.5500000000001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0.xml><?xml version="1.0" encoding="utf-8"?>
<p:tagLst xmlns:p="http://schemas.openxmlformats.org/presentationml/2006/main">
  <p:tag name="KSO_WM_SLIDE_ID" val="custom2023123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30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2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1"/>
</p:tagLst>
</file>

<file path=ppt/tags/tag124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16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2"/>
</p:tagLst>
</file>

<file path=ppt/tags/tag164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8_3*l_h_f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258_3*l_h_a*1_1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8_3*l_h_f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258_3*l_h_a*1_2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8_3*l_h_f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258_3*l_h_a*1_3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5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8_3*l_h_f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UNIT_TEXT_FILL_FORE_SCHEMECOLOR_INDEX_BRIGHTNESS" val="0.35"/>
  <p:tag name="KSO_WM_UNIT_TEXT_FILL_TYPE" val="1"/>
  <p:tag name="KSO_WM_DIAGRAM_VERSION" val="3"/>
  <p:tag name="KSO_WM_DIAGRAM_COLOR_TRICK" val="2"/>
  <p:tag name="KSO_WM_DIAGRAM_COLOR_TEXT_CAN_REMOVE" val="n"/>
  <p:tag name="KSO_WM_DIAGRAM_GROUP_CODE" val="l1-1"/>
  <p:tag name="KSO_WM_UNIT_PRESET_TEXT" val="单击此处输入你的项正文，文字是您思想的提炼，请尽量言简意赅的阐述观点。单击此处输入你的项正文，文字是您思想的提炼，请尽量言简意赅的阐述观点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258_3*l_h_a*1_4_1"/>
  <p:tag name="KSO_WM_TEMPLATE_CATEGORY" val="diagram"/>
  <p:tag name="KSO_WM_TEMPLATE_INDEX" val="20231258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UNIT_PRESET_TEXT" val="添加标题"/>
  <p:tag name="KSO_WM_UNIT_TEXT_FILL_FORE_SCHEMECOLOR_INDEX" val="8"/>
  <p:tag name="KSO_WM_DIAGRAM_MAX_ITEMCNT" val="4"/>
  <p:tag name="KSO_WM_DIAGRAM_MIN_ITEMCNT" val="2"/>
  <p:tag name="KSO_WM_DIAGRAM_VIRTUALLY_FRAME" val="{&quot;height&quot;:144.5,&quot;width&quot;:819.2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3"/>
</p:tagLst>
</file>

<file path=ppt/tags/tag20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38_3*l_h_i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38_3*l_h_i*1_1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38_3*l_h_a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38_3*l_h_f*1_1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38_3*l_h_i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38_3*l_h_i*1_2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38_3*l_h_a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38_3*l_h_f*1_2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38_3*l_h_i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38_3*l_h_i*1_3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38_3*l_h_a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38_3*l_h_f*1_3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38_3*l_h_i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800000011920929,&quot;colorType&quot;:1,&quot;foreColorIndex&quot;:5,&quot;pos&quot;:1,&quot;transparency&quot;:0.41999998688697815}],&quot;type&quot;:3},&quot;glow&quot;:{&quot;colorType&quot;:0},&quot;line&quot;:{&quot;gradient&quot;:[{&quot;brightness&quot;:0.800000011920929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38_3*l_h_i*1_4_2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5299999713897705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38_3*l_h_a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38_3*l_h_f*1_4_1"/>
  <p:tag name="KSO_WM_TEMPLATE_CATEGORY" val="diagram"/>
  <p:tag name="KSO_WM_TEMPLATE_INDEX" val="2023163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,文字是您思想的提炼,请尽量言简意赅的阐述观点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3.9219665527344,&quot;width&quot;:862.966552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27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4"/>
</p:tagLst>
</file>

<file path=ppt/tags/tag272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7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TEXT_FILL_FORE_SCHEMECOLOR_INDEX_BRIGHTNESS" val="0"/>
  <p:tag name="KSO_WM_UNIT_TEXT_FILL_FORE_SCHEMECOLOR_INDEX" val="13"/>
  <p:tag name="KSO_WM_UNIT_TEXT_FILL_TYPE" val="1"/>
  <p:tag name="KSO_WM_UNIT_PRESET_TEXT" val="章节副标题"/>
</p:tagLst>
</file>

<file path=ppt/tags/tag30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30_7*e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TEXT_FILL_FORE_SCHEMECOLOR_INDEX_1_BRIGHTNESS" val="0"/>
  <p:tag name="KSO_WM_UNIT_TEXT_FILL_FORE_SCHEMECOLOR_INDEX_1" val="5"/>
  <p:tag name="KSO_WM_UNIT_TEXT_FILL_FORE_SCHEMECOLOR_INDEX_1_POS" val="0.71"/>
  <p:tag name="KSO_WM_UNIT_TEXT_FILL_FORE_SCHEMECOLOR_INDEX_1_TRANS" val="0"/>
  <p:tag name="KSO_WM_UNIT_TEXT_FILL_FORE_SCHEMECOLOR_INDEX_2_BRIGHTNESS" val="0.4"/>
  <p:tag name="KSO_WM_UNIT_TEXT_FILL_FORE_SCHEMECOLOR_INDEX_2" val="5"/>
  <p:tag name="KSO_WM_UNIT_TEXT_FILL_FORE_SCHEMECOLOR_INDEX_2_POS" val="1"/>
  <p:tag name="KSO_WM_UNIT_TEXT_FILL_FORE_SCHEMECOLOR_INDEX_2_TRANS" val="0"/>
  <p:tag name="KSO_WM_UNIT_TEXT_FILL_GRADIENT_TYPE" val="0"/>
  <p:tag name="KSO_WM_UNIT_TEXT_FILL_GRADIENT_ANGLE" val="45"/>
  <p:tag name="KSO_WM_UNIT_TEXT_FILL_GRADIENT_DIRECTION" val="0"/>
  <p:tag name="KSO_WM_UNIT_TEXT_FILL_TYPE" val="3"/>
  <p:tag name="KSO_WM_UNIT_PRESET_TEXT" val="05"/>
</p:tagLst>
</file>

<file path=ppt/tags/tag308.xml><?xml version="1.0" encoding="utf-8"?>
<p:tagLst xmlns:p="http://schemas.openxmlformats.org/presentationml/2006/main">
  <p:tag name="KSO_WM_SLIDE_ID" val="custom2023123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30"/>
  <p:tag name="KSO_WM_SLIDE_TYPE" val="sectionTitle"/>
  <p:tag name="KSO_WM_SLIDE_SUBTYPE" val="pureTxt"/>
  <p:tag name="KSO_WM_SLIDE_LAYOUT" val="a_b_e"/>
  <p:tag name="KSO_WM_SLIDE_LAYOUT_CNT" val="1_1_1"/>
  <p:tag name="KSO_WM_SPECIAL_SOURCE" val="bdnull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30_9*b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36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1230_9*a*1"/>
  <p:tag name="KSO_WM_TEMPLATE_CATEGORY" val="custom"/>
  <p:tag name="KSO_WM_TEMPLATE_INDEX" val="2023123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363.xml><?xml version="1.0" encoding="utf-8"?>
<p:tagLst xmlns:p="http://schemas.openxmlformats.org/presentationml/2006/main">
  <p:tag name="KSO_WM_SLIDE_ID" val="custom2023123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30"/>
  <p:tag name="KSO_WM_SLIDE_TYPE" val="endPage"/>
  <p:tag name="KSO_WM_SLIDE_SUBTYPE" val="pureTxt"/>
  <p:tag name="KSO_WM_SLIDE_LAYOUT" val="a_b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紫色商务">
      <a:dk1>
        <a:srgbClr val="333333"/>
      </a:dk1>
      <a:lt1>
        <a:srgbClr val="FFFFFF"/>
      </a:lt1>
      <a:dk2>
        <a:srgbClr val="1A0C1E"/>
      </a:dk2>
      <a:lt2>
        <a:srgbClr val="F7EDFD"/>
      </a:lt2>
      <a:accent1>
        <a:srgbClr val="7022E2"/>
      </a:accent1>
      <a:accent2>
        <a:srgbClr val="DC6FFB"/>
      </a:accent2>
      <a:accent3>
        <a:srgbClr val="2F43FF"/>
      </a:accent3>
      <a:accent4>
        <a:srgbClr val="BF45AE"/>
      </a:accent4>
      <a:accent5>
        <a:srgbClr val="AB7859"/>
      </a:accent5>
      <a:accent6>
        <a:srgbClr val="A239ED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2024-01-06T05:50:47Z</dcterms:created>
  <dcterms:modified xsi:type="dcterms:W3CDTF">2024-01-06T05:50:47Z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dc36fda19f9f48b2a06cdf3b83b1ce2b_21</vt:lpwstr>
  </property>
</Properties>
</file>