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3023" r:id="rId1"/>
    <p:sldMasterId id="2147503060" r:id="rId2"/>
  </p:sldMasterIdLst>
  <p:notesMasterIdLst>
    <p:notesMasterId r:id="rId3"/>
  </p:notesMasterIdLst>
  <p:sldIdLst>
    <p:sldId id="8901" r:id="rId4"/>
    <p:sldId id="8905" r:id="rId5"/>
    <p:sldId id="8908" r:id="rId6"/>
    <p:sldId id="8911" r:id="rId7"/>
    <p:sldId id="8914" r:id="rId8"/>
    <p:sldId id="8917" r:id="rId9"/>
    <p:sldId id="8920" r:id="rId10"/>
    <p:sldId id="8923" r:id="rId11"/>
    <p:sldId id="8926" r:id="rId12"/>
    <p:sldId id="8929" r:id="rId13"/>
    <p:sldId id="8932" r:id="rId14"/>
    <p:sldId id="8935" r:id="rId15"/>
    <p:sldId id="8938" r:id="rId16"/>
    <p:sldId id="8941" r:id="rId17"/>
    <p:sldId id="8944" r:id="rId18"/>
    <p:sldId id="8947" r:id="rId19"/>
    <p:sldId id="8950" r:id="rId20"/>
    <p:sldId id="8953" r:id="rId21"/>
    <p:sldId id="8956" r:id="rId22"/>
    <p:sldId id="8959" r:id="rId23"/>
    <p:sldId id="8962" r:id="rId24"/>
    <p:sldId id="8965" r:id="rId25"/>
    <p:sldId id="8968" r:id="rId26"/>
    <p:sldId id="8971" r:id="rId27"/>
    <p:sldId id="8974" r:id="rId28"/>
    <p:sldId id="8977" r:id="rId29"/>
    <p:sldId id="8980"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68"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pn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image" Target="../media/image2.png"/><Relationship Id="rId8" Type="http://schemas.openxmlformats.org/officeDocument/2006/relationships/tags" Target="../tags/tag6.xml"/><Relationship Id="rId9" Type="http://schemas.openxmlformats.org/officeDocument/2006/relationships/image" Target="../media/image3.png"/><Relationship Id="rId10" Type="http://schemas.openxmlformats.org/officeDocument/2006/relationships/tags" Target="../tags/tag7.xml"/><Relationship Id="rId11" Type="http://schemas.openxmlformats.org/officeDocument/2006/relationships/tags" Target="../tags/tag8.xml"/><Relationship Id="rId12" Type="http://schemas.openxmlformats.org/officeDocument/2006/relationships/tags" Target="../tags/tag9.xml"/><Relationship Id="rId13" Type="http://schemas.openxmlformats.org/officeDocument/2006/relationships/image" Target="../media/image4.png"/><Relationship Id="rId14" Type="http://schemas.openxmlformats.org/officeDocument/2006/relationships/tags" Target="../tags/tag10.xml"/><Relationship Id="rId15" Type="http://schemas.openxmlformats.org/officeDocument/2006/relationships/image" Target="../media/image5.png"/><Relationship Id="rId16" Type="http://schemas.openxmlformats.org/officeDocument/2006/relationships/tags" Target="../tags/tag11.xml"/><Relationship Id="rId17" Type="http://schemas.openxmlformats.org/officeDocument/2006/relationships/tags" Target="../tags/tag12.xml"/><Relationship Id="rId18" Type="http://schemas.openxmlformats.org/officeDocument/2006/relationships/tags" Target="../tags/tag13.xml"/><Relationship Id="rId19" Type="http://schemas.openxmlformats.org/officeDocument/2006/relationships/tags" Target="../tags/tag14.xml"/><Relationship Id="rId2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image" Target="../media/image6.png"/><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tags" Target="../tags/tag19.xml"/><Relationship Id="rId7" Type="http://schemas.openxmlformats.org/officeDocument/2006/relationships/tags" Target="../tags/tag20.xml"/><Relationship Id="rId8" Type="http://schemas.openxmlformats.org/officeDocument/2006/relationships/tags" Target="../tags/tag21.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image" Target="../media/image6.png"/><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image" Target="../media/image1.png"/><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image" Target="../media/image2.png"/><Relationship Id="rId8" Type="http://schemas.openxmlformats.org/officeDocument/2006/relationships/tags" Target="../tags/tag34.xml"/><Relationship Id="rId9" Type="http://schemas.openxmlformats.org/officeDocument/2006/relationships/image" Target="../media/image3.png"/><Relationship Id="rId10" Type="http://schemas.openxmlformats.org/officeDocument/2006/relationships/tags" Target="../tags/tag35.xml"/><Relationship Id="rId11" Type="http://schemas.openxmlformats.org/officeDocument/2006/relationships/tags" Target="../tags/tag36.xml"/><Relationship Id="rId12" Type="http://schemas.openxmlformats.org/officeDocument/2006/relationships/tags" Target="../tags/tag37.xml"/><Relationship Id="rId13" Type="http://schemas.openxmlformats.org/officeDocument/2006/relationships/image" Target="../media/image4.png"/><Relationship Id="rId14" Type="http://schemas.openxmlformats.org/officeDocument/2006/relationships/tags" Target="../tags/tag38.xml"/><Relationship Id="rId15" Type="http://schemas.openxmlformats.org/officeDocument/2006/relationships/image" Target="../media/image5.png"/><Relationship Id="rId16" Type="http://schemas.openxmlformats.org/officeDocument/2006/relationships/tags" Target="../tags/tag39.xml"/><Relationship Id="rId17" Type="http://schemas.openxmlformats.org/officeDocument/2006/relationships/tags" Target="../tags/tag40.xml"/><Relationship Id="rId18" Type="http://schemas.openxmlformats.org/officeDocument/2006/relationships/tags" Target="../tags/tag41.xml"/><Relationship Id="rId1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image" Target="../media/image6.png"/><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image" Target="../media/image6.png"/><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tags" Target="../tags/tag55.xml"/><Relationship Id="rId8" Type="http://schemas.openxmlformats.org/officeDocument/2006/relationships/tags" Target="../tags/tag56.xml"/><Relationship Id="rId9" Type="http://schemas.openxmlformats.org/officeDocument/2006/relationships/tags" Target="../tags/tag57.xml"/><Relationship Id="rId10" Type="http://schemas.openxmlformats.org/officeDocument/2006/relationships/tags" Target="../tags/tag58.xml"/><Relationship Id="rId11" Type="http://schemas.openxmlformats.org/officeDocument/2006/relationships/tags" Target="../tags/tag59.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tags" Target="../tags/tag61.xml"/><Relationship Id="rId3" Type="http://schemas.openxmlformats.org/officeDocument/2006/relationships/image" Target="../media/image6.png"/><Relationship Id="rId4" Type="http://schemas.openxmlformats.org/officeDocument/2006/relationships/tags" Target="../tags/tag62.xml"/><Relationship Id="rId5" Type="http://schemas.openxmlformats.org/officeDocument/2006/relationships/tags" Target="../tags/tag63.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6.png"/><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image" Target="../media/image6.png"/><Relationship Id="rId4" Type="http://schemas.openxmlformats.org/officeDocument/2006/relationships/tags" Target="../tags/tag73.xml"/><Relationship Id="rId5" Type="http://schemas.openxmlformats.org/officeDocument/2006/relationships/tags" Target="../tags/tag74.xml"/><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image" Target="../media/image6.png"/><Relationship Id="rId4" Type="http://schemas.openxmlformats.org/officeDocument/2006/relationships/tags" Target="../tags/tag79.xml"/><Relationship Id="rId5" Type="http://schemas.openxmlformats.org/officeDocument/2006/relationships/tags" Target="../tags/tag80.xml"/><Relationship Id="rId6" Type="http://schemas.openxmlformats.org/officeDocument/2006/relationships/tags" Target="../tags/tag81.xml"/><Relationship Id="rId7" Type="http://schemas.openxmlformats.org/officeDocument/2006/relationships/tags" Target="../tags/tag82.xml"/><Relationship Id="rId8" Type="http://schemas.openxmlformats.org/officeDocument/2006/relationships/tags" Target="../tags/tag83.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image" Target="../media/image1.png"/><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image" Target="../media/image2.png"/><Relationship Id="rId8" Type="http://schemas.openxmlformats.org/officeDocument/2006/relationships/tags" Target="../tags/tag89.xml"/><Relationship Id="rId9" Type="http://schemas.openxmlformats.org/officeDocument/2006/relationships/image" Target="../media/image3.png"/><Relationship Id="rId10" Type="http://schemas.openxmlformats.org/officeDocument/2006/relationships/tags" Target="../tags/tag90.xml"/><Relationship Id="rId11" Type="http://schemas.openxmlformats.org/officeDocument/2006/relationships/tags" Target="../tags/tag91.xml"/><Relationship Id="rId12" Type="http://schemas.openxmlformats.org/officeDocument/2006/relationships/image" Target="../media/image4.png"/><Relationship Id="rId13" Type="http://schemas.openxmlformats.org/officeDocument/2006/relationships/tags" Target="../tags/tag92.xml"/><Relationship Id="rId14" Type="http://schemas.openxmlformats.org/officeDocument/2006/relationships/image" Target="../media/image5.png"/><Relationship Id="rId15" Type="http://schemas.openxmlformats.org/officeDocument/2006/relationships/tags" Target="../tags/tag93.xml"/><Relationship Id="rId16" Type="http://schemas.openxmlformats.org/officeDocument/2006/relationships/tags" Target="../tags/tag94.xml"/><Relationship Id="rId17" Type="http://schemas.openxmlformats.org/officeDocument/2006/relationships/tags" Target="../tags/tag95.xml"/><Relationship Id="rId18" Type="http://schemas.openxmlformats.org/officeDocument/2006/relationships/tags" Target="../tags/tag96.xml"/><Relationship Id="rId1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8" name="矩形 15"/>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70" name="矩形 14"/>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5" name="图片 12"/>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57"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59" name="图片 11"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61"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672" name="标题 9"/>
          <p:cNvSpPr txBox="1">
            <a:spLocks noGrp="1"/>
          </p:cNvSpPr>
          <p:nvPr>
            <p:ph type="title" idx="5" hasCustomPrompt="1"/>
            <p:custDataLst>
              <p:tags r:id="rId10"/>
            </p:custDataLst>
          </p:nvPr>
        </p:nvSpPr>
        <p:spPr>
          <a:xfrm>
            <a:off x="2757805" y="1013460"/>
            <a:ext cx="6718935" cy="281876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sp>
        <p:nvSpPr>
          <p:cNvPr id="1048674" name="文本占位符 8"/>
          <p:cNvSpPr txBox="1">
            <a:spLocks noGrp="1"/>
          </p:cNvSpPr>
          <p:nvPr>
            <p:ph type="body" idx="4" hasCustomPrompt="1"/>
            <p:custDataLst>
              <p:tags r:id="rId11"/>
            </p:custDataLst>
          </p:nvPr>
        </p:nvSpPr>
        <p:spPr>
          <a:xfrm>
            <a:off x="2757170" y="4084955"/>
            <a:ext cx="6719570" cy="352425"/>
          </a:xfrm>
          <a:prstGeom prst="rect"/>
          <a:noFill/>
        </p:spPr>
        <p:txBody>
          <a:bodyPr anchor="t" rtlCol="0" wrap="square">
            <a:spAutoFit/>
          </a:bodyPr>
          <a:lstStyle>
            <a:lvl1pPr algn="ctr" defTabSz="914400" eaLnBrk="1" fontAlgn="auto" hangingPunct="1" latinLnBrk="0" marL="0" marR="0" rtl="0">
              <a:lnSpc>
                <a:spcPct val="100000"/>
              </a:lnSpc>
              <a:buClrTx/>
              <a:buSzTx/>
              <a:buFontTx/>
              <a:buNone/>
              <a:defRPr baseline="0" b="1" cap="none" sz="1600" i="0" kern="1200" kumimoji="0" noProof="1" normalizeH="0" spc="0" strike="noStrike" u="none">
                <a:solidFill>
                  <a:schemeClr val="accent2">
                    <a:alpha val="45000"/>
                  </a:schemeClr>
                </a:solidFill>
                <a:latin typeface="+mj-ea"/>
                <a:ea typeface="+mj-ea"/>
                <a:cs typeface="微软雅黑" panose="020B0503020204020204" charset="-122"/>
              </a:defRPr>
            </a:lvl1pPr>
          </a:lstStyle>
          <a:p>
            <a:pPr algn="ctr" lvl="0"/>
            <a:r>
              <a:rPr>
                <a:sym typeface="+mn-ea"/>
              </a:rPr>
              <a:t>单击此处编辑母版副标题样式</a:t>
            </a:r>
            <a:endParaRPr>
              <a:sym typeface="+mn-ea"/>
            </a:endParaRPr>
          </a:p>
        </p:txBody>
      </p:sp>
      <p:pic>
        <p:nvPicPr>
          <p:cNvPr id="2097163"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65" name="图片 7"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676" name="文本占位符 6"/>
          <p:cNvSpPr>
            <a:spLocks noGrp="1"/>
          </p:cNvSpPr>
          <p:nvPr>
            <p:ph type="body" idx="1" hasCustomPrompt="1"/>
            <p:custDataLst>
              <p:tags r:id="rId16"/>
            </p:custDataLst>
          </p:nvPr>
        </p:nvSpPr>
        <p:spPr>
          <a:xfrm>
            <a:off x="4746625" y="528447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j-ea"/>
                <a:ea typeface="+mj-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678" name="日期占位符 3"/>
          <p:cNvSpPr>
            <a:spLocks noGrp="1"/>
          </p:cNvSpPr>
          <p:nvPr>
            <p:ph type="dt" sz="half" idx="10"/>
            <p:custDataLst>
              <p:tags r:id="rId1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80" name="页脚占位符 4"/>
          <p:cNvSpPr>
            <a:spLocks noGrp="1"/>
          </p:cNvSpPr>
          <p:nvPr>
            <p:ph type="ftr" sz="quarter" idx="11"/>
            <p:custDataLst>
              <p:tags r:id="rId18"/>
            </p:custDataLst>
          </p:nvPr>
        </p:nvSpPr>
        <p:spPr>
          <a:xfrm>
            <a:off x="4038600" y="6356350"/>
            <a:ext cx="4114800" cy="365125"/>
          </a:xfrm>
        </p:spPr>
        <p:txBody>
          <a:bodyPr/>
          <a:p>
            <a:endParaRPr altLang="en-US" lang="zh-CN"/>
          </a:p>
        </p:txBody>
      </p:sp>
      <p:sp>
        <p:nvSpPr>
          <p:cNvPr id="1048682" name="灯片编号占位符 5"/>
          <p:cNvSpPr>
            <a:spLocks noGrp="1"/>
          </p:cNvSpPr>
          <p:nvPr>
            <p:ph type="sldNum" sz="quarter" idx="12"/>
            <p:custDataLst>
              <p:tags r:id="rId1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4" name="矩形 8"/>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6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86" name="标题"/>
          <p:cNvSpPr txBox="1">
            <a:spLocks noGrp="1"/>
          </p:cNvSpPr>
          <p:nvPr>
            <p:ph type="title" idx="2"/>
            <p:custDataLst>
              <p:tags r:id="rId4"/>
            </p:custDataLst>
          </p:nvPr>
        </p:nvSpPr>
        <p:spPr>
          <a:xfrm>
            <a:off x="608330" y="608330"/>
            <a:ext cx="10968990" cy="705485"/>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defRPr>
            </a:lvl1pPr>
          </a:lstStyle>
          <a:p>
            <a:pPr algn="ctr" lvl="0"/>
            <a:r>
              <a:rPr>
                <a:sym typeface="+mn-ea"/>
              </a:rPr>
              <a:t>单击此处编辑母版标题样式</a:t>
            </a:r>
            <a:endParaRPr>
              <a:sym typeface="+mn-ea"/>
            </a:endParaRPr>
          </a:p>
        </p:txBody>
      </p:sp>
      <p:sp>
        <p:nvSpPr>
          <p:cNvPr id="1048688" name="正文"/>
          <p:cNvSpPr txBox="1">
            <a:spLocks noGrp="1"/>
          </p:cNvSpPr>
          <p:nvPr>
            <p:ph idx="1" hasCustomPrompt="1"/>
            <p:custDataLst>
              <p:tags r:id="rId5"/>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j-ea"/>
                <a:ea typeface="+mj-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单击此处添加文本</a:t>
            </a:r>
            <a:endParaRPr dirty="0">
              <a:sym typeface="+mn-ea"/>
            </a:endParaRPr>
          </a:p>
        </p:txBody>
      </p:sp>
      <p:sp>
        <p:nvSpPr>
          <p:cNvPr id="1048690" name="日期占位符 3"/>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692"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4" name="灯片编号占位符 5"/>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696" name="矩形 6"/>
          <p:cNvSpPr/>
          <p:nvPr>
            <p:custDataLst>
              <p:tags r:id="rId1"/>
            </p:custDataLst>
          </p:nvPr>
        </p:nvSpPr>
        <p:spPr>
          <a:xfrm>
            <a:off x="0" y="6370955"/>
            <a:ext cx="12192000" cy="48641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698" name="标题 5" descr="7b0a20202020227461726765744d6f64756c65223a20226b6f6e6c696e65666f6e7473220a7d0a"/>
          <p:cNvSpPr txBox="1">
            <a:spLocks noGrp="1"/>
          </p:cNvSpPr>
          <p:nvPr>
            <p:ph type="title" idx="3" hasCustomPrompt="1"/>
            <p:custDataLst>
              <p:tags r:id="rId2"/>
            </p:custDataLst>
          </p:nvPr>
        </p:nvSpPr>
        <p:spPr>
          <a:xfrm>
            <a:off x="685800" y="271780"/>
            <a:ext cx="5461000" cy="1396365"/>
          </a:xfrm>
          <a:prstGeom prst="rect"/>
          <a:noFill/>
        </p:spPr>
        <p:txBody>
          <a:bodyPr anchor="b" anchorCtr="0" rtlCol="0" wrap="square">
            <a:noAutofit/>
          </a:bodyPr>
          <a:lstStyle>
            <a:lvl1pPr algn="l" defTabSz="914400" eaLnBrk="1" fontAlgn="auto" hangingPunct="1" latinLnBrk="0" marL="0" marR="0" rtl="0">
              <a:lnSpc>
                <a:spcPct val="100000"/>
              </a:lnSpc>
              <a:buClrTx/>
              <a:buSzTx/>
              <a:buFontTx/>
              <a:buNone/>
              <a:defRPr altLang="en-US" baseline="0" b="1" cap="none" sz="6000" i="0" kern="1200" kumimoji="0" lang="zh-CN" noProof="1" normalizeH="0" spc="0" strike="noStrike" u="none">
                <a:solidFill>
                  <a:schemeClr val="accent1">
                    <a:lumMod val="75000"/>
                  </a:schemeClr>
                </a:solidFill>
                <a:effectLst/>
                <a:latin typeface="+mj-ea"/>
                <a:ea typeface="+mj-ea"/>
                <a:cs typeface="微软雅黑" panose="020B0503020204020204" charset="-122"/>
              </a:defRPr>
            </a:lvl1pPr>
          </a:lstStyle>
          <a:p>
            <a:pPr algn="l" lvl="0">
              <a:buClrTx/>
              <a:buSzTx/>
              <a:buFontTx/>
            </a:pPr>
            <a:r>
              <a:rPr>
                <a:sym typeface="+mn-ea"/>
              </a:rPr>
              <a:t>单击编辑标题</a:t>
            </a:r>
            <a:endParaRPr>
              <a:sym typeface="+mn-ea"/>
            </a:endParaRPr>
          </a:p>
        </p:txBody>
      </p:sp>
      <p:pic>
        <p:nvPicPr>
          <p:cNvPr id="2097169" name="图片 60" descr="不同颜色的花  描述已自动生成"/>
          <p:cNvPicPr>
            <a:picLocks noChangeAspect="1"/>
          </p:cNvPicPr>
          <p:nvPr>
            <p:custDataLst>
              <p:tags r:id="rId3"/>
            </p:custDataLst>
          </p:nvPr>
        </p:nvPicPr>
        <p:blipFill>
          <a:blip xmlns:r="http://schemas.openxmlformats.org/officeDocument/2006/relationships" r:embed="rId4" cstate="print"/>
          <a:srcRect t="48205" r="36442"/>
          <a:stretch>
            <a:fillRect/>
          </a:stretch>
        </p:blipFill>
        <p:spPr>
          <a:xfrm rot="1631206">
            <a:off x="8910320" y="-527685"/>
            <a:ext cx="3985260" cy="2016125"/>
          </a:xfrm>
          <a:custGeom>
            <a:avLst/>
            <a:gdLst>
              <a:gd name="connsiteX0" fmla="*/ 1 w 4133035"/>
              <a:gd name="connsiteY0" fmla="*/ 1571167 h 2091230"/>
              <a:gd name="connsiteX1" fmla="*/ 3058899 w 4133035"/>
              <a:gd name="connsiteY1" fmla="*/ 0 h 2091230"/>
              <a:gd name="connsiteX2" fmla="*/ 4133035 w 4133035"/>
              <a:gd name="connsiteY2" fmla="*/ 2091230 h 2091230"/>
              <a:gd name="connsiteX3" fmla="*/ 0 w 4133035"/>
              <a:gd name="connsiteY3" fmla="*/ 2091230 h 2091230"/>
            </a:gdLst>
            <a:ahLst/>
            <a:cxnLst>
              <a:cxn ang="0">
                <a:pos x="connsiteX0" y="connsiteY0"/>
              </a:cxn>
              <a:cxn ang="0">
                <a:pos x="connsiteX1" y="connsiteY1"/>
              </a:cxn>
              <a:cxn ang="0">
                <a:pos x="connsiteX2" y="connsiteY2"/>
              </a:cxn>
              <a:cxn ang="0">
                <a:pos x="connsiteX3" y="connsiteY3"/>
              </a:cxn>
            </a:cxnLst>
            <a:rect l="l" t="t" r="r" b="b"/>
            <a:pathLst>
              <a:path w="4133035" h="2091230">
                <a:moveTo>
                  <a:pt x="1" y="1571167"/>
                </a:moveTo>
                <a:lnTo>
                  <a:pt x="3058899" y="0"/>
                </a:lnTo>
                <a:lnTo>
                  <a:pt x="4133035" y="2091230"/>
                </a:lnTo>
                <a:lnTo>
                  <a:pt x="0" y="2091230"/>
                </a:lnTo>
                <a:close/>
              </a:path>
            </a:pathLst>
          </a:custGeom>
        </p:spPr>
      </p:pic>
      <p:pic>
        <p:nvPicPr>
          <p:cNvPr id="2097171" name="图片 33" descr="不同颜色的花  描述已自动生成"/>
          <p:cNvPicPr>
            <a:picLocks noChangeAspect="1"/>
          </p:cNvPicPr>
          <p:nvPr>
            <p:custDataLst>
              <p:tags r:id="rId5"/>
            </p:custDataLst>
          </p:nvPr>
        </p:nvPicPr>
        <p:blipFill>
          <a:blip xmlns:r="http://schemas.openxmlformats.org/officeDocument/2006/relationships" r:embed="rId4" cstate="print"/>
          <a:srcRect l="45169" r="1742" b="65250"/>
          <a:stretch>
            <a:fillRect/>
          </a:stretch>
        </p:blipFill>
        <p:spPr>
          <a:xfrm rot="1631206">
            <a:off x="-715010" y="5714365"/>
            <a:ext cx="4537710" cy="1844675"/>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00" name="日期占位符 2"/>
          <p:cNvSpPr>
            <a:spLocks noGrp="1"/>
          </p:cNvSpPr>
          <p:nvPr>
            <p:ph type="dt" sz="half" idx="10"/>
            <p:custDataLst>
              <p:tags r:id="rId6"/>
            </p:custDataLst>
          </p:nvPr>
        </p:nvSpPr>
        <p:spPr>
          <a:xfrm>
            <a:off x="838200" y="6356350"/>
            <a:ext cx="2743200" cy="365125"/>
          </a:xfrm>
        </p:spPr>
        <p:txBody>
          <a:bodyPr/>
          <a:p>
            <a:fld id="{263DB197-84B0-484E-9C0F-88358ECCB797}" type="datetimeFigureOut">
              <a:rPr altLang="en-US" lang="zh-CN" smtClean="0"/>
            </a:fld>
            <a:endParaRPr altLang="en-US" lang="zh-CN"/>
          </a:p>
        </p:txBody>
      </p:sp>
      <p:sp>
        <p:nvSpPr>
          <p:cNvPr id="1048702"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04" name="灯片编号占位符 4"/>
          <p:cNvSpPr>
            <a:spLocks noGrp="1"/>
          </p:cNvSpPr>
          <p:nvPr>
            <p:ph type="sldNum" sz="quarter" idx="12"/>
            <p:custDataLst>
              <p:tags r:id="rId8"/>
            </p:custDataLst>
          </p:nvPr>
        </p:nvSpPr>
        <p:spPr>
          <a:xfrm>
            <a:off x="8610600" y="6356350"/>
            <a:ext cx="2743200" cy="365125"/>
          </a:xfrm>
        </p:spPr>
        <p:txBody>
          <a:bodyPr/>
          <a:p>
            <a:fld id="{E077DA78-E013-4A8C-AD75-63A150561B10}"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06"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08"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73"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75"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177" name="图片 10"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179"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10" name="标题 9"/>
          <p:cNvSpPr txBox="1">
            <a:spLocks noGrp="1"/>
          </p:cNvSpPr>
          <p:nvPr>
            <p:ph type="title" idx="4" hasCustomPrompt="1"/>
            <p:custDataLst>
              <p:tags r:id="rId10"/>
            </p:custDataLst>
          </p:nvPr>
        </p:nvSpPr>
        <p:spPr>
          <a:xfrm>
            <a:off x="3739515" y="3666490"/>
            <a:ext cx="4823460" cy="2073910"/>
          </a:xfrm>
          <a:prstGeom prst="rect"/>
          <a:noFill/>
        </p:spPr>
        <p:txBody>
          <a:bodyPr wrap="square">
            <a:normAutofit/>
          </a:bodyPr>
          <a:lstStyle>
            <a:lvl1pPr algn="ctr" defTabSz="914400" eaLnBrk="1" fontAlgn="ctr" hangingPunct="1" latinLnBrk="0" marL="0" marR="0" rtl="0">
              <a:lnSpc>
                <a:spcPct val="100000"/>
              </a:lnSpc>
              <a:buClrTx/>
              <a:buSzTx/>
              <a:buFontTx/>
              <a:buNone/>
              <a:defRPr altLang="en-US" baseline="0" b="1" cap="none" sz="5400" i="0" kern="1200" kumimoji="0" lang="zh-CN" noProof="1" normalizeH="0" spc="0" strike="noStrike" u="none">
                <a:solidFill>
                  <a:schemeClr val="accent1">
                    <a:lumMod val="75000"/>
                  </a:schemeClr>
                </a:solidFill>
                <a:latin typeface="+mj-ea"/>
                <a:ea typeface="+mj-ea"/>
                <a:cs typeface="微软雅黑" panose="020B0503020204020204" charset="-122"/>
                <a:sym typeface="+mn-ea"/>
              </a:defRPr>
            </a:lvl1pPr>
          </a:lstStyle>
          <a:p>
            <a:pPr algn="ctr" fontAlgn="ctr" lvl="0">
              <a:lnSpc>
                <a:spcPct val="100000"/>
              </a:lnSpc>
            </a:pPr>
            <a:r>
              <a:rPr>
                <a:sym typeface="+mn-ea"/>
              </a:rPr>
              <a:t>单击编辑标题</a:t>
            </a:r>
            <a:endParaRPr>
              <a:sym typeface="+mn-ea"/>
            </a:endParaRPr>
          </a:p>
        </p:txBody>
      </p:sp>
      <p:sp>
        <p:nvSpPr>
          <p:cNvPr id="1048712" name="文本占位符 8"/>
          <p:cNvSpPr txBox="1">
            <a:spLocks noGrp="1"/>
          </p:cNvSpPr>
          <p:nvPr>
            <p:ph type="body" idx="3" hasCustomPrompt="1"/>
            <p:custDataLst>
              <p:tags r:id="rId11"/>
            </p:custDataLst>
          </p:nvPr>
        </p:nvSpPr>
        <p:spPr>
          <a:xfrm>
            <a:off x="3740785" y="1182370"/>
            <a:ext cx="4820920" cy="2487930"/>
          </a:xfrm>
          <a:prstGeom prst="rect"/>
          <a:noFill/>
        </p:spPr>
        <p:txBody>
          <a:bodyPr anchor="b" anchorCtr="0" rtlCol="0" wrap="square">
            <a:normAutofit/>
          </a:bodyPr>
          <a:lstStyle>
            <a:lvl1pPr algn="ctr" defTabSz="914400" eaLnBrk="1" fontAlgn="auto" hangingPunct="1" latinLnBrk="0" lvl="0" marL="0" marR="0" rtl="0">
              <a:lnSpc>
                <a:spcPct val="100000"/>
              </a:lnSpc>
              <a:buClrTx/>
              <a:buSzTx/>
              <a:buFontTx/>
              <a:buNone/>
              <a:defRPr altLang="zh-CN" baseline="0" b="1" cap="none" sz="10000" i="0" kern="1200" kumimoji="0" lang="en-US" noProof="1" normalizeH="0" spc="0" strike="noStrike" u="none">
                <a:solidFill>
                  <a:schemeClr val="accent1">
                    <a:alpha val="70000"/>
                  </a:schemeClr>
                </a:solidFill>
                <a:latin typeface="+mj-ea"/>
                <a:ea typeface="+mj-ea"/>
                <a:cs typeface="仿宋" panose="02010609060101010101" charset="-122"/>
                <a:sym typeface="+mn-ea"/>
              </a:defRPr>
            </a:lvl1pPr>
          </a:lstStyle>
          <a:p>
            <a:pPr algn="ctr" lvl="0">
              <a:buClrTx/>
              <a:buSzTx/>
              <a:buFontTx/>
            </a:pPr>
            <a:r>
              <a:rPr>
                <a:sym typeface="+mn-ea"/>
              </a:rPr>
              <a:t>节编号</a:t>
            </a:r>
            <a:endParaRPr>
              <a:sym typeface="+mn-ea"/>
            </a:endParaRPr>
          </a:p>
        </p:txBody>
      </p:sp>
      <p:pic>
        <p:nvPicPr>
          <p:cNvPr id="2097181" name="VCG41N473513072" descr="图片包含 游戏机, 动物, 花, 珊瑚  描述已自动生成"/>
          <p:cNvPicPr>
            <a:picLocks noChangeAspect="1"/>
          </p:cNvPicPr>
          <p:nvPr>
            <p:custDataLst>
              <p:tags r:id="rId12"/>
            </p:custDataLst>
          </p:nvPr>
        </p:nvPicPr>
        <p:blipFill>
          <a:blip xmlns:r="http://schemas.openxmlformats.org/officeDocument/2006/relationships" r:embed="rId13" cstate="print"/>
          <a:stretch>
            <a:fillRect/>
          </a:stretch>
        </p:blipFill>
        <p:spPr>
          <a:xfrm rot="5400000">
            <a:off x="323850" y="5396865"/>
            <a:ext cx="1442085" cy="1479550"/>
          </a:xfrm>
          <a:prstGeom prst="rect"/>
        </p:spPr>
      </p:pic>
      <p:pic>
        <p:nvPicPr>
          <p:cNvPr id="2097183" name="图片 6" descr="图片包含 昆虫, 动物, 游戏机  描述已自动生成"/>
          <p:cNvPicPr>
            <a:picLocks noChangeAspect="1"/>
          </p:cNvPicPr>
          <p:nvPr>
            <p:custDataLst>
              <p:tags r:id="rId14"/>
            </p:custDataLst>
          </p:nvPr>
        </p:nvPicPr>
        <p:blipFill>
          <a:blip xmlns:r="http://schemas.openxmlformats.org/officeDocument/2006/relationships" r:embed="rId15" cstate="print"/>
          <a:stretch>
            <a:fillRect/>
          </a:stretch>
        </p:blipFill>
        <p:spPr>
          <a:xfrm>
            <a:off x="10196830" y="3087370"/>
            <a:ext cx="1533525" cy="1501775"/>
          </a:xfrm>
          <a:prstGeom prst="rect"/>
        </p:spPr>
      </p:pic>
      <p:sp>
        <p:nvSpPr>
          <p:cNvPr id="1048714"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16"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718"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20" name="矩形 10"/>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22" name="正文"/>
          <p:cNvSpPr txBox="1">
            <a:spLocks noGrp="1"/>
          </p:cNvSpPr>
          <p:nvPr>
            <p:ph idx="3" hasCustomPrompt="1"/>
            <p:custDataLst>
              <p:tags r:id="rId4"/>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4" name="正文"/>
          <p:cNvSpPr txBox="1">
            <a:spLocks noGrp="1"/>
          </p:cNvSpPr>
          <p:nvPr>
            <p:ph idx="2" hasCustomPrompt="1"/>
            <p:custDataLst>
              <p:tags r:id="rId5"/>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微软雅黑" panose="020B050302020402020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单击此处添加文本</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2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defRPr>
            </a:lvl1pPr>
          </a:lstStyle>
          <a:p>
            <a:pPr algn="ctr" lvl="0"/>
            <a:r>
              <a:rPr>
                <a:sym typeface="+mn-ea"/>
              </a:rPr>
              <a:t>单击此处编辑母版标题样式</a:t>
            </a:r>
            <a:endParaRPr>
              <a:sym typeface="+mn-ea"/>
            </a:endParaRPr>
          </a:p>
        </p:txBody>
      </p:sp>
      <p:sp>
        <p:nvSpPr>
          <p:cNvPr id="1048728" name="日期占位符 4"/>
          <p:cNvSpPr>
            <a:spLocks noGrp="1"/>
          </p:cNvSpPr>
          <p:nvPr>
            <p:ph type="dt" sz="half" idx="10"/>
            <p:custDataLst>
              <p:tags r:id="rId7"/>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30"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32" name="灯片编号占位符 6"/>
          <p:cNvSpPr>
            <a:spLocks noGrp="1"/>
          </p:cNvSpPr>
          <p:nvPr>
            <p:ph type="sldNum" sz="quarter" idx="12"/>
            <p:custDataLst>
              <p:tags r:id="rId9"/>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34" name="矩形 14"/>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7"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36" name="标题"/>
          <p:cNvSpPr txBox="1">
            <a:spLocks noGrp="1"/>
          </p:cNvSpPr>
          <p:nvPr>
            <p:ph type="title" idx="5"/>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n-ea"/>
                <a:ea typeface="+mn-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38" name="正文"/>
          <p:cNvSpPr txBox="1">
            <a:spLocks noGrp="1"/>
          </p:cNvSpPr>
          <p:nvPr>
            <p:ph idx="4"/>
            <p:custDataLst>
              <p:tags r:id="rId5"/>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0" name="标题"/>
          <p:cNvSpPr txBox="1">
            <a:spLocks noGrp="1"/>
          </p:cNvSpPr>
          <p:nvPr>
            <p:ph type="title" idx="3"/>
            <p:custDataLst>
              <p:tags r:id="rId6"/>
            </p:custDataLst>
          </p:nvPr>
        </p:nvSpPr>
        <p:spPr>
          <a:xfrm>
            <a:off x="62352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2" name="正文"/>
          <p:cNvSpPr txBox="1">
            <a:spLocks noGrp="1"/>
          </p:cNvSpPr>
          <p:nvPr>
            <p:ph idx="2"/>
            <p:custDataLst>
              <p:tags r:id="rId7"/>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7965"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indent="-227965" lvl="0"/>
            <a:r>
              <a:rPr>
                <a:sym typeface="+mn-ea"/>
              </a:rPr>
              <a:t>单击此处编辑母版文本样式</a:t>
            </a:r>
            <a:endParaRPr>
              <a:sym typeface="+mn-ea"/>
            </a:endParaRPr>
          </a:p>
          <a:p>
            <a:pPr indent="-227965" lvl="1"/>
            <a:r>
              <a:rPr>
                <a:sym typeface="+mn-ea"/>
              </a:rPr>
              <a:t>第二级</a:t>
            </a:r>
            <a:endParaRPr>
              <a:sym typeface="+mn-ea"/>
            </a:endParaRPr>
          </a:p>
          <a:p>
            <a:pPr indent="-227965" lvl="2"/>
            <a:r>
              <a:rPr>
                <a:sym typeface="+mn-ea"/>
              </a:rPr>
              <a:t>第三级</a:t>
            </a:r>
            <a:endParaRPr>
              <a:sym typeface="+mn-ea"/>
            </a:endParaRPr>
          </a:p>
          <a:p>
            <a:pPr indent="-227965" lvl="3"/>
            <a:r>
              <a:rPr>
                <a:sym typeface="+mn-ea"/>
              </a:rPr>
              <a:t>第四级</a:t>
            </a:r>
            <a:endParaRPr>
              <a:sym typeface="+mn-ea"/>
            </a:endParaRPr>
          </a:p>
          <a:p>
            <a:pPr indent="-227965" lvl="4"/>
            <a:r>
              <a:rPr>
                <a:sym typeface="+mn-ea"/>
              </a:rPr>
              <a:t>第五级</a:t>
            </a:r>
            <a:endParaRPr>
              <a:sym typeface="+mn-ea"/>
            </a:endParaRPr>
          </a:p>
        </p:txBody>
      </p:sp>
      <p:sp>
        <p:nvSpPr>
          <p:cNvPr id="1048744" name="标题"/>
          <p:cNvSpPr txBox="1">
            <a:spLocks noGrp="1"/>
          </p:cNvSpPr>
          <p:nvPr>
            <p:ph type="title" idx="1"/>
            <p:custDataLst>
              <p:tags r:id="rId8"/>
            </p:custDataLst>
          </p:nvPr>
        </p:nvSpPr>
        <p:spPr>
          <a:xfrm>
            <a:off x="608400" y="1429200"/>
            <a:ext cx="53424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dk1">
                    <a:lumMod val="85000"/>
                    <a:lumOff val="15000"/>
                  </a:schemeClr>
                </a:solidFill>
                <a:latin typeface="+mn-ea"/>
                <a:ea typeface="+mn-ea"/>
                <a:cs typeface="仿宋" panose="02010609060101010101" charset="-122"/>
              </a:defRPr>
            </a:lvl1pPr>
          </a:lstStyle>
          <a:p>
            <a:pPr lvl="0"/>
            <a:r>
              <a:rPr>
                <a:sym typeface="+mn-ea"/>
              </a:rPr>
              <a:t>单击此处编辑母版标题样式</a:t>
            </a:r>
            <a:endParaRPr>
              <a:sym typeface="+mn-ea"/>
            </a:endParaRPr>
          </a:p>
        </p:txBody>
      </p:sp>
      <p:sp>
        <p:nvSpPr>
          <p:cNvPr id="1048746" name="日期占位符 6"/>
          <p:cNvSpPr>
            <a:spLocks noGrp="1"/>
          </p:cNvSpPr>
          <p:nvPr>
            <p:ph type="dt" sz="half" idx="10"/>
            <p:custDataLst>
              <p:tags r:id="rId9"/>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48"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50" name="灯片编号占位符 8"/>
          <p:cNvSpPr>
            <a:spLocks noGrp="1"/>
          </p:cNvSpPr>
          <p:nvPr>
            <p:ph type="sldNum" sz="quarter" idx="12"/>
            <p:custDataLst>
              <p:tags r:id="rId11"/>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52" name="矩形 6"/>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89"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54"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56" name="日期占位符 2"/>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58"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60" name="灯片编号占位符 4"/>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91" name="图片 72" descr="不同颜色的花  描述已自动生成"/>
          <p:cNvPicPr>
            <a:picLocks noChangeAspect="1"/>
          </p:cNvPicPr>
          <p:nvPr>
            <p:custDataLst>
              <p:tags r:id="rId1"/>
            </p:custDataLst>
          </p:nvPr>
        </p:nvPicPr>
        <p:blipFill>
          <a:blip xmlns:r="http://schemas.openxmlformats.org/officeDocument/2006/relationships" r:embed="rId2"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62" name="矩形 7"/>
          <p:cNvSpPr/>
          <p:nvPr>
            <p:custDataLst>
              <p:tags r:id="rId3"/>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64" name="日期占位符 1"/>
          <p:cNvSpPr>
            <a:spLocks noGrp="1"/>
          </p:cNvSpPr>
          <p:nvPr>
            <p:ph type="dt" sz="half" idx="10"/>
            <p:custDataLst>
              <p:tags r:id="rId4"/>
            </p:custDataLst>
          </p:nvPr>
        </p:nvSpPr>
        <p:spPr/>
        <p:txBody>
          <a:bodyPr/>
          <a:p>
            <a:fld id="{AC1B7B3F-A56B-4310-A966-BD55D80449F1}" type="datetimeFigureOut">
              <a:rPr altLang="en-US" lang="zh-CN" smtClean="0"/>
            </a:fld>
            <a:endParaRPr altLang="en-US" lang="zh-CN"/>
          </a:p>
        </p:txBody>
      </p:sp>
      <p:sp>
        <p:nvSpPr>
          <p:cNvPr id="1048766" name="页脚占位符 2"/>
          <p:cNvSpPr>
            <a:spLocks noGrp="1"/>
          </p:cNvSpPr>
          <p:nvPr>
            <p:ph type="ftr" sz="quarter" idx="11"/>
            <p:custDataLst>
              <p:tags r:id="rId5"/>
            </p:custDataLst>
          </p:nvPr>
        </p:nvSpPr>
        <p:spPr/>
        <p:txBody>
          <a:bodyPr/>
          <a:p>
            <a:endParaRPr altLang="en-US" lang="zh-CN"/>
          </a:p>
        </p:txBody>
      </p:sp>
      <p:sp>
        <p:nvSpPr>
          <p:cNvPr id="1048768" name="灯片编号占位符 3"/>
          <p:cNvSpPr>
            <a:spLocks noGrp="1"/>
          </p:cNvSpPr>
          <p:nvPr>
            <p:ph type="sldNum" sz="quarter" idx="12"/>
            <p:custDataLst>
              <p:tags r:id="rId6"/>
            </p:custDataLst>
          </p:nvPr>
        </p:nvSpPr>
        <p:spPr/>
        <p:txBody>
          <a:bodyPr/>
          <a:p>
            <a:fld id="{73127340-2293-49D2-96F1-6E7BF0C8FD9C}"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7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3"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72"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dk1">
                    <a:lumMod val="75000"/>
                    <a:lumOff val="25000"/>
                  </a:schemeClr>
                </a:solidFill>
                <a:latin typeface="+mn-ea"/>
                <a:ea typeface="+mn-ea"/>
                <a:cs typeface="仿宋" panose="02010609060101010101"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4" name="日期占位符 3"/>
          <p:cNvSpPr>
            <a:spLocks noGrp="1"/>
          </p:cNvSpPr>
          <p:nvPr>
            <p:ph type="dt" sz="half" idx="10"/>
            <p:custDataLst>
              <p:tags r:id="rId5"/>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7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7"/>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80" name="矩形 7"/>
          <p:cNvSpPr/>
          <p:nvPr>
            <p:custDataLst>
              <p:tags r:id="rId1"/>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5" name="图片 72" descr="不同颜色的花  描述已自动生成"/>
          <p:cNvPicPr>
            <a:picLocks noChangeAspect="1"/>
          </p:cNvPicPr>
          <p:nvPr>
            <p:custDataLst>
              <p:tags r:id="rId2"/>
            </p:custDataLst>
          </p:nvPr>
        </p:nvPicPr>
        <p:blipFill>
          <a:blip xmlns:r="http://schemas.openxmlformats.org/officeDocument/2006/relationships" r:embed="rId3"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782" name="标题"/>
          <p:cNvSpPr txBox="1">
            <a:spLocks noGrp="1"/>
          </p:cNvSpPr>
          <p:nvPr>
            <p:ph type="title" idx="2"/>
            <p:custDataLst>
              <p:tags r:id="rId4"/>
            </p:custDataLst>
          </p:nvPr>
        </p:nvSpPr>
        <p:spPr>
          <a:xfrm>
            <a:off x="608400" y="608400"/>
            <a:ext cx="10969200" cy="705600"/>
          </a:xfrm>
          <a:prstGeom prst="rect"/>
          <a:noFill/>
          <a:ln>
            <a:noFill/>
            <a:prstDash val="sysDash"/>
          </a:ln>
        </p:spPr>
        <p:txBody>
          <a:bodyPr rtlCol="0" wrap="square">
            <a:normAutofit/>
          </a:bodyPr>
          <a:lstStyle>
            <a:lvl1pPr algn="ctr" defTabSz="914400" eaLnBrk="1" fontAlgn="auto" hangingPunct="1" latinLnBrk="0" lvl="0" marL="0" marR="0" rtl="0">
              <a:lnSpc>
                <a:spcPct val="100000"/>
              </a:lnSpc>
              <a:buClrTx/>
              <a:buSzTx/>
              <a:buFontTx/>
              <a:buNone/>
              <a:defRPr altLang="en-US" baseline="0" b="1" cap="none" dirty="0" sz="3600" i="0" kern="1200" kumimoji="0" lang="zh-CN" noProof="1" normalizeH="0" spc="300" strike="noStrike" u="none">
                <a:ln>
                  <a:noFill/>
                  <a:prstDash val="sysDot"/>
                </a:ln>
                <a:solidFill>
                  <a:schemeClr val="accent1">
                    <a:lumMod val="75000"/>
                  </a:schemeClr>
                </a:solidFill>
                <a:latin typeface="+mj-ea"/>
                <a:ea typeface="+mj-ea"/>
                <a:cs typeface="仿宋" panose="02010609060101010101" charset="-122"/>
                <a:sym typeface="+mn-ea"/>
              </a:defRPr>
            </a:lvl1pPr>
          </a:lstStyle>
          <a:p>
            <a:pPr algn="ctr" lvl="0">
              <a:buClrTx/>
              <a:buSzTx/>
              <a:buFontTx/>
            </a:pPr>
            <a:r>
              <a:rPr>
                <a:sym typeface="+mn-ea"/>
              </a:rPr>
              <a:t>单击此处编辑母版标题样式</a:t>
            </a:r>
            <a:endParaRPr>
              <a:sym typeface="+mn-ea"/>
            </a:endParaRPr>
          </a:p>
        </p:txBody>
      </p:sp>
      <p:sp>
        <p:nvSpPr>
          <p:cNvPr id="1048784" name="副标题"/>
          <p:cNvSpPr txBox="1">
            <a:spLocks noGrp="1"/>
          </p:cNvSpPr>
          <p:nvPr>
            <p:ph type="body" idx="1" hasCustomPrompt="1"/>
            <p:custDataLst>
              <p:tags r:id="rId5"/>
            </p:custDataLst>
          </p:nvPr>
        </p:nvSpPr>
        <p:spPr>
          <a:xfrm>
            <a:off x="608400" y="1324800"/>
            <a:ext cx="10969200" cy="417830"/>
          </a:xfrm>
          <a:prstGeom prst="rect"/>
          <a:noFill/>
          <a:ln>
            <a:noFill/>
            <a:prstDash val="sysDash"/>
          </a:ln>
        </p:spPr>
        <p:txBody>
          <a:bodyPr rtlCol="0" wrap="square">
            <a:sp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dk1">
                    <a:lumMod val="75000"/>
                    <a:lumOff val="25000"/>
                  </a:schemeClr>
                </a:solidFill>
                <a:latin typeface="+mj-ea"/>
                <a:ea typeface="+mj-ea"/>
                <a:cs typeface="仿宋" panose="02010609060101010101" charset="-122"/>
              </a:defRPr>
            </a:lvl1pPr>
          </a:lstStyle>
          <a:p>
            <a:pPr algn="l" lvl="0"/>
            <a:r>
              <a:rPr>
                <a:sym typeface="+mn-ea"/>
              </a:rPr>
              <a:t>单击此处编辑母版副标题样式</a:t>
            </a:r>
            <a:endParaRPr>
              <a:sym typeface="+mn-ea"/>
            </a:endParaRPr>
          </a:p>
        </p:txBody>
      </p:sp>
      <p:sp>
        <p:nvSpPr>
          <p:cNvPr id="1048786" name="日期占位符 2"/>
          <p:cNvSpPr>
            <a:spLocks noGrp="1"/>
          </p:cNvSpPr>
          <p:nvPr>
            <p:ph type="dt" sz="half" idx="10"/>
            <p:custDataLst>
              <p:tags r:id="rId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78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90" name="灯片编号占位符 4"/>
          <p:cNvSpPr>
            <a:spLocks noGrp="1"/>
          </p:cNvSpPr>
          <p:nvPr>
            <p:ph type="sldNum" sz="quarter" idx="12"/>
            <p:custDataLst>
              <p:tags r:id="rId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792" name="矩形 14"/>
          <p:cNvSpPr/>
          <p:nvPr>
            <p:custDataLst>
              <p:tags r:id="rId1"/>
            </p:custDataLst>
          </p:nvPr>
        </p:nvSpPr>
        <p:spPr>
          <a:xfrm flipH="1">
            <a:off x="1074293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sp>
        <p:nvSpPr>
          <p:cNvPr id="1048794" name="矩形 12"/>
          <p:cNvSpPr/>
          <p:nvPr>
            <p:custDataLst>
              <p:tags r:id="rId2"/>
            </p:custDataLst>
          </p:nvPr>
        </p:nvSpPr>
        <p:spPr>
          <a:xfrm flipH="1">
            <a:off x="0" y="0"/>
            <a:ext cx="1506220" cy="68580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97" name="图片 11"/>
          <p:cNvPicPr>
            <a:picLocks noChangeAspect="1"/>
          </p:cNvPicPr>
          <p:nvPr>
            <p:custDataLst>
              <p:tags r:id="rId3"/>
            </p:custDataLst>
          </p:nvPr>
        </p:nvPicPr>
        <p:blipFill>
          <a:blip xmlns:r="http://schemas.openxmlformats.org/officeDocument/2006/relationships" r:embed="rId4" cstate="print"/>
          <a:srcRect l="5167" t="52578" r="8153" b="16221"/>
          <a:stretch>
            <a:fillRect/>
          </a:stretch>
        </p:blipFill>
        <p:spPr>
          <a:xfrm rot="16200000">
            <a:off x="8063865" y="2663190"/>
            <a:ext cx="6858000" cy="1532890"/>
          </a:xfrm>
          <a:prstGeom prst="rect"/>
        </p:spPr>
      </p:pic>
      <p:pic>
        <p:nvPicPr>
          <p:cNvPr id="2097199" name="图片 17"/>
          <p:cNvPicPr>
            <a:picLocks noChangeAspect="1"/>
          </p:cNvPicPr>
          <p:nvPr>
            <p:custDataLst>
              <p:tags r:id="rId5"/>
            </p:custDataLst>
          </p:nvPr>
        </p:nvPicPr>
        <p:blipFill>
          <a:blip xmlns:r="http://schemas.openxmlformats.org/officeDocument/2006/relationships" r:embed="rId4" cstate="print"/>
          <a:srcRect l="3313" t="57064" r="2445" b="7999"/>
          <a:stretch>
            <a:fillRect/>
          </a:stretch>
        </p:blipFill>
        <p:spPr>
          <a:xfrm rot="5400000">
            <a:off x="-2519680" y="2520315"/>
            <a:ext cx="6546850" cy="1506855"/>
          </a:xfrm>
          <a:prstGeom prst="rect"/>
        </p:spPr>
      </p:pic>
      <p:pic>
        <p:nvPicPr>
          <p:cNvPr id="2097201" name="图片 9" descr="背景图案  中度可信度描述已自动生成"/>
          <p:cNvPicPr>
            <a:picLocks noChangeAspect="1"/>
          </p:cNvPicPr>
          <p:nvPr>
            <p:custDataLst>
              <p:tags r:id="rId6"/>
            </p:custDataLst>
          </p:nvPr>
        </p:nvPicPr>
        <p:blipFill>
          <a:blip xmlns:r="http://schemas.openxmlformats.org/officeDocument/2006/relationships" r:embed="rId7" cstate="print"/>
          <a:srcRect l="28712"/>
          <a:stretch>
            <a:fillRect/>
          </a:stretch>
        </p:blipFill>
        <p:spPr>
          <a:xfrm rot="5400000">
            <a:off x="10835102" y="139401"/>
            <a:ext cx="1343598" cy="1064796"/>
          </a:xfrm>
          <a:custGeom>
            <a:avLst/>
            <a:gdLst>
              <a:gd name="connsiteX0" fmla="*/ 0 w 1343598"/>
              <a:gd name="connsiteY0" fmla="*/ 1064796 h 1064796"/>
              <a:gd name="connsiteX1" fmla="*/ 0 w 1343598"/>
              <a:gd name="connsiteY1" fmla="*/ 0 h 1064796"/>
              <a:gd name="connsiteX2" fmla="*/ 1343598 w 1343598"/>
              <a:gd name="connsiteY2" fmla="*/ 0 h 1064796"/>
              <a:gd name="connsiteX3" fmla="*/ 1343598 w 1343598"/>
              <a:gd name="connsiteY3" fmla="*/ 1064796 h 1064796"/>
            </a:gdLst>
            <a:ahLst/>
            <a:cxnLst>
              <a:cxn ang="0">
                <a:pos x="connsiteX0" y="connsiteY0"/>
              </a:cxn>
              <a:cxn ang="0">
                <a:pos x="connsiteX1" y="connsiteY1"/>
              </a:cxn>
              <a:cxn ang="0">
                <a:pos x="connsiteX2" y="connsiteY2"/>
              </a:cxn>
              <a:cxn ang="0">
                <a:pos x="connsiteX3" y="connsiteY3"/>
              </a:cxn>
            </a:cxnLst>
            <a:rect l="l" t="t" r="r" b="b"/>
            <a:pathLst>
              <a:path w="1343598" h="1064796">
                <a:moveTo>
                  <a:pt x="0" y="1064796"/>
                </a:moveTo>
                <a:lnTo>
                  <a:pt x="0" y="0"/>
                </a:lnTo>
                <a:lnTo>
                  <a:pt x="1343598" y="0"/>
                </a:lnTo>
                <a:lnTo>
                  <a:pt x="1343598" y="1064796"/>
                </a:lnTo>
                <a:close/>
              </a:path>
            </a:pathLst>
          </a:custGeom>
        </p:spPr>
      </p:pic>
      <p:pic>
        <p:nvPicPr>
          <p:cNvPr id="2097203" name="图片 13" descr="桌子上放着许多花  中度可信度描述已自动生成"/>
          <p:cNvPicPr>
            <a:picLocks noChangeAspect="1"/>
          </p:cNvPicPr>
          <p:nvPr>
            <p:custDataLst>
              <p:tags r:id="rId8"/>
            </p:custDataLst>
          </p:nvPr>
        </p:nvPicPr>
        <p:blipFill>
          <a:blip xmlns:r="http://schemas.openxmlformats.org/officeDocument/2006/relationships" r:embed="rId9" cstate="print"/>
          <a:srcRect l="3815"/>
          <a:stretch>
            <a:fillRect/>
          </a:stretch>
        </p:blipFill>
        <p:spPr>
          <a:xfrm rot="5400000">
            <a:off x="10092055" y="-44450"/>
            <a:ext cx="1697355" cy="1831975"/>
          </a:xfrm>
          <a:custGeom>
            <a:avLst/>
            <a:gdLst>
              <a:gd name="connsiteX0" fmla="*/ 0 w 1720041"/>
              <a:gd name="connsiteY0" fmla="*/ 1832020 h 1832020"/>
              <a:gd name="connsiteX1" fmla="*/ 0 w 1720041"/>
              <a:gd name="connsiteY1" fmla="*/ 0 h 1832020"/>
              <a:gd name="connsiteX2" fmla="*/ 1720041 w 1720041"/>
              <a:gd name="connsiteY2" fmla="*/ 0 h 1832020"/>
              <a:gd name="connsiteX3" fmla="*/ 1720041 w 1720041"/>
              <a:gd name="connsiteY3" fmla="*/ 1832020 h 1832020"/>
            </a:gdLst>
            <a:ahLst/>
            <a:cxnLst>
              <a:cxn ang="0">
                <a:pos x="connsiteX0" y="connsiteY0"/>
              </a:cxn>
              <a:cxn ang="0">
                <a:pos x="connsiteX1" y="connsiteY1"/>
              </a:cxn>
              <a:cxn ang="0">
                <a:pos x="connsiteX2" y="connsiteY2"/>
              </a:cxn>
              <a:cxn ang="0">
                <a:pos x="connsiteX3" y="connsiteY3"/>
              </a:cxn>
            </a:cxnLst>
            <a:rect l="l" t="t" r="r" b="b"/>
            <a:pathLst>
              <a:path w="1720041" h="1832020">
                <a:moveTo>
                  <a:pt x="0" y="1832020"/>
                </a:moveTo>
                <a:lnTo>
                  <a:pt x="0" y="0"/>
                </a:lnTo>
                <a:lnTo>
                  <a:pt x="1720041" y="0"/>
                </a:lnTo>
                <a:lnTo>
                  <a:pt x="1720041" y="1832020"/>
                </a:lnTo>
                <a:close/>
              </a:path>
            </a:pathLst>
          </a:custGeom>
        </p:spPr>
      </p:pic>
      <p:sp>
        <p:nvSpPr>
          <p:cNvPr id="1048796" name="标题 8"/>
          <p:cNvSpPr txBox="1">
            <a:spLocks noGrp="1"/>
          </p:cNvSpPr>
          <p:nvPr>
            <p:ph type="title" idx="4" hasCustomPrompt="1"/>
            <p:custDataLst>
              <p:tags r:id="rId10"/>
            </p:custDataLst>
          </p:nvPr>
        </p:nvSpPr>
        <p:spPr>
          <a:xfrm>
            <a:off x="2757805" y="1012190"/>
            <a:ext cx="6718935" cy="2505075"/>
          </a:xfrm>
          <a:prstGeom prst="rect"/>
          <a:noFill/>
        </p:spPr>
        <p:txBody>
          <a:bodyPr anchor="b" anchorCtr="0" vert="horz" wrap="square">
            <a:noAutofit/>
          </a:bodyPr>
          <a:lstStyle>
            <a:lvl1pPr algn="ctr" defTabSz="914400" eaLnBrk="1" fontAlgn="auto" hangingPunct="1" latinLnBrk="0" marL="0" marR="0" rtl="0">
              <a:lnSpc>
                <a:spcPct val="120000"/>
              </a:lnSpc>
              <a:buClrTx/>
              <a:buSzTx/>
              <a:buFontTx/>
              <a:buNone/>
              <a:defRPr altLang="en-US" baseline="0" b="1" cap="none" sz="6000" i="0" kern="1200" kumimoji="0" lang="zh-CN" noProof="1" normalizeH="0" spc="0" strike="noStrike" u="none">
                <a:solidFill>
                  <a:schemeClr val="accent1"/>
                </a:solidFill>
                <a:latin typeface="+mj-ea"/>
                <a:ea typeface="+mj-ea"/>
                <a:cs typeface="微软雅黑" panose="020B0503020204020204" charset="-122"/>
                <a:sym typeface="+mn-ea"/>
              </a:defRPr>
            </a:lvl1pPr>
          </a:lstStyle>
          <a:p>
            <a:pPr algn="ctr" lvl="0">
              <a:lnSpc>
                <a:spcPct val="120000"/>
              </a:lnSpc>
            </a:pPr>
            <a:r>
              <a:rPr>
                <a:sym typeface="+mn-ea"/>
              </a:rPr>
              <a:t>单击此处编辑标题</a:t>
            </a:r>
            <a:endParaRPr>
              <a:sym typeface="+mn-ea"/>
            </a:endParaRPr>
          </a:p>
        </p:txBody>
      </p:sp>
      <p:pic>
        <p:nvPicPr>
          <p:cNvPr id="2097205" name="VCG41N473513072" descr="图片包含 游戏机, 动物, 花, 珊瑚  描述已自动生成"/>
          <p:cNvPicPr>
            <a:picLocks noChangeAspect="1"/>
          </p:cNvPicPr>
          <p:nvPr>
            <p:custDataLst>
              <p:tags r:id="rId11"/>
            </p:custDataLst>
          </p:nvPr>
        </p:nvPicPr>
        <p:blipFill>
          <a:blip xmlns:r="http://schemas.openxmlformats.org/officeDocument/2006/relationships" r:embed="rId12" cstate="print"/>
          <a:stretch>
            <a:fillRect/>
          </a:stretch>
        </p:blipFill>
        <p:spPr>
          <a:xfrm rot="5400000">
            <a:off x="598805" y="5396865"/>
            <a:ext cx="1442085" cy="1479550"/>
          </a:xfrm>
          <a:prstGeom prst="rect"/>
        </p:spPr>
      </p:pic>
      <p:pic>
        <p:nvPicPr>
          <p:cNvPr id="2097207" name="图片 7" descr="图片包含 昆虫, 动物, 游戏机  描述已自动生成"/>
          <p:cNvPicPr>
            <a:picLocks noChangeAspect="1"/>
          </p:cNvPicPr>
          <p:nvPr>
            <p:custDataLst>
              <p:tags r:id="rId13"/>
            </p:custDataLst>
          </p:nvPr>
        </p:nvPicPr>
        <p:blipFill>
          <a:blip xmlns:r="http://schemas.openxmlformats.org/officeDocument/2006/relationships" r:embed="rId14" cstate="print"/>
          <a:stretch>
            <a:fillRect/>
          </a:stretch>
        </p:blipFill>
        <p:spPr>
          <a:xfrm>
            <a:off x="9945370" y="3087370"/>
            <a:ext cx="1533525" cy="1501775"/>
          </a:xfrm>
          <a:prstGeom prst="rect"/>
        </p:spPr>
      </p:pic>
      <p:sp>
        <p:nvSpPr>
          <p:cNvPr id="1048798" name="文本占位符 6"/>
          <p:cNvSpPr>
            <a:spLocks noGrp="1"/>
          </p:cNvSpPr>
          <p:nvPr>
            <p:ph type="body" idx="1" hasCustomPrompt="1"/>
            <p:custDataLst>
              <p:tags r:id="rId15"/>
            </p:custDataLst>
          </p:nvPr>
        </p:nvSpPr>
        <p:spPr>
          <a:xfrm>
            <a:off x="4746625" y="4359910"/>
            <a:ext cx="2740660" cy="567055"/>
          </a:xfrm>
          <a:prstGeom prst="round2DiagRect">
            <a:avLst>
              <a:gd name="adj1" fmla="val 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lvl1pPr algn="ctr" defTabSz="914400" eaLnBrk="1" fontAlgn="auto" hangingPunct="1" latinLnBrk="0" lvl="0" marL="0" marR="0" rtl="0">
              <a:lnSpc>
                <a:spcPct val="100000"/>
              </a:lnSpc>
              <a:buClrTx/>
              <a:buSzTx/>
              <a:buFontTx/>
              <a:buNone/>
              <a:defRPr altLang="en-US" baseline="0" b="1" cap="none" sz="1800" i="0" kern="1200" kumimoji="0" lang="zh-CN" noProof="1" normalizeH="0" spc="0" strike="noStrike" u="none">
                <a:solidFill>
                  <a:schemeClr val="lt1"/>
                </a:solidFill>
                <a:latin typeface="+mn-lt"/>
                <a:ea typeface="+mn-ea"/>
                <a:cs typeface="微软雅黑" panose="020B0503020204020204" charset="-122"/>
                <a:sym typeface="+mn-ea"/>
              </a:defRPr>
            </a:lvl1pPr>
          </a:lstStyle>
          <a:p>
            <a:pPr algn="ctr" lvl="0">
              <a:buClrTx/>
              <a:buSzTx/>
              <a:buFontTx/>
            </a:pPr>
            <a:r>
              <a:rPr>
                <a:sym typeface="+mn-ea"/>
              </a:rPr>
              <a:t>单击此处编辑文本</a:t>
            </a:r>
            <a:endParaRPr>
              <a:sym typeface="+mn-ea"/>
            </a:endParaRPr>
          </a:p>
        </p:txBody>
      </p:sp>
      <p:sp>
        <p:nvSpPr>
          <p:cNvPr id="1048800" name="日期占位符 3"/>
          <p:cNvSpPr>
            <a:spLocks noGrp="1"/>
          </p:cNvSpPr>
          <p:nvPr>
            <p:ph type="dt" sz="half" idx="10"/>
            <p:custDataLst>
              <p:tags r:id="rId16"/>
            </p:custDataLst>
          </p:nvPr>
        </p:nvSpPr>
        <p:spPr>
          <a:xfrm>
            <a:off x="838200" y="6356350"/>
            <a:ext cx="2743200" cy="365125"/>
          </a:xfrm>
        </p:spPr>
        <p:txBody>
          <a:bodyPr/>
          <a:p>
            <a:fld id="{AC1B7B3F-A56B-4310-A966-BD55D80449F1}" type="datetimeFigureOut">
              <a:rPr altLang="en-US" lang="zh-CN" smtClean="0"/>
            </a:fld>
            <a:endParaRPr altLang="en-US" lang="zh-CN"/>
          </a:p>
        </p:txBody>
      </p:sp>
      <p:sp>
        <p:nvSpPr>
          <p:cNvPr id="1048802" name="页脚占位符 4"/>
          <p:cNvSpPr>
            <a:spLocks noGrp="1"/>
          </p:cNvSpPr>
          <p:nvPr>
            <p:ph type="ftr" sz="quarter" idx="11"/>
            <p:custDataLst>
              <p:tags r:id="rId17"/>
            </p:custDataLst>
          </p:nvPr>
        </p:nvSpPr>
        <p:spPr>
          <a:xfrm>
            <a:off x="4038600" y="6356350"/>
            <a:ext cx="4114800" cy="365125"/>
          </a:xfrm>
        </p:spPr>
        <p:txBody>
          <a:bodyPr/>
          <a:p>
            <a:endParaRPr altLang="en-US" lang="zh-CN"/>
          </a:p>
        </p:txBody>
      </p:sp>
      <p:sp>
        <p:nvSpPr>
          <p:cNvPr id="1048804" name="灯片编号占位符 5"/>
          <p:cNvSpPr>
            <a:spLocks noGrp="1"/>
          </p:cNvSpPr>
          <p:nvPr>
            <p:ph type="sldNum" sz="quarter" idx="12"/>
            <p:custDataLst>
              <p:tags r:id="rId18"/>
            </p:custDataLst>
          </p:nvPr>
        </p:nvSpPr>
        <p:spPr>
          <a:xfrm>
            <a:off x="8610600" y="6356350"/>
            <a:ext cx="2743200" cy="365125"/>
          </a:xfrm>
        </p:spPr>
        <p:txBody>
          <a:bodyPr/>
          <a:p>
            <a:fld id="{73127340-2293-49D2-96F1-6E7BF0C8FD9C}"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image" Target="../media/image6.png"/><Relationship Id="rId15" Type="http://schemas.openxmlformats.org/officeDocument/2006/relationships/tags" Target="../tags/tag99.xml"/><Relationship Id="rId16" Type="http://schemas.openxmlformats.org/officeDocument/2006/relationships/tags" Target="../tags/tag100.xml"/><Relationship Id="rId17" Type="http://schemas.openxmlformats.org/officeDocument/2006/relationships/tags" Target="../tags/tag101.xml"/><Relationship Id="rId18" Type="http://schemas.openxmlformats.org/officeDocument/2006/relationships/tags" Target="../tags/tag102.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3024" r:id="rId1"/>
    <p:sldLayoutId id="2147503025" r:id="rId2"/>
    <p:sldLayoutId id="2147503026" r:id="rId3"/>
    <p:sldLayoutId id="2147503027" r:id="rId4"/>
    <p:sldLayoutId id="2147503028" r:id="rId5"/>
    <p:sldLayoutId id="2147503029" r:id="rId6"/>
    <p:sldLayoutId id="2147503030" r:id="rId7"/>
    <p:sldLayoutId id="2147503031" r:id="rId8"/>
    <p:sldLayoutId id="2147503032" r:id="rId9"/>
    <p:sldLayoutId id="2147503033" r:id="rId10"/>
    <p:sldLayoutId id="2147503034"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4" name="矩形 6"/>
          <p:cNvSpPr/>
          <p:nvPr>
            <p:custDataLst>
              <p:tags r:id="rId12"/>
            </p:custDataLst>
          </p:nvPr>
        </p:nvSpPr>
        <p:spPr>
          <a:xfrm flipV="1">
            <a:off x="0" y="6515100"/>
            <a:ext cx="12192635" cy="342900"/>
          </a:xfrm>
          <a:prstGeom prst="rect"/>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lt1"/>
              </a:solidFill>
              <a:cs typeface="微软雅黑" panose="020B0503020204020204" charset="-122"/>
            </a:endParaRPr>
          </a:p>
        </p:txBody>
      </p:sp>
      <p:pic>
        <p:nvPicPr>
          <p:cNvPr id="2097153" name="图片 72" descr="不同颜色的花  描述已自动生成"/>
          <p:cNvPicPr>
            <a:picLocks noChangeAspect="1"/>
          </p:cNvPicPr>
          <p:nvPr>
            <p:custDataLst>
              <p:tags r:id="rId13"/>
            </p:custDataLst>
          </p:nvPr>
        </p:nvPicPr>
        <p:blipFill>
          <a:blip xmlns:r="http://schemas.openxmlformats.org/officeDocument/2006/relationships" r:embed="rId14" cstate="print"/>
          <a:srcRect l="45169" r="1742" b="65250"/>
          <a:stretch>
            <a:fillRect/>
          </a:stretch>
        </p:blipFill>
        <p:spPr>
          <a:xfrm rot="1631206">
            <a:off x="-511222" y="5991839"/>
            <a:ext cx="3452265" cy="1403056"/>
          </a:xfrm>
          <a:custGeom>
            <a:avLst/>
            <a:gdLst>
              <a:gd name="connsiteX0" fmla="*/ 0 w 3452265"/>
              <a:gd name="connsiteY0" fmla="*/ 0 h 1403056"/>
              <a:gd name="connsiteX1" fmla="*/ 3452265 w 3452265"/>
              <a:gd name="connsiteY1" fmla="*/ 0 h 1403056"/>
              <a:gd name="connsiteX2" fmla="*/ 720663 w 3452265"/>
              <a:gd name="connsiteY2" fmla="*/ 1403056 h 1403056"/>
            </a:gdLst>
            <a:ahLst/>
            <a:cxnLst>
              <a:cxn ang="0">
                <a:pos x="connsiteX0" y="connsiteY0"/>
              </a:cxn>
              <a:cxn ang="0">
                <a:pos x="connsiteX1" y="connsiteY1"/>
              </a:cxn>
              <a:cxn ang="0">
                <a:pos x="connsiteX2" y="connsiteY2"/>
              </a:cxn>
            </a:cxnLst>
            <a:rect l="l" t="t" r="r" b="b"/>
            <a:pathLst>
              <a:path w="3452265" h="1403056">
                <a:moveTo>
                  <a:pt x="0" y="0"/>
                </a:moveTo>
                <a:lnTo>
                  <a:pt x="3452265" y="0"/>
                </a:lnTo>
                <a:lnTo>
                  <a:pt x="720663" y="1403056"/>
                </a:lnTo>
                <a:close/>
              </a:path>
            </a:pathLst>
          </a:custGeom>
        </p:spPr>
      </p:pic>
      <p:sp>
        <p:nvSpPr>
          <p:cNvPr id="1048656" name="日期占位符 2"/>
          <p:cNvSpPr>
            <a:spLocks noGrp="1"/>
          </p:cNvSpPr>
          <p:nvPr>
            <p:ph type="dt" sz="half" idx="10"/>
            <p:custDataLst>
              <p:tags r:id="rId15"/>
            </p:custDataLst>
          </p:nvPr>
        </p:nvSpPr>
        <p:spPr>
          <a:xfrm>
            <a:off x="838200" y="6356350"/>
            <a:ext cx="2743200" cy="365125"/>
          </a:xfrm>
        </p:spPr>
        <p:txBody>
          <a:bodyPr/>
          <a:lstStyle>
            <a:lvl1pPr>
              <a:defRPr>
                <a:cs typeface="微软雅黑" panose="020B0503020204020204" charset="-122"/>
              </a:defRPr>
            </a:lvl1pPr>
          </a:lstStyle>
          <a:p>
            <a:fld id="{AC1B7B3F-A56B-4310-A966-BD55D80449F1}" type="datetimeFigureOut">
              <a:rPr altLang="en-US" lang="zh-CN" smtClean="0"/>
            </a:fld>
            <a:endParaRPr altLang="en-US" lang="zh-CN"/>
          </a:p>
        </p:txBody>
      </p:sp>
      <p:sp>
        <p:nvSpPr>
          <p:cNvPr id="1048658" name="页脚占位符 3"/>
          <p:cNvSpPr>
            <a:spLocks noGrp="1"/>
          </p:cNvSpPr>
          <p:nvPr>
            <p:ph type="ftr" sz="quarter" idx="11"/>
            <p:custDataLst>
              <p:tags r:id="rId16"/>
            </p:custDataLst>
          </p:nvPr>
        </p:nvSpPr>
        <p:spPr>
          <a:xfrm>
            <a:off x="4038600" y="6356350"/>
            <a:ext cx="4114800" cy="365125"/>
          </a:xfrm>
        </p:spPr>
        <p:txBody>
          <a:bodyPr/>
          <a:lstStyle>
            <a:lvl1pPr>
              <a:defRPr>
                <a:cs typeface="微软雅黑" panose="020B0503020204020204" charset="-122"/>
              </a:defRPr>
            </a:lvl1pPr>
          </a:lstStyle>
          <a:p>
            <a:endParaRPr altLang="en-US" lang="zh-CN"/>
          </a:p>
        </p:txBody>
      </p:sp>
      <p:sp>
        <p:nvSpPr>
          <p:cNvPr id="1048660" name="灯片编号占位符 4"/>
          <p:cNvSpPr>
            <a:spLocks noGrp="1"/>
          </p:cNvSpPr>
          <p:nvPr>
            <p:ph type="sldNum" sz="quarter" idx="12"/>
            <p:custDataLst>
              <p:tags r:id="rId17"/>
            </p:custDataLst>
          </p:nvPr>
        </p:nvSpPr>
        <p:spPr>
          <a:xfrm>
            <a:off x="8610600" y="6356350"/>
            <a:ext cx="2743200" cy="365125"/>
          </a:xfrm>
        </p:spPr>
        <p:txBody>
          <a:bodyPr/>
          <a:lstStyle>
            <a:lvl1pPr>
              <a:defRPr>
                <a:cs typeface="微软雅黑" panose="020B0503020204020204" charset="-122"/>
              </a:defRPr>
            </a:lvl1pPr>
          </a:lstStyle>
          <a:p>
            <a:fld id="{73127340-2293-49D2-96F1-6E7BF0C8FD9C}" type="slidenum">
              <a:rPr altLang="en-US" lang="zh-CN" smtClean="0"/>
            </a:fld>
            <a:endParaRPr altLang="en-US" lang="zh-CN"/>
          </a:p>
        </p:txBody>
      </p:sp>
      <p:sp>
        <p:nvSpPr>
          <p:cNvPr id="1048662" name="标题占位符 1"/>
          <p:cNvSpPr>
            <a:spLocks noGrp="1"/>
          </p:cNvSpPr>
          <p:nvPr>
            <p:ph type="title"/>
            <p:custDataLst>
              <p:tags r:id="rId18"/>
            </p:custDataLst>
          </p:nvPr>
        </p:nvSpPr>
        <p:spPr>
          <a:xfrm>
            <a:off x="838200" y="365125"/>
            <a:ext cx="10515600" cy="773393"/>
          </a:xfrm>
          <a:prstGeom prst="rect"/>
          <a:noFill/>
          <a:ln>
            <a:noFill/>
            <a:prstDash val="sysDash"/>
          </a:ln>
        </p:spPr>
        <p:txBody>
          <a:bodyPr anchor="ctr" bIns="45720" lIns="91440" rIns="91440" rtlCol="0" tIns="45720" vert="horz" wrap="square">
            <a:normAutofit/>
          </a:bodyPr>
          <a:p>
            <a:pPr algn="ctr" fontAlgn="auto" lvl="0" marL="0" marR="0">
              <a:lnSpc>
                <a:spcPct val="100000"/>
              </a:lnSpc>
              <a:buClrTx/>
              <a:buSzTx/>
              <a:buFontTx/>
            </a:pPr>
            <a:r>
              <a:rPr altLang="en-US" lang="zh-CN"/>
              <a:t>单击此处编辑母版标题样式</a:t>
            </a:r>
            <a:endParaRPr altLang="en-US" lang="zh-CN"/>
          </a:p>
        </p:txBody>
      </p:sp>
      <p:sp>
        <p:nvSpPr>
          <p:cNvPr id="1048664" name="文本占位符 7"/>
          <p:cNvSpPr>
            <a:spLocks noGrp="1"/>
          </p:cNvSpPr>
          <p:nvPr>
            <p:ph type="body" idx="1"/>
            <p:custDataLst>
              <p:tags r:id="rId19"/>
            </p:custDataLst>
          </p:nvPr>
        </p:nvSpPr>
        <p:spPr>
          <a:xfrm>
            <a:off x="838200" y="1297268"/>
            <a:ext cx="10515600" cy="4879695"/>
          </a:xfrm>
          <a:prstGeom prst="rect"/>
          <a:ln>
            <a:noFill/>
            <a:prstDash val="sysDash"/>
          </a:ln>
        </p:spPr>
        <p:txBody>
          <a:bodyPr bIns="46800" lIns="90000" rIns="90000" rtlCol="0" tIns="46800" vert="horz">
            <a:normAutofit/>
          </a:bodyPr>
          <a:p>
            <a:pPr fontAlgn="auto" lvl="0" marR="0">
              <a:lnSpc>
                <a:spcPct val="130000"/>
              </a:lnSpc>
              <a:spcBef>
                <a:spcPts val="0"/>
              </a:spcBef>
              <a:spcAft>
                <a:spcPts val="1000"/>
              </a:spcAft>
              <a:buClrTx/>
              <a:buSzTx/>
              <a:buChar char="●"/>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6" name="KSO_TEMPLATE" hidden="1"/>
          <p:cNvSpPr/>
          <p:nvPr userDrawn="1">
            <p:custDataLst>
              <p:tags r:id="rId20"/>
            </p:custDataLst>
          </p:nvPr>
        </p:nvSpPr>
        <p:spPr>
          <a:xfrm>
            <a:off x="0" y="0"/>
            <a:ext cx="0" cy="0"/>
          </a:xfrm>
          <a:prstGeom prst="rect"/>
          <a:solidFill>
            <a:schemeClr val="accent2"/>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Tree>
  </p:cSld>
  <p:clrMap accent1="accent1" accent2="accent2" accent3="accent3" accent4="accent4" accent5="accent5" accent6="accent6" bg1="lt1" bg2="lt2" tx1="dk1" tx2="dk2" hlink="hlink" folHlink="folHlink"/>
  <p:sldLayoutIdLst>
    <p:sldLayoutId id="2147503061" r:id="rId1"/>
    <p:sldLayoutId id="2147503062" r:id="rId2"/>
    <p:sldLayoutId id="2147503063" r:id="rId3"/>
    <p:sldLayoutId id="2147503064" r:id="rId4"/>
    <p:sldLayoutId id="2147503065" r:id="rId5"/>
    <p:sldLayoutId id="2147503066" r:id="rId6"/>
    <p:sldLayoutId id="2147503067" r:id="rId7"/>
    <p:sldLayoutId id="2147503068" r:id="rId8"/>
    <p:sldLayoutId id="2147503069" r:id="rId9"/>
    <p:sldLayoutId id="2147503070" r:id="rId10"/>
    <p:sldLayoutId id="2147503071" r:id="rId11"/>
  </p:sldLayoutIdLst>
  <p:txStyles>
    <p:titleStyle>
      <a:lvl1pPr algn="l" defTabSz="914400" eaLnBrk="1" hangingPunct="1" latinLnBrk="0" rtl="0">
        <a:lnSpc>
          <a:spcPct val="90000"/>
        </a:lnSpc>
        <a:spcBef>
          <a:spcPct val="0"/>
        </a:spcBef>
        <a:buNone/>
        <a:defRPr altLang="en-US" baseline="0" b="1" cap="none" sz="3600" i="0" kern="1200" kumimoji="0" lang="zh-CN" normalizeH="0" spc="300" strike="noStrike" u="none" smtClean="0">
          <a:ln>
            <a:noFill/>
            <a:prstDash val="sysDot"/>
          </a:ln>
          <a:solidFill>
            <a:schemeClr val="accent1">
              <a:lumMod val="75000"/>
            </a:schemeClr>
          </a:solidFill>
          <a:latin typeface="+mj-ea"/>
          <a:ea typeface="+mj-ea"/>
          <a:cs typeface="微软雅黑" panose="020B0503020204020204"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dk1">
              <a:lumMod val="75000"/>
              <a:lumOff val="25000"/>
            </a:schemeClr>
          </a:solidFill>
          <a:latin typeface="+mj-ea"/>
          <a:ea typeface="+mj-ea"/>
          <a:cs typeface="微软雅黑" panose="020B0503020204020204"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solidFill>
            <a:schemeClr val="tx1">
              <a:lumMod val="65000"/>
              <a:lumOff val="35000"/>
            </a:schemeClr>
          </a:solidFill>
          <a:latin typeface="+mj-ea"/>
          <a:ea typeface="+mj-ea"/>
          <a:cs typeface="微软雅黑" panose="020B050302020402020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tags" Target="../tags/tag113.xml"/><Relationship Id="rId6" Type="http://schemas.openxmlformats.org/officeDocument/2006/relationships/tags" Target="../tags/tag114.xml"/><Relationship Id="rId7" Type="http://schemas.openxmlformats.org/officeDocument/2006/relationships/tags" Target="../tags/tag115.xml"/><Relationship Id="rId8" Type="http://schemas.openxmlformats.org/officeDocument/2006/relationships/tags" Target="../tags/tag116.xml"/><Relationship Id="rId9" Type="http://schemas.openxmlformats.org/officeDocument/2006/relationships/tags" Target="../tags/tag117.xml"/><Relationship Id="rId10" Type="http://schemas.openxmlformats.org/officeDocument/2006/relationships/tags" Target="../tags/tag118.xml"/><Relationship Id="rId11" Type="http://schemas.openxmlformats.org/officeDocument/2006/relationships/tags" Target="../tags/tag119.xml"/><Relationship Id="rId12" Type="http://schemas.openxmlformats.org/officeDocument/2006/relationships/tags" Target="../tags/tag120.xml"/><Relationship Id="rId13" Type="http://schemas.openxmlformats.org/officeDocument/2006/relationships/tags" Target="../tags/tag121.xml"/><Relationship Id="rId14" Type="http://schemas.openxmlformats.org/officeDocument/2006/relationships/tags" Target="../tags/tag122.xml"/><Relationship Id="rId15" Type="http://schemas.openxmlformats.org/officeDocument/2006/relationships/tags" Target="../tags/tag123.xml"/><Relationship Id="rId16" Type="http://schemas.openxmlformats.org/officeDocument/2006/relationships/tags" Target="../tags/tag124.xml"/><Relationship Id="rId17" Type="http://schemas.openxmlformats.org/officeDocument/2006/relationships/tags" Target="../tags/tag125.xml"/><Relationship Id="rId18" Type="http://schemas.openxmlformats.org/officeDocument/2006/relationships/tags" Target="../tags/tag126.xml"/><Relationship Id="rId19" Type="http://schemas.openxmlformats.org/officeDocument/2006/relationships/tags" Target="../tags/tag127.xml"/><Relationship Id="rId20" Type="http://schemas.openxmlformats.org/officeDocument/2006/relationships/tags" Target="../tags/tag128.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29.xml"/><Relationship Id="rId2" Type="http://schemas.openxmlformats.org/officeDocument/2006/relationships/tags" Target="../tags/tag130.xml"/><Relationship Id="rId3" Type="http://schemas.openxmlformats.org/officeDocument/2006/relationships/tags" Target="../tags/tag131.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tags" Target="../tags/tag148.xml"/><Relationship Id="rId18" Type="http://schemas.openxmlformats.org/officeDocument/2006/relationships/tags" Target="../tags/tag149.xml"/><Relationship Id="rId19" Type="http://schemas.openxmlformats.org/officeDocument/2006/relationships/tags" Target="../tags/tag150.xml"/><Relationship Id="rId20" Type="http://schemas.openxmlformats.org/officeDocument/2006/relationships/tags" Target="../tags/tag151.xml"/><Relationship Id="rId21" Type="http://schemas.openxmlformats.org/officeDocument/2006/relationships/tags" Target="../tags/tag152.xml"/><Relationship Id="rId22" Type="http://schemas.openxmlformats.org/officeDocument/2006/relationships/tags" Target="../tags/tag153.xml"/><Relationship Id="rId23" Type="http://schemas.openxmlformats.org/officeDocument/2006/relationships/tags" Target="../tags/tag154.xml"/><Relationship Id="rId24" Type="http://schemas.openxmlformats.org/officeDocument/2006/relationships/tags" Target="../tags/tag155.xml"/><Relationship Id="rId25" Type="http://schemas.openxmlformats.org/officeDocument/2006/relationships/tags" Target="../tags/tag156.xml"/><Relationship Id="rId26" Type="http://schemas.openxmlformats.org/officeDocument/2006/relationships/tags" Target="../tags/tag157.xml"/><Relationship Id="rId27" Type="http://schemas.openxmlformats.org/officeDocument/2006/relationships/tags" Target="../tags/tag158.xml"/><Relationship Id="rId28" Type="http://schemas.openxmlformats.org/officeDocument/2006/relationships/tags" Target="../tags/tag159.xml"/><Relationship Id="rId29" Type="http://schemas.openxmlformats.org/officeDocument/2006/relationships/tags" Target="../tags/tag160.xml"/><Relationship Id="rId30"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tags" Target="../tags/tag185.xml"/><Relationship Id="rId14" Type="http://schemas.openxmlformats.org/officeDocument/2006/relationships/tags" Target="../tags/tag186.xml"/><Relationship Id="rId15" Type="http://schemas.openxmlformats.org/officeDocument/2006/relationships/tags" Target="../tags/tag187.xml"/><Relationship Id="rId16" Type="http://schemas.openxmlformats.org/officeDocument/2006/relationships/tags" Target="../tags/tag188.xml"/><Relationship Id="rId17" Type="http://schemas.openxmlformats.org/officeDocument/2006/relationships/tags" Target="../tags/tag189.xml"/><Relationship Id="rId18" Type="http://schemas.openxmlformats.org/officeDocument/2006/relationships/tags" Target="../tags/tag190.xml"/><Relationship Id="rId19" Type="http://schemas.openxmlformats.org/officeDocument/2006/relationships/tags" Target="../tags/tag191.xml"/><Relationship Id="rId20" Type="http://schemas.openxmlformats.org/officeDocument/2006/relationships/tags" Target="../tags/tag192.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tags" Target="../tags/tag247.xml"/><Relationship Id="rId10" Type="http://schemas.openxmlformats.org/officeDocument/2006/relationships/tags" Target="../tags/tag248.xml"/><Relationship Id="rId11" Type="http://schemas.openxmlformats.org/officeDocument/2006/relationships/tags" Target="../tags/tag249.xml"/><Relationship Id="rId12" Type="http://schemas.openxmlformats.org/officeDocument/2006/relationships/tags" Target="../tags/tag250.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tags" Target="../tags/tag254.xml"/><Relationship Id="rId5" Type="http://schemas.openxmlformats.org/officeDocument/2006/relationships/tags" Target="../tags/tag255.xml"/><Relationship Id="rId6" Type="http://schemas.openxmlformats.org/officeDocument/2006/relationships/tags" Target="../tags/tag256.xml"/><Relationship Id="rId7" Type="http://schemas.openxmlformats.org/officeDocument/2006/relationships/tags" Target="../tags/tag257.xml"/><Relationship Id="rId8" Type="http://schemas.openxmlformats.org/officeDocument/2006/relationships/tags" Target="../tags/tag258.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9.xml"/><Relationship Id="rId2" Type="http://schemas.openxmlformats.org/officeDocument/2006/relationships/tags" Target="../tags/tag260.xml"/><Relationship Id="rId3" Type="http://schemas.openxmlformats.org/officeDocument/2006/relationships/tags" Target="../tags/tag261.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tags" Target="../tags/tag265.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6.xml"/><Relationship Id="rId2" Type="http://schemas.openxmlformats.org/officeDocument/2006/relationships/tags" Target="../tags/tag267.xml"/><Relationship Id="rId3" Type="http://schemas.openxmlformats.org/officeDocument/2006/relationships/tags" Target="../tags/tag268.xml"/><Relationship Id="rId4" Type="http://schemas.openxmlformats.org/officeDocument/2006/relationships/tags" Target="../tags/tag269.xml"/><Relationship Id="rId5" Type="http://schemas.openxmlformats.org/officeDocument/2006/relationships/tags" Target="../tags/tag270.xml"/><Relationship Id="rId6" Type="http://schemas.openxmlformats.org/officeDocument/2006/relationships/tags" Target="../tags/tag271.xml"/><Relationship Id="rId7" Type="http://schemas.openxmlformats.org/officeDocument/2006/relationships/tags" Target="../tags/tag272.xml"/><Relationship Id="rId8" Type="http://schemas.openxmlformats.org/officeDocument/2006/relationships/tags" Target="../tags/tag273.xml"/><Relationship Id="rId9" Type="http://schemas.openxmlformats.org/officeDocument/2006/relationships/tags" Target="../tags/tag274.xml"/><Relationship Id="rId10" Type="http://schemas.openxmlformats.org/officeDocument/2006/relationships/tags" Target="../tags/tag275.xml"/><Relationship Id="rId11" Type="http://schemas.openxmlformats.org/officeDocument/2006/relationships/tags" Target="../tags/tag276.xml"/><Relationship Id="rId12" Type="http://schemas.openxmlformats.org/officeDocument/2006/relationships/tags" Target="../tags/tag277.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8.xml"/><Relationship Id="rId2" Type="http://schemas.openxmlformats.org/officeDocument/2006/relationships/tags" Target="../tags/tag279.xml"/><Relationship Id="rId3" Type="http://schemas.openxmlformats.org/officeDocument/2006/relationships/tags" Target="../tags/tag280.xml"/><Relationship Id="rId4" Type="http://schemas.openxmlformats.org/officeDocument/2006/relationships/tags" Target="../tags/tag281.xml"/><Relationship Id="rId5" Type="http://schemas.openxmlformats.org/officeDocument/2006/relationships/tags" Target="../tags/tag282.xml"/><Relationship Id="rId6" Type="http://schemas.openxmlformats.org/officeDocument/2006/relationships/tags" Target="../tags/tag283.xml"/><Relationship Id="rId7" Type="http://schemas.openxmlformats.org/officeDocument/2006/relationships/tags" Target="../tags/tag284.xml"/><Relationship Id="rId8" Type="http://schemas.openxmlformats.org/officeDocument/2006/relationships/tags" Target="../tags/tag285.xml"/><Relationship Id="rId9" Type="http://schemas.openxmlformats.org/officeDocument/2006/relationships/tags" Target="../tags/tag286.xml"/><Relationship Id="rId10" Type="http://schemas.openxmlformats.org/officeDocument/2006/relationships/tags" Target="../tags/tag287.xml"/><Relationship Id="rId11" Type="http://schemas.openxmlformats.org/officeDocument/2006/relationships/tags" Target="../tags/tag288.xml"/><Relationship Id="rId12" Type="http://schemas.openxmlformats.org/officeDocument/2006/relationships/tags" Target="../tags/tag289.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tags" Target="../tags/tag304.xml"/><Relationship Id="rId9" Type="http://schemas.openxmlformats.org/officeDocument/2006/relationships/tags" Target="../tags/tag305.xml"/><Relationship Id="rId10" Type="http://schemas.openxmlformats.org/officeDocument/2006/relationships/tags" Target="../tags/tag306.xml"/><Relationship Id="rId11" Type="http://schemas.openxmlformats.org/officeDocument/2006/relationships/tags" Target="../tags/tag307.xml"/><Relationship Id="rId12" Type="http://schemas.openxmlformats.org/officeDocument/2006/relationships/tags" Target="../tags/tag308.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tags" Target="../tags/tag317.xml"/><Relationship Id="rId10" Type="http://schemas.openxmlformats.org/officeDocument/2006/relationships/tags" Target="../tags/tag318.xml"/><Relationship Id="rId11" Type="http://schemas.openxmlformats.org/officeDocument/2006/relationships/tags" Target="../tags/tag319.xml"/><Relationship Id="rId12" Type="http://schemas.openxmlformats.org/officeDocument/2006/relationships/tags" Target="../tags/tag32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tags" Target="../tags/tag327.xml"/><Relationship Id="rId5" Type="http://schemas.openxmlformats.org/officeDocument/2006/relationships/tags" Target="../tags/tag328.xml"/><Relationship Id="rId6" Type="http://schemas.openxmlformats.org/officeDocument/2006/relationships/tags" Target="../tags/tag329.xml"/><Relationship Id="rId7" Type="http://schemas.openxmlformats.org/officeDocument/2006/relationships/tags" Target="../tags/tag330.xml"/><Relationship Id="rId8" Type="http://schemas.openxmlformats.org/officeDocument/2006/relationships/tags" Target="../tags/tag331.xml"/><Relationship Id="rId9" Type="http://schemas.openxmlformats.org/officeDocument/2006/relationships/tags" Target="../tags/tag332.xml"/><Relationship Id="rId10" Type="http://schemas.openxmlformats.org/officeDocument/2006/relationships/tags" Target="../tags/tag333.xml"/><Relationship Id="rId11" Type="http://schemas.openxmlformats.org/officeDocument/2006/relationships/tags" Target="../tags/tag334.xml"/><Relationship Id="rId12" Type="http://schemas.openxmlformats.org/officeDocument/2006/relationships/tags" Target="../tags/tag335.xml"/><Relationship Id="rId13" Type="http://schemas.openxmlformats.org/officeDocument/2006/relationships/tags" Target="../tags/tag336.xml"/><Relationship Id="rId14" Type="http://schemas.openxmlformats.org/officeDocument/2006/relationships/tags" Target="../tags/tag337.xml"/><Relationship Id="rId15" Type="http://schemas.openxmlformats.org/officeDocument/2006/relationships/tags" Target="../tags/tag338.xml"/><Relationship Id="rId16" Type="http://schemas.openxmlformats.org/officeDocument/2006/relationships/tags" Target="../tags/tag339.xml"/><Relationship Id="rId17" Type="http://schemas.openxmlformats.org/officeDocument/2006/relationships/tags" Target="../tags/tag340.xml"/><Relationship Id="rId18" Type="http://schemas.openxmlformats.org/officeDocument/2006/relationships/tags" Target="../tags/tag341.xml"/><Relationship Id="rId19" Type="http://schemas.openxmlformats.org/officeDocument/2006/relationships/tags" Target="../tags/tag342.xml"/><Relationship Id="rId20" Type="http://schemas.openxmlformats.org/officeDocument/2006/relationships/tags" Target="../tags/tag343.xml"/><Relationship Id="rId21" Type="http://schemas.openxmlformats.org/officeDocument/2006/relationships/tags" Target="../tags/tag344.xml"/><Relationship Id="rId22" Type="http://schemas.openxmlformats.org/officeDocument/2006/relationships/tags" Target="../tags/tag345.xml"/><Relationship Id="rId23" Type="http://schemas.openxmlformats.org/officeDocument/2006/relationships/tags" Target="../tags/tag346.xml"/><Relationship Id="rId24" Type="http://schemas.openxmlformats.org/officeDocument/2006/relationships/tags" Target="../tags/tag347.xml"/><Relationship Id="rId25" Type="http://schemas.openxmlformats.org/officeDocument/2006/relationships/tags" Target="../tags/tag348.xml"/><Relationship Id="rId26" Type="http://schemas.openxmlformats.org/officeDocument/2006/relationships/tags" Target="../tags/tag349.xml"/><Relationship Id="rId27" Type="http://schemas.openxmlformats.org/officeDocument/2006/relationships/tags" Target="../tags/tag350.xml"/><Relationship Id="rId28" Type="http://schemas.openxmlformats.org/officeDocument/2006/relationships/tags" Target="../tags/tag351.xml"/><Relationship Id="rId29" Type="http://schemas.openxmlformats.org/officeDocument/2006/relationships/tags" Target="../tags/tag352.xml"/><Relationship Id="rId30"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53.xml"/><Relationship Id="rId2" Type="http://schemas.openxmlformats.org/officeDocument/2006/relationships/tags" Target="../tags/tag354.xml"/><Relationship Id="rId3" Type="http://schemas.openxmlformats.org/officeDocument/2006/relationships/tags" Target="../tags/tag355.xml"/><Relationship Id="rId4" Type="http://schemas.openxmlformats.org/officeDocument/2006/relationships/tags" Target="../tags/tag356.xml"/><Relationship Id="rId5" Type="http://schemas.openxmlformats.org/officeDocument/2006/relationships/tags" Target="../tags/tag357.xml"/><Relationship Id="rId6" Type="http://schemas.openxmlformats.org/officeDocument/2006/relationships/tags" Target="../tags/tag358.xml"/><Relationship Id="rId7" Type="http://schemas.openxmlformats.org/officeDocument/2006/relationships/tags" Target="../tags/tag359.xml"/><Relationship Id="rId8" Type="http://schemas.openxmlformats.org/officeDocument/2006/relationships/tags" Target="../tags/tag360.xml"/><Relationship Id="rId9" Type="http://schemas.openxmlformats.org/officeDocument/2006/relationships/tags" Target="../tags/tag361.xml"/><Relationship Id="rId10" Type="http://schemas.openxmlformats.org/officeDocument/2006/relationships/tags" Target="../tags/tag362.xml"/><Relationship Id="rId11" Type="http://schemas.openxmlformats.org/officeDocument/2006/relationships/tags" Target="../tags/tag363.xml"/><Relationship Id="rId12" Type="http://schemas.openxmlformats.org/officeDocument/2006/relationships/tags" Target="../tags/tag364.xml"/><Relationship Id="rId13" Type="http://schemas.openxmlformats.org/officeDocument/2006/relationships/tags" Target="../tags/tag365.xml"/><Relationship Id="rId14" Type="http://schemas.openxmlformats.org/officeDocument/2006/relationships/tags" Target="../tags/tag366.xml"/><Relationship Id="rId15" Type="http://schemas.openxmlformats.org/officeDocument/2006/relationships/tags" Target="../tags/tag367.xml"/><Relationship Id="rId16" Type="http://schemas.openxmlformats.org/officeDocument/2006/relationships/tags" Target="../tags/tag368.xml"/><Relationship Id="rId17" Type="http://schemas.openxmlformats.org/officeDocument/2006/relationships/tags" Target="../tags/tag369.xml"/><Relationship Id="rId18" Type="http://schemas.openxmlformats.org/officeDocument/2006/relationships/tags" Target="../tags/tag370.xml"/><Relationship Id="rId19" Type="http://schemas.openxmlformats.org/officeDocument/2006/relationships/tags" Target="../tags/tag371.xml"/><Relationship Id="rId20" Type="http://schemas.openxmlformats.org/officeDocument/2006/relationships/tags" Target="../tags/tag372.xml"/><Relationship Id="rId2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tags" Target="../tags/tag377.xml"/><Relationship Id="rId6" Type="http://schemas.openxmlformats.org/officeDocument/2006/relationships/tags" Target="../tags/tag378.xml"/><Relationship Id="rId7" Type="http://schemas.openxmlformats.org/officeDocument/2006/relationships/tags" Target="../tags/tag379.xml"/><Relationship Id="rId8" Type="http://schemas.openxmlformats.org/officeDocument/2006/relationships/tags" Target="../tags/tag380.xml"/><Relationship Id="rId9" Type="http://schemas.openxmlformats.org/officeDocument/2006/relationships/tags" Target="../tags/tag381.xml"/><Relationship Id="rId10" Type="http://schemas.openxmlformats.org/officeDocument/2006/relationships/tags" Target="../tags/tag382.xml"/><Relationship Id="rId11" Type="http://schemas.openxmlformats.org/officeDocument/2006/relationships/tags" Target="../tags/tag383.xml"/><Relationship Id="rId12" Type="http://schemas.openxmlformats.org/officeDocument/2006/relationships/tags" Target="../tags/tag384.xml"/><Relationship Id="rId13" Type="http://schemas.openxmlformats.org/officeDocument/2006/relationships/tags" Target="../tags/tag385.xml"/><Relationship Id="rId14" Type="http://schemas.openxmlformats.org/officeDocument/2006/relationships/tags" Target="../tags/tag386.xml"/><Relationship Id="rId15" Type="http://schemas.openxmlformats.org/officeDocument/2006/relationships/tags" Target="../tags/tag387.xml"/><Relationship Id="rId16" Type="http://schemas.openxmlformats.org/officeDocument/2006/relationships/tags" Target="../tags/tag388.xml"/><Relationship Id="rId17" Type="http://schemas.openxmlformats.org/officeDocument/2006/relationships/tags" Target="../tags/tag389.xml"/><Relationship Id="rId18" Type="http://schemas.openxmlformats.org/officeDocument/2006/relationships/tags" Target="../tags/tag390.xml"/><Relationship Id="rId19" Type="http://schemas.openxmlformats.org/officeDocument/2006/relationships/tags" Target="../tags/tag391.xml"/><Relationship Id="rId20" Type="http://schemas.openxmlformats.org/officeDocument/2006/relationships/tags" Target="../tags/tag392.xml"/><Relationship Id="rId2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5"/>
            <p:custDataLst>
              <p:tags r:id="rId1"/>
            </p:custDataLst>
          </p:nvPr>
        </p:nvSpPr>
        <p:spPr/>
        <p:txBody>
          <a:bodyPr/>
          <a:p>
            <a:r>
              <a:rPr altLang="en-US" lang="zh-CN"/>
              <a:t>初中学生民族精神教育的探索与实践</a:t>
            </a:r>
            <a:endParaRPr altLang="en-US" lang="zh-CN"/>
          </a:p>
        </p:txBody>
      </p:sp>
      <p:sp>
        <p:nvSpPr>
          <p:cNvPr id="1048650" name="文本占位符 6"/>
          <p:cNvSpPr>
            <a:spLocks noGrp="1"/>
          </p:cNvSpPr>
          <p:nvPr>
            <p:ph type="body" idx="4"/>
            <p:custDataLst>
              <p:tags r:id="rId2"/>
            </p:custDataLst>
          </p:nvPr>
        </p:nvSpPr>
        <p:spPr>
          <a:xfrm>
            <a:off x="2757170" y="4084955"/>
            <a:ext cx="6719570" cy="352425"/>
          </a:xfrm>
        </p:spPr>
        <p:txBody>
          <a:bodyPr/>
          <a:p>
            <a:r>
              <a:rPr altLang="en-US" lang="zh-CN"/>
              <a:t>xxx,a click to unlimited possibilities</a:t>
            </a:r>
            <a:endParaRPr altLang="en-US" lang="zh-CN"/>
          </a:p>
        </p:txBody>
      </p:sp>
      <p:sp>
        <p:nvSpPr>
          <p:cNvPr id="1048652" name="文本占位符 8"/>
          <p:cNvSpPr>
            <a:spLocks noGrp="1"/>
          </p:cNvSpPr>
          <p:nvPr>
            <p:ph type="body" idx="1"/>
            <p:custDataLst>
              <p:tags r:id="rId3"/>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2"/>
          <p:cNvSpPr>
            <a:spLocks noGrp="1"/>
          </p:cNvSpPr>
          <p:nvPr>
            <p:ph type="title" idx="3"/>
            <p:custDataLst>
              <p:tags r:id="rId1"/>
            </p:custDataLst>
          </p:nvPr>
        </p:nvSpPr>
        <p:spPr/>
        <p:txBody>
          <a:bodyPr/>
          <a:p>
            <a:r>
              <a:rPr altLang="en-US" lang="zh-CN"/>
              <a:t>目录</a:t>
            </a:r>
            <a:endParaRPr altLang="en-US" lang="zh-CN"/>
          </a:p>
        </p:txBody>
      </p:sp>
      <p:sp>
        <p:nvSpPr>
          <p:cNvPr id="1048824" name="圆角矩形 11"/>
          <p:cNvSpPr/>
          <p:nvPr>
            <p:custDataLst>
              <p:tags r:id="rId2"/>
            </p:custDataLst>
          </p:nvPr>
        </p:nvSpPr>
        <p:spPr>
          <a:xfrm>
            <a:off x="1069975"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26" name="对角圆角矩形 14"/>
          <p:cNvSpPr/>
          <p:nvPr>
            <p:custDataLst>
              <p:tags r:id="rId3"/>
            </p:custDataLst>
          </p:nvPr>
        </p:nvSpPr>
        <p:spPr>
          <a:xfrm flipH="1">
            <a:off x="842645"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01</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28" name="TextBox 8"/>
          <p:cNvSpPr txBox="1"/>
          <p:nvPr>
            <p:custDataLst>
              <p:tags r:id="rId4"/>
            </p:custDataLst>
          </p:nvPr>
        </p:nvSpPr>
        <p:spPr>
          <a:xfrm>
            <a:off x="1967230" y="2252980"/>
            <a:ext cx="406781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民族精神教育的背景与意义</a:t>
            </a:r>
            <a:endParaRPr altLang="en-US" b="1" sz="2000" lang="zh-CN">
              <a:solidFill>
                <a:schemeClr val="accent1"/>
              </a:solidFill>
              <a:latin typeface="+mj-ea"/>
              <a:ea typeface="+mj-ea"/>
              <a:cs typeface="微软雅黑" panose="020B0503020204020204" charset="-122"/>
              <a:sym typeface="+mn-ea"/>
            </a:endParaRPr>
          </a:p>
        </p:txBody>
      </p:sp>
      <p:sp>
        <p:nvSpPr>
          <p:cNvPr id="1048830" name="圆角矩形 16"/>
          <p:cNvSpPr/>
          <p:nvPr>
            <p:custDataLst>
              <p:tags r:id="rId5"/>
            </p:custDataLst>
          </p:nvPr>
        </p:nvSpPr>
        <p:spPr>
          <a:xfrm>
            <a:off x="6868160" y="206502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2" name="对角圆角矩形 18"/>
          <p:cNvSpPr/>
          <p:nvPr>
            <p:custDataLst>
              <p:tags r:id="rId6"/>
            </p:custDataLst>
          </p:nvPr>
        </p:nvSpPr>
        <p:spPr>
          <a:xfrm flipH="1">
            <a:off x="6640830" y="205486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02</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34" name="TextBox 8"/>
          <p:cNvSpPr txBox="1"/>
          <p:nvPr>
            <p:custDataLst>
              <p:tags r:id="rId7"/>
            </p:custDataLst>
          </p:nvPr>
        </p:nvSpPr>
        <p:spPr>
          <a:xfrm>
            <a:off x="7765415" y="225298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民族精神教育的内容与形式</a:t>
            </a:r>
            <a:endParaRPr altLang="en-US" b="1" sz="2000" lang="zh-CN">
              <a:solidFill>
                <a:schemeClr val="accent1"/>
              </a:solidFill>
              <a:latin typeface="+mj-ea"/>
              <a:ea typeface="+mj-ea"/>
              <a:cs typeface="微软雅黑" panose="020B0503020204020204" charset="-122"/>
              <a:sym typeface="+mn-ea"/>
            </a:endParaRPr>
          </a:p>
        </p:txBody>
      </p:sp>
      <p:sp>
        <p:nvSpPr>
          <p:cNvPr id="1048836" name="圆角矩形 22"/>
          <p:cNvSpPr/>
          <p:nvPr>
            <p:custDataLst>
              <p:tags r:id="rId8"/>
            </p:custDataLst>
          </p:nvPr>
        </p:nvSpPr>
        <p:spPr>
          <a:xfrm>
            <a:off x="1069975"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38" name="对角圆角矩形 24"/>
          <p:cNvSpPr/>
          <p:nvPr>
            <p:custDataLst>
              <p:tags r:id="rId9"/>
            </p:custDataLst>
          </p:nvPr>
        </p:nvSpPr>
        <p:spPr>
          <a:xfrm flipH="1">
            <a:off x="842645"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03</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0" name="TextBox 8"/>
          <p:cNvSpPr txBox="1"/>
          <p:nvPr>
            <p:custDataLst>
              <p:tags r:id="rId10"/>
            </p:custDataLst>
          </p:nvPr>
        </p:nvSpPr>
        <p:spPr>
          <a:xfrm>
            <a:off x="1967230" y="350012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民族精神教育的实践与案例</a:t>
            </a:r>
            <a:endParaRPr altLang="en-US" b="1" sz="2000" lang="zh-CN">
              <a:solidFill>
                <a:schemeClr val="accent1"/>
              </a:solidFill>
              <a:latin typeface="+mj-ea"/>
              <a:ea typeface="+mj-ea"/>
              <a:cs typeface="微软雅黑" panose="020B0503020204020204" charset="-122"/>
              <a:sym typeface="+mn-ea"/>
            </a:endParaRPr>
          </a:p>
        </p:txBody>
      </p:sp>
      <p:sp>
        <p:nvSpPr>
          <p:cNvPr id="1048842" name="圆角矩形 26"/>
          <p:cNvSpPr/>
          <p:nvPr>
            <p:custDataLst>
              <p:tags r:id="rId11"/>
            </p:custDataLst>
          </p:nvPr>
        </p:nvSpPr>
        <p:spPr>
          <a:xfrm>
            <a:off x="6868160" y="331216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44" name="对角圆角矩形 27"/>
          <p:cNvSpPr/>
          <p:nvPr>
            <p:custDataLst>
              <p:tags r:id="rId12"/>
            </p:custDataLst>
          </p:nvPr>
        </p:nvSpPr>
        <p:spPr>
          <a:xfrm flipH="1">
            <a:off x="6640830" y="330327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en-US" b="1" lang="zh-CN">
                <a:solidFill>
                  <a:schemeClr val="lt1">
                    <a:lumMod val="100000"/>
                  </a:schemeClr>
                </a:solidFill>
                <a:latin typeface="+mj-ea"/>
                <a:ea typeface="+mj-ea"/>
                <a:cs typeface="微软雅黑" panose="020B0503020204020204" charset="-122"/>
                <a:sym typeface="+mn-ea"/>
              </a:rPr>
              <a:t>04</a:t>
            </a:r>
            <a:endParaRPr altLang="en-US" b="1" lang="zh-CN">
              <a:solidFill>
                <a:schemeClr val="lt1">
                  <a:lumMod val="100000"/>
                </a:schemeClr>
              </a:solidFill>
              <a:latin typeface="+mj-ea"/>
              <a:ea typeface="+mj-ea"/>
              <a:cs typeface="微软雅黑" panose="020B0503020204020204" charset="-122"/>
              <a:sym typeface="+mn-ea"/>
            </a:endParaRPr>
          </a:p>
        </p:txBody>
      </p:sp>
      <p:sp>
        <p:nvSpPr>
          <p:cNvPr id="1048846" name="TextBox 8"/>
          <p:cNvSpPr txBox="1"/>
          <p:nvPr>
            <p:custDataLst>
              <p:tags r:id="rId13"/>
            </p:custDataLst>
          </p:nvPr>
        </p:nvSpPr>
        <p:spPr>
          <a:xfrm>
            <a:off x="7765415" y="350012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民族精神教育的评价与反思</a:t>
            </a:r>
            <a:endParaRPr altLang="en-US" b="1" sz="2000" lang="zh-CN">
              <a:solidFill>
                <a:schemeClr val="accent1"/>
              </a:solidFill>
              <a:latin typeface="+mj-ea"/>
              <a:ea typeface="+mj-ea"/>
              <a:cs typeface="微软雅黑" panose="020B0503020204020204" charset="-122"/>
              <a:sym typeface="+mn-ea"/>
            </a:endParaRPr>
          </a:p>
        </p:txBody>
      </p:sp>
      <p:sp>
        <p:nvSpPr>
          <p:cNvPr id="1048848" name="圆角矩形 79"/>
          <p:cNvSpPr/>
          <p:nvPr>
            <p:custDataLst>
              <p:tags r:id="rId14"/>
            </p:custDataLst>
          </p:nvPr>
        </p:nvSpPr>
        <p:spPr>
          <a:xfrm>
            <a:off x="1070610"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0" name="对角圆角矩形 80"/>
          <p:cNvSpPr/>
          <p:nvPr>
            <p:custDataLst>
              <p:tags r:id="rId15"/>
            </p:custDataLst>
          </p:nvPr>
        </p:nvSpPr>
        <p:spPr>
          <a:xfrm flipH="1">
            <a:off x="843280"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05</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2" name="TextBox 8"/>
          <p:cNvSpPr txBox="1"/>
          <p:nvPr>
            <p:custDataLst>
              <p:tags r:id="rId16"/>
            </p:custDataLst>
          </p:nvPr>
        </p:nvSpPr>
        <p:spPr>
          <a:xfrm>
            <a:off x="1967865" y="4748530"/>
            <a:ext cx="4088130"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民族精神教育与德育的融合</a:t>
            </a:r>
            <a:endParaRPr altLang="en-US" b="1" sz="2000" lang="zh-CN">
              <a:solidFill>
                <a:schemeClr val="accent1"/>
              </a:solidFill>
              <a:latin typeface="+mj-ea"/>
              <a:ea typeface="+mj-ea"/>
              <a:cs typeface="微软雅黑" panose="020B0503020204020204" charset="-122"/>
              <a:sym typeface="+mn-ea"/>
            </a:endParaRPr>
          </a:p>
        </p:txBody>
      </p:sp>
      <p:sp>
        <p:nvSpPr>
          <p:cNvPr id="1048854" name="圆角矩形 83"/>
          <p:cNvSpPr/>
          <p:nvPr>
            <p:custDataLst>
              <p:tags r:id="rId17"/>
            </p:custDataLst>
          </p:nvPr>
        </p:nvSpPr>
        <p:spPr>
          <a:xfrm>
            <a:off x="6868795" y="4560570"/>
            <a:ext cx="4965065" cy="774700"/>
          </a:xfrm>
          <a:prstGeom prst="roundRect">
            <a:avLst>
              <a:gd name="adj" fmla="val 50000"/>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mj-ea"/>
              <a:ea typeface="+mj-ea"/>
              <a:cs typeface="微软雅黑" panose="020B0503020204020204" charset="-122"/>
            </a:endParaRPr>
          </a:p>
        </p:txBody>
      </p:sp>
      <p:sp>
        <p:nvSpPr>
          <p:cNvPr id="1048856" name="对角圆角矩形 84"/>
          <p:cNvSpPr/>
          <p:nvPr>
            <p:custDataLst>
              <p:tags r:id="rId18"/>
            </p:custDataLst>
          </p:nvPr>
        </p:nvSpPr>
        <p:spPr>
          <a:xfrm flipH="1">
            <a:off x="6641465" y="4551680"/>
            <a:ext cx="991870" cy="791845"/>
          </a:xfrm>
          <a:prstGeom prst="round2DiagRect">
            <a:avLst>
              <a:gd name="adj1" fmla="val 47222"/>
              <a:gd name="adj2" fmla="val 0"/>
            </a:avLst>
          </a:prstGeom>
          <a:gradFill>
            <a:gsLst>
              <a:gs pos="0">
                <a:schemeClr val="accent1">
                  <a:lumMod val="60000"/>
                  <a:lumOff val="40000"/>
                </a:schemeClr>
              </a:gs>
              <a:gs pos="64000">
                <a:schemeClr val="accent1"/>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r>
              <a:rPr altLang="zh-CN" b="1" lang="en-US">
                <a:solidFill>
                  <a:schemeClr val="lt1">
                    <a:lumMod val="100000"/>
                  </a:schemeClr>
                </a:solidFill>
                <a:latin typeface="+mj-ea"/>
                <a:ea typeface="+mj-ea"/>
                <a:cs typeface="微软雅黑" panose="020B0503020204020204" charset="-122"/>
                <a:sym typeface="+mn-ea"/>
              </a:rPr>
              <a:t>06</a:t>
            </a:r>
            <a:endParaRPr altLang="zh-CN" b="1" lang="en-US">
              <a:solidFill>
                <a:schemeClr val="lt1">
                  <a:lumMod val="100000"/>
                </a:schemeClr>
              </a:solidFill>
              <a:latin typeface="+mj-ea"/>
              <a:ea typeface="+mj-ea"/>
              <a:cs typeface="微软雅黑" panose="020B0503020204020204" charset="-122"/>
              <a:sym typeface="+mn-ea"/>
            </a:endParaRPr>
          </a:p>
        </p:txBody>
      </p:sp>
      <p:sp>
        <p:nvSpPr>
          <p:cNvPr id="1048858" name="TextBox 8"/>
          <p:cNvSpPr txBox="1"/>
          <p:nvPr>
            <p:custDataLst>
              <p:tags r:id="rId19"/>
            </p:custDataLst>
          </p:nvPr>
        </p:nvSpPr>
        <p:spPr>
          <a:xfrm>
            <a:off x="7766050" y="4748530"/>
            <a:ext cx="4068445" cy="398780"/>
          </a:xfrm>
          <a:prstGeom prst="rect"/>
          <a:noFill/>
        </p:spPr>
        <p:txBody>
          <a:bodyPr anchor="t" bIns="45720" rtlCol="0" wrap="square">
            <a:spAutoFit/>
          </a:bodyPr>
          <a:p>
            <a:pPr algn="l" fontAlgn="ctr">
              <a:lnSpc>
                <a:spcPct val="100000"/>
              </a:lnSpc>
            </a:pPr>
            <a:r>
              <a:rPr altLang="en-US" b="1" sz="2000" lang="zh-CN">
                <a:solidFill>
                  <a:schemeClr val="accent1"/>
                </a:solidFill>
                <a:latin typeface="+mj-ea"/>
                <a:ea typeface="+mj-ea"/>
                <a:cs typeface="微软雅黑" panose="020B0503020204020204" charset="-122"/>
                <a:sym typeface="+mn-ea"/>
              </a:rPr>
              <a:t>民族精神教育的挑战与机遇</a:t>
            </a:r>
            <a:endParaRPr altLang="en-US" b="1" sz="2000" lang="zh-CN">
              <a:solidFill>
                <a:schemeClr val="accent1"/>
              </a:solidFill>
              <a:latin typeface="+mj-ea"/>
              <a:ea typeface="+mj-ea"/>
              <a:cs typeface="微软雅黑" panose="020B0503020204020204" charset="-122"/>
              <a:sym typeface="+mn-ea"/>
            </a:endParaRPr>
          </a:p>
        </p:txBody>
      </p: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94" name="标题 3"/>
          <p:cNvSpPr>
            <a:spLocks noGrp="1"/>
          </p:cNvSpPr>
          <p:nvPr>
            <p:ph type="title" idx="4"/>
            <p:custDataLst>
              <p:tags r:id="rId1"/>
            </p:custDataLst>
          </p:nvPr>
        </p:nvSpPr>
        <p:spPr/>
        <p:txBody>
          <a:bodyPr/>
          <a:p>
            <a:r>
              <a:rPr altLang="en-US" lang="zh-CN"/>
              <a:t>民族精神教育的背景与意义</a:t>
            </a:r>
            <a:endParaRPr altLang="en-US" lang="zh-CN"/>
          </a:p>
        </p:txBody>
      </p:sp>
      <p:sp>
        <p:nvSpPr>
          <p:cNvPr id="1048896" name="文本占位符 8"/>
          <p:cNvSpPr>
            <a:spLocks noGrp="1"/>
          </p:cNvSpPr>
          <p:nvPr>
            <p:ph type="body" idx="3"/>
            <p:custDataLst>
              <p:tags r:id="rId2"/>
            </p:custDataLst>
          </p:nvPr>
        </p:nvSpPr>
        <p:spPr/>
        <p:txBody>
          <a:bodyPr/>
          <a:p>
            <a:r>
              <a:rPr altLang="en-US" lang="zh-CN"/>
              <a:t>01</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40" name="标题 1"/>
          <p:cNvSpPr>
            <a:spLocks noGrp="1"/>
          </p:cNvSpPr>
          <p:nvPr>
            <p:ph type="title" idx="2"/>
          </p:nvPr>
        </p:nvSpPr>
        <p:spPr/>
        <p:txBody>
          <a:bodyPr/>
          <a:p>
            <a:r>
              <a:rPr altLang="en-US" lang="zh-CN"/>
              <a:t>民族精神教育的重要性</a:t>
            </a:r>
            <a:endParaRPr altLang="en-US" lang="zh-CN"/>
          </a:p>
        </p:txBody>
      </p:sp>
      <p:sp>
        <p:nvSpPr>
          <p:cNvPr id="104894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4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5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5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6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6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7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897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培养民族认同感，增强国家凝聚力</a:t>
            </a:r>
            <a:endParaRPr altLang="en-US" dirty="0" sz="1200" lang="zh-CN" spc="150">
              <a:solidFill>
                <a:schemeClr val="tx1">
                  <a:lumMod val="65000"/>
                  <a:lumOff val="35000"/>
                </a:schemeClr>
              </a:solidFill>
              <a:latin typeface="+mn-ea"/>
              <a:sym typeface="+mn-ea"/>
            </a:endParaRPr>
          </a:p>
        </p:txBody>
      </p:sp>
      <p:sp>
        <p:nvSpPr>
          <p:cNvPr id="104898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应对全球化挑战，提升国家软实力</a:t>
            </a:r>
            <a:endParaRPr altLang="en-US" dirty="0" sz="1200" lang="zh-CN" spc="150">
              <a:solidFill>
                <a:schemeClr val="tx1">
                  <a:lumMod val="65000"/>
                  <a:lumOff val="35000"/>
                </a:schemeClr>
              </a:solidFill>
              <a:latin typeface="+mn-ea"/>
              <a:sym typeface="+mn-ea"/>
            </a:endParaRPr>
          </a:p>
        </p:txBody>
      </p:sp>
      <p:sp>
        <p:nvSpPr>
          <p:cNvPr id="104898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促进青少年全面发展，提高综合素质</a:t>
            </a:r>
            <a:endParaRPr altLang="en-US" dirty="0" sz="1200" lang="zh-CN" spc="150">
              <a:solidFill>
                <a:schemeClr val="tx1">
                  <a:lumMod val="65000"/>
                  <a:lumOff val="35000"/>
                </a:schemeClr>
              </a:solidFill>
              <a:latin typeface="+mn-ea"/>
              <a:sym typeface="+mn-ea"/>
            </a:endParaRPr>
          </a:p>
        </p:txBody>
      </p:sp>
      <p:sp>
        <p:nvSpPr>
          <p:cNvPr id="104898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传承民族优秀文化，弘扬民族精神</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9024" name="标题 1"/>
          <p:cNvSpPr>
            <a:spLocks noGrp="1"/>
          </p:cNvSpPr>
          <p:nvPr>
            <p:ph type="title" idx="2"/>
          </p:nvPr>
        </p:nvSpPr>
        <p:spPr/>
        <p:txBody>
          <a:bodyPr/>
          <a:p>
            <a:r>
              <a:rPr altLang="en-US" lang="zh-CN"/>
              <a:t>初中阶段民族精神教育的目的</a:t>
            </a:r>
            <a:endParaRPr altLang="en-US" lang="zh-CN"/>
          </a:p>
        </p:txBody>
      </p:sp>
      <p:sp>
        <p:nvSpPr>
          <p:cNvPr id="104902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2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培养学生对中华文化的认同感和自豪感</a:t>
            </a:r>
            <a:endParaRPr altLang="en-US" dirty="0" sz="2000" lang="zh-CN" spc="150">
              <a:solidFill>
                <a:schemeClr val="tx1">
                  <a:lumMod val="75000"/>
                  <a:lumOff val="25000"/>
                </a:schemeClr>
              </a:solidFill>
              <a:latin typeface="+mn-ea"/>
              <a:sym typeface="+mn-ea"/>
            </a:endParaRPr>
          </a:p>
        </p:txBody>
      </p:sp>
      <p:sp>
        <p:nvSpPr>
          <p:cNvPr id="104903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3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3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增强学生的民族自尊心和自信心</a:t>
            </a:r>
            <a:endParaRPr altLang="en-US" dirty="0" sz="2000" lang="zh-CN" spc="150">
              <a:solidFill>
                <a:schemeClr val="tx1">
                  <a:lumMod val="75000"/>
                  <a:lumOff val="25000"/>
                </a:schemeClr>
              </a:solidFill>
              <a:latin typeface="+mn-ea"/>
              <a:sym typeface="+mn-ea"/>
            </a:endParaRPr>
          </a:p>
        </p:txBody>
      </p:sp>
      <p:sp>
        <p:nvSpPr>
          <p:cNvPr id="104903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3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引导学生树立正确的世界观、人生观和价值观</a:t>
            </a:r>
            <a:endParaRPr altLang="en-US" dirty="0" sz="2000" lang="zh-CN" spc="150">
              <a:solidFill>
                <a:schemeClr val="tx1">
                  <a:lumMod val="75000"/>
                  <a:lumOff val="25000"/>
                </a:schemeClr>
              </a:solidFill>
              <a:latin typeface="+mn-ea"/>
              <a:sym typeface="+mn-ea"/>
            </a:endParaRPr>
          </a:p>
        </p:txBody>
      </p:sp>
      <p:sp>
        <p:nvSpPr>
          <p:cNvPr id="104904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4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4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为实现中华民族伟大复兴的中国梦奠定坚实基础</a:t>
            </a:r>
            <a:endParaRPr altLang="en-US" dirty="0" sz="2000" lang="zh-CN" spc="150">
              <a:solidFill>
                <a:schemeClr val="tx1">
                  <a:lumMod val="75000"/>
                  <a:lumOff val="25000"/>
                </a:schemeClr>
              </a:solidFill>
              <a:latin typeface="+mn-ea"/>
              <a:sym typeface="+mn-ea"/>
            </a:endParaRPr>
          </a:p>
        </p:txBody>
      </p:sp>
      <p:sp>
        <p:nvSpPr>
          <p:cNvPr id="104904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88" name="标题 1"/>
          <p:cNvSpPr>
            <a:spLocks noGrp="1"/>
          </p:cNvSpPr>
          <p:nvPr>
            <p:ph type="title" idx="2"/>
          </p:nvPr>
        </p:nvSpPr>
        <p:spPr/>
        <p:txBody>
          <a:bodyPr/>
          <a:p>
            <a:r>
              <a:rPr altLang="en-US" lang="zh-CN"/>
              <a:t>民族精神教育对初中学生的影响</a:t>
            </a:r>
            <a:endParaRPr altLang="en-US" lang="zh-CN"/>
          </a:p>
        </p:txBody>
      </p:sp>
      <p:sp>
        <p:nvSpPr>
          <p:cNvPr id="104909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0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增强民族认同感：通过教育使学生更好地认识和认同自己的民族文化，培养爱国情怀。</a:t>
            </a:r>
            <a:endParaRPr altLang="en-US" baseline="0" b="0" cap="none" dirty="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10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err="1">
                <a:solidFill>
                  <a:schemeClr val="tx1">
                    <a:lumMod val="75000"/>
                    <a:lumOff val="25000"/>
                  </a:schemeClr>
                </a:solidFill>
                <a:latin typeface="+mn-ea"/>
                <a:ea typeface="+mn-ea"/>
                <a:cs typeface="+mn-ea"/>
                <a:sym typeface="+mn-lt"/>
              </a:rPr>
              <a:t>提升综合素质：民族精神教育能够促进学生全面发展，提高其综合素质和竞争力。</a:t>
            </a:r>
            <a:endParaRPr dirty="0" err="1">
              <a:solidFill>
                <a:schemeClr val="tx1">
                  <a:lumMod val="75000"/>
                  <a:lumOff val="25000"/>
                </a:schemeClr>
              </a:solidFill>
              <a:latin typeface="+mn-ea"/>
              <a:ea typeface="+mn-ea"/>
              <a:cs typeface="+mn-ea"/>
              <a:sym typeface="+mn-lt"/>
            </a:endParaRPr>
          </a:p>
        </p:txBody>
      </p:sp>
      <p:sp>
        <p:nvSpPr>
          <p:cNvPr id="104911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11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1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1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2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传承优秀传统文化：通过民族精神教育，学生可以更好地了解和传承中华优秀传统文化，增强文化自信。</a:t>
            </a:r>
            <a:endParaRPr dirty="0" sz="2000" err="1">
              <a:solidFill>
                <a:schemeClr val="tx1">
                  <a:lumMod val="75000"/>
                  <a:lumOff val="25000"/>
                </a:schemeClr>
              </a:solidFill>
              <a:latin typeface="+mn-ea"/>
              <a:ea typeface="+mn-ea"/>
              <a:cs typeface="+mn-ea"/>
              <a:sym typeface="+mn-lt"/>
            </a:endParaRPr>
          </a:p>
        </p:txBody>
      </p:sp>
      <p:sp>
        <p:nvSpPr>
          <p:cNvPr id="10491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lang="zh-CN">
                <a:solidFill>
                  <a:schemeClr val="tx1">
                    <a:lumMod val="75000"/>
                    <a:lumOff val="25000"/>
                  </a:schemeClr>
                </a:solidFill>
                <a:latin typeface="+mn-ea"/>
                <a:ea typeface="+mn-ea"/>
                <a:cs typeface="+mn-ea"/>
                <a:sym typeface="+mn-lt"/>
              </a:rPr>
              <a:t>培养核心价值观：民族精神教育有助于学生树立正确的价值观，如诚实、勇敢、正义等。</a:t>
            </a:r>
            <a:endParaRPr altLang="en-US" dirty="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168" name="标题 3"/>
          <p:cNvSpPr>
            <a:spLocks noGrp="1"/>
          </p:cNvSpPr>
          <p:nvPr>
            <p:ph type="title" idx="4"/>
            <p:custDataLst>
              <p:tags r:id="rId1"/>
            </p:custDataLst>
          </p:nvPr>
        </p:nvSpPr>
        <p:spPr/>
        <p:txBody>
          <a:bodyPr/>
          <a:p>
            <a:r>
              <a:rPr altLang="en-US" lang="zh-CN"/>
              <a:t>民族精神教育的内容与形式</a:t>
            </a:r>
            <a:endParaRPr altLang="en-US" lang="zh-CN"/>
          </a:p>
        </p:txBody>
      </p:sp>
      <p:sp>
        <p:nvSpPr>
          <p:cNvPr id="1049170" name="文本占位符 8"/>
          <p:cNvSpPr>
            <a:spLocks noGrp="1"/>
          </p:cNvSpPr>
          <p:nvPr>
            <p:ph type="body" idx="3"/>
            <p:custDataLst>
              <p:tags r:id="rId2"/>
            </p:custDataLst>
          </p:nvPr>
        </p:nvSpPr>
        <p:spPr/>
        <p:txBody>
          <a:bodyPr/>
          <a:p>
            <a:r>
              <a:rPr altLang="en-US" lang="zh-CN"/>
              <a:t>02</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214" name="标题 1"/>
          <p:cNvSpPr>
            <a:spLocks noGrp="1"/>
          </p:cNvSpPr>
          <p:nvPr>
            <p:ph type="title" idx="2"/>
          </p:nvPr>
        </p:nvSpPr>
        <p:spPr/>
        <p:txBody>
          <a:bodyPr/>
          <a:p>
            <a:r>
              <a:rPr altLang="en-US" lang="zh-CN"/>
              <a:t>民族精神教育的主要内容</a:t>
            </a:r>
            <a:endParaRPr altLang="en-US" lang="zh-CN"/>
          </a:p>
        </p:txBody>
      </p:sp>
      <p:sp>
        <p:nvSpPr>
          <p:cNvPr id="104921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1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22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传统文化教育：传承和弘扬中华优秀传统文化</a:t>
            </a:r>
            <a:endParaRPr altLang="en-US" sz="1400" lang="zh-CN" spc="150">
              <a:solidFill>
                <a:schemeClr val="tx1"/>
              </a:solidFill>
              <a:effectLst/>
              <a:latin typeface="+mn-ea"/>
              <a:sym typeface="+mn-ea"/>
            </a:endParaRPr>
          </a:p>
        </p:txBody>
      </p:sp>
      <p:sp>
        <p:nvSpPr>
          <p:cNvPr id="104922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爱国主义教育：培养学生的爱国情怀和民族自豪感</a:t>
            </a:r>
            <a:endParaRPr altLang="en-US" dirty="0" sz="1400" lang="zh-CN" spc="150">
              <a:solidFill>
                <a:schemeClr val="tx1"/>
              </a:solidFill>
              <a:effectLst/>
              <a:latin typeface="+mn-ea"/>
              <a:sym typeface="+mn-ea"/>
            </a:endParaRPr>
          </a:p>
        </p:txBody>
      </p:sp>
      <p:sp>
        <p:nvSpPr>
          <p:cNvPr id="104922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集体主义教育：培养学生团结协作、顾全大局的精神</a:t>
            </a:r>
            <a:endParaRPr altLang="en-US" sz="1400" lang="zh-CN" spc="150">
              <a:solidFill>
                <a:schemeClr val="tx1"/>
              </a:solidFill>
              <a:effectLst/>
              <a:latin typeface="+mn-ea"/>
              <a:sym typeface="+mn-ea"/>
            </a:endParaRPr>
          </a:p>
        </p:txBody>
      </p:sp>
      <p:sp>
        <p:nvSpPr>
          <p:cNvPr id="104923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民族团结教育：增强学生对不同民族文化的理解和尊重，促进民族团结</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70" name="标题 1"/>
          <p:cNvSpPr>
            <a:spLocks noGrp="1"/>
          </p:cNvSpPr>
          <p:nvPr>
            <p:ph type="title" idx="2"/>
          </p:nvPr>
        </p:nvSpPr>
        <p:spPr/>
        <p:txBody>
          <a:bodyPr/>
          <a:p>
            <a:r>
              <a:rPr altLang="en-US" lang="zh-CN"/>
              <a:t>民族精神教育的实施方式</a:t>
            </a:r>
            <a:endParaRPr altLang="en-US" lang="zh-CN"/>
          </a:p>
        </p:txBody>
      </p:sp>
      <p:sp>
        <p:nvSpPr>
          <p:cNvPr id="104927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7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27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课堂教育：通过历史、语文等学科进行民族精神教育</a:t>
            </a:r>
            <a:endParaRPr altLang="en-US" dirty="0" sz="2000" lang="zh-CN" spc="200">
              <a:solidFill>
                <a:schemeClr val="tx1">
                  <a:lumMod val="85000"/>
                  <a:lumOff val="15000"/>
                </a:schemeClr>
              </a:solidFill>
              <a:latin typeface="+mn-ea"/>
              <a:sym typeface="+mn-ea"/>
            </a:endParaRPr>
          </a:p>
        </p:txBody>
      </p:sp>
      <p:sp>
        <p:nvSpPr>
          <p:cNvPr id="104927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8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校园文化活动：举办民族文化节、民族音乐会等活动，展示民族文化魅力</a:t>
            </a:r>
            <a:endParaRPr altLang="en-US" dirty="0" sz="2000" lang="zh-CN" spc="200">
              <a:solidFill>
                <a:schemeClr val="tx1">
                  <a:lumMod val="85000"/>
                  <a:lumOff val="15000"/>
                </a:schemeClr>
              </a:solidFill>
              <a:latin typeface="+mn-ea"/>
              <a:sym typeface="+mn-ea"/>
            </a:endParaRPr>
          </a:p>
        </p:txBody>
      </p:sp>
      <p:sp>
        <p:nvSpPr>
          <p:cNvPr id="104928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8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8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社会实践：组织学生参加志愿服务、社会实践等活动，培养社会责任感和奉献精神</a:t>
            </a:r>
            <a:endParaRPr altLang="en-US" dirty="0" sz="2000" lang="zh-CN" spc="200">
              <a:solidFill>
                <a:schemeClr val="tx1">
                  <a:lumMod val="85000"/>
                  <a:lumOff val="15000"/>
                </a:schemeClr>
              </a:solidFill>
              <a:latin typeface="+mn-ea"/>
              <a:sym typeface="+mn-ea"/>
            </a:endParaRPr>
          </a:p>
        </p:txBody>
      </p:sp>
      <p:sp>
        <p:nvSpPr>
          <p:cNvPr id="104929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29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29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家校合作：加强与家长的沟通与合作，共同营造良好的教育环境</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334" name="标题 1"/>
          <p:cNvSpPr>
            <a:spLocks noGrp="1"/>
          </p:cNvSpPr>
          <p:nvPr>
            <p:ph type="title" idx="2"/>
          </p:nvPr>
        </p:nvSpPr>
        <p:spPr/>
        <p:txBody>
          <a:bodyPr/>
          <a:p>
            <a:r>
              <a:rPr altLang="en-US" lang="zh-CN"/>
              <a:t>民族精神教育的创新形式</a:t>
            </a:r>
            <a:endParaRPr altLang="en-US" lang="zh-CN"/>
          </a:p>
        </p:txBody>
      </p:sp>
      <p:sp>
        <p:nvSpPr>
          <p:cNvPr id="104933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3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34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开展民族文化创意活动，如民族音乐、舞蹈、绘画等，让学生在艺术创作中感受民族精神的魅力。</a:t>
            </a:r>
            <a:endParaRPr altLang="en-US" sz="1400" lang="zh-CN" spc="150">
              <a:solidFill>
                <a:schemeClr val="tx1"/>
              </a:solidFill>
              <a:effectLst/>
              <a:latin typeface="+mn-ea"/>
              <a:sym typeface="+mn-ea"/>
            </a:endParaRPr>
          </a:p>
        </p:txBody>
      </p:sp>
      <p:sp>
        <p:nvSpPr>
          <p:cNvPr id="104934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利用现代科技手段，如VR、AR等技术，增强民族精神教育的互动性和体验感。</a:t>
            </a:r>
            <a:endParaRPr altLang="en-US" dirty="0" sz="1400" lang="zh-CN" spc="150">
              <a:solidFill>
                <a:schemeClr val="tx1"/>
              </a:solidFill>
              <a:effectLst/>
              <a:latin typeface="+mn-ea"/>
              <a:sym typeface="+mn-ea"/>
            </a:endParaRPr>
          </a:p>
        </p:txBody>
      </p:sp>
      <p:sp>
        <p:nvSpPr>
          <p:cNvPr id="104934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组织学生参与社会实践活动，如志愿服务、文化传承等，让学生在实践中培养民族精神和社会责任感。</a:t>
            </a:r>
            <a:endParaRPr altLang="en-US" sz="1400" lang="zh-CN" spc="150">
              <a:solidFill>
                <a:schemeClr val="tx1"/>
              </a:solidFill>
              <a:effectLst/>
              <a:latin typeface="+mn-ea"/>
              <a:sym typeface="+mn-ea"/>
            </a:endParaRPr>
          </a:p>
        </p:txBody>
      </p:sp>
      <p:sp>
        <p:nvSpPr>
          <p:cNvPr id="104935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结合地方特色和学校实际情况，开发具有特色的民族精神教育课程和活动，提高教育的针对性和实效性。</a:t>
            </a:r>
            <a:endParaRPr altLang="en-US" sz="1400" lang="zh-CN" spc="150">
              <a:solidFill>
                <a:schemeClr val="tx1"/>
              </a:solidFill>
              <a:effectLst/>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390" name="标题 3"/>
          <p:cNvSpPr>
            <a:spLocks noGrp="1"/>
          </p:cNvSpPr>
          <p:nvPr>
            <p:ph type="title" idx="4"/>
            <p:custDataLst>
              <p:tags r:id="rId1"/>
            </p:custDataLst>
          </p:nvPr>
        </p:nvSpPr>
        <p:spPr/>
        <p:txBody>
          <a:bodyPr/>
          <a:p>
            <a:r>
              <a:rPr altLang="en-US" lang="zh-CN"/>
              <a:t>民族精神教育的实践与案例</a:t>
            </a:r>
            <a:endParaRPr altLang="en-US" lang="zh-CN"/>
          </a:p>
        </p:txBody>
      </p:sp>
      <p:sp>
        <p:nvSpPr>
          <p:cNvPr id="1049392" name="文本占位符 8"/>
          <p:cNvSpPr>
            <a:spLocks noGrp="1"/>
          </p:cNvSpPr>
          <p:nvPr>
            <p:ph type="body" idx="3"/>
            <p:custDataLst>
              <p:tags r:id="rId2"/>
            </p:custDataLst>
          </p:nvPr>
        </p:nvSpPr>
        <p:spPr/>
        <p:txBody>
          <a:bodyPr/>
          <a:p>
            <a:r>
              <a:rPr altLang="en-US" lang="zh-CN"/>
              <a:t>03</a:t>
            </a:r>
            <a:endParaRPr altLang="en-US" lang="zh-CN"/>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36" name="标题 1"/>
          <p:cNvSpPr>
            <a:spLocks noGrp="1"/>
          </p:cNvSpPr>
          <p:nvPr>
            <p:ph type="title" idx="2"/>
          </p:nvPr>
        </p:nvSpPr>
        <p:spPr/>
        <p:txBody>
          <a:bodyPr/>
          <a:p>
            <a:r>
              <a:rPr altLang="en-US" lang="zh-CN"/>
              <a:t>初中学生民族精神教育的实践情况</a:t>
            </a:r>
            <a:endParaRPr altLang="en-US" lang="zh-CN"/>
          </a:p>
        </p:txBody>
      </p:sp>
      <p:sp>
        <p:nvSpPr>
          <p:cNvPr id="1049438"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0"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49442"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实践方式：通过课堂教育、校园文化活动、社会实践等多种方式进行民族精神教育。</a:t>
            </a:r>
            <a:endParaRPr altLang="en-US" dirty="0" sz="2000" lang="zh-CN" spc="200">
              <a:solidFill>
                <a:schemeClr val="tx1">
                  <a:lumMod val="85000"/>
                  <a:lumOff val="15000"/>
                </a:schemeClr>
              </a:solidFill>
              <a:latin typeface="+mn-ea"/>
              <a:sym typeface="+mn-ea"/>
            </a:endParaRPr>
          </a:p>
        </p:txBody>
      </p:sp>
      <p:sp>
        <p:nvSpPr>
          <p:cNvPr id="1049444"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6"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48"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案例介绍：介绍一些具有代表性的初中民族精神教育实践案例，如开展主题班会、组织学生参加民族文化活动等。</a:t>
            </a:r>
            <a:endParaRPr altLang="en-US" dirty="0" sz="2000" lang="zh-CN" spc="200">
              <a:solidFill>
                <a:schemeClr val="tx1">
                  <a:lumMod val="85000"/>
                  <a:lumOff val="15000"/>
                </a:schemeClr>
              </a:solidFill>
              <a:latin typeface="+mn-ea"/>
              <a:sym typeface="+mn-ea"/>
            </a:endParaRPr>
          </a:p>
        </p:txBody>
      </p:sp>
      <p:sp>
        <p:nvSpPr>
          <p:cNvPr id="1049450"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2"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54"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实践效果：介绍民族精神教育实践对学生思想观念、行为习惯等方面的积极影响和效果。</a:t>
            </a:r>
            <a:endParaRPr altLang="en-US" dirty="0" sz="2000" lang="zh-CN" spc="200">
              <a:solidFill>
                <a:schemeClr val="tx1">
                  <a:lumMod val="85000"/>
                  <a:lumOff val="15000"/>
                </a:schemeClr>
              </a:solidFill>
              <a:latin typeface="+mn-ea"/>
              <a:sym typeface="+mn-ea"/>
            </a:endParaRPr>
          </a:p>
        </p:txBody>
      </p:sp>
      <p:sp>
        <p:nvSpPr>
          <p:cNvPr id="1049456"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58"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49460"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未来展望：探讨如何进一步推进初中学生民族精神教育，提高其实践效果和影响力。</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500" name="标题 1"/>
          <p:cNvSpPr>
            <a:spLocks noGrp="1"/>
          </p:cNvSpPr>
          <p:nvPr>
            <p:ph type="title" idx="2"/>
          </p:nvPr>
        </p:nvSpPr>
        <p:spPr/>
        <p:txBody>
          <a:bodyPr/>
          <a:p>
            <a:r>
              <a:rPr altLang="en-US" lang="zh-CN"/>
              <a:t>成功案例的介绍与分析</a:t>
            </a:r>
            <a:endParaRPr altLang="en-US" lang="zh-CN"/>
          </a:p>
        </p:txBody>
      </p:sp>
      <p:sp>
        <p:nvSpPr>
          <p:cNvPr id="104950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0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案例名称：民族文化节</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0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1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案例介绍：通过举办民族文化节，展示各民族的文化特色和传统习俗，增强学生对民族文化的认同感和自豪感。</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1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1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案例效果：民族文化节活动得到了学校师生的广泛参与和好评，有效提高了学生的民族精神素养。</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1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2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案例分析：民族文化节成功的原因在于其充分挖掘了民族文化的内涵，创新了教育形式，激发了学生的参与热情。</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564" name="标题 1"/>
          <p:cNvSpPr>
            <a:spLocks noGrp="1"/>
          </p:cNvSpPr>
          <p:nvPr>
            <p:ph type="title" idx="2"/>
          </p:nvPr>
        </p:nvSpPr>
        <p:spPr/>
        <p:txBody>
          <a:bodyPr/>
          <a:p>
            <a:r>
              <a:rPr altLang="en-US" lang="zh-CN"/>
              <a:t>实践过程中遇到的问题与解决方案</a:t>
            </a:r>
            <a:endParaRPr altLang="en-US" lang="zh-CN"/>
          </a:p>
        </p:txBody>
      </p:sp>
      <p:sp>
        <p:nvSpPr>
          <p:cNvPr id="104956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6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574"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问题：教育方式单一，缺乏趣味性</a:t>
            </a:r>
            <a:endParaRPr altLang="en-US" sz="1400" lang="zh-CN" spc="150">
              <a:solidFill>
                <a:schemeClr val="tx1"/>
              </a:solidFill>
              <a:effectLst/>
              <a:latin typeface="+mn-ea"/>
              <a:sym typeface="+mn-ea"/>
            </a:endParaRPr>
          </a:p>
        </p:txBody>
      </p:sp>
      <p:sp>
        <p:nvSpPr>
          <p:cNvPr id="1049576"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问题：学生缺乏对民族精神的理解和认同</a:t>
            </a:r>
            <a:endParaRPr altLang="en-US" dirty="0" sz="1400" lang="zh-CN" spc="150">
              <a:solidFill>
                <a:schemeClr val="tx1"/>
              </a:solidFill>
              <a:effectLst/>
              <a:latin typeface="+mn-ea"/>
              <a:sym typeface="+mn-ea"/>
            </a:endParaRPr>
          </a:p>
        </p:txBody>
      </p:sp>
      <p:sp>
        <p:nvSpPr>
          <p:cNvPr id="1049578"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问题：家庭和社会环境对民族精神教育的负面影响</a:t>
            </a:r>
            <a:endParaRPr altLang="en-US" sz="1400" lang="zh-CN" spc="150">
              <a:solidFill>
                <a:schemeClr val="tx1"/>
              </a:solidFill>
              <a:effectLst/>
              <a:latin typeface="+mn-ea"/>
              <a:sym typeface="+mn-ea"/>
            </a:endParaRPr>
          </a:p>
        </p:txBody>
      </p:sp>
      <p:sp>
        <p:nvSpPr>
          <p:cNvPr id="1049580"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问题：教育资源不均衡</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620" name="标题 3"/>
          <p:cNvSpPr>
            <a:spLocks noGrp="1"/>
          </p:cNvSpPr>
          <p:nvPr>
            <p:ph type="title" idx="4"/>
            <p:custDataLst>
              <p:tags r:id="rId1"/>
            </p:custDataLst>
          </p:nvPr>
        </p:nvSpPr>
        <p:spPr/>
        <p:txBody>
          <a:bodyPr/>
          <a:p>
            <a:r>
              <a:rPr altLang="en-US" lang="zh-CN"/>
              <a:t>民族精神教育的评价与反思</a:t>
            </a:r>
            <a:endParaRPr altLang="en-US" lang="zh-CN"/>
          </a:p>
        </p:txBody>
      </p:sp>
      <p:sp>
        <p:nvSpPr>
          <p:cNvPr id="1049622" name="文本占位符 8"/>
          <p:cNvSpPr>
            <a:spLocks noGrp="1"/>
          </p:cNvSpPr>
          <p:nvPr>
            <p:ph type="body" idx="3"/>
            <p:custDataLst>
              <p:tags r:id="rId2"/>
            </p:custDataLst>
          </p:nvPr>
        </p:nvSpPr>
        <p:spPr/>
        <p:txBody>
          <a:bodyPr/>
          <a:p>
            <a:r>
              <a:rPr altLang="en-US" lang="zh-CN"/>
              <a:t>04</a:t>
            </a:r>
            <a:endParaRPr altLang="en-US" lang="zh-CN"/>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666" name="标题 1"/>
          <p:cNvSpPr>
            <a:spLocks noGrp="1"/>
          </p:cNvSpPr>
          <p:nvPr>
            <p:ph type="title" idx="2"/>
          </p:nvPr>
        </p:nvSpPr>
        <p:spPr/>
        <p:txBody>
          <a:bodyPr/>
          <a:p>
            <a:r>
              <a:rPr altLang="en-US" lang="zh-CN"/>
              <a:t>民族精神教育效果的评价标准</a:t>
            </a:r>
            <a:endParaRPr altLang="en-US" lang="zh-CN"/>
          </a:p>
        </p:txBody>
      </p:sp>
      <p:sp>
        <p:nvSpPr>
          <p:cNvPr id="104966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学生对于民族精神的认知程度</a:t>
            </a:r>
            <a:endParaRPr altLang="en-US" dirty="0" sz="1200" lang="zh-CN" spc="150">
              <a:solidFill>
                <a:schemeClr val="tx1">
                  <a:lumMod val="65000"/>
                  <a:lumOff val="35000"/>
                </a:schemeClr>
              </a:solidFill>
              <a:latin typeface="+mn-ea"/>
              <a:sym typeface="+mn-ea"/>
            </a:endParaRPr>
          </a:p>
        </p:txBody>
      </p:sp>
      <p:sp>
        <p:nvSpPr>
          <p:cNvPr id="104967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学生日常行为中体现的民族精神</a:t>
            </a:r>
            <a:endParaRPr altLang="en-US" dirty="0" sz="1200" lang="zh-CN" spc="150">
              <a:solidFill>
                <a:schemeClr val="tx1">
                  <a:lumMod val="65000"/>
                  <a:lumOff val="35000"/>
                </a:schemeClr>
              </a:solidFill>
              <a:latin typeface="+mn-ea"/>
              <a:sym typeface="+mn-ea"/>
            </a:endParaRPr>
          </a:p>
        </p:txBody>
      </p:sp>
      <p:sp>
        <p:nvSpPr>
          <p:cNvPr id="104967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学生参与民族精神教育活动的积极程度</a:t>
            </a:r>
            <a:endParaRPr altLang="en-US" dirty="0" sz="1200" lang="zh-CN" spc="150">
              <a:solidFill>
                <a:schemeClr val="tx1">
                  <a:lumMod val="65000"/>
                  <a:lumOff val="35000"/>
                </a:schemeClr>
              </a:solidFill>
              <a:latin typeface="+mn-ea"/>
              <a:sym typeface="+mn-ea"/>
            </a:endParaRPr>
          </a:p>
        </p:txBody>
      </p:sp>
      <p:sp>
        <p:nvSpPr>
          <p:cNvPr id="104967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学生对于民族文化传统的了解和认同程度</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714" name="标题 1"/>
          <p:cNvSpPr>
            <a:spLocks noGrp="1"/>
          </p:cNvSpPr>
          <p:nvPr>
            <p:ph type="title" idx="2"/>
          </p:nvPr>
        </p:nvSpPr>
        <p:spPr/>
        <p:txBody>
          <a:bodyPr/>
          <a:p>
            <a:r>
              <a:rPr altLang="en-US" lang="zh-CN"/>
              <a:t>对民族精神教育实践的反思与总结</a:t>
            </a:r>
            <a:endParaRPr altLang="en-US" lang="zh-CN"/>
          </a:p>
        </p:txBody>
      </p:sp>
      <p:sp>
        <p:nvSpPr>
          <p:cNvPr id="104971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评价标准：是否符合社会主义核心价值观</a:t>
            </a:r>
            <a:endParaRPr altLang="en-US" dirty="0" sz="2000" lang="zh-CN" spc="150">
              <a:solidFill>
                <a:schemeClr val="tx1">
                  <a:lumMod val="85000"/>
                  <a:lumOff val="15000"/>
                </a:schemeClr>
              </a:solidFill>
              <a:latin typeface="+mn-ea"/>
              <a:sym typeface="+mn-ea"/>
            </a:endParaRPr>
          </a:p>
        </p:txBody>
      </p:sp>
      <p:sp>
        <p:nvSpPr>
          <p:cNvPr id="104972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实践效果：是否提高了学生的民族自豪感和爱国情怀</a:t>
            </a:r>
            <a:endParaRPr altLang="en-US" dirty="0" sz="2000" lang="zh-CN" spc="150">
              <a:solidFill>
                <a:schemeClr val="tx1">
                  <a:lumMod val="85000"/>
                  <a:lumOff val="15000"/>
                </a:schemeClr>
              </a:solidFill>
              <a:latin typeface="+mn-ea"/>
              <a:sym typeface="+mn-ea"/>
            </a:endParaRPr>
          </a:p>
        </p:txBody>
      </p:sp>
      <p:sp>
        <p:nvSpPr>
          <p:cNvPr id="104972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存在问题：教育内容、方式是否需要改进</a:t>
            </a:r>
            <a:endParaRPr altLang="en-US" dirty="0" sz="2000" lang="zh-CN" spc="150">
              <a:solidFill>
                <a:schemeClr val="tx1">
                  <a:lumMod val="85000"/>
                  <a:lumOff val="15000"/>
                </a:schemeClr>
              </a:solidFill>
              <a:latin typeface="+mn-ea"/>
              <a:sym typeface="+mn-ea"/>
            </a:endParaRPr>
          </a:p>
        </p:txBody>
      </p:sp>
      <p:sp>
        <p:nvSpPr>
          <p:cNvPr id="104973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3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总结与展望：民族精神教育的未来发展方向和改进措施</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778" name="标题 1"/>
          <p:cNvSpPr>
            <a:spLocks noGrp="1"/>
          </p:cNvSpPr>
          <p:nvPr>
            <p:ph type="title" idx="2"/>
          </p:nvPr>
        </p:nvSpPr>
        <p:spPr/>
        <p:txBody>
          <a:bodyPr/>
          <a:p>
            <a:r>
              <a:rPr altLang="en-US" lang="zh-CN"/>
              <a:t>对未来民族精神教育的展望与建议</a:t>
            </a:r>
            <a:endParaRPr altLang="en-US" lang="zh-CN"/>
          </a:p>
        </p:txBody>
      </p:sp>
      <p:sp>
        <p:nvSpPr>
          <p:cNvPr id="1049780"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2"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建立完善的评价体系，注重过程评价与结果评价的有机结合。</a:t>
            </a:r>
            <a:endParaRPr altLang="en-US" dirty="0" sz="2000" lang="zh-CN" spc="150">
              <a:solidFill>
                <a:schemeClr val="tx1">
                  <a:lumMod val="75000"/>
                  <a:lumOff val="25000"/>
                </a:schemeClr>
              </a:solidFill>
              <a:latin typeface="+mn-ea"/>
              <a:sym typeface="+mn-ea"/>
            </a:endParaRPr>
          </a:p>
        </p:txBody>
      </p:sp>
      <p:sp>
        <p:nvSpPr>
          <p:cNvPr id="1049784"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86"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88"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深入挖掘民族精神的内涵，加强民族文化的传承与创新。</a:t>
            </a:r>
            <a:endParaRPr altLang="en-US" dirty="0" sz="2000" lang="zh-CN" spc="150">
              <a:solidFill>
                <a:schemeClr val="tx1">
                  <a:lumMod val="75000"/>
                  <a:lumOff val="25000"/>
                </a:schemeClr>
              </a:solidFill>
              <a:latin typeface="+mn-ea"/>
              <a:sym typeface="+mn-ea"/>
            </a:endParaRPr>
          </a:p>
        </p:txBody>
      </p:sp>
      <p:sp>
        <p:nvSpPr>
          <p:cNvPr id="1049790"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2"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794"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注重培养学生的自主性和创新性，鼓励学生在实践中锻炼和成长。</a:t>
            </a:r>
            <a:endParaRPr altLang="en-US" dirty="0" sz="2000" lang="zh-CN" spc="150">
              <a:solidFill>
                <a:schemeClr val="tx1">
                  <a:lumMod val="75000"/>
                  <a:lumOff val="25000"/>
                </a:schemeClr>
              </a:solidFill>
              <a:latin typeface="+mn-ea"/>
              <a:sym typeface="+mn-ea"/>
            </a:endParaRPr>
          </a:p>
        </p:txBody>
      </p:sp>
      <p:sp>
        <p:nvSpPr>
          <p:cNvPr id="1049796"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798"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0"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加强家校合作，共同营造良好的教育环境，形成教育合力。</a:t>
            </a:r>
            <a:endParaRPr altLang="en-US" dirty="0" sz="2000" lang="zh-CN" spc="150">
              <a:solidFill>
                <a:schemeClr val="tx1">
                  <a:lumMod val="75000"/>
                  <a:lumOff val="25000"/>
                </a:schemeClr>
              </a:solidFill>
              <a:latin typeface="+mn-ea"/>
              <a:sym typeface="+mn-ea"/>
            </a:endParaRPr>
          </a:p>
        </p:txBody>
      </p:sp>
      <p:sp>
        <p:nvSpPr>
          <p:cNvPr id="1049802"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842" name="标题 3"/>
          <p:cNvSpPr>
            <a:spLocks noGrp="1"/>
          </p:cNvSpPr>
          <p:nvPr>
            <p:ph type="title" idx="4"/>
            <p:custDataLst>
              <p:tags r:id="rId1"/>
            </p:custDataLst>
          </p:nvPr>
        </p:nvSpPr>
        <p:spPr/>
        <p:txBody>
          <a:bodyPr/>
          <a:p>
            <a:r>
              <a:rPr altLang="en-US" lang="zh-CN"/>
              <a:t>民族精神教育与德育的融合</a:t>
            </a:r>
            <a:endParaRPr altLang="en-US" lang="zh-CN"/>
          </a:p>
        </p:txBody>
      </p:sp>
      <p:sp>
        <p:nvSpPr>
          <p:cNvPr id="1049844" name="文本占位符 8"/>
          <p:cNvSpPr>
            <a:spLocks noGrp="1"/>
          </p:cNvSpPr>
          <p:nvPr>
            <p:ph type="body" idx="3"/>
            <p:custDataLst>
              <p:tags r:id="rId2"/>
            </p:custDataLst>
          </p:nvPr>
        </p:nvSpPr>
        <p:spPr/>
        <p:txBody>
          <a:bodyPr/>
          <a:p>
            <a:r>
              <a:rPr altLang="en-US" lang="zh-CN"/>
              <a:t>05</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88" name="标题 1"/>
          <p:cNvSpPr>
            <a:spLocks noGrp="1"/>
          </p:cNvSpPr>
          <p:nvPr>
            <p:ph type="title" idx="2"/>
          </p:nvPr>
        </p:nvSpPr>
        <p:spPr/>
        <p:txBody>
          <a:bodyPr/>
          <a:p>
            <a:r>
              <a:rPr altLang="en-US" lang="zh-CN"/>
              <a:t>德育在初中教育中的地位与作用</a:t>
            </a:r>
            <a:endParaRPr altLang="en-US" lang="zh-CN"/>
          </a:p>
        </p:txBody>
      </p:sp>
      <p:sp>
        <p:nvSpPr>
          <p:cNvPr id="1049890"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德育是初中教育的重要组成部分，旨在培养学生的道德品质和社会责任感。</a:t>
            </a:r>
            <a:endParaRPr altLang="en-US" dirty="0" sz="1200" lang="zh-CN" spc="150">
              <a:solidFill>
                <a:schemeClr val="tx1">
                  <a:lumMod val="65000"/>
                  <a:lumOff val="35000"/>
                </a:schemeClr>
              </a:solidFill>
              <a:latin typeface="+mn-ea"/>
              <a:sym typeface="+mn-ea"/>
            </a:endParaRPr>
          </a:p>
        </p:txBody>
      </p:sp>
      <p:sp>
        <p:nvSpPr>
          <p:cNvPr id="1049892"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德育有助于塑造学生的个性，促进学生的全面发展。</a:t>
            </a:r>
            <a:endParaRPr altLang="en-US" dirty="0" sz="1200" lang="zh-CN" spc="150">
              <a:solidFill>
                <a:schemeClr val="tx1">
                  <a:lumMod val="65000"/>
                  <a:lumOff val="35000"/>
                </a:schemeClr>
              </a:solidFill>
              <a:latin typeface="+mn-ea"/>
              <a:sym typeface="+mn-ea"/>
            </a:endParaRPr>
          </a:p>
        </p:txBody>
      </p:sp>
      <p:sp>
        <p:nvSpPr>
          <p:cNvPr id="1049894"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德育与民族精神教育相辅相成，共同促进学生民族精神的培养。</a:t>
            </a:r>
            <a:endParaRPr altLang="en-US" dirty="0" sz="1200" lang="zh-CN" spc="150">
              <a:solidFill>
                <a:schemeClr val="tx1">
                  <a:lumMod val="65000"/>
                  <a:lumOff val="35000"/>
                </a:schemeClr>
              </a:solidFill>
              <a:latin typeface="+mn-ea"/>
              <a:sym typeface="+mn-ea"/>
            </a:endParaRPr>
          </a:p>
        </p:txBody>
      </p:sp>
      <p:sp>
        <p:nvSpPr>
          <p:cNvPr id="1049896"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德育在初中阶段具有关键作用，对于学生未来的成长和发展具有深远影响。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936" name="标题 1"/>
          <p:cNvSpPr>
            <a:spLocks noGrp="1"/>
          </p:cNvSpPr>
          <p:nvPr>
            <p:ph type="title" idx="2"/>
          </p:nvPr>
        </p:nvSpPr>
        <p:spPr/>
        <p:txBody>
          <a:bodyPr/>
          <a:p>
            <a:r>
              <a:rPr altLang="en-US" lang="zh-CN"/>
              <a:t>民族精神教育与德育的关联性分析</a:t>
            </a:r>
            <a:endParaRPr altLang="en-US" lang="zh-CN"/>
          </a:p>
        </p:txBody>
      </p:sp>
      <p:sp>
        <p:nvSpPr>
          <p:cNvPr id="1049938"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民族精神教育是德育的重要组成部分，旨在培养学生的爱国主义、集体主义和民族自豪感。</a:t>
            </a:r>
            <a:endParaRPr altLang="en-US" dirty="0" sz="1200" lang="zh-CN" spc="150">
              <a:solidFill>
                <a:schemeClr val="tx1">
                  <a:lumMod val="85000"/>
                  <a:lumOff val="15000"/>
                </a:schemeClr>
              </a:solidFill>
              <a:latin typeface="+mn-ea"/>
              <a:sym typeface="+mn-ea"/>
            </a:endParaRPr>
          </a:p>
        </p:txBody>
      </p:sp>
      <p:sp>
        <p:nvSpPr>
          <p:cNvPr id="1049940"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2"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4"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德育与民族精神教育相互促进，通过民族精神教育可以强化德育的效果，提高学生的道德水平。</a:t>
            </a:r>
            <a:endParaRPr altLang="en-US" dirty="0" sz="1200" lang="zh-CN" spc="150">
              <a:solidFill>
                <a:schemeClr val="tx1">
                  <a:lumMod val="85000"/>
                  <a:lumOff val="15000"/>
                </a:schemeClr>
              </a:solidFill>
              <a:latin typeface="+mn-ea"/>
              <a:sym typeface="+mn-ea"/>
            </a:endParaRPr>
          </a:p>
        </p:txBody>
      </p:sp>
      <p:sp>
        <p:nvSpPr>
          <p:cNvPr id="1049946"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48"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0"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民族精神教育与德育的融合有助于培养学生的综合素质，促进学生的全面发展。</a:t>
            </a:r>
            <a:endParaRPr altLang="en-US" dirty="0" sz="1200" lang="zh-CN" spc="150">
              <a:solidFill>
                <a:schemeClr val="tx1">
                  <a:lumMod val="85000"/>
                  <a:lumOff val="15000"/>
                </a:schemeClr>
              </a:solidFill>
              <a:latin typeface="+mn-ea"/>
              <a:sym typeface="+mn-ea"/>
            </a:endParaRPr>
          </a:p>
        </p:txBody>
      </p:sp>
      <p:sp>
        <p:nvSpPr>
          <p:cNvPr id="1049952"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4"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56"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民族精神教育与德育的融合需要教师在教学中注重情感教育，引导学生深入理解民族精神的内涵和价值。</a:t>
            </a:r>
            <a:endParaRPr altLang="en-US" dirty="0" sz="1200" lang="zh-CN" spc="150">
              <a:solidFill>
                <a:schemeClr val="tx1">
                  <a:lumMod val="85000"/>
                  <a:lumOff val="15000"/>
                </a:schemeClr>
              </a:solidFill>
              <a:latin typeface="+mn-ea"/>
              <a:sym typeface="+mn-ea"/>
            </a:endParaRPr>
          </a:p>
        </p:txBody>
      </p:sp>
      <p:sp>
        <p:nvSpPr>
          <p:cNvPr id="1049958"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60"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000" name="标题 1"/>
          <p:cNvSpPr>
            <a:spLocks noGrp="1"/>
          </p:cNvSpPr>
          <p:nvPr>
            <p:ph type="title" idx="2"/>
          </p:nvPr>
        </p:nvSpPr>
        <p:spPr/>
        <p:txBody>
          <a:bodyPr/>
          <a:p>
            <a:r>
              <a:rPr altLang="en-US" lang="zh-CN"/>
              <a:t>实现民族精神教育与德育融合的途径与方法</a:t>
            </a:r>
            <a:endParaRPr altLang="en-US" lang="zh-CN"/>
          </a:p>
        </p:txBody>
      </p:sp>
      <p:sp>
        <p:nvSpPr>
          <p:cNvPr id="1050002"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4"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06"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08"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0"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2"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14"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16"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18"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结合学科教学，将民族精神教育融入课堂</a:t>
            </a:r>
            <a:endParaRPr altLang="en-US" dirty="0" sz="2400" lang="zh-CN">
              <a:latin typeface="+mn-ea"/>
              <a:ea typeface="+mn-ea"/>
            </a:endParaRPr>
          </a:p>
        </p:txBody>
      </p:sp>
      <p:sp>
        <p:nvSpPr>
          <p:cNvPr id="1050020"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建立家校合作机制，共同推进民族精神教育</a:t>
            </a:r>
            <a:endParaRPr altLang="en-US" dirty="0" sz="2400" lang="zh-CN">
              <a:latin typeface="+mn-ea"/>
              <a:ea typeface="+mn-ea"/>
            </a:endParaRPr>
          </a:p>
        </p:txBody>
      </p:sp>
      <p:sp>
        <p:nvSpPr>
          <p:cNvPr id="1050022"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开展主题班会，引导学生深入了解民族精神内涵</a:t>
            </a:r>
            <a:endParaRPr altLang="en-US" dirty="0" sz="2400" lang="zh-CN">
              <a:latin typeface="+mn-ea"/>
              <a:ea typeface="+mn-ea"/>
            </a:endParaRPr>
          </a:p>
        </p:txBody>
      </p:sp>
      <p:sp>
        <p:nvSpPr>
          <p:cNvPr id="1050024"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组织德育活动，让学生在实践中感受民族精神</a:t>
            </a:r>
            <a:endParaRPr altLang="en-US" dirty="0" sz="2400" lang="zh-CN">
              <a:latin typeface="+mn-ea"/>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064" name="标题 3"/>
          <p:cNvSpPr>
            <a:spLocks noGrp="1"/>
          </p:cNvSpPr>
          <p:nvPr>
            <p:ph type="title" idx="4"/>
            <p:custDataLst>
              <p:tags r:id="rId1"/>
            </p:custDataLst>
          </p:nvPr>
        </p:nvSpPr>
        <p:spPr/>
        <p:txBody>
          <a:bodyPr/>
          <a:p>
            <a:r>
              <a:rPr altLang="en-US" lang="zh-CN"/>
              <a:t>民族精神教育的挑战与机遇</a:t>
            </a:r>
            <a:endParaRPr altLang="en-US" lang="zh-CN"/>
          </a:p>
        </p:txBody>
      </p:sp>
      <p:sp>
        <p:nvSpPr>
          <p:cNvPr id="1050066" name="文本占位符 8"/>
          <p:cNvSpPr>
            <a:spLocks noGrp="1"/>
          </p:cNvSpPr>
          <p:nvPr>
            <p:ph type="body" idx="3"/>
            <p:custDataLst>
              <p:tags r:id="rId2"/>
            </p:custDataLst>
          </p:nvPr>
        </p:nvSpPr>
        <p:spPr/>
        <p:txBody>
          <a:bodyPr/>
          <a:p>
            <a:r>
              <a:rPr altLang="en-US" lang="zh-CN"/>
              <a:t>06</a:t>
            </a:r>
            <a:endParaRPr altLang="en-US" lang="zh-CN"/>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0110" name="标题 1"/>
          <p:cNvSpPr>
            <a:spLocks noGrp="1"/>
          </p:cNvSpPr>
          <p:nvPr>
            <p:ph type="title" idx="2"/>
          </p:nvPr>
        </p:nvSpPr>
        <p:spPr/>
        <p:txBody>
          <a:bodyPr/>
          <a:p>
            <a:r>
              <a:rPr altLang="en-US" lang="zh-CN"/>
              <a:t>当前民族精神教育面临的挑战</a:t>
            </a:r>
            <a:endParaRPr altLang="en-US" lang="zh-CN"/>
          </a:p>
        </p:txBody>
      </p:sp>
      <p:sp>
        <p:nvSpPr>
          <p:cNvPr id="105011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1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2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2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13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3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14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14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社会价值观多元化对传统民族精神的冲击</a:t>
            </a:r>
            <a:endParaRPr altLang="en-US" dirty="0" sz="1200" lang="zh-CN" spc="150">
              <a:solidFill>
                <a:schemeClr val="tx1">
                  <a:lumMod val="65000"/>
                  <a:lumOff val="35000"/>
                </a:schemeClr>
              </a:solidFill>
              <a:latin typeface="+mn-ea"/>
              <a:sym typeface="+mn-ea"/>
            </a:endParaRPr>
          </a:p>
        </p:txBody>
      </p:sp>
      <p:sp>
        <p:nvSpPr>
          <p:cNvPr id="105015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青少年对民族精神内涵认知的不足和偏差</a:t>
            </a:r>
            <a:endParaRPr altLang="en-US" dirty="0" sz="1200" lang="zh-CN" spc="150">
              <a:solidFill>
                <a:schemeClr val="tx1">
                  <a:lumMod val="65000"/>
                  <a:lumOff val="35000"/>
                </a:schemeClr>
              </a:solidFill>
              <a:latin typeface="+mn-ea"/>
              <a:sym typeface="+mn-ea"/>
            </a:endParaRPr>
          </a:p>
        </p:txBody>
      </p:sp>
      <p:sp>
        <p:nvSpPr>
          <p:cNvPr id="105015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家庭教育和学校教育在民族精神教育上的脱节</a:t>
            </a:r>
            <a:endParaRPr altLang="en-US" dirty="0" sz="1200" lang="zh-CN" spc="150">
              <a:solidFill>
                <a:schemeClr val="tx1">
                  <a:lumMod val="65000"/>
                  <a:lumOff val="35000"/>
                </a:schemeClr>
              </a:solidFill>
              <a:latin typeface="+mn-ea"/>
              <a:sym typeface="+mn-ea"/>
            </a:endParaRPr>
          </a:p>
        </p:txBody>
      </p:sp>
      <p:sp>
        <p:nvSpPr>
          <p:cNvPr id="105015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信息技术发展带来的信息泛滥和价值观混淆</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194" name="标题 1"/>
          <p:cNvSpPr>
            <a:spLocks noGrp="1"/>
          </p:cNvSpPr>
          <p:nvPr>
            <p:ph type="title" idx="2"/>
          </p:nvPr>
        </p:nvSpPr>
        <p:spPr/>
        <p:txBody>
          <a:bodyPr/>
          <a:p>
            <a:r>
              <a:rPr altLang="en-US" lang="zh-CN"/>
              <a:t>新时代背景下民族精神教育的机遇分析</a:t>
            </a:r>
            <a:endParaRPr altLang="en-US" lang="zh-CN"/>
          </a:p>
        </p:txBody>
      </p:sp>
      <p:sp>
        <p:nvSpPr>
          <p:cNvPr id="105019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19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0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互联网技术的发展为民族精神教育提供了更多元化的渠道和方式。</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文化多样性和包容性为民族精神教育提供了更广阔的发展空间。</a:t>
            </a:r>
            <a:endParaRPr dirty="0" sz="2000" err="1">
              <a:solidFill>
                <a:schemeClr val="tx1">
                  <a:lumMod val="75000"/>
                  <a:lumOff val="25000"/>
                </a:schemeClr>
              </a:solidFill>
              <a:latin typeface="+mn-ea"/>
              <a:ea typeface="+mn-ea"/>
              <a:cs typeface="+mn-ea"/>
              <a:sym typeface="+mn-lt"/>
            </a:endParaRPr>
          </a:p>
        </p:txBody>
      </p:sp>
      <p:sp>
        <p:nvSpPr>
          <p:cNvPr id="105021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1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2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2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3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民族复兴和中国特色社会主义建设为民族精神教育注入了新的动力和活力。</a:t>
            </a:r>
            <a:endParaRPr dirty="0" sz="2000" err="1">
              <a:solidFill>
                <a:schemeClr val="tx1">
                  <a:lumMod val="75000"/>
                  <a:lumOff val="25000"/>
                </a:schemeClr>
              </a:solidFill>
              <a:latin typeface="+mn-ea"/>
              <a:ea typeface="+mn-ea"/>
              <a:cs typeface="+mn-ea"/>
              <a:sym typeface="+mn-lt"/>
            </a:endParaRPr>
          </a:p>
        </p:txBody>
      </p:sp>
      <p:sp>
        <p:nvSpPr>
          <p:cNvPr id="105023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全球化进程加速了民族精神教育的国际交流与合作。</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274" name="标题 1"/>
          <p:cNvSpPr>
            <a:spLocks noGrp="1"/>
          </p:cNvSpPr>
          <p:nvPr>
            <p:ph type="title" idx="2"/>
          </p:nvPr>
        </p:nvSpPr>
        <p:spPr/>
        <p:txBody>
          <a:bodyPr/>
          <a:p>
            <a:r>
              <a:rPr altLang="en-US" lang="zh-CN"/>
              <a:t>应对挑战，抓住机遇的策略与措施</a:t>
            </a:r>
            <a:endParaRPr altLang="en-US" lang="zh-CN"/>
          </a:p>
        </p:txBody>
      </p:sp>
      <p:sp>
        <p:nvSpPr>
          <p:cNvPr id="1050276"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8"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0"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2"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4"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6"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88"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0"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针对挑战：分析当前民族精神教育面临的困难和问题，提出相应的解决策略。</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创新教育方式：结合时代特点和学生需求，探索多样化的教育方式和手段。</a:t>
            </a:r>
            <a:endParaRPr dirty="0" sz="2000" err="1">
              <a:solidFill>
                <a:schemeClr val="tx1">
                  <a:lumMod val="75000"/>
                  <a:lumOff val="25000"/>
                </a:schemeClr>
              </a:solidFill>
              <a:latin typeface="+mn-ea"/>
              <a:ea typeface="+mn-ea"/>
              <a:cs typeface="+mn-ea"/>
              <a:sym typeface="+mn-lt"/>
            </a:endParaRPr>
          </a:p>
        </p:txBody>
      </p:sp>
      <p:sp>
        <p:nvSpPr>
          <p:cNvPr id="1050296"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98"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0"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02"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4"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6"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08"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0"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加强师资培训：提高教师的民族精神素养和教育能力，为教育实践提供有力支持。</a:t>
            </a:r>
            <a:endParaRPr dirty="0" sz="2000" err="1">
              <a:solidFill>
                <a:schemeClr val="tx1">
                  <a:lumMod val="75000"/>
                  <a:lumOff val="25000"/>
                </a:schemeClr>
              </a:solidFill>
              <a:latin typeface="+mn-ea"/>
              <a:ea typeface="+mn-ea"/>
              <a:cs typeface="+mn-ea"/>
              <a:sym typeface="+mn-lt"/>
            </a:endParaRPr>
          </a:p>
        </p:txBody>
      </p:sp>
      <p:sp>
        <p:nvSpPr>
          <p:cNvPr id="105031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抓住机遇：探讨民族精神教育的发展趋势和机遇，提出有效的应对措施。</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354" name="标题 1"/>
          <p:cNvSpPr>
            <a:spLocks noGrp="1"/>
          </p:cNvSpPr>
          <p:nvPr>
            <p:ph type="title" idx="4"/>
            <p:custDataLst>
              <p:tags r:id="rId1"/>
            </p:custDataLst>
          </p:nvPr>
        </p:nvSpPr>
        <p:spPr/>
        <p:txBody>
          <a:bodyPr/>
          <a:p>
            <a:r>
              <a:rPr altLang="en-US" lang="zh-CN"/>
              <a:t>感谢您的观看</a:t>
            </a:r>
            <a:endParaRPr altLang="en-US" lang="zh-CN"/>
          </a:p>
        </p:txBody>
      </p:sp>
      <p:sp>
        <p:nvSpPr>
          <p:cNvPr id="1050356" name="文本占位符 6"/>
          <p:cNvSpPr>
            <a:spLocks noGrp="1"/>
          </p:cNvSpPr>
          <p:nvPr>
            <p:ph type="body" idx="1"/>
            <p:custDataLst>
              <p:tags r:id="rId2"/>
            </p:custDataLst>
          </p:nvPr>
        </p:nvSpPr>
        <p:spPr/>
        <p:txBody>
          <a:bodyPr/>
          <a:p>
            <a:r>
              <a:rPr altLang="en-US" lang="zh-CN">
                <a:solidFill>
                  <a:schemeClr val="lt1">
                    <a:lumMod val="100000"/>
                  </a:schemeClr>
                </a:solidFill>
              </a:rPr>
              <a:t>汇报人：</a:t>
            </a:r>
            <a:r>
              <a:rPr altLang="zh-CN" lang="en-US">
                <a:solidFill>
                  <a:schemeClr val="lt1">
                    <a:lumMod val="100000"/>
                  </a:schemeClr>
                </a:solidFill>
              </a:rPr>
              <a:t>xxx</a:t>
            </a:r>
            <a:endParaRPr altLang="en-US" dirty="0" lang="zh-CN">
              <a:solidFill>
                <a:schemeClr val="lt1">
                  <a:lumMod val="100000"/>
                </a:schemeClr>
              </a:solidFill>
            </a:endParaRPr>
          </a:p>
        </p:txBody>
      </p:sp>
    </p:spTree>
    <p:custDataLst>
      <p:tags r:id="rId3"/>
    </p:custDataLst>
  </p:cSld>
  <p:clrMapOvr>
    <a:masterClrMapping/>
  </p:clrMapOvr>
</p:sld>
</file>

<file path=ppt/tags/tag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 name="KSO_WM_BEAUTIFY_FLAG" val="#wm#"/>
</p:tagLst>
</file>

<file path=ppt/tags/tag7.xml><?xml version="1.0" encoding="utf-8"?>
<p:tagLst xmlns:p="http://schemas.openxmlformats.org/presentationml/2006/main">
  <p:tag name="KSO_WM_UNIT_ISCONTENTSTITLE" val="0"/>
  <p:tag name="KSO_WM_UNIT_ISNUMDGMTITLE" val="0"/>
  <p:tag name="KSO_WM_UNIT_PRESET_TEXT" val="单击此处添加 文档标题内容"/>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 name="KSO_WM_BEAUTIFY_FLAG" val="#wm#"/>
</p:tagLst>
</file>

<file path=ppt/tags/tag8.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PRESET_TEXT" val="WPS,a click to unlimited possibilities"/>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 name="KSO_WM_BEAUTIFY_FLAG" val="#wm#"/>
</p:tagLst>
</file>

<file path=ppt/tags/tag1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PRESET_TEXT" val="汇报人：稻小壳"/>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UNIT_ISCONTENTSTITLE" val="1"/>
  <p:tag name="KSO_WM_UNIT_ISNUMDGMTITLE" val="0"/>
  <p:tag name="KSO_WM_UNIT_PRESET_TEXT" val="目录"/>
  <p:tag name="KSO_WM_UNIT_NOCLEAR" val="0"/>
  <p:tag name="KSO_WM_UNIT_VALUE" val="7"/>
  <p:tag name="KSO_WM_UNIT_TYPE" val="a"/>
  <p:tag name="KSO_WM_UNIT_INDEX" val="1"/>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BEAUTIFY_FLAG" val="#wm#"/>
  <p:tag name="KSO_WM_UNIT_TYPE" val="i"/>
  <p:tag name="KSO_WM_UNIT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BEAUTIFY_FLAG" val="#wm#"/>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UNIT_ISCONTENTSTITLE" val="0"/>
  <p:tag name="KSO_WM_UNIT_ISNUMDGMTITLE" val="0"/>
  <p:tag name="KSO_WM_UNIT_PRESET_TEXT" val="添加章节标题"/>
  <p:tag name="KSO_WM_UNIT_NOCLEAR" val="0"/>
  <p:tag name="KSO_WM_UNIT_VALUE" val="14"/>
  <p:tag name="KSO_WM_UNIT_CONTENT_GROUP_TYPE" val="contentchip"/>
  <p:tag name="KSO_WM_UNIT_TYPE" val="a"/>
  <p:tag name="KSO_WM_UNIT_INDEX" val="1"/>
</p:tagLst>
</file>

<file path=ppt/tags/tag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UNIT_PRESET_TEXT" val="01"/>
  <p:tag name="KSO_WM_UNIT_NOCLEAR" val="0"/>
  <p:tag name="KSO_WM_UNIT_VALUE" val="4"/>
  <p:tag name="KSO_WM_UNIT_CONTENT_GROUP_TYPE" val="contentchip"/>
  <p:tag name="KSO_WM_UNIT_TYPE" val="e"/>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添加文本 第二级 第三级 第四级 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5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5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 name="KSO_WM_UNIT_TEXT_FILL_FORE_SCHEMECOLOR_INDEX_BRIGHTNESS" val="0.15"/>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6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PRESET_TEXT" val="单击此处编辑母版文本样式 第二级 第三级 第四级 第五级"/>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7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8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 name="KSO_WM_UNIT_CONTENT_GROUP_TYPE" val="titlestyle"/>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8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BEAUTIFY_FLAG" val="#wm#"/>
  <p:tag name="KSO_WM_UNIT_TYPE" val="i"/>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BEAUTIFY_FLAG" val="#wm#"/>
  <p:tag name="KSO_WM_UNIT_TYPE" val="i"/>
  <p:tag name="KSO_WM_UNIT_INDEX" val="5"/>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感谢您的观看"/>
  <p:tag name="KSO_WM_UNIT_NOCLEAR" val="1"/>
  <p:tag name="KSO_WM_UNIT_CONTENT_GROUP_TYPE" val="contentchip"/>
  <p:tag name="KSO_WM_UNIT_TYPE" val="a"/>
  <p:tag name="KSO_WM_UNIT_INDEX"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BEAUTIFY_FLAG" val="#wm#"/>
  <p:tag name="KSO_WM_UNIT_TYPE" val="i"/>
  <p:tag name="KSO_WM_UNIT_INDEX" val="7"/>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BEAUTIFY_FLAG" val="#wm#"/>
  <p:tag name="KSO_WM_UNIT_TYPE" val="i"/>
  <p:tag name="KSO_WM_UNIT_INDEX" val="8"/>
</p:tagLst>
</file>

<file path=ppt/tags/tag93.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b"/>
  <p:tag name="KSO_WM_UNIT_PRESET_TEXT" val="汇报人：稻小壳"/>
  <p:tag name="KSO_WM_UNIT_NOCLEAR" val="0"/>
  <p:tag name="KSO_WM_UNIT_VALUE" val="22"/>
  <p:tag name="KSO_WM_UNIT_CONTENT_GROUP_TYPE" val="contentchip"/>
  <p:tag name="KSO_WM_UNIT_TYPE" val="f"/>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3091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15"/>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15"/>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custom20230915_1*a*1"/>
  <p:tag name="KSO_WM_TEMPLATE_CATEGORY" val="custom"/>
  <p:tag name="KSO_WM_TEMPLATE_INDEX" val="20230915"/>
  <p:tag name="KSO_WM_UNIT_LAYERLEVEL" val="1"/>
  <p:tag name="KSO_WM_TAG_VERSION" val="1.0"/>
  <p:tag name="KSO_WM_BEAUTIFY_FLAG" val="#wm#"/>
  <p:tag name="KSO_WM_UNIT_PRESET_TEXT" val="单击此处添加 文档标题内容"/>
</p:tagLst>
</file>

<file path=ppt/tags/tag106.xml><?xml version="1.0" encoding="utf-8"?>
<p:tagLst xmlns:p="http://schemas.openxmlformats.org/presentationml/2006/main">
  <p:tag name="KSO_WM_UNIT_TEXT_FILL_FORE_SCHEMECOLOR_INDEX_BRIGHTNESS" val="0"/>
  <p:tag name="KSO_WM_UNIT_TEXT_FILL_FORE_SCHEMECOLOR_INDEX" val="6"/>
  <p:tag name="KSO_WM_UNIT_TEXT_FILL_TYPE" val="1"/>
  <p:tag name="KSO_WM_UNIT_ISCONTENTSTITLE" val="0"/>
  <p:tag name="KSO_WM_UNIT_ISNUMDGMTITLE" val="0"/>
  <p:tag name="KSO_WM_UNIT_NOCLEAR" val="0"/>
  <p:tag name="KSO_WM_UNIT_VALUE" val="32"/>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custom20230915_1*b*1"/>
  <p:tag name="KSO_WM_TEMPLATE_CATEGORY" val="custom"/>
  <p:tag name="KSO_WM_TEMPLATE_INDEX" val="20230915"/>
  <p:tag name="KSO_WM_UNIT_LAYERLEVEL" val="1"/>
  <p:tag name="KSO_WM_TAG_VERSION" val="1.0"/>
  <p:tag name="KSO_WM_BEAUTIFY_FLAG" val="#wm#"/>
  <p:tag name="KSO_WM_UNIT_PRESET_TEXT" val="WPS,a click to unlimited possibilities"/>
</p:tagLst>
</file>

<file path=ppt/tags/tag107.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SUBTYPE" val="b"/>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30915_1*f*1"/>
  <p:tag name="KSO_WM_TEMPLATE_CATEGORY" val="custom"/>
  <p:tag name="KSO_WM_TEMPLATE_INDEX" val="20230915"/>
  <p:tag name="KSO_WM_UNIT_LAYERLEVEL" val="1"/>
  <p:tag name="KSO_WM_TAG_VERSION" val="1.0"/>
  <p:tag name="KSO_WM_BEAUTIFY_FLAG" val="#wm#"/>
  <p:tag name="KSO_WM_UNIT_PRESET_TEXT" val="汇报人：WPS"/>
</p:tagLst>
</file>

<file path=ppt/tags/tag108.xml><?xml version="1.0" encoding="utf-8"?>
<p:tagLst xmlns:p="http://schemas.openxmlformats.org/presentationml/2006/main">
  <p:tag name="KSO_WM_SLIDE_ID" val="custom20230915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915"/>
  <p:tag name="KSO_WM_SLIDE_LAYOUT" val="a_b_f"/>
  <p:tag name="KSO_WM_SLIDE_LAYOUT_CNT" val="1_1_1"/>
  <p:tag name="KSO_WM_TEMPLATE_THUMBS_INDEX" val="1、9"/>
  <p:tag name="KSO_WM_SLIDE_CONTENT_AREA" val="{&quot;left&quot;:&quot;209.75&quot;,&quot;top&quot;:&quot;79.75&quot;,&quot;width&quot;:&quot;540.6&quot;,&quot;height&quot;:&quot;409.9&quot;}"/>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a*1"/>
  <p:tag name="KSO_WM_TEMPLATE_CATEGORY" val="custom"/>
  <p:tag name="KSO_WM_TEMPLATE_INDEX" val="20230915"/>
  <p:tag name="KSO_WM_UNIT_LAYERLEVEL" val="1"/>
  <p:tag name="KSO_WM_TAG_VERSION" val="1.0"/>
  <p:tag name="KSO_WM_UNIT_ISCONTENTSTITLE" val="1"/>
  <p:tag name="KSO_WM_UNIT_ISNUMDGMTITLE" val="0"/>
  <p:tag name="KSO_WM_UNIT_NOCLEAR" val="0"/>
  <p:tag name="KSO_WM_UNIT_VALUE" val="7"/>
  <p:tag name="KSO_WM_DIAGRAM_GROUP_CODE" val="l1-1"/>
  <p:tag name="KSO_WM_UNIT_TYPE" val="a"/>
  <p:tag name="KSO_WM_UNIT_INDEX" val="1"/>
  <p:tag name="KSO_WM_UNIT_PRESET_TEXT" val="目录"/>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1_1"/>
  <p:tag name="KSO_WM_TEMPLATE_CATEGORY" val="custom"/>
  <p:tag name="KSO_WM_TEMPLATE_INDEX" val="20230915"/>
  <p:tag name="KSO_WM_UNIT_LAYERLEVEL" val="1_1_1"/>
  <p:tag name="KSO_WM_TAG_VERSION" val="1.0"/>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1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1_2"/>
  <p:tag name="KSO_WM_DIAGRAM_VERSION" val="3"/>
  <p:tag name="KSO_WM_UNIT_PRESET_TEXT" val="01"/>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1_1"/>
  <p:tag name="KSO_WM_UNIT_TYPE" val="l_h_a"/>
  <p:tag name="KSO_WM_UNIT_ID" val="custom20230915_6*l_h_a*1_1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2_1"/>
  <p:tag name="KSO_WM_TEMPLATE_CATEGORY" val="custom"/>
  <p:tag name="KSO_WM_TEMPLATE_INDEX" val="20230915"/>
  <p:tag name="KSO_WM_UNIT_LAYERLEVEL" val="1_1_1"/>
  <p:tag name="KSO_WM_TAG_VERSION" val="1.0"/>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2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2_2"/>
  <p:tag name="KSO_WM_DIAGRAM_VERSION" val="3"/>
  <p:tag name="KSO_WM_UNIT_PRESET_TEXT" val="02"/>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2_1"/>
  <p:tag name="KSO_WM_UNIT_TYPE" val="l_h_a"/>
  <p:tag name="KSO_WM_UNIT_ID" val="custom20230915_6*l_h_a*1_2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3_1"/>
  <p:tag name="KSO_WM_TEMPLATE_CATEGORY" val="custom"/>
  <p:tag name="KSO_WM_TEMPLATE_INDEX" val="20230915"/>
  <p:tag name="KSO_WM_UNIT_LAYERLEVEL" val="1_1_1"/>
  <p:tag name="KSO_WM_TAG_VERSION" val="1.0"/>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3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3_2"/>
  <p:tag name="KSO_WM_DIAGRAM_VERSION" val="3"/>
  <p:tag name="KSO_WM_UNIT_PRESET_TEXT" val="03"/>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3_1"/>
  <p:tag name="KSO_WM_UNIT_TYPE" val="l_h_a"/>
  <p:tag name="KSO_WM_UNIT_ID" val="custom20230915_6*l_h_a*1_3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4_1"/>
  <p:tag name="KSO_WM_TEMPLATE_CATEGORY" val="custom"/>
  <p:tag name="KSO_WM_TEMPLATE_INDEX" val="20230915"/>
  <p:tag name="KSO_WM_UNIT_LAYERLEVEL" val="1_1_1"/>
  <p:tag name="KSO_WM_TAG_VERSION" val="1.0"/>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4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4_2"/>
  <p:tag name="KSO_WM_DIAGRAM_VERSION" val="3"/>
  <p:tag name="KSO_WM_UNIT_PRESET_TEXT" val="04"/>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4_1"/>
  <p:tag name="KSO_WM_UNIT_TYPE" val="l_h_a"/>
  <p:tag name="KSO_WM_UNIT_ID" val="custom20230915_6*l_h_a*1_4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5_1"/>
  <p:tag name="KSO_WM_TEMPLATE_CATEGORY" val="custom"/>
  <p:tag name="KSO_WM_TEMPLATE_INDEX" val="20230915"/>
  <p:tag name="KSO_WM_UNIT_LAYERLEVEL" val="1_1_1"/>
  <p:tag name="KSO_WM_TAG_VERSION" val="1.0"/>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5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5_2"/>
  <p:tag name="KSO_WM_DIAGRAM_VERSION" val="3"/>
  <p:tag name="KSO_WM_UNIT_PRESET_TEXT" val="05"/>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5_1"/>
  <p:tag name="KSO_WM_UNIT_TYPE" val="l_h_a"/>
  <p:tag name="KSO_WM_UNIT_ID" val="custom20230915_6*l_h_a*1_5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6_1"/>
  <p:tag name="KSO_WM_TEMPLATE_CATEGORY" val="custom"/>
  <p:tag name="KSO_WM_TEMPLATE_INDEX" val="20230915"/>
  <p:tag name="KSO_WM_UNIT_LAYERLEVEL" val="1_1_1"/>
  <p:tag name="KSO_WM_TAG_VERSION" val="1.0"/>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258.95,&quot;width&quot;:865.5}"/>
  <p:tag name="KSO_WM_DIAGRAM_COLOR_MATCH_VALUE" val="{&quot;shape&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6*l_h_i*1_6_2"/>
  <p:tag name="KSO_WM_TEMPLATE_CATEGORY" val="custom"/>
  <p:tag name="KSO_WM_TEMPLATE_INDEX" val="20230915"/>
  <p:tag name="KSO_WM_UNIT_LAYERLEVEL" val="1_1_1"/>
  <p:tag name="KSO_WM_TAG_VERSION" val="1.0"/>
  <p:tag name="KSO_WM_DIAGRAM_GROUP_CODE" val="l1-1"/>
  <p:tag name="KSO_WM_UNIT_SUBTYPE" val="d"/>
  <p:tag name="KSO_WM_UNIT_TYPE" val="l_h_i"/>
  <p:tag name="KSO_WM_UNIT_INDEX" val="1_6_2"/>
  <p:tag name="KSO_WM_DIAGRAM_VERSION" val="3"/>
  <p:tag name="KSO_WM_UNIT_PRESET_TEXT" val="06"/>
  <p:tag name="KSO_WM_DIAGRAM_MAX_ITEMCNT" val="6"/>
  <p:tag name="KSO_WM_DIAGRAM_MIN_ITEMCNT" val="2"/>
  <p:tag name="KSO_WM_DIAGRAM_VIRTUALLY_FRAME" val="{&quot;height&quot;:258.95,&quot;width&quot;:865.5}"/>
  <p:tag name="KSO_WM_DIAGRAM_COLOR_MATCH_VALUE" val="{&quot;shape&quot;:{&quot;fill&quot;:{&quot;gradient&quot;:[{&quot;brightness&quot;:0.4000000059604645,&quot;colorType&quot;:1,&quot;foreColorIndex&quot;:5,&quot;pos&quot;:0,&quot;transparency&quot;:0},{&quot;brightness&quot;:0,&quot;colorType&quot;:1,&quot;foreColorIndex&quot;:5,&quot;pos&quot;:0.639999985694885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custom"/>
  <p:tag name="KSO_WM_TEMPLATE_INDEX" val="20230915"/>
  <p:tag name="KSO_WM_UNIT_LAYERLEVEL" val="1_1_1"/>
  <p:tag name="KSO_WM_TAG_VERSION" val="1.0"/>
  <p:tag name="KSO_WM_UNIT_ISCONTENTSTITLE" val="0"/>
  <p:tag name="KSO_WM_UNIT_ISNUMDGMTITLE" val="0"/>
  <p:tag name="KSO_WM_UNIT_NOCLEAR" val="0"/>
  <p:tag name="KSO_WM_DIAGRAM_GROUP_CODE" val="l1-1"/>
  <p:tag name="KSO_WM_UNIT_INDEX" val="1_6_1"/>
  <p:tag name="KSO_WM_UNIT_TYPE" val="l_h_a"/>
  <p:tag name="KSO_WM_UNIT_ID" val="custom20230915_6*l_h_a*1_6_1"/>
  <p:tag name="KSO_WM_DIAGRAM_VERSION" val="3"/>
  <p:tag name="KSO_WM_UNIT_PRESET_TEXT" val="单击此处添加目录标题内容"/>
  <p:tag name="KSO_WM_DIAGRAM_MAX_ITEMCNT" val="6"/>
  <p:tag name="KSO_WM_DIAGRAM_MIN_ITEMCNT" val="2"/>
  <p:tag name="KSO_WM_DIAGRAM_VIRTUALLY_FRAME" val="{&quot;height&quot;:258.95,&quot;width&quot;:86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SLIDE_ID" val="custom20230915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15"/>
  <p:tag name="KSO_WM_SLIDE_LAYOUT_CNT" val="1_1"/>
  <p:tag name="KSO_WM_SLIDE_TYPE" val="contents"/>
  <p:tag name="KSO_WM_SLIDE_SUBTYPE" val="diag"/>
  <p:tag name="KSO_WM_DIAGRAM_GROUP_CODE" val="l1-1"/>
  <p:tag name="KSO_WM_SLIDE_DIAGTYPE" val="l"/>
  <p:tag name="KSO_WM_SLIDE_LAYOUT" val="a_l"/>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3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1"/>
</p:tagLst>
</file>

<file path=ppt/tags/tag13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1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2"/>
</p:tagLst>
</file>

<file path=ppt/tags/tag195.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2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3"/>
</p:tagLst>
</file>

<file path=ppt/tags/tag226.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6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4"/>
</p:tagLst>
</file>

<file path=ppt/tags/tag261.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2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5"/>
</p:tagLst>
</file>

<file path=ppt/tags/tag292.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15_7*a*1"/>
  <p:tag name="KSO_WM_TEMPLATE_CATEGORY" val="custom"/>
  <p:tag name="KSO_WM_TEMPLATE_INDEX" val="20230915"/>
  <p:tag name="KSO_WM_UNIT_LAYERLEVEL" val="1"/>
  <p:tag name="KSO_WM_TAG_VERSION" val="1.0"/>
  <p:tag name="KSO_WM_UNIT_ISCONTENTSTITLE" val="0"/>
  <p:tag name="KSO_WM_UNIT_ISNUMDGMTITLE" val="0"/>
  <p:tag name="KSO_WM_UNIT_NOCLEAR" val="0"/>
  <p:tag name="KSO_WM_UNIT_VALUE" val="14"/>
  <p:tag name="KSO_WM_UNIT_CONTENT_GROUP_TYPE" val="contentchip"/>
  <p:tag name="KSO_WM_UNIT_TYPE" val="a"/>
  <p:tag name="KSO_WM_UNIT_INDEX" val="1"/>
  <p:tag name="KSO_WM_UNIT_PRESET_TEXT" val="添加章节标题"/>
</p:tagLst>
</file>

<file path=ppt/tags/tag32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BEAUTIFY_FLAG" val="#wm#"/>
  <p:tag name="KSO_WM_UNIT_HIGHLIGHT" val="0"/>
  <p:tag name="KSO_WM_UNIT_COMPATIBLE" val="1"/>
  <p:tag name="KSO_WM_UNIT_DIAGRAM_ISNUMVISUAL" val="0"/>
  <p:tag name="KSO_WM_UNIT_DIAGRAM_ISREFERUNIT" val="0"/>
  <p:tag name="KSO_WM_UNIT_ID" val="custom20230915_7*e*1"/>
  <p:tag name="KSO_WM_TEMPLATE_CATEGORY" val="custom"/>
  <p:tag name="KSO_WM_TEMPLATE_INDEX" val="20230915"/>
  <p:tag name="KSO_WM_UNIT_LAYERLEVEL" val="1"/>
  <p:tag name="KSO_WM_TAG_VERSION" val="1.0"/>
  <p:tag name="KSO_WM_UNIT_NOCLEAR" val="0"/>
  <p:tag name="KSO_WM_UNIT_VALUE" val="4"/>
  <p:tag name="KSO_WM_UNIT_CONTENT_GROUP_TYPE" val="contentchip"/>
  <p:tag name="KSO_WM_UNIT_TYPE" val="e"/>
  <p:tag name="KSO_WM_UNIT_INDEX" val="1"/>
  <p:tag name="KSO_WM_UNIT_PRESET_TEXT" val="06"/>
</p:tagLst>
</file>

<file path=ppt/tags/tag323.xml><?xml version="1.0" encoding="utf-8"?>
<p:tagLst xmlns:p="http://schemas.openxmlformats.org/presentationml/2006/main">
  <p:tag name="KSO_WM_SLIDE_ID" val="custom20230915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15"/>
  <p:tag name="KSO_WM_SLIDE_LAYOUT_CNT" val="1_1"/>
  <p:tag name="KSO_WM_SLIDE_TYPE" val="sectionTitle"/>
  <p:tag name="KSO_WM_SLIDE_SUBTYPE" val="pureTxt"/>
  <p:tag name="KSO_WM_SLIDE_LAYOUT" val="a_e"/>
  <p:tag name="KSO_WM_SLIDE_CONTENT_AREA" val="{&quot;left&quot;:&quot;209.75&quot;,&quot;top&quot;:&quot;79.75&quot;,&quot;width&quot;:&quot;540.6&quot;,&quot;height&quot;:&quot;409.9&quot;}"/>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15_9*a*1"/>
  <p:tag name="KSO_WM_TEMPLATE_CATEGORY" val="custom"/>
  <p:tag name="KSO_WM_TEMPLATE_INDEX" val="20230915"/>
  <p:tag name="KSO_WM_UNIT_LAYERLEVEL" val="1"/>
  <p:tag name="KSO_WM_TAG_VERSION" val="1.0"/>
  <p:tag name="KSO_WM_BEAUTIFY_FLAG" val="#wm#"/>
  <p:tag name="KSO_WM_UNIT_ISCONTENTSTITLE" val="0"/>
  <p:tag name="KSO_WM_UNIT_ISNUMDGMTITLE" val="0"/>
  <p:tag name="KSO_WM_UNIT_NOCLEAR" val="1"/>
  <p:tag name="KSO_WM_UNIT_CONTENT_GROUP_TYPE" val="contentchip"/>
  <p:tag name="KSO_WM_UNIT_TYPE" val="a"/>
  <p:tag name="KSO_WM_UNIT_INDEX" val="1"/>
  <p:tag name="KSO_WM_UNIT_PRESET_TEXT" val="感谢您的观看"/>
</p:tagLst>
</file>

<file path=ppt/tags/tag394.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custom20230915_9*f*1"/>
  <p:tag name="KSO_WM_TEMPLATE_CATEGORY" val="custom"/>
  <p:tag name="KSO_WM_TEMPLATE_INDEX" val="20230915"/>
  <p:tag name="KSO_WM_UNIT_LAYERLEVEL" val="1"/>
  <p:tag name="KSO_WM_TAG_VERSION" val="1.0"/>
  <p:tag name="KSO_WM_BEAUTIFY_FLAG" val="#wm#"/>
  <p:tag name="KSO_WM_UNIT_SUBTYPE" val="b"/>
  <p:tag name="KSO_WM_UNIT_NOCLEAR" val="0"/>
  <p:tag name="KSO_WM_UNIT_VALUE" val="22"/>
  <p:tag name="KSO_WM_UNIT_TYPE" val="f"/>
  <p:tag name="KSO_WM_UNIT_INDEX" val="1"/>
  <p:tag name="KSO_WM_UNIT_PRESET_TEXT" val="汇报人：WPS"/>
</p:tagLst>
</file>

<file path=ppt/tags/tag395.xml><?xml version="1.0" encoding="utf-8"?>
<p:tagLst xmlns:p="http://schemas.openxmlformats.org/presentationml/2006/main">
  <p:tag name="KSO_WM_SLIDE_ID" val="custom20230915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15"/>
  <p:tag name="KSO_WM_SLIDE_LAYOUT_CNT" val="1_1"/>
  <p:tag name="KSO_WM_SLIDE_TYPE" val="endPage"/>
  <p:tag name="KSO_WM_SLIDE_SUBTYPE" val="pureTxt"/>
  <p:tag name="KSO_WM_SLIDE_LAYOUT" val="a_f"/>
  <p:tag name="KSO_WM_SLIDE_CONTENT_AREA" val="{&quot;left&quot;:&quot;209.75&quot;,&quot;top&quot;:&quot;79.75&quot;,&quot;width&quot;:&quot;540.6&quot;,&quot;height&quot;:&quot;409.9&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90">
      <a:dk1>
        <a:srgbClr val="000000"/>
      </a:dk1>
      <a:lt1>
        <a:srgbClr val="FFFFFF"/>
      </a:lt1>
      <a:dk2>
        <a:srgbClr val="233D31"/>
      </a:dk2>
      <a:lt2>
        <a:srgbClr val="FFFCF2"/>
      </a:lt2>
      <a:accent1>
        <a:srgbClr val="305242"/>
      </a:accent1>
      <a:accent2>
        <a:srgbClr val="526435"/>
      </a:accent2>
      <a:accent3>
        <a:srgbClr val="747628"/>
      </a:accent3>
      <a:accent4>
        <a:srgbClr val="97881A"/>
      </a:accent4>
      <a:accent5>
        <a:srgbClr val="B99A0D"/>
      </a:accent5>
      <a:accent6>
        <a:srgbClr val="DBAC00"/>
      </a:accent6>
      <a:hlink>
        <a:srgbClr val="0563C1"/>
      </a:hlink>
      <a:folHlink>
        <a:srgbClr val="954F72"/>
      </a:folHlink>
    </a:clrScheme>
    <a:fontScheme name="稻壳儿-常规宋体0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prstDash val="solid"/>
        </a:ln>
      </a:spPr>
      <a:bodyPr anchor="ctr" rtlCol="0" wrap="square">
        <a:noAutofit/>
      </a:bodyPr>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GM1910</dc:creator>
  <dcterms:created xsi:type="dcterms:W3CDTF">2023-12-31T15:23:48Z</dcterms:created>
  <dcterms:modified xsi:type="dcterms:W3CDTF">2023-12-31T15:23:48Z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f8d8064331074a669549a07d538bb3fb_21</vt:lpwstr>
  </property>
</Properties>
</file>