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477" r:id="rId1"/>
    <p:sldMasterId id="2147505514" r:id="rId2"/>
  </p:sldMasterIdLst>
  <p:notesMasterIdLst>
    <p:notesMasterId r:id="rId3"/>
  </p:notesMasterIdLst>
  <p:sldIdLst>
    <p:sldId id="9956" r:id="rId4"/>
    <p:sldId id="9960" r:id="rId5"/>
    <p:sldId id="9963" r:id="rId6"/>
    <p:sldId id="9966" r:id="rId7"/>
    <p:sldId id="9969" r:id="rId8"/>
    <p:sldId id="9972" r:id="rId9"/>
    <p:sldId id="9975" r:id="rId10"/>
    <p:sldId id="9978" r:id="rId11"/>
    <p:sldId id="9981" r:id="rId12"/>
    <p:sldId id="9984" r:id="rId13"/>
    <p:sldId id="9987" r:id="rId14"/>
    <p:sldId id="9990" r:id="rId15"/>
    <p:sldId id="9993" r:id="rId16"/>
    <p:sldId id="9996" r:id="rId17"/>
    <p:sldId id="9999" r:id="rId18"/>
    <p:sldId id="10002" r:id="rId19"/>
    <p:sldId id="10005" r:id="rId20"/>
    <p:sldId id="10008" r:id="rId21"/>
    <p:sldId id="10011" r:id="rId22"/>
    <p:sldId id="10014" r:id="rId23"/>
    <p:sldId id="10017" r:id="rId24"/>
    <p:sldId id="10020" r:id="rId25"/>
    <p:sldId id="10023" r:id="rId26"/>
    <p:sldId id="10026" r:id="rId27"/>
    <p:sldId id="10029" r:id="rId28"/>
    <p:sldId id="10032" r:id="rId29"/>
    <p:sldId id="10036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478" r:id="rId1"/>
    <p:sldLayoutId id="2147505479" r:id="rId2"/>
    <p:sldLayoutId id="2147505480" r:id="rId3"/>
    <p:sldLayoutId id="2147505481" r:id="rId4"/>
    <p:sldLayoutId id="2147505482" r:id="rId5"/>
    <p:sldLayoutId id="2147505483" r:id="rId6"/>
    <p:sldLayoutId id="2147505484" r:id="rId7"/>
    <p:sldLayoutId id="2147505485" r:id="rId8"/>
    <p:sldLayoutId id="2147505486" r:id="rId9"/>
    <p:sldLayoutId id="2147505487" r:id="rId10"/>
    <p:sldLayoutId id="214750548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5515" r:id="rId1"/>
    <p:sldLayoutId id="2147505516" r:id="rId2"/>
    <p:sldLayoutId id="2147505517" r:id="rId3"/>
    <p:sldLayoutId id="2147505518" r:id="rId4"/>
    <p:sldLayoutId id="2147505519" r:id="rId5"/>
    <p:sldLayoutId id="2147505520" r:id="rId6"/>
    <p:sldLayoutId id="2147505521" r:id="rId7"/>
    <p:sldLayoutId id="2147505522" r:id="rId8"/>
    <p:sldLayoutId id="2147505523" r:id="rId9"/>
    <p:sldLayoutId id="2147505524" r:id="rId10"/>
    <p:sldLayoutId id="214750552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tags" Target="../tags/tag174.xml"/><Relationship Id="rId18" Type="http://schemas.openxmlformats.org/officeDocument/2006/relationships/tags" Target="../tags/tag175.xml"/><Relationship Id="rId19" Type="http://schemas.openxmlformats.org/officeDocument/2006/relationships/tags" Target="../tags/tag176.xml"/><Relationship Id="rId20" Type="http://schemas.openxmlformats.org/officeDocument/2006/relationships/tags" Target="../tags/tag177.xml"/><Relationship Id="rId21" Type="http://schemas.openxmlformats.org/officeDocument/2006/relationships/tags" Target="../tags/tag178.xml"/><Relationship Id="rId22" Type="http://schemas.openxmlformats.org/officeDocument/2006/relationships/tags" Target="../tags/tag179.xml"/><Relationship Id="rId23" Type="http://schemas.openxmlformats.org/officeDocument/2006/relationships/tags" Target="../tags/tag180.xml"/><Relationship Id="rId24" Type="http://schemas.openxmlformats.org/officeDocument/2006/relationships/tags" Target="../tags/tag181.xml"/><Relationship Id="rId25" Type="http://schemas.openxmlformats.org/officeDocument/2006/relationships/tags" Target="../tags/tag182.xml"/><Relationship Id="rId26" Type="http://schemas.openxmlformats.org/officeDocument/2006/relationships/tags" Target="../tags/tag183.xml"/><Relationship Id="rId27" Type="http://schemas.openxmlformats.org/officeDocument/2006/relationships/tags" Target="../tags/tag184.xml"/><Relationship Id="rId28" Type="http://schemas.openxmlformats.org/officeDocument/2006/relationships/tags" Target="../tags/tag185.xml"/><Relationship Id="rId29" Type="http://schemas.openxmlformats.org/officeDocument/2006/relationships/tags" Target="../tags/tag186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初中学生创业教育的实施策略与路径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初中学生创业教育的路径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初中学生创业教育的保障措施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初中学生创业教育的发展趋势与展望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初中学生创业教育的重要性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初中学生创业教育的实施策略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初中学生创业教育的重要性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培养创新精神和创业能力</a:t>
            </a:r>
            <a:endParaRPr altLang="en-US" lang="zh-CN"/>
          </a:p>
        </p:txBody>
      </p:sp>
      <p:sp>
        <p:nvSpPr>
          <p:cNvPr id="10488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创新是推动社会进步的重要力量，创业是实现创新价值的重要途径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创业教育能够激发初中学生的创新意识和创造力，培养其独立思考和解决问题的能力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通过创业教育，初中学生可以了解市场需求，学习商业运作和管理知识，提高自身综合素质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创业教育有助于培养初中学生的团队合作和领导能力，为其未来的职业发展奠定基础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适应未来社会发展的需要</a:t>
            </a:r>
            <a:endParaRPr altLang="en-US" lang="zh-CN"/>
          </a:p>
        </p:txBody>
      </p:sp>
      <p:sp>
        <p:nvSpPr>
          <p:cNvPr id="10489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培养创新精神和创业能力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应对就业压力和职场竞争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促进个人成长和实现自我价值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推动社会进步和经济发展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促进个人全面发展</a:t>
            </a:r>
            <a:endParaRPr altLang="en-US" lang="zh-CN"/>
          </a:p>
        </p:txBody>
      </p:sp>
      <p:sp>
        <p:nvSpPr>
          <p:cNvPr id="10489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培养创新意识和创造力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提高解决问题和应对挑战的能力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增强自我认知和自我管理能力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拓展社交圈和合作机会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初中学生创业教育的实施策略</a:t>
            </a:r>
            <a:endParaRPr altLang="en-US" dirty="0" lang="zh-CN"/>
          </a:p>
        </p:txBody>
      </p:sp>
      <p:sp>
        <p:nvSpPr>
          <p:cNvPr id="10490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课程设置与教材编写</a:t>
            </a:r>
            <a:endParaRPr altLang="en-US" lang="zh-CN"/>
          </a:p>
        </p:txBody>
      </p:sp>
      <p:sp>
        <p:nvSpPr>
          <p:cNvPr id="10490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课程设置：根据初中学生的特点，设置创业启蒙课程，培养学生的创业意识和创新思维。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教材编写：编写适合初中学生的创业教育教材，注重实践性和实用性，引导学生了解创业的基本知识和技能。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师资力量：培养具备创业教育背景和教学经验的教师，提高教学质量和效果。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实践教学：组织学生参加创业实践活动，如创业计划大赛、创业实习等，提高学生的实际操作能力和创业经验。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教学方法与手段</a:t>
            </a:r>
            <a:endParaRPr altLang="en-US" lang="zh-CN"/>
          </a:p>
        </p:txBody>
      </p:sp>
      <p:sp>
        <p:nvSpPr>
          <p:cNvPr id="10491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项目式学习法：以实际项目为基础，让学生在实践中学习创业知识和技能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互动讨论法：组织学生进行创业话题的讨论，提高沟通能力和批判性思维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案例教学法：通过分析成功创业案例，引导学生理解创业思维和创业精神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角色扮演法：让学生模拟创业过程，培养实际操作能力和团队协作精神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教师队伍建设与培训</a:t>
            </a:r>
            <a:endParaRPr altLang="en-US" lang="zh-CN"/>
          </a:p>
        </p:txBody>
      </p:sp>
      <p:sp>
        <p:nvSpPr>
          <p:cNvPr id="104916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建立专业化的创业教育教师团队，提高教师的创业意识和实践能力。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定期开展创业教育教师培训，提升教师的教学水平和创业指导能力。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加强教师之间的交流与合作，分享教学经验和教学资源，共同提高教学质量。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鼓励教师参与企业实践和项目合作，增强教师的实际操作能力和行业经验。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创业实践活动的开展</a:t>
            </a:r>
            <a:endParaRPr altLang="en-US" lang="zh-CN"/>
          </a:p>
        </p:txBody>
      </p:sp>
      <p:sp>
        <p:nvSpPr>
          <p:cNvPr id="10492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校企合作：通过与企业的合作，让学生了解市场和行业动态，提高创业意识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组织创业竞赛：激发学生的创新意识和竞争精神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建立创业实践基地：提供实际操作的机会，提高学生的实践能力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创业导师制度：邀请成功创业者或企业家担任导师，为学生提供指导和支持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初中学生创业教育的路径</a:t>
            </a:r>
            <a:endParaRPr altLang="en-US" dirty="0" lang="zh-CN"/>
          </a:p>
        </p:txBody>
      </p:sp>
      <p:sp>
        <p:nvSpPr>
          <p:cNvPr id="10492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家庭教育的支持与引导</a:t>
            </a:r>
            <a:endParaRPr altLang="en-US" lang="zh-CN"/>
          </a:p>
        </p:txBody>
      </p:sp>
      <p:sp>
        <p:nvSpPr>
          <p:cNvPr id="10493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家长应积极关注孩子的创业想法，提供必要的支持和引导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家长应该鼓励孩子勇于尝试和面对失败，培养孩子的创业精神和毅力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家长可以帮助孩子寻找创业机会和资源，协助孩子制定创业计划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家长可以与孩子一起参加创业培训和讲座，增强孩子的创业意识和能力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学校教育的全面渗透</a:t>
            </a:r>
            <a:endParaRPr altLang="en-US" lang="zh-CN"/>
          </a:p>
        </p:txBody>
      </p:sp>
      <p:sp>
        <p:nvSpPr>
          <p:cNvPr id="10493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学科课程中融入创业教育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开展创业教育主题活动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建立创业教育实践平台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完善创业教育评价体系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社会资源的整合与利用</a:t>
            </a:r>
            <a:endParaRPr altLang="en-US" lang="zh-CN"/>
          </a:p>
        </p:txBody>
      </p:sp>
      <p:sp>
        <p:nvSpPr>
          <p:cNvPr id="10494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政府政策支持：政府出台相关政策，为初中学生创业教育提供资金、场地等支持。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企业合作：与企业合作，为学生提供实践机会，了解企业运营和管理。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社会组织参与：社会组织参与初中学生创业教育，提供培训、指导等服务。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媒体宣传：媒体宣传初中学生创业教育，提高社会认知度，吸引更多资源投入。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学生自我意识的提升与培养</a:t>
            </a:r>
            <a:endParaRPr altLang="en-US" lang="zh-CN"/>
          </a:p>
        </p:txBody>
      </p:sp>
      <p:sp>
        <p:nvSpPr>
          <p:cNvPr id="10494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自我认知：引导学生认识自己的兴趣、特长和价值观，明确自己的职业方向和发展目标。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自我激励：激发学生的内在动力，培养他们的自信心和进取心，鼓励他们勇于追求自己的梦想。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自我管理：教会学生时间管理、情绪管理和压力管理等方面的技能，提高他们的自我管理能力。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自我教育：鼓励学生自主学习、独立思考，培养他们的创新能力和批判性思维，促进自我成长和进步。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初中学生创业教育的保障措施</a:t>
            </a:r>
            <a:endParaRPr altLang="en-US" dirty="0" lang="zh-CN"/>
          </a:p>
        </p:txBody>
      </p:sp>
      <p:sp>
        <p:nvSpPr>
          <p:cNvPr id="10495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政策支持与法规保障</a:t>
            </a:r>
            <a:endParaRPr altLang="en-US" lang="zh-CN"/>
          </a:p>
        </p:txBody>
      </p:sp>
      <p:sp>
        <p:nvSpPr>
          <p:cNvPr id="104956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6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政策支持：政府出台相关政策，为初中学生创业教育提供资金、场地、税收等方面的优惠措施。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法规保障：制定相关法律法规，保障初中学生创业教育的权益，规范创业教育市场秩序。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监管机制：建立健全初中学生创业教育监管机制，确保创业教育质量与安全。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公共服务：政府提供创业教育公共服务，包括创业培训、创业指导、创业孵化等，助力初中学生成功创业。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资金扶持与融资渠道的拓展</a:t>
            </a:r>
            <a:endParaRPr altLang="en-US" lang="zh-CN"/>
          </a:p>
        </p:txBody>
      </p:sp>
      <p:sp>
        <p:nvSpPr>
          <p:cNvPr id="104961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政府提供资金支持，设立创业教育专项基金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鼓励企业、社会团体和个人投资，支持初中学生创业教育项目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拓展融资渠道，引导金融机构为初中学生创业教育提供贷款和担保服务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建立创业教育投资回报机制，吸引更多的社会资本投入初中学生创业教育领域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社会认同与文化氛围的营造</a:t>
            </a:r>
            <a:endParaRPr altLang="en-US" lang="zh-CN"/>
          </a:p>
        </p:txBody>
      </p:sp>
      <p:sp>
        <p:nvSpPr>
          <p:cNvPr id="10496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营造创业文化氛围，鼓励学生参与创业活动，提高创业意识。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初中学生创业教育需要得到社会认同，学校和家庭应该支持学生创业。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媒体和社会舆论应该加强对创业教育的宣传，提高社会对创业教育的认知度和认同度。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政府应该出台相关政策，鼓励企业、社会组织和个人参与创业教育，形成良好的社会支持体系。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跟踪评估与持续改进机制的建立</a:t>
            </a:r>
            <a:endParaRPr altLang="en-US" lang="zh-CN"/>
          </a:p>
        </p:txBody>
      </p:sp>
      <p:sp>
        <p:nvSpPr>
          <p:cNvPr id="10497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定期评估：对初中学生创业教育项目进行定期评估，确保实施效果。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数据收集：收集相关数据，分析项目进展情况，发现问题及时调整。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反馈机制：建立有效的反馈机制，及时了解学生需求和意见，优化教育内容和方法。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持续改进：根据评估结果和反馈意见，持续改进初中学生创业教育项目，提高教育质量。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初中学生创业教育的发展趋势与展望</a:t>
            </a:r>
            <a:endParaRPr altLang="en-US" dirty="0" lang="zh-CN"/>
          </a:p>
        </p:txBody>
      </p:sp>
      <p:sp>
        <p:nvSpPr>
          <p:cNvPr id="10497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未来发展的挑战与机遇</a:t>
            </a:r>
            <a:endParaRPr altLang="en-US" lang="zh-CN"/>
          </a:p>
        </p:txBody>
      </p:sp>
      <p:sp>
        <p:nvSpPr>
          <p:cNvPr id="10498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应对策略：加强教育与实践结合，培养学生的创新思维和创业能力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展望：初中学生创业教育将迎来更加广阔的发展空间和更多的可能性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挑战：如何平衡学业与创业，如何应对市场竞争与压力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机遇：国家政策支持，新兴行业涌现，创新教育模式的发展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国际合作与交流的加强</a:t>
            </a:r>
            <a:endParaRPr altLang="en-US" lang="zh-CN"/>
          </a:p>
        </p:txBody>
      </p:sp>
      <p:sp>
        <p:nvSpPr>
          <p:cNvPr id="10498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各国政府将加强合作，共同制定创业教育的国际标准和发展规划，推动全球创业教育的发展。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初中学生创业教育将更加注重国际合作与交流，以拓宽学生的国际视野和提升创业教育的国际化水平。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国际组织和非政府组织将发挥更加积极的作用，通过举办国际会议、开展项目合作等方式，促进各国创业教育的交流与合作。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初中学生创业教育将更加注重引进国际先进的教育理念、教学方法和教学资源，以提高教育质量。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创新教育模式的探索与实践</a:t>
            </a:r>
            <a:endParaRPr altLang="en-US" lang="zh-CN"/>
          </a:p>
        </p:txBody>
      </p:sp>
      <p:sp>
        <p:nvSpPr>
          <p:cNvPr id="10499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创新教育模式的定义和特点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创新教育模式的实践案例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创新教育模式对初中学生创业教育的影响和价值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初中学生创业教育的发展趋势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培养具有全球视野的未来领导者</a:t>
            </a:r>
            <a:endParaRPr altLang="en-US" lang="zh-CN"/>
          </a:p>
        </p:txBody>
      </p:sp>
      <p:sp>
        <p:nvSpPr>
          <p:cNvPr id="10499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创业教育将更加注重培养学生的全球视野和跨文化沟通能力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未来领导者需要具备创新思维、团队协作和解决问题的能力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创业教育将更加关注可持续发展和社会责任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借助数字化工具和平台，为学生提供更多实践机会和资源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2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03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96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2023-12-31T15:40:14Z</dcterms:created>
  <dcterms:modified xsi:type="dcterms:W3CDTF">2023-12-31T15:40:14Z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61499b1d089d4c4f8d8838383199a4d5_21</vt:lpwstr>
  </property>
</Properties>
</file>