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5042" r:id="rId1"/>
    <p:sldMasterId id="2147485079" r:id="rId2"/>
  </p:sldMasterIdLst>
  <p:notesMasterIdLst>
    <p:notesMasterId r:id="rId3"/>
  </p:notesMasterIdLst>
  <p:sldIdLst>
    <p:sldId id="930" r:id="rId4"/>
    <p:sldId id="935" r:id="rId5"/>
    <p:sldId id="939" r:id="rId6"/>
    <p:sldId id="942" r:id="rId7"/>
    <p:sldId id="945" r:id="rId8"/>
    <p:sldId id="948" r:id="rId9"/>
    <p:sldId id="951" r:id="rId10"/>
    <p:sldId id="954" r:id="rId11"/>
    <p:sldId id="957" r:id="rId12"/>
    <p:sldId id="960" r:id="rId13"/>
    <p:sldId id="963" r:id="rId14"/>
    <p:sldId id="966" r:id="rId15"/>
    <p:sldId id="969" r:id="rId16"/>
    <p:sldId id="972" r:id="rId17"/>
    <p:sldId id="975" r:id="rId18"/>
    <p:sldId id="978" r:id="rId19"/>
    <p:sldId id="981" r:id="rId20"/>
    <p:sldId id="984" r:id="rId21"/>
    <p:sldId id="987" r:id="rId22"/>
    <p:sldId id="990" r:id="rId23"/>
    <p:sldId id="993" r:id="rId24"/>
    <p:sldId id="996" r:id="rId25"/>
    <p:sldId id="999" r:id="rId26"/>
    <p:sldId id="1002" r:id="rId27"/>
    <p:sldId id="1005" r:id="rId28"/>
    <p:sldId id="1008" r:id="rId29"/>
    <p:sldId id="1011" r:id="rId30"/>
    <p:sldId id="1014" r:id="rId31"/>
    <p:sldId id="1017" r:id="rId32"/>
    <p:sldId id="1020" r:id="rId33"/>
    <p:sldId id="1023" r:id="rId34"/>
    <p:sldId id="1026" r:id="rId3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tableStyles" Target="tableStyles.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9285" name="幻灯片图像占位符 1"/>
          <p:cNvSpPr>
            <a:spLocks noChangeAspect="1" noRot="1" noGrp="1"/>
          </p:cNvSpPr>
          <p:nvPr>
            <p:ph type="sldImg"/>
          </p:nvPr>
        </p:nvSpPr>
        <p:spPr/>
      </p:sp>
      <p:sp>
        <p:nvSpPr>
          <p:cNvPr id="1049287" name="备注占位符 2"/>
          <p:cNvSpPr>
            <a:spLocks noGrp="1"/>
          </p:cNvSpPr>
          <p:nvPr>
            <p:ph type="body" idx="1"/>
          </p:nvPr>
        </p:nvSpPr>
        <p:spPr/>
        <p:txBody>
          <a:bodyPr/>
          <a:p>
            <a:endParaRPr altLang="en-US" dirty="0" lang="zh-CN"/>
          </a:p>
        </p:txBody>
      </p:sp>
      <p:sp>
        <p:nvSpPr>
          <p:cNvPr id="1049289"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710" name="幻灯片图像占位符 1"/>
          <p:cNvSpPr>
            <a:spLocks noChangeAspect="1" noRot="1" noGrp="1"/>
          </p:cNvSpPr>
          <p:nvPr>
            <p:ph type="sldImg"/>
          </p:nvPr>
        </p:nvSpPr>
        <p:spPr/>
      </p:sp>
      <p:sp>
        <p:nvSpPr>
          <p:cNvPr id="1048712" name="备注占位符 2"/>
          <p:cNvSpPr>
            <a:spLocks noGrp="1"/>
          </p:cNvSpPr>
          <p:nvPr>
            <p:ph type="body" idx="1"/>
          </p:nvPr>
        </p:nvSpPr>
        <p:spPr/>
        <p:txBody>
          <a:bodyPr/>
          <a:p>
            <a:endParaRPr altLang="en-US" dirty="0" lang="zh-CN"/>
          </a:p>
        </p:txBody>
      </p:sp>
      <p:sp>
        <p:nvSpPr>
          <p:cNvPr id="1048714"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20" Type="http://schemas.openxmlformats.org/officeDocument/2006/relationships/tags" Target="../tags/tag20.xml"/><Relationship Id="rId21" Type="http://schemas.openxmlformats.org/officeDocument/2006/relationships/tags" Target="../tags/tag21.xml"/><Relationship Id="rId22" Type="http://schemas.openxmlformats.org/officeDocument/2006/relationships/tags" Target="../tags/tag22.xml"/><Relationship Id="rId23" Type="http://schemas.openxmlformats.org/officeDocument/2006/relationships/tags" Target="../tags/tag23.xml"/><Relationship Id="rId24" Type="http://schemas.openxmlformats.org/officeDocument/2006/relationships/tags" Target="../tags/tag24.xml"/><Relationship Id="rId25" Type="http://schemas.openxmlformats.org/officeDocument/2006/relationships/tags" Target="../tags/tag25.xml"/><Relationship Id="rId26" Type="http://schemas.openxmlformats.org/officeDocument/2006/relationships/tags" Target="../tags/tag26.xml"/><Relationship Id="rId27" Type="http://schemas.openxmlformats.org/officeDocument/2006/relationships/tags" Target="../tags/tag27.xml"/><Relationship Id="rId28" Type="http://schemas.openxmlformats.org/officeDocument/2006/relationships/tags" Target="../tags/tag28.xml"/><Relationship Id="rId29" Type="http://schemas.openxmlformats.org/officeDocument/2006/relationships/tags" Target="../tags/tag29.xml"/><Relationship Id="rId30" Type="http://schemas.openxmlformats.org/officeDocument/2006/relationships/tags" Target="../tags/tag30.xml"/><Relationship Id="rId31" Type="http://schemas.openxmlformats.org/officeDocument/2006/relationships/tags" Target="../tags/tag31.xml"/><Relationship Id="rId32" Type="http://schemas.openxmlformats.org/officeDocument/2006/relationships/tags" Target="../tags/tag32.xml"/><Relationship Id="rId33" Type="http://schemas.openxmlformats.org/officeDocument/2006/relationships/tags" Target="../tags/tag33.xml"/><Relationship Id="rId34" Type="http://schemas.openxmlformats.org/officeDocument/2006/relationships/tags" Target="../tags/tag34.xml"/><Relationship Id="rId35" Type="http://schemas.openxmlformats.org/officeDocument/2006/relationships/tags" Target="../tags/tag35.xml"/><Relationship Id="rId36" Type="http://schemas.openxmlformats.org/officeDocument/2006/relationships/tags" Target="../tags/tag36.xml"/><Relationship Id="rId37" Type="http://schemas.openxmlformats.org/officeDocument/2006/relationships/tags" Target="../tags/tag37.xml"/><Relationship Id="rId38" Type="http://schemas.openxmlformats.org/officeDocument/2006/relationships/tags" Target="../tags/tag38.xml"/><Relationship Id="rId39" Type="http://schemas.openxmlformats.org/officeDocument/2006/relationships/tags" Target="../tags/tag39.xml"/><Relationship Id="rId40" Type="http://schemas.openxmlformats.org/officeDocument/2006/relationships/tags" Target="../tags/tag40.xml"/><Relationship Id="rId41" Type="http://schemas.openxmlformats.org/officeDocument/2006/relationships/tags" Target="../tags/tag41.xml"/><Relationship Id="rId42" Type="http://schemas.openxmlformats.org/officeDocument/2006/relationships/tags" Target="../tags/tag42.xml"/><Relationship Id="rId43" Type="http://schemas.openxmlformats.org/officeDocument/2006/relationships/tags" Target="../tags/tag43.xml"/><Relationship Id="rId44" Type="http://schemas.openxmlformats.org/officeDocument/2006/relationships/tags" Target="../tags/tag44.xml"/><Relationship Id="rId45" Type="http://schemas.openxmlformats.org/officeDocument/2006/relationships/tags" Target="../tags/tag45.xml"/><Relationship Id="rId46" Type="http://schemas.openxmlformats.org/officeDocument/2006/relationships/tags" Target="../tags/tag46.xml"/><Relationship Id="rId47" Type="http://schemas.openxmlformats.org/officeDocument/2006/relationships/tags" Target="../tags/tag47.xml"/><Relationship Id="rId48" Type="http://schemas.openxmlformats.org/officeDocument/2006/relationships/tags" Target="../tags/tag48.xml"/><Relationship Id="rId49" Type="http://schemas.openxmlformats.org/officeDocument/2006/relationships/tags" Target="../tags/tag49.xml"/><Relationship Id="rId50" Type="http://schemas.openxmlformats.org/officeDocument/2006/relationships/tags" Target="../tags/tag50.xml"/><Relationship Id="rId51" Type="http://schemas.openxmlformats.org/officeDocument/2006/relationships/tags" Target="../tags/tag51.xml"/><Relationship Id="rId52" Type="http://schemas.openxmlformats.org/officeDocument/2006/relationships/tags" Target="../tags/tag52.xml"/><Relationship Id="rId53" Type="http://schemas.openxmlformats.org/officeDocument/2006/relationships/tags" Target="../tags/tag53.xml"/><Relationship Id="rId54" Type="http://schemas.openxmlformats.org/officeDocument/2006/relationships/tags" Target="../tags/tag54.xml"/><Relationship Id="rId55" Type="http://schemas.openxmlformats.org/officeDocument/2006/relationships/tags" Target="../tags/tag55.xml"/><Relationship Id="rId56" Type="http://schemas.openxmlformats.org/officeDocument/2006/relationships/tags" Target="../tags/tag56.xml"/><Relationship Id="rId57" Type="http://schemas.openxmlformats.org/officeDocument/2006/relationships/tags" Target="../tags/tag57.xml"/><Relationship Id="rId58" Type="http://schemas.openxmlformats.org/officeDocument/2006/relationships/tags" Target="../tags/tag58.xml"/><Relationship Id="rId59" Type="http://schemas.openxmlformats.org/officeDocument/2006/relationships/tags" Target="../tags/tag59.xml"/><Relationship Id="rId60" Type="http://schemas.openxmlformats.org/officeDocument/2006/relationships/tags" Target="../tags/tag60.xml"/><Relationship Id="rId61" Type="http://schemas.openxmlformats.org/officeDocument/2006/relationships/tags" Target="../tags/tag61.xml"/><Relationship Id="rId62" Type="http://schemas.openxmlformats.org/officeDocument/2006/relationships/tags" Target="../tags/tag62.xml"/><Relationship Id="rId63" Type="http://schemas.openxmlformats.org/officeDocument/2006/relationships/tags" Target="../tags/tag63.xml"/><Relationship Id="rId64" Type="http://schemas.openxmlformats.org/officeDocument/2006/relationships/tags" Target="../tags/tag64.xml"/><Relationship Id="rId65" Type="http://schemas.openxmlformats.org/officeDocument/2006/relationships/tags" Target="../tags/tag65.xml"/><Relationship Id="rId66" Type="http://schemas.openxmlformats.org/officeDocument/2006/relationships/tags" Target="../tags/tag66.xml"/><Relationship Id="rId67" Type="http://schemas.openxmlformats.org/officeDocument/2006/relationships/tags" Target="../tags/tag67.xml"/><Relationship Id="rId68" Type="http://schemas.openxmlformats.org/officeDocument/2006/relationships/tags" Target="../tags/tag68.xml"/><Relationship Id="rId69" Type="http://schemas.openxmlformats.org/officeDocument/2006/relationships/tags" Target="../tags/tag69.xml"/><Relationship Id="rId70" Type="http://schemas.openxmlformats.org/officeDocument/2006/relationships/tags" Target="../tags/tag70.xml"/><Relationship Id="rId71" Type="http://schemas.openxmlformats.org/officeDocument/2006/relationships/tags" Target="../tags/tag71.xml"/><Relationship Id="rId72" Type="http://schemas.openxmlformats.org/officeDocument/2006/relationships/tags" Target="../tags/tag72.xml"/><Relationship Id="rId73" Type="http://schemas.openxmlformats.org/officeDocument/2006/relationships/tags" Target="../tags/tag73.xml"/><Relationship Id="rId74" Type="http://schemas.openxmlformats.org/officeDocument/2006/relationships/tags" Target="../tags/tag74.xml"/><Relationship Id="rId75" Type="http://schemas.openxmlformats.org/officeDocument/2006/relationships/tags" Target="../tags/tag75.xml"/><Relationship Id="rId76" Type="http://schemas.openxmlformats.org/officeDocument/2006/relationships/tags" Target="../tags/tag76.xml"/><Relationship Id="rId77" Type="http://schemas.openxmlformats.org/officeDocument/2006/relationships/tags" Target="../tags/tag77.xml"/><Relationship Id="rId78" Type="http://schemas.openxmlformats.org/officeDocument/2006/relationships/tags" Target="../tags/tag78.xml"/><Relationship Id="rId79" Type="http://schemas.openxmlformats.org/officeDocument/2006/relationships/tags" Target="../tags/tag79.xml"/><Relationship Id="rId80" Type="http://schemas.openxmlformats.org/officeDocument/2006/relationships/tags" Target="../tags/tag80.xml"/><Relationship Id="rId81" Type="http://schemas.openxmlformats.org/officeDocument/2006/relationships/tags" Target="../tags/tag81.xml"/><Relationship Id="rId82" Type="http://schemas.openxmlformats.org/officeDocument/2006/relationships/tags" Target="../tags/tag82.xml"/><Relationship Id="rId83" Type="http://schemas.openxmlformats.org/officeDocument/2006/relationships/tags" Target="../tags/tag83.xml"/><Relationship Id="rId84" Type="http://schemas.openxmlformats.org/officeDocument/2006/relationships/tags" Target="../tags/tag84.xml"/><Relationship Id="rId85" Type="http://schemas.openxmlformats.org/officeDocument/2006/relationships/tags" Target="../tags/tag85.xml"/><Relationship Id="rId86" Type="http://schemas.openxmlformats.org/officeDocument/2006/relationships/image" Target="../media/image1.png"/><Relationship Id="rId87" Type="http://schemas.openxmlformats.org/officeDocument/2006/relationships/tags" Target="../tags/tag86.xml"/><Relationship Id="rId88" Type="http://schemas.openxmlformats.org/officeDocument/2006/relationships/tags" Target="../tags/tag87.xml"/><Relationship Id="rId89" Type="http://schemas.openxmlformats.org/officeDocument/2006/relationships/tags" Target="../tags/tag88.xml"/><Relationship Id="rId90" Type="http://schemas.openxmlformats.org/officeDocument/2006/relationships/tags" Target="../tags/tag89.xml"/><Relationship Id="rId91" Type="http://schemas.openxmlformats.org/officeDocument/2006/relationships/tags" Target="../tags/tag90.xml"/><Relationship Id="rId92" Type="http://schemas.openxmlformats.org/officeDocument/2006/relationships/tags" Target="../tags/tag91.xml"/><Relationship Id="rId9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2.xml"/><Relationship Id="rId2" Type="http://schemas.openxmlformats.org/officeDocument/2006/relationships/tags" Target="../tags/tag93.xml"/><Relationship Id="rId3" Type="http://schemas.openxmlformats.org/officeDocument/2006/relationships/tags" Target="../tags/tag94.xml"/><Relationship Id="rId4" Type="http://schemas.openxmlformats.org/officeDocument/2006/relationships/tags" Target="../tags/tag95.xml"/><Relationship Id="rId5" Type="http://schemas.openxmlformats.org/officeDocument/2006/relationships/tags" Target="../tags/tag96.xml"/><Relationship Id="rId6" Type="http://schemas.openxmlformats.org/officeDocument/2006/relationships/tags" Target="../tags/tag97.xml"/><Relationship Id="rId7" Type="http://schemas.openxmlformats.org/officeDocument/2006/relationships/tags" Target="../tags/tag98.xml"/><Relationship Id="rId8" Type="http://schemas.openxmlformats.org/officeDocument/2006/relationships/tags" Target="../tags/tag99.xml"/><Relationship Id="rId9" Type="http://schemas.openxmlformats.org/officeDocument/2006/relationships/tags" Target="../tags/tag100.xml"/><Relationship Id="rId10" Type="http://schemas.openxmlformats.org/officeDocument/2006/relationships/tags" Target="../tags/tag101.xml"/><Relationship Id="rId11" Type="http://schemas.openxmlformats.org/officeDocument/2006/relationships/tags" Target="../tags/tag102.xml"/><Relationship Id="rId12" Type="http://schemas.openxmlformats.org/officeDocument/2006/relationships/tags" Target="../tags/tag103.xml"/><Relationship Id="rId13" Type="http://schemas.openxmlformats.org/officeDocument/2006/relationships/tags" Target="../tags/tag104.xml"/><Relationship Id="rId14" Type="http://schemas.openxmlformats.org/officeDocument/2006/relationships/tags" Target="../tags/tag105.xml"/><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tags" Target="../tags/tag112.xml"/><Relationship Id="rId22" Type="http://schemas.openxmlformats.org/officeDocument/2006/relationships/tags" Target="../tags/tag113.xml"/><Relationship Id="rId23" Type="http://schemas.openxmlformats.org/officeDocument/2006/relationships/tags" Target="../tags/tag114.xml"/><Relationship Id="rId24" Type="http://schemas.openxmlformats.org/officeDocument/2006/relationships/tags" Target="../tags/tag115.xml"/><Relationship Id="rId25" Type="http://schemas.openxmlformats.org/officeDocument/2006/relationships/tags" Target="../tags/tag116.xml"/><Relationship Id="rId26" Type="http://schemas.openxmlformats.org/officeDocument/2006/relationships/tags" Target="../tags/tag117.xml"/><Relationship Id="rId27" Type="http://schemas.openxmlformats.org/officeDocument/2006/relationships/tags" Target="../tags/tag118.xml"/><Relationship Id="rId28" Type="http://schemas.openxmlformats.org/officeDocument/2006/relationships/tags" Target="../tags/tag119.xml"/><Relationship Id="rId29" Type="http://schemas.openxmlformats.org/officeDocument/2006/relationships/tags" Target="../tags/tag120.xml"/><Relationship Id="rId30" Type="http://schemas.openxmlformats.org/officeDocument/2006/relationships/tags" Target="../tags/tag121.xml"/><Relationship Id="rId31" Type="http://schemas.openxmlformats.org/officeDocument/2006/relationships/tags" Target="../tags/tag122.xml"/><Relationship Id="rId32" Type="http://schemas.openxmlformats.org/officeDocument/2006/relationships/tags" Target="../tags/tag123.xml"/><Relationship Id="rId33" Type="http://schemas.openxmlformats.org/officeDocument/2006/relationships/tags" Target="../tags/tag124.xml"/><Relationship Id="rId34" Type="http://schemas.openxmlformats.org/officeDocument/2006/relationships/tags" Target="../tags/tag125.xml"/><Relationship Id="rId35" Type="http://schemas.openxmlformats.org/officeDocument/2006/relationships/tags" Target="../tags/tag126.xml"/><Relationship Id="rId36" Type="http://schemas.openxmlformats.org/officeDocument/2006/relationships/tags" Target="../tags/tag127.xml"/><Relationship Id="rId37" Type="http://schemas.openxmlformats.org/officeDocument/2006/relationships/tags" Target="../tags/tag128.xml"/><Relationship Id="rId38" Type="http://schemas.openxmlformats.org/officeDocument/2006/relationships/tags" Target="../tags/tag129.xml"/><Relationship Id="rId39" Type="http://schemas.openxmlformats.org/officeDocument/2006/relationships/tags" Target="../tags/tag130.xml"/><Relationship Id="rId40" Type="http://schemas.openxmlformats.org/officeDocument/2006/relationships/tags" Target="../tags/tag131.xml"/><Relationship Id="rId41" Type="http://schemas.openxmlformats.org/officeDocument/2006/relationships/tags" Target="../tags/tag132.xml"/><Relationship Id="rId42" Type="http://schemas.openxmlformats.org/officeDocument/2006/relationships/tags" Target="../tags/tag133.xml"/><Relationship Id="rId43" Type="http://schemas.openxmlformats.org/officeDocument/2006/relationships/tags" Target="../tags/tag134.xml"/><Relationship Id="rId44" Type="http://schemas.openxmlformats.org/officeDocument/2006/relationships/tags" Target="../tags/tag135.xml"/><Relationship Id="rId45" Type="http://schemas.openxmlformats.org/officeDocument/2006/relationships/tags" Target="../tags/tag136.xml"/><Relationship Id="rId46" Type="http://schemas.openxmlformats.org/officeDocument/2006/relationships/tags" Target="../tags/tag137.xml"/><Relationship Id="rId47" Type="http://schemas.openxmlformats.org/officeDocument/2006/relationships/tags" Target="../tags/tag138.xml"/><Relationship Id="rId4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39.xml"/><Relationship Id="rId2" Type="http://schemas.openxmlformats.org/officeDocument/2006/relationships/tags" Target="../tags/tag140.xml"/><Relationship Id="rId3" Type="http://schemas.openxmlformats.org/officeDocument/2006/relationships/image" Target="../media/image1.png"/><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tags" Target="../tags/tag143.xml"/><Relationship Id="rId7" Type="http://schemas.openxmlformats.org/officeDocument/2006/relationships/tags" Target="../tags/tag144.xml"/><Relationship Id="rId8" Type="http://schemas.openxmlformats.org/officeDocument/2006/relationships/tags" Target="../tags/tag145.xml"/><Relationship Id="rId9" Type="http://schemas.openxmlformats.org/officeDocument/2006/relationships/tags" Target="../tags/tag146.xml"/><Relationship Id="rId10" Type="http://schemas.openxmlformats.org/officeDocument/2006/relationships/tags" Target="../tags/tag147.xml"/><Relationship Id="rId11" Type="http://schemas.openxmlformats.org/officeDocument/2006/relationships/tags" Target="../tags/tag148.xml"/><Relationship Id="rId12" Type="http://schemas.openxmlformats.org/officeDocument/2006/relationships/tags" Target="../tags/tag149.xml"/><Relationship Id="rId13" Type="http://schemas.openxmlformats.org/officeDocument/2006/relationships/tags" Target="../tags/tag150.xml"/><Relationship Id="rId14" Type="http://schemas.openxmlformats.org/officeDocument/2006/relationships/tags" Target="../tags/tag151.xml"/><Relationship Id="rId15" Type="http://schemas.openxmlformats.org/officeDocument/2006/relationships/tags" Target="../tags/tag152.xml"/><Relationship Id="rId16" Type="http://schemas.openxmlformats.org/officeDocument/2006/relationships/tags" Target="../tags/tag153.xml"/><Relationship Id="rId17" Type="http://schemas.openxmlformats.org/officeDocument/2006/relationships/tags" Target="../tags/tag154.xml"/><Relationship Id="rId18" Type="http://schemas.openxmlformats.org/officeDocument/2006/relationships/tags" Target="../tags/tag155.xml"/><Relationship Id="rId19" Type="http://schemas.openxmlformats.org/officeDocument/2006/relationships/tags" Target="../tags/tag156.xml"/><Relationship Id="rId20" Type="http://schemas.openxmlformats.org/officeDocument/2006/relationships/tags" Target="../tags/tag157.xml"/><Relationship Id="rId21" Type="http://schemas.openxmlformats.org/officeDocument/2006/relationships/tags" Target="../tags/tag158.xml"/><Relationship Id="rId22" Type="http://schemas.openxmlformats.org/officeDocument/2006/relationships/tags" Target="../tags/tag159.xml"/><Relationship Id="rId23" Type="http://schemas.openxmlformats.org/officeDocument/2006/relationships/tags" Target="../tags/tag160.xml"/><Relationship Id="rId24" Type="http://schemas.openxmlformats.org/officeDocument/2006/relationships/tags" Target="../tags/tag161.xml"/><Relationship Id="rId25" Type="http://schemas.openxmlformats.org/officeDocument/2006/relationships/tags" Target="../tags/tag162.xml"/><Relationship Id="rId26" Type="http://schemas.openxmlformats.org/officeDocument/2006/relationships/tags" Target="../tags/tag163.xml"/><Relationship Id="rId27" Type="http://schemas.openxmlformats.org/officeDocument/2006/relationships/tags" Target="../tags/tag164.xml"/><Relationship Id="rId28" Type="http://schemas.openxmlformats.org/officeDocument/2006/relationships/tags" Target="../tags/tag165.xml"/><Relationship Id="rId29" Type="http://schemas.openxmlformats.org/officeDocument/2006/relationships/tags" Target="../tags/tag166.xml"/><Relationship Id="rId30" Type="http://schemas.openxmlformats.org/officeDocument/2006/relationships/tags" Target="../tags/tag167.xml"/><Relationship Id="rId31" Type="http://schemas.openxmlformats.org/officeDocument/2006/relationships/tags" Target="../tags/tag168.xml"/><Relationship Id="rId32" Type="http://schemas.openxmlformats.org/officeDocument/2006/relationships/tags" Target="../tags/tag169.xml"/><Relationship Id="rId33" Type="http://schemas.openxmlformats.org/officeDocument/2006/relationships/tags" Target="../tags/tag170.xml"/><Relationship Id="rId34" Type="http://schemas.openxmlformats.org/officeDocument/2006/relationships/tags" Target="../tags/tag171.xml"/><Relationship Id="rId35" Type="http://schemas.openxmlformats.org/officeDocument/2006/relationships/tags" Target="../tags/tag172.xml"/><Relationship Id="rId36" Type="http://schemas.openxmlformats.org/officeDocument/2006/relationships/tags" Target="../tags/tag173.xml"/><Relationship Id="rId37" Type="http://schemas.openxmlformats.org/officeDocument/2006/relationships/tags" Target="../tags/tag174.xml"/><Relationship Id="rId38" Type="http://schemas.openxmlformats.org/officeDocument/2006/relationships/tags" Target="../tags/tag175.xml"/><Relationship Id="rId39" Type="http://schemas.openxmlformats.org/officeDocument/2006/relationships/tags" Target="../tags/tag176.xml"/><Relationship Id="rId40" Type="http://schemas.openxmlformats.org/officeDocument/2006/relationships/tags" Target="../tags/tag177.xml"/><Relationship Id="rId41" Type="http://schemas.openxmlformats.org/officeDocument/2006/relationships/tags" Target="../tags/tag178.xml"/><Relationship Id="rId42" Type="http://schemas.openxmlformats.org/officeDocument/2006/relationships/tags" Target="../tags/tag179.xml"/><Relationship Id="rId43" Type="http://schemas.openxmlformats.org/officeDocument/2006/relationships/tags" Target="../tags/tag180.xml"/><Relationship Id="rId44" Type="http://schemas.openxmlformats.org/officeDocument/2006/relationships/tags" Target="../tags/tag181.xml"/><Relationship Id="rId45" Type="http://schemas.openxmlformats.org/officeDocument/2006/relationships/tags" Target="../tags/tag182.xml"/><Relationship Id="rId46" Type="http://schemas.openxmlformats.org/officeDocument/2006/relationships/tags" Target="../tags/tag183.xml"/><Relationship Id="rId47" Type="http://schemas.openxmlformats.org/officeDocument/2006/relationships/tags" Target="../tags/tag184.xml"/><Relationship Id="rId48" Type="http://schemas.openxmlformats.org/officeDocument/2006/relationships/tags" Target="../tags/tag185.xml"/><Relationship Id="rId4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186.xml"/><Relationship Id="rId2" Type="http://schemas.openxmlformats.org/officeDocument/2006/relationships/tags" Target="../tags/tag187.xml"/><Relationship Id="rId3" Type="http://schemas.openxmlformats.org/officeDocument/2006/relationships/tags" Target="../tags/tag188.xml"/><Relationship Id="rId4" Type="http://schemas.openxmlformats.org/officeDocument/2006/relationships/tags" Target="../tags/tag189.xml"/><Relationship Id="rId5" Type="http://schemas.openxmlformats.org/officeDocument/2006/relationships/image" Target="../media/image1.png"/><Relationship Id="rId6" Type="http://schemas.openxmlformats.org/officeDocument/2006/relationships/tags" Target="../tags/tag190.xml"/><Relationship Id="rId7" Type="http://schemas.openxmlformats.org/officeDocument/2006/relationships/tags" Target="../tags/tag191.xml"/><Relationship Id="rId8" Type="http://schemas.openxmlformats.org/officeDocument/2006/relationships/tags" Target="../tags/tag192.xml"/><Relationship Id="rId9" Type="http://schemas.openxmlformats.org/officeDocument/2006/relationships/tags" Target="../tags/tag193.xml"/><Relationship Id="rId10" Type="http://schemas.openxmlformats.org/officeDocument/2006/relationships/tags" Target="../tags/tag194.xml"/><Relationship Id="rId11" Type="http://schemas.openxmlformats.org/officeDocument/2006/relationships/tags" Target="../tags/tag195.xml"/><Relationship Id="rId12" Type="http://schemas.openxmlformats.org/officeDocument/2006/relationships/tags" Target="../tags/tag196.xml"/><Relationship Id="rId13" Type="http://schemas.openxmlformats.org/officeDocument/2006/relationships/tags" Target="../tags/tag197.xml"/><Relationship Id="rId14" Type="http://schemas.openxmlformats.org/officeDocument/2006/relationships/tags" Target="../tags/tag198.xml"/><Relationship Id="rId15" Type="http://schemas.openxmlformats.org/officeDocument/2006/relationships/tags" Target="../tags/tag199.xml"/><Relationship Id="rId16" Type="http://schemas.openxmlformats.org/officeDocument/2006/relationships/tags" Target="../tags/tag200.xml"/><Relationship Id="rId17" Type="http://schemas.openxmlformats.org/officeDocument/2006/relationships/tags" Target="../tags/tag201.xml"/><Relationship Id="rId18" Type="http://schemas.openxmlformats.org/officeDocument/2006/relationships/tags" Target="../tags/tag202.xml"/><Relationship Id="rId19" Type="http://schemas.openxmlformats.org/officeDocument/2006/relationships/tags" Target="../tags/tag203.xml"/><Relationship Id="rId20" Type="http://schemas.openxmlformats.org/officeDocument/2006/relationships/tags" Target="../tags/tag204.xml"/><Relationship Id="rId21" Type="http://schemas.openxmlformats.org/officeDocument/2006/relationships/tags" Target="../tags/tag205.xml"/><Relationship Id="rId22" Type="http://schemas.openxmlformats.org/officeDocument/2006/relationships/tags" Target="../tags/tag206.xml"/><Relationship Id="rId23" Type="http://schemas.openxmlformats.org/officeDocument/2006/relationships/tags" Target="../tags/tag207.xml"/><Relationship Id="rId24" Type="http://schemas.openxmlformats.org/officeDocument/2006/relationships/tags" Target="../tags/tag208.xml"/><Relationship Id="rId25" Type="http://schemas.openxmlformats.org/officeDocument/2006/relationships/tags" Target="../tags/tag209.xml"/><Relationship Id="rId26" Type="http://schemas.openxmlformats.org/officeDocument/2006/relationships/tags" Target="../tags/tag210.xml"/><Relationship Id="rId27" Type="http://schemas.openxmlformats.org/officeDocument/2006/relationships/tags" Target="../tags/tag211.xml"/><Relationship Id="rId28" Type="http://schemas.openxmlformats.org/officeDocument/2006/relationships/tags" Target="../tags/tag212.xml"/><Relationship Id="rId29" Type="http://schemas.openxmlformats.org/officeDocument/2006/relationships/tags" Target="../tags/tag213.xml"/><Relationship Id="rId30" Type="http://schemas.openxmlformats.org/officeDocument/2006/relationships/tags" Target="../tags/tag214.xml"/><Relationship Id="rId31" Type="http://schemas.openxmlformats.org/officeDocument/2006/relationships/tags" Target="../tags/tag215.xml"/><Relationship Id="rId32" Type="http://schemas.openxmlformats.org/officeDocument/2006/relationships/tags" Target="../tags/tag216.xml"/><Relationship Id="rId33" Type="http://schemas.openxmlformats.org/officeDocument/2006/relationships/tags" Target="../tags/tag217.xml"/><Relationship Id="rId34" Type="http://schemas.openxmlformats.org/officeDocument/2006/relationships/tags" Target="../tags/tag218.xml"/><Relationship Id="rId35" Type="http://schemas.openxmlformats.org/officeDocument/2006/relationships/tags" Target="../tags/tag219.xml"/><Relationship Id="rId36" Type="http://schemas.openxmlformats.org/officeDocument/2006/relationships/tags" Target="../tags/tag220.xml"/><Relationship Id="rId37" Type="http://schemas.openxmlformats.org/officeDocument/2006/relationships/tags" Target="../tags/tag221.xml"/><Relationship Id="rId38" Type="http://schemas.openxmlformats.org/officeDocument/2006/relationships/tags" Target="../tags/tag222.xml"/><Relationship Id="rId39" Type="http://schemas.openxmlformats.org/officeDocument/2006/relationships/tags" Target="../tags/tag223.xml"/><Relationship Id="rId40" Type="http://schemas.openxmlformats.org/officeDocument/2006/relationships/tags" Target="../tags/tag224.xml"/><Relationship Id="rId41" Type="http://schemas.openxmlformats.org/officeDocument/2006/relationships/tags" Target="../tags/tag225.xml"/><Relationship Id="rId42" Type="http://schemas.openxmlformats.org/officeDocument/2006/relationships/tags" Target="../tags/tag226.xml"/><Relationship Id="rId43" Type="http://schemas.openxmlformats.org/officeDocument/2006/relationships/tags" Target="../tags/tag227.xml"/><Relationship Id="rId44" Type="http://schemas.openxmlformats.org/officeDocument/2006/relationships/tags" Target="../tags/tag228.xml"/><Relationship Id="rId45" Type="http://schemas.openxmlformats.org/officeDocument/2006/relationships/tags" Target="../tags/tag229.xml"/><Relationship Id="rId46" Type="http://schemas.openxmlformats.org/officeDocument/2006/relationships/tags" Target="../tags/tag230.xml"/><Relationship Id="rId47" Type="http://schemas.openxmlformats.org/officeDocument/2006/relationships/tags" Target="../tags/tag231.xml"/><Relationship Id="rId48" Type="http://schemas.openxmlformats.org/officeDocument/2006/relationships/tags" Target="../tags/tag232.xml"/><Relationship Id="rId49" Type="http://schemas.openxmlformats.org/officeDocument/2006/relationships/tags" Target="../tags/tag233.xml"/><Relationship Id="rId50" Type="http://schemas.openxmlformats.org/officeDocument/2006/relationships/tags" Target="../tags/tag234.xml"/><Relationship Id="rId51" Type="http://schemas.openxmlformats.org/officeDocument/2006/relationships/tags" Target="../tags/tag235.xml"/><Relationship Id="rId52" Type="http://schemas.openxmlformats.org/officeDocument/2006/relationships/tags" Target="../tags/tag236.xml"/><Relationship Id="rId53" Type="http://schemas.openxmlformats.org/officeDocument/2006/relationships/tags" Target="../tags/tag237.xml"/><Relationship Id="rId54" Type="http://schemas.openxmlformats.org/officeDocument/2006/relationships/tags" Target="../tags/tag238.xml"/><Relationship Id="rId55" Type="http://schemas.openxmlformats.org/officeDocument/2006/relationships/tags" Target="../tags/tag239.xml"/><Relationship Id="rId56" Type="http://schemas.openxmlformats.org/officeDocument/2006/relationships/tags" Target="../tags/tag240.xml"/><Relationship Id="rId57" Type="http://schemas.openxmlformats.org/officeDocument/2006/relationships/tags" Target="../tags/tag241.xml"/><Relationship Id="rId58" Type="http://schemas.openxmlformats.org/officeDocument/2006/relationships/tags" Target="../tags/tag242.xml"/><Relationship Id="rId59" Type="http://schemas.openxmlformats.org/officeDocument/2006/relationships/tags" Target="../tags/tag243.xml"/><Relationship Id="rId60" Type="http://schemas.openxmlformats.org/officeDocument/2006/relationships/tags" Target="../tags/tag244.xml"/><Relationship Id="rId61" Type="http://schemas.openxmlformats.org/officeDocument/2006/relationships/tags" Target="../tags/tag245.xml"/><Relationship Id="rId62" Type="http://schemas.openxmlformats.org/officeDocument/2006/relationships/tags" Target="../tags/tag246.xml"/><Relationship Id="rId63" Type="http://schemas.openxmlformats.org/officeDocument/2006/relationships/tags" Target="../tags/tag247.xml"/><Relationship Id="rId64" Type="http://schemas.openxmlformats.org/officeDocument/2006/relationships/tags" Target="../tags/tag248.xml"/><Relationship Id="rId65" Type="http://schemas.openxmlformats.org/officeDocument/2006/relationships/tags" Target="../tags/tag249.xml"/><Relationship Id="rId66" Type="http://schemas.openxmlformats.org/officeDocument/2006/relationships/tags" Target="../tags/tag250.xml"/><Relationship Id="rId67" Type="http://schemas.openxmlformats.org/officeDocument/2006/relationships/tags" Target="../tags/tag251.xml"/><Relationship Id="rId68" Type="http://schemas.openxmlformats.org/officeDocument/2006/relationships/tags" Target="../tags/tag252.xml"/><Relationship Id="rId69" Type="http://schemas.openxmlformats.org/officeDocument/2006/relationships/tags" Target="../tags/tag253.xml"/><Relationship Id="rId70" Type="http://schemas.openxmlformats.org/officeDocument/2006/relationships/tags" Target="../tags/tag254.xml"/><Relationship Id="rId71" Type="http://schemas.openxmlformats.org/officeDocument/2006/relationships/tags" Target="../tags/tag255.xml"/><Relationship Id="rId72" Type="http://schemas.openxmlformats.org/officeDocument/2006/relationships/tags" Target="../tags/tag256.xml"/><Relationship Id="rId73" Type="http://schemas.openxmlformats.org/officeDocument/2006/relationships/tags" Target="../tags/tag257.xml"/><Relationship Id="rId74" Type="http://schemas.openxmlformats.org/officeDocument/2006/relationships/tags" Target="../tags/tag258.xml"/><Relationship Id="rId75" Type="http://schemas.openxmlformats.org/officeDocument/2006/relationships/tags" Target="../tags/tag259.xml"/><Relationship Id="rId76" Type="http://schemas.openxmlformats.org/officeDocument/2006/relationships/tags" Target="../tags/tag260.xml"/><Relationship Id="rId77" Type="http://schemas.openxmlformats.org/officeDocument/2006/relationships/tags" Target="../tags/tag261.xml"/><Relationship Id="rId78" Type="http://schemas.openxmlformats.org/officeDocument/2006/relationships/tags" Target="../tags/tag262.xml"/><Relationship Id="rId79" Type="http://schemas.openxmlformats.org/officeDocument/2006/relationships/tags" Target="../tags/tag263.xml"/><Relationship Id="rId80" Type="http://schemas.openxmlformats.org/officeDocument/2006/relationships/tags" Target="../tags/tag264.xml"/><Relationship Id="rId81" Type="http://schemas.openxmlformats.org/officeDocument/2006/relationships/tags" Target="../tags/tag265.xml"/><Relationship Id="rId82" Type="http://schemas.openxmlformats.org/officeDocument/2006/relationships/tags" Target="../tags/tag266.xml"/><Relationship Id="rId83" Type="http://schemas.openxmlformats.org/officeDocument/2006/relationships/tags" Target="../tags/tag267.xml"/><Relationship Id="rId84" Type="http://schemas.openxmlformats.org/officeDocument/2006/relationships/tags" Target="../tags/tag268.xml"/><Relationship Id="rId85" Type="http://schemas.openxmlformats.org/officeDocument/2006/relationships/tags" Target="../tags/tag269.xml"/><Relationship Id="rId86" Type="http://schemas.openxmlformats.org/officeDocument/2006/relationships/tags" Target="../tags/tag270.xml"/><Relationship Id="rId87" Type="http://schemas.openxmlformats.org/officeDocument/2006/relationships/tags" Target="../tags/tag271.xml"/><Relationship Id="rId88" Type="http://schemas.openxmlformats.org/officeDocument/2006/relationships/tags" Target="../tags/tag272.xml"/><Relationship Id="rId89" Type="http://schemas.openxmlformats.org/officeDocument/2006/relationships/tags" Target="../tags/tag273.xml"/><Relationship Id="rId90" Type="http://schemas.openxmlformats.org/officeDocument/2006/relationships/tags" Target="../tags/tag274.xml"/><Relationship Id="rId91" Type="http://schemas.openxmlformats.org/officeDocument/2006/relationships/tags" Target="../tags/tag275.xml"/><Relationship Id="rId92" Type="http://schemas.openxmlformats.org/officeDocument/2006/relationships/tags" Target="../tags/tag276.xml"/><Relationship Id="rId93"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tags" Target="../tags/tag283.xml"/><Relationship Id="rId8" Type="http://schemas.openxmlformats.org/officeDocument/2006/relationships/tags" Target="../tags/tag284.xml"/><Relationship Id="rId9" Type="http://schemas.openxmlformats.org/officeDocument/2006/relationships/tags" Target="../tags/tag285.xml"/><Relationship Id="rId10" Type="http://schemas.openxmlformats.org/officeDocument/2006/relationships/tags" Target="../tags/tag286.xml"/><Relationship Id="rId11" Type="http://schemas.openxmlformats.org/officeDocument/2006/relationships/tags" Target="../tags/tag287.xml"/><Relationship Id="rId12" Type="http://schemas.openxmlformats.org/officeDocument/2006/relationships/tags" Target="../tags/tag288.xml"/><Relationship Id="rId13" Type="http://schemas.openxmlformats.org/officeDocument/2006/relationships/tags" Target="../tags/tag289.xml"/><Relationship Id="rId14" Type="http://schemas.openxmlformats.org/officeDocument/2006/relationships/tags" Target="../tags/tag290.xml"/><Relationship Id="rId15" Type="http://schemas.openxmlformats.org/officeDocument/2006/relationships/tags" Target="../tags/tag291.xml"/><Relationship Id="rId16" Type="http://schemas.openxmlformats.org/officeDocument/2006/relationships/tags" Target="../tags/tag292.xml"/><Relationship Id="rId17" Type="http://schemas.openxmlformats.org/officeDocument/2006/relationships/tags" Target="../tags/tag293.xml"/><Relationship Id="rId18" Type="http://schemas.openxmlformats.org/officeDocument/2006/relationships/tags" Target="../tags/tag294.xml"/><Relationship Id="rId19" Type="http://schemas.openxmlformats.org/officeDocument/2006/relationships/tags" Target="../tags/tag295.xml"/><Relationship Id="rId20" Type="http://schemas.openxmlformats.org/officeDocument/2006/relationships/tags" Target="../tags/tag296.xml"/><Relationship Id="rId21" Type="http://schemas.openxmlformats.org/officeDocument/2006/relationships/tags" Target="../tags/tag297.xml"/><Relationship Id="rId22" Type="http://schemas.openxmlformats.org/officeDocument/2006/relationships/tags" Target="../tags/tag298.xml"/><Relationship Id="rId23" Type="http://schemas.openxmlformats.org/officeDocument/2006/relationships/tags" Target="../tags/tag299.xml"/><Relationship Id="rId24" Type="http://schemas.openxmlformats.org/officeDocument/2006/relationships/tags" Target="../tags/tag300.xml"/><Relationship Id="rId25" Type="http://schemas.openxmlformats.org/officeDocument/2006/relationships/tags" Target="../tags/tag301.xml"/><Relationship Id="rId26" Type="http://schemas.openxmlformats.org/officeDocument/2006/relationships/tags" Target="../tags/tag302.xml"/><Relationship Id="rId27" Type="http://schemas.openxmlformats.org/officeDocument/2006/relationships/tags" Target="../tags/tag303.xml"/><Relationship Id="rId28" Type="http://schemas.openxmlformats.org/officeDocument/2006/relationships/tags" Target="../tags/tag304.xml"/><Relationship Id="rId29" Type="http://schemas.openxmlformats.org/officeDocument/2006/relationships/tags" Target="../tags/tag305.xml"/><Relationship Id="rId30" Type="http://schemas.openxmlformats.org/officeDocument/2006/relationships/tags" Target="../tags/tag306.xml"/><Relationship Id="rId31" Type="http://schemas.openxmlformats.org/officeDocument/2006/relationships/tags" Target="../tags/tag307.xml"/><Relationship Id="rId32" Type="http://schemas.openxmlformats.org/officeDocument/2006/relationships/tags" Target="../tags/tag308.xml"/><Relationship Id="rId33" Type="http://schemas.openxmlformats.org/officeDocument/2006/relationships/tags" Target="../tags/tag309.xml"/><Relationship Id="rId34" Type="http://schemas.openxmlformats.org/officeDocument/2006/relationships/tags" Target="../tags/tag310.xml"/><Relationship Id="rId35" Type="http://schemas.openxmlformats.org/officeDocument/2006/relationships/tags" Target="../tags/tag311.xml"/><Relationship Id="rId36" Type="http://schemas.openxmlformats.org/officeDocument/2006/relationships/tags" Target="../tags/tag312.xml"/><Relationship Id="rId37" Type="http://schemas.openxmlformats.org/officeDocument/2006/relationships/tags" Target="../tags/tag313.xml"/><Relationship Id="rId38" Type="http://schemas.openxmlformats.org/officeDocument/2006/relationships/tags" Target="../tags/tag314.xml"/><Relationship Id="rId39" Type="http://schemas.openxmlformats.org/officeDocument/2006/relationships/tags" Target="../tags/tag315.xml"/><Relationship Id="rId40" Type="http://schemas.openxmlformats.org/officeDocument/2006/relationships/tags" Target="../tags/tag316.xml"/><Relationship Id="rId41" Type="http://schemas.openxmlformats.org/officeDocument/2006/relationships/tags" Target="../tags/tag317.xml"/><Relationship Id="rId42" Type="http://schemas.openxmlformats.org/officeDocument/2006/relationships/tags" Target="../tags/tag318.xml"/><Relationship Id="rId43" Type="http://schemas.openxmlformats.org/officeDocument/2006/relationships/tags" Target="../tags/tag319.xml"/><Relationship Id="rId44" Type="http://schemas.openxmlformats.org/officeDocument/2006/relationships/tags" Target="../tags/tag320.xml"/><Relationship Id="rId45" Type="http://schemas.openxmlformats.org/officeDocument/2006/relationships/tags" Target="../tags/tag321.xml"/><Relationship Id="rId46" Type="http://schemas.openxmlformats.org/officeDocument/2006/relationships/tags" Target="../tags/tag322.xml"/><Relationship Id="rId47" Type="http://schemas.openxmlformats.org/officeDocument/2006/relationships/tags" Target="../tags/tag323.xml"/><Relationship Id="rId48" Type="http://schemas.openxmlformats.org/officeDocument/2006/relationships/tags" Target="../tags/tag324.xml"/><Relationship Id="rId4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tags" Target="../tags/tag337.xml"/><Relationship Id="rId14" Type="http://schemas.openxmlformats.org/officeDocument/2006/relationships/tags" Target="../tags/tag338.xml"/><Relationship Id="rId15" Type="http://schemas.openxmlformats.org/officeDocument/2006/relationships/tags" Target="../tags/tag339.xml"/><Relationship Id="rId16" Type="http://schemas.openxmlformats.org/officeDocument/2006/relationships/tags" Target="../tags/tag340.xml"/><Relationship Id="rId17" Type="http://schemas.openxmlformats.org/officeDocument/2006/relationships/tags" Target="../tags/tag341.xml"/><Relationship Id="rId18" Type="http://schemas.openxmlformats.org/officeDocument/2006/relationships/tags" Target="../tags/tag342.xml"/><Relationship Id="rId19" Type="http://schemas.openxmlformats.org/officeDocument/2006/relationships/tags" Target="../tags/tag343.xml"/><Relationship Id="rId20" Type="http://schemas.openxmlformats.org/officeDocument/2006/relationships/tags" Target="../tags/tag344.xml"/><Relationship Id="rId21" Type="http://schemas.openxmlformats.org/officeDocument/2006/relationships/tags" Target="../tags/tag345.xml"/><Relationship Id="rId22" Type="http://schemas.openxmlformats.org/officeDocument/2006/relationships/tags" Target="../tags/tag346.xml"/><Relationship Id="rId23" Type="http://schemas.openxmlformats.org/officeDocument/2006/relationships/tags" Target="../tags/tag347.xml"/><Relationship Id="rId24" Type="http://schemas.openxmlformats.org/officeDocument/2006/relationships/tags" Target="../tags/tag348.xml"/><Relationship Id="rId25" Type="http://schemas.openxmlformats.org/officeDocument/2006/relationships/tags" Target="../tags/tag349.xml"/><Relationship Id="rId26" Type="http://schemas.openxmlformats.org/officeDocument/2006/relationships/tags" Target="../tags/tag350.xml"/><Relationship Id="rId27" Type="http://schemas.openxmlformats.org/officeDocument/2006/relationships/tags" Target="../tags/tag351.xml"/><Relationship Id="rId28" Type="http://schemas.openxmlformats.org/officeDocument/2006/relationships/tags" Target="../tags/tag352.xml"/><Relationship Id="rId29" Type="http://schemas.openxmlformats.org/officeDocument/2006/relationships/tags" Target="../tags/tag353.xml"/><Relationship Id="rId30" Type="http://schemas.openxmlformats.org/officeDocument/2006/relationships/tags" Target="../tags/tag354.xml"/><Relationship Id="rId31" Type="http://schemas.openxmlformats.org/officeDocument/2006/relationships/tags" Target="../tags/tag355.xml"/><Relationship Id="rId32" Type="http://schemas.openxmlformats.org/officeDocument/2006/relationships/tags" Target="../tags/tag356.xml"/><Relationship Id="rId33" Type="http://schemas.openxmlformats.org/officeDocument/2006/relationships/tags" Target="../tags/tag357.xml"/><Relationship Id="rId34" Type="http://schemas.openxmlformats.org/officeDocument/2006/relationships/tags" Target="../tags/tag358.xml"/><Relationship Id="rId35" Type="http://schemas.openxmlformats.org/officeDocument/2006/relationships/tags" Target="../tags/tag359.xml"/><Relationship Id="rId36" Type="http://schemas.openxmlformats.org/officeDocument/2006/relationships/tags" Target="../tags/tag360.xml"/><Relationship Id="rId37" Type="http://schemas.openxmlformats.org/officeDocument/2006/relationships/tags" Target="../tags/tag361.xml"/><Relationship Id="rId38" Type="http://schemas.openxmlformats.org/officeDocument/2006/relationships/tags" Target="../tags/tag362.xml"/><Relationship Id="rId39" Type="http://schemas.openxmlformats.org/officeDocument/2006/relationships/tags" Target="../tags/tag363.xml"/><Relationship Id="rId40" Type="http://schemas.openxmlformats.org/officeDocument/2006/relationships/tags" Target="../tags/tag364.xml"/><Relationship Id="rId41" Type="http://schemas.openxmlformats.org/officeDocument/2006/relationships/tags" Target="../tags/tag365.xml"/><Relationship Id="rId42" Type="http://schemas.openxmlformats.org/officeDocument/2006/relationships/tags" Target="../tags/tag366.xml"/><Relationship Id="rId43" Type="http://schemas.openxmlformats.org/officeDocument/2006/relationships/tags" Target="../tags/tag367.xml"/><Relationship Id="rId44" Type="http://schemas.openxmlformats.org/officeDocument/2006/relationships/tags" Target="../tags/tag368.xml"/><Relationship Id="rId45" Type="http://schemas.openxmlformats.org/officeDocument/2006/relationships/tags" Target="../tags/tag369.xml"/><Relationship Id="rId46" Type="http://schemas.openxmlformats.org/officeDocument/2006/relationships/tags" Target="../tags/tag370.xml"/><Relationship Id="rId47" Type="http://schemas.openxmlformats.org/officeDocument/2006/relationships/tags" Target="../tags/tag371.xml"/><Relationship Id="rId48" Type="http://schemas.openxmlformats.org/officeDocument/2006/relationships/tags" Target="../tags/tag372.xml"/><Relationship Id="rId49" Type="http://schemas.openxmlformats.org/officeDocument/2006/relationships/tags" Target="../tags/tag373.xml"/><Relationship Id="rId50" Type="http://schemas.openxmlformats.org/officeDocument/2006/relationships/tags" Target="../tags/tag374.xml"/><Relationship Id="rId5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375.xml"/><Relationship Id="rId2" Type="http://schemas.openxmlformats.org/officeDocument/2006/relationships/tags" Target="../tags/tag376.xml"/><Relationship Id="rId3" Type="http://schemas.openxmlformats.org/officeDocument/2006/relationships/tags" Target="../tags/tag377.xml"/><Relationship Id="rId4" Type="http://schemas.openxmlformats.org/officeDocument/2006/relationships/tags" Target="../tags/tag378.xml"/><Relationship Id="rId5" Type="http://schemas.openxmlformats.org/officeDocument/2006/relationships/tags" Target="../tags/tag379.xml"/><Relationship Id="rId6" Type="http://schemas.openxmlformats.org/officeDocument/2006/relationships/tags" Target="../tags/tag380.xml"/><Relationship Id="rId7" Type="http://schemas.openxmlformats.org/officeDocument/2006/relationships/tags" Target="../tags/tag381.xml"/><Relationship Id="rId8" Type="http://schemas.openxmlformats.org/officeDocument/2006/relationships/tags" Target="../tags/tag382.xml"/><Relationship Id="rId9" Type="http://schemas.openxmlformats.org/officeDocument/2006/relationships/tags" Target="../tags/tag383.xml"/><Relationship Id="rId10" Type="http://schemas.openxmlformats.org/officeDocument/2006/relationships/tags" Target="../tags/tag384.xml"/><Relationship Id="rId11" Type="http://schemas.openxmlformats.org/officeDocument/2006/relationships/tags" Target="../tags/tag385.xml"/><Relationship Id="rId12" Type="http://schemas.openxmlformats.org/officeDocument/2006/relationships/tags" Target="../tags/tag386.xml"/><Relationship Id="rId13" Type="http://schemas.openxmlformats.org/officeDocument/2006/relationships/tags" Target="../tags/tag387.xml"/><Relationship Id="rId14" Type="http://schemas.openxmlformats.org/officeDocument/2006/relationships/tags" Target="../tags/tag388.xml"/><Relationship Id="rId15" Type="http://schemas.openxmlformats.org/officeDocument/2006/relationships/tags" Target="../tags/tag389.xml"/><Relationship Id="rId16" Type="http://schemas.openxmlformats.org/officeDocument/2006/relationships/tags" Target="../tags/tag390.xml"/><Relationship Id="rId17" Type="http://schemas.openxmlformats.org/officeDocument/2006/relationships/tags" Target="../tags/tag391.xml"/><Relationship Id="rId18" Type="http://schemas.openxmlformats.org/officeDocument/2006/relationships/tags" Target="../tags/tag392.xml"/><Relationship Id="rId19" Type="http://schemas.openxmlformats.org/officeDocument/2006/relationships/tags" Target="../tags/tag393.xml"/><Relationship Id="rId20" Type="http://schemas.openxmlformats.org/officeDocument/2006/relationships/tags" Target="../tags/tag394.xml"/><Relationship Id="rId21" Type="http://schemas.openxmlformats.org/officeDocument/2006/relationships/tags" Target="../tags/tag395.xml"/><Relationship Id="rId22" Type="http://schemas.openxmlformats.org/officeDocument/2006/relationships/tags" Target="../tags/tag396.xml"/><Relationship Id="rId23" Type="http://schemas.openxmlformats.org/officeDocument/2006/relationships/tags" Target="../tags/tag397.xml"/><Relationship Id="rId24" Type="http://schemas.openxmlformats.org/officeDocument/2006/relationships/tags" Target="../tags/tag398.xml"/><Relationship Id="rId25" Type="http://schemas.openxmlformats.org/officeDocument/2006/relationships/tags" Target="../tags/tag399.xml"/><Relationship Id="rId26" Type="http://schemas.openxmlformats.org/officeDocument/2006/relationships/tags" Target="../tags/tag400.xml"/><Relationship Id="rId27" Type="http://schemas.openxmlformats.org/officeDocument/2006/relationships/tags" Target="../tags/tag401.xml"/><Relationship Id="rId28" Type="http://schemas.openxmlformats.org/officeDocument/2006/relationships/tags" Target="../tags/tag402.xml"/><Relationship Id="rId29" Type="http://schemas.openxmlformats.org/officeDocument/2006/relationships/tags" Target="../tags/tag403.xml"/><Relationship Id="rId30" Type="http://schemas.openxmlformats.org/officeDocument/2006/relationships/tags" Target="../tags/tag404.xml"/><Relationship Id="rId31" Type="http://schemas.openxmlformats.org/officeDocument/2006/relationships/tags" Target="../tags/tag405.xml"/><Relationship Id="rId32" Type="http://schemas.openxmlformats.org/officeDocument/2006/relationships/tags" Target="../tags/tag406.xml"/><Relationship Id="rId33" Type="http://schemas.openxmlformats.org/officeDocument/2006/relationships/tags" Target="../tags/tag407.xml"/><Relationship Id="rId34" Type="http://schemas.openxmlformats.org/officeDocument/2006/relationships/tags" Target="../tags/tag408.xml"/><Relationship Id="rId35" Type="http://schemas.openxmlformats.org/officeDocument/2006/relationships/tags" Target="../tags/tag409.xml"/><Relationship Id="rId36" Type="http://schemas.openxmlformats.org/officeDocument/2006/relationships/tags" Target="../tags/tag410.xml"/><Relationship Id="rId37" Type="http://schemas.openxmlformats.org/officeDocument/2006/relationships/tags" Target="../tags/tag411.xml"/><Relationship Id="rId38" Type="http://schemas.openxmlformats.org/officeDocument/2006/relationships/tags" Target="../tags/tag412.xml"/><Relationship Id="rId39" Type="http://schemas.openxmlformats.org/officeDocument/2006/relationships/tags" Target="../tags/tag413.xml"/><Relationship Id="rId40" Type="http://schemas.openxmlformats.org/officeDocument/2006/relationships/tags" Target="../tags/tag414.xml"/><Relationship Id="rId41" Type="http://schemas.openxmlformats.org/officeDocument/2006/relationships/tags" Target="../tags/tag415.xml"/><Relationship Id="rId42" Type="http://schemas.openxmlformats.org/officeDocument/2006/relationships/tags" Target="../tags/tag416.xml"/><Relationship Id="rId43" Type="http://schemas.openxmlformats.org/officeDocument/2006/relationships/tags" Target="../tags/tag417.xml"/><Relationship Id="rId44" Type="http://schemas.openxmlformats.org/officeDocument/2006/relationships/tags" Target="../tags/tag418.xml"/><Relationship Id="rId45" Type="http://schemas.openxmlformats.org/officeDocument/2006/relationships/tags" Target="../tags/tag419.xml"/><Relationship Id="rId46" Type="http://schemas.openxmlformats.org/officeDocument/2006/relationships/tags" Target="../tags/tag420.xml"/><Relationship Id="rId4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tags" Target="../tags/tag427.xml"/><Relationship Id="rId8" Type="http://schemas.openxmlformats.org/officeDocument/2006/relationships/tags" Target="../tags/tag428.xml"/><Relationship Id="rId9" Type="http://schemas.openxmlformats.org/officeDocument/2006/relationships/tags" Target="../tags/tag429.xml"/><Relationship Id="rId10" Type="http://schemas.openxmlformats.org/officeDocument/2006/relationships/tags" Target="../tags/tag430.xml"/><Relationship Id="rId11" Type="http://schemas.openxmlformats.org/officeDocument/2006/relationships/tags" Target="../tags/tag431.xml"/><Relationship Id="rId12" Type="http://schemas.openxmlformats.org/officeDocument/2006/relationships/tags" Target="../tags/tag432.xml"/><Relationship Id="rId13" Type="http://schemas.openxmlformats.org/officeDocument/2006/relationships/tags" Target="../tags/tag433.xml"/><Relationship Id="rId14" Type="http://schemas.openxmlformats.org/officeDocument/2006/relationships/tags" Target="../tags/tag434.xml"/><Relationship Id="rId15" Type="http://schemas.openxmlformats.org/officeDocument/2006/relationships/tags" Target="../tags/tag435.xml"/><Relationship Id="rId16" Type="http://schemas.openxmlformats.org/officeDocument/2006/relationships/tags" Target="../tags/tag436.xml"/><Relationship Id="rId17" Type="http://schemas.openxmlformats.org/officeDocument/2006/relationships/tags" Target="../tags/tag437.xml"/><Relationship Id="rId18" Type="http://schemas.openxmlformats.org/officeDocument/2006/relationships/tags" Target="../tags/tag438.xml"/><Relationship Id="rId19" Type="http://schemas.openxmlformats.org/officeDocument/2006/relationships/tags" Target="../tags/tag439.xml"/><Relationship Id="rId20" Type="http://schemas.openxmlformats.org/officeDocument/2006/relationships/tags" Target="../tags/tag440.xml"/><Relationship Id="rId21" Type="http://schemas.openxmlformats.org/officeDocument/2006/relationships/tags" Target="../tags/tag441.xml"/><Relationship Id="rId22" Type="http://schemas.openxmlformats.org/officeDocument/2006/relationships/tags" Target="../tags/tag442.xml"/><Relationship Id="rId23" Type="http://schemas.openxmlformats.org/officeDocument/2006/relationships/tags" Target="../tags/tag443.xml"/><Relationship Id="rId24" Type="http://schemas.openxmlformats.org/officeDocument/2006/relationships/tags" Target="../tags/tag444.xml"/><Relationship Id="rId25" Type="http://schemas.openxmlformats.org/officeDocument/2006/relationships/tags" Target="../tags/tag445.xml"/><Relationship Id="rId26" Type="http://schemas.openxmlformats.org/officeDocument/2006/relationships/tags" Target="../tags/tag446.xml"/><Relationship Id="rId27" Type="http://schemas.openxmlformats.org/officeDocument/2006/relationships/tags" Target="../tags/tag447.xml"/><Relationship Id="rId28" Type="http://schemas.openxmlformats.org/officeDocument/2006/relationships/tags" Target="../tags/tag448.xml"/><Relationship Id="rId29" Type="http://schemas.openxmlformats.org/officeDocument/2006/relationships/tags" Target="../tags/tag449.xml"/><Relationship Id="rId30" Type="http://schemas.openxmlformats.org/officeDocument/2006/relationships/tags" Target="../tags/tag450.xml"/><Relationship Id="rId31" Type="http://schemas.openxmlformats.org/officeDocument/2006/relationships/tags" Target="../tags/tag451.xml"/><Relationship Id="rId32" Type="http://schemas.openxmlformats.org/officeDocument/2006/relationships/tags" Target="../tags/tag452.xml"/><Relationship Id="rId33" Type="http://schemas.openxmlformats.org/officeDocument/2006/relationships/tags" Target="../tags/tag453.xml"/><Relationship Id="rId34" Type="http://schemas.openxmlformats.org/officeDocument/2006/relationships/tags" Target="../tags/tag454.xml"/><Relationship Id="rId35" Type="http://schemas.openxmlformats.org/officeDocument/2006/relationships/tags" Target="../tags/tag455.xml"/><Relationship Id="rId36" Type="http://schemas.openxmlformats.org/officeDocument/2006/relationships/tags" Target="../tags/tag456.xml"/><Relationship Id="rId37" Type="http://schemas.openxmlformats.org/officeDocument/2006/relationships/tags" Target="../tags/tag457.xml"/><Relationship Id="rId38" Type="http://schemas.openxmlformats.org/officeDocument/2006/relationships/tags" Target="../tags/tag458.xml"/><Relationship Id="rId39" Type="http://schemas.openxmlformats.org/officeDocument/2006/relationships/tags" Target="../tags/tag459.xml"/><Relationship Id="rId40" Type="http://schemas.openxmlformats.org/officeDocument/2006/relationships/tags" Target="../tags/tag460.xml"/><Relationship Id="rId41" Type="http://schemas.openxmlformats.org/officeDocument/2006/relationships/tags" Target="../tags/tag461.xml"/><Relationship Id="rId42" Type="http://schemas.openxmlformats.org/officeDocument/2006/relationships/tags" Target="../tags/tag462.xml"/><Relationship Id="rId43" Type="http://schemas.openxmlformats.org/officeDocument/2006/relationships/tags" Target="../tags/tag463.xml"/><Relationship Id="rId44" Type="http://schemas.openxmlformats.org/officeDocument/2006/relationships/tags" Target="../tags/tag464.xml"/><Relationship Id="rId45" Type="http://schemas.openxmlformats.org/officeDocument/2006/relationships/tags" Target="../tags/tag465.xml"/><Relationship Id="rId4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466.xml"/><Relationship Id="rId2" Type="http://schemas.openxmlformats.org/officeDocument/2006/relationships/tags" Target="../tags/tag467.xml"/><Relationship Id="rId3" Type="http://schemas.openxmlformats.org/officeDocument/2006/relationships/tags" Target="../tags/tag468.xml"/><Relationship Id="rId4" Type="http://schemas.openxmlformats.org/officeDocument/2006/relationships/tags" Target="../tags/tag469.xml"/><Relationship Id="rId5" Type="http://schemas.openxmlformats.org/officeDocument/2006/relationships/tags" Target="../tags/tag470.xml"/><Relationship Id="rId6" Type="http://schemas.openxmlformats.org/officeDocument/2006/relationships/tags" Target="../tags/tag471.xml"/><Relationship Id="rId7" Type="http://schemas.openxmlformats.org/officeDocument/2006/relationships/tags" Target="../tags/tag472.xml"/><Relationship Id="rId8" Type="http://schemas.openxmlformats.org/officeDocument/2006/relationships/tags" Target="../tags/tag473.xml"/><Relationship Id="rId9" Type="http://schemas.openxmlformats.org/officeDocument/2006/relationships/tags" Target="../tags/tag474.xml"/><Relationship Id="rId10" Type="http://schemas.openxmlformats.org/officeDocument/2006/relationships/tags" Target="../tags/tag475.xml"/><Relationship Id="rId11" Type="http://schemas.openxmlformats.org/officeDocument/2006/relationships/tags" Target="../tags/tag476.xml"/><Relationship Id="rId12" Type="http://schemas.openxmlformats.org/officeDocument/2006/relationships/tags" Target="../tags/tag477.xml"/><Relationship Id="rId13" Type="http://schemas.openxmlformats.org/officeDocument/2006/relationships/tags" Target="../tags/tag478.xml"/><Relationship Id="rId14" Type="http://schemas.openxmlformats.org/officeDocument/2006/relationships/tags" Target="../tags/tag479.xml"/><Relationship Id="rId15" Type="http://schemas.openxmlformats.org/officeDocument/2006/relationships/tags" Target="../tags/tag480.xml"/><Relationship Id="rId16" Type="http://schemas.openxmlformats.org/officeDocument/2006/relationships/tags" Target="../tags/tag481.xml"/><Relationship Id="rId17" Type="http://schemas.openxmlformats.org/officeDocument/2006/relationships/tags" Target="../tags/tag482.xml"/><Relationship Id="rId18" Type="http://schemas.openxmlformats.org/officeDocument/2006/relationships/tags" Target="../tags/tag483.xml"/><Relationship Id="rId19" Type="http://schemas.openxmlformats.org/officeDocument/2006/relationships/tags" Target="../tags/tag484.xml"/><Relationship Id="rId20" Type="http://schemas.openxmlformats.org/officeDocument/2006/relationships/tags" Target="../tags/tag485.xml"/><Relationship Id="rId21" Type="http://schemas.openxmlformats.org/officeDocument/2006/relationships/tags" Target="../tags/tag486.xml"/><Relationship Id="rId22" Type="http://schemas.openxmlformats.org/officeDocument/2006/relationships/tags" Target="../tags/tag487.xml"/><Relationship Id="rId23" Type="http://schemas.openxmlformats.org/officeDocument/2006/relationships/tags" Target="../tags/tag488.xml"/><Relationship Id="rId24" Type="http://schemas.openxmlformats.org/officeDocument/2006/relationships/tags" Target="../tags/tag489.xml"/><Relationship Id="rId25" Type="http://schemas.openxmlformats.org/officeDocument/2006/relationships/tags" Target="../tags/tag490.xml"/><Relationship Id="rId26" Type="http://schemas.openxmlformats.org/officeDocument/2006/relationships/tags" Target="../tags/tag491.xml"/><Relationship Id="rId27" Type="http://schemas.openxmlformats.org/officeDocument/2006/relationships/tags" Target="../tags/tag492.xml"/><Relationship Id="rId28" Type="http://schemas.openxmlformats.org/officeDocument/2006/relationships/tags" Target="../tags/tag493.xml"/><Relationship Id="rId29" Type="http://schemas.openxmlformats.org/officeDocument/2006/relationships/tags" Target="../tags/tag494.xml"/><Relationship Id="rId30" Type="http://schemas.openxmlformats.org/officeDocument/2006/relationships/tags" Target="../tags/tag495.xml"/><Relationship Id="rId31" Type="http://schemas.openxmlformats.org/officeDocument/2006/relationships/tags" Target="../tags/tag496.xml"/><Relationship Id="rId32" Type="http://schemas.openxmlformats.org/officeDocument/2006/relationships/tags" Target="../tags/tag497.xml"/><Relationship Id="rId33" Type="http://schemas.openxmlformats.org/officeDocument/2006/relationships/tags" Target="../tags/tag498.xml"/><Relationship Id="rId34" Type="http://schemas.openxmlformats.org/officeDocument/2006/relationships/tags" Target="../tags/tag499.xml"/><Relationship Id="rId35" Type="http://schemas.openxmlformats.org/officeDocument/2006/relationships/tags" Target="../tags/tag500.xml"/><Relationship Id="rId36" Type="http://schemas.openxmlformats.org/officeDocument/2006/relationships/tags" Target="../tags/tag501.xml"/><Relationship Id="rId37" Type="http://schemas.openxmlformats.org/officeDocument/2006/relationships/tags" Target="../tags/tag502.xml"/><Relationship Id="rId38" Type="http://schemas.openxmlformats.org/officeDocument/2006/relationships/tags" Target="../tags/tag503.xml"/><Relationship Id="rId39" Type="http://schemas.openxmlformats.org/officeDocument/2006/relationships/tags" Target="../tags/tag504.xml"/><Relationship Id="rId40" Type="http://schemas.openxmlformats.org/officeDocument/2006/relationships/tags" Target="../tags/tag505.xml"/><Relationship Id="rId41" Type="http://schemas.openxmlformats.org/officeDocument/2006/relationships/tags" Target="../tags/tag506.xml"/><Relationship Id="rId42" Type="http://schemas.openxmlformats.org/officeDocument/2006/relationships/tags" Target="../tags/tag507.xml"/><Relationship Id="rId43" Type="http://schemas.openxmlformats.org/officeDocument/2006/relationships/tags" Target="../tags/tag508.xml"/><Relationship Id="rId44" Type="http://schemas.openxmlformats.org/officeDocument/2006/relationships/tags" Target="../tags/tag509.xml"/><Relationship Id="rId45" Type="http://schemas.openxmlformats.org/officeDocument/2006/relationships/tags" Target="../tags/tag510.xml"/><Relationship Id="rId46" Type="http://schemas.openxmlformats.org/officeDocument/2006/relationships/tags" Target="../tags/tag511.xml"/><Relationship Id="rId4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512.xml"/><Relationship Id="rId2" Type="http://schemas.openxmlformats.org/officeDocument/2006/relationships/tags" Target="../tags/tag513.xml"/><Relationship Id="rId3" Type="http://schemas.openxmlformats.org/officeDocument/2006/relationships/tags" Target="../tags/tag514.xml"/><Relationship Id="rId4" Type="http://schemas.openxmlformats.org/officeDocument/2006/relationships/tags" Target="../tags/tag515.xml"/><Relationship Id="rId5" Type="http://schemas.openxmlformats.org/officeDocument/2006/relationships/tags" Target="../tags/tag516.xml"/><Relationship Id="rId6" Type="http://schemas.openxmlformats.org/officeDocument/2006/relationships/tags" Target="../tags/tag517.xml"/><Relationship Id="rId7" Type="http://schemas.openxmlformats.org/officeDocument/2006/relationships/tags" Target="../tags/tag518.xml"/><Relationship Id="rId8" Type="http://schemas.openxmlformats.org/officeDocument/2006/relationships/tags" Target="../tags/tag519.xml"/><Relationship Id="rId9" Type="http://schemas.openxmlformats.org/officeDocument/2006/relationships/tags" Target="../tags/tag520.xml"/><Relationship Id="rId10" Type="http://schemas.openxmlformats.org/officeDocument/2006/relationships/tags" Target="../tags/tag521.xml"/><Relationship Id="rId11" Type="http://schemas.openxmlformats.org/officeDocument/2006/relationships/tags" Target="../tags/tag522.xml"/><Relationship Id="rId12" Type="http://schemas.openxmlformats.org/officeDocument/2006/relationships/tags" Target="../tags/tag523.xml"/><Relationship Id="rId13" Type="http://schemas.openxmlformats.org/officeDocument/2006/relationships/tags" Target="../tags/tag524.xml"/><Relationship Id="rId14" Type="http://schemas.openxmlformats.org/officeDocument/2006/relationships/tags" Target="../tags/tag525.xml"/><Relationship Id="rId15" Type="http://schemas.openxmlformats.org/officeDocument/2006/relationships/tags" Target="../tags/tag526.xml"/><Relationship Id="rId16" Type="http://schemas.openxmlformats.org/officeDocument/2006/relationships/tags" Target="../tags/tag527.xml"/><Relationship Id="rId17" Type="http://schemas.openxmlformats.org/officeDocument/2006/relationships/tags" Target="../tags/tag528.xml"/><Relationship Id="rId18" Type="http://schemas.openxmlformats.org/officeDocument/2006/relationships/tags" Target="../tags/tag529.xml"/><Relationship Id="rId19" Type="http://schemas.openxmlformats.org/officeDocument/2006/relationships/tags" Target="../tags/tag530.xml"/><Relationship Id="rId20" Type="http://schemas.openxmlformats.org/officeDocument/2006/relationships/tags" Target="../tags/tag531.xml"/><Relationship Id="rId21" Type="http://schemas.openxmlformats.org/officeDocument/2006/relationships/tags" Target="../tags/tag532.xml"/><Relationship Id="rId22" Type="http://schemas.openxmlformats.org/officeDocument/2006/relationships/tags" Target="../tags/tag533.xml"/><Relationship Id="rId23" Type="http://schemas.openxmlformats.org/officeDocument/2006/relationships/tags" Target="../tags/tag534.xml"/><Relationship Id="rId24" Type="http://schemas.openxmlformats.org/officeDocument/2006/relationships/tags" Target="../tags/tag535.xml"/><Relationship Id="rId25" Type="http://schemas.openxmlformats.org/officeDocument/2006/relationships/tags" Target="../tags/tag536.xml"/><Relationship Id="rId26" Type="http://schemas.openxmlformats.org/officeDocument/2006/relationships/tags" Target="../tags/tag537.xml"/><Relationship Id="rId27" Type="http://schemas.openxmlformats.org/officeDocument/2006/relationships/tags" Target="../tags/tag538.xml"/><Relationship Id="rId28" Type="http://schemas.openxmlformats.org/officeDocument/2006/relationships/tags" Target="../tags/tag539.xml"/><Relationship Id="rId29" Type="http://schemas.openxmlformats.org/officeDocument/2006/relationships/tags" Target="../tags/tag540.xml"/><Relationship Id="rId30" Type="http://schemas.openxmlformats.org/officeDocument/2006/relationships/tags" Target="../tags/tag541.xml"/><Relationship Id="rId31" Type="http://schemas.openxmlformats.org/officeDocument/2006/relationships/tags" Target="../tags/tag542.xml"/><Relationship Id="rId32" Type="http://schemas.openxmlformats.org/officeDocument/2006/relationships/tags" Target="../tags/tag543.xml"/><Relationship Id="rId33" Type="http://schemas.openxmlformats.org/officeDocument/2006/relationships/tags" Target="../tags/tag544.xml"/><Relationship Id="rId34" Type="http://schemas.openxmlformats.org/officeDocument/2006/relationships/tags" Target="../tags/tag545.xml"/><Relationship Id="rId35" Type="http://schemas.openxmlformats.org/officeDocument/2006/relationships/tags" Target="../tags/tag546.xml"/><Relationship Id="rId36" Type="http://schemas.openxmlformats.org/officeDocument/2006/relationships/tags" Target="../tags/tag547.xml"/><Relationship Id="rId37" Type="http://schemas.openxmlformats.org/officeDocument/2006/relationships/tags" Target="../tags/tag548.xml"/><Relationship Id="rId38" Type="http://schemas.openxmlformats.org/officeDocument/2006/relationships/tags" Target="../tags/tag549.xml"/><Relationship Id="rId39" Type="http://schemas.openxmlformats.org/officeDocument/2006/relationships/tags" Target="../tags/tag550.xml"/><Relationship Id="rId40" Type="http://schemas.openxmlformats.org/officeDocument/2006/relationships/tags" Target="../tags/tag551.xml"/><Relationship Id="rId41" Type="http://schemas.openxmlformats.org/officeDocument/2006/relationships/tags" Target="../tags/tag552.xml"/><Relationship Id="rId42" Type="http://schemas.openxmlformats.org/officeDocument/2006/relationships/tags" Target="../tags/tag553.xml"/><Relationship Id="rId43" Type="http://schemas.openxmlformats.org/officeDocument/2006/relationships/tags" Target="../tags/tag554.xml"/><Relationship Id="rId44" Type="http://schemas.openxmlformats.org/officeDocument/2006/relationships/tags" Target="../tags/tag555.xml"/><Relationship Id="rId45" Type="http://schemas.openxmlformats.org/officeDocument/2006/relationships/tags" Target="../tags/tag556.xml"/><Relationship Id="rId46" Type="http://schemas.openxmlformats.org/officeDocument/2006/relationships/tags" Target="../tags/tag557.xml"/><Relationship Id="rId47" Type="http://schemas.openxmlformats.org/officeDocument/2006/relationships/tags" Target="../tags/tag558.xml"/><Relationship Id="rId4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559.xml"/><Relationship Id="rId2" Type="http://schemas.openxmlformats.org/officeDocument/2006/relationships/tags" Target="../tags/tag560.xml"/><Relationship Id="rId3" Type="http://schemas.openxmlformats.org/officeDocument/2006/relationships/tags" Target="../tags/tag561.xml"/><Relationship Id="rId4" Type="http://schemas.openxmlformats.org/officeDocument/2006/relationships/image" Target="../media/image1.png"/><Relationship Id="rId5" Type="http://schemas.openxmlformats.org/officeDocument/2006/relationships/tags" Target="../tags/tag562.xml"/><Relationship Id="rId6" Type="http://schemas.openxmlformats.org/officeDocument/2006/relationships/tags" Target="../tags/tag563.xml"/><Relationship Id="rId7" Type="http://schemas.openxmlformats.org/officeDocument/2006/relationships/tags" Target="../tags/tag564.xml"/><Relationship Id="rId8" Type="http://schemas.openxmlformats.org/officeDocument/2006/relationships/tags" Target="../tags/tag565.xml"/><Relationship Id="rId9" Type="http://schemas.openxmlformats.org/officeDocument/2006/relationships/tags" Target="../tags/tag566.xml"/><Relationship Id="rId10" Type="http://schemas.openxmlformats.org/officeDocument/2006/relationships/tags" Target="../tags/tag567.xml"/><Relationship Id="rId11" Type="http://schemas.openxmlformats.org/officeDocument/2006/relationships/tags" Target="../tags/tag568.xml"/><Relationship Id="rId12" Type="http://schemas.openxmlformats.org/officeDocument/2006/relationships/tags" Target="../tags/tag569.xml"/><Relationship Id="rId13" Type="http://schemas.openxmlformats.org/officeDocument/2006/relationships/tags" Target="../tags/tag570.xml"/><Relationship Id="rId14" Type="http://schemas.openxmlformats.org/officeDocument/2006/relationships/tags" Target="../tags/tag571.xml"/><Relationship Id="rId15" Type="http://schemas.openxmlformats.org/officeDocument/2006/relationships/tags" Target="../tags/tag572.xml"/><Relationship Id="rId16" Type="http://schemas.openxmlformats.org/officeDocument/2006/relationships/tags" Target="../tags/tag573.xml"/><Relationship Id="rId17" Type="http://schemas.openxmlformats.org/officeDocument/2006/relationships/tags" Target="../tags/tag574.xml"/><Relationship Id="rId18" Type="http://schemas.openxmlformats.org/officeDocument/2006/relationships/tags" Target="../tags/tag575.xml"/><Relationship Id="rId19" Type="http://schemas.openxmlformats.org/officeDocument/2006/relationships/tags" Target="../tags/tag576.xml"/><Relationship Id="rId20" Type="http://schemas.openxmlformats.org/officeDocument/2006/relationships/tags" Target="../tags/tag577.xml"/><Relationship Id="rId21" Type="http://schemas.openxmlformats.org/officeDocument/2006/relationships/tags" Target="../tags/tag578.xml"/><Relationship Id="rId22" Type="http://schemas.openxmlformats.org/officeDocument/2006/relationships/tags" Target="../tags/tag579.xml"/><Relationship Id="rId23" Type="http://schemas.openxmlformats.org/officeDocument/2006/relationships/tags" Target="../tags/tag580.xml"/><Relationship Id="rId24" Type="http://schemas.openxmlformats.org/officeDocument/2006/relationships/tags" Target="../tags/tag581.xml"/><Relationship Id="rId25" Type="http://schemas.openxmlformats.org/officeDocument/2006/relationships/tags" Target="../tags/tag582.xml"/><Relationship Id="rId26" Type="http://schemas.openxmlformats.org/officeDocument/2006/relationships/tags" Target="../tags/tag583.xml"/><Relationship Id="rId27" Type="http://schemas.openxmlformats.org/officeDocument/2006/relationships/tags" Target="../tags/tag584.xml"/><Relationship Id="rId28" Type="http://schemas.openxmlformats.org/officeDocument/2006/relationships/tags" Target="../tags/tag585.xml"/><Relationship Id="rId29" Type="http://schemas.openxmlformats.org/officeDocument/2006/relationships/tags" Target="../tags/tag586.xml"/><Relationship Id="rId30" Type="http://schemas.openxmlformats.org/officeDocument/2006/relationships/tags" Target="../tags/tag587.xml"/><Relationship Id="rId31" Type="http://schemas.openxmlformats.org/officeDocument/2006/relationships/tags" Target="../tags/tag588.xml"/><Relationship Id="rId32" Type="http://schemas.openxmlformats.org/officeDocument/2006/relationships/tags" Target="../tags/tag589.xml"/><Relationship Id="rId33" Type="http://schemas.openxmlformats.org/officeDocument/2006/relationships/tags" Target="../tags/tag590.xml"/><Relationship Id="rId34" Type="http://schemas.openxmlformats.org/officeDocument/2006/relationships/tags" Target="../tags/tag591.xml"/><Relationship Id="rId35" Type="http://schemas.openxmlformats.org/officeDocument/2006/relationships/tags" Target="../tags/tag592.xml"/><Relationship Id="rId36" Type="http://schemas.openxmlformats.org/officeDocument/2006/relationships/tags" Target="../tags/tag593.xml"/><Relationship Id="rId37" Type="http://schemas.openxmlformats.org/officeDocument/2006/relationships/tags" Target="../tags/tag594.xml"/><Relationship Id="rId38" Type="http://schemas.openxmlformats.org/officeDocument/2006/relationships/tags" Target="../tags/tag595.xml"/><Relationship Id="rId39" Type="http://schemas.openxmlformats.org/officeDocument/2006/relationships/tags" Target="../tags/tag596.xml"/><Relationship Id="rId40" Type="http://schemas.openxmlformats.org/officeDocument/2006/relationships/tags" Target="../tags/tag597.xml"/><Relationship Id="rId41" Type="http://schemas.openxmlformats.org/officeDocument/2006/relationships/tags" Target="../tags/tag598.xml"/><Relationship Id="rId42" Type="http://schemas.openxmlformats.org/officeDocument/2006/relationships/tags" Target="../tags/tag599.xml"/><Relationship Id="rId43" Type="http://schemas.openxmlformats.org/officeDocument/2006/relationships/tags" Target="../tags/tag600.xml"/><Relationship Id="rId44" Type="http://schemas.openxmlformats.org/officeDocument/2006/relationships/tags" Target="../tags/tag601.xml"/><Relationship Id="rId45" Type="http://schemas.openxmlformats.org/officeDocument/2006/relationships/tags" Target="../tags/tag602.xml"/><Relationship Id="rId46" Type="http://schemas.openxmlformats.org/officeDocument/2006/relationships/tags" Target="../tags/tag603.xml"/><Relationship Id="rId47" Type="http://schemas.openxmlformats.org/officeDocument/2006/relationships/tags" Target="../tags/tag604.xml"/><Relationship Id="rId48" Type="http://schemas.openxmlformats.org/officeDocument/2006/relationships/tags" Target="../tags/tag605.xml"/><Relationship Id="rId49" Type="http://schemas.openxmlformats.org/officeDocument/2006/relationships/tags" Target="../tags/tag606.xml"/><Relationship Id="rId50" Type="http://schemas.openxmlformats.org/officeDocument/2006/relationships/tags" Target="../tags/tag607.xml"/><Relationship Id="rId51" Type="http://schemas.openxmlformats.org/officeDocument/2006/relationships/tags" Target="../tags/tag608.xml"/><Relationship Id="rId52" Type="http://schemas.openxmlformats.org/officeDocument/2006/relationships/tags" Target="../tags/tag609.xml"/><Relationship Id="rId53" Type="http://schemas.openxmlformats.org/officeDocument/2006/relationships/tags" Target="../tags/tag610.xml"/><Relationship Id="rId54" Type="http://schemas.openxmlformats.org/officeDocument/2006/relationships/tags" Target="../tags/tag611.xml"/><Relationship Id="rId55" Type="http://schemas.openxmlformats.org/officeDocument/2006/relationships/tags" Target="../tags/tag612.xml"/><Relationship Id="rId56" Type="http://schemas.openxmlformats.org/officeDocument/2006/relationships/tags" Target="../tags/tag613.xml"/><Relationship Id="rId57" Type="http://schemas.openxmlformats.org/officeDocument/2006/relationships/tags" Target="../tags/tag614.xml"/><Relationship Id="rId58" Type="http://schemas.openxmlformats.org/officeDocument/2006/relationships/tags" Target="../tags/tag615.xml"/><Relationship Id="rId59" Type="http://schemas.openxmlformats.org/officeDocument/2006/relationships/tags" Target="../tags/tag616.xml"/><Relationship Id="rId60" Type="http://schemas.openxmlformats.org/officeDocument/2006/relationships/tags" Target="../tags/tag617.xml"/><Relationship Id="rId61" Type="http://schemas.openxmlformats.org/officeDocument/2006/relationships/tags" Target="../tags/tag618.xml"/><Relationship Id="rId62" Type="http://schemas.openxmlformats.org/officeDocument/2006/relationships/tags" Target="../tags/tag619.xml"/><Relationship Id="rId63" Type="http://schemas.openxmlformats.org/officeDocument/2006/relationships/tags" Target="../tags/tag620.xml"/><Relationship Id="rId64" Type="http://schemas.openxmlformats.org/officeDocument/2006/relationships/tags" Target="../tags/tag621.xml"/><Relationship Id="rId65" Type="http://schemas.openxmlformats.org/officeDocument/2006/relationships/tags" Target="../tags/tag622.xml"/><Relationship Id="rId66" Type="http://schemas.openxmlformats.org/officeDocument/2006/relationships/tags" Target="../tags/tag623.xml"/><Relationship Id="rId67" Type="http://schemas.openxmlformats.org/officeDocument/2006/relationships/tags" Target="../tags/tag624.xml"/><Relationship Id="rId68" Type="http://schemas.openxmlformats.org/officeDocument/2006/relationships/tags" Target="../tags/tag625.xml"/><Relationship Id="rId69" Type="http://schemas.openxmlformats.org/officeDocument/2006/relationships/tags" Target="../tags/tag626.xml"/><Relationship Id="rId70" Type="http://schemas.openxmlformats.org/officeDocument/2006/relationships/tags" Target="../tags/tag627.xml"/><Relationship Id="rId71" Type="http://schemas.openxmlformats.org/officeDocument/2006/relationships/tags" Target="../tags/tag628.xml"/><Relationship Id="rId72" Type="http://schemas.openxmlformats.org/officeDocument/2006/relationships/tags" Target="../tags/tag629.xml"/><Relationship Id="rId73" Type="http://schemas.openxmlformats.org/officeDocument/2006/relationships/tags" Target="../tags/tag630.xml"/><Relationship Id="rId74" Type="http://schemas.openxmlformats.org/officeDocument/2006/relationships/tags" Target="../tags/tag631.xml"/><Relationship Id="rId75" Type="http://schemas.openxmlformats.org/officeDocument/2006/relationships/tags" Target="../tags/tag632.xml"/><Relationship Id="rId76" Type="http://schemas.openxmlformats.org/officeDocument/2006/relationships/tags" Target="../tags/tag633.xml"/><Relationship Id="rId77" Type="http://schemas.openxmlformats.org/officeDocument/2006/relationships/tags" Target="../tags/tag634.xml"/><Relationship Id="rId78" Type="http://schemas.openxmlformats.org/officeDocument/2006/relationships/tags" Target="../tags/tag635.xml"/><Relationship Id="rId79" Type="http://schemas.openxmlformats.org/officeDocument/2006/relationships/tags" Target="../tags/tag636.xml"/><Relationship Id="rId80" Type="http://schemas.openxmlformats.org/officeDocument/2006/relationships/tags" Target="../tags/tag637.xml"/><Relationship Id="rId81" Type="http://schemas.openxmlformats.org/officeDocument/2006/relationships/tags" Target="../tags/tag638.xml"/><Relationship Id="rId82" Type="http://schemas.openxmlformats.org/officeDocument/2006/relationships/tags" Target="../tags/tag639.xml"/><Relationship Id="rId83" Type="http://schemas.openxmlformats.org/officeDocument/2006/relationships/tags" Target="../tags/tag640.xml"/><Relationship Id="rId84" Type="http://schemas.openxmlformats.org/officeDocument/2006/relationships/tags" Target="../tags/tag641.xml"/><Relationship Id="rId85" Type="http://schemas.openxmlformats.org/officeDocument/2006/relationships/tags" Target="../tags/tag642.xml"/><Relationship Id="rId86" Type="http://schemas.openxmlformats.org/officeDocument/2006/relationships/tags" Target="../tags/tag643.xml"/><Relationship Id="rId87" Type="http://schemas.openxmlformats.org/officeDocument/2006/relationships/tags" Target="../tags/tag644.xml"/><Relationship Id="rId88" Type="http://schemas.openxmlformats.org/officeDocument/2006/relationships/tags" Target="../tags/tag645.xml"/><Relationship Id="rId89" Type="http://schemas.openxmlformats.org/officeDocument/2006/relationships/tags" Target="../tags/tag646.xml"/><Relationship Id="rId90" Type="http://schemas.openxmlformats.org/officeDocument/2006/relationships/tags" Target="../tags/tag647.xml"/><Relationship Id="rId91" Type="http://schemas.openxmlformats.org/officeDocument/2006/relationships/tags" Target="../tags/tag648.xml"/><Relationship Id="rId9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75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1">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875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sp>
        <p:nvSpPr>
          <p:cNvPr id="1048754" name="椭圆 147"/>
          <p:cNvSpPr/>
          <p:nvPr>
            <p:custDataLst>
              <p:tags r:id="rId3"/>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6" name="椭圆 148"/>
          <p:cNvSpPr/>
          <p:nvPr>
            <p:custDataLst>
              <p:tags r:id="rId4"/>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58" name="椭圆 149"/>
          <p:cNvSpPr/>
          <p:nvPr>
            <p:custDataLst>
              <p:tags r:id="rId5"/>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0" name="椭圆 150"/>
          <p:cNvSpPr/>
          <p:nvPr>
            <p:custDataLst>
              <p:tags r:id="rId6"/>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2" name="椭圆 151"/>
          <p:cNvSpPr/>
          <p:nvPr>
            <p:custDataLst>
              <p:tags r:id="rId7"/>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4" name="椭圆 152"/>
          <p:cNvSpPr/>
          <p:nvPr>
            <p:custDataLst>
              <p:tags r:id="rId8"/>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6" name="椭圆 153"/>
          <p:cNvSpPr/>
          <p:nvPr>
            <p:custDataLst>
              <p:tags r:id="rId9"/>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68" name="椭圆 154"/>
          <p:cNvSpPr/>
          <p:nvPr>
            <p:custDataLst>
              <p:tags r:id="rId10"/>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0" name="椭圆 155"/>
          <p:cNvSpPr/>
          <p:nvPr>
            <p:custDataLst>
              <p:tags r:id="rId11"/>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2" name="椭圆 156"/>
          <p:cNvSpPr/>
          <p:nvPr>
            <p:custDataLst>
              <p:tags r:id="rId12"/>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4" name="椭圆 157"/>
          <p:cNvSpPr/>
          <p:nvPr>
            <p:custDataLst>
              <p:tags r:id="rId13"/>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6" name="椭圆 158"/>
          <p:cNvSpPr/>
          <p:nvPr>
            <p:custDataLst>
              <p:tags r:id="rId14"/>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78" name="椭圆 159"/>
          <p:cNvSpPr/>
          <p:nvPr>
            <p:custDataLst>
              <p:tags r:id="rId15"/>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0" name="椭圆 160"/>
          <p:cNvSpPr/>
          <p:nvPr>
            <p:custDataLst>
              <p:tags r:id="rId16"/>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2" name="椭圆 161"/>
          <p:cNvSpPr/>
          <p:nvPr>
            <p:custDataLst>
              <p:tags r:id="rId17"/>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4" name="椭圆 162"/>
          <p:cNvSpPr/>
          <p:nvPr>
            <p:custDataLst>
              <p:tags r:id="rId18"/>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6" name="椭圆 163"/>
          <p:cNvSpPr/>
          <p:nvPr>
            <p:custDataLst>
              <p:tags r:id="rId19"/>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88" name="椭圆 164"/>
          <p:cNvSpPr/>
          <p:nvPr>
            <p:custDataLst>
              <p:tags r:id="rId20"/>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0" name="椭圆 165"/>
          <p:cNvSpPr/>
          <p:nvPr>
            <p:custDataLst>
              <p:tags r:id="rId21"/>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2" name="椭圆 166"/>
          <p:cNvSpPr/>
          <p:nvPr>
            <p:custDataLst>
              <p:tags r:id="rId22"/>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4" name="椭圆 167"/>
          <p:cNvSpPr/>
          <p:nvPr>
            <p:custDataLst>
              <p:tags r:id="rId23"/>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6" name="椭圆 168"/>
          <p:cNvSpPr/>
          <p:nvPr>
            <p:custDataLst>
              <p:tags r:id="rId24"/>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798" name="椭圆 169"/>
          <p:cNvSpPr/>
          <p:nvPr>
            <p:custDataLst>
              <p:tags r:id="rId25"/>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0" name="椭圆 170"/>
          <p:cNvSpPr/>
          <p:nvPr>
            <p:custDataLst>
              <p:tags r:id="rId26"/>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2" name="椭圆 171"/>
          <p:cNvSpPr/>
          <p:nvPr>
            <p:custDataLst>
              <p:tags r:id="rId27"/>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4" name="椭圆 172"/>
          <p:cNvSpPr/>
          <p:nvPr>
            <p:custDataLst>
              <p:tags r:id="rId28"/>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6" name="椭圆 173"/>
          <p:cNvSpPr/>
          <p:nvPr>
            <p:custDataLst>
              <p:tags r:id="rId29"/>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08" name="椭圆 174"/>
          <p:cNvSpPr/>
          <p:nvPr>
            <p:custDataLst>
              <p:tags r:id="rId30"/>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0" name="椭圆 175"/>
          <p:cNvSpPr/>
          <p:nvPr>
            <p:custDataLst>
              <p:tags r:id="rId31"/>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2" name="椭圆 176"/>
          <p:cNvSpPr/>
          <p:nvPr>
            <p:custDataLst>
              <p:tags r:id="rId32"/>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14" name="任意多边形: 形状 258"/>
          <p:cNvSpPr/>
          <p:nvPr>
            <p:custDataLst>
              <p:tags r:id="rId33"/>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6" name="任意多边形: 形状 259"/>
          <p:cNvSpPr/>
          <p:nvPr>
            <p:custDataLst>
              <p:tags r:id="rId34"/>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18" name="任意多边形: 形状 265"/>
          <p:cNvSpPr/>
          <p:nvPr>
            <p:custDataLst>
              <p:tags r:id="rId35"/>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0" name="任意多边形: 形状 268"/>
          <p:cNvSpPr/>
          <p:nvPr>
            <p:custDataLst>
              <p:tags r:id="rId36"/>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2" name="任意多边形: 形状 273"/>
          <p:cNvSpPr/>
          <p:nvPr>
            <p:custDataLst>
              <p:tags r:id="rId37"/>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4" name="任意多边形: 形状 274"/>
          <p:cNvSpPr/>
          <p:nvPr>
            <p:custDataLst>
              <p:tags r:id="rId38"/>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8826" name="椭圆 183"/>
          <p:cNvSpPr/>
          <p:nvPr>
            <p:custDataLst>
              <p:tags r:id="rId39"/>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28" name="椭圆 184"/>
          <p:cNvSpPr/>
          <p:nvPr>
            <p:custDataLst>
              <p:tags r:id="rId40"/>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0" name="椭圆 185"/>
          <p:cNvSpPr/>
          <p:nvPr>
            <p:custDataLst>
              <p:tags r:id="rId41"/>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2" name="椭圆 186"/>
          <p:cNvSpPr/>
          <p:nvPr>
            <p:custDataLst>
              <p:tags r:id="rId42"/>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4" name="椭圆 187"/>
          <p:cNvSpPr/>
          <p:nvPr>
            <p:custDataLst>
              <p:tags r:id="rId43"/>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6" name="椭圆 188"/>
          <p:cNvSpPr/>
          <p:nvPr>
            <p:custDataLst>
              <p:tags r:id="rId44"/>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38" name="椭圆 190"/>
          <p:cNvSpPr/>
          <p:nvPr>
            <p:custDataLst>
              <p:tags r:id="rId45"/>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0" name="椭圆 191"/>
          <p:cNvSpPr/>
          <p:nvPr>
            <p:custDataLst>
              <p:tags r:id="rId46"/>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2" name="椭圆 192"/>
          <p:cNvSpPr/>
          <p:nvPr>
            <p:custDataLst>
              <p:tags r:id="rId47"/>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4" name="椭圆 197"/>
          <p:cNvSpPr/>
          <p:nvPr>
            <p:custDataLst>
              <p:tags r:id="rId48"/>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6" name="椭圆 198"/>
          <p:cNvSpPr/>
          <p:nvPr>
            <p:custDataLst>
              <p:tags r:id="rId49"/>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48" name="椭圆 203"/>
          <p:cNvSpPr/>
          <p:nvPr>
            <p:custDataLst>
              <p:tags r:id="rId50"/>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0" name="椭圆 204"/>
          <p:cNvSpPr/>
          <p:nvPr>
            <p:custDataLst>
              <p:tags r:id="rId51"/>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2" name="椭圆 209"/>
          <p:cNvSpPr/>
          <p:nvPr>
            <p:custDataLst>
              <p:tags r:id="rId52"/>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4" name="椭圆 210"/>
          <p:cNvSpPr/>
          <p:nvPr>
            <p:custDataLst>
              <p:tags r:id="rId53"/>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6" name="椭圆 215"/>
          <p:cNvSpPr/>
          <p:nvPr>
            <p:custDataLst>
              <p:tags r:id="rId54"/>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58" name="椭圆 216"/>
          <p:cNvSpPr/>
          <p:nvPr>
            <p:custDataLst>
              <p:tags r:id="rId55"/>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0" name="椭圆 221"/>
          <p:cNvSpPr/>
          <p:nvPr>
            <p:custDataLst>
              <p:tags r:id="rId56"/>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2" name="椭圆 222"/>
          <p:cNvSpPr/>
          <p:nvPr>
            <p:custDataLst>
              <p:tags r:id="rId57"/>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4" name="椭圆 223"/>
          <p:cNvSpPr/>
          <p:nvPr>
            <p:custDataLst>
              <p:tags r:id="rId58"/>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6" name="椭圆 224"/>
          <p:cNvSpPr/>
          <p:nvPr>
            <p:custDataLst>
              <p:tags r:id="rId59"/>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68" name="椭圆 225"/>
          <p:cNvSpPr/>
          <p:nvPr>
            <p:custDataLst>
              <p:tags r:id="rId60"/>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0" name="椭圆 226"/>
          <p:cNvSpPr/>
          <p:nvPr>
            <p:custDataLst>
              <p:tags r:id="rId61"/>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2" name="椭圆 227"/>
          <p:cNvSpPr/>
          <p:nvPr>
            <p:custDataLst>
              <p:tags r:id="rId62"/>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4" name="椭圆 232"/>
          <p:cNvSpPr/>
          <p:nvPr>
            <p:custDataLst>
              <p:tags r:id="rId63"/>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6" name="椭圆 233"/>
          <p:cNvSpPr/>
          <p:nvPr>
            <p:custDataLst>
              <p:tags r:id="rId64"/>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78" name="椭圆 238"/>
          <p:cNvSpPr/>
          <p:nvPr>
            <p:custDataLst>
              <p:tags r:id="rId65"/>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0" name="椭圆 239"/>
          <p:cNvSpPr/>
          <p:nvPr>
            <p:custDataLst>
              <p:tags r:id="rId66"/>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2" name="椭圆 244"/>
          <p:cNvSpPr/>
          <p:nvPr>
            <p:custDataLst>
              <p:tags r:id="rId67"/>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4" name="椭圆 245"/>
          <p:cNvSpPr/>
          <p:nvPr>
            <p:custDataLst>
              <p:tags r:id="rId68"/>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6" name="椭圆 250"/>
          <p:cNvSpPr/>
          <p:nvPr>
            <p:custDataLst>
              <p:tags r:id="rId69"/>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88" name="椭圆 251"/>
          <p:cNvSpPr/>
          <p:nvPr>
            <p:custDataLst>
              <p:tags r:id="rId70"/>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0" name="椭圆 256"/>
          <p:cNvSpPr/>
          <p:nvPr>
            <p:custDataLst>
              <p:tags r:id="rId71"/>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2" name="椭圆 257"/>
          <p:cNvSpPr/>
          <p:nvPr>
            <p:custDataLst>
              <p:tags r:id="rId72"/>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4" name="椭圆 260"/>
          <p:cNvSpPr/>
          <p:nvPr>
            <p:custDataLst>
              <p:tags r:id="rId73"/>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6" name="椭圆 261"/>
          <p:cNvSpPr/>
          <p:nvPr>
            <p:custDataLst>
              <p:tags r:id="rId74"/>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898" name="椭圆 262"/>
          <p:cNvSpPr/>
          <p:nvPr>
            <p:custDataLst>
              <p:tags r:id="rId75"/>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0" name="椭圆 263"/>
          <p:cNvSpPr/>
          <p:nvPr>
            <p:custDataLst>
              <p:tags r:id="rId76"/>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2" name="椭圆 264"/>
          <p:cNvSpPr/>
          <p:nvPr>
            <p:custDataLst>
              <p:tags r:id="rId77"/>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4" name="椭圆 266"/>
          <p:cNvSpPr/>
          <p:nvPr>
            <p:custDataLst>
              <p:tags r:id="rId78"/>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6" name="椭圆 267"/>
          <p:cNvSpPr/>
          <p:nvPr>
            <p:custDataLst>
              <p:tags r:id="rId79"/>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08" name="椭圆 269"/>
          <p:cNvSpPr/>
          <p:nvPr>
            <p:custDataLst>
              <p:tags r:id="rId80"/>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0" name="椭圆 270"/>
          <p:cNvSpPr/>
          <p:nvPr>
            <p:custDataLst>
              <p:tags r:id="rId81"/>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2" name="椭圆 271"/>
          <p:cNvSpPr/>
          <p:nvPr>
            <p:custDataLst>
              <p:tags r:id="rId82"/>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4" name="椭圆 272"/>
          <p:cNvSpPr/>
          <p:nvPr>
            <p:custDataLst>
              <p:tags r:id="rId83"/>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8916" name="椭圆 275"/>
          <p:cNvSpPr/>
          <p:nvPr>
            <p:custDataLst>
              <p:tags r:id="rId84"/>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pic>
        <p:nvPicPr>
          <p:cNvPr id="2097153" name="图片 9" descr="亮着灯的房子  低可信度描述已自动生成"/>
          <p:cNvPicPr>
            <a:picLocks noChangeAspect="1"/>
          </p:cNvPicPr>
          <p:nvPr>
            <p:custDataLst>
              <p:tags r:id="rId85"/>
            </p:custDataLst>
          </p:nvPr>
        </p:nvPicPr>
        <p:blipFill>
          <a:blip xmlns:r="http://schemas.openxmlformats.org/officeDocument/2006/relationships" r:embed="rId86"/>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8918" name="标题 8"/>
          <p:cNvSpPr txBox="1">
            <a:spLocks noGrp="1"/>
          </p:cNvSpPr>
          <p:nvPr>
            <p:ph type="title" idx="3" hasCustomPrompt="1"/>
            <p:custDataLst>
              <p:tags r:id="rId87"/>
            </p:custDataLst>
          </p:nvPr>
        </p:nvSpPr>
        <p:spPr>
          <a:xfrm>
            <a:off x="1263650" y="1411605"/>
            <a:ext cx="7329805" cy="1946910"/>
          </a:xfrm>
          <a:prstGeom prst="rect"/>
          <a:noFill/>
        </p:spPr>
        <p:txBody>
          <a:bodyPr anchor="b" anchorCtr="0" rtlCol="0" vert="horz" wrap="square">
            <a:normAutofit/>
          </a:bodyPr>
          <a:lstStyle>
            <a:defPPr>
              <a:defRPr lang="zh-CN"/>
            </a:defPPr>
            <a:lvl1pPr algn="just" defTabSz="914400" eaLnBrk="1" fontAlgn="auto" hangingPunct="1" latinLnBrk="0" marL="0" marR="0" rtl="0">
              <a:lnSpc>
                <a:spcPct val="100000"/>
              </a:lnSpc>
              <a:buClrTx/>
              <a:buSzTx/>
              <a:buFontTx/>
              <a:buNone/>
              <a:defRPr altLang="en-US" baseline="0" b="1" cap="none" dirty="0" sz="5400" i="0" kern="1200" kumimoji="0" lang="zh-CN" noProof="1" normalizeH="0" spc="400" strike="noStrike" u="none">
                <a:gradFill flip="none" rotWithShape="1">
                  <a:gsLst>
                    <a:gs pos="0">
                      <a:schemeClr val="accent1"/>
                    </a:gs>
                    <a:gs pos="100000">
                      <a:schemeClr val="accent2"/>
                    </a:gs>
                  </a:gsLst>
                  <a:lin ang="10200000" scaled="1"/>
                </a:gradFill>
                <a:latin typeface="+中文标题" charset="0"/>
                <a:ea typeface="+mj-ea"/>
                <a:cs typeface="微软雅黑" panose="020B0503020204020204" pitchFamily="34" charset="-122"/>
              </a:defRPr>
            </a:lvl1pPr>
          </a:lstStyle>
          <a:p>
            <a:pPr algn="just" lvl="0"/>
            <a:r>
              <a:rPr dirty="0">
                <a:sym typeface="+mn-ea"/>
              </a:rPr>
              <a:t>单击此处编辑标题</a:t>
            </a:r>
            <a:endParaRPr dirty="0">
              <a:sym typeface="+mn-ea"/>
            </a:endParaRPr>
          </a:p>
        </p:txBody>
      </p:sp>
      <p:sp>
        <p:nvSpPr>
          <p:cNvPr id="1048920" name="副标题"/>
          <p:cNvSpPr txBox="1">
            <a:spLocks noGrp="1"/>
          </p:cNvSpPr>
          <p:nvPr>
            <p:ph type="body" idx="2" hasCustomPrompt="1"/>
            <p:custDataLst>
              <p:tags r:id="rId88"/>
            </p:custDataLst>
          </p:nvPr>
        </p:nvSpPr>
        <p:spPr>
          <a:xfrm>
            <a:off x="1287779" y="3358515"/>
            <a:ext cx="6624949" cy="430887"/>
          </a:xfrm>
          <a:prstGeom prst="rect"/>
          <a:noFill/>
        </p:spPr>
        <p:txBody>
          <a:bodyPr anchor="t" bIns="45720" lIns="91440" rIns="91440" rtlCol="0" tIns="45720" wrap="square">
            <a:normAutofit/>
          </a:bodyPr>
          <a:lstStyle>
            <a:lvl1pPr algn="l" defTabSz="914400" eaLnBrk="1" fontAlgn="auto" hangingPunct="1" latinLnBrk="0" lvl="0" marL="0" marR="0" rtl="0">
              <a:lnSpc>
                <a:spcPct val="100000"/>
              </a:lnSpc>
              <a:buClrTx/>
              <a:buSzTx/>
              <a:buFontTx/>
              <a:buNone/>
              <a:defRPr altLang="zh-CN" baseline="0" b="0" cap="none" dirty="0" sz="1600" i="0" kern="1200" kumimoji="0" lang="en-US" noProof="1" normalizeH="0" spc="0" strike="noStrike" u="none">
                <a:solidFill>
                  <a:schemeClr val="tx1">
                    <a:lumMod val="50000"/>
                    <a:lumOff val="50000"/>
                  </a:schemeClr>
                </a:solidFill>
                <a:latin typeface="+mj-ea"/>
                <a:ea typeface="+mj-ea"/>
                <a:cs typeface="微软雅黑" panose="020B0503020204020204" pitchFamily="34" charset="-122"/>
                <a:sym typeface="+mn-ea"/>
              </a:defRPr>
            </a:lvl1pPr>
          </a:lstStyle>
          <a:p>
            <a:pPr algn="l" lvl="0">
              <a:buClrTx/>
              <a:buSzTx/>
              <a:buFontTx/>
            </a:pPr>
            <a:r>
              <a:rPr dirty="0" err="1">
                <a:sym typeface="+mn-ea"/>
              </a:rPr>
              <a:t>单击此处编辑母版副标题样式</a:t>
            </a:r>
            <a:endParaRPr dirty="0">
              <a:sym typeface="+mn-ea"/>
            </a:endParaRPr>
          </a:p>
        </p:txBody>
      </p:sp>
      <p:sp>
        <p:nvSpPr>
          <p:cNvPr id="1048922" name="署名"/>
          <p:cNvSpPr>
            <a:spLocks noGrp="1"/>
          </p:cNvSpPr>
          <p:nvPr>
            <p:ph type="body" idx="1" hasCustomPrompt="1"/>
            <p:custDataLst>
              <p:tags r:id="rId89"/>
            </p:custDataLst>
          </p:nvPr>
        </p:nvSpPr>
        <p:spPr>
          <a:xfrm>
            <a:off x="1328420" y="4029075"/>
            <a:ext cx="2402840" cy="483235"/>
          </a:xfrm>
          <a:prstGeom prst="roundRect">
            <a:avLst>
              <a:gd name="adj" fmla="val 21300"/>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48924" name="日期占位符 3"/>
          <p:cNvSpPr>
            <a:spLocks noGrp="1"/>
          </p:cNvSpPr>
          <p:nvPr>
            <p:ph type="dt" sz="half" idx="10"/>
            <p:custDataLst>
              <p:tags r:id="rId90"/>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91"/>
            </p:custDataLst>
          </p:nvPr>
        </p:nvSpPr>
        <p:spPr>
          <a:xfrm>
            <a:off x="4116000" y="6314400"/>
            <a:ext cx="3960000" cy="316800"/>
          </a:xfrm>
        </p:spPr>
        <p:txBody>
          <a:bodyPr>
            <a:normAutofit/>
          </a:bodyPr>
          <a:p>
            <a:endParaRPr altLang="en-US" dirty="0" lang="zh-CN"/>
          </a:p>
        </p:txBody>
      </p:sp>
      <p:sp>
        <p:nvSpPr>
          <p:cNvPr id="1048928" name="灯片编号占位符 5"/>
          <p:cNvSpPr>
            <a:spLocks noGrp="1"/>
          </p:cNvSpPr>
          <p:nvPr>
            <p:ph type="sldNum" sz="quarter" idx="12"/>
            <p:custDataLst>
              <p:tags r:id="rId92"/>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930"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2" name="任意多边形: 形状 2"/>
          <p:cNvSpPr/>
          <p:nvPr userDrawn="1">
            <p:custDataLst>
              <p:tags r:id="rId2"/>
            </p:custDataLst>
          </p:nvPr>
        </p:nvSpPr>
        <p:spPr>
          <a:xfrm>
            <a:off x="10060565" y="5319648"/>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34" name="正文"/>
          <p:cNvSpPr txBox="1">
            <a:spLocks noGrp="1"/>
          </p:cNvSpPr>
          <p:nvPr>
            <p:ph idx="45"/>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8936" name="标题"/>
          <p:cNvSpPr txBox="1">
            <a:spLocks noGrp="1"/>
          </p:cNvSpPr>
          <p:nvPr>
            <p:ph type="title" idx="44"/>
            <p:custDataLst>
              <p:tags r:id="rId4"/>
            </p:custDataLst>
          </p:nvPr>
        </p:nvSpPr>
        <p:spPr>
          <a:xfrm>
            <a:off x="608400" y="45986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938" name="椭圆 125"/>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0" name="椭圆 126"/>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2" name="椭圆 127"/>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4" name="椭圆 128"/>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6" name="椭圆 129"/>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48" name="椭圆 130"/>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0" name="椭圆 131"/>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2" name="椭圆 132"/>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4" name="椭圆 133"/>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6" name="椭圆 134"/>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58" name="椭圆 135"/>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0" name="椭圆 136"/>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2" name="椭圆 137"/>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4" name="椭圆 138"/>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6" name="椭圆 139"/>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68" name="椭圆 140"/>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0" name="椭圆 141"/>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2" name="椭圆 142"/>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4" name="椭圆 143"/>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6" name="椭圆 144"/>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78" name="椭圆 145"/>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0" name="椭圆 146"/>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2" name="椭圆 147"/>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4" name="椭圆 148"/>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6" name="椭圆 149"/>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88" name="椭圆 150"/>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0" name="椭圆 151"/>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2" name="椭圆 152"/>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4" name="椭圆 153"/>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6" name="椭圆 154"/>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8998" name="椭圆 191"/>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0" name="椭圆 192"/>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2" name="椭圆 194"/>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4" name="椭圆 195"/>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6" name="椭圆 196"/>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08" name="椭圆 197"/>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0" name="椭圆 198"/>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2" name="椭圆 199"/>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4" name="椭圆 200"/>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6" name="椭圆 201"/>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18" name="日期占位符 3"/>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020" name="页脚占位符 4"/>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022" name="灯片编号占位符 5"/>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9024" name="任意多边形: 形状 6"/>
          <p:cNvSpPr/>
          <p:nvPr>
            <p:custDataLst>
              <p:tags r:id="rId1"/>
            </p:custDataLst>
          </p:nvPr>
        </p:nvSpPr>
        <p:spPr>
          <a:xfrm>
            <a:off x="0" y="0"/>
            <a:ext cx="6992472" cy="6858000"/>
          </a:xfrm>
          <a:custGeom>
            <a:avLst/>
            <a:gdLst>
              <a:gd name="connsiteX0" fmla="*/ 0 w 6992472"/>
              <a:gd name="connsiteY0" fmla="*/ 0 h 6858000"/>
              <a:gd name="connsiteX1" fmla="*/ 5880084 w 6992472"/>
              <a:gd name="connsiteY1" fmla="*/ 0 h 6858000"/>
              <a:gd name="connsiteX2" fmla="*/ 5881147 w 6992472"/>
              <a:gd name="connsiteY2" fmla="*/ 1353 h 6858000"/>
              <a:gd name="connsiteX3" fmla="*/ 6992472 w 6992472"/>
              <a:gd name="connsiteY3" fmla="*/ 3348318 h 6858000"/>
              <a:gd name="connsiteX4" fmla="*/ 5881147 w 6992472"/>
              <a:gd name="connsiteY4" fmla="*/ 6695284 h 6858000"/>
              <a:gd name="connsiteX5" fmla="*/ 5753277 w 6992472"/>
              <a:gd name="connsiteY5" fmla="*/ 6858000 h 6858000"/>
              <a:gd name="connsiteX6" fmla="*/ 0 w 6992472"/>
              <a:gd name="connsiteY6" fmla="*/ 6858000 h 6858000"/>
              <a:gd name="connsiteX7" fmla="*/ 0 w 6992472"/>
              <a:gd name="connsiteY7" fmla="*/ 5021401 h 6858000"/>
              <a:gd name="connsiteX8" fmla="*/ 11047 w 6992472"/>
              <a:gd name="connsiteY8" fmla="*/ 5031441 h 6858000"/>
              <a:gd name="connsiteX9" fmla="*/ 1398494 w 6992472"/>
              <a:gd name="connsiteY9" fmla="*/ 5529521 h 6858000"/>
              <a:gd name="connsiteX10" fmla="*/ 3579697 w 6992472"/>
              <a:gd name="connsiteY10" fmla="*/ 3348318 h 6858000"/>
              <a:gd name="connsiteX11" fmla="*/ 1398494 w 6992472"/>
              <a:gd name="connsiteY11" fmla="*/ 1167115 h 6858000"/>
              <a:gd name="connsiteX12" fmla="*/ 11047 w 6992472"/>
              <a:gd name="connsiteY12" fmla="*/ 1665196 h 6858000"/>
              <a:gd name="connsiteX13" fmla="*/ 0 w 6992472"/>
              <a:gd name="connsiteY13" fmla="*/ 16752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92472" h="6858000">
                <a:moveTo>
                  <a:pt x="0" y="0"/>
                </a:moveTo>
                <a:lnTo>
                  <a:pt x="5880084" y="0"/>
                </a:lnTo>
                <a:lnTo>
                  <a:pt x="5881147" y="1353"/>
                </a:lnTo>
                <a:cubicBezTo>
                  <a:pt x="6579131" y="934667"/>
                  <a:pt x="6992472" y="2093222"/>
                  <a:pt x="6992472" y="3348318"/>
                </a:cubicBezTo>
                <a:cubicBezTo>
                  <a:pt x="6992472" y="4603415"/>
                  <a:pt x="6579131" y="5761970"/>
                  <a:pt x="5881147" y="6695284"/>
                </a:cubicBezTo>
                <a:lnTo>
                  <a:pt x="5753277" y="6858000"/>
                </a:lnTo>
                <a:lnTo>
                  <a:pt x="0" y="6858000"/>
                </a:lnTo>
                <a:lnTo>
                  <a:pt x="0" y="5021401"/>
                </a:lnTo>
                <a:lnTo>
                  <a:pt x="11047" y="5031441"/>
                </a:lnTo>
                <a:cubicBezTo>
                  <a:pt x="388087" y="5342602"/>
                  <a:pt x="871462" y="5529521"/>
                  <a:pt x="1398494" y="5529521"/>
                </a:cubicBezTo>
                <a:cubicBezTo>
                  <a:pt x="2603139" y="5529521"/>
                  <a:pt x="3579697" y="4552963"/>
                  <a:pt x="3579697" y="3348318"/>
                </a:cubicBezTo>
                <a:cubicBezTo>
                  <a:pt x="3579697" y="2143673"/>
                  <a:pt x="2603139" y="1167115"/>
                  <a:pt x="1398494" y="1167115"/>
                </a:cubicBezTo>
                <a:cubicBezTo>
                  <a:pt x="871462" y="1167115"/>
                  <a:pt x="388087" y="1354035"/>
                  <a:pt x="11047" y="1665196"/>
                </a:cubicBezTo>
                <a:lnTo>
                  <a:pt x="0" y="1675236"/>
                </a:lnTo>
                <a:close/>
              </a:path>
            </a:pathLst>
          </a:cu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noAutofit/>
          </a:bodyPr>
          <a:p>
            <a:pPr algn="ctr"/>
            <a:endParaRPr altLang="en-US" lang="zh-CN">
              <a:cs typeface="微软雅黑" panose="020B0503020204020204" pitchFamily="34" charset="-122"/>
            </a:endParaRPr>
          </a:p>
        </p:txBody>
      </p:sp>
      <p:pic>
        <p:nvPicPr>
          <p:cNvPr id="2097155" name="图片 251" descr="亮着灯的房子  低可信度描述已自动生成"/>
          <p:cNvPicPr>
            <a:picLocks noChangeAspect="1"/>
          </p:cNvPicPr>
          <p:nvPr>
            <p:custDataLst>
              <p:tags r:id="rId2"/>
            </p:custDataLst>
          </p:nvPr>
        </p:nvPicPr>
        <p:blipFill>
          <a:blip xmlns:r="http://schemas.openxmlformats.org/officeDocument/2006/relationships" r:embed="rId3"/>
          <a:srcRect l="21781" b="26370"/>
          <a:stretch>
            <a:fillRect/>
          </a:stretch>
        </p:blipFill>
        <p:spPr>
          <a:xfrm>
            <a:off x="0" y="2239832"/>
            <a:ext cx="6132513" cy="4618168"/>
          </a:xfrm>
          <a:custGeom>
            <a:avLst/>
            <a:gdLst>
              <a:gd name="connsiteX0" fmla="*/ 0 w 6132513"/>
              <a:gd name="connsiteY0" fmla="*/ 0 h 4618168"/>
              <a:gd name="connsiteX1" fmla="*/ 6132513 w 6132513"/>
              <a:gd name="connsiteY1" fmla="*/ 0 h 4618168"/>
              <a:gd name="connsiteX2" fmla="*/ 6132513 w 6132513"/>
              <a:gd name="connsiteY2" fmla="*/ 4618168 h 4618168"/>
              <a:gd name="connsiteX3" fmla="*/ 0 w 6132513"/>
              <a:gd name="connsiteY3" fmla="*/ 4618168 h 4618168"/>
            </a:gdLst>
            <a:ahLst/>
            <a:cxnLst>
              <a:cxn ang="0">
                <a:pos x="connsiteX0" y="connsiteY0"/>
              </a:cxn>
              <a:cxn ang="0">
                <a:pos x="connsiteX1" y="connsiteY1"/>
              </a:cxn>
              <a:cxn ang="0">
                <a:pos x="connsiteX2" y="connsiteY2"/>
              </a:cxn>
              <a:cxn ang="0">
                <a:pos x="connsiteX3" y="connsiteY3"/>
              </a:cxn>
            </a:cxnLst>
            <a:rect l="l" t="t" r="r" b="b"/>
            <a:pathLst>
              <a:path w="6132513" h="4618168">
                <a:moveTo>
                  <a:pt x="0" y="0"/>
                </a:moveTo>
                <a:lnTo>
                  <a:pt x="6132513" y="0"/>
                </a:lnTo>
                <a:lnTo>
                  <a:pt x="6132513" y="4618168"/>
                </a:lnTo>
                <a:lnTo>
                  <a:pt x="0" y="4618168"/>
                </a:lnTo>
                <a:close/>
              </a:path>
            </a:pathLst>
          </a:custGeom>
        </p:spPr>
      </p:pic>
      <p:sp>
        <p:nvSpPr>
          <p:cNvPr id="1049026" name="椭圆 24"/>
          <p:cNvSpPr/>
          <p:nvPr>
            <p:custDataLst>
              <p:tags r:id="rId4"/>
            </p:custDataLst>
          </p:nvPr>
        </p:nvSpPr>
        <p:spPr>
          <a:xfrm rot="5400000">
            <a:off x="346202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28" name="椭圆 25"/>
          <p:cNvSpPr/>
          <p:nvPr>
            <p:custDataLst>
              <p:tags r:id="rId5"/>
            </p:custDataLst>
          </p:nvPr>
        </p:nvSpPr>
        <p:spPr>
          <a:xfrm rot="5400000">
            <a:off x="346202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0" name="椭圆 221"/>
          <p:cNvSpPr/>
          <p:nvPr>
            <p:custDataLst>
              <p:tags r:id="rId6"/>
            </p:custDataLst>
          </p:nvPr>
        </p:nvSpPr>
        <p:spPr>
          <a:xfrm rot="5400000">
            <a:off x="346202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2" name="椭圆 222"/>
          <p:cNvSpPr/>
          <p:nvPr>
            <p:custDataLst>
              <p:tags r:id="rId7"/>
            </p:custDataLst>
          </p:nvPr>
        </p:nvSpPr>
        <p:spPr>
          <a:xfrm rot="5400000">
            <a:off x="346202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4" name="椭圆 26"/>
          <p:cNvSpPr/>
          <p:nvPr>
            <p:custDataLst>
              <p:tags r:id="rId8"/>
            </p:custDataLst>
          </p:nvPr>
        </p:nvSpPr>
        <p:spPr>
          <a:xfrm rot="5400000">
            <a:off x="327850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6" name="椭圆 27"/>
          <p:cNvSpPr/>
          <p:nvPr>
            <p:custDataLst>
              <p:tags r:id="rId9"/>
            </p:custDataLst>
          </p:nvPr>
        </p:nvSpPr>
        <p:spPr>
          <a:xfrm rot="5400000">
            <a:off x="327850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38" name="椭圆 215"/>
          <p:cNvSpPr/>
          <p:nvPr>
            <p:custDataLst>
              <p:tags r:id="rId10"/>
            </p:custDataLst>
          </p:nvPr>
        </p:nvSpPr>
        <p:spPr>
          <a:xfrm rot="5400000">
            <a:off x="327850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0" name="椭圆 216"/>
          <p:cNvSpPr/>
          <p:nvPr>
            <p:custDataLst>
              <p:tags r:id="rId11"/>
            </p:custDataLst>
          </p:nvPr>
        </p:nvSpPr>
        <p:spPr>
          <a:xfrm rot="5400000">
            <a:off x="327850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2" name="椭圆 28"/>
          <p:cNvSpPr/>
          <p:nvPr>
            <p:custDataLst>
              <p:tags r:id="rId12"/>
            </p:custDataLst>
          </p:nvPr>
        </p:nvSpPr>
        <p:spPr>
          <a:xfrm rot="5400000">
            <a:off x="309435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4" name="椭圆 29"/>
          <p:cNvSpPr/>
          <p:nvPr>
            <p:custDataLst>
              <p:tags r:id="rId13"/>
            </p:custDataLst>
          </p:nvPr>
        </p:nvSpPr>
        <p:spPr>
          <a:xfrm rot="5400000">
            <a:off x="309435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6" name="椭圆 209"/>
          <p:cNvSpPr/>
          <p:nvPr>
            <p:custDataLst>
              <p:tags r:id="rId14"/>
            </p:custDataLst>
          </p:nvPr>
        </p:nvSpPr>
        <p:spPr>
          <a:xfrm rot="5400000">
            <a:off x="309435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48" name="椭圆 210"/>
          <p:cNvSpPr/>
          <p:nvPr>
            <p:custDataLst>
              <p:tags r:id="rId15"/>
            </p:custDataLst>
          </p:nvPr>
        </p:nvSpPr>
        <p:spPr>
          <a:xfrm rot="5400000">
            <a:off x="309435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0" name="椭圆 32"/>
          <p:cNvSpPr/>
          <p:nvPr>
            <p:custDataLst>
              <p:tags r:id="rId16"/>
            </p:custDataLst>
          </p:nvPr>
        </p:nvSpPr>
        <p:spPr>
          <a:xfrm rot="5400000">
            <a:off x="2910840"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2" name="椭圆 33"/>
          <p:cNvSpPr/>
          <p:nvPr>
            <p:custDataLst>
              <p:tags r:id="rId17"/>
            </p:custDataLst>
          </p:nvPr>
        </p:nvSpPr>
        <p:spPr>
          <a:xfrm rot="5400000">
            <a:off x="2910840"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4" name="椭圆 203"/>
          <p:cNvSpPr/>
          <p:nvPr>
            <p:custDataLst>
              <p:tags r:id="rId18"/>
            </p:custDataLst>
          </p:nvPr>
        </p:nvSpPr>
        <p:spPr>
          <a:xfrm rot="5400000">
            <a:off x="2910840"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6" name="椭圆 204"/>
          <p:cNvSpPr/>
          <p:nvPr>
            <p:custDataLst>
              <p:tags r:id="rId19"/>
            </p:custDataLst>
          </p:nvPr>
        </p:nvSpPr>
        <p:spPr>
          <a:xfrm rot="5400000">
            <a:off x="2910840"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58" name="椭圆 39"/>
          <p:cNvSpPr/>
          <p:nvPr>
            <p:custDataLst>
              <p:tags r:id="rId20"/>
            </p:custDataLst>
          </p:nvPr>
        </p:nvSpPr>
        <p:spPr>
          <a:xfrm rot="5400000">
            <a:off x="2727325" y="11176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0" name="椭圆 40"/>
          <p:cNvSpPr/>
          <p:nvPr>
            <p:custDataLst>
              <p:tags r:id="rId21"/>
            </p:custDataLst>
          </p:nvPr>
        </p:nvSpPr>
        <p:spPr>
          <a:xfrm rot="5400000">
            <a:off x="2727325" y="32194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2" name="椭圆 197"/>
          <p:cNvSpPr/>
          <p:nvPr>
            <p:custDataLst>
              <p:tags r:id="rId22"/>
            </p:custDataLst>
          </p:nvPr>
        </p:nvSpPr>
        <p:spPr>
          <a:xfrm rot="5400000">
            <a:off x="2727325" y="53276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4" name="椭圆 198"/>
          <p:cNvSpPr/>
          <p:nvPr>
            <p:custDataLst>
              <p:tags r:id="rId23"/>
            </p:custDataLst>
          </p:nvPr>
        </p:nvSpPr>
        <p:spPr>
          <a:xfrm rot="5400000">
            <a:off x="2727325" y="74358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6" name="椭圆 184"/>
          <p:cNvSpPr/>
          <p:nvPr>
            <p:custDataLst>
              <p:tags r:id="rId24"/>
            </p:custDataLst>
          </p:nvPr>
        </p:nvSpPr>
        <p:spPr>
          <a:xfrm rot="5400000">
            <a:off x="437197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68" name="椭圆 185"/>
          <p:cNvSpPr/>
          <p:nvPr>
            <p:custDataLst>
              <p:tags r:id="rId25"/>
            </p:custDataLst>
          </p:nvPr>
        </p:nvSpPr>
        <p:spPr>
          <a:xfrm rot="5400000">
            <a:off x="437197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0" name="椭圆 186"/>
          <p:cNvSpPr/>
          <p:nvPr>
            <p:custDataLst>
              <p:tags r:id="rId26"/>
            </p:custDataLst>
          </p:nvPr>
        </p:nvSpPr>
        <p:spPr>
          <a:xfrm rot="5400000">
            <a:off x="437197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2" name="椭圆 187"/>
          <p:cNvSpPr/>
          <p:nvPr>
            <p:custDataLst>
              <p:tags r:id="rId27"/>
            </p:custDataLst>
          </p:nvPr>
        </p:nvSpPr>
        <p:spPr>
          <a:xfrm rot="5400000">
            <a:off x="437197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4" name="椭圆 178"/>
          <p:cNvSpPr/>
          <p:nvPr>
            <p:custDataLst>
              <p:tags r:id="rId28"/>
            </p:custDataLst>
          </p:nvPr>
        </p:nvSpPr>
        <p:spPr>
          <a:xfrm rot="5400000">
            <a:off x="418846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6" name="椭圆 179"/>
          <p:cNvSpPr/>
          <p:nvPr>
            <p:custDataLst>
              <p:tags r:id="rId29"/>
            </p:custDataLst>
          </p:nvPr>
        </p:nvSpPr>
        <p:spPr>
          <a:xfrm rot="5400000">
            <a:off x="418846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78" name="椭圆 180"/>
          <p:cNvSpPr/>
          <p:nvPr>
            <p:custDataLst>
              <p:tags r:id="rId30"/>
            </p:custDataLst>
          </p:nvPr>
        </p:nvSpPr>
        <p:spPr>
          <a:xfrm rot="5400000">
            <a:off x="418846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0" name="椭圆 181"/>
          <p:cNvSpPr/>
          <p:nvPr>
            <p:custDataLst>
              <p:tags r:id="rId31"/>
            </p:custDataLst>
          </p:nvPr>
        </p:nvSpPr>
        <p:spPr>
          <a:xfrm rot="5400000">
            <a:off x="418846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2" name="椭圆 172"/>
          <p:cNvSpPr/>
          <p:nvPr>
            <p:custDataLst>
              <p:tags r:id="rId32"/>
            </p:custDataLst>
          </p:nvPr>
        </p:nvSpPr>
        <p:spPr>
          <a:xfrm rot="5400000">
            <a:off x="4004310"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4" name="椭圆 173"/>
          <p:cNvSpPr/>
          <p:nvPr>
            <p:custDataLst>
              <p:tags r:id="rId33"/>
            </p:custDataLst>
          </p:nvPr>
        </p:nvSpPr>
        <p:spPr>
          <a:xfrm rot="5400000">
            <a:off x="4004310"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6" name="椭圆 174"/>
          <p:cNvSpPr/>
          <p:nvPr>
            <p:custDataLst>
              <p:tags r:id="rId34"/>
            </p:custDataLst>
          </p:nvPr>
        </p:nvSpPr>
        <p:spPr>
          <a:xfrm rot="5400000">
            <a:off x="4004310"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88" name="椭圆 175"/>
          <p:cNvSpPr/>
          <p:nvPr>
            <p:custDataLst>
              <p:tags r:id="rId35"/>
            </p:custDataLst>
          </p:nvPr>
        </p:nvSpPr>
        <p:spPr>
          <a:xfrm rot="5400000">
            <a:off x="4004310"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0" name="椭圆 166"/>
          <p:cNvSpPr/>
          <p:nvPr>
            <p:custDataLst>
              <p:tags r:id="rId36"/>
            </p:custDataLst>
          </p:nvPr>
        </p:nvSpPr>
        <p:spPr>
          <a:xfrm rot="5400000">
            <a:off x="382079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2" name="椭圆 167"/>
          <p:cNvSpPr/>
          <p:nvPr>
            <p:custDataLst>
              <p:tags r:id="rId37"/>
            </p:custDataLst>
          </p:nvPr>
        </p:nvSpPr>
        <p:spPr>
          <a:xfrm rot="5400000">
            <a:off x="382079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4" name="椭圆 168"/>
          <p:cNvSpPr/>
          <p:nvPr>
            <p:custDataLst>
              <p:tags r:id="rId38"/>
            </p:custDataLst>
          </p:nvPr>
        </p:nvSpPr>
        <p:spPr>
          <a:xfrm rot="5400000">
            <a:off x="382079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6" name="椭圆 169"/>
          <p:cNvSpPr/>
          <p:nvPr>
            <p:custDataLst>
              <p:tags r:id="rId39"/>
            </p:custDataLst>
          </p:nvPr>
        </p:nvSpPr>
        <p:spPr>
          <a:xfrm rot="5400000">
            <a:off x="382079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098" name="椭圆 160"/>
          <p:cNvSpPr/>
          <p:nvPr>
            <p:custDataLst>
              <p:tags r:id="rId40"/>
            </p:custDataLst>
          </p:nvPr>
        </p:nvSpPr>
        <p:spPr>
          <a:xfrm rot="5400000">
            <a:off x="3636645" y="11620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0" name="椭圆 161"/>
          <p:cNvSpPr/>
          <p:nvPr>
            <p:custDataLst>
              <p:tags r:id="rId41"/>
            </p:custDataLst>
          </p:nvPr>
        </p:nvSpPr>
        <p:spPr>
          <a:xfrm rot="5400000">
            <a:off x="3636645" y="32702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2" name="椭圆 162"/>
          <p:cNvSpPr/>
          <p:nvPr>
            <p:custDataLst>
              <p:tags r:id="rId42"/>
            </p:custDataLst>
          </p:nvPr>
        </p:nvSpPr>
        <p:spPr>
          <a:xfrm rot="5400000">
            <a:off x="3636645" y="53721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4" name="椭圆 163"/>
          <p:cNvSpPr/>
          <p:nvPr>
            <p:custDataLst>
              <p:tags r:id="rId43"/>
            </p:custDataLst>
          </p:nvPr>
        </p:nvSpPr>
        <p:spPr>
          <a:xfrm rot="5400000">
            <a:off x="3636645" y="74803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06" name="副标题"/>
          <p:cNvSpPr txBox="1">
            <a:spLocks noGrp="1"/>
          </p:cNvSpPr>
          <p:nvPr>
            <p:ph type="body" idx="2" hasCustomPrompt="1"/>
            <p:custDataLst>
              <p:tags r:id="rId44"/>
            </p:custDataLst>
          </p:nvPr>
        </p:nvSpPr>
        <p:spPr>
          <a:xfrm>
            <a:off x="0" y="2767965"/>
            <a:ext cx="4707890" cy="1743075"/>
          </a:xfrm>
          <a:prstGeom prst="rect"/>
          <a:noFill/>
        </p:spPr>
        <p:txBody>
          <a:bodyPr anchor="t" bIns="45720" lIns="91440" rIns="91440" rtlCol="0" tIns="45720" wrap="square">
            <a:normAutofit/>
          </a:bodyPr>
          <a:lstStyle>
            <a:lvl1pPr algn="r" defTabSz="914400" eaLnBrk="1" fontAlgn="auto" hangingPunct="1" latinLnBrk="0" marL="0" marR="0" rtl="0">
              <a:lnSpc>
                <a:spcPct val="100000"/>
              </a:lnSpc>
              <a:buClrTx/>
              <a:buSzTx/>
              <a:buFontTx/>
              <a:buNone/>
              <a:defRPr altLang="zh-CN" baseline="0" b="0" cap="none" dirty="0" sz="5400" i="0" kern="1200" kumimoji="0" lang="en-US" noProof="1" normalizeH="0" spc="0" strike="noStrike" u="none">
                <a:gradFill>
                  <a:gsLst>
                    <a:gs pos="30000">
                      <a:schemeClr val="accent2"/>
                    </a:gs>
                    <a:gs pos="74000">
                      <a:schemeClr val="accent2">
                        <a:alpha val="91000"/>
                        <a:lumMod val="97000"/>
                        <a:lumOff val="3000"/>
                      </a:schemeClr>
                    </a:gs>
                    <a:gs pos="99000">
                      <a:schemeClr val="accent2">
                        <a:alpha val="78000"/>
                        <a:lumMod val="91000"/>
                        <a:lumOff val="9000"/>
                      </a:schemeClr>
                    </a:gs>
                  </a:gsLst>
                  <a:lin ang="8100000" scaled="0"/>
                </a:gradFill>
                <a:latin typeface="+mj-lt"/>
                <a:ea typeface="+mn-ea"/>
                <a:cs typeface="微软雅黑" panose="020B0503020204020204" pitchFamily="34" charset="-122"/>
                <a:sym typeface="+mn-ea"/>
              </a:defRPr>
            </a:lvl1pPr>
          </a:lstStyle>
          <a:p>
            <a:pPr algn="r" lvl="0">
              <a:lnSpc>
                <a:spcPct val="100000"/>
              </a:lnSpc>
            </a:pPr>
            <a:r>
              <a:rPr dirty="0" err="1">
                <a:sym typeface="+mn-ea"/>
              </a:rPr>
              <a:t>编辑副标题</a:t>
            </a:r>
            <a:endParaRPr dirty="0">
              <a:sym typeface="+mn-ea"/>
            </a:endParaRPr>
          </a:p>
        </p:txBody>
      </p:sp>
      <p:sp>
        <p:nvSpPr>
          <p:cNvPr id="1049108" name="标题"/>
          <p:cNvSpPr txBox="1">
            <a:spLocks noGrp="1"/>
          </p:cNvSpPr>
          <p:nvPr>
            <p:ph type="title" idx="1" hasCustomPrompt="1"/>
            <p:custDataLst>
              <p:tags r:id="rId45"/>
            </p:custDataLst>
          </p:nvPr>
        </p:nvSpPr>
        <p:spPr>
          <a:xfrm>
            <a:off x="581025" y="1445895"/>
            <a:ext cx="4126865" cy="1384935"/>
          </a:xfrm>
          <a:prstGeom prst="rect"/>
          <a:noFill/>
        </p:spPr>
        <p:txBody>
          <a:bodyPr anchor="t" bIns="45720" lIns="91440" rIns="91440" rtlCol="0" tIns="45720" vert="horz" wrap="none">
            <a:normAutofit/>
          </a:bodyPr>
          <a:lstStyle>
            <a:defPPr>
              <a:defRPr lang="zh-CN"/>
            </a:defPPr>
            <a:lvl1pPr algn="r" defTabSz="914400" eaLnBrk="1" fontAlgn="auto" hangingPunct="1" latinLnBrk="0" lvl="0" marL="0" marR="0" rtl="0">
              <a:lnSpc>
                <a:spcPct val="100000"/>
              </a:lnSpc>
              <a:buClrTx/>
              <a:buSzTx/>
              <a:buFontTx/>
              <a:buNone/>
              <a:defRPr altLang="en-US" baseline="0" b="1" cap="none" dirty="0" sz="8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r" lvl="0">
              <a:buClrTx/>
              <a:buSzTx/>
              <a:buFontTx/>
            </a:pPr>
            <a:r>
              <a:rPr dirty="0">
                <a:sym typeface="+mn-ea"/>
              </a:rPr>
              <a:t>标题</a:t>
            </a:r>
            <a:endParaRPr dirty="0">
              <a:sym typeface="+mn-ea"/>
            </a:endParaRPr>
          </a:p>
        </p:txBody>
      </p:sp>
      <p:sp>
        <p:nvSpPr>
          <p:cNvPr id="1049110" name="日期占位符 2"/>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112" name="页脚占位符 3"/>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114" name="灯片编号占位符 4"/>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sp>
        <p:nvSpPr>
          <p:cNvPr id="1049116"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18" name="任意多边形: 形状 258"/>
          <p:cNvSpPr/>
          <p:nvPr>
            <p:custDataLst>
              <p:tags r:id="rId2"/>
            </p:custDataLst>
          </p:nvPr>
        </p:nvSpPr>
        <p:spPr>
          <a:xfrm>
            <a:off x="0" y="0"/>
            <a:ext cx="12178550" cy="6858000"/>
          </a:xfrm>
          <a:custGeom>
            <a:avLst/>
            <a:gdLst>
              <a:gd name="connsiteX0" fmla="*/ 7516901 w 12178550"/>
              <a:gd name="connsiteY0" fmla="*/ 634894 h 6858000"/>
              <a:gd name="connsiteX1" fmla="*/ 4686282 w 12178550"/>
              <a:gd name="connsiteY1" fmla="*/ 3465513 h 6858000"/>
              <a:gd name="connsiteX2" fmla="*/ 7516901 w 12178550"/>
              <a:gd name="connsiteY2" fmla="*/ 6296132 h 6858000"/>
              <a:gd name="connsiteX3" fmla="*/ 10347520 w 12178550"/>
              <a:gd name="connsiteY3" fmla="*/ 3465513 h 6858000"/>
              <a:gd name="connsiteX4" fmla="*/ 7516901 w 12178550"/>
              <a:gd name="connsiteY4" fmla="*/ 634894 h 6858000"/>
              <a:gd name="connsiteX5" fmla="*/ 0 w 12178550"/>
              <a:gd name="connsiteY5" fmla="*/ 0 h 6858000"/>
              <a:gd name="connsiteX6" fmla="*/ 2152634 w 12178550"/>
              <a:gd name="connsiteY6" fmla="*/ 0 h 6858000"/>
              <a:gd name="connsiteX7" fmla="*/ 3872750 w 12178550"/>
              <a:gd name="connsiteY7" fmla="*/ 0 h 6858000"/>
              <a:gd name="connsiteX8" fmla="*/ 12178550 w 12178550"/>
              <a:gd name="connsiteY8" fmla="*/ 0 h 6858000"/>
              <a:gd name="connsiteX9" fmla="*/ 12178550 w 12178550"/>
              <a:gd name="connsiteY9" fmla="*/ 6858000 h 6858000"/>
              <a:gd name="connsiteX10" fmla="*/ 3872750 w 12178550"/>
              <a:gd name="connsiteY10" fmla="*/ 6858000 h 6858000"/>
              <a:gd name="connsiteX11" fmla="*/ 2105818 w 12178550"/>
              <a:gd name="connsiteY11" fmla="*/ 6858000 h 6858000"/>
              <a:gd name="connsiteX12" fmla="*/ 0 w 1217855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78550" h="6858000">
                <a:moveTo>
                  <a:pt x="7516901" y="634894"/>
                </a:moveTo>
                <a:cubicBezTo>
                  <a:pt x="5953593" y="634894"/>
                  <a:pt x="4686282" y="1902205"/>
                  <a:pt x="4686282" y="3465513"/>
                </a:cubicBezTo>
                <a:cubicBezTo>
                  <a:pt x="4686282" y="5028821"/>
                  <a:pt x="5953593" y="6296132"/>
                  <a:pt x="7516901" y="6296132"/>
                </a:cubicBezTo>
                <a:cubicBezTo>
                  <a:pt x="9080209" y="6296132"/>
                  <a:pt x="10347520" y="5028821"/>
                  <a:pt x="10347520" y="3465513"/>
                </a:cubicBezTo>
                <a:cubicBezTo>
                  <a:pt x="10347520" y="1902205"/>
                  <a:pt x="9080209" y="634894"/>
                  <a:pt x="7516901" y="634894"/>
                </a:cubicBezTo>
                <a:close/>
                <a:moveTo>
                  <a:pt x="0" y="0"/>
                </a:moveTo>
                <a:lnTo>
                  <a:pt x="2152634" y="0"/>
                </a:lnTo>
                <a:lnTo>
                  <a:pt x="3872750" y="0"/>
                </a:lnTo>
                <a:lnTo>
                  <a:pt x="12178550" y="0"/>
                </a:lnTo>
                <a:lnTo>
                  <a:pt x="12178550" y="6858000"/>
                </a:lnTo>
                <a:lnTo>
                  <a:pt x="3872750" y="6858000"/>
                </a:lnTo>
                <a:lnTo>
                  <a:pt x="2105818" y="6858000"/>
                </a:lnTo>
                <a:lnTo>
                  <a:pt x="0" y="6858000"/>
                </a:ln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solidFill>
                <a:schemeClr val="tx1"/>
              </a:solidFill>
              <a:cs typeface="微软雅黑" panose="020B0503020204020204" pitchFamily="34" charset="-122"/>
            </a:endParaRPr>
          </a:p>
        </p:txBody>
      </p:sp>
      <p:sp>
        <p:nvSpPr>
          <p:cNvPr id="1049120" name="矩形: 圆角 10"/>
          <p:cNvSpPr/>
          <p:nvPr>
            <p:custDataLst>
              <p:tags r:id="rId3"/>
            </p:custDataLst>
          </p:nvPr>
        </p:nvSpPr>
        <p:spPr>
          <a:xfrm>
            <a:off x="739587" y="2005868"/>
            <a:ext cx="1566937" cy="484094"/>
          </a:xfrm>
          <a:prstGeom prst="roundRect">
            <a:avLst>
              <a:gd name="adj" fmla="val 32456"/>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chemeClr val="accent1"/>
                  </a:gs>
                  <a:gs pos="100000">
                    <a:schemeClr val="accent2"/>
                  </a:gs>
                </a:gsLst>
                <a:lin ang="10800000" scaled="1"/>
              </a:gradFill>
              <a:cs typeface="微软雅黑" panose="020B0503020204020204" pitchFamily="34" charset="-122"/>
            </a:endParaRPr>
          </a:p>
        </p:txBody>
      </p:sp>
      <p:pic>
        <p:nvPicPr>
          <p:cNvPr id="2097157" name="图片 276" descr="亮着灯的房子  低可信度描述已自动生成"/>
          <p:cNvPicPr>
            <a:picLocks noChangeAspect="1"/>
          </p:cNvPicPr>
          <p:nvPr>
            <p:custDataLst>
              <p:tags r:id="rId4"/>
            </p:custDataLst>
          </p:nvPr>
        </p:nvPicPr>
        <p:blipFill>
          <a:blip xmlns:r="http://schemas.openxmlformats.org/officeDocument/2006/relationships" r:embed="rId5"/>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122" name="椭圆 30"/>
          <p:cNvSpPr/>
          <p:nvPr>
            <p:custDataLst>
              <p:tags r:id="rId6"/>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4" name="椭圆 34"/>
          <p:cNvSpPr/>
          <p:nvPr>
            <p:custDataLst>
              <p:tags r:id="rId7"/>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6" name="椭圆 35"/>
          <p:cNvSpPr/>
          <p:nvPr>
            <p:custDataLst>
              <p:tags r:id="rId8"/>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28" name="椭圆 36"/>
          <p:cNvSpPr/>
          <p:nvPr>
            <p:custDataLst>
              <p:tags r:id="rId9"/>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0" name="椭圆 37"/>
          <p:cNvSpPr/>
          <p:nvPr>
            <p:custDataLst>
              <p:tags r:id="rId10"/>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2" name="椭圆 38"/>
          <p:cNvSpPr/>
          <p:nvPr>
            <p:custDataLst>
              <p:tags r:id="rId11"/>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4" name="椭圆 41"/>
          <p:cNvSpPr/>
          <p:nvPr>
            <p:custDataLst>
              <p:tags r:id="rId12"/>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6" name="椭圆 42"/>
          <p:cNvSpPr/>
          <p:nvPr>
            <p:custDataLst>
              <p:tags r:id="rId13"/>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38" name="椭圆 43"/>
          <p:cNvSpPr/>
          <p:nvPr>
            <p:custDataLst>
              <p:tags r:id="rId14"/>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0" name="椭圆 44"/>
          <p:cNvSpPr/>
          <p:nvPr>
            <p:custDataLst>
              <p:tags r:id="rId15"/>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2" name="椭圆 45"/>
          <p:cNvSpPr/>
          <p:nvPr>
            <p:custDataLst>
              <p:tags r:id="rId16"/>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4" name="椭圆 46"/>
          <p:cNvSpPr/>
          <p:nvPr>
            <p:custDataLst>
              <p:tags r:id="rId17"/>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6" name="椭圆 48"/>
          <p:cNvSpPr/>
          <p:nvPr>
            <p:custDataLst>
              <p:tags r:id="rId18"/>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48" name="椭圆 49"/>
          <p:cNvSpPr/>
          <p:nvPr>
            <p:custDataLst>
              <p:tags r:id="rId19"/>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0" name="椭圆 50"/>
          <p:cNvSpPr/>
          <p:nvPr>
            <p:custDataLst>
              <p:tags r:id="rId20"/>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2" name="椭圆 51"/>
          <p:cNvSpPr/>
          <p:nvPr>
            <p:custDataLst>
              <p:tags r:id="rId21"/>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4" name="椭圆 52"/>
          <p:cNvSpPr/>
          <p:nvPr>
            <p:custDataLst>
              <p:tags r:id="rId22"/>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6" name="椭圆 53"/>
          <p:cNvSpPr/>
          <p:nvPr>
            <p:custDataLst>
              <p:tags r:id="rId23"/>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58" name="椭圆 55"/>
          <p:cNvSpPr/>
          <p:nvPr>
            <p:custDataLst>
              <p:tags r:id="rId24"/>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0" name="椭圆 56"/>
          <p:cNvSpPr/>
          <p:nvPr>
            <p:custDataLst>
              <p:tags r:id="rId25"/>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2" name="椭圆 57"/>
          <p:cNvSpPr/>
          <p:nvPr>
            <p:custDataLst>
              <p:tags r:id="rId26"/>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4" name="椭圆 58"/>
          <p:cNvSpPr/>
          <p:nvPr>
            <p:custDataLst>
              <p:tags r:id="rId27"/>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6" name="椭圆 59"/>
          <p:cNvSpPr/>
          <p:nvPr>
            <p:custDataLst>
              <p:tags r:id="rId28"/>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68" name="椭圆 60"/>
          <p:cNvSpPr/>
          <p:nvPr>
            <p:custDataLst>
              <p:tags r:id="rId29"/>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0" name="椭圆 62"/>
          <p:cNvSpPr/>
          <p:nvPr>
            <p:custDataLst>
              <p:tags r:id="rId30"/>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2" name="椭圆 63"/>
          <p:cNvSpPr/>
          <p:nvPr>
            <p:custDataLst>
              <p:tags r:id="rId31"/>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4" name="椭圆 64"/>
          <p:cNvSpPr/>
          <p:nvPr>
            <p:custDataLst>
              <p:tags r:id="rId32"/>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6" name="椭圆 65"/>
          <p:cNvSpPr/>
          <p:nvPr>
            <p:custDataLst>
              <p:tags r:id="rId33"/>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78" name="椭圆 66"/>
          <p:cNvSpPr/>
          <p:nvPr>
            <p:custDataLst>
              <p:tags r:id="rId34"/>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0" name="椭圆 67"/>
          <p:cNvSpPr/>
          <p:nvPr>
            <p:custDataLst>
              <p:tags r:id="rId35"/>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2" name="椭圆 81"/>
          <p:cNvSpPr/>
          <p:nvPr>
            <p:custDataLst>
              <p:tags r:id="rId36"/>
            </p:custDataLst>
          </p:nvPr>
        </p:nvSpPr>
        <p:spPr>
          <a:xfrm>
            <a:off x="850328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4" name="椭圆 82"/>
          <p:cNvSpPr/>
          <p:nvPr>
            <p:custDataLst>
              <p:tags r:id="rId37"/>
            </p:custDataLst>
          </p:nvPr>
        </p:nvSpPr>
        <p:spPr>
          <a:xfrm>
            <a:off x="871347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6" name="椭圆 83"/>
          <p:cNvSpPr/>
          <p:nvPr>
            <p:custDataLst>
              <p:tags r:id="rId38"/>
            </p:custDataLst>
          </p:nvPr>
        </p:nvSpPr>
        <p:spPr>
          <a:xfrm>
            <a:off x="892429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88" name="椭圆 84"/>
          <p:cNvSpPr/>
          <p:nvPr>
            <p:custDataLst>
              <p:tags r:id="rId39"/>
            </p:custDataLst>
          </p:nvPr>
        </p:nvSpPr>
        <p:spPr>
          <a:xfrm>
            <a:off x="913447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0" name="椭圆 85"/>
          <p:cNvSpPr/>
          <p:nvPr>
            <p:custDataLst>
              <p:tags r:id="rId40"/>
            </p:custDataLst>
          </p:nvPr>
        </p:nvSpPr>
        <p:spPr>
          <a:xfrm>
            <a:off x="9345295"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2" name="椭圆 86"/>
          <p:cNvSpPr/>
          <p:nvPr>
            <p:custDataLst>
              <p:tags r:id="rId41"/>
            </p:custDataLst>
          </p:nvPr>
        </p:nvSpPr>
        <p:spPr>
          <a:xfrm>
            <a:off x="9555480" y="-4000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4" name="椭圆 75"/>
          <p:cNvSpPr/>
          <p:nvPr>
            <p:custDataLst>
              <p:tags r:id="rId42"/>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6" name="椭圆 76"/>
          <p:cNvSpPr/>
          <p:nvPr>
            <p:custDataLst>
              <p:tags r:id="rId43"/>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198" name="椭圆 77"/>
          <p:cNvSpPr/>
          <p:nvPr>
            <p:custDataLst>
              <p:tags r:id="rId44"/>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0" name="椭圆 78"/>
          <p:cNvSpPr/>
          <p:nvPr>
            <p:custDataLst>
              <p:tags r:id="rId45"/>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2" name="椭圆 79"/>
          <p:cNvSpPr/>
          <p:nvPr>
            <p:custDataLst>
              <p:tags r:id="rId46"/>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4" name="椭圆 80"/>
          <p:cNvSpPr/>
          <p:nvPr>
            <p:custDataLst>
              <p:tags r:id="rId47"/>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6" name="椭圆 252"/>
          <p:cNvSpPr/>
          <p:nvPr>
            <p:custDataLst>
              <p:tags r:id="rId48"/>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08" name="椭圆 253"/>
          <p:cNvSpPr/>
          <p:nvPr>
            <p:custDataLst>
              <p:tags r:id="rId49"/>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0" name="椭圆 254"/>
          <p:cNvSpPr/>
          <p:nvPr>
            <p:custDataLst>
              <p:tags r:id="rId50"/>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2" name="椭圆 255"/>
          <p:cNvSpPr/>
          <p:nvPr>
            <p:custDataLst>
              <p:tags r:id="rId51"/>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4" name="椭圆 246"/>
          <p:cNvSpPr/>
          <p:nvPr>
            <p:custDataLst>
              <p:tags r:id="rId52"/>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6" name="椭圆 247"/>
          <p:cNvSpPr/>
          <p:nvPr>
            <p:custDataLst>
              <p:tags r:id="rId53"/>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18" name="椭圆 248"/>
          <p:cNvSpPr/>
          <p:nvPr>
            <p:custDataLst>
              <p:tags r:id="rId54"/>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0" name="椭圆 249"/>
          <p:cNvSpPr/>
          <p:nvPr>
            <p:custDataLst>
              <p:tags r:id="rId55"/>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2" name="椭圆 240"/>
          <p:cNvSpPr/>
          <p:nvPr>
            <p:custDataLst>
              <p:tags r:id="rId56"/>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4" name="椭圆 241"/>
          <p:cNvSpPr/>
          <p:nvPr>
            <p:custDataLst>
              <p:tags r:id="rId57"/>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6" name="椭圆 242"/>
          <p:cNvSpPr/>
          <p:nvPr>
            <p:custDataLst>
              <p:tags r:id="rId58"/>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28" name="椭圆 243"/>
          <p:cNvSpPr/>
          <p:nvPr>
            <p:custDataLst>
              <p:tags r:id="rId59"/>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0" name="椭圆 234"/>
          <p:cNvSpPr/>
          <p:nvPr>
            <p:custDataLst>
              <p:tags r:id="rId60"/>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2" name="椭圆 235"/>
          <p:cNvSpPr/>
          <p:nvPr>
            <p:custDataLst>
              <p:tags r:id="rId61"/>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4" name="椭圆 236"/>
          <p:cNvSpPr/>
          <p:nvPr>
            <p:custDataLst>
              <p:tags r:id="rId62"/>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6" name="椭圆 237"/>
          <p:cNvSpPr/>
          <p:nvPr>
            <p:custDataLst>
              <p:tags r:id="rId63"/>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38" name="椭圆 228"/>
          <p:cNvSpPr/>
          <p:nvPr>
            <p:custDataLst>
              <p:tags r:id="rId64"/>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0" name="椭圆 229"/>
          <p:cNvSpPr/>
          <p:nvPr>
            <p:custDataLst>
              <p:tags r:id="rId65"/>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2" name="椭圆 230"/>
          <p:cNvSpPr/>
          <p:nvPr>
            <p:custDataLst>
              <p:tags r:id="rId66"/>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4" name="椭圆 231"/>
          <p:cNvSpPr/>
          <p:nvPr>
            <p:custDataLst>
              <p:tags r:id="rId67"/>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6" name="椭圆 217"/>
          <p:cNvSpPr/>
          <p:nvPr>
            <p:custDataLst>
              <p:tags r:id="rId68"/>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48" name="椭圆 218"/>
          <p:cNvSpPr/>
          <p:nvPr>
            <p:custDataLst>
              <p:tags r:id="rId69"/>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0" name="椭圆 219"/>
          <p:cNvSpPr/>
          <p:nvPr>
            <p:custDataLst>
              <p:tags r:id="rId70"/>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2" name="椭圆 220"/>
          <p:cNvSpPr/>
          <p:nvPr>
            <p:custDataLst>
              <p:tags r:id="rId71"/>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4" name="椭圆 211"/>
          <p:cNvSpPr/>
          <p:nvPr>
            <p:custDataLst>
              <p:tags r:id="rId72"/>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6" name="椭圆 212"/>
          <p:cNvSpPr/>
          <p:nvPr>
            <p:custDataLst>
              <p:tags r:id="rId73"/>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58" name="椭圆 213"/>
          <p:cNvSpPr/>
          <p:nvPr>
            <p:custDataLst>
              <p:tags r:id="rId74"/>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0" name="椭圆 214"/>
          <p:cNvSpPr/>
          <p:nvPr>
            <p:custDataLst>
              <p:tags r:id="rId75"/>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2" name="椭圆 205"/>
          <p:cNvSpPr/>
          <p:nvPr>
            <p:custDataLst>
              <p:tags r:id="rId76"/>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4" name="椭圆 206"/>
          <p:cNvSpPr/>
          <p:nvPr>
            <p:custDataLst>
              <p:tags r:id="rId77"/>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6" name="椭圆 207"/>
          <p:cNvSpPr/>
          <p:nvPr>
            <p:custDataLst>
              <p:tags r:id="rId78"/>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68" name="椭圆 208"/>
          <p:cNvSpPr/>
          <p:nvPr>
            <p:custDataLst>
              <p:tags r:id="rId79"/>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0" name="椭圆 199"/>
          <p:cNvSpPr/>
          <p:nvPr>
            <p:custDataLst>
              <p:tags r:id="rId80"/>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2" name="椭圆 200"/>
          <p:cNvSpPr/>
          <p:nvPr>
            <p:custDataLst>
              <p:tags r:id="rId81"/>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4" name="椭圆 201"/>
          <p:cNvSpPr/>
          <p:nvPr>
            <p:custDataLst>
              <p:tags r:id="rId82"/>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6" name="椭圆 202"/>
          <p:cNvSpPr/>
          <p:nvPr>
            <p:custDataLst>
              <p:tags r:id="rId83"/>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78" name="椭圆 193"/>
          <p:cNvSpPr/>
          <p:nvPr>
            <p:custDataLst>
              <p:tags r:id="rId84"/>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0" name="椭圆 194"/>
          <p:cNvSpPr/>
          <p:nvPr>
            <p:custDataLst>
              <p:tags r:id="rId85"/>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2" name="椭圆 195"/>
          <p:cNvSpPr/>
          <p:nvPr>
            <p:custDataLst>
              <p:tags r:id="rId86"/>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4" name="椭圆 196"/>
          <p:cNvSpPr/>
          <p:nvPr>
            <p:custDataLst>
              <p:tags r:id="rId87"/>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286" name="标题"/>
          <p:cNvSpPr txBox="1">
            <a:spLocks noGrp="1"/>
          </p:cNvSpPr>
          <p:nvPr>
            <p:ph type="title" idx="2" hasCustomPrompt="1"/>
            <p:custDataLst>
              <p:tags r:id="rId88"/>
            </p:custDataLst>
          </p:nvPr>
        </p:nvSpPr>
        <p:spPr>
          <a:xfrm>
            <a:off x="624205" y="2734945"/>
            <a:ext cx="7391400" cy="2331720"/>
          </a:xfrm>
          <a:prstGeom prst="rect"/>
          <a:noFill/>
        </p:spPr>
        <p:txBody>
          <a:bodyPr anchor="t"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0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单击此处编辑标题</a:t>
            </a:r>
            <a:endParaRPr dirty="0">
              <a:sym typeface="+mn-ea"/>
            </a:endParaRPr>
          </a:p>
        </p:txBody>
      </p:sp>
      <p:sp>
        <p:nvSpPr>
          <p:cNvPr id="1049288" name="署名"/>
          <p:cNvSpPr txBox="1">
            <a:spLocks noGrp="1"/>
          </p:cNvSpPr>
          <p:nvPr>
            <p:ph type="body" idx="1" hasCustomPrompt="1"/>
            <p:custDataLst>
              <p:tags r:id="rId89"/>
            </p:custDataLst>
          </p:nvPr>
        </p:nvSpPr>
        <p:spPr>
          <a:xfrm>
            <a:off x="854075" y="1958975"/>
            <a:ext cx="1277620" cy="577215"/>
          </a:xfrm>
          <a:prstGeom prst="rect"/>
          <a:noFill/>
        </p:spPr>
        <p:txBody>
          <a:bodyPr anchor="ctr" bIns="45720" lIns="91440" rIns="91440" rtlCol="0" tIns="45720" wrap="square">
            <a:normAutofit/>
          </a:bodyPr>
          <a:lstStyle>
            <a:lvl1pPr algn="ctr" defTabSz="914400" eaLnBrk="1" fontAlgn="auto" hangingPunct="1" latinLnBrk="0" marL="0" marR="0" rtl="0">
              <a:lnSpc>
                <a:spcPct val="100000"/>
              </a:lnSpc>
              <a:buClrTx/>
              <a:buSzTx/>
              <a:buFontTx/>
              <a:buNone/>
              <a:defRPr altLang="zh-CN" baseline="0" b="0" cap="none" dirty="0" sz="1600" i="0" kern="1200" kumimoji="0" lang="en-US" noProof="1" normalizeH="0" spc="0" strike="noStrike" u="none">
                <a:solidFill>
                  <a:schemeClr val="bg1"/>
                </a:solidFill>
                <a:latin typeface="+mn-lt"/>
                <a:ea typeface="+mj-ea"/>
                <a:cs typeface="微软雅黑" panose="020B0503020204020204" pitchFamily="34" charset="-122"/>
                <a:sym typeface="+mn-ea"/>
              </a:defRPr>
            </a:lvl1pPr>
          </a:lstStyle>
          <a:p>
            <a:pPr algn="ctr" lvl="0"/>
            <a:r>
              <a:rPr dirty="0" err="1">
                <a:sym typeface="+mn-ea"/>
              </a:rPr>
              <a:t>编辑文本</a:t>
            </a:r>
            <a:endParaRPr dirty="0">
              <a:sym typeface="+mn-ea"/>
            </a:endParaRPr>
          </a:p>
        </p:txBody>
      </p:sp>
      <p:sp>
        <p:nvSpPr>
          <p:cNvPr id="1049290" name="日期占位符 3"/>
          <p:cNvSpPr>
            <a:spLocks noGrp="1"/>
          </p:cNvSpPr>
          <p:nvPr>
            <p:ph type="dt" sz="half" idx="10"/>
            <p:custDataLst>
              <p:tags r:id="rId90"/>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292" name="页脚占位符 4"/>
          <p:cNvSpPr>
            <a:spLocks noGrp="1"/>
          </p:cNvSpPr>
          <p:nvPr>
            <p:ph type="ftr" sz="quarter" idx="11"/>
            <p:custDataLst>
              <p:tags r:id="rId91"/>
            </p:custDataLst>
          </p:nvPr>
        </p:nvSpPr>
        <p:spPr>
          <a:xfrm>
            <a:off x="4116000" y="6314400"/>
            <a:ext cx="3960000" cy="316800"/>
          </a:xfrm>
        </p:spPr>
        <p:txBody>
          <a:bodyPr/>
          <a:p>
            <a:endParaRPr altLang="en-US" dirty="0" lang="zh-CN"/>
          </a:p>
        </p:txBody>
      </p:sp>
      <p:sp>
        <p:nvSpPr>
          <p:cNvPr id="1049294" name="灯片编号占位符 5"/>
          <p:cNvSpPr>
            <a:spLocks noGrp="1"/>
          </p:cNvSpPr>
          <p:nvPr>
            <p:ph type="sldNum" sz="quarter" idx="12"/>
            <p:custDataLst>
              <p:tags r:id="rId92"/>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9296" name="任意多边形: 形状 1"/>
          <p:cNvSpPr/>
          <p:nvPr userDrawn="1">
            <p:custDataLst>
              <p:tags r:id="rId1"/>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98" name="任意多边形: 形状 2"/>
          <p:cNvSpPr/>
          <p:nvPr userDrawn="1">
            <p:custDataLst>
              <p:tags r:id="rId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00" name="正文"/>
          <p:cNvSpPr txBox="1">
            <a:spLocks noGrp="1"/>
          </p:cNvSpPr>
          <p:nvPr>
            <p:ph idx="46"/>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02" name="正文"/>
          <p:cNvSpPr txBox="1">
            <a:spLocks noGrp="1"/>
          </p:cNvSpPr>
          <p:nvPr>
            <p:ph idx="45"/>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304" name="椭圆 506"/>
          <p:cNvSpPr/>
          <p:nvPr>
            <p:custDataLst>
              <p:tags r:id="rId5"/>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6" name="椭圆 507"/>
          <p:cNvSpPr/>
          <p:nvPr>
            <p:custDataLst>
              <p:tags r:id="rId6"/>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08" name="椭圆 508"/>
          <p:cNvSpPr/>
          <p:nvPr>
            <p:custDataLst>
              <p:tags r:id="rId7"/>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0" name="椭圆 509"/>
          <p:cNvSpPr/>
          <p:nvPr>
            <p:custDataLst>
              <p:tags r:id="rId8"/>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2" name="椭圆 510"/>
          <p:cNvSpPr/>
          <p:nvPr>
            <p:custDataLst>
              <p:tags r:id="rId9"/>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4" name="椭圆 511"/>
          <p:cNvSpPr/>
          <p:nvPr>
            <p:custDataLst>
              <p:tags r:id="rId10"/>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6" name="椭圆 512"/>
          <p:cNvSpPr/>
          <p:nvPr>
            <p:custDataLst>
              <p:tags r:id="rId11"/>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18" name="椭圆 513"/>
          <p:cNvSpPr/>
          <p:nvPr>
            <p:custDataLst>
              <p:tags r:id="rId12"/>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0" name="椭圆 514"/>
          <p:cNvSpPr/>
          <p:nvPr>
            <p:custDataLst>
              <p:tags r:id="rId13"/>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2" name="椭圆 515"/>
          <p:cNvSpPr/>
          <p:nvPr>
            <p:custDataLst>
              <p:tags r:id="rId14"/>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4" name="椭圆 516"/>
          <p:cNvSpPr/>
          <p:nvPr>
            <p:custDataLst>
              <p:tags r:id="rId15"/>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6" name="椭圆 517"/>
          <p:cNvSpPr/>
          <p:nvPr>
            <p:custDataLst>
              <p:tags r:id="rId16"/>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28" name="椭圆 518"/>
          <p:cNvSpPr/>
          <p:nvPr>
            <p:custDataLst>
              <p:tags r:id="rId17"/>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0" name="椭圆 519"/>
          <p:cNvSpPr/>
          <p:nvPr>
            <p:custDataLst>
              <p:tags r:id="rId18"/>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2" name="椭圆 520"/>
          <p:cNvSpPr/>
          <p:nvPr>
            <p:custDataLst>
              <p:tags r:id="rId19"/>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4" name="椭圆 521"/>
          <p:cNvSpPr/>
          <p:nvPr>
            <p:custDataLst>
              <p:tags r:id="rId20"/>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6" name="椭圆 522"/>
          <p:cNvSpPr/>
          <p:nvPr>
            <p:custDataLst>
              <p:tags r:id="rId21"/>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38" name="椭圆 523"/>
          <p:cNvSpPr/>
          <p:nvPr>
            <p:custDataLst>
              <p:tags r:id="rId22"/>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0" name="椭圆 524"/>
          <p:cNvSpPr/>
          <p:nvPr>
            <p:custDataLst>
              <p:tags r:id="rId23"/>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2" name="椭圆 525"/>
          <p:cNvSpPr/>
          <p:nvPr>
            <p:custDataLst>
              <p:tags r:id="rId24"/>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4" name="椭圆 526"/>
          <p:cNvSpPr/>
          <p:nvPr>
            <p:custDataLst>
              <p:tags r:id="rId25"/>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6" name="椭圆 527"/>
          <p:cNvSpPr/>
          <p:nvPr>
            <p:custDataLst>
              <p:tags r:id="rId26"/>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48" name="椭圆 528"/>
          <p:cNvSpPr/>
          <p:nvPr>
            <p:custDataLst>
              <p:tags r:id="rId27"/>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0" name="椭圆 529"/>
          <p:cNvSpPr/>
          <p:nvPr>
            <p:custDataLst>
              <p:tags r:id="rId28"/>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2" name="椭圆 530"/>
          <p:cNvSpPr/>
          <p:nvPr>
            <p:custDataLst>
              <p:tags r:id="rId29"/>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4" name="椭圆 531"/>
          <p:cNvSpPr/>
          <p:nvPr>
            <p:custDataLst>
              <p:tags r:id="rId30"/>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6" name="椭圆 532"/>
          <p:cNvSpPr/>
          <p:nvPr>
            <p:custDataLst>
              <p:tags r:id="rId31"/>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58" name="椭圆 533"/>
          <p:cNvSpPr/>
          <p:nvPr>
            <p:custDataLst>
              <p:tags r:id="rId32"/>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0" name="椭圆 534"/>
          <p:cNvSpPr/>
          <p:nvPr>
            <p:custDataLst>
              <p:tags r:id="rId33"/>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2" name="椭圆 535"/>
          <p:cNvSpPr/>
          <p:nvPr>
            <p:custDataLst>
              <p:tags r:id="rId34"/>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4" name="椭圆 536"/>
          <p:cNvSpPr/>
          <p:nvPr>
            <p:custDataLst>
              <p:tags r:id="rId35"/>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6" name="椭圆 537"/>
          <p:cNvSpPr/>
          <p:nvPr>
            <p:custDataLst>
              <p:tags r:id="rId36"/>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68" name="椭圆 538"/>
          <p:cNvSpPr/>
          <p:nvPr>
            <p:custDataLst>
              <p:tags r:id="rId37"/>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0" name="椭圆 539"/>
          <p:cNvSpPr/>
          <p:nvPr>
            <p:custDataLst>
              <p:tags r:id="rId38"/>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2" name="椭圆 540"/>
          <p:cNvSpPr/>
          <p:nvPr>
            <p:custDataLst>
              <p:tags r:id="rId39"/>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4" name="椭圆 541"/>
          <p:cNvSpPr/>
          <p:nvPr>
            <p:custDataLst>
              <p:tags r:id="rId40"/>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6" name="椭圆 542"/>
          <p:cNvSpPr/>
          <p:nvPr>
            <p:custDataLst>
              <p:tags r:id="rId41"/>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78" name="椭圆 543"/>
          <p:cNvSpPr/>
          <p:nvPr>
            <p:custDataLst>
              <p:tags r:id="rId42"/>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0" name="椭圆 544"/>
          <p:cNvSpPr/>
          <p:nvPr>
            <p:custDataLst>
              <p:tags r:id="rId43"/>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2" name="椭圆 545"/>
          <p:cNvSpPr/>
          <p:nvPr>
            <p:custDataLst>
              <p:tags r:id="rId44"/>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384" name="标题"/>
          <p:cNvSpPr txBox="1">
            <a:spLocks noGrp="1"/>
          </p:cNvSpPr>
          <p:nvPr>
            <p:ph type="title" idx="1"/>
            <p:custDataLst>
              <p:tags r:id="rId45"/>
            </p:custDataLst>
          </p:nvPr>
        </p:nvSpPr>
        <p:spPr>
          <a:xfrm>
            <a:off x="608400" y="442348"/>
            <a:ext cx="10969200" cy="68135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386" name="日期占位符 4"/>
          <p:cNvSpPr>
            <a:spLocks noGrp="1"/>
          </p:cNvSpPr>
          <p:nvPr>
            <p:ph type="dt" sz="half" idx="10"/>
            <p:custDataLst>
              <p:tags r:id="rId46"/>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388" name="页脚占位符 5"/>
          <p:cNvSpPr>
            <a:spLocks noGrp="1"/>
          </p:cNvSpPr>
          <p:nvPr>
            <p:ph type="ftr" sz="quarter" idx="11"/>
            <p:custDataLst>
              <p:tags r:id="rId47"/>
            </p:custDataLst>
          </p:nvPr>
        </p:nvSpPr>
        <p:spPr>
          <a:xfrm>
            <a:off x="4116000" y="6314400"/>
            <a:ext cx="3960000" cy="316800"/>
          </a:xfrm>
        </p:spPr>
        <p:txBody>
          <a:bodyPr/>
          <a:p>
            <a:endParaRPr altLang="en-US" dirty="0" lang="zh-CN"/>
          </a:p>
        </p:txBody>
      </p:sp>
      <p:sp>
        <p:nvSpPr>
          <p:cNvPr id="1049390" name="灯片编号占位符 6"/>
          <p:cNvSpPr>
            <a:spLocks noGrp="1"/>
          </p:cNvSpPr>
          <p:nvPr>
            <p:ph type="sldNum" sz="quarter" idx="12"/>
            <p:custDataLst>
              <p:tags r:id="rId4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9392" name="任意多边形: 形状 3"/>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9396" name="正文"/>
          <p:cNvSpPr txBox="1">
            <a:spLocks noGrp="1"/>
          </p:cNvSpPr>
          <p:nvPr>
            <p:ph idx="48"/>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398" name="标题"/>
          <p:cNvSpPr txBox="1">
            <a:spLocks noGrp="1"/>
          </p:cNvSpPr>
          <p:nvPr>
            <p:ph type="title" idx="47"/>
            <p:custDataLst>
              <p:tags r:id="rId4"/>
            </p:custDataLst>
          </p:nvPr>
        </p:nvSpPr>
        <p:spPr>
          <a:xfrm>
            <a:off x="6235200" y="1419070"/>
            <a:ext cx="5342400" cy="42037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0" name="正文"/>
          <p:cNvSpPr txBox="1">
            <a:spLocks noGrp="1"/>
          </p:cNvSpPr>
          <p:nvPr>
            <p:ph idx="46"/>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dirty="0">
                <a:sym typeface="+mn-ea"/>
              </a:rPr>
              <a:t>单击此处编辑母版文本样式</a:t>
            </a:r>
            <a:endParaRPr dirty="0">
              <a:sym typeface="+mn-ea"/>
            </a:endParaRPr>
          </a:p>
          <a:p>
            <a:pPr algn="l" lvl="1">
              <a:buClrTx/>
              <a:buSzTx/>
            </a:pPr>
            <a:r>
              <a:rPr dirty="0">
                <a:sym typeface="+mn-ea"/>
              </a:rPr>
              <a:t>第二级</a:t>
            </a:r>
            <a:endParaRPr dirty="0">
              <a:sym typeface="+mn-ea"/>
            </a:endParaRPr>
          </a:p>
          <a:p>
            <a:pPr algn="l" lvl="2">
              <a:buClrTx/>
              <a:buSzTx/>
            </a:pPr>
            <a:r>
              <a:rPr dirty="0">
                <a:sym typeface="+mn-ea"/>
              </a:rPr>
              <a:t>第三级</a:t>
            </a:r>
            <a:endParaRPr dirty="0">
              <a:sym typeface="+mn-ea"/>
            </a:endParaRPr>
          </a:p>
          <a:p>
            <a:pPr algn="l" lvl="3">
              <a:buClrTx/>
              <a:buSzTx/>
            </a:pPr>
            <a:r>
              <a:rPr dirty="0">
                <a:sym typeface="+mn-ea"/>
              </a:rPr>
              <a:t>第四级</a:t>
            </a:r>
            <a:endParaRPr dirty="0">
              <a:sym typeface="+mn-ea"/>
            </a:endParaRPr>
          </a:p>
          <a:p>
            <a:pPr algn="l" lvl="4">
              <a:buClrTx/>
              <a:buSzTx/>
            </a:pPr>
            <a:r>
              <a:rPr dirty="0">
                <a:sym typeface="+mn-ea"/>
              </a:rPr>
              <a:t>第五级</a:t>
            </a:r>
            <a:endParaRPr dirty="0">
              <a:sym typeface="+mn-ea"/>
            </a:endParaRPr>
          </a:p>
        </p:txBody>
      </p:sp>
      <p:sp>
        <p:nvSpPr>
          <p:cNvPr id="1049402" name="标题"/>
          <p:cNvSpPr txBox="1">
            <a:spLocks noGrp="1"/>
          </p:cNvSpPr>
          <p:nvPr>
            <p:ph type="title" idx="45"/>
            <p:custDataLst>
              <p:tags r:id="rId6"/>
            </p:custDataLst>
          </p:nvPr>
        </p:nvSpPr>
        <p:spPr>
          <a:xfrm>
            <a:off x="608400" y="1429865"/>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sz="2000" i="0" kern="1200" kumimoji="0" lang="zh-CN" noProof="1" normalizeH="0" spc="0" strike="noStrike" u="none">
                <a:solidFill>
                  <a:schemeClr val="tx1">
                    <a:lumMod val="85000"/>
                    <a:lumOff val="15000"/>
                  </a:schemeClr>
                </a:solidFill>
                <a:latin typeface="+mj-ea"/>
                <a:ea typeface="+mj-ea"/>
                <a:cs typeface="微软雅黑" panose="020B0503020204020204" pitchFamily="34" charset="-122"/>
              </a:defRPr>
            </a:lvl1pPr>
          </a:lstStyle>
          <a:p>
            <a:pPr lvl="0"/>
            <a:r>
              <a:rPr dirty="0">
                <a:sym typeface="+mn-ea"/>
              </a:rPr>
              <a:t>单击此处编辑母版标题样式</a:t>
            </a:r>
            <a:endParaRPr dirty="0">
              <a:sym typeface="+mn-ea"/>
            </a:endParaRPr>
          </a:p>
        </p:txBody>
      </p:sp>
      <p:sp>
        <p:nvSpPr>
          <p:cNvPr id="1049404" name="椭圆 125"/>
          <p:cNvSpPr/>
          <p:nvPr>
            <p:custDataLst>
              <p:tags r:id="rId7"/>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6" name="椭圆 126"/>
          <p:cNvSpPr/>
          <p:nvPr>
            <p:custDataLst>
              <p:tags r:id="rId8"/>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08" name="椭圆 127"/>
          <p:cNvSpPr/>
          <p:nvPr>
            <p:custDataLst>
              <p:tags r:id="rId9"/>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0" name="椭圆 128"/>
          <p:cNvSpPr/>
          <p:nvPr>
            <p:custDataLst>
              <p:tags r:id="rId10"/>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2" name="椭圆 129"/>
          <p:cNvSpPr/>
          <p:nvPr>
            <p:custDataLst>
              <p:tags r:id="rId11"/>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4" name="椭圆 130"/>
          <p:cNvSpPr/>
          <p:nvPr>
            <p:custDataLst>
              <p:tags r:id="rId12"/>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6" name="椭圆 131"/>
          <p:cNvSpPr/>
          <p:nvPr>
            <p:custDataLst>
              <p:tags r:id="rId13"/>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18" name="椭圆 132"/>
          <p:cNvSpPr/>
          <p:nvPr>
            <p:custDataLst>
              <p:tags r:id="rId14"/>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0" name="椭圆 133"/>
          <p:cNvSpPr/>
          <p:nvPr>
            <p:custDataLst>
              <p:tags r:id="rId15"/>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2" name="椭圆 134"/>
          <p:cNvSpPr/>
          <p:nvPr>
            <p:custDataLst>
              <p:tags r:id="rId16"/>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4" name="椭圆 135"/>
          <p:cNvSpPr/>
          <p:nvPr>
            <p:custDataLst>
              <p:tags r:id="rId17"/>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6" name="椭圆 136"/>
          <p:cNvSpPr/>
          <p:nvPr>
            <p:custDataLst>
              <p:tags r:id="rId18"/>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28" name="椭圆 137"/>
          <p:cNvSpPr/>
          <p:nvPr>
            <p:custDataLst>
              <p:tags r:id="rId19"/>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0" name="椭圆 138"/>
          <p:cNvSpPr/>
          <p:nvPr>
            <p:custDataLst>
              <p:tags r:id="rId20"/>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2" name="椭圆 139"/>
          <p:cNvSpPr/>
          <p:nvPr>
            <p:custDataLst>
              <p:tags r:id="rId21"/>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4" name="椭圆 140"/>
          <p:cNvSpPr/>
          <p:nvPr>
            <p:custDataLst>
              <p:tags r:id="rId22"/>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6" name="椭圆 141"/>
          <p:cNvSpPr/>
          <p:nvPr>
            <p:custDataLst>
              <p:tags r:id="rId23"/>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38" name="椭圆 142"/>
          <p:cNvSpPr/>
          <p:nvPr>
            <p:custDataLst>
              <p:tags r:id="rId24"/>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0" name="椭圆 143"/>
          <p:cNvSpPr/>
          <p:nvPr>
            <p:custDataLst>
              <p:tags r:id="rId25"/>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2" name="椭圆 144"/>
          <p:cNvSpPr/>
          <p:nvPr>
            <p:custDataLst>
              <p:tags r:id="rId26"/>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4" name="椭圆 145"/>
          <p:cNvSpPr/>
          <p:nvPr>
            <p:custDataLst>
              <p:tags r:id="rId27"/>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6" name="椭圆 146"/>
          <p:cNvSpPr/>
          <p:nvPr>
            <p:custDataLst>
              <p:tags r:id="rId28"/>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48" name="椭圆 147"/>
          <p:cNvSpPr/>
          <p:nvPr>
            <p:custDataLst>
              <p:tags r:id="rId29"/>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0" name="椭圆 148"/>
          <p:cNvSpPr/>
          <p:nvPr>
            <p:custDataLst>
              <p:tags r:id="rId30"/>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2" name="椭圆 149"/>
          <p:cNvSpPr/>
          <p:nvPr>
            <p:custDataLst>
              <p:tags r:id="rId31"/>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4" name="椭圆 150"/>
          <p:cNvSpPr/>
          <p:nvPr>
            <p:custDataLst>
              <p:tags r:id="rId32"/>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6" name="椭圆 151"/>
          <p:cNvSpPr/>
          <p:nvPr>
            <p:custDataLst>
              <p:tags r:id="rId33"/>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58" name="椭圆 152"/>
          <p:cNvSpPr/>
          <p:nvPr>
            <p:custDataLst>
              <p:tags r:id="rId34"/>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0" name="椭圆 153"/>
          <p:cNvSpPr/>
          <p:nvPr>
            <p:custDataLst>
              <p:tags r:id="rId35"/>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2" name="椭圆 154"/>
          <p:cNvSpPr/>
          <p:nvPr>
            <p:custDataLst>
              <p:tags r:id="rId36"/>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4" name="椭圆 191"/>
          <p:cNvSpPr/>
          <p:nvPr>
            <p:custDataLst>
              <p:tags r:id="rId37"/>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6" name="椭圆 192"/>
          <p:cNvSpPr/>
          <p:nvPr>
            <p:custDataLst>
              <p:tags r:id="rId38"/>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68" name="椭圆 194"/>
          <p:cNvSpPr/>
          <p:nvPr>
            <p:custDataLst>
              <p:tags r:id="rId39"/>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0" name="椭圆 195"/>
          <p:cNvSpPr/>
          <p:nvPr>
            <p:custDataLst>
              <p:tags r:id="rId40"/>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2" name="椭圆 196"/>
          <p:cNvSpPr/>
          <p:nvPr>
            <p:custDataLst>
              <p:tags r:id="rId41"/>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4" name="椭圆 197"/>
          <p:cNvSpPr/>
          <p:nvPr>
            <p:custDataLst>
              <p:tags r:id="rId42"/>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6" name="椭圆 198"/>
          <p:cNvSpPr/>
          <p:nvPr>
            <p:custDataLst>
              <p:tags r:id="rId43"/>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78" name="椭圆 199"/>
          <p:cNvSpPr/>
          <p:nvPr>
            <p:custDataLst>
              <p:tags r:id="rId44"/>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0" name="椭圆 200"/>
          <p:cNvSpPr/>
          <p:nvPr>
            <p:custDataLst>
              <p:tags r:id="rId45"/>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2" name="椭圆 201"/>
          <p:cNvSpPr/>
          <p:nvPr>
            <p:custDataLst>
              <p:tags r:id="rId46"/>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484" name="标题"/>
          <p:cNvSpPr txBox="1">
            <a:spLocks noGrp="1"/>
          </p:cNvSpPr>
          <p:nvPr>
            <p:ph type="title" idx="1"/>
            <p:custDataLst>
              <p:tags r:id="rId47"/>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486" name="日期占位符 6"/>
          <p:cNvSpPr>
            <a:spLocks noGrp="1"/>
          </p:cNvSpPr>
          <p:nvPr>
            <p:ph type="dt" sz="half" idx="10"/>
            <p:custDataLst>
              <p:tags r:id="rId48"/>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49488" name="页脚占位符 7"/>
          <p:cNvSpPr>
            <a:spLocks noGrp="1"/>
          </p:cNvSpPr>
          <p:nvPr>
            <p:ph type="ftr" sz="quarter" idx="11"/>
            <p:custDataLst>
              <p:tags r:id="rId49"/>
            </p:custDataLst>
          </p:nvPr>
        </p:nvSpPr>
        <p:spPr>
          <a:xfrm>
            <a:off x="4116000" y="6314400"/>
            <a:ext cx="3960000" cy="316800"/>
          </a:xfrm>
        </p:spPr>
        <p:txBody>
          <a:bodyPr>
            <a:normAutofit/>
          </a:bodyPr>
          <a:p>
            <a:endParaRPr altLang="en-US" dirty="0" lang="zh-CN"/>
          </a:p>
        </p:txBody>
      </p:sp>
      <p:sp>
        <p:nvSpPr>
          <p:cNvPr id="1049490" name="灯片编号占位符 8"/>
          <p:cNvSpPr>
            <a:spLocks noGrp="1"/>
          </p:cNvSpPr>
          <p:nvPr>
            <p:ph type="sldNum" sz="quarter" idx="12"/>
            <p:custDataLst>
              <p:tags r:id="rId50"/>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9492"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4"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96" name="椭圆 125"/>
          <p:cNvSpPr/>
          <p:nvPr>
            <p:custDataLst>
              <p:tags r:id="rId3"/>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498" name="椭圆 126"/>
          <p:cNvSpPr/>
          <p:nvPr>
            <p:custDataLst>
              <p:tags r:id="rId4"/>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0" name="椭圆 127"/>
          <p:cNvSpPr/>
          <p:nvPr>
            <p:custDataLst>
              <p:tags r:id="rId5"/>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2" name="椭圆 128"/>
          <p:cNvSpPr/>
          <p:nvPr>
            <p:custDataLst>
              <p:tags r:id="rId6"/>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4" name="椭圆 129"/>
          <p:cNvSpPr/>
          <p:nvPr>
            <p:custDataLst>
              <p:tags r:id="rId7"/>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6" name="椭圆 130"/>
          <p:cNvSpPr/>
          <p:nvPr>
            <p:custDataLst>
              <p:tags r:id="rId8"/>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08" name="椭圆 131"/>
          <p:cNvSpPr/>
          <p:nvPr>
            <p:custDataLst>
              <p:tags r:id="rId9"/>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0" name="椭圆 132"/>
          <p:cNvSpPr/>
          <p:nvPr>
            <p:custDataLst>
              <p:tags r:id="rId10"/>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2" name="椭圆 133"/>
          <p:cNvSpPr/>
          <p:nvPr>
            <p:custDataLst>
              <p:tags r:id="rId11"/>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4" name="椭圆 134"/>
          <p:cNvSpPr/>
          <p:nvPr>
            <p:custDataLst>
              <p:tags r:id="rId12"/>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6" name="椭圆 135"/>
          <p:cNvSpPr/>
          <p:nvPr>
            <p:custDataLst>
              <p:tags r:id="rId13"/>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18" name="椭圆 136"/>
          <p:cNvSpPr/>
          <p:nvPr>
            <p:custDataLst>
              <p:tags r:id="rId14"/>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0" name="椭圆 137"/>
          <p:cNvSpPr/>
          <p:nvPr>
            <p:custDataLst>
              <p:tags r:id="rId15"/>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2" name="椭圆 138"/>
          <p:cNvSpPr/>
          <p:nvPr>
            <p:custDataLst>
              <p:tags r:id="rId16"/>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4" name="椭圆 139"/>
          <p:cNvSpPr/>
          <p:nvPr>
            <p:custDataLst>
              <p:tags r:id="rId17"/>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6" name="椭圆 140"/>
          <p:cNvSpPr/>
          <p:nvPr>
            <p:custDataLst>
              <p:tags r:id="rId18"/>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28" name="椭圆 141"/>
          <p:cNvSpPr/>
          <p:nvPr>
            <p:custDataLst>
              <p:tags r:id="rId19"/>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0" name="椭圆 142"/>
          <p:cNvSpPr/>
          <p:nvPr>
            <p:custDataLst>
              <p:tags r:id="rId20"/>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2" name="椭圆 143"/>
          <p:cNvSpPr/>
          <p:nvPr>
            <p:custDataLst>
              <p:tags r:id="rId21"/>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4" name="椭圆 144"/>
          <p:cNvSpPr/>
          <p:nvPr>
            <p:custDataLst>
              <p:tags r:id="rId22"/>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6" name="椭圆 145"/>
          <p:cNvSpPr/>
          <p:nvPr>
            <p:custDataLst>
              <p:tags r:id="rId23"/>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38" name="椭圆 146"/>
          <p:cNvSpPr/>
          <p:nvPr>
            <p:custDataLst>
              <p:tags r:id="rId24"/>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0" name="椭圆 147"/>
          <p:cNvSpPr/>
          <p:nvPr>
            <p:custDataLst>
              <p:tags r:id="rId25"/>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2" name="椭圆 148"/>
          <p:cNvSpPr/>
          <p:nvPr>
            <p:custDataLst>
              <p:tags r:id="rId26"/>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4" name="椭圆 149"/>
          <p:cNvSpPr/>
          <p:nvPr>
            <p:custDataLst>
              <p:tags r:id="rId27"/>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6" name="椭圆 150"/>
          <p:cNvSpPr/>
          <p:nvPr>
            <p:custDataLst>
              <p:tags r:id="rId28"/>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48" name="椭圆 151"/>
          <p:cNvSpPr/>
          <p:nvPr>
            <p:custDataLst>
              <p:tags r:id="rId29"/>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0" name="椭圆 152"/>
          <p:cNvSpPr/>
          <p:nvPr>
            <p:custDataLst>
              <p:tags r:id="rId30"/>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2" name="椭圆 153"/>
          <p:cNvSpPr/>
          <p:nvPr>
            <p:custDataLst>
              <p:tags r:id="rId31"/>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4" name="椭圆 154"/>
          <p:cNvSpPr/>
          <p:nvPr>
            <p:custDataLst>
              <p:tags r:id="rId32"/>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6" name="椭圆 191"/>
          <p:cNvSpPr/>
          <p:nvPr>
            <p:custDataLst>
              <p:tags r:id="rId33"/>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58" name="椭圆 192"/>
          <p:cNvSpPr/>
          <p:nvPr>
            <p:custDataLst>
              <p:tags r:id="rId34"/>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0" name="椭圆 194"/>
          <p:cNvSpPr/>
          <p:nvPr>
            <p:custDataLst>
              <p:tags r:id="rId35"/>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2" name="椭圆 195"/>
          <p:cNvSpPr/>
          <p:nvPr>
            <p:custDataLst>
              <p:tags r:id="rId36"/>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4" name="椭圆 196"/>
          <p:cNvSpPr/>
          <p:nvPr>
            <p:custDataLst>
              <p:tags r:id="rId37"/>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6" name="椭圆 197"/>
          <p:cNvSpPr/>
          <p:nvPr>
            <p:custDataLst>
              <p:tags r:id="rId38"/>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68" name="椭圆 198"/>
          <p:cNvSpPr/>
          <p:nvPr>
            <p:custDataLst>
              <p:tags r:id="rId39"/>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0" name="椭圆 199"/>
          <p:cNvSpPr/>
          <p:nvPr>
            <p:custDataLst>
              <p:tags r:id="rId40"/>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2" name="椭圆 200"/>
          <p:cNvSpPr/>
          <p:nvPr>
            <p:custDataLst>
              <p:tags r:id="rId41"/>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4" name="椭圆 201"/>
          <p:cNvSpPr/>
          <p:nvPr>
            <p:custDataLst>
              <p:tags r:id="rId42"/>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76" name="标题"/>
          <p:cNvSpPr txBox="1">
            <a:spLocks noGrp="1"/>
          </p:cNvSpPr>
          <p:nvPr>
            <p:ph type="title" idx="1"/>
            <p:custDataLst>
              <p:tags r:id="rId43"/>
            </p:custDataLst>
          </p:nvPr>
        </p:nvSpPr>
        <p:spPr>
          <a:xfrm>
            <a:off x="608400" y="459860"/>
            <a:ext cx="10969200" cy="646331"/>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578" name="日期占位符 2"/>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580" name="页脚占位符 3"/>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582" name="灯片编号占位符 4"/>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sp>
        <p:nvSpPr>
          <p:cNvPr id="1049584" name="任意多边形: 形状 6"/>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6" name="任意多边形: 形状 4"/>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88" name="椭圆 201"/>
          <p:cNvSpPr/>
          <p:nvPr>
            <p:custDataLst>
              <p:tags r:id="rId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0" name="椭圆 200"/>
          <p:cNvSpPr/>
          <p:nvPr>
            <p:custDataLst>
              <p:tags r:id="rId4"/>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2" name="椭圆 199"/>
          <p:cNvSpPr/>
          <p:nvPr>
            <p:custDataLst>
              <p:tags r:id="rId5"/>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4" name="椭圆 198"/>
          <p:cNvSpPr/>
          <p:nvPr>
            <p:custDataLst>
              <p:tags r:id="rId6"/>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6" name="椭圆 197"/>
          <p:cNvSpPr/>
          <p:nvPr>
            <p:custDataLst>
              <p:tags r:id="rId7"/>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598" name="椭圆 196"/>
          <p:cNvSpPr/>
          <p:nvPr>
            <p:custDataLst>
              <p:tags r:id="rId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0" name="椭圆 195"/>
          <p:cNvSpPr/>
          <p:nvPr>
            <p:custDataLst>
              <p:tags r:id="rId9"/>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2" name="椭圆 194"/>
          <p:cNvSpPr/>
          <p:nvPr>
            <p:custDataLst>
              <p:tags r:id="rId10"/>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4" name="椭圆 192"/>
          <p:cNvSpPr/>
          <p:nvPr>
            <p:custDataLst>
              <p:tags r:id="rId11"/>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6" name="椭圆 191"/>
          <p:cNvSpPr/>
          <p:nvPr>
            <p:custDataLst>
              <p:tags r:id="rId12"/>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08" name="椭圆 154"/>
          <p:cNvSpPr/>
          <p:nvPr>
            <p:custDataLst>
              <p:tags r:id="rId1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0" name="椭圆 153"/>
          <p:cNvSpPr/>
          <p:nvPr>
            <p:custDataLst>
              <p:tags r:id="rId14"/>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2" name="椭圆 152"/>
          <p:cNvSpPr/>
          <p:nvPr>
            <p:custDataLst>
              <p:tags r:id="rId15"/>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4" name="椭圆 151"/>
          <p:cNvSpPr/>
          <p:nvPr>
            <p:custDataLst>
              <p:tags r:id="rId16"/>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6" name="椭圆 150"/>
          <p:cNvSpPr/>
          <p:nvPr>
            <p:custDataLst>
              <p:tags r:id="rId17"/>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18" name="椭圆 149"/>
          <p:cNvSpPr/>
          <p:nvPr>
            <p:custDataLst>
              <p:tags r:id="rId1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0" name="椭圆 148"/>
          <p:cNvSpPr/>
          <p:nvPr>
            <p:custDataLst>
              <p:tags r:id="rId19"/>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2" name="椭圆 147"/>
          <p:cNvSpPr/>
          <p:nvPr>
            <p:custDataLst>
              <p:tags r:id="rId20"/>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4" name="椭圆 146"/>
          <p:cNvSpPr/>
          <p:nvPr>
            <p:custDataLst>
              <p:tags r:id="rId21"/>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6" name="椭圆 145"/>
          <p:cNvSpPr/>
          <p:nvPr>
            <p:custDataLst>
              <p:tags r:id="rId22"/>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2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0" name="椭圆 143"/>
          <p:cNvSpPr/>
          <p:nvPr>
            <p:custDataLst>
              <p:tags r:id="rId24"/>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2" name="椭圆 142"/>
          <p:cNvSpPr/>
          <p:nvPr>
            <p:custDataLst>
              <p:tags r:id="rId25"/>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4" name="椭圆 141"/>
          <p:cNvSpPr/>
          <p:nvPr>
            <p:custDataLst>
              <p:tags r:id="rId26"/>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6" name="椭圆 140"/>
          <p:cNvSpPr/>
          <p:nvPr>
            <p:custDataLst>
              <p:tags r:id="rId27"/>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38"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0" name="椭圆 138"/>
          <p:cNvSpPr/>
          <p:nvPr>
            <p:custDataLst>
              <p:tags r:id="rId29"/>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2" name="椭圆 137"/>
          <p:cNvSpPr/>
          <p:nvPr>
            <p:custDataLst>
              <p:tags r:id="rId30"/>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4" name="椭圆 136"/>
          <p:cNvSpPr/>
          <p:nvPr>
            <p:custDataLst>
              <p:tags r:id="rId31"/>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6" name="椭圆 135"/>
          <p:cNvSpPr/>
          <p:nvPr>
            <p:custDataLst>
              <p:tags r:id="rId32"/>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48" name="椭圆 134"/>
          <p:cNvSpPr/>
          <p:nvPr>
            <p:custDataLst>
              <p:tags r:id="rId3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0" name="椭圆 133"/>
          <p:cNvSpPr/>
          <p:nvPr>
            <p:custDataLst>
              <p:tags r:id="rId34"/>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2" name="椭圆 132"/>
          <p:cNvSpPr/>
          <p:nvPr>
            <p:custDataLst>
              <p:tags r:id="rId35"/>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4" name="椭圆 131"/>
          <p:cNvSpPr/>
          <p:nvPr>
            <p:custDataLst>
              <p:tags r:id="rId36"/>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6" name="椭圆 130"/>
          <p:cNvSpPr/>
          <p:nvPr>
            <p:custDataLst>
              <p:tags r:id="rId37"/>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58" name="椭圆 129"/>
          <p:cNvSpPr/>
          <p:nvPr>
            <p:custDataLst>
              <p:tags r:id="rId3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0" name="椭圆 128"/>
          <p:cNvSpPr/>
          <p:nvPr>
            <p:custDataLst>
              <p:tags r:id="rId39"/>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2" name="椭圆 127"/>
          <p:cNvSpPr/>
          <p:nvPr>
            <p:custDataLst>
              <p:tags r:id="rId40"/>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4" name="椭圆 126"/>
          <p:cNvSpPr/>
          <p:nvPr>
            <p:custDataLst>
              <p:tags r:id="rId41"/>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6" name="椭圆 125"/>
          <p:cNvSpPr/>
          <p:nvPr>
            <p:custDataLst>
              <p:tags r:id="rId42"/>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68" name="日期占位符 1"/>
          <p:cNvSpPr>
            <a:spLocks noGrp="1"/>
          </p:cNvSpPr>
          <p:nvPr>
            <p:ph type="dt" sz="half" idx="10"/>
            <p:custDataLst>
              <p:tags r:id="rId43"/>
            </p:custDataLst>
          </p:nvPr>
        </p:nvSpPr>
        <p:spPr/>
        <p:txBody>
          <a:bodyPr/>
          <a:p>
            <a:fld id="{760FBDFE-C587-4B4C-A407-44438C67B59E}" type="datetimeFigureOut">
              <a:rPr altLang="en-US" lang="zh-CN" smtClean="0"/>
            </a:fld>
            <a:endParaRPr altLang="en-US" lang="zh-CN"/>
          </a:p>
        </p:txBody>
      </p:sp>
      <p:sp>
        <p:nvSpPr>
          <p:cNvPr id="1049670" name="页脚占位符 2"/>
          <p:cNvSpPr>
            <a:spLocks noGrp="1"/>
          </p:cNvSpPr>
          <p:nvPr>
            <p:ph type="ftr" sz="quarter" idx="11"/>
            <p:custDataLst>
              <p:tags r:id="rId44"/>
            </p:custDataLst>
          </p:nvPr>
        </p:nvSpPr>
        <p:spPr/>
        <p:txBody>
          <a:bodyPr/>
          <a:p>
            <a:endParaRPr altLang="en-US" dirty="0" lang="zh-CN"/>
          </a:p>
        </p:txBody>
      </p:sp>
      <p:sp>
        <p:nvSpPr>
          <p:cNvPr id="1049672" name="灯片编号占位符 3"/>
          <p:cNvSpPr>
            <a:spLocks noGrp="1"/>
          </p:cNvSpPr>
          <p:nvPr>
            <p:ph type="sldNum" sz="quarter" idx="12"/>
            <p:custDataLst>
              <p:tags r:id="rId4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9674" name="任意多边形: 形状 7"/>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6"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8" name="正文"/>
          <p:cNvSpPr txBox="1">
            <a:spLocks noGrp="1"/>
          </p:cNvSpPr>
          <p:nvPr>
            <p:ph idx="44"/>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lumMod val="75000"/>
                    <a:lumOff val="25000"/>
                  </a:schemeClr>
                </a:solidFill>
                <a:latin typeface="+mn-ea"/>
                <a:ea typeface="+mn-ea"/>
                <a:cs typeface="微软雅黑" panose="020B0503020204020204" pitchFamily="34"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65000"/>
                    <a:lumOff val="3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65000"/>
                    <a:lumOff val="3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65000"/>
                    <a:lumOff val="3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65000"/>
                    <a:lumOff val="3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algn="l" lvl="0">
              <a:buClrTx/>
              <a:buSzTx/>
            </a:pPr>
            <a:r>
              <a:rPr>
                <a:sym typeface="+mn-ea"/>
              </a:rPr>
              <a:t>单击此处编辑母版文本样式</a:t>
            </a:r>
            <a:endParaRPr>
              <a:sym typeface="+mn-ea"/>
            </a:endParaRPr>
          </a:p>
          <a:p>
            <a:pPr algn="l" lvl="1">
              <a:buClrTx/>
              <a:buSzTx/>
            </a:pPr>
            <a:r>
              <a:rPr>
                <a:sym typeface="+mn-ea"/>
              </a:rPr>
              <a:t>第二级</a:t>
            </a:r>
            <a:endParaRPr>
              <a:sym typeface="+mn-ea"/>
            </a:endParaRPr>
          </a:p>
          <a:p>
            <a:pPr algn="l" lvl="2">
              <a:buClrTx/>
              <a:buSzTx/>
            </a:pPr>
            <a:r>
              <a:rPr>
                <a:sym typeface="+mn-ea"/>
              </a:rPr>
              <a:t>第三级</a:t>
            </a:r>
            <a:endParaRPr>
              <a:sym typeface="+mn-ea"/>
            </a:endParaRPr>
          </a:p>
          <a:p>
            <a:pPr algn="l" lvl="3">
              <a:buClrTx/>
              <a:buSzTx/>
            </a:pPr>
            <a:r>
              <a:rPr>
                <a:sym typeface="+mn-ea"/>
              </a:rPr>
              <a:t>第四级</a:t>
            </a:r>
            <a:endParaRPr>
              <a:sym typeface="+mn-ea"/>
            </a:endParaRPr>
          </a:p>
          <a:p>
            <a:pPr algn="l" lvl="4">
              <a:buClrTx/>
              <a:buSzTx/>
            </a:pPr>
            <a:r>
              <a:rPr>
                <a:sym typeface="+mn-ea"/>
              </a:rPr>
              <a:t>第五级</a:t>
            </a:r>
            <a:endParaRPr>
              <a:sym typeface="+mn-ea"/>
            </a:endParaRPr>
          </a:p>
        </p:txBody>
      </p:sp>
      <p:sp>
        <p:nvSpPr>
          <p:cNvPr id="1049680"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2"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4"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6"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88"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0"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2"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4"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6"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698"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0"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2"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4"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6"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08"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0"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2"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4"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6"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18"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0"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2"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4"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6"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28"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0"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2"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4"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6"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38"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0"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2"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4"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6"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48"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0"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2"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4"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6"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58"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60" name="日期占位符 3"/>
          <p:cNvSpPr>
            <a:spLocks noGrp="1"/>
          </p:cNvSpPr>
          <p:nvPr>
            <p:ph type="dt" sz="half" idx="10"/>
            <p:custDataLst>
              <p:tags r:id="rId44"/>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762" name="页脚占位符 4"/>
          <p:cNvSpPr>
            <a:spLocks noGrp="1"/>
          </p:cNvSpPr>
          <p:nvPr>
            <p:ph type="ftr" sz="quarter" idx="11"/>
            <p:custDataLst>
              <p:tags r:id="rId45"/>
            </p:custDataLst>
          </p:nvPr>
        </p:nvSpPr>
        <p:spPr>
          <a:xfrm>
            <a:off x="4116000" y="6314400"/>
            <a:ext cx="3960000" cy="316800"/>
          </a:xfrm>
        </p:spPr>
        <p:txBody>
          <a:bodyPr/>
          <a:p>
            <a:endParaRPr altLang="en-US" dirty="0" lang="zh-CN"/>
          </a:p>
        </p:txBody>
      </p:sp>
      <p:sp>
        <p:nvSpPr>
          <p:cNvPr id="1049764" name="灯片编号占位符 5"/>
          <p:cNvSpPr>
            <a:spLocks noGrp="1"/>
          </p:cNvSpPr>
          <p:nvPr>
            <p:ph type="sldNum" sz="quarter" idx="12"/>
            <p:custDataLst>
              <p:tags r:id="rId4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9766" name="任意多边形: 形状 8"/>
          <p:cNvSpPr/>
          <p:nvPr userDrawn="1">
            <p:custDataLst>
              <p:tags r:id="rId1"/>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8" name="任意多边形: 形状 1"/>
          <p:cNvSpPr/>
          <p:nvPr userDrawn="1">
            <p:custDataLst>
              <p:tags r:id="rId2"/>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副标题"/>
          <p:cNvSpPr txBox="1">
            <a:spLocks noGrp="1"/>
          </p:cNvSpPr>
          <p:nvPr>
            <p:ph type="body" idx="45" hasCustomPrompt="1"/>
            <p:custDataLst>
              <p:tags r:id="rId3"/>
            </p:custDataLst>
          </p:nvPr>
        </p:nvSpPr>
        <p:spPr>
          <a:xfrm>
            <a:off x="608400" y="1237350"/>
            <a:ext cx="10969200" cy="40005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lumMod val="75000"/>
                    <a:lumOff val="25000"/>
                  </a:schemeClr>
                </a:solidFill>
                <a:latin typeface="+mj-ea"/>
                <a:ea typeface="+mj-ea"/>
                <a:cs typeface="微软雅黑" panose="020B0503020204020204" pitchFamily="34" charset="-122"/>
              </a:defRPr>
            </a:lvl1pPr>
          </a:lstStyle>
          <a:p>
            <a:pPr algn="l" lvl="0"/>
            <a:r>
              <a:rPr dirty="0">
                <a:sym typeface="+mn-ea"/>
              </a:rPr>
              <a:t>单击此处编辑母版副标题样式</a:t>
            </a:r>
            <a:endParaRPr dirty="0">
              <a:sym typeface="+mn-ea"/>
            </a:endParaRPr>
          </a:p>
        </p:txBody>
      </p:sp>
      <p:sp>
        <p:nvSpPr>
          <p:cNvPr id="1049772" name="椭圆 125"/>
          <p:cNvSpPr/>
          <p:nvPr>
            <p:custDataLst>
              <p:tags r:id="rId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4" name="椭圆 126"/>
          <p:cNvSpPr/>
          <p:nvPr>
            <p:custDataLst>
              <p:tags r:id="rId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6" name="椭圆 127"/>
          <p:cNvSpPr/>
          <p:nvPr>
            <p:custDataLst>
              <p:tags r:id="rId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78" name="椭圆 128"/>
          <p:cNvSpPr/>
          <p:nvPr>
            <p:custDataLst>
              <p:tags r:id="rId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0" name="椭圆 129"/>
          <p:cNvSpPr/>
          <p:nvPr>
            <p:custDataLst>
              <p:tags r:id="rId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2" name="椭圆 130"/>
          <p:cNvSpPr/>
          <p:nvPr>
            <p:custDataLst>
              <p:tags r:id="rId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4" name="椭圆 131"/>
          <p:cNvSpPr/>
          <p:nvPr>
            <p:custDataLst>
              <p:tags r:id="rId1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6" name="椭圆 132"/>
          <p:cNvSpPr/>
          <p:nvPr>
            <p:custDataLst>
              <p:tags r:id="rId1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88" name="椭圆 133"/>
          <p:cNvSpPr/>
          <p:nvPr>
            <p:custDataLst>
              <p:tags r:id="rId1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0" name="椭圆 134"/>
          <p:cNvSpPr/>
          <p:nvPr>
            <p:custDataLst>
              <p:tags r:id="rId1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2" name="椭圆 135"/>
          <p:cNvSpPr/>
          <p:nvPr>
            <p:custDataLst>
              <p:tags r:id="rId1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4" name="椭圆 136"/>
          <p:cNvSpPr/>
          <p:nvPr>
            <p:custDataLst>
              <p:tags r:id="rId1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6" name="椭圆 137"/>
          <p:cNvSpPr/>
          <p:nvPr>
            <p:custDataLst>
              <p:tags r:id="rId1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798" name="椭圆 138"/>
          <p:cNvSpPr/>
          <p:nvPr>
            <p:custDataLst>
              <p:tags r:id="rId1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0" name="椭圆 139"/>
          <p:cNvSpPr/>
          <p:nvPr>
            <p:custDataLst>
              <p:tags r:id="rId1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2" name="椭圆 140"/>
          <p:cNvSpPr/>
          <p:nvPr>
            <p:custDataLst>
              <p:tags r:id="rId1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4" name="椭圆 141"/>
          <p:cNvSpPr/>
          <p:nvPr>
            <p:custDataLst>
              <p:tags r:id="rId2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6" name="椭圆 142"/>
          <p:cNvSpPr/>
          <p:nvPr>
            <p:custDataLst>
              <p:tags r:id="rId2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08" name="椭圆 143"/>
          <p:cNvSpPr/>
          <p:nvPr>
            <p:custDataLst>
              <p:tags r:id="rId2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0" name="椭圆 144"/>
          <p:cNvSpPr/>
          <p:nvPr>
            <p:custDataLst>
              <p:tags r:id="rId2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2" name="椭圆 145"/>
          <p:cNvSpPr/>
          <p:nvPr>
            <p:custDataLst>
              <p:tags r:id="rId2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4" name="椭圆 146"/>
          <p:cNvSpPr/>
          <p:nvPr>
            <p:custDataLst>
              <p:tags r:id="rId2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6" name="椭圆 147"/>
          <p:cNvSpPr/>
          <p:nvPr>
            <p:custDataLst>
              <p:tags r:id="rId2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18" name="椭圆 148"/>
          <p:cNvSpPr/>
          <p:nvPr>
            <p:custDataLst>
              <p:tags r:id="rId2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0" name="椭圆 149"/>
          <p:cNvSpPr/>
          <p:nvPr>
            <p:custDataLst>
              <p:tags r:id="rId2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2" name="椭圆 150"/>
          <p:cNvSpPr/>
          <p:nvPr>
            <p:custDataLst>
              <p:tags r:id="rId2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4" name="椭圆 151"/>
          <p:cNvSpPr/>
          <p:nvPr>
            <p:custDataLst>
              <p:tags r:id="rId3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6" name="椭圆 152"/>
          <p:cNvSpPr/>
          <p:nvPr>
            <p:custDataLst>
              <p:tags r:id="rId3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28" name="椭圆 153"/>
          <p:cNvSpPr/>
          <p:nvPr>
            <p:custDataLst>
              <p:tags r:id="rId3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0" name="椭圆 154"/>
          <p:cNvSpPr/>
          <p:nvPr>
            <p:custDataLst>
              <p:tags r:id="rId3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2" name="椭圆 191"/>
          <p:cNvSpPr/>
          <p:nvPr>
            <p:custDataLst>
              <p:tags r:id="rId3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4" name="椭圆 192"/>
          <p:cNvSpPr/>
          <p:nvPr>
            <p:custDataLst>
              <p:tags r:id="rId3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6" name="椭圆 194"/>
          <p:cNvSpPr/>
          <p:nvPr>
            <p:custDataLst>
              <p:tags r:id="rId3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38" name="椭圆 195"/>
          <p:cNvSpPr/>
          <p:nvPr>
            <p:custDataLst>
              <p:tags r:id="rId3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0" name="椭圆 196"/>
          <p:cNvSpPr/>
          <p:nvPr>
            <p:custDataLst>
              <p:tags r:id="rId3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2" name="椭圆 197"/>
          <p:cNvSpPr/>
          <p:nvPr>
            <p:custDataLst>
              <p:tags r:id="rId3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4" name="椭圆 198"/>
          <p:cNvSpPr/>
          <p:nvPr>
            <p:custDataLst>
              <p:tags r:id="rId4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6" name="椭圆 199"/>
          <p:cNvSpPr/>
          <p:nvPr>
            <p:custDataLst>
              <p:tags r:id="rId4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48" name="椭圆 200"/>
          <p:cNvSpPr/>
          <p:nvPr>
            <p:custDataLst>
              <p:tags r:id="rId4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0" name="椭圆 201"/>
          <p:cNvSpPr/>
          <p:nvPr>
            <p:custDataLst>
              <p:tags r:id="rId4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pitchFamily="34" charset="-122"/>
            </a:endParaRPr>
          </a:p>
        </p:txBody>
      </p:sp>
      <p:sp>
        <p:nvSpPr>
          <p:cNvPr id="1049852" name="标题"/>
          <p:cNvSpPr txBox="1">
            <a:spLocks noGrp="1"/>
          </p:cNvSpPr>
          <p:nvPr>
            <p:ph type="title" idx="1"/>
            <p:custDataLst>
              <p:tags r:id="rId44"/>
            </p:custDataLst>
          </p:nvPr>
        </p:nvSpPr>
        <p:spPr>
          <a:xfrm>
            <a:off x="608400" y="458590"/>
            <a:ext cx="10969200" cy="646331"/>
          </a:xfrm>
          <a:prstGeom prst="rect"/>
          <a:noFill/>
        </p:spPr>
        <p:txBody>
          <a:bodyPr rtlCol="0" vert="horz" wrap="square">
            <a:spAutoFit/>
          </a:bodyPr>
          <a:lstStyle>
            <a:defPPr>
              <a:defRPr lang="zh-CN"/>
            </a:defPPr>
            <a:lvl1pPr algn="ctr" defTabSz="914400" eaLnBrk="1" fontAlgn="auto" hangingPunct="1" latinLnBrk="0" lvl="0" marL="0" marR="0" rtl="0">
              <a:lnSpc>
                <a:spcPct val="100000"/>
              </a:lnSpc>
              <a:buClrTx/>
              <a:buSzTx/>
              <a:buFontTx/>
              <a:buNone/>
              <a:defRPr altLang="en-US" baseline="0" b="1" cap="none" dirty="0" sz="3600" i="0" kern="1200" kumimoji="0" lang="zh-CN"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9854" name="日期占位符 2"/>
          <p:cNvSpPr>
            <a:spLocks noGrp="1"/>
          </p:cNvSpPr>
          <p:nvPr>
            <p:ph type="dt" sz="half" idx="10"/>
            <p:custDataLst>
              <p:tags r:id="rId45"/>
            </p:custDataLst>
          </p:nvPr>
        </p:nvSpPr>
        <p:spPr>
          <a:xfrm>
            <a:off x="612000" y="6314400"/>
            <a:ext cx="2700000" cy="316800"/>
          </a:xfrm>
        </p:spPr>
        <p:txBody>
          <a:bodyPr/>
          <a:p>
            <a:fld id="{760FBDFE-C587-4B4C-A407-44438C67B59E}" type="datetimeFigureOut">
              <a:rPr altLang="en-US" lang="zh-CN" smtClean="0"/>
            </a:fld>
            <a:endParaRPr altLang="en-US" lang="zh-CN"/>
          </a:p>
        </p:txBody>
      </p:sp>
      <p:sp>
        <p:nvSpPr>
          <p:cNvPr id="1049856" name="页脚占位符 3"/>
          <p:cNvSpPr>
            <a:spLocks noGrp="1"/>
          </p:cNvSpPr>
          <p:nvPr>
            <p:ph type="ftr" sz="quarter" idx="11"/>
            <p:custDataLst>
              <p:tags r:id="rId46"/>
            </p:custDataLst>
          </p:nvPr>
        </p:nvSpPr>
        <p:spPr>
          <a:xfrm>
            <a:off x="4116000" y="6314400"/>
            <a:ext cx="3960000" cy="316800"/>
          </a:xfrm>
        </p:spPr>
        <p:txBody>
          <a:bodyPr/>
          <a:p>
            <a:endParaRPr altLang="en-US" dirty="0" lang="zh-CN"/>
          </a:p>
        </p:txBody>
      </p:sp>
      <p:sp>
        <p:nvSpPr>
          <p:cNvPr id="1049858" name="灯片编号占位符 4"/>
          <p:cNvSpPr>
            <a:spLocks noGrp="1"/>
          </p:cNvSpPr>
          <p:nvPr>
            <p:ph type="sldNum" sz="quarter" idx="12"/>
            <p:custDataLst>
              <p:tags r:id="rId4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sp>
        <p:nvSpPr>
          <p:cNvPr id="1049860" name="矩形: 圆角 1"/>
          <p:cNvSpPr/>
          <p:nvPr>
            <p:custDataLst>
              <p:tags r:id="rId1"/>
            </p:custDataLst>
          </p:nvPr>
        </p:nvSpPr>
        <p:spPr>
          <a:xfrm>
            <a:off x="0" y="0"/>
            <a:ext cx="12192000" cy="6858000"/>
          </a:xfrm>
          <a:prstGeom prst="roundRect">
            <a:avLst>
              <a:gd name="adj" fmla="val 0"/>
            </a:avLst>
          </a:prstGeom>
          <a:gradFill flip="none" rotWithShape="1">
            <a:gsLst>
              <a:gs pos="0">
                <a:schemeClr val="accent2">
                  <a:lumMod val="20000"/>
                  <a:lumOff val="80000"/>
                </a:schemeClr>
              </a:gs>
              <a:gs pos="100000">
                <a:schemeClr val="accent2"/>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cs typeface="微软雅黑" panose="020B0503020204020204" pitchFamily="34" charset="-122"/>
            </a:endParaRPr>
          </a:p>
        </p:txBody>
      </p:sp>
      <p:sp>
        <p:nvSpPr>
          <p:cNvPr id="1049862" name="任意多边形: 形状 5"/>
          <p:cNvSpPr/>
          <p:nvPr>
            <p:custDataLst>
              <p:tags r:id="rId2"/>
            </p:custDataLst>
          </p:nvPr>
        </p:nvSpPr>
        <p:spPr>
          <a:xfrm>
            <a:off x="1142998" y="0"/>
            <a:ext cx="11049002" cy="6858000"/>
          </a:xfrm>
          <a:custGeom>
            <a:avLst/>
            <a:gdLst>
              <a:gd name="connsiteX0" fmla="*/ 6387353 w 11049002"/>
              <a:gd name="connsiteY0" fmla="*/ 634894 h 6858000"/>
              <a:gd name="connsiteX1" fmla="*/ 3556734 w 11049002"/>
              <a:gd name="connsiteY1" fmla="*/ 3465513 h 6858000"/>
              <a:gd name="connsiteX2" fmla="*/ 6387353 w 11049002"/>
              <a:gd name="connsiteY2" fmla="*/ 6296132 h 6858000"/>
              <a:gd name="connsiteX3" fmla="*/ 9217972 w 11049002"/>
              <a:gd name="connsiteY3" fmla="*/ 3465513 h 6858000"/>
              <a:gd name="connsiteX4" fmla="*/ 6387353 w 11049002"/>
              <a:gd name="connsiteY4" fmla="*/ 634894 h 6858000"/>
              <a:gd name="connsiteX5" fmla="*/ 1023086 w 11049002"/>
              <a:gd name="connsiteY5" fmla="*/ 0 h 6858000"/>
              <a:gd name="connsiteX6" fmla="*/ 11049002 w 11049002"/>
              <a:gd name="connsiteY6" fmla="*/ 0 h 6858000"/>
              <a:gd name="connsiteX7" fmla="*/ 11049002 w 11049002"/>
              <a:gd name="connsiteY7" fmla="*/ 6858000 h 6858000"/>
              <a:gd name="connsiteX8" fmla="*/ 976270 w 11049002"/>
              <a:gd name="connsiteY8" fmla="*/ 6858000 h 6858000"/>
              <a:gd name="connsiteX9" fmla="*/ 924719 w 11049002"/>
              <a:gd name="connsiteY9" fmla="*/ 6777588 h 6858000"/>
              <a:gd name="connsiteX10" fmla="*/ 0 w 11049002"/>
              <a:gd name="connsiteY10" fmla="*/ 3465513 h 6858000"/>
              <a:gd name="connsiteX11" fmla="*/ 924719 w 11049002"/>
              <a:gd name="connsiteY11" fmla="*/ 153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9002" h="6858000">
                <a:moveTo>
                  <a:pt x="6387353" y="634894"/>
                </a:moveTo>
                <a:cubicBezTo>
                  <a:pt x="4824045" y="634894"/>
                  <a:pt x="3556734" y="1902205"/>
                  <a:pt x="3556734" y="3465513"/>
                </a:cubicBezTo>
                <a:cubicBezTo>
                  <a:pt x="3556734" y="5028821"/>
                  <a:pt x="4824045" y="6296132"/>
                  <a:pt x="6387353" y="6296132"/>
                </a:cubicBezTo>
                <a:cubicBezTo>
                  <a:pt x="7950661" y="6296132"/>
                  <a:pt x="9217972" y="5028821"/>
                  <a:pt x="9217972" y="3465513"/>
                </a:cubicBezTo>
                <a:cubicBezTo>
                  <a:pt x="9217972" y="1902205"/>
                  <a:pt x="7950661" y="634894"/>
                  <a:pt x="6387353" y="634894"/>
                </a:cubicBezTo>
                <a:close/>
                <a:moveTo>
                  <a:pt x="1023086" y="0"/>
                </a:moveTo>
                <a:lnTo>
                  <a:pt x="11049002" y="0"/>
                </a:lnTo>
                <a:lnTo>
                  <a:pt x="11049002" y="6858000"/>
                </a:lnTo>
                <a:lnTo>
                  <a:pt x="976270" y="6858000"/>
                </a:lnTo>
                <a:lnTo>
                  <a:pt x="924719" y="6777588"/>
                </a:lnTo>
                <a:cubicBezTo>
                  <a:pt x="337916" y="5811840"/>
                  <a:pt x="0" y="4678139"/>
                  <a:pt x="0" y="3465513"/>
                </a:cubicBezTo>
                <a:cubicBezTo>
                  <a:pt x="0" y="2252888"/>
                  <a:pt x="337916" y="1119187"/>
                  <a:pt x="924719" y="153438"/>
                </a:cubicBezTo>
                <a:close/>
              </a:path>
            </a:pathLst>
          </a:cu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solidFill>
                <a:schemeClr val="tx1"/>
              </a:solidFill>
              <a:cs typeface="微软雅黑" panose="020B0503020204020204" pitchFamily="34" charset="-122"/>
            </a:endParaRPr>
          </a:p>
        </p:txBody>
      </p:sp>
      <p:pic>
        <p:nvPicPr>
          <p:cNvPr id="2097159" name="图片 258" descr="亮着灯的房子  低可信度描述已自动生成"/>
          <p:cNvPicPr>
            <a:picLocks noChangeAspect="1"/>
          </p:cNvPicPr>
          <p:nvPr>
            <p:custDataLst>
              <p:tags r:id="rId3"/>
            </p:custDataLst>
          </p:nvPr>
        </p:nvPicPr>
        <p:blipFill>
          <a:blip xmlns:r="http://schemas.openxmlformats.org/officeDocument/2006/relationships" r:embed="rId4"/>
          <a:srcRect l="11828" b="24782"/>
          <a:stretch>
            <a:fillRect/>
          </a:stretch>
        </p:blipFill>
        <p:spPr>
          <a:xfrm flipH="1">
            <a:off x="3938872" y="1225475"/>
            <a:ext cx="8253129" cy="5632525"/>
          </a:xfrm>
          <a:custGeom>
            <a:avLst/>
            <a:gdLst>
              <a:gd name="connsiteX0" fmla="*/ 8253129 w 8253129"/>
              <a:gd name="connsiteY0" fmla="*/ 0 h 5632525"/>
              <a:gd name="connsiteX1" fmla="*/ 0 w 8253129"/>
              <a:gd name="connsiteY1" fmla="*/ 0 h 5632525"/>
              <a:gd name="connsiteX2" fmla="*/ 0 w 8253129"/>
              <a:gd name="connsiteY2" fmla="*/ 5632525 h 5632525"/>
              <a:gd name="connsiteX3" fmla="*/ 8253129 w 8253129"/>
              <a:gd name="connsiteY3" fmla="*/ 5632525 h 5632525"/>
            </a:gdLst>
            <a:ahLst/>
            <a:cxnLst>
              <a:cxn ang="0">
                <a:pos x="connsiteX0" y="connsiteY0"/>
              </a:cxn>
              <a:cxn ang="0">
                <a:pos x="connsiteX1" y="connsiteY1"/>
              </a:cxn>
              <a:cxn ang="0">
                <a:pos x="connsiteX2" y="connsiteY2"/>
              </a:cxn>
              <a:cxn ang="0">
                <a:pos x="connsiteX3" y="connsiteY3"/>
              </a:cxn>
            </a:cxnLst>
            <a:rect l="l" t="t" r="r" b="b"/>
            <a:pathLst>
              <a:path w="8253129" h="5632525">
                <a:moveTo>
                  <a:pt x="8253129" y="0"/>
                </a:moveTo>
                <a:lnTo>
                  <a:pt x="0" y="0"/>
                </a:lnTo>
                <a:lnTo>
                  <a:pt x="0" y="5632525"/>
                </a:lnTo>
                <a:lnTo>
                  <a:pt x="8253129" y="5632525"/>
                </a:lnTo>
                <a:close/>
              </a:path>
            </a:pathLst>
          </a:custGeom>
        </p:spPr>
      </p:pic>
      <p:sp>
        <p:nvSpPr>
          <p:cNvPr id="1049864" name="椭圆 265"/>
          <p:cNvSpPr/>
          <p:nvPr>
            <p:custDataLst>
              <p:tags r:id="rId5"/>
            </p:custDataLst>
          </p:nvPr>
        </p:nvSpPr>
        <p:spPr>
          <a:xfrm>
            <a:off x="849884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6" name="椭圆 268"/>
          <p:cNvSpPr/>
          <p:nvPr>
            <p:custDataLst>
              <p:tags r:id="rId6"/>
            </p:custDataLst>
          </p:nvPr>
        </p:nvSpPr>
        <p:spPr>
          <a:xfrm>
            <a:off x="870902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68" name="椭圆 273"/>
          <p:cNvSpPr/>
          <p:nvPr>
            <p:custDataLst>
              <p:tags r:id="rId7"/>
            </p:custDataLst>
          </p:nvPr>
        </p:nvSpPr>
        <p:spPr>
          <a:xfrm>
            <a:off x="891984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0" name="椭圆 274"/>
          <p:cNvSpPr/>
          <p:nvPr>
            <p:custDataLst>
              <p:tags r:id="rId8"/>
            </p:custDataLst>
          </p:nvPr>
        </p:nvSpPr>
        <p:spPr>
          <a:xfrm>
            <a:off x="913003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2" name="椭圆 275"/>
          <p:cNvSpPr/>
          <p:nvPr>
            <p:custDataLst>
              <p:tags r:id="rId9"/>
            </p:custDataLst>
          </p:nvPr>
        </p:nvSpPr>
        <p:spPr>
          <a:xfrm>
            <a:off x="9340850"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4" name="椭圆 276"/>
          <p:cNvSpPr/>
          <p:nvPr>
            <p:custDataLst>
              <p:tags r:id="rId10"/>
            </p:custDataLst>
          </p:nvPr>
        </p:nvSpPr>
        <p:spPr>
          <a:xfrm>
            <a:off x="9551035" y="31813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6" name="椭圆 277"/>
          <p:cNvSpPr/>
          <p:nvPr>
            <p:custDataLst>
              <p:tags r:id="rId11"/>
            </p:custDataLst>
          </p:nvPr>
        </p:nvSpPr>
        <p:spPr>
          <a:xfrm>
            <a:off x="849884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78" name="椭圆 278"/>
          <p:cNvSpPr/>
          <p:nvPr>
            <p:custDataLst>
              <p:tags r:id="rId12"/>
            </p:custDataLst>
          </p:nvPr>
        </p:nvSpPr>
        <p:spPr>
          <a:xfrm>
            <a:off x="870902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0" name="椭圆 279"/>
          <p:cNvSpPr/>
          <p:nvPr>
            <p:custDataLst>
              <p:tags r:id="rId13"/>
            </p:custDataLst>
          </p:nvPr>
        </p:nvSpPr>
        <p:spPr>
          <a:xfrm>
            <a:off x="891984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2" name="椭圆 280"/>
          <p:cNvSpPr/>
          <p:nvPr>
            <p:custDataLst>
              <p:tags r:id="rId14"/>
            </p:custDataLst>
          </p:nvPr>
        </p:nvSpPr>
        <p:spPr>
          <a:xfrm>
            <a:off x="913003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4" name="椭圆 281"/>
          <p:cNvSpPr/>
          <p:nvPr>
            <p:custDataLst>
              <p:tags r:id="rId15"/>
            </p:custDataLst>
          </p:nvPr>
        </p:nvSpPr>
        <p:spPr>
          <a:xfrm>
            <a:off x="9340850"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6" name="椭圆 282"/>
          <p:cNvSpPr/>
          <p:nvPr>
            <p:custDataLst>
              <p:tags r:id="rId16"/>
            </p:custDataLst>
          </p:nvPr>
        </p:nvSpPr>
        <p:spPr>
          <a:xfrm>
            <a:off x="9551035" y="50228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88" name="椭圆 283"/>
          <p:cNvSpPr/>
          <p:nvPr>
            <p:custDataLst>
              <p:tags r:id="rId17"/>
            </p:custDataLst>
          </p:nvPr>
        </p:nvSpPr>
        <p:spPr>
          <a:xfrm>
            <a:off x="849884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0" name="椭圆 284"/>
          <p:cNvSpPr/>
          <p:nvPr>
            <p:custDataLst>
              <p:tags r:id="rId18"/>
            </p:custDataLst>
          </p:nvPr>
        </p:nvSpPr>
        <p:spPr>
          <a:xfrm>
            <a:off x="870902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2" name="椭圆 285"/>
          <p:cNvSpPr/>
          <p:nvPr>
            <p:custDataLst>
              <p:tags r:id="rId19"/>
            </p:custDataLst>
          </p:nvPr>
        </p:nvSpPr>
        <p:spPr>
          <a:xfrm>
            <a:off x="891984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4" name="椭圆 286"/>
          <p:cNvSpPr/>
          <p:nvPr>
            <p:custDataLst>
              <p:tags r:id="rId20"/>
            </p:custDataLst>
          </p:nvPr>
        </p:nvSpPr>
        <p:spPr>
          <a:xfrm>
            <a:off x="913003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6" name="椭圆 287"/>
          <p:cNvSpPr/>
          <p:nvPr>
            <p:custDataLst>
              <p:tags r:id="rId21"/>
            </p:custDataLst>
          </p:nvPr>
        </p:nvSpPr>
        <p:spPr>
          <a:xfrm>
            <a:off x="9340850"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898" name="椭圆 288"/>
          <p:cNvSpPr/>
          <p:nvPr>
            <p:custDataLst>
              <p:tags r:id="rId22"/>
            </p:custDataLst>
          </p:nvPr>
        </p:nvSpPr>
        <p:spPr>
          <a:xfrm>
            <a:off x="9551035" y="68580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0" name="椭圆 289"/>
          <p:cNvSpPr/>
          <p:nvPr>
            <p:custDataLst>
              <p:tags r:id="rId23"/>
            </p:custDataLst>
          </p:nvPr>
        </p:nvSpPr>
        <p:spPr>
          <a:xfrm>
            <a:off x="849884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2" name="椭圆 290"/>
          <p:cNvSpPr/>
          <p:nvPr>
            <p:custDataLst>
              <p:tags r:id="rId24"/>
            </p:custDataLst>
          </p:nvPr>
        </p:nvSpPr>
        <p:spPr>
          <a:xfrm>
            <a:off x="870902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4" name="椭圆 291"/>
          <p:cNvSpPr/>
          <p:nvPr>
            <p:custDataLst>
              <p:tags r:id="rId25"/>
            </p:custDataLst>
          </p:nvPr>
        </p:nvSpPr>
        <p:spPr>
          <a:xfrm>
            <a:off x="891984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6" name="椭圆 292"/>
          <p:cNvSpPr/>
          <p:nvPr>
            <p:custDataLst>
              <p:tags r:id="rId26"/>
            </p:custDataLst>
          </p:nvPr>
        </p:nvSpPr>
        <p:spPr>
          <a:xfrm>
            <a:off x="913003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08" name="椭圆 293"/>
          <p:cNvSpPr/>
          <p:nvPr>
            <p:custDataLst>
              <p:tags r:id="rId27"/>
            </p:custDataLst>
          </p:nvPr>
        </p:nvSpPr>
        <p:spPr>
          <a:xfrm>
            <a:off x="9340850"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0" name="椭圆 294"/>
          <p:cNvSpPr/>
          <p:nvPr>
            <p:custDataLst>
              <p:tags r:id="rId28"/>
            </p:custDataLst>
          </p:nvPr>
        </p:nvSpPr>
        <p:spPr>
          <a:xfrm>
            <a:off x="9551035" y="86995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2" name="椭圆 295"/>
          <p:cNvSpPr/>
          <p:nvPr>
            <p:custDataLst>
              <p:tags r:id="rId29"/>
            </p:custDataLst>
          </p:nvPr>
        </p:nvSpPr>
        <p:spPr>
          <a:xfrm>
            <a:off x="849884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4" name="椭圆 296"/>
          <p:cNvSpPr/>
          <p:nvPr>
            <p:custDataLst>
              <p:tags r:id="rId30"/>
            </p:custDataLst>
          </p:nvPr>
        </p:nvSpPr>
        <p:spPr>
          <a:xfrm>
            <a:off x="870902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6" name="椭圆 297"/>
          <p:cNvSpPr/>
          <p:nvPr>
            <p:custDataLst>
              <p:tags r:id="rId31"/>
            </p:custDataLst>
          </p:nvPr>
        </p:nvSpPr>
        <p:spPr>
          <a:xfrm>
            <a:off x="891984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18" name="椭圆 298"/>
          <p:cNvSpPr/>
          <p:nvPr>
            <p:custDataLst>
              <p:tags r:id="rId32"/>
            </p:custDataLst>
          </p:nvPr>
        </p:nvSpPr>
        <p:spPr>
          <a:xfrm>
            <a:off x="913003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0" name="椭圆 299"/>
          <p:cNvSpPr/>
          <p:nvPr>
            <p:custDataLst>
              <p:tags r:id="rId33"/>
            </p:custDataLst>
          </p:nvPr>
        </p:nvSpPr>
        <p:spPr>
          <a:xfrm>
            <a:off x="9340850"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2" name="椭圆 300"/>
          <p:cNvSpPr/>
          <p:nvPr>
            <p:custDataLst>
              <p:tags r:id="rId34"/>
            </p:custDataLst>
          </p:nvPr>
        </p:nvSpPr>
        <p:spPr>
          <a:xfrm>
            <a:off x="9551035" y="1053465"/>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24" name="任意多边形: 形状 301"/>
          <p:cNvSpPr/>
          <p:nvPr>
            <p:custDataLst>
              <p:tags r:id="rId35"/>
            </p:custDataLst>
          </p:nvPr>
        </p:nvSpPr>
        <p:spPr>
          <a:xfrm>
            <a:off x="850328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6" name="任意多边形: 形状 302"/>
          <p:cNvSpPr/>
          <p:nvPr>
            <p:custDataLst>
              <p:tags r:id="rId36"/>
            </p:custDataLst>
          </p:nvPr>
        </p:nvSpPr>
        <p:spPr>
          <a:xfrm>
            <a:off x="871347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28" name="任意多边形: 形状 303"/>
          <p:cNvSpPr/>
          <p:nvPr>
            <p:custDataLst>
              <p:tags r:id="rId37"/>
            </p:custDataLst>
          </p:nvPr>
        </p:nvSpPr>
        <p:spPr>
          <a:xfrm>
            <a:off x="892429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0" name="任意多边形: 形状 304"/>
          <p:cNvSpPr/>
          <p:nvPr>
            <p:custDataLst>
              <p:tags r:id="rId38"/>
            </p:custDataLst>
          </p:nvPr>
        </p:nvSpPr>
        <p:spPr>
          <a:xfrm>
            <a:off x="913447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2" name="任意多边形: 形状 305"/>
          <p:cNvSpPr/>
          <p:nvPr>
            <p:custDataLst>
              <p:tags r:id="rId39"/>
            </p:custDataLst>
          </p:nvPr>
        </p:nvSpPr>
        <p:spPr>
          <a:xfrm>
            <a:off x="9345295"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4" name="任意多边形: 形状 306"/>
          <p:cNvSpPr/>
          <p:nvPr>
            <p:custDataLst>
              <p:tags r:id="rId40"/>
            </p:custDataLst>
          </p:nvPr>
        </p:nvSpPr>
        <p:spPr>
          <a:xfrm>
            <a:off x="9555480" y="0"/>
            <a:ext cx="90170" cy="50165"/>
          </a:xfrm>
          <a:custGeom>
            <a:avLst/>
            <a:gdLst>
              <a:gd name="connsiteX0" fmla="*/ 2084 w 90432"/>
              <a:gd name="connsiteY0" fmla="*/ 0 h 50248"/>
              <a:gd name="connsiteX1" fmla="*/ 88348 w 90432"/>
              <a:gd name="connsiteY1" fmla="*/ 0 h 50248"/>
              <a:gd name="connsiteX2" fmla="*/ 90432 w 90432"/>
              <a:gd name="connsiteY2" fmla="*/ 5032 h 50248"/>
              <a:gd name="connsiteX3" fmla="*/ 45216 w 90432"/>
              <a:gd name="connsiteY3" fmla="*/ 50248 h 50248"/>
              <a:gd name="connsiteX4" fmla="*/ 0 w 90432"/>
              <a:gd name="connsiteY4" fmla="*/ 5032 h 5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32" h="50248">
                <a:moveTo>
                  <a:pt x="2084" y="0"/>
                </a:moveTo>
                <a:lnTo>
                  <a:pt x="88348" y="0"/>
                </a:lnTo>
                <a:lnTo>
                  <a:pt x="90432" y="5032"/>
                </a:lnTo>
                <a:cubicBezTo>
                  <a:pt x="90432" y="30004"/>
                  <a:pt x="70188" y="50248"/>
                  <a:pt x="45216" y="50248"/>
                </a:cubicBezTo>
                <a:cubicBezTo>
                  <a:pt x="20244" y="50248"/>
                  <a:pt x="0" y="30004"/>
                  <a:pt x="0" y="5032"/>
                </a:cubicBezTo>
                <a:close/>
              </a:path>
            </a:pathLst>
          </a:custGeom>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fontScale="25000" lnSpcReduction="20000"/>
          </a:bodyPr>
          <a:p>
            <a:pPr algn="ctr"/>
            <a:endParaRPr altLang="en-US" lang="zh-CN">
              <a:cs typeface="微软雅黑" panose="020B0503020204020204" pitchFamily="34" charset="-122"/>
            </a:endParaRPr>
          </a:p>
        </p:txBody>
      </p:sp>
      <p:sp>
        <p:nvSpPr>
          <p:cNvPr id="1049936" name="椭圆 307"/>
          <p:cNvSpPr/>
          <p:nvPr>
            <p:custDataLst>
              <p:tags r:id="rId41"/>
            </p:custDataLst>
          </p:nvPr>
        </p:nvSpPr>
        <p:spPr>
          <a:xfrm>
            <a:off x="850328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38" name="椭圆 308"/>
          <p:cNvSpPr/>
          <p:nvPr>
            <p:custDataLst>
              <p:tags r:id="rId42"/>
            </p:custDataLst>
          </p:nvPr>
        </p:nvSpPr>
        <p:spPr>
          <a:xfrm>
            <a:off x="871347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0" name="椭圆 309"/>
          <p:cNvSpPr/>
          <p:nvPr>
            <p:custDataLst>
              <p:tags r:id="rId43"/>
            </p:custDataLst>
          </p:nvPr>
        </p:nvSpPr>
        <p:spPr>
          <a:xfrm>
            <a:off x="892429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2" name="椭圆 310"/>
          <p:cNvSpPr/>
          <p:nvPr>
            <p:custDataLst>
              <p:tags r:id="rId44"/>
            </p:custDataLst>
          </p:nvPr>
        </p:nvSpPr>
        <p:spPr>
          <a:xfrm>
            <a:off x="913447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4" name="椭圆 311"/>
          <p:cNvSpPr/>
          <p:nvPr>
            <p:custDataLst>
              <p:tags r:id="rId45"/>
            </p:custDataLst>
          </p:nvPr>
        </p:nvSpPr>
        <p:spPr>
          <a:xfrm>
            <a:off x="9345295"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6" name="椭圆 312"/>
          <p:cNvSpPr/>
          <p:nvPr>
            <p:custDataLst>
              <p:tags r:id="rId46"/>
            </p:custDataLst>
          </p:nvPr>
        </p:nvSpPr>
        <p:spPr>
          <a:xfrm>
            <a:off x="9555480" y="143510"/>
            <a:ext cx="90170" cy="90170"/>
          </a:xfrm>
          <a:prstGeom prst="ellipse"/>
          <a:solidFill>
            <a:schemeClr val="accent2">
              <a:alpha val="49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48" name="椭圆 314"/>
          <p:cNvSpPr/>
          <p:nvPr>
            <p:custDataLst>
              <p:tags r:id="rId47"/>
            </p:custDataLst>
          </p:nvPr>
        </p:nvSpPr>
        <p:spPr>
          <a:xfrm rot="5400000">
            <a:off x="151257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0" name="椭圆 315"/>
          <p:cNvSpPr/>
          <p:nvPr>
            <p:custDataLst>
              <p:tags r:id="rId48"/>
            </p:custDataLst>
          </p:nvPr>
        </p:nvSpPr>
        <p:spPr>
          <a:xfrm rot="5400000">
            <a:off x="151257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2" name="椭圆 316"/>
          <p:cNvSpPr/>
          <p:nvPr>
            <p:custDataLst>
              <p:tags r:id="rId49"/>
            </p:custDataLst>
          </p:nvPr>
        </p:nvSpPr>
        <p:spPr>
          <a:xfrm rot="5400000">
            <a:off x="151257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4" name="椭圆 317"/>
          <p:cNvSpPr/>
          <p:nvPr>
            <p:custDataLst>
              <p:tags r:id="rId50"/>
            </p:custDataLst>
          </p:nvPr>
        </p:nvSpPr>
        <p:spPr>
          <a:xfrm rot="5400000">
            <a:off x="151257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6" name="椭圆 318"/>
          <p:cNvSpPr/>
          <p:nvPr>
            <p:custDataLst>
              <p:tags r:id="rId51"/>
            </p:custDataLst>
          </p:nvPr>
        </p:nvSpPr>
        <p:spPr>
          <a:xfrm rot="5400000">
            <a:off x="132842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58" name="椭圆 319"/>
          <p:cNvSpPr/>
          <p:nvPr>
            <p:custDataLst>
              <p:tags r:id="rId52"/>
            </p:custDataLst>
          </p:nvPr>
        </p:nvSpPr>
        <p:spPr>
          <a:xfrm rot="5400000">
            <a:off x="132842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0" name="椭圆 320"/>
          <p:cNvSpPr/>
          <p:nvPr>
            <p:custDataLst>
              <p:tags r:id="rId53"/>
            </p:custDataLst>
          </p:nvPr>
        </p:nvSpPr>
        <p:spPr>
          <a:xfrm rot="5400000">
            <a:off x="132842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2" name="椭圆 321"/>
          <p:cNvSpPr/>
          <p:nvPr>
            <p:custDataLst>
              <p:tags r:id="rId54"/>
            </p:custDataLst>
          </p:nvPr>
        </p:nvSpPr>
        <p:spPr>
          <a:xfrm rot="5400000">
            <a:off x="132842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4" name="椭圆 322"/>
          <p:cNvSpPr/>
          <p:nvPr>
            <p:custDataLst>
              <p:tags r:id="rId55"/>
            </p:custDataLst>
          </p:nvPr>
        </p:nvSpPr>
        <p:spPr>
          <a:xfrm rot="5400000">
            <a:off x="114490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6" name="椭圆 323"/>
          <p:cNvSpPr/>
          <p:nvPr>
            <p:custDataLst>
              <p:tags r:id="rId56"/>
            </p:custDataLst>
          </p:nvPr>
        </p:nvSpPr>
        <p:spPr>
          <a:xfrm rot="5400000">
            <a:off x="114490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68" name="椭圆 324"/>
          <p:cNvSpPr/>
          <p:nvPr>
            <p:custDataLst>
              <p:tags r:id="rId57"/>
            </p:custDataLst>
          </p:nvPr>
        </p:nvSpPr>
        <p:spPr>
          <a:xfrm rot="5400000">
            <a:off x="114490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0" name="椭圆 325"/>
          <p:cNvSpPr/>
          <p:nvPr>
            <p:custDataLst>
              <p:tags r:id="rId58"/>
            </p:custDataLst>
          </p:nvPr>
        </p:nvSpPr>
        <p:spPr>
          <a:xfrm rot="5400000">
            <a:off x="114490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2" name="椭圆 326"/>
          <p:cNvSpPr/>
          <p:nvPr>
            <p:custDataLst>
              <p:tags r:id="rId59"/>
            </p:custDataLst>
          </p:nvPr>
        </p:nvSpPr>
        <p:spPr>
          <a:xfrm rot="5400000">
            <a:off x="960755"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4" name="椭圆 327"/>
          <p:cNvSpPr/>
          <p:nvPr>
            <p:custDataLst>
              <p:tags r:id="rId60"/>
            </p:custDataLst>
          </p:nvPr>
        </p:nvSpPr>
        <p:spPr>
          <a:xfrm rot="5400000">
            <a:off x="960755"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6" name="椭圆 328"/>
          <p:cNvSpPr/>
          <p:nvPr>
            <p:custDataLst>
              <p:tags r:id="rId61"/>
            </p:custDataLst>
          </p:nvPr>
        </p:nvSpPr>
        <p:spPr>
          <a:xfrm rot="5400000">
            <a:off x="960755"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78" name="椭圆 329"/>
          <p:cNvSpPr/>
          <p:nvPr>
            <p:custDataLst>
              <p:tags r:id="rId62"/>
            </p:custDataLst>
          </p:nvPr>
        </p:nvSpPr>
        <p:spPr>
          <a:xfrm rot="5400000">
            <a:off x="960755"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0" name="椭圆 330"/>
          <p:cNvSpPr/>
          <p:nvPr>
            <p:custDataLst>
              <p:tags r:id="rId63"/>
            </p:custDataLst>
          </p:nvPr>
        </p:nvSpPr>
        <p:spPr>
          <a:xfrm rot="5400000">
            <a:off x="777240" y="607187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2" name="椭圆 331"/>
          <p:cNvSpPr/>
          <p:nvPr>
            <p:custDataLst>
              <p:tags r:id="rId64"/>
            </p:custDataLst>
          </p:nvPr>
        </p:nvSpPr>
        <p:spPr>
          <a:xfrm rot="5400000">
            <a:off x="777240" y="628205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4" name="椭圆 332"/>
          <p:cNvSpPr/>
          <p:nvPr>
            <p:custDataLst>
              <p:tags r:id="rId65"/>
            </p:custDataLst>
          </p:nvPr>
        </p:nvSpPr>
        <p:spPr>
          <a:xfrm rot="5400000">
            <a:off x="777240" y="649287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6" name="椭圆 333"/>
          <p:cNvSpPr/>
          <p:nvPr>
            <p:custDataLst>
              <p:tags r:id="rId66"/>
            </p:custDataLst>
          </p:nvPr>
        </p:nvSpPr>
        <p:spPr>
          <a:xfrm rot="5400000">
            <a:off x="777240" y="670369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88" name="椭圆 334"/>
          <p:cNvSpPr/>
          <p:nvPr>
            <p:custDataLst>
              <p:tags r:id="rId67"/>
            </p:custDataLst>
          </p:nvPr>
        </p:nvSpPr>
        <p:spPr>
          <a:xfrm rot="5400000">
            <a:off x="242252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0" name="椭圆 335"/>
          <p:cNvSpPr/>
          <p:nvPr>
            <p:custDataLst>
              <p:tags r:id="rId68"/>
            </p:custDataLst>
          </p:nvPr>
        </p:nvSpPr>
        <p:spPr>
          <a:xfrm rot="5400000">
            <a:off x="242252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2" name="椭圆 336"/>
          <p:cNvSpPr/>
          <p:nvPr>
            <p:custDataLst>
              <p:tags r:id="rId69"/>
            </p:custDataLst>
          </p:nvPr>
        </p:nvSpPr>
        <p:spPr>
          <a:xfrm rot="5400000">
            <a:off x="242252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4" name="椭圆 337"/>
          <p:cNvSpPr/>
          <p:nvPr>
            <p:custDataLst>
              <p:tags r:id="rId70"/>
            </p:custDataLst>
          </p:nvPr>
        </p:nvSpPr>
        <p:spPr>
          <a:xfrm rot="5400000">
            <a:off x="242252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6" name="椭圆 338"/>
          <p:cNvSpPr/>
          <p:nvPr>
            <p:custDataLst>
              <p:tags r:id="rId71"/>
            </p:custDataLst>
          </p:nvPr>
        </p:nvSpPr>
        <p:spPr>
          <a:xfrm rot="5400000">
            <a:off x="223837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49998" name="椭圆 339"/>
          <p:cNvSpPr/>
          <p:nvPr>
            <p:custDataLst>
              <p:tags r:id="rId72"/>
            </p:custDataLst>
          </p:nvPr>
        </p:nvSpPr>
        <p:spPr>
          <a:xfrm rot="5400000">
            <a:off x="223837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0" name="椭圆 340"/>
          <p:cNvSpPr/>
          <p:nvPr>
            <p:custDataLst>
              <p:tags r:id="rId73"/>
            </p:custDataLst>
          </p:nvPr>
        </p:nvSpPr>
        <p:spPr>
          <a:xfrm rot="5400000">
            <a:off x="223837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2" name="椭圆 341"/>
          <p:cNvSpPr/>
          <p:nvPr>
            <p:custDataLst>
              <p:tags r:id="rId74"/>
            </p:custDataLst>
          </p:nvPr>
        </p:nvSpPr>
        <p:spPr>
          <a:xfrm rot="5400000">
            <a:off x="223837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4" name="椭圆 342"/>
          <p:cNvSpPr/>
          <p:nvPr>
            <p:custDataLst>
              <p:tags r:id="rId75"/>
            </p:custDataLst>
          </p:nvPr>
        </p:nvSpPr>
        <p:spPr>
          <a:xfrm rot="5400000">
            <a:off x="205486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6" name="椭圆 343"/>
          <p:cNvSpPr/>
          <p:nvPr>
            <p:custDataLst>
              <p:tags r:id="rId76"/>
            </p:custDataLst>
          </p:nvPr>
        </p:nvSpPr>
        <p:spPr>
          <a:xfrm rot="5400000">
            <a:off x="205486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08" name="椭圆 344"/>
          <p:cNvSpPr/>
          <p:nvPr>
            <p:custDataLst>
              <p:tags r:id="rId77"/>
            </p:custDataLst>
          </p:nvPr>
        </p:nvSpPr>
        <p:spPr>
          <a:xfrm rot="5400000">
            <a:off x="205486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0" name="椭圆 345"/>
          <p:cNvSpPr/>
          <p:nvPr>
            <p:custDataLst>
              <p:tags r:id="rId78"/>
            </p:custDataLst>
          </p:nvPr>
        </p:nvSpPr>
        <p:spPr>
          <a:xfrm rot="5400000">
            <a:off x="205486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2" name="椭圆 346"/>
          <p:cNvSpPr/>
          <p:nvPr>
            <p:custDataLst>
              <p:tags r:id="rId79"/>
            </p:custDataLst>
          </p:nvPr>
        </p:nvSpPr>
        <p:spPr>
          <a:xfrm rot="5400000">
            <a:off x="1870710"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4" name="椭圆 347"/>
          <p:cNvSpPr/>
          <p:nvPr>
            <p:custDataLst>
              <p:tags r:id="rId80"/>
            </p:custDataLst>
          </p:nvPr>
        </p:nvSpPr>
        <p:spPr>
          <a:xfrm rot="5400000">
            <a:off x="1870710"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6" name="椭圆 348"/>
          <p:cNvSpPr/>
          <p:nvPr>
            <p:custDataLst>
              <p:tags r:id="rId81"/>
            </p:custDataLst>
          </p:nvPr>
        </p:nvSpPr>
        <p:spPr>
          <a:xfrm rot="5400000">
            <a:off x="1870710"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18" name="椭圆 349"/>
          <p:cNvSpPr/>
          <p:nvPr>
            <p:custDataLst>
              <p:tags r:id="rId82"/>
            </p:custDataLst>
          </p:nvPr>
        </p:nvSpPr>
        <p:spPr>
          <a:xfrm rot="5400000">
            <a:off x="1870710"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0" name="椭圆 350"/>
          <p:cNvSpPr/>
          <p:nvPr>
            <p:custDataLst>
              <p:tags r:id="rId83"/>
            </p:custDataLst>
          </p:nvPr>
        </p:nvSpPr>
        <p:spPr>
          <a:xfrm rot="5400000">
            <a:off x="1687195" y="607631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2" name="椭圆 351"/>
          <p:cNvSpPr/>
          <p:nvPr>
            <p:custDataLst>
              <p:tags r:id="rId84"/>
            </p:custDataLst>
          </p:nvPr>
        </p:nvSpPr>
        <p:spPr>
          <a:xfrm rot="5400000">
            <a:off x="1687195" y="6287135"/>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4" name="椭圆 352"/>
          <p:cNvSpPr/>
          <p:nvPr>
            <p:custDataLst>
              <p:tags r:id="rId85"/>
            </p:custDataLst>
          </p:nvPr>
        </p:nvSpPr>
        <p:spPr>
          <a:xfrm rot="5400000">
            <a:off x="1687195" y="649732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6" name="椭圆 353"/>
          <p:cNvSpPr/>
          <p:nvPr>
            <p:custDataLst>
              <p:tags r:id="rId86"/>
            </p:custDataLst>
          </p:nvPr>
        </p:nvSpPr>
        <p:spPr>
          <a:xfrm rot="5400000">
            <a:off x="1687195" y="6708140"/>
            <a:ext cx="90170" cy="90170"/>
          </a:xfrm>
          <a:prstGeom prst="ellipse"/>
          <a:solidFill>
            <a:schemeClr val="accent2">
              <a:alpha val="1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cs typeface="微软雅黑" panose="020B0503020204020204" pitchFamily="34" charset="-122"/>
            </a:endParaRPr>
          </a:p>
        </p:txBody>
      </p:sp>
      <p:sp>
        <p:nvSpPr>
          <p:cNvPr id="1050028" name="标题"/>
          <p:cNvSpPr txBox="1">
            <a:spLocks noGrp="1"/>
          </p:cNvSpPr>
          <p:nvPr>
            <p:ph type="title" idx="2" hasCustomPrompt="1"/>
            <p:custDataLst>
              <p:tags r:id="rId87"/>
            </p:custDataLst>
          </p:nvPr>
        </p:nvSpPr>
        <p:spPr>
          <a:xfrm>
            <a:off x="1856740" y="1411605"/>
            <a:ext cx="5520055" cy="1870075"/>
          </a:xfrm>
          <a:prstGeom prst="rect"/>
          <a:noFill/>
        </p:spPr>
        <p:txBody>
          <a:bodyPr anchor="b" anchorCtr="0" bIns="45720" lIns="91440" rIns="91440" rtlCol="0" tIns="45720" vert="horz" wrap="none">
            <a:normAutofit/>
          </a:bodyPr>
          <a:lstStyle>
            <a:defPPr>
              <a:defRPr lang="zh-CN"/>
            </a:defPPr>
            <a:lvl1pPr algn="l" defTabSz="914400" eaLnBrk="1" fontAlgn="auto" hangingPunct="1" latinLnBrk="0" lvl="0" marL="0" marR="0" rtl="0">
              <a:lnSpc>
                <a:spcPct val="100000"/>
              </a:lnSpc>
              <a:buClrTx/>
              <a:buSzTx/>
              <a:buFontTx/>
              <a:buNone/>
              <a:defRPr altLang="en-US" baseline="0" b="1" cap="none" dirty="0" sz="6600" i="0" kern="1200" kumimoji="0" lang="zh-CN" noProof="1" normalizeH="0" spc="0" strike="noStrike" u="none">
                <a:gradFill flip="none" rotWithShape="1">
                  <a:gsLst>
                    <a:gs pos="0">
                      <a:schemeClr val="accent1"/>
                    </a:gs>
                    <a:gs pos="100000">
                      <a:schemeClr val="accent2"/>
                    </a:gs>
                  </a:gsLst>
                  <a:lin ang="10800000" scaled="1"/>
                </a:gradFill>
                <a:latin typeface="+mj-ea"/>
                <a:ea typeface="+mj-ea"/>
                <a:cs typeface="微软雅黑" panose="020B0503020204020204" pitchFamily="34" charset="-122"/>
                <a:sym typeface="+mn-ea"/>
              </a:defRPr>
            </a:lvl1pPr>
          </a:lstStyle>
          <a:p>
            <a:pPr algn="l" lvl="0">
              <a:buClrTx/>
              <a:buSzTx/>
              <a:buFontTx/>
            </a:pPr>
            <a:r>
              <a:rPr dirty="0">
                <a:sym typeface="+mn-ea"/>
              </a:rPr>
              <a:t>单击编辑标题</a:t>
            </a:r>
            <a:endParaRPr dirty="0">
              <a:sym typeface="+mn-ea"/>
            </a:endParaRPr>
          </a:p>
        </p:txBody>
      </p:sp>
      <p:sp>
        <p:nvSpPr>
          <p:cNvPr id="1050030" name="署名"/>
          <p:cNvSpPr>
            <a:spLocks noGrp="1"/>
          </p:cNvSpPr>
          <p:nvPr>
            <p:ph type="body" idx="1" hasCustomPrompt="1"/>
            <p:custDataLst>
              <p:tags r:id="rId88"/>
            </p:custDataLst>
          </p:nvPr>
        </p:nvSpPr>
        <p:spPr>
          <a:xfrm>
            <a:off x="1971040" y="3584575"/>
            <a:ext cx="2402205" cy="483235"/>
          </a:xfrm>
          <a:prstGeom prst="roundRect">
            <a:avLst>
              <a:gd name="adj" fmla="val 20105"/>
            </a:avLst>
          </a:prstGeom>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tlCol="0" spcCol="0" tIns="45720" vert="horz" vertOverflow="overflow" wrap="square">
            <a:normAutofit/>
          </a:bodyPr>
          <a:lstStyle>
            <a:lvl1pPr algn="ctr" defTabSz="914400" eaLnBrk="1" fontAlgn="auto" hangingPunct="1" latinLnBrk="0" lvl="0" marL="0" marR="0" rtl="0">
              <a:lnSpc>
                <a:spcPct val="100000"/>
              </a:lnSpc>
              <a:buClrTx/>
              <a:buSzTx/>
              <a:buFontTx/>
              <a:buNone/>
              <a:defRPr altLang="en-US" baseline="0" b="0" cap="none" sz="1800" i="0" kern="1200" kumimoji="0" lang="zh-CN" noProof="1" normalizeH="0" spc="0" strike="noStrike" u="none">
                <a:solidFill>
                  <a:schemeClr val="lt1">
                    <a:lumMod val="100000"/>
                  </a:schemeClr>
                </a:solidFill>
                <a:latin typeface="+mn-lt"/>
                <a:ea typeface="+mn-ea"/>
                <a:cs typeface="微软雅黑" panose="020B0503020204020204" pitchFamily="34" charset="-122"/>
                <a:sym typeface="+mn-ea"/>
              </a:defRPr>
            </a:lvl1pPr>
          </a:lstStyle>
          <a:p>
            <a:pPr algn="ctr" lvl="0">
              <a:buClrTx/>
              <a:buSzTx/>
              <a:buFontTx/>
            </a:pPr>
            <a:r>
              <a:rPr dirty="0">
                <a:sym typeface="+mn-ea"/>
              </a:rPr>
              <a:t>单击此处编辑文本</a:t>
            </a:r>
            <a:endParaRPr dirty="0">
              <a:sym typeface="+mn-ea"/>
            </a:endParaRPr>
          </a:p>
        </p:txBody>
      </p:sp>
      <p:sp>
        <p:nvSpPr>
          <p:cNvPr id="1050032" name="日期占位符 3"/>
          <p:cNvSpPr>
            <a:spLocks noGrp="1"/>
          </p:cNvSpPr>
          <p:nvPr>
            <p:ph type="dt" sz="half" idx="10"/>
            <p:custDataLst>
              <p:tags r:id="rId89"/>
            </p:custDataLst>
          </p:nvPr>
        </p:nvSpPr>
        <p:spPr>
          <a:xfrm>
            <a:off x="612000" y="6314400"/>
            <a:ext cx="2700000" cy="316800"/>
          </a:xfrm>
        </p:spPr>
        <p:txBody>
          <a:bodyPr>
            <a:normAutofit/>
          </a:bodyPr>
          <a:p>
            <a:fld id="{760FBDFE-C587-4B4C-A407-44438C67B59E}" type="datetimeFigureOut">
              <a:rPr altLang="en-US" lang="zh-CN" smtClean="0"/>
            </a:fld>
            <a:endParaRPr altLang="en-US" lang="zh-CN"/>
          </a:p>
        </p:txBody>
      </p:sp>
      <p:sp>
        <p:nvSpPr>
          <p:cNvPr id="1050034" name="页脚占位符 4"/>
          <p:cNvSpPr>
            <a:spLocks noGrp="1"/>
          </p:cNvSpPr>
          <p:nvPr>
            <p:ph type="ftr" sz="quarter" idx="11"/>
            <p:custDataLst>
              <p:tags r:id="rId90"/>
            </p:custDataLst>
          </p:nvPr>
        </p:nvSpPr>
        <p:spPr>
          <a:xfrm>
            <a:off x="4116000" y="6314400"/>
            <a:ext cx="3960000" cy="316800"/>
          </a:xfrm>
        </p:spPr>
        <p:txBody>
          <a:bodyPr>
            <a:normAutofit/>
          </a:bodyPr>
          <a:p>
            <a:endParaRPr altLang="en-US" dirty="0" lang="zh-CN"/>
          </a:p>
        </p:txBody>
      </p:sp>
      <p:sp>
        <p:nvSpPr>
          <p:cNvPr id="1050036" name="灯片编号占位符 5"/>
          <p:cNvSpPr>
            <a:spLocks noGrp="1"/>
          </p:cNvSpPr>
          <p:nvPr>
            <p:ph type="sldNum" sz="quarter" idx="12"/>
            <p:custDataLst>
              <p:tags r:id="rId91"/>
            </p:custDataLst>
          </p:nvPr>
        </p:nvSpPr>
        <p:spPr>
          <a:xfrm>
            <a:off x="8877600" y="6314400"/>
            <a:ext cx="2700000" cy="316800"/>
          </a:xfrm>
        </p:spPr>
        <p:txBody>
          <a:bodyPr>
            <a:normAutofit/>
          </a:bodyPr>
          <a:p>
            <a:fld id="{49AE70B2-8BF9-45C0-BB95-33D1B9D3A854}" type="slidenum">
              <a:rPr altLang="en-US" lang="zh-CN" smtClean="0"/>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649.xml"/><Relationship Id="rId13" Type="http://schemas.openxmlformats.org/officeDocument/2006/relationships/tags" Target="../tags/tag650.xml"/><Relationship Id="rId14" Type="http://schemas.openxmlformats.org/officeDocument/2006/relationships/tags" Target="../tags/tag651.xml"/><Relationship Id="rId15" Type="http://schemas.openxmlformats.org/officeDocument/2006/relationships/tags" Target="../tags/tag652.xml"/><Relationship Id="rId16" Type="http://schemas.openxmlformats.org/officeDocument/2006/relationships/tags" Target="../tags/tag653.xml"/><Relationship Id="rId17" Type="http://schemas.openxmlformats.org/officeDocument/2006/relationships/tags" Target="../tags/tag654.xml"/><Relationship Id="rId18" Type="http://schemas.openxmlformats.org/officeDocument/2006/relationships/tags" Target="../tags/tag655.xml"/><Relationship Id="rId19" Type="http://schemas.openxmlformats.org/officeDocument/2006/relationships/tags" Target="../tags/tag656.xml"/><Relationship Id="rId20" Type="http://schemas.openxmlformats.org/officeDocument/2006/relationships/tags" Target="../tags/tag657.xml"/><Relationship Id="rId21" Type="http://schemas.openxmlformats.org/officeDocument/2006/relationships/tags" Target="../tags/tag658.xml"/><Relationship Id="rId22" Type="http://schemas.openxmlformats.org/officeDocument/2006/relationships/tags" Target="../tags/tag659.xml"/><Relationship Id="rId23" Type="http://schemas.openxmlformats.org/officeDocument/2006/relationships/tags" Target="../tags/tag660.xml"/><Relationship Id="rId24" Type="http://schemas.openxmlformats.org/officeDocument/2006/relationships/tags" Target="../tags/tag661.xml"/><Relationship Id="rId25" Type="http://schemas.openxmlformats.org/officeDocument/2006/relationships/tags" Target="../tags/tag662.xml"/><Relationship Id="rId26" Type="http://schemas.openxmlformats.org/officeDocument/2006/relationships/tags" Target="../tags/tag663.xml"/><Relationship Id="rId27" Type="http://schemas.openxmlformats.org/officeDocument/2006/relationships/tags" Target="../tags/tag664.xml"/><Relationship Id="rId28" Type="http://schemas.openxmlformats.org/officeDocument/2006/relationships/tags" Target="../tags/tag665.xml"/><Relationship Id="rId29" Type="http://schemas.openxmlformats.org/officeDocument/2006/relationships/tags" Target="../tags/tag666.xml"/><Relationship Id="rId30" Type="http://schemas.openxmlformats.org/officeDocument/2006/relationships/tags" Target="../tags/tag667.xml"/><Relationship Id="rId31" Type="http://schemas.openxmlformats.org/officeDocument/2006/relationships/tags" Target="../tags/tag668.xml"/><Relationship Id="rId32" Type="http://schemas.openxmlformats.org/officeDocument/2006/relationships/tags" Target="../tags/tag669.xml"/><Relationship Id="rId33" Type="http://schemas.openxmlformats.org/officeDocument/2006/relationships/tags" Target="../tags/tag670.xml"/><Relationship Id="rId34" Type="http://schemas.openxmlformats.org/officeDocument/2006/relationships/tags" Target="../tags/tag671.xml"/><Relationship Id="rId35" Type="http://schemas.openxmlformats.org/officeDocument/2006/relationships/tags" Target="../tags/tag672.xml"/><Relationship Id="rId36" Type="http://schemas.openxmlformats.org/officeDocument/2006/relationships/tags" Target="../tags/tag673.xml"/><Relationship Id="rId37" Type="http://schemas.openxmlformats.org/officeDocument/2006/relationships/tags" Target="../tags/tag674.xml"/><Relationship Id="rId38" Type="http://schemas.openxmlformats.org/officeDocument/2006/relationships/tags" Target="../tags/tag675.xml"/><Relationship Id="rId39" Type="http://schemas.openxmlformats.org/officeDocument/2006/relationships/tags" Target="../tags/tag676.xml"/><Relationship Id="rId40" Type="http://schemas.openxmlformats.org/officeDocument/2006/relationships/tags" Target="../tags/tag677.xml"/><Relationship Id="rId41" Type="http://schemas.openxmlformats.org/officeDocument/2006/relationships/tags" Target="../tags/tag678.xml"/><Relationship Id="rId42" Type="http://schemas.openxmlformats.org/officeDocument/2006/relationships/tags" Target="../tags/tag679.xml"/><Relationship Id="rId43" Type="http://schemas.openxmlformats.org/officeDocument/2006/relationships/tags" Target="../tags/tag680.xml"/><Relationship Id="rId44" Type="http://schemas.openxmlformats.org/officeDocument/2006/relationships/tags" Target="../tags/tag681.xml"/><Relationship Id="rId45" Type="http://schemas.openxmlformats.org/officeDocument/2006/relationships/tags" Target="../tags/tag682.xml"/><Relationship Id="rId46" Type="http://schemas.openxmlformats.org/officeDocument/2006/relationships/tags" Target="../tags/tag683.xml"/><Relationship Id="rId47" Type="http://schemas.openxmlformats.org/officeDocument/2006/relationships/tags" Target="../tags/tag684.xml"/><Relationship Id="rId48" Type="http://schemas.openxmlformats.org/officeDocument/2006/relationships/tags" Target="../tags/tag685.xml"/><Relationship Id="rId49" Type="http://schemas.openxmlformats.org/officeDocument/2006/relationships/tags" Target="../tags/tag686.xml"/><Relationship Id="rId50" Type="http://schemas.openxmlformats.org/officeDocument/2006/relationships/tags" Target="../tags/tag687.xml"/><Relationship Id="rId51" Type="http://schemas.openxmlformats.org/officeDocument/2006/relationships/tags" Target="../tags/tag688.xml"/><Relationship Id="rId52" Type="http://schemas.openxmlformats.org/officeDocument/2006/relationships/tags" Target="../tags/tag689.xml"/><Relationship Id="rId53" Type="http://schemas.openxmlformats.org/officeDocument/2006/relationships/tags" Target="../tags/tag690.xml"/><Relationship Id="rId54" Type="http://schemas.openxmlformats.org/officeDocument/2006/relationships/tags" Target="../tags/tag691.xml"/><Relationship Id="rId55" Type="http://schemas.openxmlformats.org/officeDocument/2006/relationships/tags" Target="../tags/tag692.xml"/><Relationship Id="rId56" Type="http://schemas.openxmlformats.org/officeDocument/2006/relationships/tags" Target="../tags/tag693.xml"/><Relationship Id="rId57" Type="http://schemas.openxmlformats.org/officeDocument/2006/relationships/tags" Target="../tags/tag694.xml"/><Relationship Id="rId58" Type="http://schemas.openxmlformats.org/officeDocument/2006/relationships/tags" Target="../tags/tag695.xml"/><Relationship Id="rId59" Type="http://schemas.openxmlformats.org/officeDocument/2006/relationships/tags" Target="../tags/tag696.xml"/><Relationship Id="rId6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5043" r:id="rId1"/>
    <p:sldLayoutId id="2147485044" r:id="rId2"/>
    <p:sldLayoutId id="2147485045" r:id="rId3"/>
    <p:sldLayoutId id="2147485046" r:id="rId4"/>
    <p:sldLayoutId id="2147485047" r:id="rId5"/>
    <p:sldLayoutId id="2147485048" r:id="rId6"/>
    <p:sldLayoutId id="2147485049" r:id="rId7"/>
    <p:sldLayoutId id="2147485050" r:id="rId8"/>
    <p:sldLayoutId id="2147485051" r:id="rId9"/>
    <p:sldLayoutId id="2147485052" r:id="rId10"/>
    <p:sldLayoutId id="214748505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任意多边形: 形状 3"/>
          <p:cNvSpPr/>
          <p:nvPr userDrawn="1">
            <p:custDataLst>
              <p:tags r:id="rId12"/>
            </p:custDataLst>
          </p:nvPr>
        </p:nvSpPr>
        <p:spPr>
          <a:xfrm>
            <a:off x="10060565" y="5336500"/>
            <a:ext cx="2131435" cy="1521500"/>
          </a:xfrm>
          <a:custGeom>
            <a:avLst/>
            <a:gdLst>
              <a:gd name="connsiteX0" fmla="*/ 1626019 w 2131435"/>
              <a:gd name="connsiteY0" fmla="*/ 101 h 1521500"/>
              <a:gd name="connsiteX1" fmla="*/ 2089085 w 2131435"/>
              <a:gd name="connsiteY1" fmla="*/ 91213 h 1521500"/>
              <a:gd name="connsiteX2" fmla="*/ 2131435 w 2131435"/>
              <a:gd name="connsiteY2" fmla="*/ 113428 h 1521500"/>
              <a:gd name="connsiteX3" fmla="*/ 2131435 w 2131435"/>
              <a:gd name="connsiteY3" fmla="*/ 1521500 h 1521500"/>
              <a:gd name="connsiteX4" fmla="*/ 0 w 2131435"/>
              <a:gd name="connsiteY4" fmla="*/ 1521500 h 1521500"/>
              <a:gd name="connsiteX5" fmla="*/ 6520 w 2131435"/>
              <a:gd name="connsiteY5" fmla="*/ 1452674 h 1521500"/>
              <a:gd name="connsiteX6" fmla="*/ 521147 w 2131435"/>
              <a:gd name="connsiteY6" fmla="*/ 489350 h 1521500"/>
              <a:gd name="connsiteX7" fmla="*/ 1626019 w 2131435"/>
              <a:gd name="connsiteY7" fmla="*/ 101 h 15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1435" h="1521500">
                <a:moveTo>
                  <a:pt x="1626019" y="101"/>
                </a:moveTo>
                <a:cubicBezTo>
                  <a:pt x="1790692" y="-1978"/>
                  <a:pt x="1948356" y="28036"/>
                  <a:pt x="2089085" y="91213"/>
                </a:cubicBezTo>
                <a:lnTo>
                  <a:pt x="2131435" y="113428"/>
                </a:lnTo>
                <a:lnTo>
                  <a:pt x="2131435" y="1521500"/>
                </a:lnTo>
                <a:lnTo>
                  <a:pt x="0" y="1521500"/>
                </a:lnTo>
                <a:lnTo>
                  <a:pt x="6520" y="1452674"/>
                </a:lnTo>
                <a:cubicBezTo>
                  <a:pt x="53971" y="1118979"/>
                  <a:pt x="229262" y="771506"/>
                  <a:pt x="521147" y="489350"/>
                </a:cubicBezTo>
                <a:cubicBezTo>
                  <a:pt x="849518" y="171924"/>
                  <a:pt x="1255507" y="4778"/>
                  <a:pt x="1626019" y="101"/>
                </a:cubicBez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6" name="任意多边形: 形状 12"/>
          <p:cNvSpPr/>
          <p:nvPr userDrawn="1">
            <p:custDataLst>
              <p:tags r:id="rId13"/>
            </p:custDataLst>
          </p:nvPr>
        </p:nvSpPr>
        <p:spPr>
          <a:xfrm>
            <a:off x="0" y="2"/>
            <a:ext cx="1774368" cy="1437373"/>
          </a:xfrm>
          <a:custGeom>
            <a:avLst/>
            <a:gdLst>
              <a:gd name="connsiteX0" fmla="*/ 0 w 1774368"/>
              <a:gd name="connsiteY0" fmla="*/ 0 h 1437373"/>
              <a:gd name="connsiteX1" fmla="*/ 1774368 w 1774368"/>
              <a:gd name="connsiteY1" fmla="*/ 0 h 1437373"/>
              <a:gd name="connsiteX2" fmla="*/ 1753498 w 1774368"/>
              <a:gd name="connsiteY2" fmla="*/ 110326 h 1437373"/>
              <a:gd name="connsiteX3" fmla="*/ 1262636 w 1774368"/>
              <a:gd name="connsiteY3" fmla="*/ 948023 h 1437373"/>
              <a:gd name="connsiteX4" fmla="*/ 35728 w 1774368"/>
              <a:gd name="connsiteY4" fmla="*/ 1432797 h 1437373"/>
              <a:gd name="connsiteX5" fmla="*/ 0 w 1774368"/>
              <a:gd name="connsiteY5" fmla="*/ 1427788 h 143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4368" h="1437373">
                <a:moveTo>
                  <a:pt x="0" y="0"/>
                </a:moveTo>
                <a:lnTo>
                  <a:pt x="1774368" y="0"/>
                </a:lnTo>
                <a:lnTo>
                  <a:pt x="1753498" y="110326"/>
                </a:lnTo>
                <a:cubicBezTo>
                  <a:pt x="1684168" y="404241"/>
                  <a:pt x="1518035" y="701136"/>
                  <a:pt x="1262636" y="948023"/>
                </a:cubicBezTo>
                <a:cubicBezTo>
                  <a:pt x="897780" y="1300719"/>
                  <a:pt x="437098" y="1467884"/>
                  <a:pt x="35728" y="1432797"/>
                </a:cubicBezTo>
                <a:lnTo>
                  <a:pt x="0" y="1427788"/>
                </a:lnTo>
                <a:close/>
              </a:path>
            </a:pathLst>
          </a:custGeom>
          <a:gradFill>
            <a:gsLst>
              <a:gs pos="0">
                <a:schemeClr val="accent2">
                  <a:lumMod val="20000"/>
                  <a:lumOff val="80000"/>
                </a:schemeClr>
              </a:gs>
              <a:gs pos="100000">
                <a:schemeClr val="accent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rmAutofit/>
          </a:bodyPr>
          <a:p>
            <a:pPr algn="ctr"/>
            <a:endParaRPr altLang="en-US" lang="zh-CN"/>
          </a:p>
        </p:txBody>
      </p:sp>
      <p:sp>
        <p:nvSpPr>
          <p:cNvPr id="1048658" name="椭圆 125"/>
          <p:cNvSpPr/>
          <p:nvPr>
            <p:custDataLst>
              <p:tags r:id="rId14"/>
            </p:custDataLst>
          </p:nvPr>
        </p:nvSpPr>
        <p:spPr>
          <a:xfrm rot="5400000">
            <a:off x="169989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0" name="椭圆 126"/>
          <p:cNvSpPr/>
          <p:nvPr>
            <p:custDataLst>
              <p:tags r:id="rId15"/>
            </p:custDataLst>
          </p:nvPr>
        </p:nvSpPr>
        <p:spPr>
          <a:xfrm rot="5400000">
            <a:off x="169989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2" name="椭圆 127"/>
          <p:cNvSpPr/>
          <p:nvPr>
            <p:custDataLst>
              <p:tags r:id="rId16"/>
            </p:custDataLst>
          </p:nvPr>
        </p:nvSpPr>
        <p:spPr>
          <a:xfrm rot="5400000">
            <a:off x="169989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4" name="椭圆 128"/>
          <p:cNvSpPr/>
          <p:nvPr>
            <p:custDataLst>
              <p:tags r:id="rId17"/>
            </p:custDataLst>
          </p:nvPr>
        </p:nvSpPr>
        <p:spPr>
          <a:xfrm rot="5400000">
            <a:off x="169989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6" name="椭圆 129"/>
          <p:cNvSpPr/>
          <p:nvPr>
            <p:custDataLst>
              <p:tags r:id="rId18"/>
            </p:custDataLst>
          </p:nvPr>
        </p:nvSpPr>
        <p:spPr>
          <a:xfrm rot="5400000">
            <a:off x="151574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68" name="椭圆 130"/>
          <p:cNvSpPr/>
          <p:nvPr>
            <p:custDataLst>
              <p:tags r:id="rId19"/>
            </p:custDataLst>
          </p:nvPr>
        </p:nvSpPr>
        <p:spPr>
          <a:xfrm rot="5400000">
            <a:off x="151574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0" name="椭圆 131"/>
          <p:cNvSpPr/>
          <p:nvPr>
            <p:custDataLst>
              <p:tags r:id="rId20"/>
            </p:custDataLst>
          </p:nvPr>
        </p:nvSpPr>
        <p:spPr>
          <a:xfrm rot="5400000">
            <a:off x="151574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2" name="椭圆 132"/>
          <p:cNvSpPr/>
          <p:nvPr>
            <p:custDataLst>
              <p:tags r:id="rId21"/>
            </p:custDataLst>
          </p:nvPr>
        </p:nvSpPr>
        <p:spPr>
          <a:xfrm rot="5400000">
            <a:off x="151574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4" name="椭圆 133"/>
          <p:cNvSpPr/>
          <p:nvPr>
            <p:custDataLst>
              <p:tags r:id="rId22"/>
            </p:custDataLst>
          </p:nvPr>
        </p:nvSpPr>
        <p:spPr>
          <a:xfrm rot="5400000">
            <a:off x="133223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6" name="椭圆 134"/>
          <p:cNvSpPr/>
          <p:nvPr>
            <p:custDataLst>
              <p:tags r:id="rId23"/>
            </p:custDataLst>
          </p:nvPr>
        </p:nvSpPr>
        <p:spPr>
          <a:xfrm rot="5400000">
            <a:off x="133223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78" name="椭圆 135"/>
          <p:cNvSpPr/>
          <p:nvPr>
            <p:custDataLst>
              <p:tags r:id="rId24"/>
            </p:custDataLst>
          </p:nvPr>
        </p:nvSpPr>
        <p:spPr>
          <a:xfrm rot="5400000">
            <a:off x="133223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0" name="椭圆 136"/>
          <p:cNvSpPr/>
          <p:nvPr>
            <p:custDataLst>
              <p:tags r:id="rId25"/>
            </p:custDataLst>
          </p:nvPr>
        </p:nvSpPr>
        <p:spPr>
          <a:xfrm rot="5400000">
            <a:off x="133223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2" name="椭圆 137"/>
          <p:cNvSpPr/>
          <p:nvPr>
            <p:custDataLst>
              <p:tags r:id="rId26"/>
            </p:custDataLst>
          </p:nvPr>
        </p:nvSpPr>
        <p:spPr>
          <a:xfrm rot="5400000">
            <a:off x="1148080"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4" name="椭圆 138"/>
          <p:cNvSpPr/>
          <p:nvPr>
            <p:custDataLst>
              <p:tags r:id="rId27"/>
            </p:custDataLst>
          </p:nvPr>
        </p:nvSpPr>
        <p:spPr>
          <a:xfrm rot="5400000">
            <a:off x="1148080"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6" name="椭圆 139"/>
          <p:cNvSpPr/>
          <p:nvPr>
            <p:custDataLst>
              <p:tags r:id="rId28"/>
            </p:custDataLst>
          </p:nvPr>
        </p:nvSpPr>
        <p:spPr>
          <a:xfrm rot="5400000">
            <a:off x="1148080"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88" name="椭圆 140"/>
          <p:cNvSpPr/>
          <p:nvPr>
            <p:custDataLst>
              <p:tags r:id="rId29"/>
            </p:custDataLst>
          </p:nvPr>
        </p:nvSpPr>
        <p:spPr>
          <a:xfrm rot="5400000">
            <a:off x="1148080"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0" name="椭圆 141"/>
          <p:cNvSpPr/>
          <p:nvPr>
            <p:custDataLst>
              <p:tags r:id="rId30"/>
            </p:custDataLst>
          </p:nvPr>
        </p:nvSpPr>
        <p:spPr>
          <a:xfrm rot="5400000">
            <a:off x="964565" y="606742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2" name="椭圆 142"/>
          <p:cNvSpPr/>
          <p:nvPr>
            <p:custDataLst>
              <p:tags r:id="rId31"/>
            </p:custDataLst>
          </p:nvPr>
        </p:nvSpPr>
        <p:spPr>
          <a:xfrm rot="5400000">
            <a:off x="964565" y="627761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4" name="椭圆 143"/>
          <p:cNvSpPr/>
          <p:nvPr>
            <p:custDataLst>
              <p:tags r:id="rId32"/>
            </p:custDataLst>
          </p:nvPr>
        </p:nvSpPr>
        <p:spPr>
          <a:xfrm rot="5400000">
            <a:off x="964565" y="648843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6" name="椭圆 144"/>
          <p:cNvSpPr/>
          <p:nvPr>
            <p:custDataLst>
              <p:tags r:id="rId33"/>
            </p:custDataLst>
          </p:nvPr>
        </p:nvSpPr>
        <p:spPr>
          <a:xfrm rot="5400000">
            <a:off x="964565" y="669925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698" name="椭圆 145"/>
          <p:cNvSpPr/>
          <p:nvPr>
            <p:custDataLst>
              <p:tags r:id="rId34"/>
            </p:custDataLst>
          </p:nvPr>
        </p:nvSpPr>
        <p:spPr>
          <a:xfrm rot="5400000">
            <a:off x="260985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0" name="椭圆 146"/>
          <p:cNvSpPr/>
          <p:nvPr>
            <p:custDataLst>
              <p:tags r:id="rId35"/>
            </p:custDataLst>
          </p:nvPr>
        </p:nvSpPr>
        <p:spPr>
          <a:xfrm rot="5400000">
            <a:off x="260985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2" name="椭圆 147"/>
          <p:cNvSpPr/>
          <p:nvPr>
            <p:custDataLst>
              <p:tags r:id="rId36"/>
            </p:custDataLst>
          </p:nvPr>
        </p:nvSpPr>
        <p:spPr>
          <a:xfrm rot="5400000">
            <a:off x="260985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4" name="椭圆 148"/>
          <p:cNvSpPr/>
          <p:nvPr>
            <p:custDataLst>
              <p:tags r:id="rId37"/>
            </p:custDataLst>
          </p:nvPr>
        </p:nvSpPr>
        <p:spPr>
          <a:xfrm rot="5400000">
            <a:off x="260985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6" name="椭圆 149"/>
          <p:cNvSpPr/>
          <p:nvPr>
            <p:custDataLst>
              <p:tags r:id="rId38"/>
            </p:custDataLst>
          </p:nvPr>
        </p:nvSpPr>
        <p:spPr>
          <a:xfrm rot="5400000">
            <a:off x="242570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08" name="椭圆 150"/>
          <p:cNvSpPr/>
          <p:nvPr>
            <p:custDataLst>
              <p:tags r:id="rId39"/>
            </p:custDataLst>
          </p:nvPr>
        </p:nvSpPr>
        <p:spPr>
          <a:xfrm rot="5400000">
            <a:off x="242570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0" name="椭圆 151"/>
          <p:cNvSpPr/>
          <p:nvPr>
            <p:custDataLst>
              <p:tags r:id="rId40"/>
            </p:custDataLst>
          </p:nvPr>
        </p:nvSpPr>
        <p:spPr>
          <a:xfrm rot="5400000">
            <a:off x="242570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2" name="椭圆 152"/>
          <p:cNvSpPr/>
          <p:nvPr>
            <p:custDataLst>
              <p:tags r:id="rId41"/>
            </p:custDataLst>
          </p:nvPr>
        </p:nvSpPr>
        <p:spPr>
          <a:xfrm rot="5400000">
            <a:off x="242570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4" name="椭圆 153"/>
          <p:cNvSpPr/>
          <p:nvPr>
            <p:custDataLst>
              <p:tags r:id="rId42"/>
            </p:custDataLst>
          </p:nvPr>
        </p:nvSpPr>
        <p:spPr>
          <a:xfrm rot="5400000">
            <a:off x="224218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6" name="椭圆 154"/>
          <p:cNvSpPr/>
          <p:nvPr>
            <p:custDataLst>
              <p:tags r:id="rId43"/>
            </p:custDataLst>
          </p:nvPr>
        </p:nvSpPr>
        <p:spPr>
          <a:xfrm rot="5400000">
            <a:off x="224218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18" name="椭圆 191"/>
          <p:cNvSpPr/>
          <p:nvPr>
            <p:custDataLst>
              <p:tags r:id="rId44"/>
            </p:custDataLst>
          </p:nvPr>
        </p:nvSpPr>
        <p:spPr>
          <a:xfrm rot="5400000">
            <a:off x="224218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0" name="椭圆 192"/>
          <p:cNvSpPr/>
          <p:nvPr>
            <p:custDataLst>
              <p:tags r:id="rId45"/>
            </p:custDataLst>
          </p:nvPr>
        </p:nvSpPr>
        <p:spPr>
          <a:xfrm rot="5400000">
            <a:off x="224218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2" name="椭圆 194"/>
          <p:cNvSpPr/>
          <p:nvPr>
            <p:custDataLst>
              <p:tags r:id="rId46"/>
            </p:custDataLst>
          </p:nvPr>
        </p:nvSpPr>
        <p:spPr>
          <a:xfrm rot="5400000">
            <a:off x="2058035"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4" name="椭圆 195"/>
          <p:cNvSpPr/>
          <p:nvPr>
            <p:custDataLst>
              <p:tags r:id="rId47"/>
            </p:custDataLst>
          </p:nvPr>
        </p:nvSpPr>
        <p:spPr>
          <a:xfrm rot="5400000">
            <a:off x="2058035"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6" name="椭圆 196"/>
          <p:cNvSpPr/>
          <p:nvPr>
            <p:custDataLst>
              <p:tags r:id="rId48"/>
            </p:custDataLst>
          </p:nvPr>
        </p:nvSpPr>
        <p:spPr>
          <a:xfrm rot="5400000">
            <a:off x="2058035"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28" name="椭圆 197"/>
          <p:cNvSpPr/>
          <p:nvPr>
            <p:custDataLst>
              <p:tags r:id="rId49"/>
            </p:custDataLst>
          </p:nvPr>
        </p:nvSpPr>
        <p:spPr>
          <a:xfrm rot="5400000">
            <a:off x="2058035"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0" name="椭圆 198"/>
          <p:cNvSpPr/>
          <p:nvPr>
            <p:custDataLst>
              <p:tags r:id="rId50"/>
            </p:custDataLst>
          </p:nvPr>
        </p:nvSpPr>
        <p:spPr>
          <a:xfrm rot="5400000">
            <a:off x="1874520" y="607187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2" name="椭圆 199"/>
          <p:cNvSpPr/>
          <p:nvPr>
            <p:custDataLst>
              <p:tags r:id="rId51"/>
            </p:custDataLst>
          </p:nvPr>
        </p:nvSpPr>
        <p:spPr>
          <a:xfrm rot="5400000">
            <a:off x="1874520" y="6282690"/>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4" name="椭圆 200"/>
          <p:cNvSpPr/>
          <p:nvPr>
            <p:custDataLst>
              <p:tags r:id="rId52"/>
            </p:custDataLst>
          </p:nvPr>
        </p:nvSpPr>
        <p:spPr>
          <a:xfrm rot="5400000">
            <a:off x="1874520" y="649287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6" name="椭圆 201"/>
          <p:cNvSpPr/>
          <p:nvPr>
            <p:custDataLst>
              <p:tags r:id="rId53"/>
            </p:custDataLst>
          </p:nvPr>
        </p:nvSpPr>
        <p:spPr>
          <a:xfrm rot="5400000">
            <a:off x="1874520" y="6703695"/>
            <a:ext cx="90170" cy="90170"/>
          </a:xfrm>
          <a:prstGeom prst="ellipse"/>
          <a:solidFill>
            <a:schemeClr val="accent2">
              <a:lumMod val="20000"/>
              <a:lumOff val="80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lnSpcReduction="20000"/>
          </a:bodyPr>
          <a:p>
            <a:pPr algn="ctr"/>
            <a:endParaRPr altLang="en-US" lang="zh-CN">
              <a:latin typeface="微软雅黑" panose="020B0503020204020204" pitchFamily="34" charset="-122"/>
              <a:cs typeface="微软雅黑" panose="020B0503020204020204" pitchFamily="34" charset="-122"/>
            </a:endParaRPr>
          </a:p>
        </p:txBody>
      </p:sp>
      <p:sp>
        <p:nvSpPr>
          <p:cNvPr id="1048738" name="日期占位符 9"/>
          <p:cNvSpPr>
            <a:spLocks noGrp="1"/>
          </p:cNvSpPr>
          <p:nvPr>
            <p:ph type="dt" sz="half" idx="10"/>
            <p:custDataLst>
              <p:tags r:id="rId54"/>
            </p:custDataLst>
          </p:nvPr>
        </p:nvSpPr>
        <p:spPr>
          <a:xfrm>
            <a:off x="6120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740" name="页脚占位符 10"/>
          <p:cNvSpPr>
            <a:spLocks noGrp="1"/>
          </p:cNvSpPr>
          <p:nvPr>
            <p:ph type="ftr" sz="quarter" idx="11"/>
            <p:custDataLst>
              <p:tags r:id="rId55"/>
            </p:custDataLst>
          </p:nvPr>
        </p:nvSpPr>
        <p:spPr>
          <a:xfrm>
            <a:off x="4116000" y="6314400"/>
            <a:ext cx="3960000" cy="316800"/>
          </a:xfrm>
        </p:spPr>
        <p:txBody>
          <a:bodyPr>
            <a:normAutofit/>
          </a:bodyPr>
          <a:lstStyle>
            <a:lvl1pPr>
              <a:defRPr>
                <a:latin typeface="微软雅黑" panose="020B0503020204020204" pitchFamily="34" charset="-122"/>
                <a:cs typeface="微软雅黑" panose="020B0503020204020204" pitchFamily="34" charset="-122"/>
              </a:defRPr>
            </a:lvl1pPr>
          </a:lstStyle>
          <a:p>
            <a:endParaRPr altLang="en-US" dirty="0" lang="zh-CN"/>
          </a:p>
        </p:txBody>
      </p:sp>
      <p:sp>
        <p:nvSpPr>
          <p:cNvPr id="1048742" name="灯片编号占位符 11"/>
          <p:cNvSpPr>
            <a:spLocks noGrp="1"/>
          </p:cNvSpPr>
          <p:nvPr>
            <p:ph type="sldNum" sz="quarter" idx="12"/>
            <p:custDataLst>
              <p:tags r:id="rId56"/>
            </p:custDataLst>
          </p:nvPr>
        </p:nvSpPr>
        <p:spPr>
          <a:xfrm>
            <a:off x="8877600" y="6314400"/>
            <a:ext cx="2700000" cy="316800"/>
          </a:xfrm>
        </p:spPr>
        <p:txBody>
          <a:bodyPr>
            <a:normAutofit/>
          </a:bodyPr>
          <a:lstStyle>
            <a:lvl1pPr>
              <a:defRPr>
                <a:latin typeface="微软雅黑" panose="020B0503020204020204" pitchFamily="34" charset="-122"/>
                <a:cs typeface="微软雅黑" panose="020B0503020204020204" pitchFamily="34" charset="-122"/>
              </a:defRPr>
            </a:lvl1pPr>
          </a:lstStyle>
          <a:p>
            <a:fld id="{49AE70B2-8BF9-45C0-BB95-33D1B9D3A854}" type="slidenum">
              <a:rPr altLang="en-US" lang="zh-CN" smtClean="0"/>
            </a:fld>
            <a:endParaRPr altLang="en-US" dirty="0" lang="zh-CN"/>
          </a:p>
        </p:txBody>
      </p:sp>
      <p:sp>
        <p:nvSpPr>
          <p:cNvPr id="1048744" name="标题占位符 1"/>
          <p:cNvSpPr>
            <a:spLocks noGrp="1"/>
          </p:cNvSpPr>
          <p:nvPr>
            <p:ph type="title"/>
            <p:custDataLst>
              <p:tags r:id="rId57"/>
            </p:custDataLst>
          </p:nvPr>
        </p:nvSpPr>
        <p:spPr>
          <a:xfrm>
            <a:off x="838200" y="504856"/>
            <a:ext cx="10515600" cy="646331"/>
          </a:xfrm>
          <a:prstGeom prst="rect"/>
          <a:noFill/>
        </p:spPr>
        <p:txBody>
          <a:bodyPr anchor="ctr" bIns="45720" lIns="91440" rIns="91440" rtlCol="0" tIns="45720" vert="horz" wrap="square">
            <a:normAutofit/>
          </a:bodyPr>
          <a:p>
            <a:pPr algn="ctr" lvl="0" marL="0" marR="0">
              <a:buClrTx/>
              <a:buSzTx/>
              <a:buFontTx/>
            </a:pPr>
            <a:r>
              <a:rPr altLang="en-US" dirty="0" lang="zh-CN"/>
              <a:t>单击此处编辑母版标题样式</a:t>
            </a:r>
            <a:endParaRPr altLang="en-US" dirty="0" lang="zh-CN"/>
          </a:p>
        </p:txBody>
      </p:sp>
      <p:sp>
        <p:nvSpPr>
          <p:cNvPr id="1048746" name="文本占位符 2"/>
          <p:cNvSpPr>
            <a:spLocks noGrp="1"/>
          </p:cNvSpPr>
          <p:nvPr>
            <p:ph type="body" idx="1"/>
            <p:custDataLst>
              <p:tags r:id="rId58"/>
            </p:custDataLst>
          </p:nvPr>
        </p:nvSpPr>
        <p:spPr>
          <a:xfrm>
            <a:off x="838200" y="1303547"/>
            <a:ext cx="10515600" cy="4873416"/>
          </a:xfrm>
          <a:prstGeom prst="rect"/>
          <a:ln>
            <a:noFill/>
            <a:prstDash val="sysDash"/>
          </a:ln>
        </p:spPr>
        <p:txBody>
          <a:bodyPr bIns="46800" lIns="90000" rIns="90000" rtlCol="0" tIns="46800" vert="horz">
            <a:normAutofit/>
          </a:bodyPr>
          <a:p>
            <a:pPr lvl="0" marR="0">
              <a:buClrTx/>
              <a:buSzTx/>
            </a:pPr>
            <a:r>
              <a:rPr altLang="en-US" dirty="0" lang="zh-CN"/>
              <a:t>单击此处编辑母版文本样式</a:t>
            </a:r>
            <a:endParaRPr altLang="en-US" dirty="0" lang="zh-CN"/>
          </a:p>
          <a:p>
            <a:pPr lvl="1" marR="0">
              <a:buClrTx/>
              <a:buSzTx/>
              <a:tabLst>
                <a:tab algn="l" pos="1609725"/>
              </a:tabLst>
            </a:pPr>
            <a:r>
              <a:rPr altLang="en-US" dirty="0" lang="zh-CN"/>
              <a:t>二级</a:t>
            </a:r>
            <a:endParaRPr altLang="en-US" dirty="0" lang="zh-CN"/>
          </a:p>
          <a:p>
            <a:pPr lvl="2" marR="0">
              <a:buClrTx/>
              <a:buSzTx/>
            </a:pPr>
            <a:r>
              <a:rPr altLang="en-US" dirty="0" lang="zh-CN"/>
              <a:t>三级</a:t>
            </a:r>
            <a:endParaRPr altLang="en-US" dirty="0" lang="zh-CN"/>
          </a:p>
          <a:p>
            <a:pPr lvl="3" marR="0">
              <a:buClrTx/>
              <a:buSzTx/>
            </a:pPr>
            <a:r>
              <a:rPr altLang="en-US" dirty="0" lang="zh-CN"/>
              <a:t>四级</a:t>
            </a:r>
            <a:endParaRPr altLang="en-US" dirty="0" lang="zh-CN"/>
          </a:p>
          <a:p>
            <a:pPr lvl="4" marR="0">
              <a:buClrTx/>
              <a:buSzTx/>
            </a:pPr>
            <a:r>
              <a:rPr altLang="en-US" dirty="0" lang="zh-CN"/>
              <a:t>五级</a:t>
            </a:r>
            <a:endParaRPr altLang="en-US" dirty="0" lang="zh-CN"/>
          </a:p>
        </p:txBody>
      </p:sp>
      <p:sp>
        <p:nvSpPr>
          <p:cNvPr id="1048748" name="KSO_TEMPLATE" hidden="1"/>
          <p:cNvSpPr/>
          <p:nvPr userDrawn="1">
            <p:custDataLst>
              <p:tags r:id="rId5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5080" r:id="rId1"/>
    <p:sldLayoutId id="2147485081" r:id="rId2"/>
    <p:sldLayoutId id="2147485082" r:id="rId3"/>
    <p:sldLayoutId id="2147485083" r:id="rId4"/>
    <p:sldLayoutId id="2147485084" r:id="rId5"/>
    <p:sldLayoutId id="2147485085" r:id="rId6"/>
    <p:sldLayoutId id="2147485086" r:id="rId7"/>
    <p:sldLayoutId id="2147485087" r:id="rId8"/>
    <p:sldLayoutId id="2147485088" r:id="rId9"/>
    <p:sldLayoutId id="2147485089" r:id="rId10"/>
    <p:sldLayoutId id="2147485090" r:id="rId11"/>
  </p:sldLayoutIdLst>
  <p:txStyles>
    <p:titleStyle>
      <a:lvl1pPr algn="l" defTabSz="914400" eaLnBrk="1" fontAlgn="auto" hangingPunct="1" latinLnBrk="0" rtl="0">
        <a:lnSpc>
          <a:spcPct val="100000"/>
        </a:lnSpc>
        <a:spcBef>
          <a:spcPct val="0"/>
        </a:spcBef>
        <a:buNone/>
        <a:defRPr altLang="en-US" baseline="0" b="1" cap="none" sz="3600" i="0" kern="1200" kumimoji="0" lang="zh-CN" normalizeH="0" spc="0" strike="noStrike" u="none" smtClean="0">
          <a:gradFill flip="none" rotWithShape="1">
            <a:gsLst>
              <a:gs pos="0">
                <a:schemeClr val="accent1"/>
              </a:gs>
              <a:gs pos="100000">
                <a:schemeClr val="accent2"/>
              </a:gs>
            </a:gsLst>
            <a:lin ang="10800000" scaled="1"/>
          </a:gradFill>
          <a:latin typeface="+mj-ea"/>
          <a:ea typeface="+mj-ea"/>
          <a:cs typeface="微软雅黑" panose="020B0503020204020204" pitchFamily="34"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sz="1800" i="0" kern="1200" kumimoji="0" lang="zh-CN" normalizeH="0" spc="150" strike="noStrike" u="none" smtClean="0">
          <a:ln>
            <a:noFill/>
            <a:prstDash val="sysDot"/>
          </a:ln>
          <a:solidFill>
            <a:schemeClr val="tx1">
              <a:lumMod val="75000"/>
              <a:lumOff val="25000"/>
            </a:schemeClr>
          </a:solidFill>
          <a:latin typeface="+mn-ea"/>
          <a:ea typeface="+mn-ea"/>
          <a:cs typeface="微软雅黑" panose="020B0503020204020204" pitchFamily="34"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sz="16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sz="1400" i="0" kern="1200" kumimoji="0" lang="zh-CN" normalizeH="0" spc="150" strike="noStrike" u="none" smtClean="0">
          <a:solidFill>
            <a:schemeClr val="tx1">
              <a:lumMod val="65000"/>
              <a:lumOff val="35000"/>
            </a:schemeClr>
          </a:solidFill>
          <a:latin typeface="+mn-ea"/>
          <a:ea typeface="+mn-ea"/>
          <a:cs typeface="微软雅黑" panose="020B0503020204020204" pitchFamily="34"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97.xml"/><Relationship Id="rId2" Type="http://schemas.openxmlformats.org/officeDocument/2006/relationships/tags" Target="../tags/tag698.xml"/><Relationship Id="rId3" Type="http://schemas.openxmlformats.org/officeDocument/2006/relationships/tags" Target="../tags/tag699.xml"/><Relationship Id="rId4" Type="http://schemas.openxmlformats.org/officeDocument/2006/relationships/tags" Target="../tags/tag700.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701.xml"/><Relationship Id="rId2" Type="http://schemas.openxmlformats.org/officeDocument/2006/relationships/tags" Target="../tags/tag702.xml"/><Relationship Id="rId3" Type="http://schemas.openxmlformats.org/officeDocument/2006/relationships/tags" Target="../tags/tag703.xml"/><Relationship Id="rId4" Type="http://schemas.openxmlformats.org/officeDocument/2006/relationships/tags" Target="../tags/tag704.xml"/><Relationship Id="rId5" Type="http://schemas.openxmlformats.org/officeDocument/2006/relationships/tags" Target="../tags/tag705.xml"/><Relationship Id="rId6" Type="http://schemas.openxmlformats.org/officeDocument/2006/relationships/tags" Target="../tags/tag706.xml"/><Relationship Id="rId7" Type="http://schemas.openxmlformats.org/officeDocument/2006/relationships/tags" Target="../tags/tag707.xml"/><Relationship Id="rId8" Type="http://schemas.openxmlformats.org/officeDocument/2006/relationships/tags" Target="../tags/tag708.xml"/><Relationship Id="rId9" Type="http://schemas.openxmlformats.org/officeDocument/2006/relationships/tags" Target="../tags/tag709.xml"/><Relationship Id="rId10" Type="http://schemas.openxmlformats.org/officeDocument/2006/relationships/tags" Target="../tags/tag710.xml"/><Relationship Id="rId11" Type="http://schemas.openxmlformats.org/officeDocument/2006/relationships/tags" Target="../tags/tag711.xml"/><Relationship Id="rId12" Type="http://schemas.openxmlformats.org/officeDocument/2006/relationships/tags" Target="../tags/tag712.xml"/><Relationship Id="rId13" Type="http://schemas.openxmlformats.org/officeDocument/2006/relationships/tags" Target="../tags/tag713.xml"/><Relationship Id="rId14" Type="http://schemas.openxmlformats.org/officeDocument/2006/relationships/tags" Target="../tags/tag714.xml"/><Relationship Id="rId15" Type="http://schemas.openxmlformats.org/officeDocument/2006/relationships/tags" Target="../tags/tag715.xml"/><Relationship Id="rId16" Type="http://schemas.openxmlformats.org/officeDocument/2006/relationships/tags" Target="../tags/tag716.xml"/><Relationship Id="rId17" Type="http://schemas.openxmlformats.org/officeDocument/2006/relationships/tags" Target="../tags/tag717.xml"/><Relationship Id="rId18" Type="http://schemas.openxmlformats.org/officeDocument/2006/relationships/tags" Target="../tags/tag718.xml"/><Relationship Id="rId19" Type="http://schemas.openxmlformats.org/officeDocument/2006/relationships/tags" Target="../tags/tag719.xml"/><Relationship Id="rId20" Type="http://schemas.openxmlformats.org/officeDocument/2006/relationships/tags" Target="../tags/tag720.xml"/><Relationship Id="rId21" Type="http://schemas.openxmlformats.org/officeDocument/2006/relationships/tags" Target="../tags/tag721.xml"/><Relationship Id="rId22" Type="http://schemas.openxmlformats.org/officeDocument/2006/relationships/tags" Target="../tags/tag722.xml"/><Relationship Id="rId23" Type="http://schemas.openxmlformats.org/officeDocument/2006/relationships/tags" Target="../tags/tag723.xml"/><Relationship Id="rId24" Type="http://schemas.openxmlformats.org/officeDocument/2006/relationships/tags" Target="../tags/tag724.xml"/><Relationship Id="rId25" Type="http://schemas.openxmlformats.org/officeDocument/2006/relationships/tags" Target="../tags/tag725.xml"/><Relationship Id="rId26" Type="http://schemas.openxmlformats.org/officeDocument/2006/relationships/tags" Target="../tags/tag726.xml"/><Relationship Id="rId27" Type="http://schemas.openxmlformats.org/officeDocument/2006/relationships/tags" Target="../tags/tag727.xml"/><Relationship Id="rId28" Type="http://schemas.openxmlformats.org/officeDocument/2006/relationships/slideLayout" Target="../slideLayouts/slideLayout14.xml"/><Relationship Id="rId2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728.xml"/><Relationship Id="rId2" Type="http://schemas.openxmlformats.org/officeDocument/2006/relationships/tags" Target="../tags/tag729.xml"/><Relationship Id="rId3" Type="http://schemas.openxmlformats.org/officeDocument/2006/relationships/tags" Target="../tags/tag730.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731.xml"/><Relationship Id="rId2" Type="http://schemas.openxmlformats.org/officeDocument/2006/relationships/tags" Target="../tags/tag732.xml"/><Relationship Id="rId3" Type="http://schemas.openxmlformats.org/officeDocument/2006/relationships/tags" Target="../tags/tag733.xml"/><Relationship Id="rId4" Type="http://schemas.openxmlformats.org/officeDocument/2006/relationships/tags" Target="../tags/tag734.xml"/><Relationship Id="rId5" Type="http://schemas.openxmlformats.org/officeDocument/2006/relationships/tags" Target="../tags/tag735.xml"/><Relationship Id="rId6" Type="http://schemas.openxmlformats.org/officeDocument/2006/relationships/tags" Target="../tags/tag736.xml"/><Relationship Id="rId7" Type="http://schemas.openxmlformats.org/officeDocument/2006/relationships/tags" Target="../tags/tag737.xml"/><Relationship Id="rId8" Type="http://schemas.openxmlformats.org/officeDocument/2006/relationships/tags" Target="../tags/tag738.xml"/><Relationship Id="rId9" Type="http://schemas.openxmlformats.org/officeDocument/2006/relationships/tags" Target="../tags/tag739.xml"/><Relationship Id="rId10" Type="http://schemas.openxmlformats.org/officeDocument/2006/relationships/tags" Target="../tags/tag740.xml"/><Relationship Id="rId11" Type="http://schemas.openxmlformats.org/officeDocument/2006/relationships/tags" Target="../tags/tag741.xml"/><Relationship Id="rId12" Type="http://schemas.openxmlformats.org/officeDocument/2006/relationships/tags" Target="../tags/tag742.xml"/><Relationship Id="rId13"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tags" Target="../tags/tag743.xml"/><Relationship Id="rId2" Type="http://schemas.openxmlformats.org/officeDocument/2006/relationships/tags" Target="../tags/tag744.xml"/><Relationship Id="rId3" Type="http://schemas.openxmlformats.org/officeDocument/2006/relationships/tags" Target="../tags/tag745.xml"/><Relationship Id="rId4" Type="http://schemas.openxmlformats.org/officeDocument/2006/relationships/tags" Target="../tags/tag746.xml"/><Relationship Id="rId5" Type="http://schemas.openxmlformats.org/officeDocument/2006/relationships/tags" Target="../tags/tag747.xml"/><Relationship Id="rId6" Type="http://schemas.openxmlformats.org/officeDocument/2006/relationships/tags" Target="../tags/tag748.xml"/><Relationship Id="rId7" Type="http://schemas.openxmlformats.org/officeDocument/2006/relationships/tags" Target="../tags/tag749.xml"/><Relationship Id="rId8" Type="http://schemas.openxmlformats.org/officeDocument/2006/relationships/tags" Target="../tags/tag750.xml"/><Relationship Id="rId9" Type="http://schemas.openxmlformats.org/officeDocument/2006/relationships/tags" Target="../tags/tag751.xml"/><Relationship Id="rId10" Type="http://schemas.openxmlformats.org/officeDocument/2006/relationships/tags" Target="../tags/tag752.xml"/><Relationship Id="rId11" Type="http://schemas.openxmlformats.org/officeDocument/2006/relationships/tags" Target="../tags/tag753.xml"/><Relationship Id="rId12" Type="http://schemas.openxmlformats.org/officeDocument/2006/relationships/tags" Target="../tags/tag754.xml"/><Relationship Id="rId13"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755.xml"/><Relationship Id="rId2" Type="http://schemas.openxmlformats.org/officeDocument/2006/relationships/tags" Target="../tags/tag756.xml"/><Relationship Id="rId3" Type="http://schemas.openxmlformats.org/officeDocument/2006/relationships/tags" Target="../tags/tag757.xml"/><Relationship Id="rId4" Type="http://schemas.openxmlformats.org/officeDocument/2006/relationships/tags" Target="../tags/tag758.xml"/><Relationship Id="rId5" Type="http://schemas.openxmlformats.org/officeDocument/2006/relationships/tags" Target="../tags/tag759.xml"/><Relationship Id="rId6" Type="http://schemas.openxmlformats.org/officeDocument/2006/relationships/tags" Target="../tags/tag760.xml"/><Relationship Id="rId7" Type="http://schemas.openxmlformats.org/officeDocument/2006/relationships/tags" Target="../tags/tag761.xml"/><Relationship Id="rId8" Type="http://schemas.openxmlformats.org/officeDocument/2006/relationships/tags" Target="../tags/tag762.xml"/><Relationship Id="rId9" Type="http://schemas.openxmlformats.org/officeDocument/2006/relationships/tags" Target="../tags/tag763.xml"/><Relationship Id="rId10" Type="http://schemas.openxmlformats.org/officeDocument/2006/relationships/tags" Target="../tags/tag764.xml"/><Relationship Id="rId11" Type="http://schemas.openxmlformats.org/officeDocument/2006/relationships/tags" Target="../tags/tag765.xml"/><Relationship Id="rId12" Type="http://schemas.openxmlformats.org/officeDocument/2006/relationships/tags" Target="../tags/tag766.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767.xml"/><Relationship Id="rId2" Type="http://schemas.openxmlformats.org/officeDocument/2006/relationships/tags" Target="../tags/tag768.xml"/><Relationship Id="rId3" Type="http://schemas.openxmlformats.org/officeDocument/2006/relationships/tags" Target="../tags/tag769.xml"/><Relationship Id="rId4"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tags" Target="../tags/tag770.xml"/><Relationship Id="rId2" Type="http://schemas.openxmlformats.org/officeDocument/2006/relationships/tags" Target="../tags/tag771.xml"/><Relationship Id="rId3" Type="http://schemas.openxmlformats.org/officeDocument/2006/relationships/tags" Target="../tags/tag772.xml"/><Relationship Id="rId4" Type="http://schemas.openxmlformats.org/officeDocument/2006/relationships/tags" Target="../tags/tag773.xml"/><Relationship Id="rId5" Type="http://schemas.openxmlformats.org/officeDocument/2006/relationships/tags" Target="../tags/tag774.xml"/><Relationship Id="rId6" Type="http://schemas.openxmlformats.org/officeDocument/2006/relationships/tags" Target="../tags/tag775.xml"/><Relationship Id="rId7" Type="http://schemas.openxmlformats.org/officeDocument/2006/relationships/tags" Target="../tags/tag776.xml"/><Relationship Id="rId8" Type="http://schemas.openxmlformats.org/officeDocument/2006/relationships/tags" Target="../tags/tag777.xml"/><Relationship Id="rId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778.xml"/><Relationship Id="rId2" Type="http://schemas.openxmlformats.org/officeDocument/2006/relationships/tags" Target="../tags/tag779.xml"/><Relationship Id="rId3" Type="http://schemas.openxmlformats.org/officeDocument/2006/relationships/tags" Target="../tags/tag780.xml"/><Relationship Id="rId4" Type="http://schemas.openxmlformats.org/officeDocument/2006/relationships/tags" Target="../tags/tag781.xml"/><Relationship Id="rId5" Type="http://schemas.openxmlformats.org/officeDocument/2006/relationships/tags" Target="../tags/tag782.xml"/><Relationship Id="rId6" Type="http://schemas.openxmlformats.org/officeDocument/2006/relationships/tags" Target="../tags/tag783.xml"/><Relationship Id="rId7" Type="http://schemas.openxmlformats.org/officeDocument/2006/relationships/tags" Target="../tags/tag784.xml"/><Relationship Id="rId8" Type="http://schemas.openxmlformats.org/officeDocument/2006/relationships/tags" Target="../tags/tag785.xml"/><Relationship Id="rId9" Type="http://schemas.openxmlformats.org/officeDocument/2006/relationships/tags" Target="../tags/tag786.xml"/><Relationship Id="rId10" Type="http://schemas.openxmlformats.org/officeDocument/2006/relationships/tags" Target="../tags/tag787.xml"/><Relationship Id="rId11" Type="http://schemas.openxmlformats.org/officeDocument/2006/relationships/tags" Target="../tags/tag788.xml"/><Relationship Id="rId12" Type="http://schemas.openxmlformats.org/officeDocument/2006/relationships/tags" Target="../tags/tag789.xml"/><Relationship Id="rId13" Type="http://schemas.openxmlformats.org/officeDocument/2006/relationships/tags" Target="../tags/tag790.xml"/><Relationship Id="rId14" Type="http://schemas.openxmlformats.org/officeDocument/2006/relationships/tags" Target="../tags/tag791.xml"/><Relationship Id="rId15" Type="http://schemas.openxmlformats.org/officeDocument/2006/relationships/tags" Target="../tags/tag792.xml"/><Relationship Id="rId16" Type="http://schemas.openxmlformats.org/officeDocument/2006/relationships/tags" Target="../tags/tag793.xml"/><Relationship Id="rId17" Type="http://schemas.openxmlformats.org/officeDocument/2006/relationships/tags" Target="../tags/tag794.xml"/><Relationship Id="rId18" Type="http://schemas.openxmlformats.org/officeDocument/2006/relationships/tags" Target="../tags/tag795.xml"/><Relationship Id="rId19" Type="http://schemas.openxmlformats.org/officeDocument/2006/relationships/tags" Target="../tags/tag796.xml"/><Relationship Id="rId20" Type="http://schemas.openxmlformats.org/officeDocument/2006/relationships/tags" Target="../tags/tag797.xml"/><Relationship Id="rId21" Type="http://schemas.openxmlformats.org/officeDocument/2006/relationships/tags" Target="../tags/tag798.xml"/><Relationship Id="rId22" Type="http://schemas.openxmlformats.org/officeDocument/2006/relationships/tags" Target="../tags/tag799.xml"/><Relationship Id="rId23" Type="http://schemas.openxmlformats.org/officeDocument/2006/relationships/tags" Target="../tags/tag800.xml"/><Relationship Id="rId24" Type="http://schemas.openxmlformats.org/officeDocument/2006/relationships/tags" Target="../tags/tag801.xml"/><Relationship Id="rId25" Type="http://schemas.openxmlformats.org/officeDocument/2006/relationships/tags" Target="../tags/tag802.xml"/><Relationship Id="rId26" Type="http://schemas.openxmlformats.org/officeDocument/2006/relationships/tags" Target="../tags/tag803.xml"/><Relationship Id="rId27" Type="http://schemas.openxmlformats.org/officeDocument/2006/relationships/tags" Target="../tags/tag804.xml"/><Relationship Id="rId28" Type="http://schemas.openxmlformats.org/officeDocument/2006/relationships/tags" Target="../tags/tag805.xml"/><Relationship Id="rId29" Type="http://schemas.openxmlformats.org/officeDocument/2006/relationships/tags" Target="../tags/tag806.xml"/><Relationship Id="rId30"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807.xml"/><Relationship Id="rId2" Type="http://schemas.openxmlformats.org/officeDocument/2006/relationships/tags" Target="../tags/tag808.xml"/><Relationship Id="rId3" Type="http://schemas.openxmlformats.org/officeDocument/2006/relationships/tags" Target="../tags/tag809.xml"/><Relationship Id="rId4" Type="http://schemas.openxmlformats.org/officeDocument/2006/relationships/tags" Target="../tags/tag810.xml"/><Relationship Id="rId5" Type="http://schemas.openxmlformats.org/officeDocument/2006/relationships/tags" Target="../tags/tag811.xml"/><Relationship Id="rId6" Type="http://schemas.openxmlformats.org/officeDocument/2006/relationships/tags" Target="../tags/tag812.xml"/><Relationship Id="rId7" Type="http://schemas.openxmlformats.org/officeDocument/2006/relationships/tags" Target="../tags/tag813.xml"/><Relationship Id="rId8" Type="http://schemas.openxmlformats.org/officeDocument/2006/relationships/tags" Target="../tags/tag814.xml"/><Relationship Id="rId9" Type="http://schemas.openxmlformats.org/officeDocument/2006/relationships/tags" Target="../tags/tag815.xml"/><Relationship Id="rId10" Type="http://schemas.openxmlformats.org/officeDocument/2006/relationships/tags" Target="../tags/tag816.xml"/><Relationship Id="rId11" Type="http://schemas.openxmlformats.org/officeDocument/2006/relationships/tags" Target="../tags/tag817.xml"/><Relationship Id="rId12" Type="http://schemas.openxmlformats.org/officeDocument/2006/relationships/tags" Target="../tags/tag818.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819.xml"/><Relationship Id="rId2" Type="http://schemas.openxmlformats.org/officeDocument/2006/relationships/tags" Target="../tags/tag820.xml"/><Relationship Id="rId3" Type="http://schemas.openxmlformats.org/officeDocument/2006/relationships/tags" Target="../tags/tag821.xml"/><Relationship Id="rId4" Type="http://schemas.openxmlformats.org/officeDocument/2006/relationships/tags" Target="../tags/tag822.xml"/><Relationship Id="rId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823.xml"/><Relationship Id="rId2" Type="http://schemas.openxmlformats.org/officeDocument/2006/relationships/tags" Target="../tags/tag824.xml"/><Relationship Id="rId3" Type="http://schemas.openxmlformats.org/officeDocument/2006/relationships/tags" Target="../tags/tag825.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826.xml"/><Relationship Id="rId2" Type="http://schemas.openxmlformats.org/officeDocument/2006/relationships/tags" Target="../tags/tag827.xml"/><Relationship Id="rId3" Type="http://schemas.openxmlformats.org/officeDocument/2006/relationships/tags" Target="../tags/tag828.xml"/><Relationship Id="rId4" Type="http://schemas.openxmlformats.org/officeDocument/2006/relationships/tags" Target="../tags/tag829.xml"/><Relationship Id="rId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830.xml"/><Relationship Id="rId2" Type="http://schemas.openxmlformats.org/officeDocument/2006/relationships/tags" Target="../tags/tag831.xml"/><Relationship Id="rId3" Type="http://schemas.openxmlformats.org/officeDocument/2006/relationships/tags" Target="../tags/tag832.xml"/><Relationship Id="rId4" Type="http://schemas.openxmlformats.org/officeDocument/2006/relationships/tags" Target="../tags/tag833.xml"/><Relationship Id="rId5" Type="http://schemas.openxmlformats.org/officeDocument/2006/relationships/tags" Target="../tags/tag834.xml"/><Relationship Id="rId6" Type="http://schemas.openxmlformats.org/officeDocument/2006/relationships/tags" Target="../tags/tag835.xml"/><Relationship Id="rId7" Type="http://schemas.openxmlformats.org/officeDocument/2006/relationships/tags" Target="../tags/tag836.xml"/><Relationship Id="rId8" Type="http://schemas.openxmlformats.org/officeDocument/2006/relationships/tags" Target="../tags/tag837.xml"/><Relationship Id="rId9" Type="http://schemas.openxmlformats.org/officeDocument/2006/relationships/tags" Target="../tags/tag838.xml"/><Relationship Id="rId10" Type="http://schemas.openxmlformats.org/officeDocument/2006/relationships/tags" Target="../tags/tag839.xml"/><Relationship Id="rId11" Type="http://schemas.openxmlformats.org/officeDocument/2006/relationships/tags" Target="../tags/tag840.xml"/><Relationship Id="rId12" Type="http://schemas.openxmlformats.org/officeDocument/2006/relationships/tags" Target="../tags/tag841.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842.xml"/><Relationship Id="rId2" Type="http://schemas.openxmlformats.org/officeDocument/2006/relationships/tags" Target="../tags/tag843.xml"/><Relationship Id="rId3" Type="http://schemas.openxmlformats.org/officeDocument/2006/relationships/tags" Target="../tags/tag844.xml"/><Relationship Id="rId4" Type="http://schemas.openxmlformats.org/officeDocument/2006/relationships/tags" Target="../tags/tag845.xml"/><Relationship Id="rId5" Type="http://schemas.openxmlformats.org/officeDocument/2006/relationships/tags" Target="../tags/tag846.xml"/><Relationship Id="rId6" Type="http://schemas.openxmlformats.org/officeDocument/2006/relationships/tags" Target="../tags/tag847.xml"/><Relationship Id="rId7" Type="http://schemas.openxmlformats.org/officeDocument/2006/relationships/tags" Target="../tags/tag848.xml"/><Relationship Id="rId8" Type="http://schemas.openxmlformats.org/officeDocument/2006/relationships/tags" Target="../tags/tag849.xml"/><Relationship Id="rId9" Type="http://schemas.openxmlformats.org/officeDocument/2006/relationships/tags" Target="../tags/tag850.xml"/><Relationship Id="rId10" Type="http://schemas.openxmlformats.org/officeDocument/2006/relationships/tags" Target="../tags/tag851.xml"/><Relationship Id="rId11" Type="http://schemas.openxmlformats.org/officeDocument/2006/relationships/tags" Target="../tags/tag852.xml"/><Relationship Id="rId12" Type="http://schemas.openxmlformats.org/officeDocument/2006/relationships/tags" Target="../tags/tag853.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854.xml"/><Relationship Id="rId2" Type="http://schemas.openxmlformats.org/officeDocument/2006/relationships/tags" Target="../tags/tag855.xml"/><Relationship Id="rId3" Type="http://schemas.openxmlformats.org/officeDocument/2006/relationships/tags" Target="../tags/tag856.xml"/><Relationship Id="rId4" Type="http://schemas.openxmlformats.org/officeDocument/2006/relationships/tags" Target="../tags/tag857.xml"/><Relationship Id="rId5"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858.xml"/><Relationship Id="rId2" Type="http://schemas.openxmlformats.org/officeDocument/2006/relationships/tags" Target="../tags/tag859.xml"/><Relationship Id="rId3" Type="http://schemas.openxmlformats.org/officeDocument/2006/relationships/tags" Target="../tags/tag860.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tags" Target="../tags/tag861.xml"/><Relationship Id="rId2" Type="http://schemas.openxmlformats.org/officeDocument/2006/relationships/tags" Target="../tags/tag862.xml"/><Relationship Id="rId3" Type="http://schemas.openxmlformats.org/officeDocument/2006/relationships/tags" Target="../tags/tag863.xml"/><Relationship Id="rId4" Type="http://schemas.openxmlformats.org/officeDocument/2006/relationships/tags" Target="../tags/tag864.xml"/><Relationship Id="rId5" Type="http://schemas.openxmlformats.org/officeDocument/2006/relationships/tags" Target="../tags/tag865.xml"/><Relationship Id="rId6" Type="http://schemas.openxmlformats.org/officeDocument/2006/relationships/tags" Target="../tags/tag866.xml"/><Relationship Id="rId7" Type="http://schemas.openxmlformats.org/officeDocument/2006/relationships/tags" Target="../tags/tag867.xml"/><Relationship Id="rId8" Type="http://schemas.openxmlformats.org/officeDocument/2006/relationships/tags" Target="../tags/tag868.xml"/><Relationship Id="rId9" Type="http://schemas.openxmlformats.org/officeDocument/2006/relationships/tags" Target="../tags/tag869.xml"/><Relationship Id="rId10" Type="http://schemas.openxmlformats.org/officeDocument/2006/relationships/tags" Target="../tags/tag870.xml"/><Relationship Id="rId11" Type="http://schemas.openxmlformats.org/officeDocument/2006/relationships/tags" Target="../tags/tag871.xml"/><Relationship Id="rId12" Type="http://schemas.openxmlformats.org/officeDocument/2006/relationships/tags" Target="../tags/tag872.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873.xml"/><Relationship Id="rId2" Type="http://schemas.openxmlformats.org/officeDocument/2006/relationships/tags" Target="../tags/tag874.xml"/><Relationship Id="rId3" Type="http://schemas.openxmlformats.org/officeDocument/2006/relationships/tags" Target="../tags/tag875.xml"/><Relationship Id="rId4" Type="http://schemas.openxmlformats.org/officeDocument/2006/relationships/tags" Target="../tags/tag876.xml"/><Relationship Id="rId5" Type="http://schemas.openxmlformats.org/officeDocument/2006/relationships/tags" Target="../tags/tag877.xml"/><Relationship Id="rId6" Type="http://schemas.openxmlformats.org/officeDocument/2006/relationships/tags" Target="../tags/tag878.xml"/><Relationship Id="rId7" Type="http://schemas.openxmlformats.org/officeDocument/2006/relationships/tags" Target="../tags/tag879.xml"/><Relationship Id="rId8" Type="http://schemas.openxmlformats.org/officeDocument/2006/relationships/tags" Target="../tags/tag880.xml"/><Relationship Id="rId9" Type="http://schemas.openxmlformats.org/officeDocument/2006/relationships/tags" Target="../tags/tag881.xml"/><Relationship Id="rId10" Type="http://schemas.openxmlformats.org/officeDocument/2006/relationships/tags" Target="../tags/tag882.xml"/><Relationship Id="rId11" Type="http://schemas.openxmlformats.org/officeDocument/2006/relationships/tags" Target="../tags/tag883.xml"/><Relationship Id="rId12" Type="http://schemas.openxmlformats.org/officeDocument/2006/relationships/tags" Target="../tags/tag884.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885.xml"/><Relationship Id="rId2" Type="http://schemas.openxmlformats.org/officeDocument/2006/relationships/tags" Target="../tags/tag886.xml"/><Relationship Id="rId3" Type="http://schemas.openxmlformats.org/officeDocument/2006/relationships/tags" Target="../tags/tag887.xml"/><Relationship Id="rId4" Type="http://schemas.openxmlformats.org/officeDocument/2006/relationships/tags" Target="../tags/tag888.xml"/><Relationship Id="rId5" Type="http://schemas.openxmlformats.org/officeDocument/2006/relationships/tags" Target="../tags/tag889.xml"/><Relationship Id="rId6" Type="http://schemas.openxmlformats.org/officeDocument/2006/relationships/tags" Target="../tags/tag890.xml"/><Relationship Id="rId7" Type="http://schemas.openxmlformats.org/officeDocument/2006/relationships/tags" Target="../tags/tag891.xml"/><Relationship Id="rId8" Type="http://schemas.openxmlformats.org/officeDocument/2006/relationships/tags" Target="../tags/tag892.xml"/><Relationship Id="rId9" Type="http://schemas.openxmlformats.org/officeDocument/2006/relationships/tags" Target="../tags/tag893.xml"/><Relationship Id="rId10" Type="http://schemas.openxmlformats.org/officeDocument/2006/relationships/tags" Target="../tags/tag894.xml"/><Relationship Id="rId11" Type="http://schemas.openxmlformats.org/officeDocument/2006/relationships/tags" Target="../tags/tag895.xml"/><Relationship Id="rId12" Type="http://schemas.openxmlformats.org/officeDocument/2006/relationships/tags" Target="../tags/tag896.xml"/><Relationship Id="rId13" Type="http://schemas.openxmlformats.org/officeDocument/2006/relationships/tags" Target="../tags/tag897.xml"/><Relationship Id="rId14" Type="http://schemas.openxmlformats.org/officeDocument/2006/relationships/tags" Target="../tags/tag898.xml"/><Relationship Id="rId15" Type="http://schemas.openxmlformats.org/officeDocument/2006/relationships/tags" Target="../tags/tag899.xml"/><Relationship Id="rId16" Type="http://schemas.openxmlformats.org/officeDocument/2006/relationships/tags" Target="../tags/tag900.xml"/><Relationship Id="rId17"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901.xml"/><Relationship Id="rId2" Type="http://schemas.openxmlformats.org/officeDocument/2006/relationships/tags" Target="../tags/tag902.xml"/><Relationship Id="rId3" Type="http://schemas.openxmlformats.org/officeDocument/2006/relationships/tags" Target="../tags/tag903.xml"/><Relationship Id="rId4" Type="http://schemas.openxmlformats.org/officeDocument/2006/relationships/tags" Target="../tags/tag904.xml"/><Relationship Id="rId5" Type="http://schemas.openxmlformats.org/officeDocument/2006/relationships/tags" Target="../tags/tag905.xml"/><Relationship Id="rId6" Type="http://schemas.openxmlformats.org/officeDocument/2006/relationships/tags" Target="../tags/tag906.xml"/><Relationship Id="rId7" Type="http://schemas.openxmlformats.org/officeDocument/2006/relationships/tags" Target="../tags/tag907.xml"/><Relationship Id="rId8" Type="http://schemas.openxmlformats.org/officeDocument/2006/relationships/tags" Target="../tags/tag908.xml"/><Relationship Id="rId9" Type="http://schemas.openxmlformats.org/officeDocument/2006/relationships/tags" Target="../tags/tag909.xml"/><Relationship Id="rId10" Type="http://schemas.openxmlformats.org/officeDocument/2006/relationships/tags" Target="../tags/tag910.xml"/><Relationship Id="rId11" Type="http://schemas.openxmlformats.org/officeDocument/2006/relationships/tags" Target="../tags/tag911.xml"/><Relationship Id="rId12" Type="http://schemas.openxmlformats.org/officeDocument/2006/relationships/tags" Target="../tags/tag912.xml"/><Relationship Id="rId13"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913.xml"/><Relationship Id="rId2" Type="http://schemas.openxmlformats.org/officeDocument/2006/relationships/tags" Target="../tags/tag914.xml"/><Relationship Id="rId3" Type="http://schemas.openxmlformats.org/officeDocument/2006/relationships/tags" Target="../tags/tag915.xml"/><Relationship Id="rId4"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tags" Target="../tags/tag916.xml"/><Relationship Id="rId2" Type="http://schemas.openxmlformats.org/officeDocument/2006/relationships/tags" Target="../tags/tag917.xml"/><Relationship Id="rId3" Type="http://schemas.openxmlformats.org/officeDocument/2006/relationships/tags" Target="../tags/tag918.xml"/><Relationship Id="rId4" Type="http://schemas.openxmlformats.org/officeDocument/2006/relationships/tags" Target="../tags/tag919.xml"/><Relationship Id="rId5" Type="http://schemas.openxmlformats.org/officeDocument/2006/relationships/tags" Target="../tags/tag920.xml"/><Relationship Id="rId6" Type="http://schemas.openxmlformats.org/officeDocument/2006/relationships/tags" Target="../tags/tag921.xml"/><Relationship Id="rId7" Type="http://schemas.openxmlformats.org/officeDocument/2006/relationships/tags" Target="../tags/tag922.xml"/><Relationship Id="rId8" Type="http://schemas.openxmlformats.org/officeDocument/2006/relationships/tags" Target="../tags/tag923.xml"/><Relationship Id="rId9" Type="http://schemas.openxmlformats.org/officeDocument/2006/relationships/tags" Target="../tags/tag924.xml"/><Relationship Id="rId10" Type="http://schemas.openxmlformats.org/officeDocument/2006/relationships/tags" Target="../tags/tag925.xml"/><Relationship Id="rId11" Type="http://schemas.openxmlformats.org/officeDocument/2006/relationships/tags" Target="../tags/tag926.xml"/><Relationship Id="rId12" Type="http://schemas.openxmlformats.org/officeDocument/2006/relationships/tags" Target="../tags/tag927.xml"/><Relationship Id="rId13" Type="http://schemas.openxmlformats.org/officeDocument/2006/relationships/tags" Target="../tags/tag928.xml"/><Relationship Id="rId14" Type="http://schemas.openxmlformats.org/officeDocument/2006/relationships/tags" Target="../tags/tag929.xml"/><Relationship Id="rId15" Type="http://schemas.openxmlformats.org/officeDocument/2006/relationships/tags" Target="../tags/tag930.xml"/><Relationship Id="rId16" Type="http://schemas.openxmlformats.org/officeDocument/2006/relationships/tags" Target="../tags/tag931.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932.xml"/><Relationship Id="rId2" Type="http://schemas.openxmlformats.org/officeDocument/2006/relationships/tags" Target="../tags/tag933.xml"/><Relationship Id="rId3" Type="http://schemas.openxmlformats.org/officeDocument/2006/relationships/tags" Target="../tags/tag934.xml"/><Relationship Id="rId4" Type="http://schemas.openxmlformats.org/officeDocument/2006/relationships/tags" Target="../tags/tag935.xml"/><Relationship Id="rId5" Type="http://schemas.openxmlformats.org/officeDocument/2006/relationships/tags" Target="../tags/tag936.xml"/><Relationship Id="rId6" Type="http://schemas.openxmlformats.org/officeDocument/2006/relationships/tags" Target="../tags/tag937.xml"/><Relationship Id="rId7" Type="http://schemas.openxmlformats.org/officeDocument/2006/relationships/tags" Target="../tags/tag938.xml"/><Relationship Id="rId8" Type="http://schemas.openxmlformats.org/officeDocument/2006/relationships/tags" Target="../tags/tag939.xml"/><Relationship Id="rId9" Type="http://schemas.openxmlformats.org/officeDocument/2006/relationships/tags" Target="../tags/tag940.xml"/><Relationship Id="rId10" Type="http://schemas.openxmlformats.org/officeDocument/2006/relationships/tags" Target="../tags/tag941.xml"/><Relationship Id="rId11" Type="http://schemas.openxmlformats.org/officeDocument/2006/relationships/tags" Target="../tags/tag942.xml"/><Relationship Id="rId12" Type="http://schemas.openxmlformats.org/officeDocument/2006/relationships/tags" Target="../tags/tag943.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944.xml"/><Relationship Id="rId2" Type="http://schemas.openxmlformats.org/officeDocument/2006/relationships/tags" Target="../tags/tag945.xml"/><Relationship Id="rId3" Type="http://schemas.openxmlformats.org/officeDocument/2006/relationships/tags" Target="../tags/tag946.xml"/><Relationship Id="rId4" Type="http://schemas.openxmlformats.org/officeDocument/2006/relationships/tags" Target="../tags/tag947.xml"/><Relationship Id="rId5" Type="http://schemas.openxmlformats.org/officeDocument/2006/relationships/tags" Target="../tags/tag948.xml"/><Relationship Id="rId6" Type="http://schemas.openxmlformats.org/officeDocument/2006/relationships/tags" Target="../tags/tag949.xml"/><Relationship Id="rId7" Type="http://schemas.openxmlformats.org/officeDocument/2006/relationships/tags" Target="../tags/tag950.xml"/><Relationship Id="rId8" Type="http://schemas.openxmlformats.org/officeDocument/2006/relationships/tags" Target="../tags/tag951.xml"/><Relationship Id="rId9" Type="http://schemas.openxmlformats.org/officeDocument/2006/relationships/tags" Target="../tags/tag952.xml"/><Relationship Id="rId10" Type="http://schemas.openxmlformats.org/officeDocument/2006/relationships/tags" Target="../tags/tag953.xml"/><Relationship Id="rId11" Type="http://schemas.openxmlformats.org/officeDocument/2006/relationships/tags" Target="../tags/tag954.xml"/><Relationship Id="rId12" Type="http://schemas.openxmlformats.org/officeDocument/2006/relationships/tags" Target="../tags/tag955.xml"/><Relationship Id="rId13"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956.xml"/><Relationship Id="rId2" Type="http://schemas.openxmlformats.org/officeDocument/2006/relationships/tags" Target="../tags/tag957.xml"/><Relationship Id="rId3" Type="http://schemas.openxmlformats.org/officeDocument/2006/relationships/tags" Target="../tags/tag958.xml"/><Relationship Id="rId4" Type="http://schemas.openxmlformats.org/officeDocument/2006/relationships/tags" Target="../tags/tag959.xml"/><Relationship Id="rId5" Type="http://schemas.openxmlformats.org/officeDocument/2006/relationships/tags" Target="../tags/tag960.xml"/><Relationship Id="rId6" Type="http://schemas.openxmlformats.org/officeDocument/2006/relationships/tags" Target="../tags/tag961.xml"/><Relationship Id="rId7" Type="http://schemas.openxmlformats.org/officeDocument/2006/relationships/tags" Target="../tags/tag962.xml"/><Relationship Id="rId8" Type="http://schemas.openxmlformats.org/officeDocument/2006/relationships/tags" Target="../tags/tag963.xml"/><Relationship Id="rId9"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964.xml"/><Relationship Id="rId2" Type="http://schemas.openxmlformats.org/officeDocument/2006/relationships/tags" Target="../tags/tag965.xml"/><Relationship Id="rId3" Type="http://schemas.openxmlformats.org/officeDocument/2006/relationships/tags" Target="../tags/tag966.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tags" Target="../tags/tag967.xml"/><Relationship Id="rId2" Type="http://schemas.openxmlformats.org/officeDocument/2006/relationships/tags" Target="../tags/tag968.xml"/><Relationship Id="rId3" Type="http://schemas.openxmlformats.org/officeDocument/2006/relationships/tags" Target="../tags/tag969.xml"/><Relationship Id="rId4" Type="http://schemas.openxmlformats.org/officeDocument/2006/relationships/tags" Target="../tags/tag970.xml"/><Relationship Id="rId5" Type="http://schemas.openxmlformats.org/officeDocument/2006/relationships/tags" Target="../tags/tag971.xml"/><Relationship Id="rId6" Type="http://schemas.openxmlformats.org/officeDocument/2006/relationships/tags" Target="../tags/tag972.xml"/><Relationship Id="rId7" Type="http://schemas.openxmlformats.org/officeDocument/2006/relationships/tags" Target="../tags/tag973.xml"/><Relationship Id="rId8" Type="http://schemas.openxmlformats.org/officeDocument/2006/relationships/tags" Target="../tags/tag974.xml"/><Relationship Id="rId9" Type="http://schemas.openxmlformats.org/officeDocument/2006/relationships/tags" Target="../tags/tag975.xml"/><Relationship Id="rId10" Type="http://schemas.openxmlformats.org/officeDocument/2006/relationships/tags" Target="../tags/tag976.xml"/><Relationship Id="rId11" Type="http://schemas.openxmlformats.org/officeDocument/2006/relationships/tags" Target="../tags/tag977.xml"/><Relationship Id="rId12" Type="http://schemas.openxmlformats.org/officeDocument/2006/relationships/tags" Target="../tags/tag978.xml"/><Relationship Id="rId13" Type="http://schemas.openxmlformats.org/officeDocument/2006/relationships/tags" Target="../tags/tag979.xml"/><Relationship Id="rId14" Type="http://schemas.openxmlformats.org/officeDocument/2006/relationships/tags" Target="../tags/tag980.xml"/><Relationship Id="rId1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981.xml"/><Relationship Id="rId2" Type="http://schemas.openxmlformats.org/officeDocument/2006/relationships/tags" Target="../tags/tag982.xml"/><Relationship Id="rId3" Type="http://schemas.openxmlformats.org/officeDocument/2006/relationships/tags" Target="../tags/tag983.xml"/><Relationship Id="rId4" Type="http://schemas.openxmlformats.org/officeDocument/2006/relationships/tags" Target="../tags/tag984.xml"/><Relationship Id="rId5"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985.xml"/><Relationship Id="rId2" Type="http://schemas.openxmlformats.org/officeDocument/2006/relationships/tags" Target="../tags/tag986.xml"/><Relationship Id="rId3" Type="http://schemas.openxmlformats.org/officeDocument/2006/relationships/tags" Target="../tags/tag987.xml"/><Relationship Id="rId4" Type="http://schemas.openxmlformats.org/officeDocument/2006/relationships/tags" Target="../tags/tag988.xml"/><Relationship Id="rId5" Type="http://schemas.openxmlformats.org/officeDocument/2006/relationships/tags" Target="../tags/tag989.xml"/><Relationship Id="rId6" Type="http://schemas.openxmlformats.org/officeDocument/2006/relationships/tags" Target="../tags/tag990.xml"/><Relationship Id="rId7" Type="http://schemas.openxmlformats.org/officeDocument/2006/relationships/tags" Target="../tags/tag991.xml"/><Relationship Id="rId8" Type="http://schemas.openxmlformats.org/officeDocument/2006/relationships/tags" Target="../tags/tag992.xml"/><Relationship Id="rId9" Type="http://schemas.openxmlformats.org/officeDocument/2006/relationships/tags" Target="../tags/tag993.xml"/><Relationship Id="rId10" Type="http://schemas.openxmlformats.org/officeDocument/2006/relationships/tags" Target="../tags/tag994.xml"/><Relationship Id="rId11" Type="http://schemas.openxmlformats.org/officeDocument/2006/relationships/tags" Target="../tags/tag995.xml"/><Relationship Id="rId12" Type="http://schemas.openxmlformats.org/officeDocument/2006/relationships/tags" Target="../tags/tag996.xml"/><Relationship Id="rId13"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997.xml"/><Relationship Id="rId2" Type="http://schemas.openxmlformats.org/officeDocument/2006/relationships/tags" Target="../tags/tag998.xml"/><Relationship Id="rId3" Type="http://schemas.openxmlformats.org/officeDocument/2006/relationships/tags" Target="../tags/tag999.xml"/><Relationship Id="rId4" Type="http://schemas.openxmlformats.org/officeDocument/2006/relationships/tags" Target="../tags/tag1000.xml"/><Relationship Id="rId5"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1001.xml"/><Relationship Id="rId2" Type="http://schemas.openxmlformats.org/officeDocument/2006/relationships/tags" Target="../tags/tag1002.xml"/><Relationship Id="rId3" Type="http://schemas.openxmlformats.org/officeDocument/2006/relationships/tags" Target="../tags/tag1003.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1"/>
          <p:cNvSpPr>
            <a:spLocks noGrp="1"/>
          </p:cNvSpPr>
          <p:nvPr>
            <p:ph type="title" idx="3"/>
            <p:custDataLst>
              <p:tags r:id="rId1"/>
            </p:custDataLst>
          </p:nvPr>
        </p:nvSpPr>
        <p:spPr/>
        <p:txBody>
          <a:bodyPr>
            <a:normAutofit fontScale="90000"/>
          </a:bodyPr>
          <a:p>
            <a:r>
              <a:rPr altLang="en-US" lang="zh-CN"/>
              <a:t>2024年纺织品与服装行业市场分析与投资前景预测</a:t>
            </a:r>
            <a:endParaRPr altLang="en-US" lang="zh-CN"/>
          </a:p>
        </p:txBody>
      </p:sp>
      <p:sp>
        <p:nvSpPr>
          <p:cNvPr id="1048650" name="文本占位符 2"/>
          <p:cNvSpPr>
            <a:spLocks noGrp="1"/>
          </p:cNvSpPr>
          <p:nvPr>
            <p:ph type="body" idx="2"/>
            <p:custDataLst>
              <p:tags r:id="rId2"/>
            </p:custDataLst>
          </p:nvPr>
        </p:nvSpPr>
        <p:spPr/>
        <p:txBody>
          <a:bodyPr/>
          <a:p>
            <a:r>
              <a:rPr altLang="en-US" lang="zh-CN"/>
              <a:t>XX,a click to unlimited possibilities</a:t>
            </a:r>
            <a:endParaRPr altLang="en-US" lang="zh-CN"/>
          </a:p>
        </p:txBody>
      </p:sp>
      <p:sp>
        <p:nvSpPr>
          <p:cNvPr id="1048652" name="文本占位符 4"/>
          <p:cNvSpPr>
            <a:spLocks noGrp="1"/>
          </p:cNvSpPr>
          <p:nvPr>
            <p:ph type="body" idx="1"/>
            <p:custDataLst>
              <p:tags r:id="rId3"/>
            </p:custDataLst>
          </p:nvPr>
        </p:nvSpPr>
        <p:spPr/>
        <p:txBody>
          <a:bodyPr/>
          <a:p>
            <a:r>
              <a:rPr altLang="en-US" lang="zh-CN"/>
              <a:t>汇报人：</a:t>
            </a:r>
            <a:r>
              <a:rPr altLang="zh-CN" lang="en-US"/>
              <a:t>XX</a:t>
            </a:r>
            <a:endParaRPr altLang="en-US" lang="zh-CN"/>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50218" name="文本占位符 2"/>
          <p:cNvSpPr>
            <a:spLocks noGrp="1"/>
          </p:cNvSpPr>
          <p:nvPr>
            <p:ph type="body" idx="2"/>
            <p:custDataLst>
              <p:tags r:id="rId1"/>
            </p:custDataLst>
          </p:nvPr>
        </p:nvSpPr>
        <p:spPr/>
        <p:txBody>
          <a:bodyPr/>
          <a:p>
            <a:r>
              <a:rPr altLang="en-US" lang="zh-CN"/>
              <a:t>CONTENTS</a:t>
            </a:r>
            <a:endParaRPr altLang="en-US" lang="zh-CN"/>
          </a:p>
        </p:txBody>
      </p:sp>
      <p:sp>
        <p:nvSpPr>
          <p:cNvPr id="1050220" name="标题 3"/>
          <p:cNvSpPr>
            <a:spLocks noGrp="1"/>
          </p:cNvSpPr>
          <p:nvPr>
            <p:ph type="title" idx="1"/>
            <p:custDataLst>
              <p:tags r:id="rId2"/>
            </p:custDataLst>
          </p:nvPr>
        </p:nvSpPr>
        <p:spPr/>
        <p:txBody>
          <a:bodyPr>
            <a:normAutofit/>
          </a:bodyPr>
          <a:p>
            <a:r>
              <a:rPr altLang="en-US" lang="zh-CN"/>
              <a:t>目录</a:t>
            </a:r>
            <a:endParaRPr altLang="en-US" lang="zh-CN"/>
          </a:p>
        </p:txBody>
      </p:sp>
      <p:sp>
        <p:nvSpPr>
          <p:cNvPr id="1050222" name="标题"/>
          <p:cNvSpPr txBox="1"/>
          <p:nvPr>
            <p:custDataLst>
              <p:tags r:id="rId3"/>
            </p:custDataLst>
          </p:nvPr>
        </p:nvSpPr>
        <p:spPr>
          <a:xfrm>
            <a:off x="7122160" y="69469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纺织品与服装行业概述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24" name="椭圆 10"/>
          <p:cNvSpPr/>
          <p:nvPr>
            <p:custDataLst>
              <p:tags r:id="rId4"/>
            </p:custDataLst>
          </p:nvPr>
        </p:nvSpPr>
        <p:spPr>
          <a:xfrm>
            <a:off x="5979795" y="48387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6" name="椭圆 11"/>
          <p:cNvSpPr/>
          <p:nvPr>
            <p:custDataLst>
              <p:tags r:id="rId5"/>
            </p:custDataLst>
          </p:nvPr>
        </p:nvSpPr>
        <p:spPr>
          <a:xfrm>
            <a:off x="6072505" y="57658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28" name="序号"/>
          <p:cNvSpPr txBox="1"/>
          <p:nvPr>
            <p:custDataLst>
              <p:tags r:id="rId6"/>
            </p:custDataLst>
          </p:nvPr>
        </p:nvSpPr>
        <p:spPr>
          <a:xfrm>
            <a:off x="5993765" y="70539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01</a:t>
            </a:r>
            <a:endParaRPr altLang="zh-CN" dirty="0" sz="2800" lang="en-US">
              <a:solidFill>
                <a:schemeClr val="bg1"/>
              </a:solidFill>
              <a:latin typeface="+mj-lt"/>
              <a:cs typeface="微软雅黑" panose="020B0503020204020204" pitchFamily="34" charset="-122"/>
              <a:sym typeface="+mn-ea"/>
            </a:endParaRPr>
          </a:p>
        </p:txBody>
      </p:sp>
      <p:sp>
        <p:nvSpPr>
          <p:cNvPr id="1050230" name="标题"/>
          <p:cNvSpPr txBox="1"/>
          <p:nvPr>
            <p:custDataLst>
              <p:tags r:id="rId7"/>
            </p:custDataLst>
          </p:nvPr>
        </p:nvSpPr>
        <p:spPr>
          <a:xfrm>
            <a:off x="7527290" y="1702435"/>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2024年纺织品与服装行业市场分析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32" name="椭圆 8"/>
          <p:cNvSpPr/>
          <p:nvPr>
            <p:custDataLst>
              <p:tags r:id="rId8"/>
            </p:custDataLst>
          </p:nvPr>
        </p:nvSpPr>
        <p:spPr>
          <a:xfrm>
            <a:off x="6384925" y="149161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4" name="椭圆 12"/>
          <p:cNvSpPr/>
          <p:nvPr>
            <p:custDataLst>
              <p:tags r:id="rId9"/>
            </p:custDataLst>
          </p:nvPr>
        </p:nvSpPr>
        <p:spPr>
          <a:xfrm>
            <a:off x="6477635" y="158432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36" name="序号"/>
          <p:cNvSpPr txBox="1"/>
          <p:nvPr>
            <p:custDataLst>
              <p:tags r:id="rId10"/>
            </p:custDataLst>
          </p:nvPr>
        </p:nvSpPr>
        <p:spPr>
          <a:xfrm>
            <a:off x="6398895" y="171313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02</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38" name="标题"/>
          <p:cNvSpPr txBox="1"/>
          <p:nvPr>
            <p:custDataLst>
              <p:tags r:id="rId11"/>
            </p:custDataLst>
          </p:nvPr>
        </p:nvSpPr>
        <p:spPr>
          <a:xfrm>
            <a:off x="7669530" y="2710180"/>
            <a:ext cx="4208780" cy="9531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投资前景预测</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0" name="椭圆 18"/>
          <p:cNvSpPr/>
          <p:nvPr>
            <p:custDataLst>
              <p:tags r:id="rId12"/>
            </p:custDataLst>
          </p:nvPr>
        </p:nvSpPr>
        <p:spPr>
          <a:xfrm>
            <a:off x="6527165" y="249936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2" name="椭圆 19"/>
          <p:cNvSpPr/>
          <p:nvPr>
            <p:custDataLst>
              <p:tags r:id="rId13"/>
            </p:custDataLst>
          </p:nvPr>
        </p:nvSpPr>
        <p:spPr>
          <a:xfrm>
            <a:off x="6619875" y="259207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44" name="序号"/>
          <p:cNvSpPr txBox="1"/>
          <p:nvPr>
            <p:custDataLst>
              <p:tags r:id="rId14"/>
            </p:custDataLst>
          </p:nvPr>
        </p:nvSpPr>
        <p:spPr>
          <a:xfrm>
            <a:off x="6541135" y="272088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03</a:t>
            </a:r>
            <a:endParaRPr altLang="zh-CN" dirty="0" sz="2800" lang="en-US">
              <a:solidFill>
                <a:schemeClr val="bg1"/>
              </a:solidFill>
              <a:latin typeface="+mj-lt"/>
              <a:cs typeface="微软雅黑" panose="020B0503020204020204" pitchFamily="34" charset="-122"/>
              <a:sym typeface="+mn-ea"/>
            </a:endParaRPr>
          </a:p>
        </p:txBody>
      </p:sp>
      <p:sp>
        <p:nvSpPr>
          <p:cNvPr id="1050246" name="标题"/>
          <p:cNvSpPr txBox="1"/>
          <p:nvPr>
            <p:custDataLst>
              <p:tags r:id="rId15"/>
            </p:custDataLst>
          </p:nvPr>
        </p:nvSpPr>
        <p:spPr>
          <a:xfrm>
            <a:off x="7669530" y="3717925"/>
            <a:ext cx="4208780" cy="82486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纺织品与服装行业政策环境分析</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48" name="椭圆 52"/>
          <p:cNvSpPr/>
          <p:nvPr>
            <p:custDataLst>
              <p:tags r:id="rId16"/>
            </p:custDataLst>
          </p:nvPr>
        </p:nvSpPr>
        <p:spPr>
          <a:xfrm>
            <a:off x="6527165" y="350710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0" name="椭圆 53"/>
          <p:cNvSpPr/>
          <p:nvPr>
            <p:custDataLst>
              <p:tags r:id="rId17"/>
            </p:custDataLst>
          </p:nvPr>
        </p:nvSpPr>
        <p:spPr>
          <a:xfrm>
            <a:off x="6619875" y="359981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2" name="序号"/>
          <p:cNvSpPr txBox="1"/>
          <p:nvPr>
            <p:custDataLst>
              <p:tags r:id="rId18"/>
            </p:custDataLst>
          </p:nvPr>
        </p:nvSpPr>
        <p:spPr>
          <a:xfrm>
            <a:off x="6541135" y="372862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lt1">
                    <a:lumMod val="100000"/>
                  </a:schemeClr>
                </a:solidFill>
                <a:latin typeface="+mj-lt"/>
                <a:cs typeface="微软雅黑" panose="020B0503020204020204" pitchFamily="34" charset="-122"/>
                <a:sym typeface="+mn-ea"/>
              </a:rPr>
              <a:t>04</a:t>
            </a:r>
            <a:endParaRPr altLang="zh-CN" dirty="0" sz="2800" lang="en-US">
              <a:solidFill>
                <a:schemeClr val="lt1">
                  <a:lumMod val="100000"/>
                </a:schemeClr>
              </a:solidFill>
              <a:latin typeface="+mj-lt"/>
              <a:cs typeface="微软雅黑" panose="020B0503020204020204" pitchFamily="34" charset="-122"/>
              <a:sym typeface="+mn-ea"/>
            </a:endParaRPr>
          </a:p>
        </p:txBody>
      </p:sp>
      <p:sp>
        <p:nvSpPr>
          <p:cNvPr id="1050254" name="标题"/>
          <p:cNvSpPr txBox="1"/>
          <p:nvPr>
            <p:custDataLst>
              <p:tags r:id="rId19"/>
            </p:custDataLst>
          </p:nvPr>
        </p:nvSpPr>
        <p:spPr>
          <a:xfrm>
            <a:off x="7527290" y="4725670"/>
            <a:ext cx="4208780" cy="88963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纺织品与服装行业技术发展与创新</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56" name="椭圆 60"/>
          <p:cNvSpPr/>
          <p:nvPr>
            <p:custDataLst>
              <p:tags r:id="rId20"/>
            </p:custDataLst>
          </p:nvPr>
        </p:nvSpPr>
        <p:spPr>
          <a:xfrm>
            <a:off x="6384925" y="4514850"/>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58" name="椭圆 61"/>
          <p:cNvSpPr/>
          <p:nvPr>
            <p:custDataLst>
              <p:tags r:id="rId21"/>
            </p:custDataLst>
          </p:nvPr>
        </p:nvSpPr>
        <p:spPr>
          <a:xfrm>
            <a:off x="6477635" y="4607560"/>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0" name="序号"/>
          <p:cNvSpPr txBox="1"/>
          <p:nvPr>
            <p:custDataLst>
              <p:tags r:id="rId22"/>
            </p:custDataLst>
          </p:nvPr>
        </p:nvSpPr>
        <p:spPr>
          <a:xfrm>
            <a:off x="6398895" y="4736373"/>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05</a:t>
            </a:r>
            <a:endParaRPr altLang="zh-CN" dirty="0" sz="2800" lang="en-US">
              <a:solidFill>
                <a:schemeClr val="bg1"/>
              </a:solidFill>
              <a:latin typeface="+mj-lt"/>
              <a:cs typeface="微软雅黑" panose="020B0503020204020204" pitchFamily="34" charset="-122"/>
              <a:sym typeface="+mn-ea"/>
            </a:endParaRPr>
          </a:p>
        </p:txBody>
      </p:sp>
      <p:sp>
        <p:nvSpPr>
          <p:cNvPr id="1050262" name="标题"/>
          <p:cNvSpPr txBox="1"/>
          <p:nvPr>
            <p:custDataLst>
              <p:tags r:id="rId23"/>
            </p:custDataLst>
          </p:nvPr>
        </p:nvSpPr>
        <p:spPr>
          <a:xfrm>
            <a:off x="7122160" y="5733415"/>
            <a:ext cx="4208780" cy="1158875"/>
          </a:xfrm>
          <a:prstGeom prst="rect"/>
          <a:noFill/>
        </p:spPr>
        <p:txBody>
          <a:bodyPr anchor="t" bIns="45720" lIns="91440" rIns="91440" rtlCol="0" tIns="45720" wrap="square">
            <a:noAutofit/>
          </a:bodyPr>
          <a:p>
            <a:pPr algn="l" lvl="0">
              <a:buClrTx/>
              <a:buSzTx/>
              <a:buFontTx/>
            </a:pPr>
            <a:r>
              <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rPr>
              <a:t>纺织品与服装行业人才培养与人才需求</a:t>
            </a:r>
            <a:endParaRPr altLang="en-US" b="1" dirty="0" sz="2400" lang="zh-CN">
              <a:gradFill flip="none" rotWithShape="1">
                <a:gsLst>
                  <a:gs pos="0">
                    <a:schemeClr val="accent2"/>
                  </a:gs>
                  <a:gs pos="100000">
                    <a:schemeClr val="accent1"/>
                  </a:gs>
                </a:gsLst>
                <a:lin ang="2700000" scaled="1"/>
              </a:gradFill>
              <a:effectLst/>
              <a:latin typeface="+mj-ea"/>
              <a:ea typeface="+mj-ea"/>
              <a:cs typeface="微软雅黑" panose="020B0503020204020204" pitchFamily="34" charset="-122"/>
              <a:sym typeface="+mn-ea"/>
            </a:endParaRPr>
          </a:p>
        </p:txBody>
      </p:sp>
      <p:sp>
        <p:nvSpPr>
          <p:cNvPr id="1050264" name="椭圆 67"/>
          <p:cNvSpPr/>
          <p:nvPr>
            <p:custDataLst>
              <p:tags r:id="rId24"/>
            </p:custDataLst>
          </p:nvPr>
        </p:nvSpPr>
        <p:spPr>
          <a:xfrm>
            <a:off x="5979795" y="5522595"/>
            <a:ext cx="848995" cy="849630"/>
          </a:xfrm>
          <a:prstGeom prst="ellipse"/>
          <a:gradFill flip="none" rotWithShape="1">
            <a:gsLst>
              <a:gs pos="0">
                <a:schemeClr val="accent3">
                  <a:lumMod val="20000"/>
                  <a:lumOff val="80000"/>
                </a:schemeClr>
              </a:gs>
              <a:gs pos="100000">
                <a:schemeClr val="accent2"/>
              </a:gs>
            </a:gsLst>
            <a:lin ang="27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6" name="椭圆 69"/>
          <p:cNvSpPr/>
          <p:nvPr>
            <p:custDataLst>
              <p:tags r:id="rId25"/>
            </p:custDataLst>
          </p:nvPr>
        </p:nvSpPr>
        <p:spPr>
          <a:xfrm>
            <a:off x="6072505" y="5615305"/>
            <a:ext cx="663575" cy="664210"/>
          </a:xfrm>
          <a:prstGeom prst="ellipse"/>
          <a:gradFill>
            <a:gsLst>
              <a:gs pos="0">
                <a:schemeClr val="accent1"/>
              </a:gs>
              <a:gs pos="100000">
                <a:schemeClr val="accent2"/>
              </a:gs>
            </a:gsLst>
            <a:lin ang="10800000" scaled="1"/>
          </a:gradFill>
          <a:ln>
            <a:noFill/>
            <a:prstDash val="solid"/>
          </a:ln>
          <a:effectLst>
            <a:outerShdw algn="t" blurRad="165100" dir="5400000" dist="38100" rotWithShape="0" sx="97000" sy="97000">
              <a:schemeClr val="bg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CC6600"/>
                  </a:gs>
                  <a:gs pos="100000">
                    <a:srgbClr val="F6A466"/>
                  </a:gs>
                </a:gsLst>
                <a:lin ang="10800000" scaled="1"/>
              </a:gradFill>
              <a:cs typeface="微软雅黑" panose="020B0503020204020204" pitchFamily="34" charset="-122"/>
            </a:endParaRPr>
          </a:p>
        </p:txBody>
      </p:sp>
      <p:sp>
        <p:nvSpPr>
          <p:cNvPr id="1050268" name="序号"/>
          <p:cNvSpPr txBox="1"/>
          <p:nvPr>
            <p:custDataLst>
              <p:tags r:id="rId26"/>
            </p:custDataLst>
          </p:nvPr>
        </p:nvSpPr>
        <p:spPr>
          <a:xfrm>
            <a:off x="5993765" y="5744118"/>
            <a:ext cx="826770" cy="461645"/>
          </a:xfrm>
          <a:prstGeom prst="rect"/>
          <a:noFill/>
        </p:spPr>
        <p:txBody>
          <a:bodyPr anchor="t" bIns="45720" lIns="91440" rIns="91440" rtlCol="0" tIns="45720" wrap="square">
            <a:normAutofit fontScale="87143"/>
          </a:bodyPr>
          <a:p>
            <a:pPr algn="ctr" lvl="0">
              <a:buClrTx/>
              <a:buSzTx/>
              <a:buFontTx/>
            </a:pPr>
            <a:r>
              <a:rPr altLang="zh-CN" dirty="0" sz="2800" lang="en-US">
                <a:solidFill>
                  <a:schemeClr val="bg1"/>
                </a:solidFill>
                <a:latin typeface="+mj-lt"/>
                <a:cs typeface="微软雅黑" panose="020B0503020204020204" pitchFamily="34" charset="-122"/>
                <a:sym typeface="+mn-ea"/>
              </a:rPr>
              <a:t>06</a:t>
            </a:r>
            <a:endParaRPr altLang="zh-CN" dirty="0" sz="2800" lang="en-US">
              <a:solidFill>
                <a:schemeClr val="bg1"/>
              </a:solidFill>
              <a:latin typeface="+mj-lt"/>
              <a:cs typeface="微软雅黑" panose="020B0503020204020204" pitchFamily="34" charset="-122"/>
              <a:sym typeface="+mn-ea"/>
            </a:endParaRPr>
          </a:p>
        </p:txBody>
      </p:sp>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50550" name="标题 1"/>
          <p:cNvSpPr>
            <a:spLocks noGrp="1"/>
          </p:cNvSpPr>
          <p:nvPr>
            <p:ph type="title" idx="2"/>
            <p:custDataLst>
              <p:tags r:id="rId1"/>
            </p:custDataLst>
          </p:nvPr>
        </p:nvSpPr>
        <p:spPr/>
        <p:txBody>
          <a:bodyPr/>
          <a:p>
            <a:r>
              <a:rPr altLang="en-US" lang="zh-CN"/>
              <a:t>纺织品与服装行业概述</a:t>
            </a:r>
            <a:endParaRPr altLang="en-US" lang="zh-CN"/>
          </a:p>
        </p:txBody>
      </p:sp>
      <p:sp>
        <p:nvSpPr>
          <p:cNvPr id="1050552" name="文本占位符 2"/>
          <p:cNvSpPr>
            <a:spLocks noGrp="1"/>
          </p:cNvSpPr>
          <p:nvPr>
            <p:ph type="body" idx="1"/>
            <p:custDataLst>
              <p:tags r:id="rId2"/>
            </p:custDataLst>
          </p:nvPr>
        </p:nvSpPr>
        <p:spPr/>
        <p:txBody>
          <a:bodyPr/>
          <a:p>
            <a:r>
              <a:rPr altLang="en-US" lang="zh-CN"/>
              <a:t>Part One</a:t>
            </a:r>
            <a:endParaRPr altLang="en-US" lang="zh-CN"/>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51010" name="标题 2"/>
          <p:cNvSpPr>
            <a:spLocks noGrp="1"/>
          </p:cNvSpPr>
          <p:nvPr>
            <p:ph type="title" idx="44"/>
          </p:nvPr>
        </p:nvSpPr>
        <p:spPr/>
        <p:txBody>
          <a:bodyPr/>
          <a:p>
            <a:r>
              <a:rPr altLang="en-US" lang="zh-CN"/>
              <a:t>行业定义与分类</a:t>
            </a:r>
            <a:endParaRPr altLang="en-US" lang="zh-CN"/>
          </a:p>
        </p:txBody>
      </p:sp>
      <p:sp>
        <p:nvSpPr>
          <p:cNvPr id="1051012" name="矩形: 圆角 23"/>
          <p:cNvSpPr/>
          <p:nvPr>
            <p:custDataLst>
              <p:tags r:id="rId1"/>
            </p:custDataLst>
          </p:nvPr>
        </p:nvSpPr>
        <p:spPr>
          <a:xfrm>
            <a:off x="608400" y="164047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51014" name="矩形: 圆角 27"/>
          <p:cNvSpPr/>
          <p:nvPr>
            <p:custDataLst>
              <p:tags r:id="rId2"/>
            </p:custDataLst>
          </p:nvPr>
        </p:nvSpPr>
        <p:spPr>
          <a:xfrm>
            <a:off x="6383201" y="1640472"/>
            <a:ext cx="5194931" cy="2105881"/>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51016" name="矩形: 圆角 6"/>
          <p:cNvSpPr/>
          <p:nvPr>
            <p:custDataLst>
              <p:tags r:id="rId3"/>
            </p:custDataLst>
          </p:nvPr>
        </p:nvSpPr>
        <p:spPr>
          <a:xfrm>
            <a:off x="608400" y="399319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51018" name="矩形: 圆角 9"/>
          <p:cNvSpPr/>
          <p:nvPr>
            <p:custDataLst>
              <p:tags r:id="rId4"/>
            </p:custDataLst>
          </p:nvPr>
        </p:nvSpPr>
        <p:spPr>
          <a:xfrm>
            <a:off x="795094" y="421862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51020" name="正文"/>
          <p:cNvSpPr txBox="1"/>
          <p:nvPr>
            <p:custDataLst>
              <p:tags r:id="rId5"/>
            </p:custDataLst>
          </p:nvPr>
        </p:nvSpPr>
        <p:spPr>
          <a:xfrm>
            <a:off x="795094" y="4872684"/>
            <a:ext cx="5004096" cy="1226844"/>
          </a:xfrm>
          <a:prstGeom prst="rect"/>
          <a:noFill/>
        </p:spPr>
        <p:txBody>
          <a:bodyPr anchor="t" anchorCtr="0" bIns="0" lIns="90000" rIns="90000" rtlCol="0" tIns="144145" wrap="square">
            <a:normAutofit/>
          </a:bodyPr>
          <a:p>
            <a:pPr>
              <a:lnSpc>
                <a:spcPct val="130000"/>
              </a:lnSpc>
              <a:spcAft>
                <a:spcPts val="1000"/>
              </a:spcAft>
            </a:pPr>
            <a:r>
              <a:rPr altLang="en-US" lang="zh-CN">
                <a:solidFill>
                  <a:schemeClr val="tx1">
                    <a:lumMod val="65000"/>
                    <a:lumOff val="35000"/>
                  </a:schemeClr>
                </a:solidFill>
                <a:latin typeface="+mn-ea"/>
              </a:rPr>
              <a:t>行业特点：纺织品与服装行业是传统制造业的重要组成部分，具有劳动密集型、出口依赖型等特点。</a:t>
            </a:r>
            <a:endParaRPr altLang="en-US" lang="zh-CN">
              <a:solidFill>
                <a:schemeClr val="tx1">
                  <a:lumMod val="65000"/>
                  <a:lumOff val="35000"/>
                </a:schemeClr>
              </a:solidFill>
              <a:latin typeface="+mn-ea"/>
            </a:endParaRPr>
          </a:p>
        </p:txBody>
      </p:sp>
      <p:sp>
        <p:nvSpPr>
          <p:cNvPr id="1051022" name="矩形: 圆角 24"/>
          <p:cNvSpPr/>
          <p:nvPr>
            <p:custDataLst>
              <p:tags r:id="rId6"/>
            </p:custDataLst>
          </p:nvPr>
        </p:nvSpPr>
        <p:spPr>
          <a:xfrm>
            <a:off x="795094" y="1865902"/>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gs>
                <a:gs pos="100000">
                  <a:schemeClr val="accent1">
                    <a:lumMod val="5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a:r>
              <a:rPr altLang="en-US" b="1" dirty="0" sz="2200" lang="zh-CN" spc="300">
                <a:solidFill>
                  <a:schemeClr val="accent1"/>
                </a:solidFill>
                <a:latin typeface="+mj-ea"/>
              </a:rPr>
              <a:t>添加标题</a:t>
            </a:r>
            <a:endParaRPr altLang="en-US" b="1" dirty="0" sz="2200" lang="zh-CN" spc="300">
              <a:solidFill>
                <a:schemeClr val="accent1"/>
              </a:solidFill>
              <a:latin typeface="+mj-ea"/>
            </a:endParaRPr>
          </a:p>
        </p:txBody>
      </p:sp>
      <p:sp>
        <p:nvSpPr>
          <p:cNvPr id="1051024" name="正文"/>
          <p:cNvSpPr txBox="1"/>
          <p:nvPr>
            <p:custDataLst>
              <p:tags r:id="rId7"/>
            </p:custDataLst>
          </p:nvPr>
        </p:nvSpPr>
        <p:spPr>
          <a:xfrm>
            <a:off x="795094" y="2519329"/>
            <a:ext cx="5004096" cy="1226779"/>
          </a:xfrm>
          <a:prstGeom prst="rect"/>
          <a:noFill/>
        </p:spPr>
        <p:txBody>
          <a:bodyPr anchor="t" anchorCtr="0" bIns="0" lIns="90000" rIns="90000" rtlCol="0" tIns="144145" wrap="square">
            <a:normAutofit/>
          </a:bodyPr>
          <a:p>
            <a:pPr>
              <a:lnSpc>
                <a:spcPct val="130000"/>
              </a:lnSpc>
              <a:spcAft>
                <a:spcPts val="1000"/>
              </a:spcAft>
            </a:pPr>
            <a:r>
              <a:rPr altLang="en-US" dirty="0" lang="zh-CN">
                <a:solidFill>
                  <a:schemeClr val="tx1">
                    <a:lumMod val="65000"/>
                    <a:lumOff val="35000"/>
                  </a:schemeClr>
                </a:solidFill>
                <a:latin typeface="+mn-ea"/>
              </a:rPr>
              <a:t>纺织品与服装行业定义：指生产纺织品和服装的产业，涉及纺纱、织布、印染、服装制造等多个环节。</a:t>
            </a:r>
            <a:endParaRPr altLang="en-US" dirty="0" lang="zh-CN">
              <a:solidFill>
                <a:schemeClr val="tx1">
                  <a:lumMod val="65000"/>
                  <a:lumOff val="35000"/>
                </a:schemeClr>
              </a:solidFill>
              <a:latin typeface="+mn-ea"/>
            </a:endParaRPr>
          </a:p>
        </p:txBody>
      </p:sp>
      <p:sp>
        <p:nvSpPr>
          <p:cNvPr id="1051026" name="矩形: 圆角 28"/>
          <p:cNvSpPr/>
          <p:nvPr>
            <p:custDataLst>
              <p:tags r:id="rId8"/>
            </p:custDataLst>
          </p:nvPr>
        </p:nvSpPr>
        <p:spPr>
          <a:xfrm>
            <a:off x="6569894" y="1865902"/>
            <a:ext cx="2359599" cy="54001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51028" name="正文"/>
          <p:cNvSpPr txBox="1"/>
          <p:nvPr>
            <p:custDataLst>
              <p:tags r:id="rId9"/>
            </p:custDataLst>
          </p:nvPr>
        </p:nvSpPr>
        <p:spPr>
          <a:xfrm>
            <a:off x="6569894" y="2519329"/>
            <a:ext cx="5004096" cy="1226779"/>
          </a:xfrm>
          <a:prstGeom prst="rect"/>
          <a:noFill/>
        </p:spPr>
        <p:txBody>
          <a:bodyPr anchor="t" anchorCtr="0" bIns="0" lIns="90000" rIns="90000" rtlCol="0" tIns="144145" wrap="square">
            <a:normAutofit/>
          </a:bodyPr>
          <a:p>
            <a:pPr>
              <a:lnSpc>
                <a:spcPct val="130000"/>
              </a:lnSpc>
              <a:spcAft>
                <a:spcPts val="1000"/>
              </a:spcAft>
            </a:pPr>
            <a:r>
              <a:rPr altLang="en-US" dirty="0" lang="zh-CN">
                <a:solidFill>
                  <a:schemeClr val="tx1">
                    <a:lumMod val="65000"/>
                    <a:lumOff val="35000"/>
                  </a:schemeClr>
                </a:solidFill>
                <a:latin typeface="+mn-ea"/>
              </a:rPr>
              <a:t>行业分类：根据产品类型、生产工艺、用途等不同，纺织品与服装行业可分为多种子行业，如棉纺织、毛纺织、化纤纺织、印染、服装制造等。</a:t>
            </a:r>
            <a:endParaRPr altLang="en-US" dirty="0" lang="zh-CN">
              <a:solidFill>
                <a:schemeClr val="tx1">
                  <a:lumMod val="65000"/>
                  <a:lumOff val="35000"/>
                </a:schemeClr>
              </a:solidFill>
              <a:latin typeface="+mn-ea"/>
            </a:endParaRPr>
          </a:p>
        </p:txBody>
      </p:sp>
      <p:sp>
        <p:nvSpPr>
          <p:cNvPr id="1051030" name="矩形: 圆角 6"/>
          <p:cNvSpPr/>
          <p:nvPr>
            <p:custDataLst>
              <p:tags r:id="rId10"/>
            </p:custDataLst>
          </p:nvPr>
        </p:nvSpPr>
        <p:spPr>
          <a:xfrm>
            <a:off x="6382566" y="3993192"/>
            <a:ext cx="5195035" cy="2105700"/>
          </a:xfrm>
          <a:prstGeom prst="roundRect">
            <a:avLst>
              <a:gd name="adj" fmla="val 6567"/>
            </a:avLst>
          </a:prstGeom>
          <a:gradFill>
            <a:gsLst>
              <a:gs pos="0">
                <a:schemeClr val="bg1"/>
              </a:gs>
              <a:gs pos="80000">
                <a:schemeClr val="accent1">
                  <a:lumMod val="20000"/>
                  <a:lumOff val="80000"/>
                  <a:alpha val="34000"/>
                </a:schemeClr>
              </a:gs>
            </a:gsLst>
            <a:lin ang="10800000" scaled="0"/>
          </a:gradFill>
          <a:ln w="25400">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lvl="1"/>
            <a:endParaRPr altLang="en-US" dirty="0" lang="zh-CN"/>
          </a:p>
        </p:txBody>
      </p:sp>
      <p:sp>
        <p:nvSpPr>
          <p:cNvPr id="1051032" name="矩形: 圆角 9"/>
          <p:cNvSpPr/>
          <p:nvPr>
            <p:custDataLst>
              <p:tags r:id="rId11"/>
            </p:custDataLst>
          </p:nvPr>
        </p:nvSpPr>
        <p:spPr>
          <a:xfrm>
            <a:off x="6569259" y="4218622"/>
            <a:ext cx="2359705" cy="539760"/>
          </a:xfrm>
          <a:prstGeom prst="roundRect">
            <a:avLst>
              <a:gd name="adj" fmla="val 50000"/>
            </a:avLst>
          </a:prstGeom>
          <a:gradFill>
            <a:gsLst>
              <a:gs pos="0">
                <a:schemeClr val="accent1">
                  <a:lumMod val="20000"/>
                  <a:lumOff val="80000"/>
                  <a:alpha val="0"/>
                </a:schemeClr>
              </a:gs>
              <a:gs pos="75000">
                <a:schemeClr val="accent1">
                  <a:lumMod val="20000"/>
                  <a:lumOff val="80000"/>
                </a:schemeClr>
              </a:gs>
            </a:gsLst>
            <a:lin ang="2400000" scaled="0"/>
          </a:gradFill>
          <a:ln w="12700">
            <a:gradFill>
              <a:gsLst>
                <a:gs pos="0">
                  <a:schemeClr val="accent1">
                    <a:lumMod val="20000"/>
                    <a:lumOff val="80000"/>
                  </a:schemeClr>
                </a:gs>
                <a:gs pos="70000">
                  <a:schemeClr val="accent1">
                    <a:alpha val="70000"/>
                  </a:schemeClr>
                </a:gs>
                <a:gs pos="100000">
                  <a:schemeClr val="accent1">
                    <a:lumMod val="75000"/>
                    <a:alpha val="70000"/>
                  </a:schemeClr>
                </a:gs>
              </a:gsLst>
              <a:lin ang="4800000" scaled="0"/>
            </a:gradFill>
            <a:round/>
          </a:ln>
          <a:effectLst>
            <a:outerShdw algn="tl" blurRad="50800" dir="2700000" dist="1143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144145" numCol="1" rIns="71755" rtlCol="0" spcCol="0" tIns="0" vert="horz" vertOverflow="overflow" wrap="square">
            <a:normAutofit/>
          </a:bodyPr>
          <a:p>
            <a:pPr algn="ctr" lvl="0">
              <a:buClrTx/>
              <a:buSzTx/>
              <a:buFontTx/>
            </a:pPr>
            <a:r>
              <a:rPr altLang="en-US" b="1" dirty="0" sz="2200" lang="zh-CN" spc="300">
                <a:solidFill>
                  <a:schemeClr val="accent1"/>
                </a:solidFill>
                <a:latin typeface="+mj-ea"/>
                <a:sym typeface="+mn-ea"/>
              </a:rPr>
              <a:t>添加标题</a:t>
            </a:r>
            <a:endParaRPr altLang="en-US" b="1" dirty="0" sz="2200" lang="zh-CN" spc="300">
              <a:solidFill>
                <a:schemeClr val="accent1"/>
              </a:solidFill>
              <a:latin typeface="+mj-ea"/>
              <a:sym typeface="+mn-ea"/>
            </a:endParaRPr>
          </a:p>
        </p:txBody>
      </p:sp>
      <p:sp>
        <p:nvSpPr>
          <p:cNvPr id="1051034" name="正文"/>
          <p:cNvSpPr txBox="1"/>
          <p:nvPr>
            <p:custDataLst>
              <p:tags r:id="rId12"/>
            </p:custDataLst>
          </p:nvPr>
        </p:nvSpPr>
        <p:spPr>
          <a:xfrm>
            <a:off x="6569259" y="4872684"/>
            <a:ext cx="5004096" cy="1226844"/>
          </a:xfrm>
          <a:prstGeom prst="rect"/>
          <a:noFill/>
        </p:spPr>
        <p:txBody>
          <a:bodyPr anchor="t" anchorCtr="0" bIns="0" lIns="90000" rIns="90000" rtlCol="0" tIns="144145" wrap="square">
            <a:normAutofit/>
          </a:bodyPr>
          <a:p>
            <a:pPr>
              <a:lnSpc>
                <a:spcPct val="130000"/>
              </a:lnSpc>
              <a:spcAft>
                <a:spcPts val="1000"/>
              </a:spcAft>
            </a:pPr>
            <a:r>
              <a:rPr altLang="en-US" lang="zh-CN">
                <a:solidFill>
                  <a:schemeClr val="tx1">
                    <a:lumMod val="65000"/>
                    <a:lumOff val="35000"/>
                  </a:schemeClr>
                </a:solidFill>
                <a:latin typeface="+mn-ea"/>
              </a:rPr>
              <a:t>行业地位：纺织品与服装行业是我国重要的出口创汇产业，也是推动国内就业的重要力量。</a:t>
            </a:r>
            <a:endParaRPr altLang="en-US" lang="zh-CN">
              <a:solidFill>
                <a:schemeClr val="tx1">
                  <a:lumMod val="65000"/>
                  <a:lumOff val="35000"/>
                </a:schemeClr>
              </a:solidFill>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51320" name="标题 2"/>
          <p:cNvSpPr>
            <a:spLocks noGrp="1"/>
          </p:cNvSpPr>
          <p:nvPr>
            <p:ph type="title" idx="44"/>
          </p:nvPr>
        </p:nvSpPr>
        <p:spPr/>
        <p:txBody>
          <a:bodyPr/>
          <a:p>
            <a:r>
              <a:rPr altLang="en-US" lang="zh-CN"/>
              <a:t>行业地位与作用</a:t>
            </a:r>
            <a:endParaRPr altLang="en-US" lang="zh-CN"/>
          </a:p>
        </p:txBody>
      </p:sp>
      <p:sp>
        <p:nvSpPr>
          <p:cNvPr id="105132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纺织品与服装行业是全球重要的制造业之一，对经济增长和就业具有重要贡献。</a:t>
            </a:r>
            <a:endParaRPr altLang="en-US" dirty="0" sz="1200" lang="zh-CN" spc="150">
              <a:solidFill>
                <a:schemeClr val="tx1">
                  <a:lumMod val="85000"/>
                  <a:lumOff val="15000"/>
                </a:schemeClr>
              </a:solidFill>
              <a:latin typeface="+mn-ea"/>
              <a:sym typeface="+mn-ea"/>
            </a:endParaRPr>
          </a:p>
        </p:txBody>
      </p:sp>
      <p:sp>
        <p:nvSpPr>
          <p:cNvPr id="105132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32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32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该行业是国际贸易的重要组成部分，对全球供应链和价值链具有重要影响。</a:t>
            </a:r>
            <a:endParaRPr altLang="en-US" dirty="0" sz="1200" lang="zh-CN" spc="150">
              <a:solidFill>
                <a:schemeClr val="tx1">
                  <a:lumMod val="85000"/>
                  <a:lumOff val="15000"/>
                </a:schemeClr>
              </a:solidFill>
              <a:latin typeface="+mn-ea"/>
              <a:sym typeface="+mn-ea"/>
            </a:endParaRPr>
          </a:p>
        </p:txBody>
      </p:sp>
      <p:sp>
        <p:nvSpPr>
          <p:cNvPr id="105133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33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33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纺织品与服装行业的创新和发展有助于推动相关产业的技术进步和产业升级。</a:t>
            </a:r>
            <a:endParaRPr altLang="en-US" dirty="0" sz="1200" lang="zh-CN" spc="150">
              <a:solidFill>
                <a:schemeClr val="tx1">
                  <a:lumMod val="85000"/>
                  <a:lumOff val="15000"/>
                </a:schemeClr>
              </a:solidFill>
              <a:latin typeface="+mn-ea"/>
              <a:sym typeface="+mn-ea"/>
            </a:endParaRPr>
          </a:p>
        </p:txBody>
      </p:sp>
      <p:sp>
        <p:nvSpPr>
          <p:cNvPr id="105133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33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34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该行业的发展有助于满足人们日益增长的消费需求，提高生活品质。</a:t>
            </a:r>
            <a:endParaRPr altLang="en-US" dirty="0" sz="1200" lang="zh-CN" spc="150">
              <a:solidFill>
                <a:schemeClr val="tx1">
                  <a:lumMod val="85000"/>
                  <a:lumOff val="15000"/>
                </a:schemeClr>
              </a:solidFill>
              <a:latin typeface="+mn-ea"/>
              <a:sym typeface="+mn-ea"/>
            </a:endParaRPr>
          </a:p>
        </p:txBody>
      </p:sp>
      <p:sp>
        <p:nvSpPr>
          <p:cNvPr id="105134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134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51630" name="标题 2"/>
          <p:cNvSpPr>
            <a:spLocks noGrp="1"/>
          </p:cNvSpPr>
          <p:nvPr>
            <p:ph type="title" idx="44"/>
          </p:nvPr>
        </p:nvSpPr>
        <p:spPr/>
        <p:txBody>
          <a:bodyPr/>
          <a:p>
            <a:r>
              <a:rPr altLang="en-US" lang="zh-CN"/>
              <a:t>行业发展历程</a:t>
            </a:r>
            <a:endParaRPr altLang="en-US" lang="zh-CN"/>
          </a:p>
        </p:txBody>
      </p:sp>
      <p:sp>
        <p:nvSpPr>
          <p:cNvPr id="105163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3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163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纺织品与服装行业的发展历程可以追溯到古代，随着技术的不断进步，行业经历了从手工制作到机械化生产的转变。</a:t>
            </a:r>
            <a:endParaRPr altLang="en-US" dirty="0" sz="2000" lang="zh-CN" spc="200">
              <a:solidFill>
                <a:schemeClr val="tx1">
                  <a:lumMod val="85000"/>
                  <a:lumOff val="15000"/>
                </a:schemeClr>
              </a:solidFill>
              <a:latin typeface="+mn-ea"/>
              <a:sym typeface="+mn-ea"/>
            </a:endParaRPr>
          </a:p>
        </p:txBody>
      </p:sp>
      <p:sp>
        <p:nvSpPr>
          <p:cNvPr id="105163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4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64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20世纪以来，随着全球化和国际贸易的不断发展，纺织品与服装行业逐渐成为一个全球性的产业。</a:t>
            </a:r>
            <a:endParaRPr altLang="en-US" dirty="0" sz="2000" lang="zh-CN" spc="200">
              <a:solidFill>
                <a:schemeClr val="tx1">
                  <a:lumMod val="85000"/>
                  <a:lumOff val="15000"/>
                </a:schemeClr>
              </a:solidFill>
              <a:latin typeface="+mn-ea"/>
              <a:sym typeface="+mn-ea"/>
            </a:endParaRPr>
          </a:p>
        </p:txBody>
      </p:sp>
      <p:sp>
        <p:nvSpPr>
          <p:cNvPr id="105164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4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64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进入21世纪，随着消费者需求的不断变化和技术的不断创新，纺织品与服装行业也在不断转型升级。</a:t>
            </a:r>
            <a:endParaRPr altLang="en-US" dirty="0" sz="2000" lang="zh-CN" spc="200">
              <a:solidFill>
                <a:schemeClr val="tx1">
                  <a:lumMod val="85000"/>
                  <a:lumOff val="15000"/>
                </a:schemeClr>
              </a:solidFill>
              <a:latin typeface="+mn-ea"/>
              <a:sym typeface="+mn-ea"/>
            </a:endParaRPr>
          </a:p>
        </p:txBody>
      </p:sp>
      <p:sp>
        <p:nvSpPr>
          <p:cNvPr id="105165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165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165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未来，随着环保意识的提高和可持续发展理念的普及，纺织品与服装行业将更加注重环保和可持续发展。</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51940" name="标题 1"/>
          <p:cNvSpPr>
            <a:spLocks noGrp="1"/>
          </p:cNvSpPr>
          <p:nvPr>
            <p:ph type="title" idx="2"/>
            <p:custDataLst>
              <p:tags r:id="rId1"/>
            </p:custDataLst>
          </p:nvPr>
        </p:nvSpPr>
        <p:spPr/>
        <p:txBody>
          <a:bodyPr/>
          <a:p>
            <a:r>
              <a:rPr altLang="en-US" lang="zh-CN"/>
              <a:t>2024年纺织品与服装行业市场分析</a:t>
            </a:r>
            <a:endParaRPr altLang="en-US" lang="zh-CN"/>
          </a:p>
        </p:txBody>
      </p:sp>
      <p:sp>
        <p:nvSpPr>
          <p:cNvPr id="1051942" name="文本占位符 2"/>
          <p:cNvSpPr>
            <a:spLocks noGrp="1"/>
          </p:cNvSpPr>
          <p:nvPr>
            <p:ph type="body" idx="1"/>
            <p:custDataLst>
              <p:tags r:id="rId2"/>
            </p:custDataLst>
          </p:nvPr>
        </p:nvSpPr>
        <p:spPr/>
        <p:txBody>
          <a:bodyPr/>
          <a:p>
            <a:r>
              <a:rPr altLang="en-US" lang="zh-CN"/>
              <a:t>Part Two</a:t>
            </a:r>
            <a:endParaRPr altLang="en-US" lang="zh-CN"/>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52400" name="标题 2"/>
          <p:cNvSpPr>
            <a:spLocks noGrp="1"/>
          </p:cNvSpPr>
          <p:nvPr>
            <p:ph type="title" idx="44"/>
          </p:nvPr>
        </p:nvSpPr>
        <p:spPr/>
        <p:txBody>
          <a:bodyPr/>
          <a:p>
            <a:r>
              <a:rPr altLang="en-US" lang="zh-CN"/>
              <a:t>市场需求分析</a:t>
            </a:r>
            <a:endParaRPr altLang="en-US" lang="zh-CN"/>
          </a:p>
        </p:txBody>
      </p:sp>
      <p:sp>
        <p:nvSpPr>
          <p:cNvPr id="105240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40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40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40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241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行业趋势：环保、可持续发展成为行业重要趋势，消费者对绿色、低碳、循环利用等环保理念越来越重视。</a:t>
            </a:r>
            <a:endParaRPr altLang="en-US" sz="1400" lang="zh-CN" spc="150">
              <a:solidFill>
                <a:schemeClr val="tx1"/>
              </a:solidFill>
              <a:effectLst/>
              <a:latin typeface="+mn-ea"/>
              <a:sym typeface="+mn-ea"/>
            </a:endParaRPr>
          </a:p>
        </p:txBody>
      </p:sp>
      <p:sp>
        <p:nvSpPr>
          <p:cNvPr id="105241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消费者需求：随着生活品质的提高，消费者对纺织品和服装的需求日益多样化，追求品质、时尚和个性化。</a:t>
            </a:r>
            <a:endParaRPr altLang="en-US" dirty="0" sz="1400" lang="zh-CN" spc="150">
              <a:solidFill>
                <a:schemeClr val="tx1"/>
              </a:solidFill>
              <a:effectLst/>
              <a:latin typeface="+mn-ea"/>
              <a:sym typeface="+mn-ea"/>
            </a:endParaRPr>
          </a:p>
        </p:txBody>
      </p:sp>
      <p:sp>
        <p:nvSpPr>
          <p:cNvPr id="105241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技术创新：数字化、智能化、互联网+等新技术在纺织品和服装行业的应用不断深化，为市场带来新的增长点。</a:t>
            </a:r>
            <a:endParaRPr altLang="en-US" sz="1400" lang="zh-CN" spc="150">
              <a:solidFill>
                <a:schemeClr val="tx1"/>
              </a:solidFill>
              <a:effectLst/>
              <a:latin typeface="+mn-ea"/>
              <a:sym typeface="+mn-ea"/>
            </a:endParaRPr>
          </a:p>
        </p:txBody>
      </p:sp>
      <p:sp>
        <p:nvSpPr>
          <p:cNvPr id="105241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竞争格局：市场竞争激烈，品牌、品质、渠道等方面成为企业竞争的关键因素，同时跨界合作、产业链整合等也成为企业发展的重要方向。</a:t>
            </a:r>
            <a:endParaRPr altLang="en-US" sz="1400" lang="zh-CN" spc="150">
              <a:solidFill>
                <a:schemeClr val="tx1"/>
              </a:solidFill>
              <a:effectLst/>
              <a:latin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52702" name="标题 2"/>
          <p:cNvSpPr>
            <a:spLocks noGrp="1"/>
          </p:cNvSpPr>
          <p:nvPr>
            <p:ph type="title" idx="44"/>
          </p:nvPr>
        </p:nvSpPr>
        <p:spPr/>
        <p:txBody>
          <a:bodyPr/>
          <a:p>
            <a:r>
              <a:rPr altLang="en-US" lang="zh-CN"/>
              <a:t>市场竞争格局</a:t>
            </a:r>
            <a:endParaRPr altLang="en-US" lang="zh-CN"/>
          </a:p>
        </p:txBody>
      </p:sp>
      <p:sp>
        <p:nvSpPr>
          <p:cNvPr id="105270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0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0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1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1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2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1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1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1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2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3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2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2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5272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2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3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3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4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273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3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3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3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2740"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国内纺织品与服装行业市场竞争格局</a:t>
            </a:r>
            <a:endParaRPr altLang="en-US" dirty="0" sz="1200" lang="zh-CN" spc="150">
              <a:solidFill>
                <a:schemeClr val="tx1">
                  <a:lumMod val="65000"/>
                  <a:lumOff val="35000"/>
                </a:schemeClr>
              </a:solidFill>
              <a:latin typeface="+mn-ea"/>
              <a:sym typeface="+mn-ea"/>
            </a:endParaRPr>
          </a:p>
        </p:txBody>
      </p:sp>
      <p:sp>
        <p:nvSpPr>
          <p:cNvPr id="1052742"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未来市场竞争格局的预测</a:t>
            </a:r>
            <a:endParaRPr altLang="en-US" dirty="0" sz="1200" lang="zh-CN" spc="150">
              <a:solidFill>
                <a:schemeClr val="tx1">
                  <a:lumMod val="65000"/>
                  <a:lumOff val="35000"/>
                </a:schemeClr>
              </a:solidFill>
              <a:latin typeface="+mn-ea"/>
              <a:sym typeface="+mn-ea"/>
            </a:endParaRPr>
          </a:p>
        </p:txBody>
      </p:sp>
      <p:sp>
        <p:nvSpPr>
          <p:cNvPr id="1052744"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市场竞争格局对企业发展的影响</a:t>
            </a:r>
            <a:endParaRPr altLang="en-US" dirty="0" sz="1200" lang="zh-CN" spc="150">
              <a:solidFill>
                <a:schemeClr val="tx1">
                  <a:lumMod val="65000"/>
                  <a:lumOff val="35000"/>
                </a:schemeClr>
              </a:solidFill>
              <a:latin typeface="+mn-ea"/>
              <a:sym typeface="+mn-ea"/>
            </a:endParaRPr>
          </a:p>
        </p:txBody>
      </p:sp>
      <p:sp>
        <p:nvSpPr>
          <p:cNvPr id="1052746"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国际纺织品与服装行业市场竞争格局</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53032" name="标题 2"/>
          <p:cNvSpPr>
            <a:spLocks noGrp="1"/>
          </p:cNvSpPr>
          <p:nvPr>
            <p:ph type="title" idx="44"/>
          </p:nvPr>
        </p:nvSpPr>
        <p:spPr/>
        <p:txBody>
          <a:bodyPr/>
          <a:p>
            <a:r>
              <a:rPr altLang="en-US" lang="zh-CN"/>
              <a:t>行业发展趋势</a:t>
            </a:r>
            <a:endParaRPr altLang="en-US" lang="zh-CN"/>
          </a:p>
        </p:txBody>
      </p:sp>
      <p:sp>
        <p:nvSpPr>
          <p:cNvPr id="1053034"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36"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8"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数字化转型加速</a:t>
            </a:r>
            <a:endParaRPr altLang="en-US" dirty="0" sz="2000" lang="zh-CN" spc="150">
              <a:solidFill>
                <a:schemeClr val="tx1">
                  <a:lumMod val="85000"/>
                  <a:lumOff val="15000"/>
                </a:schemeClr>
              </a:solidFill>
              <a:latin typeface="+mn-ea"/>
              <a:sym typeface="+mn-ea"/>
            </a:endParaRPr>
          </a:p>
        </p:txBody>
      </p:sp>
      <p:sp>
        <p:nvSpPr>
          <p:cNvPr id="1053040"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42"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44"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可持续发展成为行业共识</a:t>
            </a:r>
            <a:endParaRPr altLang="en-US" dirty="0" sz="2000" lang="zh-CN" spc="150">
              <a:solidFill>
                <a:schemeClr val="tx1">
                  <a:lumMod val="85000"/>
                  <a:lumOff val="15000"/>
                </a:schemeClr>
              </a:solidFill>
              <a:latin typeface="+mn-ea"/>
              <a:sym typeface="+mn-ea"/>
            </a:endParaRPr>
          </a:p>
        </p:txBody>
      </p:sp>
      <p:sp>
        <p:nvSpPr>
          <p:cNvPr id="1053046"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48"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50"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智能制造技术的应用更加广泛</a:t>
            </a:r>
            <a:endParaRPr altLang="en-US" dirty="0" sz="2000" lang="zh-CN" spc="150">
              <a:solidFill>
                <a:schemeClr val="tx1">
                  <a:lumMod val="85000"/>
                  <a:lumOff val="15000"/>
                </a:schemeClr>
              </a:solidFill>
              <a:latin typeface="+mn-ea"/>
              <a:sym typeface="+mn-ea"/>
            </a:endParaRPr>
          </a:p>
        </p:txBody>
      </p:sp>
      <p:sp>
        <p:nvSpPr>
          <p:cNvPr id="1053052"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54"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3056"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纺织品与服装行业的市场竞争格局将发生变化</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53342" name="标题 2"/>
          <p:cNvSpPr>
            <a:spLocks noGrp="1"/>
          </p:cNvSpPr>
          <p:nvPr>
            <p:ph type="title" idx="44"/>
          </p:nvPr>
        </p:nvSpPr>
        <p:spPr/>
        <p:txBody>
          <a:bodyPr/>
          <a:p>
            <a:r>
              <a:rPr altLang="en-US" lang="zh-CN"/>
              <a:t>消费者行为分析</a:t>
            </a:r>
            <a:endParaRPr altLang="en-US" lang="zh-CN"/>
          </a:p>
        </p:txBody>
      </p:sp>
      <p:sp>
        <p:nvSpPr>
          <p:cNvPr id="105334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消费者偏好：对环保、舒适、时尚等不同需求的偏好影响市场趋势。</a:t>
            </a:r>
            <a:endParaRPr altLang="en-US" dirty="0" sz="1200" lang="zh-CN" spc="150">
              <a:solidFill>
                <a:schemeClr val="tx1">
                  <a:lumMod val="65000"/>
                  <a:lumOff val="35000"/>
                </a:schemeClr>
              </a:solidFill>
              <a:latin typeface="+mn-ea"/>
              <a:sym typeface="+mn-ea"/>
            </a:endParaRPr>
          </a:p>
        </p:txBody>
      </p:sp>
      <p:sp>
        <p:nvSpPr>
          <p:cNvPr id="105334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消费升级：随着生活水平的提高，消费者对纺织品与服装品质的要求越来越高。</a:t>
            </a:r>
            <a:endParaRPr altLang="en-US" dirty="0" sz="1200" lang="zh-CN" spc="150">
              <a:solidFill>
                <a:schemeClr val="tx1">
                  <a:lumMod val="65000"/>
                  <a:lumOff val="35000"/>
                </a:schemeClr>
              </a:solidFill>
              <a:latin typeface="+mn-ea"/>
              <a:sym typeface="+mn-ea"/>
            </a:endParaRPr>
          </a:p>
        </p:txBody>
      </p:sp>
      <p:sp>
        <p:nvSpPr>
          <p:cNvPr id="105334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线上线下融合：消费者越来越倾向于线上线下结合的购物方式，对电商和实体店提出新的挑战和机遇。</a:t>
            </a:r>
            <a:endParaRPr altLang="en-US" dirty="0" sz="1200" lang="zh-CN" spc="150">
              <a:solidFill>
                <a:schemeClr val="tx1">
                  <a:lumMod val="65000"/>
                  <a:lumOff val="35000"/>
                </a:schemeClr>
              </a:solidFill>
              <a:latin typeface="+mn-ea"/>
              <a:sym typeface="+mn-ea"/>
            </a:endParaRPr>
          </a:p>
        </p:txBody>
      </p:sp>
      <p:sp>
        <p:nvSpPr>
          <p:cNvPr id="105335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品牌忠诚度：知名品牌在消费者心中占据一定地位，品牌营销成为企业竞争的重要手段。</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53636" name="标题 1"/>
          <p:cNvSpPr>
            <a:spLocks noGrp="1"/>
          </p:cNvSpPr>
          <p:nvPr>
            <p:ph type="title" idx="2"/>
            <p:custDataLst>
              <p:tags r:id="rId1"/>
            </p:custDataLst>
          </p:nvPr>
        </p:nvSpPr>
        <p:spPr/>
        <p:txBody>
          <a:bodyPr/>
          <a:p>
            <a:r>
              <a:rPr altLang="en-US" lang="zh-CN"/>
              <a:t>投资前景预测</a:t>
            </a:r>
            <a:endParaRPr altLang="en-US" lang="zh-CN"/>
          </a:p>
        </p:txBody>
      </p:sp>
      <p:sp>
        <p:nvSpPr>
          <p:cNvPr id="1053638" name="文本占位符 2"/>
          <p:cNvSpPr>
            <a:spLocks noGrp="1"/>
          </p:cNvSpPr>
          <p:nvPr>
            <p:ph type="body" idx="1"/>
            <p:custDataLst>
              <p:tags r:id="rId2"/>
            </p:custDataLst>
          </p:nvPr>
        </p:nvSpPr>
        <p:spPr/>
        <p:txBody>
          <a:bodyPr/>
          <a:p>
            <a:r>
              <a:rPr altLang="en-US" lang="zh-CN"/>
              <a:t>Part Three</a:t>
            </a:r>
            <a:endParaRPr altLang="en-US" lang="zh-CN"/>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54096" name="标题 2"/>
          <p:cNvSpPr>
            <a:spLocks noGrp="1"/>
          </p:cNvSpPr>
          <p:nvPr>
            <p:ph type="title" idx="44"/>
          </p:nvPr>
        </p:nvSpPr>
        <p:spPr/>
        <p:txBody>
          <a:bodyPr/>
          <a:p>
            <a:r>
              <a:rPr altLang="en-US" lang="zh-CN"/>
              <a:t>投资机会分析</a:t>
            </a:r>
            <a:endParaRPr altLang="en-US" lang="zh-CN"/>
          </a:p>
        </p:txBody>
      </p:sp>
      <p:sp>
        <p:nvSpPr>
          <p:cNvPr id="10540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行业发展趋势：未来几年纺织品与服装行业将保持稳定增长，投资机会将不断涌现。</a:t>
            </a:r>
            <a:endParaRPr altLang="en-US" dirty="0" sz="1200" lang="zh-CN" spc="150">
              <a:solidFill>
                <a:schemeClr val="tx1">
                  <a:lumMod val="65000"/>
                  <a:lumOff val="35000"/>
                </a:schemeClr>
              </a:solidFill>
              <a:latin typeface="+mn-ea"/>
              <a:sym typeface="+mn-ea"/>
            </a:endParaRPr>
          </a:p>
        </p:txBody>
      </p:sp>
      <p:sp>
        <p:nvSpPr>
          <p:cNvPr id="10541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技术创新：随着科技的不断进步，新型纤维和智能制造技术将为投资者带来更多机会。</a:t>
            </a:r>
            <a:endParaRPr altLang="en-US" dirty="0" sz="1200" lang="zh-CN" spc="150">
              <a:solidFill>
                <a:schemeClr val="tx1">
                  <a:lumMod val="65000"/>
                  <a:lumOff val="35000"/>
                </a:schemeClr>
              </a:solidFill>
              <a:latin typeface="+mn-ea"/>
              <a:sym typeface="+mn-ea"/>
            </a:endParaRPr>
          </a:p>
        </p:txBody>
      </p:sp>
      <p:sp>
        <p:nvSpPr>
          <p:cNvPr id="10541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品牌建设：随着消费者对品牌和品质的追求，品牌建设和营销将成为投资的重点方向。</a:t>
            </a:r>
            <a:endParaRPr altLang="en-US" dirty="0" sz="1200" lang="zh-CN" spc="150">
              <a:solidFill>
                <a:schemeClr val="tx1">
                  <a:lumMod val="65000"/>
                  <a:lumOff val="35000"/>
                </a:schemeClr>
              </a:solidFill>
              <a:latin typeface="+mn-ea"/>
              <a:sym typeface="+mn-ea"/>
            </a:endParaRPr>
          </a:p>
        </p:txBody>
      </p:sp>
      <p:sp>
        <p:nvSpPr>
          <p:cNvPr id="10541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环保和可持续发展：纺织品与服装行业将越来越注重环保和可持续发展，投资者可关注相关领域。</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54390" name="标题 2"/>
          <p:cNvSpPr>
            <a:spLocks noGrp="1"/>
          </p:cNvSpPr>
          <p:nvPr>
            <p:ph type="title" idx="44"/>
          </p:nvPr>
        </p:nvSpPr>
        <p:spPr/>
        <p:txBody>
          <a:bodyPr/>
          <a:p>
            <a:r>
              <a:rPr altLang="en-US" lang="zh-CN"/>
              <a:t>投资风险评估</a:t>
            </a:r>
            <a:endParaRPr altLang="en-US" lang="zh-CN"/>
          </a:p>
        </p:txBody>
      </p:sp>
      <p:sp>
        <p:nvSpPr>
          <p:cNvPr id="105439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市场竞争风险：纺织品与服装行业竞争激烈，企业需具备竞争优势才能保持市场份额。</a:t>
            </a:r>
            <a:endParaRPr altLang="en-US" dirty="0" sz="1200" lang="zh-CN" spc="150">
              <a:solidFill>
                <a:schemeClr val="tx1">
                  <a:lumMod val="85000"/>
                  <a:lumOff val="15000"/>
                </a:schemeClr>
              </a:solidFill>
              <a:latin typeface="+mn-ea"/>
              <a:sym typeface="+mn-ea"/>
            </a:endParaRPr>
          </a:p>
        </p:txBody>
      </p:sp>
      <p:sp>
        <p:nvSpPr>
          <p:cNvPr id="105439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39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39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原材料价格波动风险：纺织品与服装行业原材料市场价格波动较大，对企业的成本控制和盈利能力带来挑战。</a:t>
            </a:r>
            <a:endParaRPr altLang="en-US" dirty="0" sz="1200" lang="zh-CN" spc="150">
              <a:solidFill>
                <a:schemeClr val="tx1">
                  <a:lumMod val="85000"/>
                  <a:lumOff val="15000"/>
                </a:schemeClr>
              </a:solidFill>
              <a:latin typeface="+mn-ea"/>
              <a:sym typeface="+mn-ea"/>
            </a:endParaRPr>
          </a:p>
        </p:txBody>
      </p:sp>
      <p:sp>
        <p:nvSpPr>
          <p:cNvPr id="105440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0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0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汇率风险：出口型企业面临汇率波动的风险，需采取措施降低汇率波动对企业的影响。</a:t>
            </a:r>
            <a:endParaRPr altLang="en-US" dirty="0" sz="1200" lang="zh-CN" spc="150">
              <a:solidFill>
                <a:schemeClr val="tx1">
                  <a:lumMod val="85000"/>
                  <a:lumOff val="15000"/>
                </a:schemeClr>
              </a:solidFill>
              <a:latin typeface="+mn-ea"/>
              <a:sym typeface="+mn-ea"/>
            </a:endParaRPr>
          </a:p>
        </p:txBody>
      </p:sp>
      <p:sp>
        <p:nvSpPr>
          <p:cNvPr id="105440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0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1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政策风险：纺织品与服装行业受到政策法规的制约，企业需密切关注政策变化，及时调整经营策略。</a:t>
            </a:r>
            <a:endParaRPr altLang="en-US" dirty="0" sz="1200" lang="zh-CN" spc="150">
              <a:solidFill>
                <a:schemeClr val="tx1">
                  <a:lumMod val="85000"/>
                  <a:lumOff val="15000"/>
                </a:schemeClr>
              </a:solidFill>
              <a:latin typeface="+mn-ea"/>
              <a:sym typeface="+mn-ea"/>
            </a:endParaRPr>
          </a:p>
        </p:txBody>
      </p:sp>
      <p:sp>
        <p:nvSpPr>
          <p:cNvPr id="105441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441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54700" name="标题 2"/>
          <p:cNvSpPr>
            <a:spLocks noGrp="1"/>
          </p:cNvSpPr>
          <p:nvPr>
            <p:ph type="title" idx="44"/>
          </p:nvPr>
        </p:nvSpPr>
        <p:spPr/>
        <p:txBody>
          <a:bodyPr/>
          <a:p>
            <a:r>
              <a:rPr altLang="en-US" lang="zh-CN"/>
              <a:t>投资策略建议</a:t>
            </a:r>
            <a:endParaRPr altLang="en-US" lang="zh-CN"/>
          </a:p>
        </p:txBody>
      </p:sp>
      <p:sp>
        <p:nvSpPr>
          <p:cNvPr id="105470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0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470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关注行业发展趋势，选择有潜力的领域进行投资</a:t>
            </a:r>
            <a:endParaRPr altLang="en-US" dirty="0" sz="2000" lang="zh-CN" spc="150">
              <a:solidFill>
                <a:schemeClr val="tx1">
                  <a:lumMod val="85000"/>
                  <a:lumOff val="15000"/>
                </a:schemeClr>
              </a:solidFill>
              <a:latin typeface="+mn-ea"/>
              <a:sym typeface="+mn-ea"/>
            </a:endParaRPr>
          </a:p>
        </p:txBody>
      </p:sp>
      <p:sp>
        <p:nvSpPr>
          <p:cNvPr id="105470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深入研究市场需求，投资符合消费者需求的纺织品与服装产品</a:t>
            </a:r>
            <a:endParaRPr altLang="en-US" dirty="0" sz="2000" lang="zh-CN" spc="150">
              <a:solidFill>
                <a:schemeClr val="tx1">
                  <a:lumMod val="85000"/>
                  <a:lumOff val="15000"/>
                </a:schemeClr>
              </a:solidFill>
              <a:latin typeface="+mn-ea"/>
              <a:sym typeface="+mn-ea"/>
            </a:endParaRPr>
          </a:p>
        </p:txBody>
      </p:sp>
      <p:sp>
        <p:nvSpPr>
          <p:cNvPr id="105471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1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关注技术创新，投资具有技术优势的企业和项目</a:t>
            </a:r>
            <a:endParaRPr altLang="en-US" dirty="0" sz="2000" lang="zh-CN" spc="150">
              <a:solidFill>
                <a:schemeClr val="tx1">
                  <a:lumMod val="85000"/>
                  <a:lumOff val="15000"/>
                </a:schemeClr>
              </a:solidFill>
              <a:latin typeface="+mn-ea"/>
              <a:sym typeface="+mn-ea"/>
            </a:endParaRPr>
          </a:p>
        </p:txBody>
      </p:sp>
      <p:sp>
        <p:nvSpPr>
          <p:cNvPr id="105472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472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多元化投资，分散风险，避免过度依赖单一企业和产品</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55010" name="标题 2"/>
          <p:cNvSpPr>
            <a:spLocks noGrp="1"/>
          </p:cNvSpPr>
          <p:nvPr>
            <p:ph type="title" idx="44"/>
          </p:nvPr>
        </p:nvSpPr>
        <p:spPr/>
        <p:txBody>
          <a:bodyPr/>
          <a:p>
            <a:r>
              <a:rPr altLang="en-US" lang="zh-CN"/>
              <a:t>未来市场预测</a:t>
            </a:r>
            <a:endParaRPr altLang="en-US" lang="zh-CN"/>
          </a:p>
        </p:txBody>
      </p:sp>
      <p:sp>
        <p:nvSpPr>
          <p:cNvPr id="105501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行业增长趋势：预计未来几年纺织品与服装行业将继续保持增长趋势，市场规模不断扩大。</a:t>
            </a:r>
            <a:endParaRPr altLang="en-US" dirty="0" sz="1200" lang="zh-CN" spc="150">
              <a:solidFill>
                <a:schemeClr val="tx1">
                  <a:lumMod val="65000"/>
                  <a:lumOff val="35000"/>
                </a:schemeClr>
              </a:solidFill>
              <a:latin typeface="+mn-ea"/>
              <a:sym typeface="+mn-ea"/>
            </a:endParaRPr>
          </a:p>
        </p:txBody>
      </p:sp>
      <p:sp>
        <p:nvSpPr>
          <p:cNvPr id="105501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技术创新：随着科技的不断进步，纺织品与服装行业将迎来更多的技术创新，提高生产效率和产品质量。</a:t>
            </a:r>
            <a:endParaRPr altLang="en-US" dirty="0" sz="1200" lang="zh-CN" spc="150">
              <a:solidFill>
                <a:schemeClr val="tx1">
                  <a:lumMod val="65000"/>
                  <a:lumOff val="35000"/>
                </a:schemeClr>
              </a:solidFill>
              <a:latin typeface="+mn-ea"/>
              <a:sym typeface="+mn-ea"/>
            </a:endParaRPr>
          </a:p>
        </p:txBody>
      </p:sp>
      <p:sp>
        <p:nvSpPr>
          <p:cNvPr id="105501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绿色环保：随着消费者对环保意识的提高，纺织品与服装行业将更加注重绿色环保，推动可持续发展。</a:t>
            </a:r>
            <a:endParaRPr altLang="en-US" dirty="0" sz="1200" lang="zh-CN" spc="150">
              <a:solidFill>
                <a:schemeClr val="tx1">
                  <a:lumMod val="65000"/>
                  <a:lumOff val="35000"/>
                </a:schemeClr>
              </a:solidFill>
              <a:latin typeface="+mn-ea"/>
              <a:sym typeface="+mn-ea"/>
            </a:endParaRPr>
          </a:p>
        </p:txBody>
      </p:sp>
      <p:sp>
        <p:nvSpPr>
          <p:cNvPr id="105501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多元化市场：纺织品与服装行业将进一步开拓多元化市场，包括国际市场和新兴市场，提高市场占有率和竞争力。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55304" name="标题 1"/>
          <p:cNvSpPr>
            <a:spLocks noGrp="1"/>
          </p:cNvSpPr>
          <p:nvPr>
            <p:ph type="title" idx="2"/>
            <p:custDataLst>
              <p:tags r:id="rId1"/>
            </p:custDataLst>
          </p:nvPr>
        </p:nvSpPr>
        <p:spPr/>
        <p:txBody>
          <a:bodyPr/>
          <a:p>
            <a:r>
              <a:rPr altLang="en-US" lang="zh-CN"/>
              <a:t>纺织品与服装行业政策环境分析</a:t>
            </a:r>
            <a:endParaRPr altLang="en-US" lang="zh-CN"/>
          </a:p>
        </p:txBody>
      </p:sp>
      <p:sp>
        <p:nvSpPr>
          <p:cNvPr id="1055306" name="文本占位符 2"/>
          <p:cNvSpPr>
            <a:spLocks noGrp="1"/>
          </p:cNvSpPr>
          <p:nvPr>
            <p:ph type="body" idx="1"/>
            <p:custDataLst>
              <p:tags r:id="rId2"/>
            </p:custDataLst>
          </p:nvPr>
        </p:nvSpPr>
        <p:spPr/>
        <p:txBody>
          <a:bodyPr/>
          <a:p>
            <a:r>
              <a:rPr altLang="en-US" lang="zh-CN"/>
              <a:t>Part Four</a:t>
            </a:r>
            <a:endParaRPr altLang="en-US" lang="zh-CN"/>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55764" name="标题 2"/>
          <p:cNvSpPr>
            <a:spLocks noGrp="1"/>
          </p:cNvSpPr>
          <p:nvPr>
            <p:ph type="title" idx="44"/>
          </p:nvPr>
        </p:nvSpPr>
        <p:spPr/>
        <p:txBody>
          <a:bodyPr/>
          <a:p>
            <a:r>
              <a:rPr altLang="en-US" lang="zh-CN"/>
              <a:t>政策环境对行业的影响</a:t>
            </a:r>
            <a:endParaRPr altLang="en-US" lang="zh-CN"/>
          </a:p>
        </p:txBody>
      </p:sp>
      <p:sp>
        <p:nvSpPr>
          <p:cNvPr id="105576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76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政策支持：推动纺织品与服装行业的发展，提高产业集中度和技术水平。</a:t>
            </a:r>
            <a:endParaRPr altLang="en-US" dirty="0" sz="2000" lang="zh-CN" spc="150">
              <a:solidFill>
                <a:schemeClr val="tx1">
                  <a:lumMod val="75000"/>
                  <a:lumOff val="25000"/>
                </a:schemeClr>
              </a:solidFill>
              <a:latin typeface="+mn-ea"/>
              <a:sym typeface="+mn-ea"/>
            </a:endParaRPr>
          </a:p>
        </p:txBody>
      </p:sp>
      <p:sp>
        <p:nvSpPr>
          <p:cNvPr id="105577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77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77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环保政策：促进企业加强环保治理，推动行业绿色发展，提高产品质量和竞争力。</a:t>
            </a:r>
            <a:endParaRPr altLang="en-US" dirty="0" sz="2000" lang="zh-CN" spc="150">
              <a:solidFill>
                <a:schemeClr val="tx1">
                  <a:lumMod val="75000"/>
                  <a:lumOff val="25000"/>
                </a:schemeClr>
              </a:solidFill>
              <a:latin typeface="+mn-ea"/>
              <a:sym typeface="+mn-ea"/>
            </a:endParaRPr>
          </a:p>
        </p:txBody>
      </p:sp>
      <p:sp>
        <p:nvSpPr>
          <p:cNvPr id="105577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77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78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出口退税政策：影响纺织品与服装的出口成本，进而影响企业的利润和市场份额。</a:t>
            </a:r>
            <a:endParaRPr altLang="en-US" dirty="0" sz="2000" lang="zh-CN" spc="150">
              <a:solidFill>
                <a:schemeClr val="tx1">
                  <a:lumMod val="75000"/>
                  <a:lumOff val="25000"/>
                </a:schemeClr>
              </a:solidFill>
              <a:latin typeface="+mn-ea"/>
              <a:sym typeface="+mn-ea"/>
            </a:endParaRPr>
          </a:p>
        </p:txBody>
      </p:sp>
      <p:sp>
        <p:nvSpPr>
          <p:cNvPr id="105578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578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578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贸易摩擦：对纺织品与服装的出口造成一定影响，需要企业加强市场多元化和品牌建设。</a:t>
            </a:r>
            <a:endParaRPr altLang="en-US" dirty="0" sz="2000" lang="zh-CN" spc="150">
              <a:solidFill>
                <a:schemeClr val="tx1">
                  <a:lumMod val="75000"/>
                  <a:lumOff val="25000"/>
                </a:schemeClr>
              </a:solidFill>
              <a:latin typeface="+mn-ea"/>
              <a:sym typeface="+mn-ea"/>
            </a:endParaRPr>
          </a:p>
        </p:txBody>
      </p:sp>
      <p:sp>
        <p:nvSpPr>
          <p:cNvPr id="105578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56074" name="标题 2"/>
          <p:cNvSpPr>
            <a:spLocks noGrp="1"/>
          </p:cNvSpPr>
          <p:nvPr>
            <p:ph type="title" idx="44"/>
          </p:nvPr>
        </p:nvSpPr>
        <p:spPr/>
        <p:txBody>
          <a:bodyPr/>
          <a:p>
            <a:r>
              <a:rPr altLang="en-US" lang="zh-CN"/>
              <a:t>国内外政策对比分析</a:t>
            </a:r>
            <a:endParaRPr altLang="en-US" lang="zh-CN"/>
          </a:p>
        </p:txBody>
      </p:sp>
      <p:sp>
        <p:nvSpPr>
          <p:cNvPr id="105607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07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6080"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国内政策：支持纺织品与服装行业转型升级，鼓励企业加大技术研发和创新投入</a:t>
            </a:r>
            <a:endParaRPr altLang="en-US" dirty="0" sz="2000" lang="zh-CN" spc="200">
              <a:solidFill>
                <a:schemeClr val="tx1">
                  <a:lumMod val="85000"/>
                  <a:lumOff val="15000"/>
                </a:schemeClr>
              </a:solidFill>
              <a:latin typeface="+mn-ea"/>
              <a:sym typeface="+mn-ea"/>
            </a:endParaRPr>
          </a:p>
        </p:txBody>
      </p:sp>
      <p:sp>
        <p:nvSpPr>
          <p:cNvPr id="105608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08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08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国外政策：对纺织品与服装行业采取贸易保护主义措施，限制中国产品进口，提高关税</a:t>
            </a:r>
            <a:endParaRPr altLang="en-US" dirty="0" sz="2000" lang="zh-CN" spc="200">
              <a:solidFill>
                <a:schemeClr val="tx1">
                  <a:lumMod val="85000"/>
                  <a:lumOff val="15000"/>
                </a:schemeClr>
              </a:solidFill>
              <a:latin typeface="+mn-ea"/>
              <a:sym typeface="+mn-ea"/>
            </a:endParaRPr>
          </a:p>
        </p:txBody>
      </p:sp>
      <p:sp>
        <p:nvSpPr>
          <p:cNvPr id="105608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09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09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国内外政策对比：中国政策更加注重行业转型升级和可持续发展，而国外政策则更侧重于保护本土产业和就业</a:t>
            </a:r>
            <a:endParaRPr altLang="en-US" dirty="0" sz="2000" lang="zh-CN" spc="200">
              <a:solidFill>
                <a:schemeClr val="tx1">
                  <a:lumMod val="85000"/>
                  <a:lumOff val="15000"/>
                </a:schemeClr>
              </a:solidFill>
              <a:latin typeface="+mn-ea"/>
              <a:sym typeface="+mn-ea"/>
            </a:endParaRPr>
          </a:p>
        </p:txBody>
      </p:sp>
      <p:sp>
        <p:nvSpPr>
          <p:cNvPr id="105609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609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609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影响分析：国内外政策差异将对纺织品与服装行业的出口和投资产生一定影响，企业需关注政策变化，调整市场策略</a:t>
            </a:r>
            <a:endParaRPr altLang="en-US" dirty="0" sz="2000" lang="zh-CN" spc="200">
              <a:solidFill>
                <a:schemeClr val="tx1">
                  <a:lumMod val="85000"/>
                  <a:lumOff val="15000"/>
                </a:schemeClr>
              </a:solidFill>
              <a:latin typeface="+mn-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6384" name="标题 2"/>
          <p:cNvSpPr>
            <a:spLocks noGrp="1"/>
          </p:cNvSpPr>
          <p:nvPr>
            <p:ph type="title" idx="44"/>
          </p:nvPr>
        </p:nvSpPr>
        <p:spPr/>
        <p:txBody>
          <a:bodyPr/>
          <a:p>
            <a:r>
              <a:rPr altLang="en-US" lang="zh-CN"/>
              <a:t>政策趋势与展望</a:t>
            </a:r>
            <a:endParaRPr altLang="en-US" lang="zh-CN"/>
          </a:p>
        </p:txBody>
      </p:sp>
      <p:sp>
        <p:nvSpPr>
          <p:cNvPr id="1056386"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88"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90"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92"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智能化发展：政策鼓励纺织品与服装行业向智能化方向发展，推动产业升级和数字化转型，提高生产效率和产品质量。</a:t>
            </a:r>
            <a:endParaRPr altLang="zh-CN" dirty="0" lang="en-US">
              <a:solidFill>
                <a:schemeClr val="dk1">
                  <a:lumMod val="80000"/>
                  <a:lumOff val="20000"/>
                </a:schemeClr>
              </a:solidFill>
              <a:latin typeface="+mn-ea"/>
              <a:sym typeface="+mn-ea"/>
            </a:endParaRPr>
          </a:p>
        </p:txBody>
      </p:sp>
      <p:sp>
        <p:nvSpPr>
          <p:cNvPr id="1056394"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96"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398"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00" name="文本框 56"/>
          <p:cNvSpPr txBox="1"/>
          <p:nvPr>
            <p:custDataLst>
              <p:tags r:id="rId8"/>
            </p:custDataLst>
          </p:nvPr>
        </p:nvSpPr>
        <p:spPr>
          <a:xfrm>
            <a:off x="2094963" y="1634892"/>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政策支持：国家出台了一系列政策，鼓励纺织品与服装行业的发展，支持企业转型升级和技术创新。</a:t>
            </a:r>
            <a:endParaRPr altLang="en-US" dirty="0" lang="zh-CN">
              <a:solidFill>
                <a:schemeClr val="dk1">
                  <a:lumMod val="80000"/>
                  <a:lumOff val="20000"/>
                </a:schemeClr>
              </a:solidFill>
              <a:latin typeface="+mn-ea"/>
              <a:sym typeface="+mn-ea"/>
            </a:endParaRPr>
          </a:p>
        </p:txBody>
      </p:sp>
      <p:sp>
        <p:nvSpPr>
          <p:cNvPr id="1056402"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04"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06"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08" name="文本框 8"/>
          <p:cNvSpPr txBox="1"/>
          <p:nvPr>
            <p:custDataLst>
              <p:tags r:id="rId12"/>
            </p:custDataLst>
          </p:nvPr>
        </p:nvSpPr>
        <p:spPr>
          <a:xfrm>
            <a:off x="2094963" y="2923707"/>
            <a:ext cx="8300713" cy="760993"/>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环保要求：随着环保意识的提高，纺织品与服装行业政策开始注重环保要求，加强了对产业污染的治理和绿色生产的要求。</a:t>
            </a:r>
            <a:endParaRPr altLang="en-US" dirty="0" lang="zh-CN">
              <a:solidFill>
                <a:schemeClr val="dk1">
                  <a:lumMod val="80000"/>
                  <a:lumOff val="20000"/>
                </a:schemeClr>
              </a:solidFill>
              <a:latin typeface="+mn-ea"/>
              <a:sym typeface="+mn-ea"/>
            </a:endParaRPr>
          </a:p>
        </p:txBody>
      </p:sp>
      <p:sp>
        <p:nvSpPr>
          <p:cNvPr id="1056410"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12"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14"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6416"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品质与品牌建设：政策强调纺织品与服装行业的品质与品牌建设，鼓励企业加强品牌建设和市场推广，提高产品附加值和市场竞争力。</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6702" name="标题 2"/>
          <p:cNvSpPr>
            <a:spLocks noGrp="1"/>
          </p:cNvSpPr>
          <p:nvPr>
            <p:ph type="title" idx="44"/>
          </p:nvPr>
        </p:nvSpPr>
        <p:spPr/>
        <p:txBody>
          <a:bodyPr/>
          <a:p>
            <a:r>
              <a:rPr altLang="en-US" lang="zh-CN"/>
              <a:t>行业标准与规范</a:t>
            </a:r>
            <a:endParaRPr altLang="en-US" lang="zh-CN"/>
          </a:p>
        </p:txBody>
      </p:sp>
      <p:sp>
        <p:nvSpPr>
          <p:cNvPr id="1056704"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706"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708" name="TextBox 2"/>
          <p:cNvSpPr txBox="1"/>
          <p:nvPr>
            <p:custDataLst>
              <p:tags r:id="rId3"/>
            </p:custDataLst>
          </p:nvPr>
        </p:nvSpPr>
        <p:spPr>
          <a:xfrm>
            <a:off x="763381"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纺织品安全技术规范</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710"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712"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714" name="TextBox 2"/>
          <p:cNvSpPr txBox="1"/>
          <p:nvPr>
            <p:custDataLst>
              <p:tags r:id="rId6"/>
            </p:custDataLst>
          </p:nvPr>
        </p:nvSpPr>
        <p:spPr>
          <a:xfrm>
            <a:off x="3561327"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纺织品生态标签认证标准</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716"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718"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720" name="TextBox 2"/>
          <p:cNvSpPr txBox="1"/>
          <p:nvPr>
            <p:custDataLst>
              <p:tags r:id="rId9"/>
            </p:custDataLst>
          </p:nvPr>
        </p:nvSpPr>
        <p:spPr>
          <a:xfrm>
            <a:off x="635608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服装行业质量标准与检测体系</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56722"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6724"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6726" name="TextBox 2"/>
          <p:cNvSpPr txBox="1"/>
          <p:nvPr>
            <p:custDataLst>
              <p:tags r:id="rId12"/>
            </p:custDataLst>
          </p:nvPr>
        </p:nvSpPr>
        <p:spPr>
          <a:xfrm>
            <a:off x="9144465" y="3137508"/>
            <a:ext cx="2278952" cy="1840235"/>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纺织品与服装行业环保法规与绿色生产要求</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7012" name="标题 1"/>
          <p:cNvSpPr>
            <a:spLocks noGrp="1"/>
          </p:cNvSpPr>
          <p:nvPr>
            <p:ph type="title" idx="2"/>
            <p:custDataLst>
              <p:tags r:id="rId1"/>
            </p:custDataLst>
          </p:nvPr>
        </p:nvSpPr>
        <p:spPr/>
        <p:txBody>
          <a:bodyPr/>
          <a:p>
            <a:r>
              <a:rPr altLang="en-US" lang="zh-CN"/>
              <a:t>纺织品与服装行业技术发展与创新</a:t>
            </a:r>
            <a:endParaRPr altLang="en-US" lang="zh-CN"/>
          </a:p>
        </p:txBody>
      </p:sp>
      <p:sp>
        <p:nvSpPr>
          <p:cNvPr id="1057014" name="文本占位符 2"/>
          <p:cNvSpPr>
            <a:spLocks noGrp="1"/>
          </p:cNvSpPr>
          <p:nvPr>
            <p:ph type="body" idx="1"/>
            <p:custDataLst>
              <p:tags r:id="rId2"/>
            </p:custDataLst>
          </p:nvPr>
        </p:nvSpPr>
        <p:spPr/>
        <p:txBody>
          <a:bodyPr/>
          <a:p>
            <a:r>
              <a:rPr altLang="en-US" lang="zh-CN"/>
              <a:t>Part Five</a:t>
            </a:r>
            <a:endParaRPr altLang="en-US" lang="zh-CN"/>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57472" name="标题 2"/>
          <p:cNvSpPr>
            <a:spLocks noGrp="1"/>
          </p:cNvSpPr>
          <p:nvPr>
            <p:ph type="title" idx="44"/>
          </p:nvPr>
        </p:nvSpPr>
        <p:spPr/>
        <p:txBody>
          <a:bodyPr/>
          <a:p>
            <a:r>
              <a:rPr altLang="en-US" lang="zh-CN"/>
              <a:t>新材料的应用与研发</a:t>
            </a:r>
            <a:endParaRPr altLang="en-US" lang="zh-CN"/>
          </a:p>
        </p:txBody>
      </p:sp>
      <p:sp>
        <p:nvSpPr>
          <p:cNvPr id="1057474" name="对角圆角矩形 15"/>
          <p:cNvSpPr/>
          <p:nvPr>
            <p:custDataLst>
              <p:tags r:id="rId1"/>
            </p:custDataLst>
          </p:nvPr>
        </p:nvSpPr>
        <p:spPr>
          <a:xfrm>
            <a:off x="1499579" y="419381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76" name="对角圆角矩形 16"/>
          <p:cNvSpPr/>
          <p:nvPr>
            <p:custDataLst>
              <p:tags r:id="rId2"/>
            </p:custDataLst>
          </p:nvPr>
        </p:nvSpPr>
        <p:spPr>
          <a:xfrm>
            <a:off x="1499579" y="4053195"/>
            <a:ext cx="559136" cy="533537"/>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78" name="直角三角形 17"/>
          <p:cNvSpPr/>
          <p:nvPr>
            <p:custDataLst>
              <p:tags r:id="rId3"/>
            </p:custDataLst>
          </p:nvPr>
        </p:nvSpPr>
        <p:spPr>
          <a:xfrm>
            <a:off x="2058840" y="4053840"/>
            <a:ext cx="84243" cy="14040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80" name="文本框 27"/>
          <p:cNvSpPr txBox="1"/>
          <p:nvPr>
            <p:custDataLst>
              <p:tags r:id="rId4"/>
            </p:custDataLst>
          </p:nvPr>
        </p:nvSpPr>
        <p:spPr>
          <a:xfrm>
            <a:off x="2094963" y="4204782"/>
            <a:ext cx="8300713" cy="760993"/>
          </a:xfrm>
          <a:prstGeom prst="rect"/>
          <a:noFill/>
        </p:spPr>
        <p:txBody>
          <a:bodyPr anchor="ctr" anchorCtr="0" bIns="107950" rtlCol="0" tIns="0" wrap="square">
            <a:normAutofit fontScale="90000"/>
          </a:bodyPr>
          <a:p>
            <a:pPr>
              <a:lnSpc>
                <a:spcPct val="150000"/>
              </a:lnSpc>
            </a:pPr>
            <a:r>
              <a:rPr altLang="zh-CN" dirty="0" lang="en-US">
                <a:solidFill>
                  <a:schemeClr val="dk1">
                    <a:lumMod val="80000"/>
                    <a:lumOff val="20000"/>
                  </a:schemeClr>
                </a:solidFill>
                <a:latin typeface="+mn-ea"/>
                <a:sym typeface="+mn-ea"/>
              </a:rPr>
              <a:t>3D打印技术：在纺织品与服装行业中，3D打印技术可以用于个性化定制、快速打样等方面</a:t>
            </a:r>
            <a:endParaRPr altLang="zh-CN" dirty="0" lang="en-US">
              <a:solidFill>
                <a:schemeClr val="dk1">
                  <a:lumMod val="80000"/>
                  <a:lumOff val="20000"/>
                </a:schemeClr>
              </a:solidFill>
              <a:latin typeface="+mn-ea"/>
              <a:sym typeface="+mn-ea"/>
            </a:endParaRPr>
          </a:p>
        </p:txBody>
      </p:sp>
      <p:sp>
        <p:nvSpPr>
          <p:cNvPr id="1057482" name="对角圆角矩形 52"/>
          <p:cNvSpPr/>
          <p:nvPr>
            <p:custDataLst>
              <p:tags r:id="rId5"/>
            </p:custDataLst>
          </p:nvPr>
        </p:nvSpPr>
        <p:spPr>
          <a:xfrm>
            <a:off x="1499579" y="1631667"/>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84" name="对角圆角矩形 53"/>
          <p:cNvSpPr/>
          <p:nvPr>
            <p:custDataLst>
              <p:tags r:id="rId6"/>
            </p:custDataLst>
          </p:nvPr>
        </p:nvSpPr>
        <p:spPr>
          <a:xfrm>
            <a:off x="1499579" y="1490400"/>
            <a:ext cx="559136" cy="533537"/>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86" name="直角三角形 54"/>
          <p:cNvSpPr/>
          <p:nvPr>
            <p:custDataLst>
              <p:tags r:id="rId7"/>
            </p:custDataLst>
          </p:nvPr>
        </p:nvSpPr>
        <p:spPr>
          <a:xfrm>
            <a:off x="2058840" y="1491045"/>
            <a:ext cx="84243" cy="14040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88" name="文本框 56"/>
          <p:cNvSpPr txBox="1"/>
          <p:nvPr>
            <p:custDataLst>
              <p:tags r:id="rId8"/>
            </p:custDataLst>
          </p:nvPr>
        </p:nvSpPr>
        <p:spPr>
          <a:xfrm>
            <a:off x="2094963" y="1634892"/>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新型纤维：如竹纤维、蜘蛛丝纤维等，具有轻便、耐磨、环保等优点</a:t>
            </a:r>
            <a:endParaRPr altLang="en-US" dirty="0" sz="1600" lang="zh-CN">
              <a:solidFill>
                <a:schemeClr val="dk1">
                  <a:lumMod val="80000"/>
                  <a:lumOff val="20000"/>
                </a:schemeClr>
              </a:solidFill>
              <a:latin typeface="+mn-ea"/>
              <a:sym typeface="+mn-ea"/>
            </a:endParaRPr>
          </a:p>
        </p:txBody>
      </p:sp>
      <p:sp>
        <p:nvSpPr>
          <p:cNvPr id="1057490" name="对角圆角矩形 5"/>
          <p:cNvSpPr/>
          <p:nvPr>
            <p:custDataLst>
              <p:tags r:id="rId9"/>
            </p:custDataLst>
          </p:nvPr>
        </p:nvSpPr>
        <p:spPr>
          <a:xfrm>
            <a:off x="1499579" y="2912742"/>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92" name="对角圆角矩形 6"/>
          <p:cNvSpPr/>
          <p:nvPr>
            <p:custDataLst>
              <p:tags r:id="rId10"/>
            </p:custDataLst>
          </p:nvPr>
        </p:nvSpPr>
        <p:spPr>
          <a:xfrm>
            <a:off x="1499579" y="2771475"/>
            <a:ext cx="559136" cy="533537"/>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94" name="直角三角形 7"/>
          <p:cNvSpPr/>
          <p:nvPr>
            <p:custDataLst>
              <p:tags r:id="rId11"/>
            </p:custDataLst>
          </p:nvPr>
        </p:nvSpPr>
        <p:spPr>
          <a:xfrm>
            <a:off x="2058840" y="2772765"/>
            <a:ext cx="84243" cy="14040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496" name="文本框 8"/>
          <p:cNvSpPr txBox="1"/>
          <p:nvPr>
            <p:custDataLst>
              <p:tags r:id="rId12"/>
            </p:custDataLst>
          </p:nvPr>
        </p:nvSpPr>
        <p:spPr>
          <a:xfrm>
            <a:off x="2094963" y="2923707"/>
            <a:ext cx="8300713" cy="760993"/>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智能纺织品：能够感知温度、湿度等环境变化，并作出相应调整的纺织品</a:t>
            </a:r>
            <a:endParaRPr altLang="en-US" dirty="0" sz="1600" lang="zh-CN">
              <a:solidFill>
                <a:schemeClr val="dk1">
                  <a:lumMod val="80000"/>
                  <a:lumOff val="20000"/>
                </a:schemeClr>
              </a:solidFill>
              <a:latin typeface="+mn-ea"/>
              <a:sym typeface="+mn-ea"/>
            </a:endParaRPr>
          </a:p>
        </p:txBody>
      </p:sp>
      <p:sp>
        <p:nvSpPr>
          <p:cNvPr id="1057498" name="对角圆角矩形 9"/>
          <p:cNvSpPr/>
          <p:nvPr>
            <p:custDataLst>
              <p:tags r:id="rId13"/>
            </p:custDataLst>
          </p:nvPr>
        </p:nvSpPr>
        <p:spPr>
          <a:xfrm>
            <a:off x="1499579" y="5475536"/>
            <a:ext cx="9186992" cy="774331"/>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500" name="对角圆角矩形 10"/>
          <p:cNvSpPr/>
          <p:nvPr>
            <p:custDataLst>
              <p:tags r:id="rId14"/>
            </p:custDataLst>
          </p:nvPr>
        </p:nvSpPr>
        <p:spPr>
          <a:xfrm>
            <a:off x="1499579" y="5334270"/>
            <a:ext cx="559136" cy="533537"/>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502" name="直角三角形 11"/>
          <p:cNvSpPr/>
          <p:nvPr>
            <p:custDataLst>
              <p:tags r:id="rId15"/>
            </p:custDataLst>
          </p:nvPr>
        </p:nvSpPr>
        <p:spPr>
          <a:xfrm>
            <a:off x="2058840" y="5334915"/>
            <a:ext cx="84243" cy="14040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7504" name="文本框 12"/>
          <p:cNvSpPr txBox="1"/>
          <p:nvPr>
            <p:custDataLst>
              <p:tags r:id="rId16"/>
            </p:custDataLst>
          </p:nvPr>
        </p:nvSpPr>
        <p:spPr>
          <a:xfrm>
            <a:off x="2094963" y="5485857"/>
            <a:ext cx="8300713" cy="760993"/>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生物基材料：利用生物资源制成的纺织品和服装，如大豆纤维、麻纤维等，具有可持续发展的特点</a:t>
            </a:r>
            <a:endParaRPr altLang="zh-CN" dirty="0" lang="en-US">
              <a:solidFill>
                <a:schemeClr val="dk1">
                  <a:lumMod val="80000"/>
                  <a:lumOff val="20000"/>
                </a:schemeClr>
              </a:solidFill>
              <a:latin typeface="+mn-ea"/>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7790" name="标题 2"/>
          <p:cNvSpPr>
            <a:spLocks noGrp="1"/>
          </p:cNvSpPr>
          <p:nvPr>
            <p:ph type="title" idx="44"/>
          </p:nvPr>
        </p:nvSpPr>
        <p:spPr/>
        <p:txBody>
          <a:bodyPr/>
          <a:p>
            <a:r>
              <a:rPr altLang="en-US" lang="zh-CN"/>
              <a:t>智能制造技术推广与应用</a:t>
            </a:r>
            <a:endParaRPr altLang="en-US" lang="zh-CN"/>
          </a:p>
        </p:txBody>
      </p:sp>
      <p:sp>
        <p:nvSpPr>
          <p:cNvPr id="1057792"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794"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智能制造技术是纺织品与服装行业的重要发展方向，能够提高生产效率、降低成本、提升产品质量。</a:t>
            </a:r>
            <a:endParaRPr altLang="en-US" dirty="0" sz="2000" lang="zh-CN" spc="150">
              <a:solidFill>
                <a:schemeClr val="tx1">
                  <a:lumMod val="75000"/>
                  <a:lumOff val="25000"/>
                </a:schemeClr>
              </a:solidFill>
              <a:latin typeface="+mn-ea"/>
              <a:sym typeface="+mn-ea"/>
            </a:endParaRPr>
          </a:p>
        </p:txBody>
      </p:sp>
      <p:sp>
        <p:nvSpPr>
          <p:cNvPr id="1057796"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798"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00"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智能制造技术包括自动化生产线、智能机器人、物联网技术等，在纺织品与服装行业中广泛应用。</a:t>
            </a:r>
            <a:endParaRPr altLang="en-US" dirty="0" sz="2000" lang="zh-CN" spc="150">
              <a:solidFill>
                <a:schemeClr val="tx1">
                  <a:lumMod val="75000"/>
                  <a:lumOff val="25000"/>
                </a:schemeClr>
              </a:solidFill>
              <a:latin typeface="+mn-ea"/>
              <a:sym typeface="+mn-ea"/>
            </a:endParaRPr>
          </a:p>
        </p:txBody>
      </p:sp>
      <p:sp>
        <p:nvSpPr>
          <p:cNvPr id="1057802"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804"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06"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lnSpcReduction="2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智能制造技术的应用能够实现个性化定制、快速反应生产等，满足消费者对产品多样化和个性化的需求。</a:t>
            </a:r>
            <a:endParaRPr altLang="en-US" dirty="0" sz="2000" lang="zh-CN" spc="150">
              <a:solidFill>
                <a:schemeClr val="tx1">
                  <a:lumMod val="75000"/>
                  <a:lumOff val="25000"/>
                </a:schemeClr>
              </a:solidFill>
              <a:latin typeface="+mn-ea"/>
              <a:sym typeface="+mn-ea"/>
            </a:endParaRPr>
          </a:p>
        </p:txBody>
      </p:sp>
      <p:sp>
        <p:nvSpPr>
          <p:cNvPr id="1057808"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57810"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57812"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随着技术的不断进步和应用范围的不断扩大，智能制造技术将为纺织品与服装行业带来更多的创新和变革。</a:t>
            </a:r>
            <a:endParaRPr altLang="en-US" dirty="0" sz="2000" lang="zh-CN" spc="150">
              <a:solidFill>
                <a:schemeClr val="tx1">
                  <a:lumMod val="75000"/>
                  <a:lumOff val="25000"/>
                </a:schemeClr>
              </a:solidFill>
              <a:latin typeface="+mn-ea"/>
              <a:sym typeface="+mn-ea"/>
            </a:endParaRPr>
          </a:p>
        </p:txBody>
      </p:sp>
      <p:sp>
        <p:nvSpPr>
          <p:cNvPr id="1057814"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58100" name="标题 2"/>
          <p:cNvSpPr>
            <a:spLocks noGrp="1"/>
          </p:cNvSpPr>
          <p:nvPr>
            <p:ph type="title" idx="44"/>
          </p:nvPr>
        </p:nvSpPr>
        <p:spPr/>
        <p:txBody>
          <a:bodyPr/>
          <a:p>
            <a:r>
              <a:rPr altLang="en-US" lang="zh-CN"/>
              <a:t>绿色环保技术发展与创新</a:t>
            </a:r>
            <a:endParaRPr altLang="en-US" lang="zh-CN"/>
          </a:p>
        </p:txBody>
      </p:sp>
      <p:sp>
        <p:nvSpPr>
          <p:cNvPr id="105810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0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810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环保纤维技术：利用可再生资源开发环保纤维，减少对环境的污染。</a:t>
            </a:r>
            <a:endParaRPr altLang="en-US" dirty="0" sz="2000" lang="zh-CN" spc="150">
              <a:solidFill>
                <a:schemeClr val="tx1">
                  <a:lumMod val="85000"/>
                  <a:lumOff val="15000"/>
                </a:schemeClr>
              </a:solidFill>
              <a:latin typeface="+mn-ea"/>
              <a:sym typeface="+mn-ea"/>
            </a:endParaRPr>
          </a:p>
        </p:txBody>
      </p:sp>
      <p:sp>
        <p:nvSpPr>
          <p:cNvPr id="105810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1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1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绿色染整技术：采用低能耗、低水耗、低污染的染整技术，提高生产效率和产品质量。</a:t>
            </a:r>
            <a:endParaRPr altLang="en-US" dirty="0" sz="2000" lang="zh-CN" spc="150">
              <a:solidFill>
                <a:schemeClr val="tx1">
                  <a:lumMod val="85000"/>
                  <a:lumOff val="15000"/>
                </a:schemeClr>
              </a:solidFill>
              <a:latin typeface="+mn-ea"/>
              <a:sym typeface="+mn-ea"/>
            </a:endParaRPr>
          </a:p>
        </p:txBody>
      </p:sp>
      <p:sp>
        <p:nvSpPr>
          <p:cNvPr id="105811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1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1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智能制造技术：通过引入智能制造技术，实现生产过程的自动化和智能化，提高生产效率和降低能耗。</a:t>
            </a:r>
            <a:endParaRPr altLang="en-US" dirty="0" sz="2000" lang="zh-CN" spc="150">
              <a:solidFill>
                <a:schemeClr val="tx1">
                  <a:lumMod val="85000"/>
                  <a:lumOff val="15000"/>
                </a:schemeClr>
              </a:solidFill>
              <a:latin typeface="+mn-ea"/>
              <a:sym typeface="+mn-ea"/>
            </a:endParaRPr>
          </a:p>
        </p:txBody>
      </p:sp>
      <p:sp>
        <p:nvSpPr>
          <p:cNvPr id="105812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2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812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循环利用技术：采用废弃物回收和再利用技术，实现资源的循环利用，减少对自然资源的依赖和消耗。</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8410" name="标题 2"/>
          <p:cNvSpPr>
            <a:spLocks noGrp="1"/>
          </p:cNvSpPr>
          <p:nvPr>
            <p:ph type="title" idx="44"/>
          </p:nvPr>
        </p:nvSpPr>
        <p:spPr/>
        <p:txBody>
          <a:bodyPr/>
          <a:p>
            <a:r>
              <a:rPr altLang="en-US" lang="zh-CN"/>
              <a:t>技术发展趋势与展望</a:t>
            </a:r>
            <a:endParaRPr altLang="en-US" lang="zh-CN"/>
          </a:p>
        </p:txBody>
      </p:sp>
      <p:sp>
        <p:nvSpPr>
          <p:cNvPr id="105841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41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41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41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842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智能制造：实现自动化、柔性化生产，满足个性化定制需求</a:t>
            </a:r>
            <a:endParaRPr altLang="en-US" sz="1400" lang="zh-CN" spc="150">
              <a:solidFill>
                <a:schemeClr val="tx1"/>
              </a:solidFill>
              <a:effectLst/>
              <a:latin typeface="+mn-ea"/>
              <a:sym typeface="+mn-ea"/>
            </a:endParaRPr>
          </a:p>
        </p:txBody>
      </p:sp>
      <p:sp>
        <p:nvSpPr>
          <p:cNvPr id="105842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数字化转型：利用大数据、人工智能等技术提升生产效率和品质控制</a:t>
            </a:r>
            <a:endParaRPr altLang="en-US" dirty="0" sz="1400" lang="zh-CN" spc="150">
              <a:solidFill>
                <a:schemeClr val="tx1"/>
              </a:solidFill>
              <a:effectLst/>
              <a:latin typeface="+mn-ea"/>
              <a:sym typeface="+mn-ea"/>
            </a:endParaRPr>
          </a:p>
        </p:txBody>
      </p:sp>
      <p:sp>
        <p:nvSpPr>
          <p:cNvPr id="105842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绿色环保：关注可持续发展，采用环保材料和生产工艺，降低能耗和排放</a:t>
            </a:r>
            <a:endParaRPr altLang="en-US" sz="1400" lang="zh-CN" spc="150">
              <a:solidFill>
                <a:schemeClr val="tx1"/>
              </a:solidFill>
              <a:effectLst/>
              <a:latin typeface="+mn-ea"/>
              <a:sym typeface="+mn-ea"/>
            </a:endParaRPr>
          </a:p>
        </p:txBody>
      </p:sp>
      <p:sp>
        <p:nvSpPr>
          <p:cNvPr id="105842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跨界合作：与互联网、科技等领域企业合作，推动产业升级和创新发展</a:t>
            </a:r>
            <a:endParaRPr altLang="en-US" sz="1400" lang="zh-CN" spc="150">
              <a:solidFill>
                <a:schemeClr val="tx1"/>
              </a:solidFill>
              <a:effectLst/>
              <a:latin typeface="+mn-ea"/>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8712" name="标题 1"/>
          <p:cNvSpPr>
            <a:spLocks noGrp="1"/>
          </p:cNvSpPr>
          <p:nvPr>
            <p:ph type="title" idx="2"/>
            <p:custDataLst>
              <p:tags r:id="rId1"/>
            </p:custDataLst>
          </p:nvPr>
        </p:nvSpPr>
        <p:spPr/>
        <p:txBody>
          <a:bodyPr/>
          <a:p>
            <a:r>
              <a:rPr altLang="en-US" lang="zh-CN"/>
              <a:t>纺织品与服装行业人才培养与人才需求</a:t>
            </a:r>
            <a:endParaRPr altLang="en-US" lang="zh-CN"/>
          </a:p>
        </p:txBody>
      </p:sp>
      <p:sp>
        <p:nvSpPr>
          <p:cNvPr id="1058714" name="文本占位符 2"/>
          <p:cNvSpPr>
            <a:spLocks noGrp="1"/>
          </p:cNvSpPr>
          <p:nvPr>
            <p:ph type="body" idx="1"/>
            <p:custDataLst>
              <p:tags r:id="rId2"/>
            </p:custDataLst>
          </p:nvPr>
        </p:nvSpPr>
        <p:spPr/>
        <p:txBody>
          <a:bodyPr/>
          <a:p>
            <a:r>
              <a:rPr altLang="en-US" lang="zh-CN"/>
              <a:t>Part Six</a:t>
            </a:r>
            <a:endParaRPr altLang="en-US" lang="zh-CN"/>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9172" name="标题 2"/>
          <p:cNvSpPr>
            <a:spLocks noGrp="1"/>
          </p:cNvSpPr>
          <p:nvPr>
            <p:ph type="title" idx="44"/>
          </p:nvPr>
        </p:nvSpPr>
        <p:spPr/>
        <p:txBody>
          <a:bodyPr/>
          <a:p>
            <a:r>
              <a:rPr altLang="en-US" lang="zh-CN"/>
              <a:t>人才培养现状与问题</a:t>
            </a:r>
            <a:endParaRPr altLang="en-US" lang="zh-CN"/>
          </a:p>
        </p:txBody>
      </p:sp>
      <p:sp>
        <p:nvSpPr>
          <p:cNvPr id="1059174"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9176"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9178"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80"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82"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人才流失严重，企业留人难</a:t>
            </a:r>
            <a:endParaRPr altLang="en-US" dirty="0" sz="1200" lang="zh-CN" spc="150">
              <a:solidFill>
                <a:srgbClr val="FFFFFF"/>
              </a:solidFill>
              <a:latin typeface="+mn-ea"/>
              <a:sym typeface="+mn-ea"/>
            </a:endParaRPr>
          </a:p>
        </p:txBody>
      </p:sp>
      <p:sp>
        <p:nvSpPr>
          <p:cNvPr id="1059184"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86"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88"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人才培养模式单一，缺乏实践经验</a:t>
            </a:r>
            <a:endParaRPr altLang="en-US" dirty="0" sz="1200" lang="zh-CN" spc="150">
              <a:solidFill>
                <a:schemeClr val="tx1">
                  <a:lumMod val="65000"/>
                  <a:lumOff val="35000"/>
                </a:schemeClr>
              </a:solidFill>
              <a:latin typeface="+mn-ea"/>
              <a:sym typeface="+mn-ea"/>
            </a:endParaRPr>
          </a:p>
        </p:txBody>
      </p:sp>
      <p:sp>
        <p:nvSpPr>
          <p:cNvPr id="1059190"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92"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94"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技能结构不合理，高技能人才缺乏</a:t>
            </a:r>
            <a:endParaRPr altLang="en-US" dirty="0" sz="1200" lang="zh-CN" spc="150">
              <a:solidFill>
                <a:srgbClr val="FFFFFF"/>
              </a:solidFill>
              <a:latin typeface="+mn-ea"/>
              <a:sym typeface="+mn-ea"/>
            </a:endParaRPr>
          </a:p>
        </p:txBody>
      </p:sp>
      <p:sp>
        <p:nvSpPr>
          <p:cNvPr id="1059196"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198"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200"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人才缺口大，供不应求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9486" name="标题 2"/>
          <p:cNvSpPr>
            <a:spLocks noGrp="1"/>
          </p:cNvSpPr>
          <p:nvPr>
            <p:ph type="title" idx="44"/>
          </p:nvPr>
        </p:nvSpPr>
        <p:spPr/>
        <p:txBody>
          <a:bodyPr/>
          <a:p>
            <a:r>
              <a:rPr altLang="en-US" lang="zh-CN"/>
              <a:t>人才需求结构分析</a:t>
            </a:r>
            <a:endParaRPr altLang="en-US" lang="zh-CN"/>
          </a:p>
        </p:txBody>
      </p:sp>
      <p:sp>
        <p:nvSpPr>
          <p:cNvPr id="105948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纺织品与服装行业人才需求现状：随着行业的发展，对技术、设计、营销等方面的人才需求不断增加。</a:t>
            </a:r>
            <a:endParaRPr altLang="en-US" dirty="0" sz="1200" lang="zh-CN" spc="150">
              <a:solidFill>
                <a:schemeClr val="tx1">
                  <a:lumMod val="65000"/>
                  <a:lumOff val="35000"/>
                </a:schemeClr>
              </a:solidFill>
              <a:latin typeface="+mn-ea"/>
              <a:sym typeface="+mn-ea"/>
            </a:endParaRPr>
          </a:p>
        </p:txBody>
      </p:sp>
      <p:sp>
        <p:nvSpPr>
          <p:cNvPr id="105949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人才结构特点：纺织品与服装行业需要多层次、多样化的人才，包括技术工人、设计师、管理人员等。</a:t>
            </a:r>
            <a:endParaRPr altLang="en-US" dirty="0" sz="1200" lang="zh-CN" spc="150">
              <a:solidFill>
                <a:schemeClr val="tx1">
                  <a:lumMod val="65000"/>
                  <a:lumOff val="35000"/>
                </a:schemeClr>
              </a:solidFill>
              <a:latin typeface="+mn-ea"/>
              <a:sym typeface="+mn-ea"/>
            </a:endParaRPr>
          </a:p>
        </p:txBody>
      </p:sp>
      <p:sp>
        <p:nvSpPr>
          <p:cNvPr id="105949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人才需求趋势：未来纺织品与服装行业将更加注重创新、品牌、环保等方面的人才需求。</a:t>
            </a:r>
            <a:endParaRPr altLang="en-US" dirty="0" sz="1200" lang="zh-CN" spc="150">
              <a:solidFill>
                <a:schemeClr val="tx1">
                  <a:lumMod val="65000"/>
                  <a:lumOff val="35000"/>
                </a:schemeClr>
              </a:solidFill>
              <a:latin typeface="+mn-ea"/>
              <a:sym typeface="+mn-ea"/>
            </a:endParaRPr>
          </a:p>
        </p:txBody>
      </p:sp>
      <p:sp>
        <p:nvSpPr>
          <p:cNvPr id="105949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人才培养策略：企业应加强与高校、培训机构等的合作，提高人才培养质量，满足行业对高素质人才的需求。</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9780" name="标题 2"/>
          <p:cNvSpPr>
            <a:spLocks noGrp="1"/>
          </p:cNvSpPr>
          <p:nvPr>
            <p:ph type="title" idx="44"/>
          </p:nvPr>
        </p:nvSpPr>
        <p:spPr/>
        <p:txBody>
          <a:bodyPr/>
          <a:p>
            <a:r>
              <a:rPr altLang="en-US" lang="zh-CN"/>
              <a:t>人才培养模式创新与实践</a:t>
            </a:r>
            <a:endParaRPr altLang="en-US" lang="zh-CN"/>
          </a:p>
        </p:txBody>
      </p:sp>
      <p:sp>
        <p:nvSpPr>
          <p:cNvPr id="105978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8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978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纺织品与服装行业人才培养现状：传统培养模式难以满足市场需求</a:t>
            </a:r>
            <a:endParaRPr altLang="en-US" dirty="0" sz="2000" lang="zh-CN" spc="150">
              <a:solidFill>
                <a:schemeClr val="tx1">
                  <a:lumMod val="85000"/>
                  <a:lumOff val="15000"/>
                </a:schemeClr>
              </a:solidFill>
              <a:latin typeface="+mn-ea"/>
              <a:sym typeface="+mn-ea"/>
            </a:endParaRPr>
          </a:p>
        </p:txBody>
      </p:sp>
      <p:sp>
        <p:nvSpPr>
          <p:cNvPr id="105978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9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9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创新人才培养模式的必要性：提高行业整体竞争力</a:t>
            </a:r>
            <a:endParaRPr altLang="en-US" dirty="0" sz="2000" lang="zh-CN" spc="150">
              <a:solidFill>
                <a:schemeClr val="tx1">
                  <a:lumMod val="85000"/>
                  <a:lumOff val="15000"/>
                </a:schemeClr>
              </a:solidFill>
              <a:latin typeface="+mn-ea"/>
              <a:sym typeface="+mn-ea"/>
            </a:endParaRPr>
          </a:p>
        </p:txBody>
      </p:sp>
      <p:sp>
        <p:nvSpPr>
          <p:cNvPr id="105979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9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79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实践案例分享：成功的人才培养模式创新与实践案例</a:t>
            </a:r>
            <a:endParaRPr altLang="en-US" dirty="0" sz="2000" lang="zh-CN" spc="150">
              <a:solidFill>
                <a:schemeClr val="tx1">
                  <a:lumMod val="85000"/>
                  <a:lumOff val="15000"/>
                </a:schemeClr>
              </a:solidFill>
              <a:latin typeface="+mn-ea"/>
              <a:sym typeface="+mn-ea"/>
            </a:endParaRPr>
          </a:p>
        </p:txBody>
      </p:sp>
      <p:sp>
        <p:nvSpPr>
          <p:cNvPr id="105980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80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980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未来展望：持续优化人才培养模式，满足行业长期发展需求</a:t>
            </a:r>
            <a:endParaRPr altLang="en-US" dirty="0" sz="2000" lang="zh-CN" spc="150">
              <a:solidFill>
                <a:schemeClr val="tx1">
                  <a:lumMod val="85000"/>
                  <a:lumOff val="15000"/>
                </a:schemeClr>
              </a:solidFill>
              <a:latin typeface="+mn-ea"/>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60090" name="标题 2"/>
          <p:cNvSpPr>
            <a:spLocks noGrp="1"/>
          </p:cNvSpPr>
          <p:nvPr>
            <p:ph type="title" idx="44"/>
          </p:nvPr>
        </p:nvSpPr>
        <p:spPr/>
        <p:txBody>
          <a:bodyPr/>
          <a:p>
            <a:r>
              <a:rPr altLang="en-US" lang="zh-CN"/>
              <a:t>人才发展前景与展望</a:t>
            </a:r>
            <a:endParaRPr altLang="en-US" lang="zh-CN"/>
          </a:p>
        </p:txBody>
      </p:sp>
      <p:sp>
        <p:nvSpPr>
          <p:cNvPr id="1060092"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人才需求：随着纺织品与服装行业的转型升级，对高技能人才的需求不断增长。</a:t>
            </a:r>
            <a:endParaRPr altLang="en-US" dirty="0" sz="1200" lang="zh-CN" spc="150">
              <a:solidFill>
                <a:schemeClr val="tx1">
                  <a:lumMod val="65000"/>
                  <a:lumOff val="35000"/>
                </a:schemeClr>
              </a:solidFill>
              <a:latin typeface="+mn-ea"/>
              <a:sym typeface="+mn-ea"/>
            </a:endParaRPr>
          </a:p>
        </p:txBody>
      </p:sp>
      <p:sp>
        <p:nvSpPr>
          <p:cNvPr id="1060094"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人才培养：高校和企业应加强合作，培养具备创新能力和实践经验的纺织服装专业人才。</a:t>
            </a:r>
            <a:endParaRPr altLang="en-US" dirty="0" sz="1200" lang="zh-CN" spc="150">
              <a:solidFill>
                <a:schemeClr val="tx1">
                  <a:lumMod val="65000"/>
                  <a:lumOff val="35000"/>
                </a:schemeClr>
              </a:solidFill>
              <a:latin typeface="+mn-ea"/>
              <a:sym typeface="+mn-ea"/>
            </a:endParaRPr>
          </a:p>
        </p:txBody>
      </p:sp>
      <p:sp>
        <p:nvSpPr>
          <p:cNvPr id="1060096"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人才流动：行业内部应建立完善的人才流动机制，促进人才在不同领域和地区之间的合理配置。</a:t>
            </a:r>
            <a:endParaRPr altLang="en-US" dirty="0" sz="1200" lang="zh-CN" spc="150">
              <a:solidFill>
                <a:schemeClr val="tx1">
                  <a:lumMod val="65000"/>
                  <a:lumOff val="35000"/>
                </a:schemeClr>
              </a:solidFill>
              <a:latin typeface="+mn-ea"/>
              <a:sym typeface="+mn-ea"/>
            </a:endParaRPr>
          </a:p>
        </p:txBody>
      </p:sp>
      <p:sp>
        <p:nvSpPr>
          <p:cNvPr id="1060098"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人才素质：未来纺织品与服装行业的人才需要具备国际化视野、创新思维和跨文化沟通能力。</a:t>
            </a:r>
            <a:endParaRPr altLang="en-US" dirty="0" sz="1200" lang="zh-CN" spc="150">
              <a:solidFill>
                <a:schemeClr val="tx1">
                  <a:lumMod val="65000"/>
                  <a:lumOff val="35000"/>
                </a:schemeClr>
              </a:solidFill>
              <a:latin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60384" name="标题 3"/>
          <p:cNvSpPr>
            <a:spLocks noGrp="1"/>
          </p:cNvSpPr>
          <p:nvPr>
            <p:ph type="title" idx="2"/>
            <p:custDataLst>
              <p:tags r:id="rId1"/>
            </p:custDataLst>
          </p:nvPr>
        </p:nvSpPr>
        <p:spPr/>
        <p:txBody>
          <a:bodyPr/>
          <a:p>
            <a:r>
              <a:rPr altLang="en-US" lang="zh-CN"/>
              <a:t>感谢您的观看</a:t>
            </a:r>
            <a:endParaRPr altLang="en-US" lang="zh-CN"/>
          </a:p>
        </p:txBody>
      </p:sp>
      <p:sp>
        <p:nvSpPr>
          <p:cNvPr id="1060386" name="文本占位符 4"/>
          <p:cNvSpPr>
            <a:spLocks noGrp="1"/>
          </p:cNvSpPr>
          <p:nvPr>
            <p:ph type="body" idx="1"/>
            <p:custDataLst>
              <p:tags r:id="rId2"/>
            </p:custDataLst>
          </p:nvPr>
        </p:nvSpPr>
        <p:spPr/>
        <p:txBody>
          <a:bodyPr/>
          <a:p>
            <a:r>
              <a:rPr altLang="en-US" lang="zh-CN"/>
              <a:t>汇报人：</a:t>
            </a:r>
            <a:r>
              <a:rPr altLang="zh-CN" lang="en-US"/>
              <a:t>XX</a:t>
            </a:r>
            <a:endParaRPr altLang="en-US" lang="zh-CN"/>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1.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1.0"/>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1.0"/>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1.0"/>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1.0"/>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1.0"/>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1.0"/>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1.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1.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1.0"/>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7"/>
  <p:tag name="KSO_WM_UNIT_ID" val="_1*i*17"/>
  <p:tag name="KSO_WM_UNIT_LAYERLEVEL" val="1"/>
  <p:tag name="KSO_WM_TAG_VERSION" val="1.0"/>
</p:tagLst>
</file>

<file path=ppt/tags/tag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8"/>
  <p:tag name="KSO_WM_UNIT_ID" val="_1*i*18"/>
  <p:tag name="KSO_WM_UNIT_LAYERLEVEL" val="1"/>
  <p:tag name="KSO_WM_TAG_VERSION" val="1.0"/>
</p:tagLst>
</file>

<file path=ppt/tags/tag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9"/>
  <p:tag name="KSO_WM_UNIT_ID" val="_1*i*19"/>
  <p:tag name="KSO_WM_UNIT_LAYERLEVEL" val="1"/>
  <p:tag name="KSO_WM_TAG_VERSION" val="1.0"/>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0"/>
  <p:tag name="KSO_WM_UNIT_ID" val="_1*i*20"/>
  <p:tag name="KSO_WM_UNIT_LAYERLEVEL" val="1"/>
  <p:tag name="KSO_WM_TAG_VERSION" val="1.0"/>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1"/>
  <p:tag name="KSO_WM_UNIT_ID" val="_1*i*21"/>
  <p:tag name="KSO_WM_UNIT_LAYERLEVEL" val="1"/>
  <p:tag name="KSO_WM_TAG_VERSION" val="1.0"/>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2"/>
  <p:tag name="KSO_WM_UNIT_ID" val="_1*i*22"/>
  <p:tag name="KSO_WM_UNIT_LAYERLEVEL" val="1"/>
  <p:tag name="KSO_WM_TAG_VERSION" val="1.0"/>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3"/>
  <p:tag name="KSO_WM_UNIT_ID" val="_1*i*23"/>
  <p:tag name="KSO_WM_UNIT_LAYERLEVEL" val="1"/>
  <p:tag name="KSO_WM_TAG_VERSION" val="1.0"/>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4"/>
  <p:tag name="KSO_WM_UNIT_ID" val="_1*i*24"/>
  <p:tag name="KSO_WM_UNIT_LAYERLEVEL" val="1"/>
  <p:tag name="KSO_WM_TAG_VERSION" val="1.0"/>
</p:tagLst>
</file>

<file path=ppt/tags/tag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5"/>
  <p:tag name="KSO_WM_UNIT_ID" val="_1*i*25"/>
  <p:tag name="KSO_WM_UNIT_LAYERLEVEL" val="1"/>
  <p:tag name="KSO_WM_TAG_VERSION" val="1.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6"/>
  <p:tag name="KSO_WM_UNIT_ID" val="_1*i*26"/>
  <p:tag name="KSO_WM_UNIT_LAYERLEVEL" val="1"/>
  <p:tag name="KSO_WM_TAG_VERSION" val="1.0"/>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7"/>
  <p:tag name="KSO_WM_UNIT_ID" val="_1*i*27"/>
  <p:tag name="KSO_WM_UNIT_LAYERLEVEL" val="1"/>
  <p:tag name="KSO_WM_TAG_VERSION" val="1.0"/>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8"/>
  <p:tag name="KSO_WM_UNIT_ID" val="_1*i*28"/>
  <p:tag name="KSO_WM_UNIT_LAYERLEVEL" val="1"/>
  <p:tag name="KSO_WM_TAG_VERSION" val="1.0"/>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9"/>
  <p:tag name="KSO_WM_UNIT_ID" val="_1*i*29"/>
  <p:tag name="KSO_WM_UNIT_LAYERLEVEL" val="1"/>
  <p:tag name="KSO_WM_TAG_VERSION" val="1.0"/>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0"/>
  <p:tag name="KSO_WM_UNIT_ID" val="_1*i*30"/>
  <p:tag name="KSO_WM_UNIT_LAYERLEVEL" val="1"/>
  <p:tag name="KSO_WM_TAG_VERSION" val="1.0"/>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1"/>
  <p:tag name="KSO_WM_UNIT_ID" val="_1*i*31"/>
  <p:tag name="KSO_WM_UNIT_LAYERLEVEL" val="1"/>
  <p:tag name="KSO_WM_TAG_VERSION" val="1.0"/>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2"/>
  <p:tag name="KSO_WM_UNIT_ID" val="_1*i*32"/>
  <p:tag name="KSO_WM_UNIT_LAYERLEVEL" val="1"/>
  <p:tag name="KSO_WM_TAG_VERSION" val="1.0"/>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3"/>
  <p:tag name="KSO_WM_UNIT_ID" val="_1*i*33"/>
  <p:tag name="KSO_WM_UNIT_LAYERLEVEL" val="1"/>
  <p:tag name="KSO_WM_TAG_VERSION" val="1.0"/>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4"/>
  <p:tag name="KSO_WM_UNIT_ID" val="_1*i*34"/>
  <p:tag name="KSO_WM_UNIT_LAYERLEVEL" val="1"/>
  <p:tag name="KSO_WM_TAG_VERSION" val="1.0"/>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5"/>
  <p:tag name="KSO_WM_UNIT_ID" val="_1*i*35"/>
  <p:tag name="KSO_WM_UNIT_LAYERLEVEL" val="1"/>
  <p:tag name="KSO_WM_TAG_VERSION" val="1.0"/>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6"/>
  <p:tag name="KSO_WM_UNIT_ID" val="_1*i*36"/>
  <p:tag name="KSO_WM_UNIT_LAYERLEVEL" val="1"/>
  <p:tag name="KSO_WM_TAG_VERSION" val="1.0"/>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7"/>
  <p:tag name="KSO_WM_UNIT_ID" val="_1*i*37"/>
  <p:tag name="KSO_WM_UNIT_LAYERLEVEL" val="1"/>
  <p:tag name="KSO_WM_TAG_VERSION" val="1.0"/>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8"/>
  <p:tag name="KSO_WM_UNIT_ID" val="_1*i*38"/>
  <p:tag name="KSO_WM_UNIT_LAYERLEVEL" val="1"/>
  <p:tag name="KSO_WM_TAG_VERSION" val="1.0"/>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9"/>
  <p:tag name="KSO_WM_UNIT_ID" val="_1*i*39"/>
  <p:tag name="KSO_WM_UNIT_LAYERLEVEL" val="1"/>
  <p:tag name="KSO_WM_TAG_VERSION" val="1.0"/>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0"/>
  <p:tag name="KSO_WM_UNIT_ID" val="_1*i*40"/>
  <p:tag name="KSO_WM_UNIT_LAYERLEVEL" val="1"/>
  <p:tag name="KSO_WM_TAG_VERSION" val="1.0"/>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1"/>
  <p:tag name="KSO_WM_UNIT_ID" val="_1*i*41"/>
  <p:tag name="KSO_WM_UNIT_LAYERLEVEL" val="1"/>
  <p:tag name="KSO_WM_TAG_VERSION" val="1.0"/>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2"/>
  <p:tag name="KSO_WM_UNIT_ID" val="_1*i*42"/>
  <p:tag name="KSO_WM_UNIT_LAYERLEVEL" val="1"/>
  <p:tag name="KSO_WM_TAG_VERSION" val="1.0"/>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3"/>
  <p:tag name="KSO_WM_UNIT_ID" val="_1*i*43"/>
  <p:tag name="KSO_WM_UNIT_LAYERLEVEL" val="1"/>
  <p:tag name="KSO_WM_TAG_VERSION" val="1.0"/>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4"/>
  <p:tag name="KSO_WM_UNIT_ID" val="_1*i*44"/>
  <p:tag name="KSO_WM_UNIT_LAYERLEVEL" val="1"/>
  <p:tag name="KSO_WM_TAG_VERSION" val="1.0"/>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5"/>
  <p:tag name="KSO_WM_UNIT_ID" val="_1*i*45"/>
  <p:tag name="KSO_WM_UNIT_LAYERLEVEL" val="1"/>
  <p:tag name="KSO_WM_TAG_VERSION" val="1.0"/>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6"/>
  <p:tag name="KSO_WM_UNIT_ID" val="_1*i*46"/>
  <p:tag name="KSO_WM_UNIT_LAYERLEVEL" val="1"/>
  <p:tag name="KSO_WM_TAG_VERSION" val="1.0"/>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7"/>
  <p:tag name="KSO_WM_UNIT_ID" val="_1*i*47"/>
  <p:tag name="KSO_WM_UNIT_LAYERLEVEL" val="1"/>
  <p:tag name="KSO_WM_TAG_VERSION" val="1.0"/>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8"/>
  <p:tag name="KSO_WM_UNIT_ID" val="_1*i*48"/>
  <p:tag name="KSO_WM_UNIT_LAYERLEVEL" val="1"/>
  <p:tag name="KSO_WM_TAG_VERSION" val="1.0"/>
</p:tagLst>
</file>

<file path=ppt/tags/tag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9"/>
  <p:tag name="KSO_WM_UNIT_ID" val="_1*i*49"/>
  <p:tag name="KSO_WM_UNIT_LAYERLEVEL" val="1"/>
  <p:tag name="KSO_WM_TAG_VERSION" val="1.0"/>
</p:tagLst>
</file>

<file path=ppt/tags/tag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0"/>
  <p:tag name="KSO_WM_UNIT_ID" val="_1*i*50"/>
  <p:tag name="KSO_WM_UNIT_LAYERLEVEL" val="1"/>
  <p:tag name="KSO_WM_TAG_VERSION" val="1.0"/>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1"/>
  <p:tag name="KSO_WM_UNIT_ID" val="_1*i*51"/>
  <p:tag name="KSO_WM_UNIT_LAYERLEVEL" val="1"/>
  <p:tag name="KSO_WM_TAG_VERSION" val="1.0"/>
</p:tagLst>
</file>

<file path=ppt/tags/tag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2"/>
  <p:tag name="KSO_WM_UNIT_ID" val="_1*i*52"/>
  <p:tag name="KSO_WM_UNIT_LAYERLEVEL" val="1"/>
  <p:tag name="KSO_WM_TAG_VERSION" val="1.0"/>
</p:tagLst>
</file>

<file path=ppt/tags/tag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3"/>
  <p:tag name="KSO_WM_UNIT_ID" val="_1*i*53"/>
  <p:tag name="KSO_WM_UNIT_LAYERLEVEL" val="1"/>
  <p:tag name="KSO_WM_TAG_VERSION" val="1.0"/>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4"/>
  <p:tag name="KSO_WM_UNIT_ID" val="_1*i*54"/>
  <p:tag name="KSO_WM_UNIT_LAYERLEVEL" val="1"/>
  <p:tag name="KSO_WM_TAG_VERSION" val="1.0"/>
</p:tagLst>
</file>

<file path=ppt/tags/tag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5"/>
  <p:tag name="KSO_WM_UNIT_ID" val="_1*i*55"/>
  <p:tag name="KSO_WM_UNIT_LAYERLEVEL" val="1"/>
  <p:tag name="KSO_WM_TAG_VERSION" val="1.0"/>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6"/>
  <p:tag name="KSO_WM_UNIT_ID" val="_1*i*56"/>
  <p:tag name="KSO_WM_UNIT_LAYERLEVEL" val="1"/>
  <p:tag name="KSO_WM_TAG_VERSION" val="1.0"/>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7"/>
  <p:tag name="KSO_WM_UNIT_ID" val="_1*i*57"/>
  <p:tag name="KSO_WM_UNIT_LAYERLEVEL" val="1"/>
  <p:tag name="KSO_WM_TAG_VERSION" val="1.0"/>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8"/>
  <p:tag name="KSO_WM_UNIT_ID" val="_1*i*58"/>
  <p:tag name="KSO_WM_UNIT_LAYERLEVEL" val="1"/>
  <p:tag name="KSO_WM_TAG_VERSION" val="1.0"/>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9"/>
  <p:tag name="KSO_WM_UNIT_ID" val="_1*i*59"/>
  <p:tag name="KSO_WM_UNIT_LAYERLEVEL" val="1"/>
  <p:tag name="KSO_WM_TAG_VERSION" val="1.0"/>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0"/>
  <p:tag name="KSO_WM_UNIT_ID" val="_1*i*60"/>
  <p:tag name="KSO_WM_UNIT_LAYERLEVEL" val="1"/>
  <p:tag name="KSO_WM_TAG_VERSION" val="1.0"/>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1"/>
  <p:tag name="KSO_WM_UNIT_ID" val="_1*i*61"/>
  <p:tag name="KSO_WM_UNIT_LAYERLEVEL" val="1"/>
  <p:tag name="KSO_WM_TAG_VERSION" val="1.0"/>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2"/>
  <p:tag name="KSO_WM_UNIT_ID" val="_1*i*62"/>
  <p:tag name="KSO_WM_UNIT_LAYERLEVEL" val="1"/>
  <p:tag name="KSO_WM_TAG_VERSION" val="1.0"/>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3"/>
  <p:tag name="KSO_WM_UNIT_ID" val="_1*i*63"/>
  <p:tag name="KSO_WM_UNIT_LAYERLEVEL" val="1"/>
  <p:tag name="KSO_WM_TAG_VERSION" val="1.0"/>
</p:tagLst>
</file>

<file path=ppt/tags/tag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4"/>
  <p:tag name="KSO_WM_UNIT_ID" val="_1*i*64"/>
  <p:tag name="KSO_WM_UNIT_LAYERLEVEL" val="1"/>
  <p:tag name="KSO_WM_TAG_VERSION" val="1.0"/>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5"/>
  <p:tag name="KSO_WM_UNIT_ID" val="_1*i*65"/>
  <p:tag name="KSO_WM_UNIT_LAYERLEVEL" val="1"/>
  <p:tag name="KSO_WM_TAG_VERSION" val="1.0"/>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6"/>
  <p:tag name="KSO_WM_UNIT_ID" val="_1*i*66"/>
  <p:tag name="KSO_WM_UNIT_LAYERLEVEL" val="1"/>
  <p:tag name="KSO_WM_TAG_VERSION" val="1.0"/>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7"/>
  <p:tag name="KSO_WM_UNIT_ID" val="_1*i*67"/>
  <p:tag name="KSO_WM_UNIT_LAYERLEVEL" val="1"/>
  <p:tag name="KSO_WM_TAG_VERSION" val="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8"/>
  <p:tag name="KSO_WM_UNIT_ID" val="_1*i*68"/>
  <p:tag name="KSO_WM_UNIT_LAYERLEVEL" val="1"/>
  <p:tag name="KSO_WM_TAG_VERSION" val="1.0"/>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9"/>
  <p:tag name="KSO_WM_UNIT_ID" val="_1*i*69"/>
  <p:tag name="KSO_WM_UNIT_LAYERLEVEL" val="1"/>
  <p:tag name="KSO_WM_TAG_VERSION" val="1.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0"/>
  <p:tag name="KSO_WM_UNIT_ID" val="_1*i*70"/>
  <p:tag name="KSO_WM_UNIT_LAYERLEVEL" val="1"/>
  <p:tag name="KSO_WM_TAG_VERSION" val="1.0"/>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1"/>
  <p:tag name="KSO_WM_UNIT_ID" val="_1*i*71"/>
  <p:tag name="KSO_WM_UNIT_LAYERLEVEL" val="1"/>
  <p:tag name="KSO_WM_TAG_VERSION" val="1.0"/>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2"/>
  <p:tag name="KSO_WM_UNIT_ID" val="_1*i*72"/>
  <p:tag name="KSO_WM_UNIT_LAYERLEVEL" val="1"/>
  <p:tag name="KSO_WM_TAG_VERSION" val="1.0"/>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3"/>
  <p:tag name="KSO_WM_UNIT_ID" val="_1*i*73"/>
  <p:tag name="KSO_WM_UNIT_LAYERLEVEL" val="1"/>
  <p:tag name="KSO_WM_TAG_VERSION" val="1.0"/>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4"/>
  <p:tag name="KSO_WM_UNIT_ID" val="_1*i*74"/>
  <p:tag name="KSO_WM_UNIT_LAYERLEVEL" val="1"/>
  <p:tag name="KSO_WM_TAG_VERSION" val="1.0"/>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5"/>
  <p:tag name="KSO_WM_UNIT_ID" val="_1*i*75"/>
  <p:tag name="KSO_WM_UNIT_LAYERLEVEL" val="1"/>
  <p:tag name="KSO_WM_TAG_VERSION" val="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6"/>
  <p:tag name="KSO_WM_UNIT_ID" val="_1*i*76"/>
  <p:tag name="KSO_WM_UNIT_LAYERLEVEL" val="1"/>
  <p:tag name="KSO_WM_TAG_VERSION" val="1.0"/>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7"/>
  <p:tag name="KSO_WM_UNIT_ID" val="_1*i*77"/>
  <p:tag name="KSO_WM_UNIT_LAYERLEVEL" val="1"/>
  <p:tag name="KSO_WM_TAG_VERSION" val="1.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8"/>
  <p:tag name="KSO_WM_UNIT_ID" val="_1*i*78"/>
  <p:tag name="KSO_WM_UNIT_LAYERLEVEL" val="1"/>
  <p:tag name="KSO_WM_TAG_VERSION" val="1.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79"/>
  <p:tag name="KSO_WM_UNIT_ID" val="_1*i*79"/>
  <p:tag name="KSO_WM_UNIT_LAYERLEVEL" val="1"/>
  <p:tag name="KSO_WM_TAG_VERSION" val="1.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0"/>
  <p:tag name="KSO_WM_UNIT_ID" val="_1*i*80"/>
  <p:tag name="KSO_WM_UNIT_LAYERLEVEL" val="1"/>
  <p:tag name="KSO_WM_TAG_VERSION" val="1.0"/>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1"/>
  <p:tag name="KSO_WM_UNIT_ID" val="_1*i*81"/>
  <p:tag name="KSO_WM_UNIT_LAYERLEVEL" val="1"/>
  <p:tag name="KSO_WM_TAG_VERSION" val="1.0"/>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2"/>
  <p:tag name="KSO_WM_UNIT_ID" val="_1*i*82"/>
  <p:tag name="KSO_WM_UNIT_LAYERLEVEL" val="1"/>
  <p:tag name="KSO_WM_TAG_VERSION" val="1.0"/>
</p:tagLst>
</file>

<file path=ppt/tags/tag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3"/>
  <p:tag name="KSO_WM_UNIT_ID" val="_1*i*83"/>
  <p:tag name="KSO_WM_UNIT_LAYERLEVEL" val="1"/>
  <p:tag name="KSO_WM_TAG_VERSION" val="1.0"/>
</p:tagLst>
</file>

<file path=ppt/tags/tag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4"/>
  <p:tag name="KSO_WM_UNIT_ID" val="_1*i*84"/>
  <p:tag name="KSO_WM_UNIT_LAYERLEVEL" val="1"/>
  <p:tag name="KSO_WM_TAG_VERSION" val="1.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5"/>
  <p:tag name="KSO_WM_UNIT_ID" val="_1*i*85"/>
  <p:tag name="KSO_WM_UNIT_LAYERLEVEL" val="1"/>
  <p:tag name="KSO_WM_TAG_VERSION" val="1.0"/>
</p:tagLst>
</file>

<file path=ppt/tags/tag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86"/>
  <p:tag name="KSO_WM_UNIT_ID" val="_1*i*86"/>
  <p:tag name="KSO_WM_UNIT_LAYERLEVEL" val="1"/>
  <p:tag name="KSO_WM_TAG_VERSION" val="1.0"/>
</p:tagLst>
</file>

<file path=ppt/tags/tag86.xml><?xml version="1.0" encoding="utf-8"?>
<p:tagLst xmlns:p="http://schemas.openxmlformats.org/presentationml/2006/main">
  <p:tag name="KSO_WM_BEAUTIFY_FLAG" val="#wm#"/>
  <p:tag name="KSO_WM_UNIT_ISCONTENTSTITLE" val="0"/>
  <p:tag name="KSO_WM_UNIT_ISNUMDGMTITLE" val="0"/>
  <p:tag name="KSO_WM_UNIT_PRESET_TEXT" val="单击此处添加标题"/>
  <p:tag name="KSO_WM_UNIT_NOCLEAR" val="0"/>
  <p:tag name="KSO_WM_UNIT_VALUE" val="22"/>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1.0"/>
</p:tagLst>
</file>

<file path=ppt/tags/tag87.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CONTENT_GROUP_TYPE" val="contentchip"/>
</p:tagLst>
</file>

<file path=ppt/tags/tag8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 name="KSO_WM_UNIT_CONTENT_GROUP_TYPE" val="contentchip"/>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BEAUTIFY_FLAG" val="#wm#"/>
  <p:tag name="KSO_WM_UNIT_TYPE" val="i"/>
  <p:tag name="KSO_WM_UNIT_INDEX" val="4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42"/>
  <p:tag name="KSO_WM_UNIT_LAYERLEVEL" val="1"/>
  <p:tag name="KSO_WM_TAG_VERSION" val="1.0"/>
  <p:tag name="KSO_WM_BEAUTIFY_FLAG" val="#wm#"/>
  <p:tag name="KSO_WM_UNIT_TYPE" val="i"/>
  <p:tag name="KSO_WM_UNIT_INDEX" val="42"/>
</p:tagLst>
</file>

<file path=ppt/tags/tag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
  <p:tag name="KSO_WM_UNIT_LAYERLEVEL" val="1"/>
  <p:tag name="KSO_WM_TAG_VERSION" val="1.0"/>
  <p:tag name="KSO_WM_UNIT_TYPE" val="i"/>
  <p:tag name="KSO_WM_UNIT_INDEX" val="3"/>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
  <p:tag name="KSO_WM_UNIT_LAYERLEVEL" val="1"/>
  <p:tag name="KSO_WM_TAG_VERSION" val="1.0"/>
  <p:tag name="KSO_WM_UNIT_TYPE" val="i"/>
  <p:tag name="KSO_WM_UNIT_INDEX" val="4"/>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5"/>
  <p:tag name="KSO_WM_UNIT_LAYERLEVEL" val="1"/>
  <p:tag name="KSO_WM_TAG_VERSION" val="1.0"/>
  <p:tag name="KSO_WM_UNIT_TYPE" val="i"/>
  <p:tag name="KSO_WM_UNIT_INDEX" val="5"/>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6"/>
  <p:tag name="KSO_WM_UNIT_LAYERLEVEL" val="1"/>
  <p:tag name="KSO_WM_TAG_VERSION" val="1.0"/>
  <p:tag name="KSO_WM_UNIT_TYPE" val="i"/>
  <p:tag name="KSO_WM_UNIT_INDEX" val="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7"/>
  <p:tag name="KSO_WM_UNIT_LAYERLEVEL" val="1"/>
  <p:tag name="KSO_WM_TAG_VERSION" val="1.0"/>
  <p:tag name="KSO_WM_UNIT_TYPE" val="i"/>
  <p:tag name="KSO_WM_UNIT_INDEX" val="7"/>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8"/>
  <p:tag name="KSO_WM_UNIT_LAYERLEVEL" val="1"/>
  <p:tag name="KSO_WM_TAG_VERSION" val="1.0"/>
  <p:tag name="KSO_WM_UNIT_TYPE" val="i"/>
  <p:tag name="KSO_WM_UNIT_INDEX" val="8"/>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9"/>
  <p:tag name="KSO_WM_UNIT_LAYERLEVEL" val="1"/>
  <p:tag name="KSO_WM_TAG_VERSION" val="1.0"/>
  <p:tag name="KSO_WM_UNIT_TYPE" val="i"/>
  <p:tag name="KSO_WM_UNIT_INDEX" val="9"/>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0"/>
  <p:tag name="KSO_WM_UNIT_LAYERLEVEL" val="1"/>
  <p:tag name="KSO_WM_TAG_VERSION" val="1.0"/>
  <p:tag name="KSO_WM_UNIT_TYPE" val="i"/>
  <p:tag name="KSO_WM_UNIT_INDEX" val="1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1"/>
  <p:tag name="KSO_WM_UNIT_LAYERLEVEL" val="1"/>
  <p:tag name="KSO_WM_TAG_VERSION" val="1.0"/>
  <p:tag name="KSO_WM_UNIT_TYPE" val="i"/>
  <p:tag name="KSO_WM_UNIT_INDEX" val="11"/>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2"/>
  <p:tag name="KSO_WM_UNIT_LAYERLEVEL" val="1"/>
  <p:tag name="KSO_WM_TAG_VERSION" val="1.0"/>
  <p:tag name="KSO_WM_UNIT_TYPE" val="i"/>
  <p:tag name="KSO_WM_UNIT_INDEX" val="12"/>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3"/>
  <p:tag name="KSO_WM_UNIT_LAYERLEVEL" val="1"/>
  <p:tag name="KSO_WM_TAG_VERSION" val="1.0"/>
  <p:tag name="KSO_WM_UNIT_TYPE" val="i"/>
  <p:tag name="KSO_WM_UNIT_INDEX" val="13"/>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4"/>
  <p:tag name="KSO_WM_UNIT_LAYERLEVEL" val="1"/>
  <p:tag name="KSO_WM_TAG_VERSION" val="1.0"/>
  <p:tag name="KSO_WM_UNIT_TYPE" val="i"/>
  <p:tag name="KSO_WM_UNIT_INDEX" val="14"/>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5"/>
  <p:tag name="KSO_WM_UNIT_LAYERLEVEL" val="1"/>
  <p:tag name="KSO_WM_TAG_VERSION" val="1.0"/>
  <p:tag name="KSO_WM_UNIT_TYPE" val="i"/>
  <p:tag name="KSO_WM_UNIT_INDEX" val="15"/>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6"/>
  <p:tag name="KSO_WM_UNIT_LAYERLEVEL" val="1"/>
  <p:tag name="KSO_WM_TAG_VERSION" val="1.0"/>
  <p:tag name="KSO_WM_UNIT_TYPE" val="i"/>
  <p:tag name="KSO_WM_UNIT_INDEX" val="1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7"/>
  <p:tag name="KSO_WM_UNIT_LAYERLEVEL" val="1"/>
  <p:tag name="KSO_WM_TAG_VERSION" val="1.0"/>
  <p:tag name="KSO_WM_UNIT_TYPE" val="i"/>
  <p:tag name="KSO_WM_UNIT_INDEX" val="17"/>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8"/>
  <p:tag name="KSO_WM_UNIT_LAYERLEVEL" val="1"/>
  <p:tag name="KSO_WM_TAG_VERSION" val="1.0"/>
  <p:tag name="KSO_WM_UNIT_TYPE" val="i"/>
  <p:tag name="KSO_WM_UNIT_INDEX" val="18"/>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9"/>
  <p:tag name="KSO_WM_UNIT_LAYERLEVEL" val="1"/>
  <p:tag name="KSO_WM_TAG_VERSION" val="1.0"/>
  <p:tag name="KSO_WM_UNIT_TYPE" val="i"/>
  <p:tag name="KSO_WM_UNIT_INDEX" val="19"/>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0"/>
  <p:tag name="KSO_WM_UNIT_LAYERLEVEL" val="1"/>
  <p:tag name="KSO_WM_TAG_VERSION" val="1.0"/>
  <p:tag name="KSO_WM_UNIT_TYPE" val="i"/>
  <p:tag name="KSO_WM_UNIT_INDEX" val="20"/>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1"/>
  <p:tag name="KSO_WM_UNIT_LAYERLEVEL" val="1"/>
  <p:tag name="KSO_WM_TAG_VERSION" val="1.0"/>
  <p:tag name="KSO_WM_UNIT_TYPE" val="i"/>
  <p:tag name="KSO_WM_UNIT_INDEX" val="21"/>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2"/>
  <p:tag name="KSO_WM_UNIT_LAYERLEVEL" val="1"/>
  <p:tag name="KSO_WM_TAG_VERSION" val="1.0"/>
  <p:tag name="KSO_WM_UNIT_TYPE" val="i"/>
  <p:tag name="KSO_WM_UNIT_INDEX" val="22"/>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3"/>
  <p:tag name="KSO_WM_UNIT_LAYERLEVEL" val="1"/>
  <p:tag name="KSO_WM_TAG_VERSION" val="1.0"/>
  <p:tag name="KSO_WM_UNIT_TYPE" val="i"/>
  <p:tag name="KSO_WM_UNIT_INDEX" val="23"/>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4"/>
  <p:tag name="KSO_WM_UNIT_LAYERLEVEL" val="1"/>
  <p:tag name="KSO_WM_TAG_VERSION" val="1.0"/>
  <p:tag name="KSO_WM_UNIT_TYPE" val="i"/>
  <p:tag name="KSO_WM_UNIT_INDEX" val="24"/>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5"/>
  <p:tag name="KSO_WM_UNIT_LAYERLEVEL" val="1"/>
  <p:tag name="KSO_WM_TAG_VERSION" val="1.0"/>
  <p:tag name="KSO_WM_UNIT_TYPE" val="i"/>
  <p:tag name="KSO_WM_UNIT_INDEX" val="25"/>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6"/>
  <p:tag name="KSO_WM_UNIT_LAYERLEVEL" val="1"/>
  <p:tag name="KSO_WM_TAG_VERSION" val="1.0"/>
  <p:tag name="KSO_WM_UNIT_TYPE" val="i"/>
  <p:tag name="KSO_WM_UNIT_INDEX" val="26"/>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7"/>
  <p:tag name="KSO_WM_UNIT_LAYERLEVEL" val="1"/>
  <p:tag name="KSO_WM_TAG_VERSION" val="1.0"/>
  <p:tag name="KSO_WM_UNIT_TYPE" val="i"/>
  <p:tag name="KSO_WM_UNIT_INDEX" val="27"/>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8"/>
  <p:tag name="KSO_WM_UNIT_LAYERLEVEL" val="1"/>
  <p:tag name="KSO_WM_TAG_VERSION" val="1.0"/>
  <p:tag name="KSO_WM_UNIT_TYPE" val="i"/>
  <p:tag name="KSO_WM_UNIT_INDEX" val="28"/>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29"/>
  <p:tag name="KSO_WM_UNIT_LAYERLEVEL" val="1"/>
  <p:tag name="KSO_WM_TAG_VERSION" val="1.0"/>
  <p:tag name="KSO_WM_UNIT_TYPE" val="i"/>
  <p:tag name="KSO_WM_UNIT_INDEX" val="29"/>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0"/>
  <p:tag name="KSO_WM_UNIT_LAYERLEVEL" val="1"/>
  <p:tag name="KSO_WM_TAG_VERSION" val="1.0"/>
  <p:tag name="KSO_WM_UNIT_TYPE" val="i"/>
  <p:tag name="KSO_WM_UNIT_INDEX" val="3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1"/>
  <p:tag name="KSO_WM_UNIT_LAYERLEVEL" val="1"/>
  <p:tag name="KSO_WM_TAG_VERSION" val="1.0"/>
  <p:tag name="KSO_WM_UNIT_TYPE" val="i"/>
  <p:tag name="KSO_WM_UNIT_INDEX" val="31"/>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2"/>
  <p:tag name="KSO_WM_UNIT_LAYERLEVEL" val="1"/>
  <p:tag name="KSO_WM_TAG_VERSION" val="1.0"/>
  <p:tag name="KSO_WM_UNIT_TYPE" val="i"/>
  <p:tag name="KSO_WM_UNIT_INDEX" val="32"/>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3"/>
  <p:tag name="KSO_WM_UNIT_LAYERLEVEL" val="1"/>
  <p:tag name="KSO_WM_TAG_VERSION" val="1.0"/>
  <p:tag name="KSO_WM_UNIT_TYPE" val="i"/>
  <p:tag name="KSO_WM_UNIT_INDEX" val="33"/>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4"/>
  <p:tag name="KSO_WM_UNIT_LAYERLEVEL" val="1"/>
  <p:tag name="KSO_WM_TAG_VERSION" val="1.0"/>
  <p:tag name="KSO_WM_UNIT_TYPE" val="i"/>
  <p:tag name="KSO_WM_UNIT_INDEX" val="34"/>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5"/>
  <p:tag name="KSO_WM_UNIT_LAYERLEVEL" val="1"/>
  <p:tag name="KSO_WM_TAG_VERSION" val="1.0"/>
  <p:tag name="KSO_WM_UNIT_TYPE" val="i"/>
  <p:tag name="KSO_WM_UNIT_INDEX" val="35"/>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6"/>
  <p:tag name="KSO_WM_UNIT_LAYERLEVEL" val="1"/>
  <p:tag name="KSO_WM_TAG_VERSION" val="1.0"/>
  <p:tag name="KSO_WM_UNIT_TYPE" val="i"/>
  <p:tag name="KSO_WM_UNIT_INDEX" val="36"/>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7"/>
  <p:tag name="KSO_WM_UNIT_LAYERLEVEL" val="1"/>
  <p:tag name="KSO_WM_TAG_VERSION" val="1.0"/>
  <p:tag name="KSO_WM_UNIT_TYPE" val="i"/>
  <p:tag name="KSO_WM_UNIT_INDEX" val="37"/>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8"/>
  <p:tag name="KSO_WM_UNIT_LAYERLEVEL" val="1"/>
  <p:tag name="KSO_WM_TAG_VERSION" val="1.0"/>
  <p:tag name="KSO_WM_UNIT_TYPE" val="i"/>
  <p:tag name="KSO_WM_UNIT_INDEX" val="38"/>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39"/>
  <p:tag name="KSO_WM_UNIT_LAYERLEVEL" val="1"/>
  <p:tag name="KSO_WM_TAG_VERSION" val="1.0"/>
  <p:tag name="KSO_WM_UNIT_TYPE" val="i"/>
  <p:tag name="KSO_WM_UNIT_INDEX" val="39"/>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0"/>
  <p:tag name="KSO_WM_UNIT_LAYERLEVEL" val="1"/>
  <p:tag name="KSO_WM_TAG_VERSION" val="1.0"/>
  <p:tag name="KSO_WM_UNIT_TYPE" val="i"/>
  <p:tag name="KSO_WM_UNIT_INDEX" val="40"/>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41"/>
  <p:tag name="KSO_WM_UNIT_LAYERLEVEL" val="1"/>
  <p:tag name="KSO_WM_TAG_VERSION" val="1.0"/>
  <p:tag name="KSO_WM_UNIT_TYPE" val="i"/>
  <p:tag name="KSO_WM_UNIT_INDEX" val="4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1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7"/>
  <p:tag name="KSO_WM_UNIT_LAYERLEVEL" val="1"/>
  <p:tag name="KSO_WM_TAG_VERSION" val="1.0"/>
  <p:tag name="KSO_WM_UNIT_TYPE" val="i"/>
  <p:tag name="KSO_WM_UNIT_INDEX" val="27"/>
</p:tagLst>
</file>

<file path=ppt/tags/tag1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2"/>
  <p:tag name="KSO_WM_UNIT_LAYERLEVEL" val="1"/>
  <p:tag name="KSO_WM_TAG_VERSION" val="1.0"/>
  <p:tag name="KSO_WM_UNIT_TYPE" val="i"/>
  <p:tag name="KSO_WM_UNIT_INDEX" val="42"/>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3"/>
  <p:tag name="KSO_WM_UNIT_LAYERLEVEL" val="1"/>
  <p:tag name="KSO_WM_TAG_VERSION" val="1.0"/>
  <p:tag name="KSO_WM_UNIT_TYPE" val="i"/>
  <p:tag name="KSO_WM_UNIT_INDEX" val="13"/>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1"/>
  <p:tag name="KSO_WM_UNIT_LAYERLEVEL" val="1"/>
  <p:tag name="KSO_WM_TAG_VERSION" val="1.0"/>
  <p:tag name="KSO_WM_UNIT_TYPE" val="i"/>
  <p:tag name="KSO_WM_UNIT_INDEX" val="41"/>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9"/>
  <p:tag name="KSO_WM_UNIT_LAYERLEVEL" val="1"/>
  <p:tag name="KSO_WM_TAG_VERSION" val="1.0"/>
  <p:tag name="KSO_WM_UNIT_TYPE" val="i"/>
  <p:tag name="KSO_WM_UNIT_INDEX" val="19"/>
</p:tagLst>
</file>

<file path=ppt/tags/tag1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2"/>
  <p:tag name="KSO_WM_UNIT_LAYERLEVEL" val="1"/>
  <p:tag name="KSO_WM_TAG_VERSION" val="1.0"/>
  <p:tag name="KSO_WM_UNIT_TYPE" val="i"/>
  <p:tag name="KSO_WM_UNIT_INDEX" val="22"/>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5"/>
  <p:tag name="KSO_WM_UNIT_LAYERLEVEL" val="1"/>
  <p:tag name="KSO_WM_TAG_VERSION" val="1.0"/>
  <p:tag name="KSO_WM_UNIT_TYPE" val="i"/>
  <p:tag name="KSO_WM_UNIT_INDEX" val="25"/>
</p:tagLst>
</file>

<file path=ppt/tags/tag1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4"/>
  <p:tag name="KSO_WM_UNIT_LAYERLEVEL" val="1"/>
  <p:tag name="KSO_WM_TAG_VERSION" val="1.0"/>
  <p:tag name="KSO_WM_UNIT_TYPE" val="i"/>
  <p:tag name="KSO_WM_UNIT_INDEX" val="34"/>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3"/>
  <p:tag name="KSO_WM_UNIT_LAYERLEVEL" val="1"/>
  <p:tag name="KSO_WM_TAG_VERSION" val="1.0"/>
  <p:tag name="KSO_WM_UNIT_TYPE" val="i"/>
  <p:tag name="KSO_WM_UNIT_INDEX" val="33"/>
</p:tagLst>
</file>

<file path=ppt/tags/tag1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9"/>
  <p:tag name="KSO_WM_UNIT_LAYERLEVEL" val="1"/>
  <p:tag name="KSO_WM_TAG_VERSION" val="1.0"/>
  <p:tag name="KSO_WM_UNIT_TYPE" val="i"/>
  <p:tag name="KSO_WM_UNIT_INDEX" val="9"/>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0"/>
  <p:tag name="KSO_WM_UNIT_LAYERLEVEL" val="1"/>
  <p:tag name="KSO_WM_TAG_VERSION" val="1.0"/>
  <p:tag name="KSO_WM_UNIT_TYPE" val="i"/>
  <p:tag name="KSO_WM_UNIT_INDEX" val="2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8"/>
  <p:tag name="KSO_WM_UNIT_LAYERLEVEL" val="1"/>
  <p:tag name="KSO_WM_TAG_VERSION" val="1.0"/>
  <p:tag name="KSO_WM_UNIT_TYPE" val="i"/>
  <p:tag name="KSO_WM_UNIT_INDEX" val="8"/>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6"/>
  <p:tag name="KSO_WM_UNIT_LAYERLEVEL" val="1"/>
  <p:tag name="KSO_WM_TAG_VERSION" val="1.0"/>
  <p:tag name="KSO_WM_UNIT_TYPE" val="i"/>
  <p:tag name="KSO_WM_UNIT_INDEX" val="26"/>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9"/>
  <p:tag name="KSO_WM_UNIT_LAYERLEVEL" val="1"/>
  <p:tag name="KSO_WM_TAG_VERSION" val="1.0"/>
  <p:tag name="KSO_WM_UNIT_TYPE" val="i"/>
  <p:tag name="KSO_WM_UNIT_INDEX" val="29"/>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1"/>
  <p:tag name="KSO_WM_UNIT_LAYERLEVEL" val="1"/>
  <p:tag name="KSO_WM_TAG_VERSION" val="1.0"/>
  <p:tag name="KSO_WM_UNIT_TYPE" val="i"/>
  <p:tag name="KSO_WM_UNIT_INDEX" val="31"/>
</p:tagLst>
</file>

<file path=ppt/tags/tag1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9"/>
  <p:tag name="KSO_WM_UNIT_LAYERLEVEL" val="1"/>
  <p:tag name="KSO_WM_TAG_VERSION" val="1.0"/>
  <p:tag name="KSO_WM_UNIT_TYPE" val="i"/>
  <p:tag name="KSO_WM_UNIT_INDEX" val="39"/>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7"/>
  <p:tag name="KSO_WM_UNIT_LAYERLEVEL" val="1"/>
  <p:tag name="KSO_WM_TAG_VERSION" val="1.0"/>
  <p:tag name="KSO_WM_UNIT_TYPE" val="i"/>
  <p:tag name="KSO_WM_UNIT_INDEX" val="17"/>
</p:tagLst>
</file>

<file path=ppt/tags/tag1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6"/>
  <p:tag name="KSO_WM_UNIT_LAYERLEVEL" val="1"/>
  <p:tag name="KSO_WM_TAG_VERSION" val="1.0"/>
  <p:tag name="KSO_WM_UNIT_TYPE" val="i"/>
  <p:tag name="KSO_WM_UNIT_INDEX" val="16"/>
</p:tagLst>
</file>

<file path=ppt/tags/tag1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2"/>
  <p:tag name="KSO_WM_UNIT_LAYERLEVEL" val="1"/>
  <p:tag name="KSO_WM_TAG_VERSION" val="1.0"/>
  <p:tag name="KSO_WM_UNIT_TYPE" val="i"/>
  <p:tag name="KSO_WM_UNIT_INDEX" val="32"/>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5"/>
  <p:tag name="KSO_WM_UNIT_LAYERLEVEL" val="1"/>
  <p:tag name="KSO_WM_TAG_VERSION" val="1.0"/>
  <p:tag name="KSO_WM_UNIT_TYPE" val="i"/>
  <p:tag name="KSO_WM_UNIT_INDEX" val="35"/>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7"/>
  <p:tag name="KSO_WM_UNIT_LAYERLEVEL" val="1"/>
  <p:tag name="KSO_WM_TAG_VERSION" val="1.0"/>
  <p:tag name="KSO_WM_UNIT_TYPE" val="i"/>
  <p:tag name="KSO_WM_UNIT_INDEX" val="37"/>
</p:tagLst>
</file>

<file path=ppt/tags/tag1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2"/>
  <p:tag name="KSO_WM_UNIT_LAYERLEVEL" val="1"/>
  <p:tag name="KSO_WM_TAG_VERSION" val="1.0"/>
  <p:tag name="KSO_WM_UNIT_TYPE" val="i"/>
  <p:tag name="KSO_WM_UNIT_INDEX" val="12"/>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6"/>
  <p:tag name="KSO_WM_UNIT_LAYERLEVEL" val="1"/>
  <p:tag name="KSO_WM_TAG_VERSION" val="1.0"/>
  <p:tag name="KSO_WM_UNIT_TYPE" val="i"/>
  <p:tag name="KSO_WM_UNIT_INDEX" val="6"/>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4"/>
  <p:tag name="KSO_WM_UNIT_LAYERLEVEL" val="1"/>
  <p:tag name="KSO_WM_TAG_VERSION" val="1.0"/>
  <p:tag name="KSO_WM_UNIT_TYPE" val="i"/>
  <p:tag name="KSO_WM_UNIT_INDEX" val="24"/>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3"/>
  <p:tag name="KSO_WM_UNIT_LAYERLEVEL" val="1"/>
  <p:tag name="KSO_WM_TAG_VERSION" val="1.0"/>
  <p:tag name="KSO_WM_UNIT_TYPE" val="i"/>
  <p:tag name="KSO_WM_UNIT_INDEX" val="23"/>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8"/>
  <p:tag name="KSO_WM_UNIT_LAYERLEVEL" val="1"/>
  <p:tag name="KSO_WM_TAG_VERSION" val="1.0"/>
  <p:tag name="KSO_WM_UNIT_TYPE" val="i"/>
  <p:tag name="KSO_WM_UNIT_INDEX" val="38"/>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0"/>
  <p:tag name="KSO_WM_UNIT_LAYERLEVEL" val="1"/>
  <p:tag name="KSO_WM_TAG_VERSION" val="1.0"/>
  <p:tag name="KSO_WM_UNIT_TYPE" val="i"/>
  <p:tag name="KSO_WM_UNIT_INDEX" val="40"/>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4"/>
  <p:tag name="KSO_WM_UNIT_LAYERLEVEL" val="1"/>
  <p:tag name="KSO_WM_TAG_VERSION" val="1.0"/>
  <p:tag name="KSO_WM_UNIT_TYPE" val="i"/>
  <p:tag name="KSO_WM_UNIT_INDEX" val="14"/>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0"/>
  <p:tag name="KSO_WM_UNIT_LAYERLEVEL" val="1"/>
  <p:tag name="KSO_WM_TAG_VERSION" val="1.0"/>
  <p:tag name="KSO_WM_UNIT_TYPE" val="i"/>
  <p:tag name="KSO_WM_UNIT_INDEX" val="30"/>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UNIT_TYPE" val="i"/>
  <p:tag name="KSO_WM_UNIT_INDEX" val="5"/>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7"/>
  <p:tag name="KSO_WM_UNIT_LAYERLEVEL" val="1"/>
  <p:tag name="KSO_WM_TAG_VERSION" val="1.0"/>
  <p:tag name="KSO_WM_UNIT_TYPE" val="i"/>
  <p:tag name="KSO_WM_UNIT_INDEX" val="7"/>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0"/>
  <p:tag name="KSO_WM_UNIT_LAYERLEVEL" val="1"/>
  <p:tag name="KSO_WM_TAG_VERSION" val="1.0"/>
  <p:tag name="KSO_WM_UNIT_TYPE" val="i"/>
  <p:tag name="KSO_WM_UNIT_INDEX" val="1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1"/>
  <p:tag name="KSO_WM_UNIT_LAYERLEVEL" val="1"/>
  <p:tag name="KSO_WM_TAG_VERSION" val="1.0"/>
  <p:tag name="KSO_WM_UNIT_TYPE" val="i"/>
  <p:tag name="KSO_WM_UNIT_INDEX" val="2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6"/>
  <p:tag name="KSO_WM_UNIT_LAYERLEVEL" val="1"/>
  <p:tag name="KSO_WM_TAG_VERSION" val="1.0"/>
  <p:tag name="KSO_WM_UNIT_TYPE" val="i"/>
  <p:tag name="KSO_WM_UNIT_INDEX" val="36"/>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1"/>
  <p:tag name="KSO_WM_UNIT_LAYERLEVEL" val="1"/>
  <p:tag name="KSO_WM_TAG_VERSION" val="1.0"/>
  <p:tag name="KSO_WM_UNIT_TYPE" val="i"/>
  <p:tag name="KSO_WM_UNIT_INDEX" val="11"/>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5"/>
  <p:tag name="KSO_WM_UNIT_LAYERLEVEL" val="1"/>
  <p:tag name="KSO_WM_TAG_VERSION" val="1.0"/>
  <p:tag name="KSO_WM_UNIT_TYPE" val="i"/>
  <p:tag name="KSO_WM_UNIT_INDEX" val="15"/>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8"/>
  <p:tag name="KSO_WM_UNIT_LAYERLEVEL" val="1"/>
  <p:tag name="KSO_WM_TAG_VERSION" val="1.0"/>
  <p:tag name="KSO_WM_UNIT_TYPE" val="i"/>
  <p:tag name="KSO_WM_UNIT_INDEX" val="18"/>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8"/>
  <p:tag name="KSO_WM_UNIT_LAYERLEVEL" val="1"/>
  <p:tag name="KSO_WM_TAG_VERSION" val="1.0"/>
  <p:tag name="KSO_WM_UNIT_TYPE" val="i"/>
  <p:tag name="KSO_WM_UNIT_INDEX" val="28"/>
</p:tagLst>
</file>

<file path=ppt/tags/tag181.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1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1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1.0"/>
  <p:tag name="KSO_WM_UNIT_TYPE" val="i"/>
  <p:tag name="KSO_WM_UNIT_INDEX" val="8"/>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1.0"/>
  <p:tag name="KSO_WM_UNIT_TYPE" val="i"/>
  <p:tag name="KSO_WM_UNIT_INDEX" val="9"/>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0"/>
  <p:tag name="KSO_WM_UNIT_LAYERLEVEL" val="1"/>
  <p:tag name="KSO_WM_TAG_VERSION" val="1.0"/>
  <p:tag name="KSO_WM_UNIT_TYPE" val="i"/>
  <p:tag name="KSO_WM_UNIT_INDEX" val="10"/>
</p:tagLst>
</file>

<file path=ppt/tags/tag1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1"/>
  <p:tag name="KSO_WM_UNIT_LAYERLEVEL" val="1"/>
  <p:tag name="KSO_WM_TAG_VERSION" val="1.0"/>
  <p:tag name="KSO_WM_UNIT_TYPE" val="i"/>
  <p:tag name="KSO_WM_UNIT_INDEX" val="11"/>
</p:tagLst>
</file>

<file path=ppt/tags/tag1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2"/>
  <p:tag name="KSO_WM_UNIT_LAYERLEVEL" val="1"/>
  <p:tag name="KSO_WM_TAG_VERSION" val="1.0"/>
  <p:tag name="KSO_WM_UNIT_TYPE" val="i"/>
  <p:tag name="KSO_WM_UNIT_INDEX" val="12"/>
</p:tagLst>
</file>

<file path=ppt/tags/tag1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3"/>
  <p:tag name="KSO_WM_UNIT_LAYERLEVEL" val="1"/>
  <p:tag name="KSO_WM_TAG_VERSION" val="1.0"/>
  <p:tag name="KSO_WM_UNIT_TYPE" val="i"/>
  <p:tag name="KSO_WM_UNIT_INDEX" val="13"/>
</p:tagLst>
</file>

<file path=ppt/tags/tag1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4"/>
  <p:tag name="KSO_WM_UNIT_LAYERLEVEL" val="1"/>
  <p:tag name="KSO_WM_TAG_VERSION" val="1.0"/>
  <p:tag name="KSO_WM_UNIT_TYPE" val="i"/>
  <p:tag name="KSO_WM_UNIT_INDEX" val="14"/>
</p:tagLst>
</file>

<file path=ppt/tags/tag1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5"/>
  <p:tag name="KSO_WM_UNIT_LAYERLEVEL" val="1"/>
  <p:tag name="KSO_WM_TAG_VERSION" val="1.0"/>
  <p:tag name="KSO_WM_UNIT_TYPE" val="i"/>
  <p:tag name="KSO_WM_UNIT_INDEX" val="15"/>
</p:tagLst>
</file>

<file path=ppt/tags/tag2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6"/>
  <p:tag name="KSO_WM_UNIT_LAYERLEVEL" val="1"/>
  <p:tag name="KSO_WM_TAG_VERSION" val="1.0"/>
  <p:tag name="KSO_WM_UNIT_TYPE" val="i"/>
  <p:tag name="KSO_WM_UNIT_INDEX" val="16"/>
</p:tagLst>
</file>

<file path=ppt/tags/tag2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7"/>
  <p:tag name="KSO_WM_UNIT_LAYERLEVEL" val="1"/>
  <p:tag name="KSO_WM_TAG_VERSION" val="1.0"/>
  <p:tag name="KSO_WM_UNIT_TYPE" val="i"/>
  <p:tag name="KSO_WM_UNIT_INDEX" val="17"/>
</p:tagLst>
</file>

<file path=ppt/tags/tag2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8"/>
  <p:tag name="KSO_WM_UNIT_LAYERLEVEL" val="1"/>
  <p:tag name="KSO_WM_TAG_VERSION" val="1.0"/>
  <p:tag name="KSO_WM_UNIT_TYPE" val="i"/>
  <p:tag name="KSO_WM_UNIT_INDEX" val="18"/>
</p:tagLst>
</file>

<file path=ppt/tags/tag2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9"/>
  <p:tag name="KSO_WM_UNIT_LAYERLEVEL" val="1"/>
  <p:tag name="KSO_WM_TAG_VERSION" val="1.0"/>
  <p:tag name="KSO_WM_UNIT_TYPE" val="i"/>
  <p:tag name="KSO_WM_UNIT_INDEX" val="19"/>
</p:tagLst>
</file>

<file path=ppt/tags/tag2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0"/>
  <p:tag name="KSO_WM_UNIT_LAYERLEVEL" val="1"/>
  <p:tag name="KSO_WM_TAG_VERSION" val="1.0"/>
  <p:tag name="KSO_WM_UNIT_TYPE" val="i"/>
  <p:tag name="KSO_WM_UNIT_INDEX" val="2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1"/>
  <p:tag name="KSO_WM_UNIT_LAYERLEVEL" val="1"/>
  <p:tag name="KSO_WM_TAG_VERSION" val="1.0"/>
  <p:tag name="KSO_WM_UNIT_TYPE" val="i"/>
  <p:tag name="KSO_WM_UNIT_INDEX" val="21"/>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2"/>
  <p:tag name="KSO_WM_UNIT_LAYERLEVEL" val="1"/>
  <p:tag name="KSO_WM_TAG_VERSION" val="1.0"/>
  <p:tag name="KSO_WM_UNIT_TYPE" val="i"/>
  <p:tag name="KSO_WM_UNIT_INDEX" val="22"/>
</p:tagLst>
</file>

<file path=ppt/tags/tag2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3"/>
  <p:tag name="KSO_WM_UNIT_LAYERLEVEL" val="1"/>
  <p:tag name="KSO_WM_TAG_VERSION" val="1.0"/>
  <p:tag name="KSO_WM_UNIT_TYPE" val="i"/>
  <p:tag name="KSO_WM_UNIT_INDEX" val="23"/>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4"/>
  <p:tag name="KSO_WM_UNIT_LAYERLEVEL" val="1"/>
  <p:tag name="KSO_WM_TAG_VERSION" val="1.0"/>
  <p:tag name="KSO_WM_UNIT_TYPE" val="i"/>
  <p:tag name="KSO_WM_UNIT_INDEX" val="24"/>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5"/>
  <p:tag name="KSO_WM_UNIT_LAYERLEVEL" val="1"/>
  <p:tag name="KSO_WM_TAG_VERSION" val="1.0"/>
  <p:tag name="KSO_WM_UNIT_TYPE" val="i"/>
  <p:tag name="KSO_WM_UNIT_INDEX" val="25"/>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6"/>
  <p:tag name="KSO_WM_UNIT_LAYERLEVEL" val="1"/>
  <p:tag name="KSO_WM_TAG_VERSION" val="1.0"/>
  <p:tag name="KSO_WM_UNIT_TYPE" val="i"/>
  <p:tag name="KSO_WM_UNIT_INDEX" val="26"/>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7"/>
  <p:tag name="KSO_WM_UNIT_LAYERLEVEL" val="1"/>
  <p:tag name="KSO_WM_TAG_VERSION" val="1.0"/>
  <p:tag name="KSO_WM_UNIT_TYPE" val="i"/>
  <p:tag name="KSO_WM_UNIT_INDEX" val="27"/>
</p:tagLst>
</file>

<file path=ppt/tags/tag2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8"/>
  <p:tag name="KSO_WM_UNIT_LAYERLEVEL" val="1"/>
  <p:tag name="KSO_WM_TAG_VERSION" val="1.0"/>
  <p:tag name="KSO_WM_UNIT_TYPE" val="i"/>
  <p:tag name="KSO_WM_UNIT_INDEX" val="28"/>
</p:tagLst>
</file>

<file path=ppt/tags/tag2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9"/>
  <p:tag name="KSO_WM_UNIT_LAYERLEVEL" val="1"/>
  <p:tag name="KSO_WM_TAG_VERSION" val="1.0"/>
  <p:tag name="KSO_WM_UNIT_TYPE" val="i"/>
  <p:tag name="KSO_WM_UNIT_INDEX" val="29"/>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0"/>
  <p:tag name="KSO_WM_UNIT_LAYERLEVEL" val="1"/>
  <p:tag name="KSO_WM_TAG_VERSION" val="1.0"/>
  <p:tag name="KSO_WM_UNIT_TYPE" val="i"/>
  <p:tag name="KSO_WM_UNIT_INDEX" val="3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1"/>
  <p:tag name="KSO_WM_UNIT_LAYERLEVEL" val="1"/>
  <p:tag name="KSO_WM_TAG_VERSION" val="1.0"/>
  <p:tag name="KSO_WM_UNIT_TYPE" val="i"/>
  <p:tag name="KSO_WM_UNIT_INDEX" val="31"/>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2"/>
  <p:tag name="KSO_WM_UNIT_LAYERLEVEL" val="1"/>
  <p:tag name="KSO_WM_TAG_VERSION" val="1.0"/>
  <p:tag name="KSO_WM_UNIT_TYPE" val="i"/>
  <p:tag name="KSO_WM_UNIT_INDEX" val="32"/>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3"/>
  <p:tag name="KSO_WM_UNIT_LAYERLEVEL" val="1"/>
  <p:tag name="KSO_WM_TAG_VERSION" val="1.0"/>
  <p:tag name="KSO_WM_UNIT_TYPE" val="i"/>
  <p:tag name="KSO_WM_UNIT_INDEX" val="33"/>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4"/>
  <p:tag name="KSO_WM_UNIT_LAYERLEVEL" val="1"/>
  <p:tag name="KSO_WM_TAG_VERSION" val="1.0"/>
  <p:tag name="KSO_WM_UNIT_TYPE" val="i"/>
  <p:tag name="KSO_WM_UNIT_INDEX" val="34"/>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5"/>
  <p:tag name="KSO_WM_UNIT_LAYERLEVEL" val="1"/>
  <p:tag name="KSO_WM_TAG_VERSION" val="1.0"/>
  <p:tag name="KSO_WM_UNIT_TYPE" val="i"/>
  <p:tag name="KSO_WM_UNIT_INDEX" val="35"/>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6"/>
  <p:tag name="KSO_WM_UNIT_LAYERLEVEL" val="1"/>
  <p:tag name="KSO_WM_TAG_VERSION" val="1.0"/>
  <p:tag name="KSO_WM_UNIT_TYPE" val="i"/>
  <p:tag name="KSO_WM_UNIT_INDEX" val="36"/>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7"/>
  <p:tag name="KSO_WM_UNIT_LAYERLEVEL" val="1"/>
  <p:tag name="KSO_WM_TAG_VERSION" val="1.0"/>
  <p:tag name="KSO_WM_UNIT_TYPE" val="i"/>
  <p:tag name="KSO_WM_UNIT_INDEX" val="37"/>
</p:tagLst>
</file>

<file path=ppt/tags/tag2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8"/>
  <p:tag name="KSO_WM_UNIT_LAYERLEVEL" val="1"/>
  <p:tag name="KSO_WM_TAG_VERSION" val="1.0"/>
  <p:tag name="KSO_WM_UNIT_TYPE" val="i"/>
  <p:tag name="KSO_WM_UNIT_INDEX" val="38"/>
</p:tagLst>
</file>

<file path=ppt/tags/tag2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9"/>
  <p:tag name="KSO_WM_UNIT_LAYERLEVEL" val="1"/>
  <p:tag name="KSO_WM_TAG_VERSION" val="1.0"/>
  <p:tag name="KSO_WM_UNIT_TYPE" val="i"/>
  <p:tag name="KSO_WM_UNIT_INDEX" val="39"/>
</p:tagLst>
</file>

<file path=ppt/tags/tag2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0"/>
  <p:tag name="KSO_WM_UNIT_LAYERLEVEL" val="1"/>
  <p:tag name="KSO_WM_TAG_VERSION" val="1.0"/>
  <p:tag name="KSO_WM_UNIT_TYPE" val="i"/>
  <p:tag name="KSO_WM_UNIT_INDEX" val="40"/>
</p:tagLst>
</file>

<file path=ppt/tags/tag2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1"/>
  <p:tag name="KSO_WM_UNIT_LAYERLEVEL" val="1"/>
  <p:tag name="KSO_WM_TAG_VERSION" val="1.0"/>
  <p:tag name="KSO_WM_UNIT_TYPE" val="i"/>
  <p:tag name="KSO_WM_UNIT_INDEX" val="41"/>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2"/>
  <p:tag name="KSO_WM_UNIT_LAYERLEVEL" val="1"/>
  <p:tag name="KSO_WM_TAG_VERSION" val="1.0"/>
  <p:tag name="KSO_WM_UNIT_TYPE" val="i"/>
  <p:tag name="KSO_WM_UNIT_INDEX" val="42"/>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3"/>
  <p:tag name="KSO_WM_UNIT_LAYERLEVEL" val="1"/>
  <p:tag name="KSO_WM_TAG_VERSION" val="1.0"/>
  <p:tag name="KSO_WM_UNIT_TYPE" val="i"/>
  <p:tag name="KSO_WM_UNIT_INDEX" val="43"/>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4"/>
  <p:tag name="KSO_WM_UNIT_LAYERLEVEL" val="1"/>
  <p:tag name="KSO_WM_TAG_VERSION" val="1.0"/>
  <p:tag name="KSO_WM_UNIT_TYPE" val="i"/>
  <p:tag name="KSO_WM_UNIT_INDEX" val="44"/>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5"/>
  <p:tag name="KSO_WM_UNIT_LAYERLEVEL" val="1"/>
  <p:tag name="KSO_WM_TAG_VERSION" val="1.0"/>
  <p:tag name="KSO_WM_UNIT_TYPE" val="i"/>
  <p:tag name="KSO_WM_UNIT_INDEX" val="45"/>
</p:tagLst>
</file>

<file path=ppt/tags/tag2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6"/>
  <p:tag name="KSO_WM_UNIT_LAYERLEVEL" val="1"/>
  <p:tag name="KSO_WM_TAG_VERSION" val="1.0"/>
  <p:tag name="KSO_WM_UNIT_TYPE" val="i"/>
  <p:tag name="KSO_WM_UNIT_INDEX" val="46"/>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7"/>
  <p:tag name="KSO_WM_UNIT_LAYERLEVEL" val="1"/>
  <p:tag name="KSO_WM_TAG_VERSION" val="1.0"/>
  <p:tag name="KSO_WM_UNIT_TYPE" val="i"/>
  <p:tag name="KSO_WM_UNIT_INDEX" val="47"/>
</p:tagLst>
</file>

<file path=ppt/tags/tag2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8"/>
  <p:tag name="KSO_WM_UNIT_LAYERLEVEL" val="1"/>
  <p:tag name="KSO_WM_TAG_VERSION" val="1.0"/>
  <p:tag name="KSO_WM_UNIT_TYPE" val="i"/>
  <p:tag name="KSO_WM_UNIT_INDEX" val="48"/>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9"/>
  <p:tag name="KSO_WM_UNIT_LAYERLEVEL" val="1"/>
  <p:tag name="KSO_WM_TAG_VERSION" val="1.0"/>
  <p:tag name="KSO_WM_UNIT_TYPE" val="i"/>
  <p:tag name="KSO_WM_UNIT_INDEX" val="49"/>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0"/>
  <p:tag name="KSO_WM_UNIT_LAYERLEVEL" val="1"/>
  <p:tag name="KSO_WM_TAG_VERSION" val="1.0"/>
  <p:tag name="KSO_WM_UNIT_TYPE" val="i"/>
  <p:tag name="KSO_WM_UNIT_INDEX" val="50"/>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1"/>
  <p:tag name="KSO_WM_UNIT_LAYERLEVEL" val="1"/>
  <p:tag name="KSO_WM_TAG_VERSION" val="1.0"/>
  <p:tag name="KSO_WM_UNIT_TYPE" val="i"/>
  <p:tag name="KSO_WM_UNIT_INDEX" val="51"/>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2"/>
  <p:tag name="KSO_WM_UNIT_LAYERLEVEL" val="1"/>
  <p:tag name="KSO_WM_TAG_VERSION" val="1.0"/>
  <p:tag name="KSO_WM_UNIT_TYPE" val="i"/>
  <p:tag name="KSO_WM_UNIT_INDEX" val="52"/>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3"/>
  <p:tag name="KSO_WM_UNIT_LAYERLEVEL" val="1"/>
  <p:tag name="KSO_WM_TAG_VERSION" val="1.0"/>
  <p:tag name="KSO_WM_UNIT_TYPE" val="i"/>
  <p:tag name="KSO_WM_UNIT_INDEX" val="53"/>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4"/>
  <p:tag name="KSO_WM_UNIT_LAYERLEVEL" val="1"/>
  <p:tag name="KSO_WM_TAG_VERSION" val="1.0"/>
  <p:tag name="KSO_WM_UNIT_TYPE" val="i"/>
  <p:tag name="KSO_WM_UNIT_INDEX" val="54"/>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5"/>
  <p:tag name="KSO_WM_UNIT_LAYERLEVEL" val="1"/>
  <p:tag name="KSO_WM_TAG_VERSION" val="1.0"/>
  <p:tag name="KSO_WM_UNIT_TYPE" val="i"/>
  <p:tag name="KSO_WM_UNIT_INDEX" val="55"/>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6"/>
  <p:tag name="KSO_WM_UNIT_LAYERLEVEL" val="1"/>
  <p:tag name="KSO_WM_TAG_VERSION" val="1.0"/>
  <p:tag name="KSO_WM_UNIT_TYPE" val="i"/>
  <p:tag name="KSO_WM_UNIT_INDEX" val="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7"/>
  <p:tag name="KSO_WM_UNIT_LAYERLEVEL" val="1"/>
  <p:tag name="KSO_WM_TAG_VERSION" val="1.0"/>
  <p:tag name="KSO_WM_UNIT_TYPE" val="i"/>
  <p:tag name="KSO_WM_UNIT_INDEX" val="57"/>
</p:tagLst>
</file>

<file path=ppt/tags/tag2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8"/>
  <p:tag name="KSO_WM_UNIT_LAYERLEVEL" val="1"/>
  <p:tag name="KSO_WM_TAG_VERSION" val="1.0"/>
  <p:tag name="KSO_WM_UNIT_TYPE" val="i"/>
  <p:tag name="KSO_WM_UNIT_INDEX" val="58"/>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9"/>
  <p:tag name="KSO_WM_UNIT_LAYERLEVEL" val="1"/>
  <p:tag name="KSO_WM_TAG_VERSION" val="1.0"/>
  <p:tag name="KSO_WM_UNIT_TYPE" val="i"/>
  <p:tag name="KSO_WM_UNIT_INDEX" val="59"/>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0"/>
  <p:tag name="KSO_WM_UNIT_LAYERLEVEL" val="1"/>
  <p:tag name="KSO_WM_TAG_VERSION" val="1.0"/>
  <p:tag name="KSO_WM_UNIT_TYPE" val="i"/>
  <p:tag name="KSO_WM_UNIT_INDEX" val="6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1"/>
  <p:tag name="KSO_WM_UNIT_LAYERLEVEL" val="1"/>
  <p:tag name="KSO_WM_TAG_VERSION" val="1.0"/>
  <p:tag name="KSO_WM_UNIT_TYPE" val="i"/>
  <p:tag name="KSO_WM_UNIT_INDEX" val="61"/>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2"/>
  <p:tag name="KSO_WM_UNIT_LAYERLEVEL" val="1"/>
  <p:tag name="KSO_WM_TAG_VERSION" val="1.0"/>
  <p:tag name="KSO_WM_UNIT_TYPE" val="i"/>
  <p:tag name="KSO_WM_UNIT_INDEX" val="6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3"/>
  <p:tag name="KSO_WM_UNIT_LAYERLEVEL" val="1"/>
  <p:tag name="KSO_WM_TAG_VERSION" val="1.0"/>
  <p:tag name="KSO_WM_UNIT_TYPE" val="i"/>
  <p:tag name="KSO_WM_UNIT_INDEX" val="63"/>
</p:tagLst>
</file>

<file path=ppt/tags/tag2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4"/>
  <p:tag name="KSO_WM_UNIT_LAYERLEVEL" val="1"/>
  <p:tag name="KSO_WM_TAG_VERSION" val="1.0"/>
  <p:tag name="KSO_WM_UNIT_TYPE" val="i"/>
  <p:tag name="KSO_WM_UNIT_INDEX" val="64"/>
</p:tagLst>
</file>

<file path=ppt/tags/tag2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5"/>
  <p:tag name="KSO_WM_UNIT_LAYERLEVEL" val="1"/>
  <p:tag name="KSO_WM_TAG_VERSION" val="1.0"/>
  <p:tag name="KSO_WM_UNIT_TYPE" val="i"/>
  <p:tag name="KSO_WM_UNIT_INDEX" val="65"/>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6"/>
  <p:tag name="KSO_WM_UNIT_LAYERLEVEL" val="1"/>
  <p:tag name="KSO_WM_TAG_VERSION" val="1.0"/>
  <p:tag name="KSO_WM_UNIT_TYPE" val="i"/>
  <p:tag name="KSO_WM_UNIT_INDEX" val="6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7"/>
  <p:tag name="KSO_WM_UNIT_LAYERLEVEL" val="1"/>
  <p:tag name="KSO_WM_TAG_VERSION" val="1.0"/>
  <p:tag name="KSO_WM_UNIT_TYPE" val="i"/>
  <p:tag name="KSO_WM_UNIT_INDEX" val="67"/>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8"/>
  <p:tag name="KSO_WM_UNIT_LAYERLEVEL" val="1"/>
  <p:tag name="KSO_WM_TAG_VERSION" val="1.0"/>
  <p:tag name="KSO_WM_UNIT_TYPE" val="i"/>
  <p:tag name="KSO_WM_UNIT_INDEX" val="68"/>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9"/>
  <p:tag name="KSO_WM_UNIT_LAYERLEVEL" val="1"/>
  <p:tag name="KSO_WM_TAG_VERSION" val="1.0"/>
  <p:tag name="KSO_WM_UNIT_TYPE" val="i"/>
  <p:tag name="KSO_WM_UNIT_INDEX" val="69"/>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0"/>
  <p:tag name="KSO_WM_UNIT_LAYERLEVEL" val="1"/>
  <p:tag name="KSO_WM_TAG_VERSION" val="1.0"/>
  <p:tag name="KSO_WM_UNIT_TYPE" val="i"/>
  <p:tag name="KSO_WM_UNIT_INDEX" val="70"/>
</p:tagLst>
</file>

<file path=ppt/tags/tag2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1"/>
  <p:tag name="KSO_WM_UNIT_LAYERLEVEL" val="1"/>
  <p:tag name="KSO_WM_TAG_VERSION" val="1.0"/>
  <p:tag name="KSO_WM_UNIT_TYPE" val="i"/>
  <p:tag name="KSO_WM_UNIT_INDEX" val="71"/>
</p:tagLst>
</file>

<file path=ppt/tags/tag2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2"/>
  <p:tag name="KSO_WM_UNIT_LAYERLEVEL" val="1"/>
  <p:tag name="KSO_WM_TAG_VERSION" val="1.0"/>
  <p:tag name="KSO_WM_UNIT_TYPE" val="i"/>
  <p:tag name="KSO_WM_UNIT_INDEX" val="72"/>
</p:tagLst>
</file>

<file path=ppt/tags/tag2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3"/>
  <p:tag name="KSO_WM_UNIT_LAYERLEVEL" val="1"/>
  <p:tag name="KSO_WM_TAG_VERSION" val="1.0"/>
  <p:tag name="KSO_WM_UNIT_TYPE" val="i"/>
  <p:tag name="KSO_WM_UNIT_INDEX" val="73"/>
</p:tagLst>
</file>

<file path=ppt/tags/tag2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4"/>
  <p:tag name="KSO_WM_UNIT_LAYERLEVEL" val="1"/>
  <p:tag name="KSO_WM_TAG_VERSION" val="1.0"/>
  <p:tag name="KSO_WM_UNIT_TYPE" val="i"/>
  <p:tag name="KSO_WM_UNIT_INDEX" val="74"/>
</p:tagLst>
</file>

<file path=ppt/tags/tag2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5"/>
  <p:tag name="KSO_WM_UNIT_LAYERLEVEL" val="1"/>
  <p:tag name="KSO_WM_TAG_VERSION" val="1.0"/>
  <p:tag name="KSO_WM_UNIT_TYPE" val="i"/>
  <p:tag name="KSO_WM_UNIT_INDEX" val="75"/>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6"/>
  <p:tag name="KSO_WM_UNIT_LAYERLEVEL" val="1"/>
  <p:tag name="KSO_WM_TAG_VERSION" val="1.0"/>
  <p:tag name="KSO_WM_UNIT_TYPE" val="i"/>
  <p:tag name="KSO_WM_UNIT_INDEX" val="76"/>
</p:tagLst>
</file>

<file path=ppt/tags/tag2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7"/>
  <p:tag name="KSO_WM_UNIT_LAYERLEVEL" val="1"/>
  <p:tag name="KSO_WM_TAG_VERSION" val="1.0"/>
  <p:tag name="KSO_WM_UNIT_TYPE" val="i"/>
  <p:tag name="KSO_WM_UNIT_INDEX" val="77"/>
</p:tagLst>
</file>

<file path=ppt/tags/tag2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8"/>
  <p:tag name="KSO_WM_UNIT_LAYERLEVEL" val="1"/>
  <p:tag name="KSO_WM_TAG_VERSION" val="1.0"/>
  <p:tag name="KSO_WM_UNIT_TYPE" val="i"/>
  <p:tag name="KSO_WM_UNIT_INDEX" val="78"/>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9"/>
  <p:tag name="KSO_WM_UNIT_LAYERLEVEL" val="1"/>
  <p:tag name="KSO_WM_TAG_VERSION" val="1.0"/>
  <p:tag name="KSO_WM_UNIT_TYPE" val="i"/>
  <p:tag name="KSO_WM_UNIT_INDEX" val="79"/>
</p:tagLst>
</file>

<file path=ppt/tags/tag2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0"/>
  <p:tag name="KSO_WM_UNIT_LAYERLEVEL" val="1"/>
  <p:tag name="KSO_WM_TAG_VERSION" val="1.0"/>
  <p:tag name="KSO_WM_UNIT_TYPE" val="i"/>
  <p:tag name="KSO_WM_UNIT_INDEX" val="80"/>
</p:tagLst>
</file>

<file path=ppt/tags/tag2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1"/>
  <p:tag name="KSO_WM_UNIT_LAYERLEVEL" val="1"/>
  <p:tag name="KSO_WM_TAG_VERSION" val="1.0"/>
  <p:tag name="KSO_WM_UNIT_TYPE" val="i"/>
  <p:tag name="KSO_WM_UNIT_INDEX" val="81"/>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2"/>
  <p:tag name="KSO_WM_UNIT_LAYERLEVEL" val="1"/>
  <p:tag name="KSO_WM_TAG_VERSION" val="1.0"/>
  <p:tag name="KSO_WM_UNIT_TYPE" val="i"/>
  <p:tag name="KSO_WM_UNIT_INDEX" val="82"/>
</p:tagLst>
</file>

<file path=ppt/tags/tag2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3"/>
  <p:tag name="KSO_WM_UNIT_LAYERLEVEL" val="1"/>
  <p:tag name="KSO_WM_TAG_VERSION" val="1.0"/>
  <p:tag name="KSO_WM_UNIT_TYPE" val="i"/>
  <p:tag name="KSO_WM_UNIT_INDEX" val="83"/>
</p:tagLst>
</file>

<file path=ppt/tags/tag2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4"/>
  <p:tag name="KSO_WM_UNIT_LAYERLEVEL" val="1"/>
  <p:tag name="KSO_WM_TAG_VERSION" val="1.0"/>
  <p:tag name="KSO_WM_UNIT_TYPE" val="i"/>
  <p:tag name="KSO_WM_UNIT_INDEX" val="84"/>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5"/>
  <p:tag name="KSO_WM_UNIT_LAYERLEVEL" val="1"/>
  <p:tag name="KSO_WM_TAG_VERSION" val="1.0"/>
  <p:tag name="KSO_WM_UNIT_TYPE" val="i"/>
  <p:tag name="KSO_WM_UNIT_INDEX" val="85"/>
</p:tagLst>
</file>

<file path=ppt/tags/tag2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6"/>
  <p:tag name="KSO_WM_UNIT_LAYERLEVEL" val="1"/>
  <p:tag name="KSO_WM_TAG_VERSION" val="1.0"/>
  <p:tag name="KSO_WM_UNIT_TYPE" val="i"/>
  <p:tag name="KSO_WM_UNIT_INDEX" val="86"/>
</p:tagLst>
</file>

<file path=ppt/tags/tag2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7"/>
  <p:tag name="KSO_WM_UNIT_LAYERLEVEL" val="1"/>
  <p:tag name="KSO_WM_TAG_VERSION" val="1.0"/>
  <p:tag name="KSO_WM_UNIT_TYPE" val="i"/>
  <p:tag name="KSO_WM_UNIT_INDEX" val="87"/>
</p:tagLst>
</file>

<file path=ppt/tags/tag272.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273.xml><?xml version="1.0" encoding="utf-8"?>
<p:tagLst xmlns:p="http://schemas.openxmlformats.org/presentationml/2006/main">
  <p:tag name="KSO_WM_UNIT_PRESET_TEXT" val="编辑文本"/>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BEAUTIFY_FLAG" val="#wm#"/>
  <p:tag name="KSO_WM_UNIT_TYPE" val="i"/>
  <p:tag name="KSO_WM_UNIT_INDEX" val="4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42"/>
  <p:tag name="KSO_WM_UNIT_LAYERLEVEL" val="1"/>
  <p:tag name="KSO_WM_TAG_VERSION" val="1.0"/>
  <p:tag name="KSO_WM_BEAUTIFY_FLAG" val="#wm#"/>
  <p:tag name="KSO_WM_UNIT_TYPE" val="i"/>
  <p:tag name="KSO_WM_UNIT_INDEX" val="42"/>
</p:tagLst>
</file>

<file path=ppt/tags/tag2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UNIT_TYPE" val="i"/>
  <p:tag name="KSO_WM_UNIT_INDEX" val="2"/>
</p:tagLst>
</file>

<file path=ppt/tags/tag2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
  <p:tag name="KSO_WM_UNIT_LAYERLEVEL" val="1"/>
  <p:tag name="KSO_WM_TAG_VERSION" val="1.0"/>
  <p:tag name="KSO_WM_UNIT_TYPE" val="i"/>
  <p:tag name="KSO_WM_UNIT_INDEX" val="3"/>
</p:tagLst>
</file>

<file path=ppt/tags/tag2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
  <p:tag name="KSO_WM_UNIT_LAYERLEVEL" val="1"/>
  <p:tag name="KSO_WM_TAG_VERSION" val="1.0"/>
  <p:tag name="KSO_WM_UNIT_TYPE" val="i"/>
  <p:tag name="KSO_WM_UNIT_INDEX" val="4"/>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5"/>
  <p:tag name="KSO_WM_UNIT_LAYERLEVEL" val="1"/>
  <p:tag name="KSO_WM_TAG_VERSION" val="1.0"/>
  <p:tag name="KSO_WM_UNIT_TYPE" val="i"/>
  <p:tag name="KSO_WM_UNIT_INDEX" val="5"/>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6"/>
  <p:tag name="KSO_WM_UNIT_LAYERLEVEL" val="1"/>
  <p:tag name="KSO_WM_TAG_VERSION" val="1.0"/>
  <p:tag name="KSO_WM_UNIT_TYPE" val="i"/>
  <p:tag name="KSO_WM_UNIT_INDEX" val="6"/>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7"/>
  <p:tag name="KSO_WM_UNIT_LAYERLEVEL" val="1"/>
  <p:tag name="KSO_WM_TAG_VERSION" val="1.0"/>
  <p:tag name="KSO_WM_UNIT_TYPE" val="i"/>
  <p:tag name="KSO_WM_UNIT_INDEX" val="7"/>
</p:tagLst>
</file>

<file path=ppt/tags/tag2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8"/>
  <p:tag name="KSO_WM_UNIT_LAYERLEVEL" val="1"/>
  <p:tag name="KSO_WM_TAG_VERSION" val="1.0"/>
  <p:tag name="KSO_WM_UNIT_TYPE" val="i"/>
  <p:tag name="KSO_WM_UNIT_INDEX" val="8"/>
</p:tagLst>
</file>

<file path=ppt/tags/tag2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9"/>
  <p:tag name="KSO_WM_UNIT_LAYERLEVEL" val="1"/>
  <p:tag name="KSO_WM_TAG_VERSION" val="1.0"/>
  <p:tag name="KSO_WM_UNIT_TYPE" val="i"/>
  <p:tag name="KSO_WM_UNIT_INDEX" val="9"/>
</p:tagLst>
</file>

<file path=ppt/tags/tag2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0"/>
  <p:tag name="KSO_WM_UNIT_LAYERLEVEL" val="1"/>
  <p:tag name="KSO_WM_TAG_VERSION" val="1.0"/>
  <p:tag name="KSO_WM_UNIT_TYPE" val="i"/>
  <p:tag name="KSO_WM_UNIT_INDEX" val="10"/>
</p:tagLst>
</file>

<file path=ppt/tags/tag2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1"/>
  <p:tag name="KSO_WM_UNIT_LAYERLEVEL" val="1"/>
  <p:tag name="KSO_WM_TAG_VERSION" val="1.0"/>
  <p:tag name="KSO_WM_UNIT_TYPE" val="i"/>
  <p:tag name="KSO_WM_UNIT_INDEX" val="11"/>
</p:tagLst>
</file>

<file path=ppt/tags/tag2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2"/>
  <p:tag name="KSO_WM_UNIT_LAYERLEVEL" val="1"/>
  <p:tag name="KSO_WM_TAG_VERSION" val="1.0"/>
  <p:tag name="KSO_WM_UNIT_TYPE" val="i"/>
  <p:tag name="KSO_WM_UNIT_INDEX" val="12"/>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3"/>
  <p:tag name="KSO_WM_UNIT_LAYERLEVEL" val="1"/>
  <p:tag name="KSO_WM_TAG_VERSION" val="1.0"/>
  <p:tag name="KSO_WM_UNIT_TYPE" val="i"/>
  <p:tag name="KSO_WM_UNIT_INDEX" val="13"/>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4"/>
  <p:tag name="KSO_WM_UNIT_LAYERLEVEL" val="1"/>
  <p:tag name="KSO_WM_TAG_VERSION" val="1.0"/>
  <p:tag name="KSO_WM_UNIT_TYPE" val="i"/>
  <p:tag name="KSO_WM_UNIT_INDEX" val="14"/>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5"/>
  <p:tag name="KSO_WM_UNIT_LAYERLEVEL" val="1"/>
  <p:tag name="KSO_WM_TAG_VERSION" val="1.0"/>
  <p:tag name="KSO_WM_UNIT_TYPE" val="i"/>
  <p:tag name="KSO_WM_UNIT_INDEX" val="15"/>
</p:tagLst>
</file>

<file path=ppt/tags/tag2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6"/>
  <p:tag name="KSO_WM_UNIT_LAYERLEVEL" val="1"/>
  <p:tag name="KSO_WM_TAG_VERSION" val="1.0"/>
  <p:tag name="KSO_WM_UNIT_TYPE" val="i"/>
  <p:tag name="KSO_WM_UNIT_INDEX" val="16"/>
</p:tagLst>
</file>

<file path=ppt/tags/tag2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7"/>
  <p:tag name="KSO_WM_UNIT_LAYERLEVEL" val="1"/>
  <p:tag name="KSO_WM_TAG_VERSION" val="1.0"/>
  <p:tag name="KSO_WM_UNIT_TYPE" val="i"/>
  <p:tag name="KSO_WM_UNIT_INDEX" val="17"/>
</p:tagLst>
</file>

<file path=ppt/tags/tag2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8"/>
  <p:tag name="KSO_WM_UNIT_LAYERLEVEL" val="1"/>
  <p:tag name="KSO_WM_TAG_VERSION" val="1.0"/>
  <p:tag name="KSO_WM_UNIT_TYPE" val="i"/>
  <p:tag name="KSO_WM_UNIT_INDEX" val="18"/>
</p:tagLst>
</file>

<file path=ppt/tags/tag2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9"/>
  <p:tag name="KSO_WM_UNIT_LAYERLEVEL" val="1"/>
  <p:tag name="KSO_WM_TAG_VERSION" val="1.0"/>
  <p:tag name="KSO_WM_UNIT_TYPE" val="i"/>
  <p:tag name="KSO_WM_UNIT_INDEX" val="19"/>
</p:tagLst>
</file>

<file path=ppt/tags/tag2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0"/>
  <p:tag name="KSO_WM_UNIT_LAYERLEVEL" val="1"/>
  <p:tag name="KSO_WM_TAG_VERSION" val="1.0"/>
  <p:tag name="KSO_WM_UNIT_TYPE" val="i"/>
  <p:tag name="KSO_WM_UNIT_INDEX" val="20"/>
</p:tagLst>
</file>

<file path=ppt/tags/tag3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1"/>
  <p:tag name="KSO_WM_UNIT_LAYERLEVEL" val="1"/>
  <p:tag name="KSO_WM_TAG_VERSION" val="1.0"/>
  <p:tag name="KSO_WM_UNIT_TYPE" val="i"/>
  <p:tag name="KSO_WM_UNIT_INDEX" val="21"/>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2"/>
  <p:tag name="KSO_WM_UNIT_LAYERLEVEL" val="1"/>
  <p:tag name="KSO_WM_TAG_VERSION" val="1.0"/>
  <p:tag name="KSO_WM_UNIT_TYPE" val="i"/>
  <p:tag name="KSO_WM_UNIT_INDEX" val="22"/>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3"/>
  <p:tag name="KSO_WM_UNIT_LAYERLEVEL" val="1"/>
  <p:tag name="KSO_WM_TAG_VERSION" val="1.0"/>
  <p:tag name="KSO_WM_UNIT_TYPE" val="i"/>
  <p:tag name="KSO_WM_UNIT_INDEX" val="23"/>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4"/>
  <p:tag name="KSO_WM_UNIT_LAYERLEVEL" val="1"/>
  <p:tag name="KSO_WM_TAG_VERSION" val="1.0"/>
  <p:tag name="KSO_WM_UNIT_TYPE" val="i"/>
  <p:tag name="KSO_WM_UNIT_INDEX" val="24"/>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5"/>
  <p:tag name="KSO_WM_UNIT_LAYERLEVEL" val="1"/>
  <p:tag name="KSO_WM_TAG_VERSION" val="1.0"/>
  <p:tag name="KSO_WM_UNIT_TYPE" val="i"/>
  <p:tag name="KSO_WM_UNIT_INDEX" val="25"/>
</p:tagLst>
</file>

<file path=ppt/tags/tag3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6"/>
  <p:tag name="KSO_WM_UNIT_LAYERLEVEL" val="1"/>
  <p:tag name="KSO_WM_TAG_VERSION" val="1.0"/>
  <p:tag name="KSO_WM_UNIT_TYPE" val="i"/>
  <p:tag name="KSO_WM_UNIT_INDEX" val="26"/>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7"/>
  <p:tag name="KSO_WM_UNIT_LAYERLEVEL" val="1"/>
  <p:tag name="KSO_WM_TAG_VERSION" val="1.0"/>
  <p:tag name="KSO_WM_UNIT_TYPE" val="i"/>
  <p:tag name="KSO_WM_UNIT_INDEX" val="27"/>
</p:tagLst>
</file>

<file path=ppt/tags/tag3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8"/>
  <p:tag name="KSO_WM_UNIT_LAYERLEVEL" val="1"/>
  <p:tag name="KSO_WM_TAG_VERSION" val="1.0"/>
  <p:tag name="KSO_WM_UNIT_TYPE" val="i"/>
  <p:tag name="KSO_WM_UNIT_INDEX" val="28"/>
</p:tagLst>
</file>

<file path=ppt/tags/tag3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29"/>
  <p:tag name="KSO_WM_UNIT_LAYERLEVEL" val="1"/>
  <p:tag name="KSO_WM_TAG_VERSION" val="1.0"/>
  <p:tag name="KSO_WM_UNIT_TYPE" val="i"/>
  <p:tag name="KSO_WM_UNIT_INDEX" val="29"/>
</p:tagLst>
</file>

<file path=ppt/tags/tag3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0"/>
  <p:tag name="KSO_WM_UNIT_LAYERLEVEL" val="1"/>
  <p:tag name="KSO_WM_TAG_VERSION" val="1.0"/>
  <p:tag name="KSO_WM_UNIT_TYPE" val="i"/>
  <p:tag name="KSO_WM_UNIT_INDEX" val="30"/>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1"/>
  <p:tag name="KSO_WM_UNIT_LAYERLEVEL" val="1"/>
  <p:tag name="KSO_WM_TAG_VERSION" val="1.0"/>
  <p:tag name="KSO_WM_UNIT_TYPE" val="i"/>
  <p:tag name="KSO_WM_UNIT_INDEX" val="31"/>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2"/>
  <p:tag name="KSO_WM_UNIT_LAYERLEVEL" val="1"/>
  <p:tag name="KSO_WM_TAG_VERSION" val="1.0"/>
  <p:tag name="KSO_WM_UNIT_TYPE" val="i"/>
  <p:tag name="KSO_WM_UNIT_INDEX" val="32"/>
</p:tagLst>
</file>

<file path=ppt/tags/tag3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3"/>
  <p:tag name="KSO_WM_UNIT_LAYERLEVEL" val="1"/>
  <p:tag name="KSO_WM_TAG_VERSION" val="1.0"/>
  <p:tag name="KSO_WM_UNIT_TYPE" val="i"/>
  <p:tag name="KSO_WM_UNIT_INDEX" val="33"/>
</p:tagLst>
</file>

<file path=ppt/tags/tag3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4"/>
  <p:tag name="KSO_WM_UNIT_LAYERLEVEL" val="1"/>
  <p:tag name="KSO_WM_TAG_VERSION" val="1.0"/>
  <p:tag name="KSO_WM_UNIT_TYPE" val="i"/>
  <p:tag name="KSO_WM_UNIT_INDEX" val="34"/>
</p:tagLst>
</file>

<file path=ppt/tags/tag3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5"/>
  <p:tag name="KSO_WM_UNIT_LAYERLEVEL" val="1"/>
  <p:tag name="KSO_WM_TAG_VERSION" val="1.0"/>
  <p:tag name="KSO_WM_UNIT_TYPE" val="i"/>
  <p:tag name="KSO_WM_UNIT_INDEX" val="35"/>
</p:tagLst>
</file>

<file path=ppt/tags/tag3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6"/>
  <p:tag name="KSO_WM_UNIT_LAYERLEVEL" val="1"/>
  <p:tag name="KSO_WM_TAG_VERSION" val="1.0"/>
  <p:tag name="KSO_WM_UNIT_TYPE" val="i"/>
  <p:tag name="KSO_WM_UNIT_INDEX" val="36"/>
</p:tagLst>
</file>

<file path=ppt/tags/tag3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7"/>
  <p:tag name="KSO_WM_UNIT_LAYERLEVEL" val="1"/>
  <p:tag name="KSO_WM_TAG_VERSION" val="1.0"/>
  <p:tag name="KSO_WM_UNIT_TYPE" val="i"/>
  <p:tag name="KSO_WM_UNIT_INDEX" val="37"/>
</p:tagLst>
</file>

<file path=ppt/tags/tag3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8"/>
  <p:tag name="KSO_WM_UNIT_LAYERLEVEL" val="1"/>
  <p:tag name="KSO_WM_TAG_VERSION" val="1.0"/>
  <p:tag name="KSO_WM_UNIT_TYPE" val="i"/>
  <p:tag name="KSO_WM_UNIT_INDEX" val="38"/>
</p:tagLst>
</file>

<file path=ppt/tags/tag3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39"/>
  <p:tag name="KSO_WM_UNIT_LAYERLEVEL" val="1"/>
  <p:tag name="KSO_WM_TAG_VERSION" val="1.0"/>
  <p:tag name="KSO_WM_UNIT_TYPE" val="i"/>
  <p:tag name="KSO_WM_UNIT_INDEX" val="39"/>
</p:tagLst>
</file>

<file path=ppt/tags/tag3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0"/>
  <p:tag name="KSO_WM_UNIT_LAYERLEVEL" val="1"/>
  <p:tag name="KSO_WM_TAG_VERSION" val="1.0"/>
  <p:tag name="KSO_WM_UNIT_TYPE" val="i"/>
  <p:tag name="KSO_WM_UNIT_INDEX" val="40"/>
</p:tagLst>
</file>

<file path=ppt/tags/tag3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41"/>
  <p:tag name="KSO_WM_UNIT_LAYERLEVEL" val="1"/>
  <p:tag name="KSO_WM_TAG_VERSION" val="1.0"/>
  <p:tag name="KSO_WM_UNIT_TYPE" val="i"/>
  <p:tag name="KSO_WM_UNIT_INDEX" val="41"/>
</p:tagLst>
</file>

<file path=ppt/tags/tag32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1"/>
  <p:tag name="KSO_WM_UNIT_LAYERLEVEL" val="1"/>
  <p:tag name="KSO_WM_TAG_VERSION" val="1.0"/>
  <p:tag name="KSO_WM_BEAUTIFY_FLAG" val="#wm#"/>
  <p:tag name="KSO_WM_UNIT_TYPE" val="i"/>
  <p:tag name="KSO_WM_UNIT_INDEX" val="41"/>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42"/>
  <p:tag name="KSO_WM_UNIT_LAYERLEVEL" val="1"/>
  <p:tag name="KSO_WM_TAG_VERSION" val="1.0"/>
  <p:tag name="KSO_WM_BEAUTIFY_FLAG" val="#wm#"/>
  <p:tag name="KSO_WM_UNIT_TYPE" val="i"/>
  <p:tag name="KSO_WM_UNIT_INDEX" val="42"/>
</p:tagLst>
</file>

<file path=ppt/tags/tag3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32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33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3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3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UNIT_TYPE" val="i"/>
  <p:tag name="KSO_WM_UNIT_INDEX" val="2"/>
</p:tagLst>
</file>

<file path=ppt/tags/tag3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
  <p:tag name="KSO_WM_UNIT_LAYERLEVEL" val="1"/>
  <p:tag name="KSO_WM_TAG_VERSION" val="1.0"/>
  <p:tag name="KSO_WM_UNIT_TYPE" val="i"/>
  <p:tag name="KSO_WM_UNIT_INDEX" val="3"/>
</p:tagLst>
</file>

<file path=ppt/tags/tag3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
  <p:tag name="KSO_WM_UNIT_LAYERLEVEL" val="1"/>
  <p:tag name="KSO_WM_TAG_VERSION" val="1.0"/>
  <p:tag name="KSO_WM_UNIT_TYPE" val="i"/>
  <p:tag name="KSO_WM_UNIT_INDEX" val="4"/>
</p:tagLst>
</file>

<file path=ppt/tags/tag3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5"/>
  <p:tag name="KSO_WM_UNIT_LAYERLEVEL" val="1"/>
  <p:tag name="KSO_WM_TAG_VERSION" val="1.0"/>
  <p:tag name="KSO_WM_UNIT_TYPE" val="i"/>
  <p:tag name="KSO_WM_UNIT_INDEX" val="5"/>
</p:tagLst>
</file>

<file path=ppt/tags/tag3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6"/>
  <p:tag name="KSO_WM_UNIT_LAYERLEVEL" val="1"/>
  <p:tag name="KSO_WM_TAG_VERSION" val="1.0"/>
  <p:tag name="KSO_WM_UNIT_TYPE" val="i"/>
  <p:tag name="KSO_WM_UNIT_INDEX" val="6"/>
</p:tagLst>
</file>

<file path=ppt/tags/tag3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7"/>
  <p:tag name="KSO_WM_UNIT_LAYERLEVEL" val="1"/>
  <p:tag name="KSO_WM_TAG_VERSION" val="1.0"/>
  <p:tag name="KSO_WM_UNIT_TYPE" val="i"/>
  <p:tag name="KSO_WM_UNIT_INDEX" val="7"/>
</p:tagLst>
</file>

<file path=ppt/tags/tag3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8"/>
  <p:tag name="KSO_WM_UNIT_LAYERLEVEL" val="1"/>
  <p:tag name="KSO_WM_TAG_VERSION" val="1.0"/>
  <p:tag name="KSO_WM_UNIT_TYPE" val="i"/>
  <p:tag name="KSO_WM_UNIT_INDEX" val="8"/>
</p:tagLst>
</file>

<file path=ppt/tags/tag3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9"/>
  <p:tag name="KSO_WM_UNIT_LAYERLEVEL" val="1"/>
  <p:tag name="KSO_WM_TAG_VERSION" val="1.0"/>
  <p:tag name="KSO_WM_UNIT_TYPE" val="i"/>
  <p:tag name="KSO_WM_UNIT_INDEX" val="9"/>
</p:tagLst>
</file>

<file path=ppt/tags/tag3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0"/>
  <p:tag name="KSO_WM_UNIT_LAYERLEVEL" val="1"/>
  <p:tag name="KSO_WM_TAG_VERSION" val="1.0"/>
  <p:tag name="KSO_WM_UNIT_TYPE" val="i"/>
  <p:tag name="KSO_WM_UNIT_INDEX" val="10"/>
</p:tagLst>
</file>

<file path=ppt/tags/tag3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1"/>
  <p:tag name="KSO_WM_UNIT_LAYERLEVEL" val="1"/>
  <p:tag name="KSO_WM_TAG_VERSION" val="1.0"/>
  <p:tag name="KSO_WM_UNIT_TYPE" val="i"/>
  <p:tag name="KSO_WM_UNIT_INDEX" val="11"/>
</p:tagLst>
</file>

<file path=ppt/tags/tag3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2"/>
  <p:tag name="KSO_WM_UNIT_LAYERLEVEL" val="1"/>
  <p:tag name="KSO_WM_TAG_VERSION" val="1.0"/>
  <p:tag name="KSO_WM_UNIT_TYPE" val="i"/>
  <p:tag name="KSO_WM_UNIT_INDEX" val="12"/>
</p:tagLst>
</file>

<file path=ppt/tags/tag3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3"/>
  <p:tag name="KSO_WM_UNIT_LAYERLEVEL" val="1"/>
  <p:tag name="KSO_WM_TAG_VERSION" val="1.0"/>
  <p:tag name="KSO_WM_UNIT_TYPE" val="i"/>
  <p:tag name="KSO_WM_UNIT_INDEX" val="13"/>
</p:tagLst>
</file>

<file path=ppt/tags/tag3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4"/>
  <p:tag name="KSO_WM_UNIT_LAYERLEVEL" val="1"/>
  <p:tag name="KSO_WM_TAG_VERSION" val="1.0"/>
  <p:tag name="KSO_WM_UNIT_TYPE" val="i"/>
  <p:tag name="KSO_WM_UNIT_INDEX" val="14"/>
</p:tagLst>
</file>

<file path=ppt/tags/tag3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5"/>
  <p:tag name="KSO_WM_UNIT_LAYERLEVEL" val="1"/>
  <p:tag name="KSO_WM_TAG_VERSION" val="1.0"/>
  <p:tag name="KSO_WM_UNIT_TYPE" val="i"/>
  <p:tag name="KSO_WM_UNIT_INDEX" val="15"/>
</p:tagLst>
</file>

<file path=ppt/tags/tag3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6"/>
  <p:tag name="KSO_WM_UNIT_LAYERLEVEL" val="1"/>
  <p:tag name="KSO_WM_TAG_VERSION" val="1.0"/>
  <p:tag name="KSO_WM_UNIT_TYPE" val="i"/>
  <p:tag name="KSO_WM_UNIT_INDEX" val="16"/>
</p:tagLst>
</file>

<file path=ppt/tags/tag3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7"/>
  <p:tag name="KSO_WM_UNIT_LAYERLEVEL" val="1"/>
  <p:tag name="KSO_WM_TAG_VERSION" val="1.0"/>
  <p:tag name="KSO_WM_UNIT_TYPE" val="i"/>
  <p:tag name="KSO_WM_UNIT_INDEX" val="17"/>
</p:tagLst>
</file>

<file path=ppt/tags/tag3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8"/>
  <p:tag name="KSO_WM_UNIT_LAYERLEVEL" val="1"/>
  <p:tag name="KSO_WM_TAG_VERSION" val="1.0"/>
  <p:tag name="KSO_WM_UNIT_TYPE" val="i"/>
  <p:tag name="KSO_WM_UNIT_INDEX" val="18"/>
</p:tagLst>
</file>

<file path=ppt/tags/tag3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9"/>
  <p:tag name="KSO_WM_UNIT_LAYERLEVEL" val="1"/>
  <p:tag name="KSO_WM_TAG_VERSION" val="1.0"/>
  <p:tag name="KSO_WM_UNIT_TYPE" val="i"/>
  <p:tag name="KSO_WM_UNIT_INDEX" val="19"/>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0"/>
  <p:tag name="KSO_WM_UNIT_LAYERLEVEL" val="1"/>
  <p:tag name="KSO_WM_TAG_VERSION" val="1.0"/>
  <p:tag name="KSO_WM_UNIT_TYPE" val="i"/>
  <p:tag name="KSO_WM_UNIT_INDEX" val="20"/>
</p:tagLst>
</file>

<file path=ppt/tags/tag3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1"/>
  <p:tag name="KSO_WM_UNIT_LAYERLEVEL" val="1"/>
  <p:tag name="KSO_WM_TAG_VERSION" val="1.0"/>
  <p:tag name="KSO_WM_UNIT_TYPE" val="i"/>
  <p:tag name="KSO_WM_UNIT_INDEX" val="21"/>
</p:tagLst>
</file>

<file path=ppt/tags/tag3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2"/>
  <p:tag name="KSO_WM_UNIT_LAYERLEVEL" val="1"/>
  <p:tag name="KSO_WM_TAG_VERSION" val="1.0"/>
  <p:tag name="KSO_WM_UNIT_TYPE" val="i"/>
  <p:tag name="KSO_WM_UNIT_INDEX" val="22"/>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3"/>
  <p:tag name="KSO_WM_UNIT_LAYERLEVEL" val="1"/>
  <p:tag name="KSO_WM_TAG_VERSION" val="1.0"/>
  <p:tag name="KSO_WM_UNIT_TYPE" val="i"/>
  <p:tag name="KSO_WM_UNIT_INDEX" val="23"/>
</p:tagLst>
</file>

<file path=ppt/tags/tag3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4"/>
  <p:tag name="KSO_WM_UNIT_LAYERLEVEL" val="1"/>
  <p:tag name="KSO_WM_TAG_VERSION" val="1.0"/>
  <p:tag name="KSO_WM_UNIT_TYPE" val="i"/>
  <p:tag name="KSO_WM_UNIT_INDEX" val="24"/>
</p:tagLst>
</file>

<file path=ppt/tags/tag3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5"/>
  <p:tag name="KSO_WM_UNIT_LAYERLEVEL" val="1"/>
  <p:tag name="KSO_WM_TAG_VERSION" val="1.0"/>
  <p:tag name="KSO_WM_UNIT_TYPE" val="i"/>
  <p:tag name="KSO_WM_UNIT_INDEX" val="25"/>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6"/>
  <p:tag name="KSO_WM_UNIT_LAYERLEVEL" val="1"/>
  <p:tag name="KSO_WM_TAG_VERSION" val="1.0"/>
  <p:tag name="KSO_WM_UNIT_TYPE" val="i"/>
  <p:tag name="KSO_WM_UNIT_INDEX" val="26"/>
</p:tagLst>
</file>

<file path=ppt/tags/tag3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7"/>
  <p:tag name="KSO_WM_UNIT_LAYERLEVEL" val="1"/>
  <p:tag name="KSO_WM_TAG_VERSION" val="1.0"/>
  <p:tag name="KSO_WM_UNIT_TYPE" val="i"/>
  <p:tag name="KSO_WM_UNIT_INDEX" val="27"/>
</p:tagLst>
</file>

<file path=ppt/tags/tag3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8"/>
  <p:tag name="KSO_WM_UNIT_LAYERLEVEL" val="1"/>
  <p:tag name="KSO_WM_TAG_VERSION" val="1.0"/>
  <p:tag name="KSO_WM_UNIT_TYPE" val="i"/>
  <p:tag name="KSO_WM_UNIT_INDEX" val="28"/>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29"/>
  <p:tag name="KSO_WM_UNIT_LAYERLEVEL" val="1"/>
  <p:tag name="KSO_WM_TAG_VERSION" val="1.0"/>
  <p:tag name="KSO_WM_UNIT_TYPE" val="i"/>
  <p:tag name="KSO_WM_UNIT_INDEX" val="29"/>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0"/>
  <p:tag name="KSO_WM_UNIT_LAYERLEVEL" val="1"/>
  <p:tag name="KSO_WM_TAG_VERSION" val="1.0"/>
  <p:tag name="KSO_WM_UNIT_TYPE" val="i"/>
  <p:tag name="KSO_WM_UNIT_INDEX" val="30"/>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1"/>
  <p:tag name="KSO_WM_UNIT_LAYERLEVEL" val="1"/>
  <p:tag name="KSO_WM_TAG_VERSION" val="1.0"/>
  <p:tag name="KSO_WM_UNIT_TYPE" val="i"/>
  <p:tag name="KSO_WM_UNIT_INDEX" val="31"/>
</p:tagLst>
</file>

<file path=ppt/tags/tag3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2"/>
  <p:tag name="KSO_WM_UNIT_LAYERLEVEL" val="1"/>
  <p:tag name="KSO_WM_TAG_VERSION" val="1.0"/>
  <p:tag name="KSO_WM_UNIT_TYPE" val="i"/>
  <p:tag name="KSO_WM_UNIT_INDEX" val="32"/>
</p:tagLst>
</file>

<file path=ppt/tags/tag3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3"/>
  <p:tag name="KSO_WM_UNIT_LAYERLEVEL" val="1"/>
  <p:tag name="KSO_WM_TAG_VERSION" val="1.0"/>
  <p:tag name="KSO_WM_UNIT_TYPE" val="i"/>
  <p:tag name="KSO_WM_UNIT_INDEX" val="33"/>
</p:tagLst>
</file>

<file path=ppt/tags/tag3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4"/>
  <p:tag name="KSO_WM_UNIT_LAYERLEVEL" val="1"/>
  <p:tag name="KSO_WM_TAG_VERSION" val="1.0"/>
  <p:tag name="KSO_WM_UNIT_TYPE" val="i"/>
  <p:tag name="KSO_WM_UNIT_INDEX" val="34"/>
</p:tagLst>
</file>

<file path=ppt/tags/tag3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5"/>
  <p:tag name="KSO_WM_UNIT_LAYERLEVEL" val="1"/>
  <p:tag name="KSO_WM_TAG_VERSION" val="1.0"/>
  <p:tag name="KSO_WM_UNIT_TYPE" val="i"/>
  <p:tag name="KSO_WM_UNIT_INDEX" val="35"/>
</p:tagLst>
</file>

<file path=ppt/tags/tag3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6"/>
  <p:tag name="KSO_WM_UNIT_LAYERLEVEL" val="1"/>
  <p:tag name="KSO_WM_TAG_VERSION" val="1.0"/>
  <p:tag name="KSO_WM_UNIT_TYPE" val="i"/>
  <p:tag name="KSO_WM_UNIT_INDEX" val="36"/>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7"/>
  <p:tag name="KSO_WM_UNIT_LAYERLEVEL" val="1"/>
  <p:tag name="KSO_WM_TAG_VERSION" val="1.0"/>
  <p:tag name="KSO_WM_UNIT_TYPE" val="i"/>
  <p:tag name="KSO_WM_UNIT_INDEX" val="37"/>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8"/>
  <p:tag name="KSO_WM_UNIT_LAYERLEVEL" val="1"/>
  <p:tag name="KSO_WM_TAG_VERSION" val="1.0"/>
  <p:tag name="KSO_WM_UNIT_TYPE" val="i"/>
  <p:tag name="KSO_WM_UNIT_INDEX" val="38"/>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39"/>
  <p:tag name="KSO_WM_UNIT_LAYERLEVEL" val="1"/>
  <p:tag name="KSO_WM_TAG_VERSION" val="1.0"/>
  <p:tag name="KSO_WM_UNIT_TYPE" val="i"/>
  <p:tag name="KSO_WM_UNIT_INDEX" val="39"/>
</p:tagLst>
</file>

<file path=ppt/tags/tag3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40"/>
  <p:tag name="KSO_WM_UNIT_LAYERLEVEL" val="1"/>
  <p:tag name="KSO_WM_TAG_VERSION" val="1.0"/>
  <p:tag name="KSO_WM_UNIT_TYPE" val="i"/>
  <p:tag name="KSO_WM_UNIT_INDEX" val="40"/>
</p:tagLst>
</file>

<file path=ppt/tags/tag37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BEAUTIFY_FLAG" val="#wm#"/>
  <p:tag name="KSO_WM_UNIT_TYPE" val="i"/>
  <p:tag name="KSO_WM_UNIT_INDEX" val="4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42"/>
  <p:tag name="KSO_WM_UNIT_LAYERLEVEL" val="1"/>
  <p:tag name="KSO_WM_TAG_VERSION" val="1.0"/>
  <p:tag name="KSO_WM_BEAUTIFY_FLAG" val="#wm#"/>
  <p:tag name="KSO_WM_UNIT_TYPE" val="i"/>
  <p:tag name="KSO_WM_UNIT_INDEX" val="42"/>
</p:tagLst>
</file>

<file path=ppt/tags/tag3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UNIT_TYPE" val="i"/>
  <p:tag name="KSO_WM_UNIT_INDEX" val="2"/>
</p:tagLst>
</file>

<file path=ppt/tags/tag3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
  <p:tag name="KSO_WM_UNIT_LAYERLEVEL" val="1"/>
  <p:tag name="KSO_WM_TAG_VERSION" val="1.0"/>
  <p:tag name="KSO_WM_UNIT_TYPE" val="i"/>
  <p:tag name="KSO_WM_UNIT_INDEX" val="3"/>
</p:tagLst>
</file>

<file path=ppt/tags/tag3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
  <p:tag name="KSO_WM_UNIT_LAYERLEVEL" val="1"/>
  <p:tag name="KSO_WM_TAG_VERSION" val="1.0"/>
  <p:tag name="KSO_WM_UNIT_TYPE" val="i"/>
  <p:tag name="KSO_WM_UNIT_INDEX" val="4"/>
</p:tagLst>
</file>

<file path=ppt/tags/tag3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5"/>
  <p:tag name="KSO_WM_UNIT_LAYERLEVEL" val="1"/>
  <p:tag name="KSO_WM_TAG_VERSION" val="1.0"/>
  <p:tag name="KSO_WM_UNIT_TYPE" val="i"/>
  <p:tag name="KSO_WM_UNIT_INDEX" val="5"/>
</p:tagLst>
</file>

<file path=ppt/tags/tag3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6"/>
  <p:tag name="KSO_WM_UNIT_LAYERLEVEL" val="1"/>
  <p:tag name="KSO_WM_TAG_VERSION" val="1.0"/>
  <p:tag name="KSO_WM_UNIT_TYPE" val="i"/>
  <p:tag name="KSO_WM_UNIT_INDEX" val="6"/>
</p:tagLst>
</file>

<file path=ppt/tags/tag3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7"/>
  <p:tag name="KSO_WM_UNIT_LAYERLEVEL" val="1"/>
  <p:tag name="KSO_WM_TAG_VERSION" val="1.0"/>
  <p:tag name="KSO_WM_UNIT_TYPE" val="i"/>
  <p:tag name="KSO_WM_UNIT_INDEX" val="7"/>
</p:tagLst>
</file>

<file path=ppt/tags/tag3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8"/>
  <p:tag name="KSO_WM_UNIT_LAYERLEVEL" val="1"/>
  <p:tag name="KSO_WM_TAG_VERSION" val="1.0"/>
  <p:tag name="KSO_WM_UNIT_TYPE" val="i"/>
  <p:tag name="KSO_WM_UNIT_INDEX" val="8"/>
</p:tagLst>
</file>

<file path=ppt/tags/tag3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9"/>
  <p:tag name="KSO_WM_UNIT_LAYERLEVEL" val="1"/>
  <p:tag name="KSO_WM_TAG_VERSION" val="1.0"/>
  <p:tag name="KSO_WM_UNIT_TYPE" val="i"/>
  <p:tag name="KSO_WM_UNIT_INDEX" val="9"/>
</p:tagLst>
</file>

<file path=ppt/tags/tag3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0"/>
  <p:tag name="KSO_WM_UNIT_LAYERLEVEL" val="1"/>
  <p:tag name="KSO_WM_TAG_VERSION" val="1.0"/>
  <p:tag name="KSO_WM_UNIT_TYPE" val="i"/>
  <p:tag name="KSO_WM_UNIT_INDEX" val="10"/>
</p:tagLst>
</file>

<file path=ppt/tags/tag3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1"/>
  <p:tag name="KSO_WM_UNIT_LAYERLEVEL" val="1"/>
  <p:tag name="KSO_WM_TAG_VERSION" val="1.0"/>
  <p:tag name="KSO_WM_UNIT_TYPE" val="i"/>
  <p:tag name="KSO_WM_UNIT_INDEX" val="11"/>
</p:tagLst>
</file>

<file path=ppt/tags/tag3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2"/>
  <p:tag name="KSO_WM_UNIT_LAYERLEVEL" val="1"/>
  <p:tag name="KSO_WM_TAG_VERSION" val="1.0"/>
  <p:tag name="KSO_WM_UNIT_TYPE" val="i"/>
  <p:tag name="KSO_WM_UNIT_INDEX" val="12"/>
</p:tagLst>
</file>

<file path=ppt/tags/tag3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3"/>
  <p:tag name="KSO_WM_UNIT_LAYERLEVEL" val="1"/>
  <p:tag name="KSO_WM_TAG_VERSION" val="1.0"/>
  <p:tag name="KSO_WM_UNIT_TYPE" val="i"/>
  <p:tag name="KSO_WM_UNIT_INDEX" val="13"/>
</p:tagLst>
</file>

<file path=ppt/tags/tag3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4"/>
  <p:tag name="KSO_WM_UNIT_LAYERLEVEL" val="1"/>
  <p:tag name="KSO_WM_TAG_VERSION" val="1.0"/>
  <p:tag name="KSO_WM_UNIT_TYPE" val="i"/>
  <p:tag name="KSO_WM_UNIT_INDEX" val="14"/>
</p:tagLst>
</file>

<file path=ppt/tags/tag3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5"/>
  <p:tag name="KSO_WM_UNIT_LAYERLEVEL" val="1"/>
  <p:tag name="KSO_WM_TAG_VERSION" val="1.0"/>
  <p:tag name="KSO_WM_UNIT_TYPE" val="i"/>
  <p:tag name="KSO_WM_UNIT_INDEX" val="15"/>
</p:tagLst>
</file>

<file path=ppt/tags/tag3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6"/>
  <p:tag name="KSO_WM_UNIT_LAYERLEVEL" val="1"/>
  <p:tag name="KSO_WM_TAG_VERSION" val="1.0"/>
  <p:tag name="KSO_WM_UNIT_TYPE" val="i"/>
  <p:tag name="KSO_WM_UNIT_INDEX" val="16"/>
</p:tagLst>
</file>

<file path=ppt/tags/tag3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7"/>
  <p:tag name="KSO_WM_UNIT_LAYERLEVEL" val="1"/>
  <p:tag name="KSO_WM_TAG_VERSION" val="1.0"/>
  <p:tag name="KSO_WM_UNIT_TYPE" val="i"/>
  <p:tag name="KSO_WM_UNIT_INDEX" val="17"/>
</p:tagLst>
</file>

<file path=ppt/tags/tag3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8"/>
  <p:tag name="KSO_WM_UNIT_LAYERLEVEL" val="1"/>
  <p:tag name="KSO_WM_TAG_VERSION" val="1.0"/>
  <p:tag name="KSO_WM_UNIT_TYPE" val="i"/>
  <p:tag name="KSO_WM_UNIT_INDEX" val="18"/>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9"/>
  <p:tag name="KSO_WM_UNIT_LAYERLEVEL" val="1"/>
  <p:tag name="KSO_WM_TAG_VERSION" val="1.0"/>
  <p:tag name="KSO_WM_UNIT_TYPE" val="i"/>
  <p:tag name="KSO_WM_UNIT_INDEX" val="19"/>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0"/>
  <p:tag name="KSO_WM_UNIT_LAYERLEVEL" val="1"/>
  <p:tag name="KSO_WM_TAG_VERSION" val="1.0"/>
  <p:tag name="KSO_WM_UNIT_TYPE" val="i"/>
  <p:tag name="KSO_WM_UNIT_INDEX" val="20"/>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1"/>
  <p:tag name="KSO_WM_UNIT_LAYERLEVEL" val="1"/>
  <p:tag name="KSO_WM_TAG_VERSION" val="1.0"/>
  <p:tag name="KSO_WM_UNIT_TYPE" val="i"/>
  <p:tag name="KSO_WM_UNIT_INDEX" val="21"/>
</p:tagLst>
</file>

<file path=ppt/tags/tag3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2"/>
  <p:tag name="KSO_WM_UNIT_LAYERLEVEL" val="1"/>
  <p:tag name="KSO_WM_TAG_VERSION" val="1.0"/>
  <p:tag name="KSO_WM_UNIT_TYPE" val="i"/>
  <p:tag name="KSO_WM_UNIT_INDEX" val="22"/>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3"/>
  <p:tag name="KSO_WM_UNIT_LAYERLEVEL" val="1"/>
  <p:tag name="KSO_WM_TAG_VERSION" val="1.0"/>
  <p:tag name="KSO_WM_UNIT_TYPE" val="i"/>
  <p:tag name="KSO_WM_UNIT_INDEX" val="23"/>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4"/>
  <p:tag name="KSO_WM_UNIT_LAYERLEVEL" val="1"/>
  <p:tag name="KSO_WM_TAG_VERSION" val="1.0"/>
  <p:tag name="KSO_WM_UNIT_TYPE" val="i"/>
  <p:tag name="KSO_WM_UNIT_INDEX" val="24"/>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5"/>
  <p:tag name="KSO_WM_UNIT_LAYERLEVEL" val="1"/>
  <p:tag name="KSO_WM_TAG_VERSION" val="1.0"/>
  <p:tag name="KSO_WM_UNIT_TYPE" val="i"/>
  <p:tag name="KSO_WM_UNIT_INDEX" val="25"/>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6"/>
  <p:tag name="KSO_WM_UNIT_LAYERLEVEL" val="1"/>
  <p:tag name="KSO_WM_TAG_VERSION" val="1.0"/>
  <p:tag name="KSO_WM_UNIT_TYPE" val="i"/>
  <p:tag name="KSO_WM_UNIT_INDEX" val="2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7"/>
  <p:tag name="KSO_WM_UNIT_LAYERLEVEL" val="1"/>
  <p:tag name="KSO_WM_TAG_VERSION" val="1.0"/>
  <p:tag name="KSO_WM_UNIT_TYPE" val="i"/>
  <p:tag name="KSO_WM_UNIT_INDEX" val="27"/>
</p:tagLst>
</file>

<file path=ppt/tags/tag4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8"/>
  <p:tag name="KSO_WM_UNIT_LAYERLEVEL" val="1"/>
  <p:tag name="KSO_WM_TAG_VERSION" val="1.0"/>
  <p:tag name="KSO_WM_UNIT_TYPE" val="i"/>
  <p:tag name="KSO_WM_UNIT_INDEX" val="28"/>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29"/>
  <p:tag name="KSO_WM_UNIT_LAYERLEVEL" val="1"/>
  <p:tag name="KSO_WM_TAG_VERSION" val="1.0"/>
  <p:tag name="KSO_WM_UNIT_TYPE" val="i"/>
  <p:tag name="KSO_WM_UNIT_INDEX" val="29"/>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0"/>
  <p:tag name="KSO_WM_UNIT_LAYERLEVEL" val="1"/>
  <p:tag name="KSO_WM_TAG_VERSION" val="1.0"/>
  <p:tag name="KSO_WM_UNIT_TYPE" val="i"/>
  <p:tag name="KSO_WM_UNIT_INDEX" val="30"/>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1"/>
  <p:tag name="KSO_WM_UNIT_LAYERLEVEL" val="1"/>
  <p:tag name="KSO_WM_TAG_VERSION" val="1.0"/>
  <p:tag name="KSO_WM_UNIT_TYPE" val="i"/>
  <p:tag name="KSO_WM_UNIT_INDEX" val="31"/>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2"/>
  <p:tag name="KSO_WM_UNIT_LAYERLEVEL" val="1"/>
  <p:tag name="KSO_WM_TAG_VERSION" val="1.0"/>
  <p:tag name="KSO_WM_UNIT_TYPE" val="i"/>
  <p:tag name="KSO_WM_UNIT_INDEX" val="32"/>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3"/>
  <p:tag name="KSO_WM_UNIT_LAYERLEVEL" val="1"/>
  <p:tag name="KSO_WM_TAG_VERSION" val="1.0"/>
  <p:tag name="KSO_WM_UNIT_TYPE" val="i"/>
  <p:tag name="KSO_WM_UNIT_INDEX" val="33"/>
</p:tagLst>
</file>

<file path=ppt/tags/tag4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4"/>
  <p:tag name="KSO_WM_UNIT_LAYERLEVEL" val="1"/>
  <p:tag name="KSO_WM_TAG_VERSION" val="1.0"/>
  <p:tag name="KSO_WM_UNIT_TYPE" val="i"/>
  <p:tag name="KSO_WM_UNIT_INDEX" val="34"/>
</p:tagLst>
</file>

<file path=ppt/tags/tag4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5"/>
  <p:tag name="KSO_WM_UNIT_LAYERLEVEL" val="1"/>
  <p:tag name="KSO_WM_TAG_VERSION" val="1.0"/>
  <p:tag name="KSO_WM_UNIT_TYPE" val="i"/>
  <p:tag name="KSO_WM_UNIT_INDEX" val="35"/>
</p:tagLst>
</file>

<file path=ppt/tags/tag4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6"/>
  <p:tag name="KSO_WM_UNIT_LAYERLEVEL" val="1"/>
  <p:tag name="KSO_WM_TAG_VERSION" val="1.0"/>
  <p:tag name="KSO_WM_UNIT_TYPE" val="i"/>
  <p:tag name="KSO_WM_UNIT_INDEX" val="36"/>
</p:tagLst>
</file>

<file path=ppt/tags/tag4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7"/>
  <p:tag name="KSO_WM_UNIT_LAYERLEVEL" val="1"/>
  <p:tag name="KSO_WM_TAG_VERSION" val="1.0"/>
  <p:tag name="KSO_WM_UNIT_TYPE" val="i"/>
  <p:tag name="KSO_WM_UNIT_INDEX" val="37"/>
</p:tagLst>
</file>

<file path=ppt/tags/tag4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8"/>
  <p:tag name="KSO_WM_UNIT_LAYERLEVEL" val="1"/>
  <p:tag name="KSO_WM_TAG_VERSION" val="1.0"/>
  <p:tag name="KSO_WM_UNIT_TYPE" val="i"/>
  <p:tag name="KSO_WM_UNIT_INDEX" val="38"/>
</p:tagLst>
</file>

<file path=ppt/tags/tag4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39"/>
  <p:tag name="KSO_WM_UNIT_LAYERLEVEL" val="1"/>
  <p:tag name="KSO_WM_TAG_VERSION" val="1.0"/>
  <p:tag name="KSO_WM_UNIT_TYPE" val="i"/>
  <p:tag name="KSO_WM_UNIT_INDEX" val="39"/>
</p:tagLst>
</file>

<file path=ppt/tags/tag4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0"/>
  <p:tag name="KSO_WM_UNIT_LAYERLEVEL" val="1"/>
  <p:tag name="KSO_WM_TAG_VERSION" val="1.0"/>
  <p:tag name="KSO_WM_UNIT_TYPE" val="i"/>
  <p:tag name="KSO_WM_UNIT_INDEX" val="40"/>
</p:tagLst>
</file>

<file path=ppt/tags/tag4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41"/>
  <p:tag name="KSO_WM_UNIT_LAYERLEVEL" val="1"/>
  <p:tag name="KSO_WM_TAG_VERSION" val="1.0"/>
  <p:tag name="KSO_WM_UNIT_TYPE" val="i"/>
  <p:tag name="KSO_WM_UNIT_INDEX" val="41"/>
</p:tagLst>
</file>

<file path=ppt/tags/tag417.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BEAUTIFY_FLAG" val="#wm#"/>
  <p:tag name="KSO_WM_UNIT_TYPE" val="i"/>
  <p:tag name="KSO_WM_UNIT_INDEX" val="41"/>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42"/>
  <p:tag name="KSO_WM_UNIT_LAYERLEVEL" val="1"/>
  <p:tag name="KSO_WM_TAG_VERSION" val="1.0"/>
  <p:tag name="KSO_WM_BEAUTIFY_FLAG" val="#wm#"/>
  <p:tag name="KSO_WM_UNIT_TYPE" val="i"/>
  <p:tag name="KSO_WM_UNIT_INDEX" val="42"/>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1"/>
  <p:tag name="KSO_WM_UNIT_LAYERLEVEL" val="1"/>
  <p:tag name="KSO_WM_TAG_VERSION" val="1.0"/>
  <p:tag name="KSO_WM_UNIT_TYPE" val="i"/>
  <p:tag name="KSO_WM_UNIT_INDEX" val="41"/>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0"/>
  <p:tag name="KSO_WM_UNIT_LAYERLEVEL" val="1"/>
  <p:tag name="KSO_WM_TAG_VERSION" val="1.0"/>
  <p:tag name="KSO_WM_UNIT_TYPE" val="i"/>
  <p:tag name="KSO_WM_UNIT_INDEX" val="40"/>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9"/>
  <p:tag name="KSO_WM_UNIT_LAYERLEVEL" val="1"/>
  <p:tag name="KSO_WM_TAG_VERSION" val="1.0"/>
  <p:tag name="KSO_WM_UNIT_TYPE" val="i"/>
  <p:tag name="KSO_WM_UNIT_INDEX" val="39"/>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8"/>
  <p:tag name="KSO_WM_UNIT_LAYERLEVEL" val="1"/>
  <p:tag name="KSO_WM_TAG_VERSION" val="1.0"/>
  <p:tag name="KSO_WM_UNIT_TYPE" val="i"/>
  <p:tag name="KSO_WM_UNIT_INDEX" val="38"/>
</p:tagLst>
</file>

<file path=ppt/tags/tag4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7"/>
  <p:tag name="KSO_WM_UNIT_LAYERLEVEL" val="1"/>
  <p:tag name="KSO_WM_TAG_VERSION" val="1.0"/>
  <p:tag name="KSO_WM_UNIT_TYPE" val="i"/>
  <p:tag name="KSO_WM_UNIT_INDEX" val="37"/>
</p:tagLst>
</file>

<file path=ppt/tags/tag4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6"/>
  <p:tag name="KSO_WM_UNIT_LAYERLEVEL" val="1"/>
  <p:tag name="KSO_WM_TAG_VERSION" val="1.0"/>
  <p:tag name="KSO_WM_UNIT_TYPE" val="i"/>
  <p:tag name="KSO_WM_UNIT_INDEX" val="36"/>
</p:tagLst>
</file>

<file path=ppt/tags/tag4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5"/>
  <p:tag name="KSO_WM_UNIT_LAYERLEVEL" val="1"/>
  <p:tag name="KSO_WM_TAG_VERSION" val="1.0"/>
  <p:tag name="KSO_WM_UNIT_TYPE" val="i"/>
  <p:tag name="KSO_WM_UNIT_INDEX" val="35"/>
</p:tagLst>
</file>

<file path=ppt/tags/tag4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4"/>
  <p:tag name="KSO_WM_UNIT_LAYERLEVEL" val="1"/>
  <p:tag name="KSO_WM_TAG_VERSION" val="1.0"/>
  <p:tag name="KSO_WM_UNIT_TYPE" val="i"/>
  <p:tag name="KSO_WM_UNIT_INDEX" val="34"/>
</p:tagLst>
</file>

<file path=ppt/tags/tag4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3"/>
  <p:tag name="KSO_WM_UNIT_LAYERLEVEL" val="1"/>
  <p:tag name="KSO_WM_TAG_VERSION" val="1.0"/>
  <p:tag name="KSO_WM_UNIT_TYPE" val="i"/>
  <p:tag name="KSO_WM_UNIT_INDEX" val="33"/>
</p:tagLst>
</file>

<file path=ppt/tags/tag4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2"/>
  <p:tag name="KSO_WM_UNIT_LAYERLEVEL" val="1"/>
  <p:tag name="KSO_WM_TAG_VERSION" val="1.0"/>
  <p:tag name="KSO_WM_UNIT_TYPE" val="i"/>
  <p:tag name="KSO_WM_UNIT_INDEX" val="32"/>
</p:tagLst>
</file>

<file path=ppt/tags/tag4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1"/>
  <p:tag name="KSO_WM_UNIT_LAYERLEVEL" val="1"/>
  <p:tag name="KSO_WM_TAG_VERSION" val="1.0"/>
  <p:tag name="KSO_WM_UNIT_TYPE" val="i"/>
  <p:tag name="KSO_WM_UNIT_INDEX" val="31"/>
</p:tagLst>
</file>

<file path=ppt/tags/tag4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0"/>
  <p:tag name="KSO_WM_UNIT_LAYERLEVEL" val="1"/>
  <p:tag name="KSO_WM_TAG_VERSION" val="1.0"/>
  <p:tag name="KSO_WM_UNIT_TYPE" val="i"/>
  <p:tag name="KSO_WM_UNIT_INDEX" val="30"/>
</p:tagLst>
</file>

<file path=ppt/tags/tag4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9"/>
  <p:tag name="KSO_WM_UNIT_LAYERLEVEL" val="1"/>
  <p:tag name="KSO_WM_TAG_VERSION" val="1.0"/>
  <p:tag name="KSO_WM_UNIT_TYPE" val="i"/>
  <p:tag name="KSO_WM_UNIT_INDEX" val="29"/>
</p:tagLst>
</file>

<file path=ppt/tags/tag4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8"/>
  <p:tag name="KSO_WM_UNIT_LAYERLEVEL" val="1"/>
  <p:tag name="KSO_WM_TAG_VERSION" val="1.0"/>
  <p:tag name="KSO_WM_UNIT_TYPE" val="i"/>
  <p:tag name="KSO_WM_UNIT_INDEX" val="28"/>
</p:tagLst>
</file>

<file path=ppt/tags/tag4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7"/>
  <p:tag name="KSO_WM_UNIT_LAYERLEVEL" val="1"/>
  <p:tag name="KSO_WM_TAG_VERSION" val="1.0"/>
  <p:tag name="KSO_WM_UNIT_TYPE" val="i"/>
  <p:tag name="KSO_WM_UNIT_INDEX" val="27"/>
</p:tagLst>
</file>

<file path=ppt/tags/tag4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6"/>
  <p:tag name="KSO_WM_UNIT_LAYERLEVEL" val="1"/>
  <p:tag name="KSO_WM_TAG_VERSION" val="1.0"/>
  <p:tag name="KSO_WM_UNIT_TYPE" val="i"/>
  <p:tag name="KSO_WM_UNIT_INDEX" val="26"/>
</p:tagLst>
</file>

<file path=ppt/tags/tag4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5"/>
  <p:tag name="KSO_WM_UNIT_LAYERLEVEL" val="1"/>
  <p:tag name="KSO_WM_TAG_VERSION" val="1.0"/>
  <p:tag name="KSO_WM_UNIT_TYPE" val="i"/>
  <p:tag name="KSO_WM_UNIT_INDEX" val="25"/>
</p:tagLst>
</file>

<file path=ppt/tags/tag4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4"/>
  <p:tag name="KSO_WM_UNIT_LAYERLEVEL" val="1"/>
  <p:tag name="KSO_WM_TAG_VERSION" val="1.0"/>
  <p:tag name="KSO_WM_UNIT_TYPE" val="i"/>
  <p:tag name="KSO_WM_UNIT_INDEX" val="24"/>
</p:tagLst>
</file>

<file path=ppt/tags/tag4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3"/>
  <p:tag name="KSO_WM_UNIT_LAYERLEVEL" val="1"/>
  <p:tag name="KSO_WM_TAG_VERSION" val="1.0"/>
  <p:tag name="KSO_WM_UNIT_TYPE" val="i"/>
  <p:tag name="KSO_WM_UNIT_INDEX" val="23"/>
</p:tagLst>
</file>

<file path=ppt/tags/tag4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2"/>
  <p:tag name="KSO_WM_UNIT_LAYERLEVEL" val="1"/>
  <p:tag name="KSO_WM_TAG_VERSION" val="1.0"/>
  <p:tag name="KSO_WM_UNIT_TYPE" val="i"/>
  <p:tag name="KSO_WM_UNIT_INDEX" val="22"/>
</p:tagLst>
</file>

<file path=ppt/tags/tag4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1"/>
  <p:tag name="KSO_WM_UNIT_LAYERLEVEL" val="1"/>
  <p:tag name="KSO_WM_TAG_VERSION" val="1.0"/>
  <p:tag name="KSO_WM_UNIT_TYPE" val="i"/>
  <p:tag name="KSO_WM_UNIT_INDEX" val="21"/>
</p:tagLst>
</file>

<file path=ppt/tags/tag4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0"/>
  <p:tag name="KSO_WM_UNIT_LAYERLEVEL" val="1"/>
  <p:tag name="KSO_WM_TAG_VERSION" val="1.0"/>
  <p:tag name="KSO_WM_UNIT_TYPE" val="i"/>
  <p:tag name="KSO_WM_UNIT_INDEX" val="20"/>
</p:tagLst>
</file>

<file path=ppt/tags/tag4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9"/>
  <p:tag name="KSO_WM_UNIT_LAYERLEVEL" val="1"/>
  <p:tag name="KSO_WM_TAG_VERSION" val="1.0"/>
  <p:tag name="KSO_WM_UNIT_TYPE" val="i"/>
  <p:tag name="KSO_WM_UNIT_INDEX" val="19"/>
</p:tagLst>
</file>

<file path=ppt/tags/tag4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8"/>
  <p:tag name="KSO_WM_UNIT_LAYERLEVEL" val="1"/>
  <p:tag name="KSO_WM_TAG_VERSION" val="1.0"/>
  <p:tag name="KSO_WM_UNIT_TYPE" val="i"/>
  <p:tag name="KSO_WM_UNIT_INDEX" val="18"/>
</p:tagLst>
</file>

<file path=ppt/tags/tag4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7"/>
  <p:tag name="KSO_WM_UNIT_LAYERLEVEL" val="1"/>
  <p:tag name="KSO_WM_TAG_VERSION" val="1.0"/>
  <p:tag name="KSO_WM_UNIT_TYPE" val="i"/>
  <p:tag name="KSO_WM_UNIT_INDEX" val="17"/>
</p:tagLst>
</file>

<file path=ppt/tags/tag4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6"/>
  <p:tag name="KSO_WM_UNIT_LAYERLEVEL" val="1"/>
  <p:tag name="KSO_WM_TAG_VERSION" val="1.0"/>
  <p:tag name="KSO_WM_UNIT_TYPE" val="i"/>
  <p:tag name="KSO_WM_UNIT_INDEX" val="16"/>
</p:tagLst>
</file>

<file path=ppt/tags/tag4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5"/>
  <p:tag name="KSO_WM_UNIT_LAYERLEVEL" val="1"/>
  <p:tag name="KSO_WM_TAG_VERSION" val="1.0"/>
  <p:tag name="KSO_WM_UNIT_TYPE" val="i"/>
  <p:tag name="KSO_WM_UNIT_INDEX" val="15"/>
</p:tagLst>
</file>

<file path=ppt/tags/tag4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4"/>
  <p:tag name="KSO_WM_UNIT_LAYERLEVEL" val="1"/>
  <p:tag name="KSO_WM_TAG_VERSION" val="1.0"/>
  <p:tag name="KSO_WM_UNIT_TYPE" val="i"/>
  <p:tag name="KSO_WM_UNIT_INDEX" val="14"/>
</p:tagLst>
</file>

<file path=ppt/tags/tag4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3"/>
  <p:tag name="KSO_WM_UNIT_LAYERLEVEL" val="1"/>
  <p:tag name="KSO_WM_TAG_VERSION" val="1.0"/>
  <p:tag name="KSO_WM_UNIT_TYPE" val="i"/>
  <p:tag name="KSO_WM_UNIT_INDEX" val="13"/>
</p:tagLst>
</file>

<file path=ppt/tags/tag4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2"/>
  <p:tag name="KSO_WM_UNIT_LAYERLEVEL" val="1"/>
  <p:tag name="KSO_WM_TAG_VERSION" val="1.0"/>
  <p:tag name="KSO_WM_UNIT_TYPE" val="i"/>
  <p:tag name="KSO_WM_UNIT_INDEX" val="12"/>
</p:tagLst>
</file>

<file path=ppt/tags/tag4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1"/>
  <p:tag name="KSO_WM_UNIT_LAYERLEVEL" val="1"/>
  <p:tag name="KSO_WM_TAG_VERSION" val="1.0"/>
  <p:tag name="KSO_WM_UNIT_TYPE" val="i"/>
  <p:tag name="KSO_WM_UNIT_INDEX" val="11"/>
</p:tagLst>
</file>

<file path=ppt/tags/tag4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0"/>
  <p:tag name="KSO_WM_UNIT_LAYERLEVEL" val="1"/>
  <p:tag name="KSO_WM_TAG_VERSION" val="1.0"/>
  <p:tag name="KSO_WM_UNIT_TYPE" val="i"/>
  <p:tag name="KSO_WM_UNIT_INDEX" val="10"/>
</p:tagLst>
</file>

<file path=ppt/tags/tag4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9"/>
  <p:tag name="KSO_WM_UNIT_LAYERLEVEL" val="1"/>
  <p:tag name="KSO_WM_TAG_VERSION" val="1.0"/>
  <p:tag name="KSO_WM_UNIT_TYPE" val="i"/>
  <p:tag name="KSO_WM_UNIT_INDEX" val="9"/>
</p:tagLst>
</file>

<file path=ppt/tags/tag4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8"/>
  <p:tag name="KSO_WM_UNIT_LAYERLEVEL" val="1"/>
  <p:tag name="KSO_WM_TAG_VERSION" val="1.0"/>
  <p:tag name="KSO_WM_UNIT_TYPE" val="i"/>
  <p:tag name="KSO_WM_UNIT_INDEX" val="8"/>
</p:tagLst>
</file>

<file path=ppt/tags/tag4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7"/>
  <p:tag name="KSO_WM_UNIT_LAYERLEVEL" val="1"/>
  <p:tag name="KSO_WM_TAG_VERSION" val="1.0"/>
  <p:tag name="KSO_WM_UNIT_TYPE" val="i"/>
  <p:tag name="KSO_WM_UNIT_INDEX" val="7"/>
</p:tagLst>
</file>

<file path=ppt/tags/tag4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6"/>
  <p:tag name="KSO_WM_UNIT_LAYERLEVEL" val="1"/>
  <p:tag name="KSO_WM_TAG_VERSION" val="1.0"/>
  <p:tag name="KSO_WM_UNIT_TYPE" val="i"/>
  <p:tag name="KSO_WM_UNIT_INDEX" val="6"/>
</p:tagLst>
</file>

<file path=ppt/tags/tag4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5"/>
  <p:tag name="KSO_WM_UNIT_LAYERLEVEL" val="1"/>
  <p:tag name="KSO_WM_TAG_VERSION" val="1.0"/>
  <p:tag name="KSO_WM_UNIT_TYPE" val="i"/>
  <p:tag name="KSO_WM_UNIT_INDEX" val="5"/>
</p:tagLst>
</file>

<file path=ppt/tags/tag4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4"/>
  <p:tag name="KSO_WM_UNIT_LAYERLEVEL" val="1"/>
  <p:tag name="KSO_WM_TAG_VERSION" val="1.0"/>
  <p:tag name="KSO_WM_UNIT_TYPE" val="i"/>
  <p:tag name="KSO_WM_UNIT_INDEX" val="4"/>
</p:tagLst>
</file>

<file path=ppt/tags/tag4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3"/>
  <p:tag name="KSO_WM_UNIT_LAYERLEVEL" val="1"/>
  <p:tag name="KSO_WM_TAG_VERSION" val="1.0"/>
  <p:tag name="KSO_WM_UNIT_TYPE" val="i"/>
  <p:tag name="KSO_WM_UNIT_INDEX" val="3"/>
</p:tagLst>
</file>

<file path=ppt/tags/tag4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UNIT_TYPE" val="i"/>
  <p:tag name="KSO_WM_UNIT_INDEX" val="2"/>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BEAUTIFY_FLAG" val="#wm#"/>
  <p:tag name="KSO_WM_UNIT_TYPE" val="i"/>
  <p:tag name="KSO_WM_UNIT_INDEX" val="4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42"/>
  <p:tag name="KSO_WM_UNIT_LAYERLEVEL" val="1"/>
  <p:tag name="KSO_WM_TAG_VERSION" val="1.0"/>
  <p:tag name="KSO_WM_BEAUTIFY_FLAG" val="#wm#"/>
  <p:tag name="KSO_WM_UNIT_TYPE" val="i"/>
  <p:tag name="KSO_WM_UNIT_INDEX" val="42"/>
</p:tagLst>
</file>

<file path=ppt/tags/tag46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4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UNIT_TYPE" val="i"/>
  <p:tag name="KSO_WM_UNIT_INDEX" val="2"/>
</p:tagLst>
</file>

<file path=ppt/tags/tag4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
  <p:tag name="KSO_WM_UNIT_LAYERLEVEL" val="1"/>
  <p:tag name="KSO_WM_TAG_VERSION" val="1.0"/>
  <p:tag name="KSO_WM_UNIT_TYPE" val="i"/>
  <p:tag name="KSO_WM_UNIT_INDEX" val="3"/>
</p:tagLst>
</file>

<file path=ppt/tags/tag4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
  <p:tag name="KSO_WM_UNIT_LAYERLEVEL" val="1"/>
  <p:tag name="KSO_WM_TAG_VERSION" val="1.0"/>
  <p:tag name="KSO_WM_UNIT_TYPE" val="i"/>
  <p:tag name="KSO_WM_UNIT_INDEX" val="4"/>
</p:tagLst>
</file>

<file path=ppt/tags/tag4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5"/>
  <p:tag name="KSO_WM_UNIT_LAYERLEVEL" val="1"/>
  <p:tag name="KSO_WM_TAG_VERSION" val="1.0"/>
  <p:tag name="KSO_WM_UNIT_TYPE" val="i"/>
  <p:tag name="KSO_WM_UNIT_INDEX" val="5"/>
</p:tagLst>
</file>

<file path=ppt/tags/tag4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6"/>
  <p:tag name="KSO_WM_UNIT_LAYERLEVEL" val="1"/>
  <p:tag name="KSO_WM_TAG_VERSION" val="1.0"/>
  <p:tag name="KSO_WM_UNIT_TYPE" val="i"/>
  <p:tag name="KSO_WM_UNIT_INDEX" val="6"/>
</p:tagLst>
</file>

<file path=ppt/tags/tag4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7"/>
  <p:tag name="KSO_WM_UNIT_LAYERLEVEL" val="1"/>
  <p:tag name="KSO_WM_TAG_VERSION" val="1.0"/>
  <p:tag name="KSO_WM_UNIT_TYPE" val="i"/>
  <p:tag name="KSO_WM_UNIT_INDEX" val="7"/>
</p:tagLst>
</file>

<file path=ppt/tags/tag4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8"/>
  <p:tag name="KSO_WM_UNIT_LAYERLEVEL" val="1"/>
  <p:tag name="KSO_WM_TAG_VERSION" val="1.0"/>
  <p:tag name="KSO_WM_UNIT_TYPE" val="i"/>
  <p:tag name="KSO_WM_UNIT_INDEX" val="8"/>
</p:tagLst>
</file>

<file path=ppt/tags/tag4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9"/>
  <p:tag name="KSO_WM_UNIT_LAYERLEVEL" val="1"/>
  <p:tag name="KSO_WM_TAG_VERSION" val="1.0"/>
  <p:tag name="KSO_WM_UNIT_TYPE" val="i"/>
  <p:tag name="KSO_WM_UNIT_INDEX" val="9"/>
</p:tagLst>
</file>

<file path=ppt/tags/tag4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0"/>
  <p:tag name="KSO_WM_UNIT_LAYERLEVEL" val="1"/>
  <p:tag name="KSO_WM_TAG_VERSION" val="1.0"/>
  <p:tag name="KSO_WM_UNIT_TYPE" val="i"/>
  <p:tag name="KSO_WM_UNIT_INDEX" val="10"/>
</p:tagLst>
</file>

<file path=ppt/tags/tag4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1"/>
  <p:tag name="KSO_WM_UNIT_LAYERLEVEL" val="1"/>
  <p:tag name="KSO_WM_TAG_VERSION" val="1.0"/>
  <p:tag name="KSO_WM_UNIT_TYPE" val="i"/>
  <p:tag name="KSO_WM_UNIT_INDEX" val="11"/>
</p:tagLst>
</file>

<file path=ppt/tags/tag4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2"/>
  <p:tag name="KSO_WM_UNIT_LAYERLEVEL" val="1"/>
  <p:tag name="KSO_WM_TAG_VERSION" val="1.0"/>
  <p:tag name="KSO_WM_UNIT_TYPE" val="i"/>
  <p:tag name="KSO_WM_UNIT_INDEX" val="12"/>
</p:tagLst>
</file>

<file path=ppt/tags/tag4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3"/>
  <p:tag name="KSO_WM_UNIT_LAYERLEVEL" val="1"/>
  <p:tag name="KSO_WM_TAG_VERSION" val="1.0"/>
  <p:tag name="KSO_WM_UNIT_TYPE" val="i"/>
  <p:tag name="KSO_WM_UNIT_INDEX" val="13"/>
</p:tagLst>
</file>

<file path=ppt/tags/tag4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4"/>
  <p:tag name="KSO_WM_UNIT_LAYERLEVEL" val="1"/>
  <p:tag name="KSO_WM_TAG_VERSION" val="1.0"/>
  <p:tag name="KSO_WM_UNIT_TYPE" val="i"/>
  <p:tag name="KSO_WM_UNIT_INDEX" val="14"/>
</p:tagLst>
</file>

<file path=ppt/tags/tag4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5"/>
  <p:tag name="KSO_WM_UNIT_LAYERLEVEL" val="1"/>
  <p:tag name="KSO_WM_TAG_VERSION" val="1.0"/>
  <p:tag name="KSO_WM_UNIT_TYPE" val="i"/>
  <p:tag name="KSO_WM_UNIT_INDEX" val="15"/>
</p:tagLst>
</file>

<file path=ppt/tags/tag4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6"/>
  <p:tag name="KSO_WM_UNIT_LAYERLEVEL" val="1"/>
  <p:tag name="KSO_WM_TAG_VERSION" val="1.0"/>
  <p:tag name="KSO_WM_UNIT_TYPE" val="i"/>
  <p:tag name="KSO_WM_UNIT_INDEX" val="16"/>
</p:tagLst>
</file>

<file path=ppt/tags/tag4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7"/>
  <p:tag name="KSO_WM_UNIT_LAYERLEVEL" val="1"/>
  <p:tag name="KSO_WM_TAG_VERSION" val="1.0"/>
  <p:tag name="KSO_WM_UNIT_TYPE" val="i"/>
  <p:tag name="KSO_WM_UNIT_INDEX" val="17"/>
</p:tagLst>
</file>

<file path=ppt/tags/tag4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8"/>
  <p:tag name="KSO_WM_UNIT_LAYERLEVEL" val="1"/>
  <p:tag name="KSO_WM_TAG_VERSION" val="1.0"/>
  <p:tag name="KSO_WM_UNIT_TYPE" val="i"/>
  <p:tag name="KSO_WM_UNIT_INDEX" val="18"/>
</p:tagLst>
</file>

<file path=ppt/tags/tag4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9"/>
  <p:tag name="KSO_WM_UNIT_LAYERLEVEL" val="1"/>
  <p:tag name="KSO_WM_TAG_VERSION" val="1.0"/>
  <p:tag name="KSO_WM_UNIT_TYPE" val="i"/>
  <p:tag name="KSO_WM_UNIT_INDEX" val="19"/>
</p:tagLst>
</file>

<file path=ppt/tags/tag4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0"/>
  <p:tag name="KSO_WM_UNIT_LAYERLEVEL" val="1"/>
  <p:tag name="KSO_WM_TAG_VERSION" val="1.0"/>
  <p:tag name="KSO_WM_UNIT_TYPE" val="i"/>
  <p:tag name="KSO_WM_UNIT_INDEX" val="20"/>
</p:tagLst>
</file>

<file path=ppt/tags/tag4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1"/>
  <p:tag name="KSO_WM_UNIT_LAYERLEVEL" val="1"/>
  <p:tag name="KSO_WM_TAG_VERSION" val="1.0"/>
  <p:tag name="KSO_WM_UNIT_TYPE" val="i"/>
  <p:tag name="KSO_WM_UNIT_INDEX" val="21"/>
</p:tagLst>
</file>

<file path=ppt/tags/tag4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2"/>
  <p:tag name="KSO_WM_UNIT_LAYERLEVEL" val="1"/>
  <p:tag name="KSO_WM_TAG_VERSION" val="1.0"/>
  <p:tag name="KSO_WM_UNIT_TYPE" val="i"/>
  <p:tag name="KSO_WM_UNIT_INDEX" val="22"/>
</p:tagLst>
</file>

<file path=ppt/tags/tag4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3"/>
  <p:tag name="KSO_WM_UNIT_LAYERLEVEL" val="1"/>
  <p:tag name="KSO_WM_TAG_VERSION" val="1.0"/>
  <p:tag name="KSO_WM_UNIT_TYPE" val="i"/>
  <p:tag name="KSO_WM_UNIT_INDEX" val="23"/>
</p:tagLst>
</file>

<file path=ppt/tags/tag4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4"/>
  <p:tag name="KSO_WM_UNIT_LAYERLEVEL" val="1"/>
  <p:tag name="KSO_WM_TAG_VERSION" val="1.0"/>
  <p:tag name="KSO_WM_UNIT_TYPE" val="i"/>
  <p:tag name="KSO_WM_UNIT_INDEX" val="24"/>
</p:tagLst>
</file>

<file path=ppt/tags/tag4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5"/>
  <p:tag name="KSO_WM_UNIT_LAYERLEVEL" val="1"/>
  <p:tag name="KSO_WM_TAG_VERSION" val="1.0"/>
  <p:tag name="KSO_WM_UNIT_TYPE" val="i"/>
  <p:tag name="KSO_WM_UNIT_INDEX" val="25"/>
</p:tagLst>
</file>

<file path=ppt/tags/tag4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6"/>
  <p:tag name="KSO_WM_UNIT_LAYERLEVEL" val="1"/>
  <p:tag name="KSO_WM_TAG_VERSION" val="1.0"/>
  <p:tag name="KSO_WM_UNIT_TYPE" val="i"/>
  <p:tag name="KSO_WM_UNIT_INDEX" val="26"/>
</p:tagLst>
</file>

<file path=ppt/tags/tag4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7"/>
  <p:tag name="KSO_WM_UNIT_LAYERLEVEL" val="1"/>
  <p:tag name="KSO_WM_TAG_VERSION" val="1.0"/>
  <p:tag name="KSO_WM_UNIT_TYPE" val="i"/>
  <p:tag name="KSO_WM_UNIT_INDEX" val="27"/>
</p:tagLst>
</file>

<file path=ppt/tags/tag4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8"/>
  <p:tag name="KSO_WM_UNIT_LAYERLEVEL" val="1"/>
  <p:tag name="KSO_WM_TAG_VERSION" val="1.0"/>
  <p:tag name="KSO_WM_UNIT_TYPE" val="i"/>
  <p:tag name="KSO_WM_UNIT_INDEX" val="28"/>
</p:tagLst>
</file>

<file path=ppt/tags/tag4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29"/>
  <p:tag name="KSO_WM_UNIT_LAYERLEVEL" val="1"/>
  <p:tag name="KSO_WM_TAG_VERSION" val="1.0"/>
  <p:tag name="KSO_WM_UNIT_TYPE" val="i"/>
  <p:tag name="KSO_WM_UNIT_INDEX" val="29"/>
</p:tagLst>
</file>

<file path=ppt/tags/tag4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0"/>
  <p:tag name="KSO_WM_UNIT_LAYERLEVEL" val="1"/>
  <p:tag name="KSO_WM_TAG_VERSION" val="1.0"/>
  <p:tag name="KSO_WM_UNIT_TYPE" val="i"/>
  <p:tag name="KSO_WM_UNIT_INDEX" val="30"/>
</p:tagLst>
</file>

<file path=ppt/tags/tag4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1"/>
  <p:tag name="KSO_WM_UNIT_LAYERLEVEL" val="1"/>
  <p:tag name="KSO_WM_TAG_VERSION" val="1.0"/>
  <p:tag name="KSO_WM_UNIT_TYPE" val="i"/>
  <p:tag name="KSO_WM_UNIT_INDEX" val="31"/>
</p:tagLst>
</file>

<file path=ppt/tags/tag4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2"/>
  <p:tag name="KSO_WM_UNIT_LAYERLEVEL" val="1"/>
  <p:tag name="KSO_WM_TAG_VERSION" val="1.0"/>
  <p:tag name="KSO_WM_UNIT_TYPE" val="i"/>
  <p:tag name="KSO_WM_UNIT_INDEX" val="32"/>
</p:tagLst>
</file>

<file path=ppt/tags/tag5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3"/>
  <p:tag name="KSO_WM_UNIT_LAYERLEVEL" val="1"/>
  <p:tag name="KSO_WM_TAG_VERSION" val="1.0"/>
  <p:tag name="KSO_WM_UNIT_TYPE" val="i"/>
  <p:tag name="KSO_WM_UNIT_INDEX" val="33"/>
</p:tagLst>
</file>

<file path=ppt/tags/tag5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4"/>
  <p:tag name="KSO_WM_UNIT_LAYERLEVEL" val="1"/>
  <p:tag name="KSO_WM_TAG_VERSION" val="1.0"/>
  <p:tag name="KSO_WM_UNIT_TYPE" val="i"/>
  <p:tag name="KSO_WM_UNIT_INDEX" val="34"/>
</p:tagLst>
</file>

<file path=ppt/tags/tag5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5"/>
  <p:tag name="KSO_WM_UNIT_LAYERLEVEL" val="1"/>
  <p:tag name="KSO_WM_TAG_VERSION" val="1.0"/>
  <p:tag name="KSO_WM_UNIT_TYPE" val="i"/>
  <p:tag name="KSO_WM_UNIT_INDEX" val="35"/>
</p:tagLst>
</file>

<file path=ppt/tags/tag5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6"/>
  <p:tag name="KSO_WM_UNIT_LAYERLEVEL" val="1"/>
  <p:tag name="KSO_WM_TAG_VERSION" val="1.0"/>
  <p:tag name="KSO_WM_UNIT_TYPE" val="i"/>
  <p:tag name="KSO_WM_UNIT_INDEX" val="36"/>
</p:tagLst>
</file>

<file path=ppt/tags/tag5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7"/>
  <p:tag name="KSO_WM_UNIT_LAYERLEVEL" val="1"/>
  <p:tag name="KSO_WM_TAG_VERSION" val="1.0"/>
  <p:tag name="KSO_WM_UNIT_TYPE" val="i"/>
  <p:tag name="KSO_WM_UNIT_INDEX" val="37"/>
</p:tagLst>
</file>

<file path=ppt/tags/tag5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8"/>
  <p:tag name="KSO_WM_UNIT_LAYERLEVEL" val="1"/>
  <p:tag name="KSO_WM_TAG_VERSION" val="1.0"/>
  <p:tag name="KSO_WM_UNIT_TYPE" val="i"/>
  <p:tag name="KSO_WM_UNIT_INDEX" val="38"/>
</p:tagLst>
</file>

<file path=ppt/tags/tag5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39"/>
  <p:tag name="KSO_WM_UNIT_LAYERLEVEL" val="1"/>
  <p:tag name="KSO_WM_TAG_VERSION" val="1.0"/>
  <p:tag name="KSO_WM_UNIT_TYPE" val="i"/>
  <p:tag name="KSO_WM_UNIT_INDEX" val="39"/>
</p:tagLst>
</file>

<file path=ppt/tags/tag5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0"/>
  <p:tag name="KSO_WM_UNIT_LAYERLEVEL" val="1"/>
  <p:tag name="KSO_WM_TAG_VERSION" val="1.0"/>
  <p:tag name="KSO_WM_UNIT_TYPE" val="i"/>
  <p:tag name="KSO_WM_UNIT_INDEX" val="40"/>
</p:tagLst>
</file>

<file path=ppt/tags/tag5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41"/>
  <p:tag name="KSO_WM_UNIT_LAYERLEVEL" val="1"/>
  <p:tag name="KSO_WM_TAG_VERSION" val="1.0"/>
  <p:tag name="KSO_WM_UNIT_TYPE" val="i"/>
  <p:tag name="KSO_WM_UNIT_INDEX" val="4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BEAUTIFY_FLAG" val="#wm#"/>
  <p:tag name="KSO_WM_UNIT_TYPE" val="i"/>
  <p:tag name="KSO_WM_UNIT_INDEX" val="4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42"/>
  <p:tag name="KSO_WM_UNIT_LAYERLEVEL" val="1"/>
  <p:tag name="KSO_WM_TAG_VERSION" val="1.0"/>
  <p:tag name="KSO_WM_BEAUTIFY_FLAG" val="#wm#"/>
  <p:tag name="KSO_WM_UNIT_TYPE" val="i"/>
  <p:tag name="KSO_WM_UNIT_INDEX" val="42"/>
</p:tagLst>
</file>

<file path=ppt/tags/tag514.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5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UNIT_TYPE" val="i"/>
  <p:tag name="KSO_WM_UNIT_INDEX" val="2"/>
</p:tagLst>
</file>

<file path=ppt/tags/tag5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
  <p:tag name="KSO_WM_UNIT_LAYERLEVEL" val="1"/>
  <p:tag name="KSO_WM_TAG_VERSION" val="1.0"/>
  <p:tag name="KSO_WM_UNIT_TYPE" val="i"/>
  <p:tag name="KSO_WM_UNIT_INDEX" val="3"/>
</p:tagLst>
</file>

<file path=ppt/tags/tag5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
  <p:tag name="KSO_WM_UNIT_LAYERLEVEL" val="1"/>
  <p:tag name="KSO_WM_TAG_VERSION" val="1.0"/>
  <p:tag name="KSO_WM_UNIT_TYPE" val="i"/>
  <p:tag name="KSO_WM_UNIT_INDEX" val="4"/>
</p:tagLst>
</file>

<file path=ppt/tags/tag5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5"/>
  <p:tag name="KSO_WM_UNIT_LAYERLEVEL" val="1"/>
  <p:tag name="KSO_WM_TAG_VERSION" val="1.0"/>
  <p:tag name="KSO_WM_UNIT_TYPE" val="i"/>
  <p:tag name="KSO_WM_UNIT_INDEX" val="5"/>
</p:tagLst>
</file>

<file path=ppt/tags/tag5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6"/>
  <p:tag name="KSO_WM_UNIT_LAYERLEVEL" val="1"/>
  <p:tag name="KSO_WM_TAG_VERSION" val="1.0"/>
  <p:tag name="KSO_WM_UNIT_TYPE" val="i"/>
  <p:tag name="KSO_WM_UNIT_INDEX" val="6"/>
</p:tagLst>
</file>

<file path=ppt/tags/tag5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7"/>
  <p:tag name="KSO_WM_UNIT_LAYERLEVEL" val="1"/>
  <p:tag name="KSO_WM_TAG_VERSION" val="1.0"/>
  <p:tag name="KSO_WM_UNIT_TYPE" val="i"/>
  <p:tag name="KSO_WM_UNIT_INDEX" val="7"/>
</p:tagLst>
</file>

<file path=ppt/tags/tag5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8"/>
  <p:tag name="KSO_WM_UNIT_LAYERLEVEL" val="1"/>
  <p:tag name="KSO_WM_TAG_VERSION" val="1.0"/>
  <p:tag name="KSO_WM_UNIT_TYPE" val="i"/>
  <p:tag name="KSO_WM_UNIT_INDEX" val="8"/>
</p:tagLst>
</file>

<file path=ppt/tags/tag5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9"/>
  <p:tag name="KSO_WM_UNIT_LAYERLEVEL" val="1"/>
  <p:tag name="KSO_WM_TAG_VERSION" val="1.0"/>
  <p:tag name="KSO_WM_UNIT_TYPE" val="i"/>
  <p:tag name="KSO_WM_UNIT_INDEX" val="9"/>
</p:tagLst>
</file>

<file path=ppt/tags/tag5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0"/>
  <p:tag name="KSO_WM_UNIT_LAYERLEVEL" val="1"/>
  <p:tag name="KSO_WM_TAG_VERSION" val="1.0"/>
  <p:tag name="KSO_WM_UNIT_TYPE" val="i"/>
  <p:tag name="KSO_WM_UNIT_INDEX" val="10"/>
</p:tagLst>
</file>

<file path=ppt/tags/tag5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1"/>
  <p:tag name="KSO_WM_UNIT_LAYERLEVEL" val="1"/>
  <p:tag name="KSO_WM_TAG_VERSION" val="1.0"/>
  <p:tag name="KSO_WM_UNIT_TYPE" val="i"/>
  <p:tag name="KSO_WM_UNIT_INDEX" val="11"/>
</p:tagLst>
</file>

<file path=ppt/tags/tag5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2"/>
  <p:tag name="KSO_WM_UNIT_LAYERLEVEL" val="1"/>
  <p:tag name="KSO_WM_TAG_VERSION" val="1.0"/>
  <p:tag name="KSO_WM_UNIT_TYPE" val="i"/>
  <p:tag name="KSO_WM_UNIT_INDEX" val="12"/>
</p:tagLst>
</file>

<file path=ppt/tags/tag5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3"/>
  <p:tag name="KSO_WM_UNIT_LAYERLEVEL" val="1"/>
  <p:tag name="KSO_WM_TAG_VERSION" val="1.0"/>
  <p:tag name="KSO_WM_UNIT_TYPE" val="i"/>
  <p:tag name="KSO_WM_UNIT_INDEX" val="13"/>
</p:tagLst>
</file>

<file path=ppt/tags/tag5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4"/>
  <p:tag name="KSO_WM_UNIT_LAYERLEVEL" val="1"/>
  <p:tag name="KSO_WM_TAG_VERSION" val="1.0"/>
  <p:tag name="KSO_WM_UNIT_TYPE" val="i"/>
  <p:tag name="KSO_WM_UNIT_INDEX" val="14"/>
</p:tagLst>
</file>

<file path=ppt/tags/tag5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5"/>
  <p:tag name="KSO_WM_UNIT_LAYERLEVEL" val="1"/>
  <p:tag name="KSO_WM_TAG_VERSION" val="1.0"/>
  <p:tag name="KSO_WM_UNIT_TYPE" val="i"/>
  <p:tag name="KSO_WM_UNIT_INDEX" val="15"/>
</p:tagLst>
</file>

<file path=ppt/tags/tag5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6"/>
  <p:tag name="KSO_WM_UNIT_LAYERLEVEL" val="1"/>
  <p:tag name="KSO_WM_TAG_VERSION" val="1.0"/>
  <p:tag name="KSO_WM_UNIT_TYPE" val="i"/>
  <p:tag name="KSO_WM_UNIT_INDEX" val="16"/>
</p:tagLst>
</file>

<file path=ppt/tags/tag5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7"/>
  <p:tag name="KSO_WM_UNIT_LAYERLEVEL" val="1"/>
  <p:tag name="KSO_WM_TAG_VERSION" val="1.0"/>
  <p:tag name="KSO_WM_UNIT_TYPE" val="i"/>
  <p:tag name="KSO_WM_UNIT_INDEX" val="17"/>
</p:tagLst>
</file>

<file path=ppt/tags/tag5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8"/>
  <p:tag name="KSO_WM_UNIT_LAYERLEVEL" val="1"/>
  <p:tag name="KSO_WM_TAG_VERSION" val="1.0"/>
  <p:tag name="KSO_WM_UNIT_TYPE" val="i"/>
  <p:tag name="KSO_WM_UNIT_INDEX" val="18"/>
</p:tagLst>
</file>

<file path=ppt/tags/tag5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9"/>
  <p:tag name="KSO_WM_UNIT_LAYERLEVEL" val="1"/>
  <p:tag name="KSO_WM_TAG_VERSION" val="1.0"/>
  <p:tag name="KSO_WM_UNIT_TYPE" val="i"/>
  <p:tag name="KSO_WM_UNIT_INDEX" val="19"/>
</p:tagLst>
</file>

<file path=ppt/tags/tag5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0"/>
  <p:tag name="KSO_WM_UNIT_LAYERLEVEL" val="1"/>
  <p:tag name="KSO_WM_TAG_VERSION" val="1.0"/>
  <p:tag name="KSO_WM_UNIT_TYPE" val="i"/>
  <p:tag name="KSO_WM_UNIT_INDEX" val="20"/>
</p:tagLst>
</file>

<file path=ppt/tags/tag5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1"/>
  <p:tag name="KSO_WM_UNIT_LAYERLEVEL" val="1"/>
  <p:tag name="KSO_WM_TAG_VERSION" val="1.0"/>
  <p:tag name="KSO_WM_UNIT_TYPE" val="i"/>
  <p:tag name="KSO_WM_UNIT_INDEX" val="21"/>
</p:tagLst>
</file>

<file path=ppt/tags/tag5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2"/>
  <p:tag name="KSO_WM_UNIT_LAYERLEVEL" val="1"/>
  <p:tag name="KSO_WM_TAG_VERSION" val="1.0"/>
  <p:tag name="KSO_WM_UNIT_TYPE" val="i"/>
  <p:tag name="KSO_WM_UNIT_INDEX" val="22"/>
</p:tagLst>
</file>

<file path=ppt/tags/tag5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3"/>
  <p:tag name="KSO_WM_UNIT_LAYERLEVEL" val="1"/>
  <p:tag name="KSO_WM_TAG_VERSION" val="1.0"/>
  <p:tag name="KSO_WM_UNIT_TYPE" val="i"/>
  <p:tag name="KSO_WM_UNIT_INDEX" val="23"/>
</p:tagLst>
</file>

<file path=ppt/tags/tag5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4"/>
  <p:tag name="KSO_WM_UNIT_LAYERLEVEL" val="1"/>
  <p:tag name="KSO_WM_TAG_VERSION" val="1.0"/>
  <p:tag name="KSO_WM_UNIT_TYPE" val="i"/>
  <p:tag name="KSO_WM_UNIT_INDEX" val="24"/>
</p:tagLst>
</file>

<file path=ppt/tags/tag5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5"/>
  <p:tag name="KSO_WM_UNIT_LAYERLEVEL" val="1"/>
  <p:tag name="KSO_WM_TAG_VERSION" val="1.0"/>
  <p:tag name="KSO_WM_UNIT_TYPE" val="i"/>
  <p:tag name="KSO_WM_UNIT_INDEX" val="25"/>
</p:tagLst>
</file>

<file path=ppt/tags/tag5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6"/>
  <p:tag name="KSO_WM_UNIT_LAYERLEVEL" val="1"/>
  <p:tag name="KSO_WM_TAG_VERSION" val="1.0"/>
  <p:tag name="KSO_WM_UNIT_TYPE" val="i"/>
  <p:tag name="KSO_WM_UNIT_INDEX" val="26"/>
</p:tagLst>
</file>

<file path=ppt/tags/tag5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7"/>
  <p:tag name="KSO_WM_UNIT_LAYERLEVEL" val="1"/>
  <p:tag name="KSO_WM_TAG_VERSION" val="1.0"/>
  <p:tag name="KSO_WM_UNIT_TYPE" val="i"/>
  <p:tag name="KSO_WM_UNIT_INDEX" val="27"/>
</p:tagLst>
</file>

<file path=ppt/tags/tag5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8"/>
  <p:tag name="KSO_WM_UNIT_LAYERLEVEL" val="1"/>
  <p:tag name="KSO_WM_TAG_VERSION" val="1.0"/>
  <p:tag name="KSO_WM_UNIT_TYPE" val="i"/>
  <p:tag name="KSO_WM_UNIT_INDEX" val="28"/>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29"/>
  <p:tag name="KSO_WM_UNIT_LAYERLEVEL" val="1"/>
  <p:tag name="KSO_WM_TAG_VERSION" val="1.0"/>
  <p:tag name="KSO_WM_UNIT_TYPE" val="i"/>
  <p:tag name="KSO_WM_UNIT_INDEX" val="29"/>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0"/>
  <p:tag name="KSO_WM_UNIT_LAYERLEVEL" val="1"/>
  <p:tag name="KSO_WM_TAG_VERSION" val="1.0"/>
  <p:tag name="KSO_WM_UNIT_TYPE" val="i"/>
  <p:tag name="KSO_WM_UNIT_INDEX"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1"/>
  <p:tag name="KSO_WM_UNIT_LAYERLEVEL" val="1"/>
  <p:tag name="KSO_WM_TAG_VERSION" val="1.0"/>
  <p:tag name="KSO_WM_UNIT_TYPE" val="i"/>
  <p:tag name="KSO_WM_UNIT_INDEX" val="31"/>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2"/>
  <p:tag name="KSO_WM_UNIT_LAYERLEVEL" val="1"/>
  <p:tag name="KSO_WM_TAG_VERSION" val="1.0"/>
  <p:tag name="KSO_WM_UNIT_TYPE" val="i"/>
  <p:tag name="KSO_WM_UNIT_INDEX" val="32"/>
</p:tagLst>
</file>

<file path=ppt/tags/tag5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3"/>
  <p:tag name="KSO_WM_UNIT_LAYERLEVEL" val="1"/>
  <p:tag name="KSO_WM_TAG_VERSION" val="1.0"/>
  <p:tag name="KSO_WM_UNIT_TYPE" val="i"/>
  <p:tag name="KSO_WM_UNIT_INDEX" val="33"/>
</p:tagLst>
</file>

<file path=ppt/tags/tag5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4"/>
  <p:tag name="KSO_WM_UNIT_LAYERLEVEL" val="1"/>
  <p:tag name="KSO_WM_TAG_VERSION" val="1.0"/>
  <p:tag name="KSO_WM_UNIT_TYPE" val="i"/>
  <p:tag name="KSO_WM_UNIT_INDEX" val="34"/>
</p:tagLst>
</file>

<file path=ppt/tags/tag5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5"/>
  <p:tag name="KSO_WM_UNIT_LAYERLEVEL" val="1"/>
  <p:tag name="KSO_WM_TAG_VERSION" val="1.0"/>
  <p:tag name="KSO_WM_UNIT_TYPE" val="i"/>
  <p:tag name="KSO_WM_UNIT_INDEX" val="35"/>
</p:tagLst>
</file>

<file path=ppt/tags/tag54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6"/>
  <p:tag name="KSO_WM_UNIT_LAYERLEVEL" val="1"/>
  <p:tag name="KSO_WM_TAG_VERSION" val="1.0"/>
  <p:tag name="KSO_WM_UNIT_TYPE" val="i"/>
  <p:tag name="KSO_WM_UNIT_INDEX" val="36"/>
</p:tagLst>
</file>

<file path=ppt/tags/tag5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7"/>
  <p:tag name="KSO_WM_UNIT_LAYERLEVEL" val="1"/>
  <p:tag name="KSO_WM_TAG_VERSION" val="1.0"/>
  <p:tag name="KSO_WM_UNIT_TYPE" val="i"/>
  <p:tag name="KSO_WM_UNIT_INDEX" val="37"/>
</p:tagLst>
</file>

<file path=ppt/tags/tag5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8"/>
  <p:tag name="KSO_WM_UNIT_LAYERLEVEL" val="1"/>
  <p:tag name="KSO_WM_TAG_VERSION" val="1.0"/>
  <p:tag name="KSO_WM_UNIT_TYPE" val="i"/>
  <p:tag name="KSO_WM_UNIT_INDEX" val="38"/>
</p:tagLst>
</file>

<file path=ppt/tags/tag5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39"/>
  <p:tag name="KSO_WM_UNIT_LAYERLEVEL" val="1"/>
  <p:tag name="KSO_WM_TAG_VERSION" val="1.0"/>
  <p:tag name="KSO_WM_UNIT_TYPE" val="i"/>
  <p:tag name="KSO_WM_UNIT_INDEX" val="39"/>
</p:tagLst>
</file>

<file path=ppt/tags/tag5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0"/>
  <p:tag name="KSO_WM_UNIT_LAYERLEVEL" val="1"/>
  <p:tag name="KSO_WM_TAG_VERSION" val="1.0"/>
  <p:tag name="KSO_WM_UNIT_TYPE" val="i"/>
  <p:tag name="KSO_WM_UNIT_INDEX" val="40"/>
</p:tagLst>
</file>

<file path=ppt/tags/tag5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41"/>
  <p:tag name="KSO_WM_UNIT_LAYERLEVEL" val="1"/>
  <p:tag name="KSO_WM_TAG_VERSION" val="1.0"/>
  <p:tag name="KSO_WM_UNIT_TYPE" val="i"/>
  <p:tag name="KSO_WM_UNIT_INDEX" val="41"/>
</p:tagLst>
</file>

<file path=ppt/tags/tag55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5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5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5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5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5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5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5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5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5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5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5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5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5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5"/>
  <p:tag name="KSO_WM_UNIT_LAYERLEVEL" val="1"/>
  <p:tag name="KSO_WM_TAG_VERSION" val="1.0"/>
  <p:tag name="KSO_WM_UNIT_TYPE" val="i"/>
  <p:tag name="KSO_WM_UNIT_INDEX" val="15"/>
</p:tagLst>
</file>

<file path=ppt/tags/tag5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6"/>
  <p:tag name="KSO_WM_UNIT_LAYERLEVEL" val="1"/>
  <p:tag name="KSO_WM_TAG_VERSION" val="1.0"/>
  <p:tag name="KSO_WM_UNIT_TYPE" val="i"/>
  <p:tag name="KSO_WM_UNIT_INDEX" val="16"/>
</p:tagLst>
</file>

<file path=ppt/tags/tag5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7"/>
  <p:tag name="KSO_WM_UNIT_LAYERLEVEL" val="1"/>
  <p:tag name="KSO_WM_TAG_VERSION" val="1.0"/>
  <p:tag name="KSO_WM_UNIT_TYPE" val="i"/>
  <p:tag name="KSO_WM_UNIT_INDEX" val="17"/>
</p:tagLst>
</file>

<file path=ppt/tags/tag5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8"/>
  <p:tag name="KSO_WM_UNIT_LAYERLEVEL" val="1"/>
  <p:tag name="KSO_WM_TAG_VERSION" val="1.0"/>
  <p:tag name="KSO_WM_UNIT_TYPE" val="i"/>
  <p:tag name="KSO_WM_UNIT_INDEX" val="18"/>
</p:tagLst>
</file>

<file path=ppt/tags/tag5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9"/>
  <p:tag name="KSO_WM_UNIT_LAYERLEVEL" val="1"/>
  <p:tag name="KSO_WM_TAG_VERSION" val="1.0"/>
  <p:tag name="KSO_WM_UNIT_TYPE" val="i"/>
  <p:tag name="KSO_WM_UNIT_INDEX" val="19"/>
</p:tagLst>
</file>

<file path=ppt/tags/tag5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0"/>
  <p:tag name="KSO_WM_UNIT_LAYERLEVEL" val="1"/>
  <p:tag name="KSO_WM_TAG_VERSION" val="1.0"/>
  <p:tag name="KSO_WM_UNIT_TYPE" val="i"/>
  <p:tag name="KSO_WM_UNIT_INDEX" val="20"/>
</p:tagLst>
</file>

<file path=ppt/tags/tag5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1"/>
  <p:tag name="KSO_WM_UNIT_LAYERLEVEL" val="1"/>
  <p:tag name="KSO_WM_TAG_VERSION" val="1.0"/>
  <p:tag name="KSO_WM_UNIT_TYPE" val="i"/>
  <p:tag name="KSO_WM_UNIT_INDEX" val="21"/>
</p:tagLst>
</file>

<file path=ppt/tags/tag5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2"/>
  <p:tag name="KSO_WM_UNIT_LAYERLEVEL" val="1"/>
  <p:tag name="KSO_WM_TAG_VERSION" val="1.0"/>
  <p:tag name="KSO_WM_UNIT_TYPE" val="i"/>
  <p:tag name="KSO_WM_UNIT_INDEX" val="22"/>
</p:tagLst>
</file>

<file path=ppt/tags/tag5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3"/>
  <p:tag name="KSO_WM_UNIT_LAYERLEVEL" val="1"/>
  <p:tag name="KSO_WM_TAG_VERSION" val="1.0"/>
  <p:tag name="KSO_WM_UNIT_TYPE" val="i"/>
  <p:tag name="KSO_WM_UNIT_INDEX" val="23"/>
</p:tagLst>
</file>

<file path=ppt/tags/tag5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4"/>
  <p:tag name="KSO_WM_UNIT_LAYERLEVEL" val="1"/>
  <p:tag name="KSO_WM_TAG_VERSION" val="1.0"/>
  <p:tag name="KSO_WM_UNIT_TYPE" val="i"/>
  <p:tag name="KSO_WM_UNIT_INDEX" val="24"/>
</p:tagLst>
</file>

<file path=ppt/tags/tag5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5"/>
  <p:tag name="KSO_WM_UNIT_LAYERLEVEL" val="1"/>
  <p:tag name="KSO_WM_TAG_VERSION" val="1.0"/>
  <p:tag name="KSO_WM_UNIT_TYPE" val="i"/>
  <p:tag name="KSO_WM_UNIT_INDEX" val="25"/>
</p:tagLst>
</file>

<file path=ppt/tags/tag5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6"/>
  <p:tag name="KSO_WM_UNIT_LAYERLEVEL" val="1"/>
  <p:tag name="KSO_WM_TAG_VERSION" val="1.0"/>
  <p:tag name="KSO_WM_UNIT_TYPE" val="i"/>
  <p:tag name="KSO_WM_UNIT_INDEX" val="26"/>
</p:tagLst>
</file>

<file path=ppt/tags/tag5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7"/>
  <p:tag name="KSO_WM_UNIT_LAYERLEVEL" val="1"/>
  <p:tag name="KSO_WM_TAG_VERSION" val="1.0"/>
  <p:tag name="KSO_WM_UNIT_TYPE" val="i"/>
  <p:tag name="KSO_WM_UNIT_INDEX" val="27"/>
</p:tagLst>
</file>

<file path=ppt/tags/tag5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8"/>
  <p:tag name="KSO_WM_UNIT_LAYERLEVEL" val="1"/>
  <p:tag name="KSO_WM_TAG_VERSION" val="1.0"/>
  <p:tag name="KSO_WM_UNIT_TYPE" val="i"/>
  <p:tag name="KSO_WM_UNIT_INDEX" val="28"/>
</p:tagLst>
</file>

<file path=ppt/tags/tag5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9"/>
  <p:tag name="KSO_WM_UNIT_LAYERLEVEL" val="1"/>
  <p:tag name="KSO_WM_TAG_VERSION" val="1.0"/>
  <p:tag name="KSO_WM_UNIT_TYPE" val="i"/>
  <p:tag name="KSO_WM_UNIT_INDEX" val="29"/>
</p:tagLst>
</file>

<file path=ppt/tags/tag5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0"/>
  <p:tag name="KSO_WM_UNIT_LAYERLEVEL" val="1"/>
  <p:tag name="KSO_WM_TAG_VERSION" val="1.0"/>
  <p:tag name="KSO_WM_UNIT_TYPE" val="i"/>
  <p:tag name="KSO_WM_UNIT_INDEX" val="30"/>
</p:tagLst>
</file>

<file path=ppt/tags/tag5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1"/>
  <p:tag name="KSO_WM_UNIT_LAYERLEVEL" val="1"/>
  <p:tag name="KSO_WM_TAG_VERSION" val="1.0"/>
  <p:tag name="KSO_WM_UNIT_TYPE" val="i"/>
  <p:tag name="KSO_WM_UNIT_INDEX" val="31"/>
</p:tagLst>
</file>

<file path=ppt/tags/tag5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2"/>
  <p:tag name="KSO_WM_UNIT_LAYERLEVEL" val="1"/>
  <p:tag name="KSO_WM_TAG_VERSION" val="1.0"/>
  <p:tag name="KSO_WM_UNIT_TYPE" val="i"/>
  <p:tag name="KSO_WM_UNIT_INDEX" val="32"/>
</p:tagLst>
</file>

<file path=ppt/tags/tag5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3"/>
  <p:tag name="KSO_WM_UNIT_LAYERLEVEL" val="1"/>
  <p:tag name="KSO_WM_TAG_VERSION" val="1.0"/>
  <p:tag name="KSO_WM_UNIT_TYPE" val="i"/>
  <p:tag name="KSO_WM_UNIT_INDEX" val="33"/>
</p:tagLst>
</file>

<file path=ppt/tags/tag5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4"/>
  <p:tag name="KSO_WM_UNIT_LAYERLEVEL" val="1"/>
  <p:tag name="KSO_WM_TAG_VERSION" val="1.0"/>
  <p:tag name="KSO_WM_UNIT_TYPE" val="i"/>
  <p:tag name="KSO_WM_UNIT_INDEX" val="34"/>
</p:tagLst>
</file>

<file path=ppt/tags/tag5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5"/>
  <p:tag name="KSO_WM_UNIT_LAYERLEVEL" val="1"/>
  <p:tag name="KSO_WM_TAG_VERSION" val="1.0"/>
  <p:tag name="KSO_WM_UNIT_TYPE" val="i"/>
  <p:tag name="KSO_WM_UNIT_INDEX" val="35"/>
</p:tagLst>
</file>

<file path=ppt/tags/tag5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6"/>
  <p:tag name="KSO_WM_UNIT_LAYERLEVEL" val="1"/>
  <p:tag name="KSO_WM_TAG_VERSION" val="1.0"/>
  <p:tag name="KSO_WM_UNIT_TYPE" val="i"/>
  <p:tag name="KSO_WM_UNIT_INDEX" val="36"/>
</p:tagLst>
</file>

<file path=ppt/tags/tag5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7"/>
  <p:tag name="KSO_WM_UNIT_LAYERLEVEL" val="1"/>
  <p:tag name="KSO_WM_TAG_VERSION" val="1.0"/>
  <p:tag name="KSO_WM_UNIT_TYPE" val="i"/>
  <p:tag name="KSO_WM_UNIT_INDEX" val="37"/>
</p:tagLst>
</file>

<file path=ppt/tags/tag5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8"/>
  <p:tag name="KSO_WM_UNIT_LAYERLEVEL" val="1"/>
  <p:tag name="KSO_WM_TAG_VERSION" val="1.0"/>
  <p:tag name="KSO_WM_UNIT_TYPE" val="i"/>
  <p:tag name="KSO_WM_UNIT_INDEX" val="38"/>
</p:tagLst>
</file>

<file path=ppt/tags/tag5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9"/>
  <p:tag name="KSO_WM_UNIT_LAYERLEVEL" val="1"/>
  <p:tag name="KSO_WM_TAG_VERSION" val="1.0"/>
  <p:tag name="KSO_WM_UNIT_TYPE" val="i"/>
  <p:tag name="KSO_WM_UNIT_INDEX" val="39"/>
</p:tagLst>
</file>

<file path=ppt/tags/tag5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0"/>
  <p:tag name="KSO_WM_UNIT_LAYERLEVEL" val="1"/>
  <p:tag name="KSO_WM_TAG_VERSION" val="1.0"/>
  <p:tag name="KSO_WM_UNIT_TYPE" val="i"/>
  <p:tag name="KSO_WM_UNIT_INDEX" val="40"/>
</p:tagLst>
</file>

<file path=ppt/tags/tag5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1"/>
  <p:tag name="KSO_WM_UNIT_LAYERLEVEL" val="1"/>
  <p:tag name="KSO_WM_TAG_VERSION" val="1.0"/>
  <p:tag name="KSO_WM_UNIT_TYPE" val="i"/>
  <p:tag name="KSO_WM_UNIT_INDEX" val="41"/>
</p:tagLst>
</file>

<file path=ppt/tags/tag5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2"/>
  <p:tag name="KSO_WM_UNIT_LAYERLEVEL" val="1"/>
  <p:tag name="KSO_WM_TAG_VERSION" val="1.0"/>
  <p:tag name="KSO_WM_UNIT_TYPE" val="i"/>
  <p:tag name="KSO_WM_UNIT_INDEX" val="42"/>
</p:tagLst>
</file>

<file path=ppt/tags/tag6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3"/>
  <p:tag name="KSO_WM_UNIT_LAYERLEVEL" val="1"/>
  <p:tag name="KSO_WM_TAG_VERSION" val="1.0"/>
  <p:tag name="KSO_WM_UNIT_TYPE" val="i"/>
  <p:tag name="KSO_WM_UNIT_INDEX" val="43"/>
</p:tagLst>
</file>

<file path=ppt/tags/tag6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4"/>
  <p:tag name="KSO_WM_UNIT_LAYERLEVEL" val="1"/>
  <p:tag name="KSO_WM_TAG_VERSION" val="1.0"/>
  <p:tag name="KSO_WM_UNIT_TYPE" val="i"/>
  <p:tag name="KSO_WM_UNIT_INDEX" val="44"/>
</p:tagLst>
</file>

<file path=ppt/tags/tag6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5"/>
  <p:tag name="KSO_WM_UNIT_LAYERLEVEL" val="1"/>
  <p:tag name="KSO_WM_TAG_VERSION" val="1.0"/>
  <p:tag name="KSO_WM_UNIT_TYPE" val="i"/>
  <p:tag name="KSO_WM_UNIT_INDEX" val="45"/>
</p:tagLst>
</file>

<file path=ppt/tags/tag6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6"/>
  <p:tag name="KSO_WM_UNIT_LAYERLEVEL" val="1"/>
  <p:tag name="KSO_WM_TAG_VERSION" val="1.0"/>
  <p:tag name="KSO_WM_UNIT_TYPE" val="i"/>
  <p:tag name="KSO_WM_UNIT_INDEX" val="46"/>
</p:tagLst>
</file>

<file path=ppt/tags/tag6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7"/>
  <p:tag name="KSO_WM_UNIT_LAYERLEVEL" val="1"/>
  <p:tag name="KSO_WM_TAG_VERSION" val="1.0"/>
  <p:tag name="KSO_WM_UNIT_TYPE" val="i"/>
  <p:tag name="KSO_WM_UNIT_INDEX" val="47"/>
</p:tagLst>
</file>

<file path=ppt/tags/tag6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8"/>
  <p:tag name="KSO_WM_UNIT_LAYERLEVEL" val="1"/>
  <p:tag name="KSO_WM_TAG_VERSION" val="1.0"/>
  <p:tag name="KSO_WM_UNIT_TYPE" val="i"/>
  <p:tag name="KSO_WM_UNIT_INDEX" val="48"/>
</p:tagLst>
</file>

<file path=ppt/tags/tag6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9"/>
  <p:tag name="KSO_WM_UNIT_LAYERLEVEL" val="1"/>
  <p:tag name="KSO_WM_TAG_VERSION" val="1.0"/>
  <p:tag name="KSO_WM_UNIT_TYPE" val="i"/>
  <p:tag name="KSO_WM_UNIT_INDEX" val="49"/>
</p:tagLst>
</file>

<file path=ppt/tags/tag6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0"/>
  <p:tag name="KSO_WM_UNIT_LAYERLEVEL" val="1"/>
  <p:tag name="KSO_WM_TAG_VERSION" val="1.0"/>
  <p:tag name="KSO_WM_UNIT_TYPE" val="i"/>
  <p:tag name="KSO_WM_UNIT_INDEX" val="50"/>
</p:tagLst>
</file>

<file path=ppt/tags/tag6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1"/>
  <p:tag name="KSO_WM_UNIT_LAYERLEVEL" val="1"/>
  <p:tag name="KSO_WM_TAG_VERSION" val="1.0"/>
  <p:tag name="KSO_WM_UNIT_TYPE" val="i"/>
  <p:tag name="KSO_WM_UNIT_INDEX" val="51"/>
</p:tagLst>
</file>

<file path=ppt/tags/tag6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2"/>
  <p:tag name="KSO_WM_UNIT_LAYERLEVEL" val="1"/>
  <p:tag name="KSO_WM_TAG_VERSION" val="1.0"/>
  <p:tag name="KSO_WM_UNIT_TYPE" val="i"/>
  <p:tag name="KSO_WM_UNIT_INDEX" val="52"/>
</p:tagLst>
</file>

<file path=ppt/tags/tag6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3"/>
  <p:tag name="KSO_WM_UNIT_LAYERLEVEL" val="1"/>
  <p:tag name="KSO_WM_TAG_VERSION" val="1.0"/>
  <p:tag name="KSO_WM_UNIT_TYPE" val="i"/>
  <p:tag name="KSO_WM_UNIT_INDEX" val="53"/>
</p:tagLst>
</file>

<file path=ppt/tags/tag6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4"/>
  <p:tag name="KSO_WM_UNIT_LAYERLEVEL" val="1"/>
  <p:tag name="KSO_WM_TAG_VERSION" val="1.0"/>
  <p:tag name="KSO_WM_UNIT_TYPE" val="i"/>
  <p:tag name="KSO_WM_UNIT_INDEX" val="54"/>
</p:tagLst>
</file>

<file path=ppt/tags/tag6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5"/>
  <p:tag name="KSO_WM_UNIT_LAYERLEVEL" val="1"/>
  <p:tag name="KSO_WM_TAG_VERSION" val="1.0"/>
  <p:tag name="KSO_WM_UNIT_TYPE" val="i"/>
  <p:tag name="KSO_WM_UNIT_INDEX" val="55"/>
</p:tagLst>
</file>

<file path=ppt/tags/tag6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6"/>
  <p:tag name="KSO_WM_UNIT_LAYERLEVEL" val="1"/>
  <p:tag name="KSO_WM_TAG_VERSION" val="1.0"/>
  <p:tag name="KSO_WM_UNIT_TYPE" val="i"/>
  <p:tag name="KSO_WM_UNIT_INDEX" val="56"/>
</p:tagLst>
</file>

<file path=ppt/tags/tag6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7"/>
  <p:tag name="KSO_WM_UNIT_LAYERLEVEL" val="1"/>
  <p:tag name="KSO_WM_TAG_VERSION" val="1.0"/>
  <p:tag name="KSO_WM_UNIT_TYPE" val="i"/>
  <p:tag name="KSO_WM_UNIT_INDEX" val="57"/>
</p:tagLst>
</file>

<file path=ppt/tags/tag6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8"/>
  <p:tag name="KSO_WM_UNIT_LAYERLEVEL" val="1"/>
  <p:tag name="KSO_WM_TAG_VERSION" val="1.0"/>
  <p:tag name="KSO_WM_UNIT_TYPE" val="i"/>
  <p:tag name="KSO_WM_UNIT_INDEX" val="58"/>
</p:tagLst>
</file>

<file path=ppt/tags/tag6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9"/>
  <p:tag name="KSO_WM_UNIT_LAYERLEVEL" val="1"/>
  <p:tag name="KSO_WM_TAG_VERSION" val="1.0"/>
  <p:tag name="KSO_WM_UNIT_TYPE" val="i"/>
  <p:tag name="KSO_WM_UNIT_INDEX" val="59"/>
</p:tagLst>
</file>

<file path=ppt/tags/tag6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0"/>
  <p:tag name="KSO_WM_UNIT_LAYERLEVEL" val="1"/>
  <p:tag name="KSO_WM_TAG_VERSION" val="1.0"/>
  <p:tag name="KSO_WM_UNIT_TYPE" val="i"/>
  <p:tag name="KSO_WM_UNIT_INDEX" val="60"/>
</p:tagLst>
</file>

<file path=ppt/tags/tag6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1"/>
  <p:tag name="KSO_WM_UNIT_LAYERLEVEL" val="1"/>
  <p:tag name="KSO_WM_TAG_VERSION" val="1.0"/>
  <p:tag name="KSO_WM_UNIT_TYPE" val="i"/>
  <p:tag name="KSO_WM_UNIT_INDEX" val="61"/>
</p:tagLst>
</file>

<file path=ppt/tags/tag6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2"/>
  <p:tag name="KSO_WM_UNIT_LAYERLEVEL" val="1"/>
  <p:tag name="KSO_WM_TAG_VERSION" val="1.0"/>
  <p:tag name="KSO_WM_UNIT_TYPE" val="i"/>
  <p:tag name="KSO_WM_UNIT_INDEX" val="62"/>
</p:tagLst>
</file>

<file path=ppt/tags/tag6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3"/>
  <p:tag name="KSO_WM_UNIT_LAYERLEVEL" val="1"/>
  <p:tag name="KSO_WM_TAG_VERSION" val="1.0"/>
  <p:tag name="KSO_WM_UNIT_TYPE" val="i"/>
  <p:tag name="KSO_WM_UNIT_INDEX" val="63"/>
</p:tagLst>
</file>

<file path=ppt/tags/tag6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4"/>
  <p:tag name="KSO_WM_UNIT_LAYERLEVEL" val="1"/>
  <p:tag name="KSO_WM_TAG_VERSION" val="1.0"/>
  <p:tag name="KSO_WM_UNIT_TYPE" val="i"/>
  <p:tag name="KSO_WM_UNIT_INDEX" val="64"/>
</p:tagLst>
</file>

<file path=ppt/tags/tag6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5"/>
  <p:tag name="KSO_WM_UNIT_LAYERLEVEL" val="1"/>
  <p:tag name="KSO_WM_TAG_VERSION" val="1.0"/>
  <p:tag name="KSO_WM_UNIT_TYPE" val="i"/>
  <p:tag name="KSO_WM_UNIT_INDEX" val="65"/>
</p:tagLst>
</file>

<file path=ppt/tags/tag6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6"/>
  <p:tag name="KSO_WM_UNIT_LAYERLEVEL" val="1"/>
  <p:tag name="KSO_WM_TAG_VERSION" val="1.0"/>
  <p:tag name="KSO_WM_UNIT_TYPE" val="i"/>
  <p:tag name="KSO_WM_UNIT_INDEX" val="66"/>
</p:tagLst>
</file>

<file path=ppt/tags/tag6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7"/>
  <p:tag name="KSO_WM_UNIT_LAYERLEVEL" val="1"/>
  <p:tag name="KSO_WM_TAG_VERSION" val="1.0"/>
  <p:tag name="KSO_WM_UNIT_TYPE" val="i"/>
  <p:tag name="KSO_WM_UNIT_INDEX" val="67"/>
</p:tagLst>
</file>

<file path=ppt/tags/tag6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8"/>
  <p:tag name="KSO_WM_UNIT_LAYERLEVEL" val="1"/>
  <p:tag name="KSO_WM_TAG_VERSION" val="1.0"/>
  <p:tag name="KSO_WM_UNIT_TYPE" val="i"/>
  <p:tag name="KSO_WM_UNIT_INDEX" val="68"/>
</p:tagLst>
</file>

<file path=ppt/tags/tag6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9"/>
  <p:tag name="KSO_WM_UNIT_LAYERLEVEL" val="1"/>
  <p:tag name="KSO_WM_TAG_VERSION" val="1.0"/>
  <p:tag name="KSO_WM_UNIT_TYPE" val="i"/>
  <p:tag name="KSO_WM_UNIT_INDEX" val="69"/>
</p:tagLst>
</file>

<file path=ppt/tags/tag6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0"/>
  <p:tag name="KSO_WM_UNIT_LAYERLEVEL" val="1"/>
  <p:tag name="KSO_WM_TAG_VERSION" val="1.0"/>
  <p:tag name="KSO_WM_UNIT_TYPE" val="i"/>
  <p:tag name="KSO_WM_UNIT_INDEX" val="70"/>
</p:tagLst>
</file>

<file path=ppt/tags/tag6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1"/>
  <p:tag name="KSO_WM_UNIT_LAYERLEVEL" val="1"/>
  <p:tag name="KSO_WM_TAG_VERSION" val="1.0"/>
  <p:tag name="KSO_WM_UNIT_TYPE" val="i"/>
  <p:tag name="KSO_WM_UNIT_INDEX" val="71"/>
</p:tagLst>
</file>

<file path=ppt/tags/tag6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2"/>
  <p:tag name="KSO_WM_UNIT_LAYERLEVEL" val="1"/>
  <p:tag name="KSO_WM_TAG_VERSION" val="1.0"/>
  <p:tag name="KSO_WM_UNIT_TYPE" val="i"/>
  <p:tag name="KSO_WM_UNIT_INDEX" val="72"/>
</p:tagLst>
</file>

<file path=ppt/tags/tag6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3"/>
  <p:tag name="KSO_WM_UNIT_LAYERLEVEL" val="1"/>
  <p:tag name="KSO_WM_TAG_VERSION" val="1.0"/>
  <p:tag name="KSO_WM_UNIT_TYPE" val="i"/>
  <p:tag name="KSO_WM_UNIT_INDEX" val="73"/>
</p:tagLst>
</file>

<file path=ppt/tags/tag6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4"/>
  <p:tag name="KSO_WM_UNIT_LAYERLEVEL" val="1"/>
  <p:tag name="KSO_WM_TAG_VERSION" val="1.0"/>
  <p:tag name="KSO_WM_UNIT_TYPE" val="i"/>
  <p:tag name="KSO_WM_UNIT_INDEX" val="74"/>
</p:tagLst>
</file>

<file path=ppt/tags/tag6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5"/>
  <p:tag name="KSO_WM_UNIT_LAYERLEVEL" val="1"/>
  <p:tag name="KSO_WM_TAG_VERSION" val="1.0"/>
  <p:tag name="KSO_WM_UNIT_TYPE" val="i"/>
  <p:tag name="KSO_WM_UNIT_INDEX" val="75"/>
</p:tagLst>
</file>

<file path=ppt/tags/tag6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6"/>
  <p:tag name="KSO_WM_UNIT_LAYERLEVEL" val="1"/>
  <p:tag name="KSO_WM_TAG_VERSION" val="1.0"/>
  <p:tag name="KSO_WM_UNIT_TYPE" val="i"/>
  <p:tag name="KSO_WM_UNIT_INDEX" val="76"/>
</p:tagLst>
</file>

<file path=ppt/tags/tag6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7"/>
  <p:tag name="KSO_WM_UNIT_LAYERLEVEL" val="1"/>
  <p:tag name="KSO_WM_TAG_VERSION" val="1.0"/>
  <p:tag name="KSO_WM_UNIT_TYPE" val="i"/>
  <p:tag name="KSO_WM_UNIT_INDEX" val="77"/>
</p:tagLst>
</file>

<file path=ppt/tags/tag6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8"/>
  <p:tag name="KSO_WM_UNIT_LAYERLEVEL" val="1"/>
  <p:tag name="KSO_WM_TAG_VERSION" val="1.0"/>
  <p:tag name="KSO_WM_UNIT_TYPE" val="i"/>
  <p:tag name="KSO_WM_UNIT_INDEX" val="78"/>
</p:tagLst>
</file>

<file path=ppt/tags/tag6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9"/>
  <p:tag name="KSO_WM_UNIT_LAYERLEVEL" val="1"/>
  <p:tag name="KSO_WM_TAG_VERSION" val="1.0"/>
  <p:tag name="KSO_WM_UNIT_TYPE" val="i"/>
  <p:tag name="KSO_WM_UNIT_INDEX" val="79"/>
</p:tagLst>
</file>

<file path=ppt/tags/tag6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0"/>
  <p:tag name="KSO_WM_UNIT_LAYERLEVEL" val="1"/>
  <p:tag name="KSO_WM_TAG_VERSION" val="1.0"/>
  <p:tag name="KSO_WM_UNIT_TYPE" val="i"/>
  <p:tag name="KSO_WM_UNIT_INDEX" val="80"/>
</p:tagLst>
</file>

<file path=ppt/tags/tag6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1"/>
  <p:tag name="KSO_WM_UNIT_LAYERLEVEL" val="1"/>
  <p:tag name="KSO_WM_TAG_VERSION" val="1.0"/>
  <p:tag name="KSO_WM_UNIT_TYPE" val="i"/>
  <p:tag name="KSO_WM_UNIT_INDEX" val="81"/>
</p:tagLst>
</file>

<file path=ppt/tags/tag6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2"/>
  <p:tag name="KSO_WM_UNIT_LAYERLEVEL" val="1"/>
  <p:tag name="KSO_WM_TAG_VERSION" val="1.0"/>
  <p:tag name="KSO_WM_UNIT_TYPE" val="i"/>
  <p:tag name="KSO_WM_UNIT_INDEX" val="82"/>
</p:tagLst>
</file>

<file path=ppt/tags/tag6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3"/>
  <p:tag name="KSO_WM_UNIT_LAYERLEVEL" val="1"/>
  <p:tag name="KSO_WM_TAG_VERSION" val="1.0"/>
  <p:tag name="KSO_WM_UNIT_TYPE" val="i"/>
  <p:tag name="KSO_WM_UNIT_INDEX" val="83"/>
</p:tagLst>
</file>

<file path=ppt/tags/tag6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4"/>
  <p:tag name="KSO_WM_UNIT_LAYERLEVEL" val="1"/>
  <p:tag name="KSO_WM_TAG_VERSION" val="1.0"/>
  <p:tag name="KSO_WM_UNIT_TYPE" val="i"/>
  <p:tag name="KSO_WM_UNIT_INDEX" val="84"/>
</p:tagLst>
</file>

<file path=ppt/tags/tag6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5"/>
  <p:tag name="KSO_WM_UNIT_LAYERLEVEL" val="1"/>
  <p:tag name="KSO_WM_TAG_VERSION" val="1.0"/>
  <p:tag name="KSO_WM_UNIT_TYPE" val="i"/>
  <p:tag name="KSO_WM_UNIT_INDEX" val="85"/>
</p:tagLst>
</file>

<file path=ppt/tags/tag6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6"/>
  <p:tag name="KSO_WM_UNIT_LAYERLEVEL" val="1"/>
  <p:tag name="KSO_WM_TAG_VERSION" val="1.0"/>
  <p:tag name="KSO_WM_UNIT_TYPE" val="i"/>
  <p:tag name="KSO_WM_UNIT_INDEX" val="86"/>
</p:tagLst>
</file>

<file path=ppt/tags/tag644.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645.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 name="KSO_WM_UNIT_CONTENT_GROUP_TYPE" val="contentchip"/>
</p:tagLst>
</file>

<file path=ppt/tags/tag6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TYPE" val="i"/>
  <p:tag name="KSO_WM_UNIT_INDEX" val="1"/>
</p:tagLst>
</file>

<file path=ppt/tags/tag6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TYPE" val="i"/>
  <p:tag name="KSO_WM_UNIT_INDEX" val="2"/>
</p:tagLst>
</file>

<file path=ppt/tags/tag6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
  <p:tag name="KSO_WM_UNIT_LAYERLEVEL" val="1"/>
  <p:tag name="KSO_WM_TAG_VERSION" val="1.0"/>
  <p:tag name="KSO_WM_UNIT_TYPE" val="i"/>
  <p:tag name="KSO_WM_UNIT_INDEX" val="3"/>
</p:tagLst>
</file>

<file path=ppt/tags/tag6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1.0"/>
  <p:tag name="KSO_WM_UNIT_TYPE" val="i"/>
  <p:tag name="KSO_WM_UNIT_INDEX" val="4"/>
</p:tagLst>
</file>

<file path=ppt/tags/tag6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5"/>
  <p:tag name="KSO_WM_UNIT_LAYERLEVEL" val="1"/>
  <p:tag name="KSO_WM_TAG_VERSION" val="1.0"/>
  <p:tag name="KSO_WM_UNIT_TYPE" val="i"/>
  <p:tag name="KSO_WM_UNIT_INDEX" val="5"/>
</p:tagLst>
</file>

<file path=ppt/tags/tag6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6"/>
  <p:tag name="KSO_WM_UNIT_LAYERLEVEL" val="1"/>
  <p:tag name="KSO_WM_TAG_VERSION" val="1.0"/>
  <p:tag name="KSO_WM_UNIT_TYPE" val="i"/>
  <p:tag name="KSO_WM_UNIT_INDEX" val="6"/>
</p:tagLst>
</file>

<file path=ppt/tags/tag6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7"/>
  <p:tag name="KSO_WM_UNIT_LAYERLEVEL" val="1"/>
  <p:tag name="KSO_WM_TAG_VERSION" val="1.0"/>
  <p:tag name="KSO_WM_UNIT_TYPE" val="i"/>
  <p:tag name="KSO_WM_UNIT_INDEX" val="7"/>
</p:tagLst>
</file>

<file path=ppt/tags/tag6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8"/>
  <p:tag name="KSO_WM_UNIT_LAYERLEVEL" val="1"/>
  <p:tag name="KSO_WM_TAG_VERSION" val="1.0"/>
  <p:tag name="KSO_WM_UNIT_TYPE" val="i"/>
  <p:tag name="KSO_WM_UNIT_INDEX" val="8"/>
</p:tagLst>
</file>

<file path=ppt/tags/tag6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9"/>
  <p:tag name="KSO_WM_UNIT_LAYERLEVEL" val="1"/>
  <p:tag name="KSO_WM_TAG_VERSION" val="1.0"/>
  <p:tag name="KSO_WM_UNIT_TYPE" val="i"/>
  <p:tag name="KSO_WM_UNIT_INDEX" val="9"/>
</p:tagLst>
</file>

<file path=ppt/tags/tag6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0"/>
  <p:tag name="KSO_WM_UNIT_LAYERLEVEL" val="1"/>
  <p:tag name="KSO_WM_TAG_VERSION" val="1.0"/>
  <p:tag name="KSO_WM_UNIT_TYPE" val="i"/>
  <p:tag name="KSO_WM_UNIT_INDEX" val="10"/>
</p:tagLst>
</file>

<file path=ppt/tags/tag6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1"/>
  <p:tag name="KSO_WM_UNIT_LAYERLEVEL" val="1"/>
  <p:tag name="KSO_WM_TAG_VERSION" val="1.0"/>
  <p:tag name="KSO_WM_UNIT_TYPE" val="i"/>
  <p:tag name="KSO_WM_UNIT_INDEX" val="11"/>
</p:tagLst>
</file>

<file path=ppt/tags/tag6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2"/>
  <p:tag name="KSO_WM_UNIT_LAYERLEVEL" val="1"/>
  <p:tag name="KSO_WM_TAG_VERSION" val="1.0"/>
  <p:tag name="KSO_WM_UNIT_TYPE" val="i"/>
  <p:tag name="KSO_WM_UNIT_INDEX" val="12"/>
</p:tagLst>
</file>

<file path=ppt/tags/tag6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3"/>
  <p:tag name="KSO_WM_UNIT_LAYERLEVEL" val="1"/>
  <p:tag name="KSO_WM_TAG_VERSION" val="1.0"/>
  <p:tag name="KSO_WM_UNIT_TYPE" val="i"/>
  <p:tag name="KSO_WM_UNIT_INDEX" val="13"/>
</p:tagLst>
</file>

<file path=ppt/tags/tag6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4"/>
  <p:tag name="KSO_WM_UNIT_LAYERLEVEL" val="1"/>
  <p:tag name="KSO_WM_TAG_VERSION" val="1.0"/>
  <p:tag name="KSO_WM_UNIT_TYPE" val="i"/>
  <p:tag name="KSO_WM_UNIT_INDEX" val="14"/>
</p:tagLst>
</file>

<file path=ppt/tags/tag6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5"/>
  <p:tag name="KSO_WM_UNIT_LAYERLEVEL" val="1"/>
  <p:tag name="KSO_WM_TAG_VERSION" val="1.0"/>
  <p:tag name="KSO_WM_UNIT_TYPE" val="i"/>
  <p:tag name="KSO_WM_UNIT_INDEX" val="15"/>
</p:tagLst>
</file>

<file path=ppt/tags/tag6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6"/>
  <p:tag name="KSO_WM_UNIT_LAYERLEVEL" val="1"/>
  <p:tag name="KSO_WM_TAG_VERSION" val="1.0"/>
  <p:tag name="KSO_WM_UNIT_TYPE" val="i"/>
  <p:tag name="KSO_WM_UNIT_INDEX" val="16"/>
</p:tagLst>
</file>

<file path=ppt/tags/tag6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7"/>
  <p:tag name="KSO_WM_UNIT_LAYERLEVEL" val="1"/>
  <p:tag name="KSO_WM_TAG_VERSION" val="1.0"/>
  <p:tag name="KSO_WM_UNIT_TYPE" val="i"/>
  <p:tag name="KSO_WM_UNIT_INDEX" val="17"/>
</p:tagLst>
</file>

<file path=ppt/tags/tag6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8"/>
  <p:tag name="KSO_WM_UNIT_LAYERLEVEL" val="1"/>
  <p:tag name="KSO_WM_TAG_VERSION" val="1.0"/>
  <p:tag name="KSO_WM_UNIT_TYPE" val="i"/>
  <p:tag name="KSO_WM_UNIT_INDEX" val="18"/>
</p:tagLst>
</file>

<file path=ppt/tags/tag6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9"/>
  <p:tag name="KSO_WM_UNIT_LAYERLEVEL" val="1"/>
  <p:tag name="KSO_WM_TAG_VERSION" val="1.0"/>
  <p:tag name="KSO_WM_UNIT_TYPE" val="i"/>
  <p:tag name="KSO_WM_UNIT_INDEX" val="19"/>
</p:tagLst>
</file>

<file path=ppt/tags/tag6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0"/>
  <p:tag name="KSO_WM_UNIT_LAYERLEVEL" val="1"/>
  <p:tag name="KSO_WM_TAG_VERSION" val="1.0"/>
  <p:tag name="KSO_WM_UNIT_TYPE" val="i"/>
  <p:tag name="KSO_WM_UNIT_INDEX" val="20"/>
</p:tagLst>
</file>

<file path=ppt/tags/tag6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1"/>
  <p:tag name="KSO_WM_UNIT_LAYERLEVEL" val="1"/>
  <p:tag name="KSO_WM_TAG_VERSION" val="1.0"/>
  <p:tag name="KSO_WM_UNIT_TYPE" val="i"/>
  <p:tag name="KSO_WM_UNIT_INDEX" val="21"/>
</p:tagLst>
</file>

<file path=ppt/tags/tag6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2"/>
  <p:tag name="KSO_WM_UNIT_LAYERLEVEL" val="1"/>
  <p:tag name="KSO_WM_TAG_VERSION" val="1.0"/>
  <p:tag name="KSO_WM_UNIT_TYPE" val="i"/>
  <p:tag name="KSO_WM_UNIT_INDEX" val="22"/>
</p:tagLst>
</file>

<file path=ppt/tags/tag6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3"/>
  <p:tag name="KSO_WM_UNIT_LAYERLEVEL" val="1"/>
  <p:tag name="KSO_WM_TAG_VERSION" val="1.0"/>
  <p:tag name="KSO_WM_UNIT_TYPE" val="i"/>
  <p:tag name="KSO_WM_UNIT_INDEX" val="23"/>
</p:tagLst>
</file>

<file path=ppt/tags/tag6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4"/>
  <p:tag name="KSO_WM_UNIT_LAYERLEVEL" val="1"/>
  <p:tag name="KSO_WM_TAG_VERSION" val="1.0"/>
  <p:tag name="KSO_WM_UNIT_TYPE" val="i"/>
  <p:tag name="KSO_WM_UNIT_INDEX" val="24"/>
</p:tagLst>
</file>

<file path=ppt/tags/tag6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5"/>
  <p:tag name="KSO_WM_UNIT_LAYERLEVEL" val="1"/>
  <p:tag name="KSO_WM_TAG_VERSION" val="1.0"/>
  <p:tag name="KSO_WM_UNIT_TYPE" val="i"/>
  <p:tag name="KSO_WM_UNIT_INDEX" val="25"/>
</p:tagLst>
</file>

<file path=ppt/tags/tag6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6"/>
  <p:tag name="KSO_WM_UNIT_LAYERLEVEL" val="1"/>
  <p:tag name="KSO_WM_TAG_VERSION" val="1.0"/>
  <p:tag name="KSO_WM_UNIT_TYPE" val="i"/>
  <p:tag name="KSO_WM_UNIT_INDEX" val="26"/>
</p:tagLst>
</file>

<file path=ppt/tags/tag6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7"/>
  <p:tag name="KSO_WM_UNIT_LAYERLEVEL" val="1"/>
  <p:tag name="KSO_WM_TAG_VERSION" val="1.0"/>
  <p:tag name="KSO_WM_UNIT_TYPE" val="i"/>
  <p:tag name="KSO_WM_UNIT_INDEX" val="27"/>
</p:tagLst>
</file>

<file path=ppt/tags/tag6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8"/>
  <p:tag name="KSO_WM_UNIT_LAYERLEVEL" val="1"/>
  <p:tag name="KSO_WM_TAG_VERSION" val="1.0"/>
  <p:tag name="KSO_WM_UNIT_TYPE" val="i"/>
  <p:tag name="KSO_WM_UNIT_INDEX" val="28"/>
</p:tagLst>
</file>

<file path=ppt/tags/tag6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9"/>
  <p:tag name="KSO_WM_UNIT_LAYERLEVEL" val="1"/>
  <p:tag name="KSO_WM_TAG_VERSION" val="1.0"/>
  <p:tag name="KSO_WM_UNIT_TYPE" val="i"/>
  <p:tag name="KSO_WM_UNIT_INDEX" val="29"/>
</p:tagLst>
</file>

<file path=ppt/tags/tag6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0"/>
  <p:tag name="KSO_WM_UNIT_LAYERLEVEL" val="1"/>
  <p:tag name="KSO_WM_TAG_VERSION" val="1.0"/>
  <p:tag name="KSO_WM_UNIT_TYPE" val="i"/>
  <p:tag name="KSO_WM_UNIT_INDEX" val="30"/>
</p:tagLst>
</file>

<file path=ppt/tags/tag6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1"/>
  <p:tag name="KSO_WM_UNIT_LAYERLEVEL" val="1"/>
  <p:tag name="KSO_WM_TAG_VERSION" val="1.0"/>
  <p:tag name="KSO_WM_UNIT_TYPE" val="i"/>
  <p:tag name="KSO_WM_UNIT_INDEX" val="31"/>
</p:tagLst>
</file>

<file path=ppt/tags/tag6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2"/>
  <p:tag name="KSO_WM_UNIT_LAYERLEVEL" val="1"/>
  <p:tag name="KSO_WM_TAG_VERSION" val="1.0"/>
  <p:tag name="KSO_WM_UNIT_TYPE" val="i"/>
  <p:tag name="KSO_WM_UNIT_INDEX" val="32"/>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3"/>
  <p:tag name="KSO_WM_UNIT_LAYERLEVEL" val="1"/>
  <p:tag name="KSO_WM_TAG_VERSION" val="1.0"/>
  <p:tag name="KSO_WM_UNIT_TYPE" val="i"/>
  <p:tag name="KSO_WM_UNIT_INDEX" val="33"/>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4"/>
  <p:tag name="KSO_WM_UNIT_LAYERLEVEL" val="1"/>
  <p:tag name="KSO_WM_TAG_VERSION" val="1.0"/>
  <p:tag name="KSO_WM_UNIT_TYPE" val="i"/>
  <p:tag name="KSO_WM_UNIT_INDEX" val="34"/>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5"/>
  <p:tag name="KSO_WM_UNIT_LAYERLEVEL" val="1"/>
  <p:tag name="KSO_WM_TAG_VERSION" val="1.0"/>
  <p:tag name="KSO_WM_UNIT_TYPE" val="i"/>
  <p:tag name="KSO_WM_UNIT_INDEX" val="35"/>
</p:tagLst>
</file>

<file path=ppt/tags/tag6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6"/>
  <p:tag name="KSO_WM_UNIT_LAYERLEVEL" val="1"/>
  <p:tag name="KSO_WM_TAG_VERSION" val="1.0"/>
  <p:tag name="KSO_WM_UNIT_TYPE" val="i"/>
  <p:tag name="KSO_WM_UNIT_INDEX" val="36"/>
</p:tagLst>
</file>

<file path=ppt/tags/tag6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7"/>
  <p:tag name="KSO_WM_UNIT_LAYERLEVEL" val="1"/>
  <p:tag name="KSO_WM_TAG_VERSION" val="1.0"/>
  <p:tag name="KSO_WM_UNIT_TYPE" val="i"/>
  <p:tag name="KSO_WM_UNIT_INDEX" val="37"/>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8"/>
  <p:tag name="KSO_WM_UNIT_LAYERLEVEL" val="1"/>
  <p:tag name="KSO_WM_TAG_VERSION" val="1.0"/>
  <p:tag name="KSO_WM_UNIT_TYPE" val="i"/>
  <p:tag name="KSO_WM_UNIT_INDEX" val="38"/>
</p:tagLst>
</file>

<file path=ppt/tags/tag6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39"/>
  <p:tag name="KSO_WM_UNIT_LAYERLEVEL" val="1"/>
  <p:tag name="KSO_WM_TAG_VERSION" val="1.0"/>
  <p:tag name="KSO_WM_UNIT_TYPE" val="i"/>
  <p:tag name="KSO_WM_UNIT_INDEX" val="39"/>
</p:tagLst>
</file>

<file path=ppt/tags/tag6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0"/>
  <p:tag name="KSO_WM_UNIT_LAYERLEVEL" val="1"/>
  <p:tag name="KSO_WM_TAG_VERSION" val="1.0"/>
  <p:tag name="KSO_WM_UNIT_TYPE" val="i"/>
  <p:tag name="KSO_WM_UNIT_INDEX" val="40"/>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1"/>
  <p:tag name="KSO_WM_UNIT_LAYERLEVEL" val="1"/>
  <p:tag name="KSO_WM_TAG_VERSION" val="1.0"/>
  <p:tag name="KSO_WM_UNIT_TYPE" val="i"/>
  <p:tag name="KSO_WM_UNIT_INDEX" val="41"/>
</p:tagLst>
</file>

<file path=ppt/tags/tag6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2"/>
  <p:tag name="KSO_WM_UNIT_LAYERLEVEL" val="1"/>
  <p:tag name="KSO_WM_TAG_VERSION" val="1.0"/>
  <p:tag name="KSO_WM_UNIT_TYPE" val="i"/>
  <p:tag name="KSO_WM_UNIT_INDEX" val="42"/>
</p:tagLst>
</file>

<file path=ppt/tags/tag6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4.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a*1"/>
  <p:tag name="KSO_WM_UNIT_LAYERLEVEL" val="1"/>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896"/>
</p:tagLst>
</file>

<file path=ppt/tags/tag6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896"/>
</p:tagLst>
</file>

<file path=ppt/tags/tag69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896"/>
  <p:tag name="KSO_WM_SPECIAL_SOURCE" val="bdnull"/>
  <p:tag name="KSO_WM_TEMPLATE_THUMBS_INDEX" val="1、9"/>
</p:tagLst>
</file>

<file path=ppt/tags/tag697.xml><?xml version="1.0" encoding="utf-8"?>
<p:tagLst xmlns:p="http://schemas.openxmlformats.org/presentationml/2006/main">
  <p:tag name="KSO_WM_BEAUTIFY_FLAG" val="#wm#"/>
  <p:tag name="KSO_WM_UNIT_ISCONTENTSTITLE" val="0"/>
  <p:tag name="KSO_WM_UNIT_ISNUMDGMTITLE" val="0"/>
  <p:tag name="KSO_WM_UNIT_NOCLEAR" val="0"/>
  <p:tag name="KSO_WM_UNIT_VALUE" val="22"/>
  <p:tag name="KSO_WM_UNIT_HIGHLIGHT" val="0"/>
  <p:tag name="KSO_WM_UNIT_COMPATIBLE" val="0"/>
  <p:tag name="KSO_WM_UNIT_DIAGRAM_ISNUMVISUAL" val="0"/>
  <p:tag name="KSO_WM_UNIT_DIAGRAM_ISREFERUNIT" val="0"/>
  <p:tag name="KSO_WM_UNIT_TYPE" val="a"/>
  <p:tag name="KSO_WM_UNIT_INDEX" val="1"/>
  <p:tag name="KSO_WM_UNIT_ID" val="custom20230896_1*a*1"/>
  <p:tag name="KSO_WM_TEMPLATE_CATEGORY" val="custom"/>
  <p:tag name="KSO_WM_TEMPLATE_INDEX" val="20230896"/>
  <p:tag name="KSO_WM_UNIT_LAYERLEVEL" val="1"/>
  <p:tag name="KSO_WM_TAG_VERSION" val="1.0"/>
  <p:tag name="KSO_WM_UNIT_PRESET_TEXT" val="单击此处添加标题"/>
</p:tagLst>
</file>

<file path=ppt/tags/tag69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1*b*1"/>
  <p:tag name="KSO_WM_TEMPLATE_CATEGORY" val="custom"/>
  <p:tag name="KSO_WM_TEMPLATE_INDEX" val="20230896"/>
  <p:tag name="KSO_WM_UNIT_LAYERLEVEL" val="1"/>
  <p:tag name="KSO_WM_TAG_VERSION" val="1.0"/>
  <p:tag name="KSO_WM_BEAUTIFY_FLAG" val="#wm#"/>
  <p:tag name="KSO_WM_UNIT_PRESET_TEXT" val="WPS,a click to unlimited possibilities"/>
</p:tagLst>
</file>

<file path=ppt/tags/tag699.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1*f*1"/>
  <p:tag name="KSO_WM_TEMPLATE_CATEGORY" val="custom"/>
  <p:tag name="KSO_WM_TEMPLATE_INDEX" val="20230896"/>
  <p:tag name="KSO_WM_UNIT_LAYERLEVEL" val="1"/>
  <p:tag name="KSO_WM_TAG_VERSION" val="1.0"/>
  <p:tag name="KSO_WM_BEAUTIFY_FLAG" val="#wm#"/>
  <p:tag name="KSO_WM_UNIT_PRESET_TEXT" val="汇报人：WPS"/>
</p:tagLst>
</file>

<file path=ppt/tags/tag700.xml><?xml version="1.0" encoding="utf-8"?>
<p:tagLst xmlns:p="http://schemas.openxmlformats.org/presentationml/2006/main">
  <p:tag name="KSO_WM_SLIDE_ID" val="custom20230896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896"/>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82.8&quot;,&quot;top&quot;:&quot;111.1&quot;,&quot;width&quot;:&quot;593.8&quot;,&quot;height&quot;:&quot;288.05&quot;}"/>
</p:tagLst>
</file>

<file path=ppt/tags/tag701.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896_6*b*1"/>
  <p:tag name="KSO_WM_TEMPLATE_CATEGORY" val="custom"/>
  <p:tag name="KSO_WM_TEMPLATE_INDEX" val="20230896"/>
  <p:tag name="KSO_WM_UNIT_LAYERLEVEL" val="1"/>
  <p:tag name="KSO_WM_TAG_VERSION" val="1.0"/>
  <p:tag name="KSO_WM_BEAUTIFY_FLAG" val="#wm#"/>
  <p:tag name="KSO_WM_DIAGRAM_GROUP_CODE" val="l1-1"/>
  <p:tag name="KSO_WM_UNIT_PRESET_TEXT" val="CONTENTS"/>
</p:tagLst>
</file>

<file path=ppt/tags/tag702.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6*a*1"/>
  <p:tag name="KSO_WM_TEMPLATE_CATEGORY" val="custom"/>
  <p:tag name="KSO_WM_TEMPLATE_INDEX" val="20230896"/>
  <p:tag name="KSO_WM_UNIT_LAYERLEVEL" val="1"/>
  <p:tag name="KSO_WM_TAG_VERSION" val="1.0"/>
  <p:tag name="KSO_WM_BEAUTIFY_FLAG" val="#wm#"/>
  <p:tag name="KSO_WM_DIAGRAM_GROUP_CODE" val="l1-1"/>
  <p:tag name="KSO_WM_UNIT_PRESET_TEXT" val="目录"/>
</p:tagLst>
</file>

<file path=ppt/tags/tag7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1_1"/>
  <p:tag name="KSO_WM_DIAGRAM_VERSION" val="3"/>
  <p:tag name="KSO_WM_UNIT_VALUE" val="30"/>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1"/>
  <p:tag name="KSO_WM_TEMPLATE_CATEGORY" val="custom"/>
  <p:tag name="KSO_WM_TEMPLATE_INDEX" val="20230896"/>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1_3"/>
  <p:tag name="KSO_WM_TEMPLATE_CATEGORY" val="custom"/>
  <p:tag name="KSO_WM_TEMPLATE_INDEX" val="20230896"/>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896_6*l_h_i*1_1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2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1"/>
  <p:tag name="KSO_WM_TEMPLATE_CATEGORY" val="custom"/>
  <p:tag name="KSO_WM_TEMPLATE_INDEX" val="20230896"/>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2_3"/>
  <p:tag name="KSO_WM_TEMPLATE_CATEGORY" val="custom"/>
  <p:tag name="KSO_WM_TEMPLATE_INDEX" val="20230896"/>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896_6*l_h_i*1_2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3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1"/>
  <p:tag name="KSO_WM_TEMPLATE_CATEGORY" val="custom"/>
  <p:tag name="KSO_WM_TEMPLATE_INDEX" val="20230896"/>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3_3"/>
  <p:tag name="KSO_WM_TEMPLATE_CATEGORY" val="custom"/>
  <p:tag name="KSO_WM_TEMPLATE_INDEX" val="20230896"/>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896_6*l_h_i*1_3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4_1"/>
  <p:tag name="KSO_WM_DIAGRAM_VERSION" val="3"/>
  <p:tag name="KSO_WM_UNIT_PRESET_TEXT" val="添加目录项标题"/>
  <p:tag name="KSO_WM_DIAGRAM_COLOR_TRICK" val="1"/>
  <p:tag name="KSO_WM_DIAGRAM_COLOR_TEXT_CAN_REMOVE" val="n"/>
  <p:tag name="KSO_WM_UNIT_VALUE" val="30"/>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1"/>
  <p:tag name="KSO_WM_TEMPLATE_CATEGORY" val="custom"/>
  <p:tag name="KSO_WM_TEMPLATE_INDEX" val="20230896"/>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4_3"/>
  <p:tag name="KSO_WM_TEMPLATE_CATEGORY" val="custom"/>
  <p:tag name="KSO_WM_TEMPLATE_INDEX" val="20230896"/>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896_6*l_h_i*1_4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5_1"/>
  <p:tag name="KSO_WM_DIAGRAM_VERSION" val="3"/>
  <p:tag name="KSO_WM_UNIT_PRESET_TEXT" val="添加目录项标题"/>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1"/>
  <p:tag name="KSO_WM_TEMPLATE_CATEGORY" val="custom"/>
  <p:tag name="KSO_WM_TEMPLATE_INDEX" val="20230896"/>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5_3"/>
  <p:tag name="KSO_WM_TEMPLATE_CATEGORY" val="custom"/>
  <p:tag name="KSO_WM_TEMPLATE_INDEX" val="20230896"/>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896_6*l_h_i*1_5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896"/>
  <p:tag name="KSO_WM_UNIT_LAYERLEVEL" val="1_1_1"/>
  <p:tag name="KSO_WM_TAG_VERSION" val="1.0"/>
  <p:tag name="KSO_WM_BEAUTIFY_FLAG" val="#wm#"/>
  <p:tag name="KSO_WM_DIAGRAM_GROUP_CODE" val="l1-1"/>
  <p:tag name="KSO_WM_UNIT_TYPE" val="l_h_a"/>
  <p:tag name="KSO_WM_UNIT_ID" val="custom20230896_6*l_h_a*1_6_1"/>
  <p:tag name="KSO_WM_DIAGRAM_VERSION" val="3"/>
  <p:tag name="KSO_WM_UNIT_PRESET_TEXT" val="添加目录项标题"/>
  <p:tag name="KSO_WM_DIAGRAM_COLOR_TRICK" val="1"/>
  <p:tag name="KSO_WM_DIAGRAM_COLOR_TEXT_CAN_REMOVE" val="n"/>
  <p:tag name="KSO_WM_UNIT_VALUE" val="45"/>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6,&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1"/>
  <p:tag name="KSO_WM_TEMPLATE_CATEGORY" val="custom"/>
  <p:tag name="KSO_WM_TEMPLATE_INDEX" val="20230896"/>
  <p:tag name="KSO_WM_UNIT_LAYERLEVEL" val="1_1_1"/>
  <p:tag name="KSO_WM_TAG_VERSION" val="1.0"/>
  <p:tag name="KSO_WM_DIAGRAM_GROUP_CODE" val="l1-1"/>
  <p:tag name="KSO_WM_UNIT_TYPE" val="l_h_i"/>
  <p:tag name="KSO_WM_UNIT_INDEX" val="1_6_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800000011920929,&quot;colorType&quot;:1,&quot;foreColorIndex&quot;:7,&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896_6*l_h_i*1_6_3"/>
  <p:tag name="KSO_WM_TEMPLATE_CATEGORY" val="custom"/>
  <p:tag name="KSO_WM_TEMPLATE_INDEX" val="20230896"/>
  <p:tag name="KSO_WM_UNIT_LAYERLEVEL" val="1_1_1"/>
  <p:tag name="KSO_WM_TAG_VERSION" val="1.0"/>
  <p:tag name="KSO_WM_DIAGRAM_GROUP_CODE" val="l1-1"/>
  <p:tag name="KSO_WM_UNIT_TYPE" val="l_h_i"/>
  <p:tag name="KSO_WM_UNIT_INDEX" val="1_6_3"/>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gradient&quot;:[{&quot;brightness&quot;:0,&quot;colorType&quot;:1,&quot;foreColorIndex&quot;:6,&quot;pos&quot;:1,&quot;transparency&quot;:0},{&quot;brightness&quot;:0,&quot;colorType&quot;:1,&quot;foreColorIndex&quot;:5,&quot;pos&quot;:0,&quot;transparency&quot;:0}],&quot;type&quot;:3},&quot;glow&quot;:{&quot;colorType&quot;:0},&quot;line&quot;:{&quot;type&quot;:0},&quot;shadow&quot;:{&quot;brightness&quot;:-0.5,&quot;colorType&quot;:1,&quot;foreColorIndex&quot;:16,&quot;transparency&quot;:0.6800000071525574},&quot;threeD&quot;:{&quot;curvedSurface&quot;:{&quot;brightness&quot;:0,&quot;colorType&quot;:2,&quot;rgb&quot;:&quot;#000000&quot;},&quot;depth&quot;:{&quot;colorType&quot;:0}}},&quot;text&quot;:{&quot;fill&quot;:{&quot;gradient&quot;:[{&quot;brightness&quot;:0,&quot;colorType&quot;:2,&quot;pos&quot;:1,&quot;rgb&quot;:&quot;#f6a466&quot;,&quot;transparency&quot;:0},{&quot;brightness&quot;:0,&quot;colorType&quot;:2,&quot;pos&quot;:0,&quot;rgb&quot;:&quot;#cc6600&quot;,&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896_6*l_h_i*1_6_2"/>
  <p:tag name="KSO_WM_TEMPLATE_CATEGORY" val="custom"/>
  <p:tag name="KSO_WM_TEMPLATE_INDEX" val="20230896"/>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504.6,&quot;width&quot;:464.4499999999999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27.xml><?xml version="1.0" encoding="utf-8"?>
<p:tagLst xmlns:p="http://schemas.openxmlformats.org/presentationml/2006/main">
  <p:tag name="KSO_WM_SLIDE_ID" val="custom20230896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896"/>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7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2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One"/>
</p:tagLst>
</file>

<file path=ppt/tags/tag73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6_3*l_h_i*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6_3*l_h_a*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6_3*l_h_f*1_3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6_3*l_h_a*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5,&quot;colorType&quot;:1,&quot;foreColorIndex&quot;:5,&quot;pos&quot;:1,&quot;transparency&quot;:0},{&quot;brightness&quot;:0.800000011920929,&quot;colorType&quot;:1,&quot;foreColorIndex&quot;:5,&quot;pos&quot;:0,&quot;transparency&quot;:0},{&quot;brightness&quot;:0,&quot;colorType&quot;:1,&quot;foreColorIndex&quot;:5,&quot;pos&quot;:0.699999988079071,&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6_3*l_h_f*1_1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6_3*l_h_a*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6_3*l_h_f*1_2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6_3*l_h_i*1_4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quot;colorType&quot;:1,&quot;foreColorIndex&quot;:14,&quot;pos&quot;:0,&quot;transparency&quot;:0},{&quot;brightness&quot;:0.800000011920929,&quot;colorType&quot;:1,&quot;foreColorIndex&quot;:5,&quot;pos&quot;:0.800000011920929,&quot;transparency&quot;:0.66000002622604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6_3*l_h_a*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FILL_TYPE" val="3"/>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0.75,&quot;transparency&quot;:0}],&quot;type&quot;:3},&quot;glow&quot;:{&quot;colorType&quot;:0},&quot;line&quot;:{&quot;gradient&quot;:[{&quot;brightness&quot;:-0.25,&quot;colorType&quot;:1,&quot;foreColorIndex&quot;:5,&quot;pos&quot;:1,&quot;transparency&quot;:0.30000001192092896},{&quot;brightness&quot;:0.800000011920929,&quot;colorType&quot;:1,&quot;foreColorIndex&quot;:5,&quot;pos&quot;:0,&quot;transparency&quot;:0},{&quot;brightness&quot;:0,&quot;colorType&quot;:1,&quot;foreColorIndex&quot;:5,&quot;pos&quot;:0.699999988079071,&quot;transparency&quot;:0.30000001192092896}],&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6_3*l_h_f*1_4_1"/>
  <p:tag name="KSO_WM_TEMPLATE_CATEGORY" val="diagram"/>
  <p:tag name="KSO_WM_TEMPLATE_INDEX" val="2023167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智能图形项正文，文字是您思想的提炼，请尽量言简意赅"/>
  <p:tag name="KSO_WM_UNIT_TEXT_FILL_FORE_SCHEMECOLOR_INDEX" val="1"/>
  <p:tag name="KSO_WM_UNIT_TEXT_FILL_TYPE" val="1"/>
  <p:tag name="KSO_WM_DIAGRAM_MAX_ITEMCNT" val="6"/>
  <p:tag name="KSO_WM_DIAGRAM_MIN_ITEMCNT" val="2"/>
  <p:tag name="KSO_WM_DIAGRAM_VIRTUALLY_FRAME" val="{&quot;height&quot;:372.7607116699219,&quot;width&quot;:863.72204589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768.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wo"/>
</p:tagLst>
</file>

<file path=ppt/tags/tag769.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7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7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7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80957031,&quot;width&quot;:839.2339477539062}"/>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80957031,&quot;width&quot;:839.233947753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2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Three"/>
</p:tagLst>
</file>

<file path=ppt/tags/tag82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2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2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859.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our"/>
</p:tagLst>
</file>

<file path=ppt/tags/tag860.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367.9745788574219,&quot;width&quot;:863.4819946289062}"/>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67.9745788574219,&quot;width&quot;:863.4819946289062}"/>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67.9745788574219,&quot;width&quot;:863.4819946289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3134765625,&quot;width&quot;:859.95770263671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3134765625,&quot;width&quot;:859.9577026367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14.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Five"/>
</p:tagLst>
</file>

<file path=ppt/tags/tag915.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5,&quot;width&quot;:863.09991455078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5,&quot;width&quot;:863.0999145507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87.5941467285156,&quot;width&quot;:861.4825439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87.5941467285156,&quot;width&quot;:861.48254394531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000610351562,&quot;width&quot;:913.650024414062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1.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000610351562,&quot;width&quot;:913.65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7*a*1"/>
  <p:tag name="KSO_WM_TEMPLATE_CATEGORY" val="custom"/>
  <p:tag name="KSO_WM_TEMPLATE_INDEX" val="20230896"/>
  <p:tag name="KSO_WM_UNIT_LAYERLEVEL" val="1"/>
  <p:tag name="KSO_WM_TAG_VERSION" val="1.0"/>
  <p:tag name="KSO_WM_BEAUTIFY_FLAG" val="#wm#"/>
  <p:tag name="KSO_WM_UNIT_PRESET_TEXT" val="单击添加章节标题"/>
</p:tagLst>
</file>

<file path=ppt/tags/tag965.xml><?xml version="1.0" encoding="utf-8"?>
<p:tagLst xmlns:p="http://schemas.openxmlformats.org/presentationml/2006/main">
  <p:tag name="KSO_WM_UNIT_NOCLEAR" val="0"/>
  <p:tag name="KSO_WM_UNIT_VALUE" val="10"/>
  <p:tag name="KSO_WM_UNIT_HIGHLIGHT" val="0"/>
  <p:tag name="KSO_WM_UNIT_COMPATIBLE" val="1"/>
  <p:tag name="KSO_WM_UNIT_DIAGRAM_ISNUMVISUAL" val="0"/>
  <p:tag name="KSO_WM_UNIT_DIAGRAM_ISREFERUNIT" val="0"/>
  <p:tag name="KSO_WM_UNIT_TYPE" val="e"/>
  <p:tag name="KSO_WM_UNIT_INDEX" val="1"/>
  <p:tag name="KSO_WM_UNIT_ID" val="custom20230896_7*e*1"/>
  <p:tag name="KSO_WM_TEMPLATE_CATEGORY" val="custom"/>
  <p:tag name="KSO_WM_TEMPLATE_INDEX" val="20230896"/>
  <p:tag name="KSO_WM_UNIT_LAYERLEVEL" val="1"/>
  <p:tag name="KSO_WM_TAG_VERSION" val="1.0"/>
  <p:tag name="KSO_WM_BEAUTIFY_FLAG" val="#wm#"/>
  <p:tag name="KSO_WM_UNIT_PRESET_TEXT" val="Part Six"/>
</p:tagLst>
</file>

<file path=ppt/tags/tag966.xml><?xml version="1.0" encoding="utf-8"?>
<p:tagLst xmlns:p="http://schemas.openxmlformats.org/presentationml/2006/main">
  <p:tag name="KSO_WM_SLIDE_ID" val="custom202308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896"/>
  <p:tag name="KSO_WM_SLIDE_TYPE" val="sectionTitle"/>
  <p:tag name="KSO_WM_SLIDE_SUBTYPE" val="pureTxt"/>
  <p:tag name="KSO_WM_SLIDE_LAYOUT" val="a_e"/>
  <p:tag name="KSO_WM_SLIDE_LAYOUT_CNT" val="1_1"/>
  <p:tag name="KSO_WM_SPECIAL_SOURCE" val="bdnull"/>
  <p:tag name="KSO_WM_SLIDE_CONTENT_AREA" val="{&quot;left&quot;:&quot;37.35&quot;,&quot;top&quot;:&quot;126&quot;,&quot;width&quot;:&quot;593.8&quot;,&quot;height&quot;:&quot;288.05&quot;}"/>
</p:tagLst>
</file>

<file path=ppt/tags/tag9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752441406,&quot;width&quot;:862.9256591796875}"/>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752441406,&quot;width&quot;:862.92565917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1.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2.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3.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00122070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4.79998779296875,&quot;width&quot;:855.0528564453125}"/>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74.79998779296875,&quot;width&quot;:855.05285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499877929687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896_9*a*1"/>
  <p:tag name="KSO_WM_TEMPLATE_CATEGORY" val="custom"/>
  <p:tag name="KSO_WM_TEMPLATE_INDEX" val="20230896"/>
  <p:tag name="KSO_WM_UNIT_LAYERLEVEL" val="1"/>
  <p:tag name="KSO_WM_TAG_VERSION" val="1.0"/>
  <p:tag name="KSO_WM_BEAUTIFY_FLAG" val="#wm#"/>
  <p:tag name="KSO_WM_UNIT_PRESET_TEXT" val="感谢您的观看"/>
</p:tagLst>
</file>

<file path=ppt/tags/tag100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896_9*f*1"/>
  <p:tag name="KSO_WM_TEMPLATE_CATEGORY" val="custom"/>
  <p:tag name="KSO_WM_TEMPLATE_INDEX" val="20230896"/>
  <p:tag name="KSO_WM_UNIT_LAYERLEVEL" val="1"/>
  <p:tag name="KSO_WM_TAG_VERSION" val="1.0"/>
  <p:tag name="KSO_WM_BEAUTIFY_FLAG" val="#wm#"/>
  <p:tag name="KSO_WM_UNIT_PRESET_TEXT" val="汇报人：WPS"/>
</p:tagLst>
</file>

<file path=ppt/tags/tag1003.xml><?xml version="1.0" encoding="utf-8"?>
<p:tagLst xmlns:p="http://schemas.openxmlformats.org/presentationml/2006/main">
  <p:tag name="KSO_WM_SLIDE_ID" val="custom202308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896"/>
  <p:tag name="KSO_WM_SLIDE_TYPE" val="endPage"/>
  <p:tag name="KSO_WM_SLIDE_SUBTYPE" val="pureTxt"/>
  <p:tag name="KSO_WM_SLIDE_LAYOUT" val="a_f"/>
  <p:tag name="KSO_WM_SLIDE_LAYOUT_CNT" val="1_1"/>
  <p:tag name="KSO_WM_SPECIAL_SOURCE" val="bdnull"/>
  <p:tag name="KSO_WM_SLIDE_CONTENT_AREA" val="{&quot;left&quot;:&quot;82.8&quot;,&quot;top&quot;:&quot;111.1&quot;,&quot;width&quot;:&quot;593.8&quot;,&quot;height&quot;:&quot;288.0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19">
      <a:dk1>
        <a:srgbClr val="000000"/>
      </a:dk1>
      <a:lt1>
        <a:srgbClr val="FFFFFF"/>
      </a:lt1>
      <a:dk2>
        <a:srgbClr val="793E03"/>
      </a:dk2>
      <a:lt2>
        <a:srgbClr val="FDECE0"/>
      </a:lt2>
      <a:accent1>
        <a:srgbClr val="F37C07"/>
      </a:accent1>
      <a:accent2>
        <a:srgbClr val="F6A466"/>
      </a:accent2>
      <a:accent3>
        <a:srgbClr val="E47879"/>
      </a:accent3>
      <a:accent4>
        <a:srgbClr val="D27199"/>
      </a:accent4>
      <a:accent5>
        <a:srgbClr val="BF69B8"/>
      </a:accent5>
      <a:accent6>
        <a:srgbClr val="AD62D8"/>
      </a:accent6>
      <a:hlink>
        <a:srgbClr val="4472C4"/>
      </a:hlink>
      <a:folHlink>
        <a:srgbClr val="BFBFBF"/>
      </a:folHlink>
    </a:clrScheme>
    <a:fontScheme name="自定义 9">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MI 9</dc:creator>
  <dcterms:created xsi:type="dcterms:W3CDTF">2024-01-06T07:31:03Z</dcterms:created>
  <dcterms:modified xsi:type="dcterms:W3CDTF">2024-01-06T07:31:03Z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84a92408dacf4157bb720ef99fb7c0ab_21</vt:lpwstr>
  </property>
</Properties>
</file>