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444" r:id="rId1"/>
    <p:sldMasterId id="2147492481" r:id="rId2"/>
  </p:sldMasterIdLst>
  <p:notesMasterIdLst>
    <p:notesMasterId r:id="rId3"/>
  </p:notesMasterIdLst>
  <p:sldIdLst>
    <p:sldId id="4406" r:id="rId4"/>
    <p:sldId id="4411" r:id="rId5"/>
    <p:sldId id="4415" r:id="rId6"/>
    <p:sldId id="4418" r:id="rId7"/>
    <p:sldId id="4424" r:id="rId9"/>
    <p:sldId id="4427" r:id="rId10"/>
    <p:sldId id="4430" r:id="rId11"/>
    <p:sldId id="4433" r:id="rId12"/>
    <p:sldId id="4436" r:id="rId13"/>
    <p:sldId id="4442" r:id="rId15"/>
    <p:sldId id="4445" r:id="rId16"/>
    <p:sldId id="4448" r:id="rId17"/>
    <p:sldId id="4451" r:id="rId18"/>
    <p:sldId id="4454" r:id="rId19"/>
    <p:sldId id="4460" r:id="rId21"/>
    <p:sldId id="4463" r:id="rId22"/>
    <p:sldId id="4466" r:id="rId23"/>
    <p:sldId id="4469" r:id="rId24"/>
    <p:sldId id="4472" r:id="rId25"/>
    <p:sldId id="4478" r:id="rId27"/>
    <p:sldId id="4481" r:id="rId28"/>
    <p:sldId id="4484" r:id="rId29"/>
    <p:sldId id="4487" r:id="rId30"/>
    <p:sldId id="449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45" r:id="rId1"/>
    <p:sldLayoutId id="2147492446" r:id="rId2"/>
    <p:sldLayoutId id="2147492447" r:id="rId3"/>
    <p:sldLayoutId id="2147492448" r:id="rId4"/>
    <p:sldLayoutId id="2147492449" r:id="rId5"/>
    <p:sldLayoutId id="2147492450" r:id="rId6"/>
    <p:sldLayoutId id="2147492451" r:id="rId7"/>
    <p:sldLayoutId id="2147492452" r:id="rId8"/>
    <p:sldLayoutId id="2147492453" r:id="rId9"/>
    <p:sldLayoutId id="2147492454" r:id="rId10"/>
    <p:sldLayoutId id="21474924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482" r:id="rId1"/>
    <p:sldLayoutId id="2147492483" r:id="rId2"/>
    <p:sldLayoutId id="2147492484" r:id="rId3"/>
    <p:sldLayoutId id="2147492485" r:id="rId4"/>
    <p:sldLayoutId id="2147492486" r:id="rId5"/>
    <p:sldLayoutId id="2147492487" r:id="rId6"/>
    <p:sldLayoutId id="2147492488" r:id="rId7"/>
    <p:sldLayoutId id="2147492489" r:id="rId8"/>
    <p:sldLayoutId id="2147492490" r:id="rId9"/>
    <p:sldLayoutId id="2147492491" r:id="rId10"/>
    <p:sldLayoutId id="214749249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tags" Target="../tags/tag125.xml"/><Relationship Id="rId14" Type="http://schemas.openxmlformats.org/officeDocument/2006/relationships/tags" Target="../tags/tag126.xml"/><Relationship Id="rId15" Type="http://schemas.openxmlformats.org/officeDocument/2006/relationships/tags" Target="../tags/tag127.xml"/><Relationship Id="rId16" Type="http://schemas.openxmlformats.org/officeDocument/2006/relationships/tags" Target="../tags/tag128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广告行业2024工作总结及工作展望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广告行业2024工作总结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广告行业2024工作亮点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广告行业未来展望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广告行业未来工作重点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广告行业2024工作总结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广告行业概述</a:t>
            </a:r>
            <a:endParaRPr altLang="en-US" lang="zh-CN"/>
          </a:p>
        </p:txBody>
      </p:sp>
      <p:sp>
        <p:nvSpPr>
          <p:cNvPr id="10489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广告行业的产业链结构和主要参与者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广告行业的定义、分类和发展历程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广告行业的市场规模和增长趋势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广告行业在经济发展中的作用和影响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2024年广告行业趋势</a:t>
            </a:r>
            <a:endParaRPr altLang="en-US" lang="zh-CN"/>
          </a:p>
        </p:txBody>
      </p:sp>
      <p:sp>
        <p:nvSpPr>
          <p:cNvPr id="104903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7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个性化与定制化趋势：随着大数据和人工智能技术的不断发展，广告行业开始注重个性化与定制化的趋势。广告主可以根据消费者的兴趣和需求，提供更加精准的广告投放和营销策略。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4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跨界合作与创新：广告行业与其他行业的跨界合作和创新成为新的趋势。广告主可以与其他品牌、媒体、艺术家等合作，创造出更加有趣、有创意的广告作品，吸引消费者的关注和兴趣。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1700" lang="zh-CN">
                <a:latin typeface="+mn-ea"/>
                <a:ea typeface="+mn-ea"/>
              </a:rPr>
              <a:t>数字化转型加速：随着互联网技术的不断发展，广告行业正经历着数字化转型的过程，越来越多的广告主开始采用数字化手段进行广告投放和营销。</a:t>
            </a:r>
            <a:endParaRPr altLang="en-US" dirty="0" sz="1700" lang="zh-CN">
              <a:latin typeface="+mn-ea"/>
              <a:ea typeface="+mn-ea"/>
            </a:endParaRPr>
          </a:p>
        </p:txBody>
      </p:sp>
      <p:sp>
        <p:nvSpPr>
          <p:cNvPr id="104905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7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内容营销崛起：随着消费者对广告的认知度和信任度的提高，内容营销逐渐成为广告行业的主流趋势。广告主开始注重与消费者之间的互动和沟通，通过有价值的内容吸引消费者的关注和兴趣。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广告行业主要成就</a:t>
            </a:r>
            <a:endParaRPr altLang="en-US" lang="zh-CN"/>
          </a:p>
        </p:txBody>
      </p:sp>
      <p:sp>
        <p:nvSpPr>
          <p:cNvPr id="104908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广告行业规模持续增长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广告投放渠道多样化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广告效果评估体系不断完善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广告行业对经济社会的影响力不断提升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广告行业面临挑战</a:t>
            </a:r>
            <a:endParaRPr altLang="en-US" lang="zh-CN"/>
          </a:p>
        </p:txBody>
      </p:sp>
      <p:sp>
        <p:nvSpPr>
          <p:cNvPr id="10491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市场竞争激烈：广告行业的竞争日益激烈，需要不断创新以保持竞争力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消费者需求变化：消费者需求不断变化，广告行业需要紧跟时代潮流，满足消费者需求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技术变革：随着互联网技术的发展，广告行业需要不断适应新技术，提高广告效果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法律法规限制：广告行业需要遵守相关法律法规，避免违规行为带来的损失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广告行业2024工作亮点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创新广告形式和内容</a:t>
            </a:r>
            <a:endParaRPr altLang="en-US" lang="zh-CN"/>
          </a:p>
        </p:txBody>
      </p:sp>
      <p:sp>
        <p:nvSpPr>
          <p:cNvPr id="10492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社交媒体广告：利用社交媒体平台，精准定位目标受众，提高广告效果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短视频广告：利用短视频平台，创作有趣、生动的广告内容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虚拟现实广告：利用虚拟现实技术，打造沉浸式广告体验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跨界合作广告：与其他行业进行跨界合作，创作出新颖、独特的广告内容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提升广告效果评估体系</a:t>
            </a:r>
            <a:endParaRPr altLang="en-US" lang="zh-CN"/>
          </a:p>
        </p:txBody>
      </p:sp>
      <p:sp>
        <p:nvSpPr>
          <p:cNvPr id="104930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建立科学的评估指标：包括曝光量、点击率、转化率等，全面衡量广告效果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引入第三方评估机构：客观公正地评估广告效果，提高评估结果的权威性和可信度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强化数据分析能力：通过对数据的深入挖掘和分析，找出广告投放的规律和趋势，为优化广告策略提供有力支持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推动广告效果评估标准化：制定行业标准，规范评估流程和方法，提高整个行业的评估水平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强化广告行业监管力度</a:t>
            </a:r>
            <a:endParaRPr altLang="en-US" lang="zh-CN"/>
          </a:p>
        </p:txBody>
      </p:sp>
      <p:sp>
        <p:nvSpPr>
          <p:cNvPr id="104936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出台相关政策法规，规范广告行业秩序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6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加强广告发布审核，确保广告内容真实合法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开展广告市场专项整治，打击虚假违法广告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建立广告行业信用体系，促进广告行业健康发展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推动广告行业数字化转型</a:t>
            </a:r>
            <a:endParaRPr altLang="en-US" lang="zh-CN"/>
          </a:p>
        </p:txBody>
      </p:sp>
      <p:sp>
        <p:nvSpPr>
          <p:cNvPr id="104941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数字化转型成为行业趋势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2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广告公司积极拥抱新技术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数字化转型提升广告效果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3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数字化转型助力品牌建设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广告行业未来展望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广告行业发展趋势预测</a:t>
            </a:r>
            <a:endParaRPr altLang="en-US" lang="zh-CN"/>
          </a:p>
        </p:txBody>
      </p:sp>
      <p:sp>
        <p:nvSpPr>
          <p:cNvPr id="104954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数字化转型：随着互联网技术的发展，广告行业将更加注重数字化转型，利用大数据、人工智能等技术提高广告投放效果和精准度。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多元化传播渠道：随着社交媒体、短视频等新兴传播渠道的兴起，广告行业将更加注重多元化传播渠道的拓展，满足不同受众的需求。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个性化定制服务：随着消费者需求的多样化，广告行业将更加注重个性化定制服务，根据不同客户的需求提供定制化的广告方案。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6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跨界合作与创新：广告行业将积极寻求与其他行业的跨界合作与创新，打破传统思维模式，为广告主提供更加新颖、有创意的广告方案。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广告行业未来挑战与机遇</a:t>
            </a:r>
            <a:endParaRPr altLang="en-US" lang="zh-CN"/>
          </a:p>
        </p:txBody>
      </p:sp>
      <p:sp>
        <p:nvSpPr>
          <p:cNvPr id="10495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挑战：技术变革、市场竞争、消费者需求变化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机遇：数字化转型、新商业模式、跨界合作与创新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应对策略：持续学习、关注市场动态、创新业务模式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未来趋势：个性化定制、虚拟现实与增强现实应用、社交媒体与短视频平台崛起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广告行业未来发展策略建议</a:t>
            </a:r>
            <a:endParaRPr altLang="en-US" lang="zh-CN"/>
          </a:p>
        </p:txBody>
      </p:sp>
      <p:sp>
        <p:nvSpPr>
          <p:cNvPr id="1049656" name="圆角矩形 3"/>
          <p:cNvSpPr/>
          <p:nvPr>
            <p:custDataLst>
              <p:tags r:id="rId1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圆角矩形 4"/>
          <p:cNvSpPr/>
          <p:nvPr>
            <p:custDataLst>
              <p:tags r:id="rId2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圆角矩形 5"/>
          <p:cNvSpPr/>
          <p:nvPr>
            <p:custDataLst>
              <p:tags r:id="rId3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圆角矩形 6"/>
          <p:cNvSpPr/>
          <p:nvPr>
            <p:custDataLst>
              <p:tags r:id="rId4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64" name="圆角矩形 11"/>
          <p:cNvSpPr/>
          <p:nvPr>
            <p:custDataLst>
              <p:tags r:id="rId5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圆角矩形 12"/>
          <p:cNvSpPr/>
          <p:nvPr>
            <p:custDataLst>
              <p:tags r:id="rId6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8" name="圆角矩形 9"/>
          <p:cNvSpPr/>
          <p:nvPr>
            <p:custDataLst>
              <p:tags r:id="rId7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10"/>
          <p:cNvSpPr/>
          <p:nvPr>
            <p:custDataLst>
              <p:tags r:id="rId8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72" name="圆角矩形 7"/>
          <p:cNvSpPr/>
          <p:nvPr>
            <p:custDataLst>
              <p:tags r:id="rId9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圆角矩形 8"/>
          <p:cNvSpPr/>
          <p:nvPr>
            <p:custDataLst>
              <p:tags r:id="rId10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6" name="文本框 14"/>
          <p:cNvSpPr txBox="1"/>
          <p:nvPr>
            <p:custDataLst>
              <p:tags r:id="rId11"/>
            </p:custDataLst>
          </p:nvPr>
        </p:nvSpPr>
        <p:spPr>
          <a:xfrm>
            <a:off x="1315483" y="546936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社会责任：注重广告的社会效应，传递正能量和价值观，促进社会和谐发展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78" name="文本框 15"/>
          <p:cNvSpPr txBox="1"/>
          <p:nvPr>
            <p:custDataLst>
              <p:tags r:id="rId12"/>
            </p:custDataLst>
          </p:nvPr>
        </p:nvSpPr>
        <p:spPr>
          <a:xfrm>
            <a:off x="1316126" y="347955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精准营销：通过用户画像、行为分析等方式，实现精准投放，提高广告转化率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80" name="文本框 16"/>
          <p:cNvSpPr txBox="1"/>
          <p:nvPr>
            <p:custDataLst>
              <p:tags r:id="rId13"/>
            </p:custDataLst>
          </p:nvPr>
        </p:nvSpPr>
        <p:spPr>
          <a:xfrm>
            <a:off x="1315483" y="447510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跨界合作：与其他行业进行合作，打破传统广告模式，创新广告形式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82" name="文本框 17"/>
          <p:cNvSpPr txBox="1"/>
          <p:nvPr>
            <p:custDataLst>
              <p:tags r:id="rId14"/>
            </p:custDataLst>
          </p:nvPr>
        </p:nvSpPr>
        <p:spPr>
          <a:xfrm>
            <a:off x="1316126" y="149040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数字化转型：利用大数据、人工智能等技术提升广告投放效果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684" name="文本框 18"/>
          <p:cNvSpPr txBox="1"/>
          <p:nvPr>
            <p:custDataLst>
              <p:tags r:id="rId15"/>
            </p:custDataLst>
          </p:nvPr>
        </p:nvSpPr>
        <p:spPr>
          <a:xfrm>
            <a:off x="1315483" y="248594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多元化发展：拓展广告形式，如短视频、直播等，满足用户多样化需求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广告行业未来技术创新方向</a:t>
            </a:r>
            <a:endParaRPr altLang="en-US" lang="zh-CN"/>
          </a:p>
        </p:txBody>
      </p:sp>
      <p:sp>
        <p:nvSpPr>
          <p:cNvPr id="104972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虚拟现实与增强现实：利用VR/AR技术为消费者提供沉浸式广告体验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区块链技术：通过区块链技术确保广告内容真实性和透明度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人工智能与大数据：利用AI和大数据技术提升广告精准度和效果评估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5G与物联网：结合5G和物联网技术，实现广告的跨平台、跨终端传播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广告行业未来工作重点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加强广告行业人才培养和引进</a:t>
            </a:r>
            <a:endParaRPr altLang="en-US" lang="zh-CN"/>
          </a:p>
        </p:txBody>
      </p:sp>
      <p:sp>
        <p:nvSpPr>
          <p:cNvPr id="10498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培养专业人才：通过高校教育、职业培训等方式，提高广告行业从业人员的专业素养和技能水平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引进优秀人才：积极引进具有国际视野、创新思维和丰富经验的广告行业精英，为行业发展注入新的活力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建立人才激励机制：通过设立奖励制度、提供晋升机会等方式，激发广告行业从业人员的积极性和创造力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加强人才交流与合作：鼓励广告行业从业人员之间的交流与合作，促进知识共享和经验传承，提高整个行业的水平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提升广告行业品牌价值和影响力</a:t>
            </a:r>
            <a:endParaRPr altLang="en-US" lang="zh-CN"/>
          </a:p>
        </p:txBody>
      </p:sp>
      <p:sp>
        <p:nvSpPr>
          <p:cNvPr id="10499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拓展广告渠道：通过多元化的渠道，如社交媒体、短视频等，扩大广告覆盖面和影响力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强化品牌建设：通过创意、内容、传播等手段提升品牌知名度和美誉度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创新广告形式：利用新技术、新媒体等手段，打造更具吸引力和互动性的广告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提升广告效果评估：通过数据分析和用户反馈，不断优化广告内容和形式，提高广告效果和用户满意度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推动广告行业与其他行业的融合发展</a:t>
            </a:r>
            <a:endParaRPr altLang="en-US" lang="zh-CN"/>
          </a:p>
        </p:txBody>
      </p:sp>
      <p:sp>
        <p:nvSpPr>
          <p:cNvPr id="104996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广告行业与科技行业的融合：利用先进技术提升广告效果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广告行业与电商行业的融合：打造线上线下一体化的营销模式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广告行业与金融行业的融合：创新金融广告服务，助力金融行业发展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广告行业与教育行业的融合：打造寓教于乐的广告内容，提升教育效果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强化广告行业社会责任和公益事业</a:t>
            </a:r>
            <a:endParaRPr altLang="en-US" lang="zh-CN"/>
          </a:p>
        </p:txBody>
      </p:sp>
      <p:sp>
        <p:nvSpPr>
          <p:cNvPr id="105002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社会责任：广告行业在传播信息的同时，应积极履行社会责任，关注社会热点问题，传递正能量和价值观。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公益事业：广告行业可以积极参与公益事业，通过广告宣传推广公益活动，提高公众的公益意识，促进社会和谐发展。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可持续发展：广告行业应关注可持续发展，推广环保、节能等理念，推动绿色广告的发展，为社会的可持续发展做出贡献。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跨界合作：广告行业可以与其他行业进行跨界合作，共同推动公益事业的发展，提高广告行业的整体形象和社会影响力。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08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1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2023-12-17T17:04:00Z</dcterms:created>
  <dcterms:modified xsi:type="dcterms:W3CDTF">2023-12-17T17:04:00Z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d8c3bd250f4040cbb828e8dd8ac7c1dc_21</vt:lpwstr>
  </property>
</Properties>
</file>