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03" r:id="rId1"/>
    <p:sldMasterId id="2147485240" r:id="rId2"/>
  </p:sldMasterIdLst>
  <p:notesMasterIdLst>
    <p:notesMasterId r:id="rId3"/>
  </p:notesMasterIdLst>
  <p:sldIdLst>
    <p:sldId id="991" r:id="rId4"/>
    <p:sldId id="996" r:id="rId5"/>
    <p:sldId id="1000" r:id="rId6"/>
    <p:sldId id="1003" r:id="rId7"/>
    <p:sldId id="1009" r:id="rId9"/>
    <p:sldId id="1012" r:id="rId10"/>
    <p:sldId id="1015" r:id="rId11"/>
    <p:sldId id="1018" r:id="rId12"/>
    <p:sldId id="1024" r:id="rId14"/>
    <p:sldId id="1027" r:id="rId15"/>
    <p:sldId id="1030" r:id="rId16"/>
    <p:sldId id="1033" r:id="rId17"/>
    <p:sldId id="1036" r:id="rId18"/>
    <p:sldId id="1042" r:id="rId20"/>
    <p:sldId id="1045" r:id="rId21"/>
    <p:sldId id="1048" r:id="rId22"/>
    <p:sldId id="1051" r:id="rId23"/>
    <p:sldId id="1057" r:id="rId25"/>
    <p:sldId id="1060" r:id="rId26"/>
    <p:sldId id="1063" r:id="rId27"/>
    <p:sldId id="1066" r:id="rId28"/>
    <p:sldId id="1069" r:id="rId29"/>
    <p:sldId id="1075" r:id="rId31"/>
    <p:sldId id="1078" r:id="rId32"/>
    <p:sldId id="108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04" r:id="rId1"/>
    <p:sldLayoutId id="2147485205" r:id="rId2"/>
    <p:sldLayoutId id="2147485206" r:id="rId3"/>
    <p:sldLayoutId id="2147485207" r:id="rId4"/>
    <p:sldLayoutId id="2147485208" r:id="rId5"/>
    <p:sldLayoutId id="2147485209" r:id="rId6"/>
    <p:sldLayoutId id="2147485210" r:id="rId7"/>
    <p:sldLayoutId id="2147485211" r:id="rId8"/>
    <p:sldLayoutId id="2147485212" r:id="rId9"/>
    <p:sldLayoutId id="2147485213" r:id="rId10"/>
    <p:sldLayoutId id="21474852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41" r:id="rId1"/>
    <p:sldLayoutId id="2147485242" r:id="rId2"/>
    <p:sldLayoutId id="2147485243" r:id="rId3"/>
    <p:sldLayoutId id="2147485244" r:id="rId4"/>
    <p:sldLayoutId id="2147485245" r:id="rId5"/>
    <p:sldLayoutId id="2147485246" r:id="rId6"/>
    <p:sldLayoutId id="2147485247" r:id="rId7"/>
    <p:sldLayoutId id="2147485248" r:id="rId8"/>
    <p:sldLayoutId id="2147485249" r:id="rId9"/>
    <p:sldLayoutId id="2147485250" r:id="rId10"/>
    <p:sldLayoutId id="21474852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tags" Target="../tags/tag746.xml"/><Relationship Id="rId14" Type="http://schemas.openxmlformats.org/officeDocument/2006/relationships/tags" Target="../tags/tag747.xml"/><Relationship Id="rId15" Type="http://schemas.openxmlformats.org/officeDocument/2006/relationships/tags" Target="../tags/tag748.xml"/><Relationship Id="rId16" Type="http://schemas.openxmlformats.org/officeDocument/2006/relationships/tags" Target="../tags/tag74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0.xml"/><Relationship Id="rId2" Type="http://schemas.openxmlformats.org/officeDocument/2006/relationships/tags" Target="../tags/tag751.xml"/><Relationship Id="rId3" Type="http://schemas.openxmlformats.org/officeDocument/2006/relationships/tags" Target="../tags/tag752.xml"/><Relationship Id="rId4" Type="http://schemas.openxmlformats.org/officeDocument/2006/relationships/tags" Target="../tags/tag753.xml"/><Relationship Id="rId5" Type="http://schemas.openxmlformats.org/officeDocument/2006/relationships/tags" Target="../tags/tag754.xml"/><Relationship Id="rId6" Type="http://schemas.openxmlformats.org/officeDocument/2006/relationships/tags" Target="../tags/tag755.xml"/><Relationship Id="rId7" Type="http://schemas.openxmlformats.org/officeDocument/2006/relationships/tags" Target="../tags/tag756.xml"/><Relationship Id="rId8" Type="http://schemas.openxmlformats.org/officeDocument/2006/relationships/tags" Target="../tags/tag757.xml"/><Relationship Id="rId9" Type="http://schemas.openxmlformats.org/officeDocument/2006/relationships/tags" Target="../tags/tag758.xml"/><Relationship Id="rId10" Type="http://schemas.openxmlformats.org/officeDocument/2006/relationships/tags" Target="../tags/tag759.xml"/><Relationship Id="rId11" Type="http://schemas.openxmlformats.org/officeDocument/2006/relationships/tags" Target="../tags/tag760.xml"/><Relationship Id="rId12" Type="http://schemas.openxmlformats.org/officeDocument/2006/relationships/tags" Target="../tags/tag76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2.xml"/><Relationship Id="rId2" Type="http://schemas.openxmlformats.org/officeDocument/2006/relationships/tags" Target="../tags/tag763.xml"/><Relationship Id="rId3" Type="http://schemas.openxmlformats.org/officeDocument/2006/relationships/tags" Target="../tags/tag76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5.xml"/><Relationship Id="rId2" Type="http://schemas.openxmlformats.org/officeDocument/2006/relationships/tags" Target="../tags/tag766.xml"/><Relationship Id="rId3" Type="http://schemas.openxmlformats.org/officeDocument/2006/relationships/tags" Target="../tags/tag767.xml"/><Relationship Id="rId4" Type="http://schemas.openxmlformats.org/officeDocument/2006/relationships/tags" Target="../tags/tag768.xml"/><Relationship Id="rId5" Type="http://schemas.openxmlformats.org/officeDocument/2006/relationships/tags" Target="../tags/tag769.xml"/><Relationship Id="rId6" Type="http://schemas.openxmlformats.org/officeDocument/2006/relationships/tags" Target="../tags/tag770.xml"/><Relationship Id="rId7" Type="http://schemas.openxmlformats.org/officeDocument/2006/relationships/tags" Target="../tags/tag771.xml"/><Relationship Id="rId8" Type="http://schemas.openxmlformats.org/officeDocument/2006/relationships/tags" Target="../tags/tag772.xml"/><Relationship Id="rId9" Type="http://schemas.openxmlformats.org/officeDocument/2006/relationships/tags" Target="../tags/tag773.xml"/><Relationship Id="rId10" Type="http://schemas.openxmlformats.org/officeDocument/2006/relationships/tags" Target="../tags/tag774.xml"/><Relationship Id="rId11" Type="http://schemas.openxmlformats.org/officeDocument/2006/relationships/tags" Target="../tags/tag775.xml"/><Relationship Id="rId12" Type="http://schemas.openxmlformats.org/officeDocument/2006/relationships/tags" Target="../tags/tag776.xml"/><Relationship Id="rId13" Type="http://schemas.openxmlformats.org/officeDocument/2006/relationships/tags" Target="../tags/tag777.xml"/><Relationship Id="rId14" Type="http://schemas.openxmlformats.org/officeDocument/2006/relationships/tags" Target="../tags/tag778.xml"/><Relationship Id="rId15" Type="http://schemas.openxmlformats.org/officeDocument/2006/relationships/tags" Target="../tags/tag779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0.xml"/><Relationship Id="rId2" Type="http://schemas.openxmlformats.org/officeDocument/2006/relationships/tags" Target="../tags/tag781.xml"/><Relationship Id="rId3" Type="http://schemas.openxmlformats.org/officeDocument/2006/relationships/tags" Target="../tags/tag782.xml"/><Relationship Id="rId4" Type="http://schemas.openxmlformats.org/officeDocument/2006/relationships/tags" Target="../tags/tag783.xml"/><Relationship Id="rId5" Type="http://schemas.openxmlformats.org/officeDocument/2006/relationships/tags" Target="../tags/tag784.xml"/><Relationship Id="rId6" Type="http://schemas.openxmlformats.org/officeDocument/2006/relationships/tags" Target="../tags/tag785.xml"/><Relationship Id="rId7" Type="http://schemas.openxmlformats.org/officeDocument/2006/relationships/tags" Target="../tags/tag786.xml"/><Relationship Id="rId8" Type="http://schemas.openxmlformats.org/officeDocument/2006/relationships/tags" Target="../tags/tag787.xml"/><Relationship Id="rId9" Type="http://schemas.openxmlformats.org/officeDocument/2006/relationships/tags" Target="../tags/tag788.xml"/><Relationship Id="rId10" Type="http://schemas.openxmlformats.org/officeDocument/2006/relationships/tags" Target="../tags/tag789.xml"/><Relationship Id="rId11" Type="http://schemas.openxmlformats.org/officeDocument/2006/relationships/tags" Target="../tags/tag790.xml"/><Relationship Id="rId12" Type="http://schemas.openxmlformats.org/officeDocument/2006/relationships/tags" Target="../tags/tag791.xml"/><Relationship Id="rId13" Type="http://schemas.openxmlformats.org/officeDocument/2006/relationships/tags" Target="../tags/tag792.xml"/><Relationship Id="rId14" Type="http://schemas.openxmlformats.org/officeDocument/2006/relationships/tags" Target="../tags/tag793.xml"/><Relationship Id="rId15" Type="http://schemas.openxmlformats.org/officeDocument/2006/relationships/tags" Target="../tags/tag794.xml"/><Relationship Id="rId16" Type="http://schemas.openxmlformats.org/officeDocument/2006/relationships/tags" Target="../tags/tag795.xml"/><Relationship Id="rId17" Type="http://schemas.openxmlformats.org/officeDocument/2006/relationships/tags" Target="../tags/tag796.xml"/><Relationship Id="rId18" Type="http://schemas.openxmlformats.org/officeDocument/2006/relationships/tags" Target="../tags/tag797.xml"/><Relationship Id="rId19" Type="http://schemas.openxmlformats.org/officeDocument/2006/relationships/tags" Target="../tags/tag798.xml"/><Relationship Id="rId20" Type="http://schemas.openxmlformats.org/officeDocument/2006/relationships/tags" Target="../tags/tag799.xml"/><Relationship Id="rId21" Type="http://schemas.openxmlformats.org/officeDocument/2006/relationships/tags" Target="../tags/tag800.xml"/><Relationship Id="rId22" Type="http://schemas.openxmlformats.org/officeDocument/2006/relationships/tags" Target="../tags/tag801.xml"/><Relationship Id="rId23" Type="http://schemas.openxmlformats.org/officeDocument/2006/relationships/tags" Target="../tags/tag802.xml"/><Relationship Id="rId24" Type="http://schemas.openxmlformats.org/officeDocument/2006/relationships/tags" Target="../tags/tag803.xml"/><Relationship Id="rId25" Type="http://schemas.openxmlformats.org/officeDocument/2006/relationships/tags" Target="../tags/tag804.xml"/><Relationship Id="rId26" Type="http://schemas.openxmlformats.org/officeDocument/2006/relationships/tags" Target="../tags/tag805.xml"/><Relationship Id="rId27" Type="http://schemas.openxmlformats.org/officeDocument/2006/relationships/tags" Target="../tags/tag806.xml"/><Relationship Id="rId28" Type="http://schemas.openxmlformats.org/officeDocument/2006/relationships/tags" Target="../tags/tag807.xml"/><Relationship Id="rId29" Type="http://schemas.openxmlformats.org/officeDocument/2006/relationships/tags" Target="../tags/tag808.xml"/><Relationship Id="rId30" Type="http://schemas.openxmlformats.org/officeDocument/2006/relationships/tags" Target="../tags/tag809.xml"/><Relationship Id="rId31" Type="http://schemas.openxmlformats.org/officeDocument/2006/relationships/tags" Target="../tags/tag810.xml"/><Relationship Id="rId32" Type="http://schemas.openxmlformats.org/officeDocument/2006/relationships/tags" Target="../tags/tag811.xml"/><Relationship Id="rId33" Type="http://schemas.openxmlformats.org/officeDocument/2006/relationships/tags" Target="../tags/tag812.xml"/><Relationship Id="rId34" Type="http://schemas.openxmlformats.org/officeDocument/2006/relationships/tags" Target="../tags/tag813.xml"/><Relationship Id="rId35" Type="http://schemas.openxmlformats.org/officeDocument/2006/relationships/tags" Target="../tags/tag814.xml"/><Relationship Id="rId36" Type="http://schemas.openxmlformats.org/officeDocument/2006/relationships/tags" Target="../tags/tag815.xml"/><Relationship Id="rId37" Type="http://schemas.openxmlformats.org/officeDocument/2006/relationships/tags" Target="../tags/tag816.xml"/><Relationship Id="rId38" Type="http://schemas.openxmlformats.org/officeDocument/2006/relationships/tags" Target="../tags/tag817.xml"/><Relationship Id="rId39" Type="http://schemas.openxmlformats.org/officeDocument/2006/relationships/tags" Target="../tags/tag818.xml"/><Relationship Id="rId40" Type="http://schemas.openxmlformats.org/officeDocument/2006/relationships/tags" Target="../tags/tag819.xml"/><Relationship Id="rId41" Type="http://schemas.openxmlformats.org/officeDocument/2006/relationships/tags" Target="../tags/tag820.xml"/><Relationship Id="rId42" Type="http://schemas.openxmlformats.org/officeDocument/2006/relationships/tags" Target="../tags/tag821.xml"/><Relationship Id="rId4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tags" Target="../tags/tag825.xml"/><Relationship Id="rId5" Type="http://schemas.openxmlformats.org/officeDocument/2006/relationships/tags" Target="../tags/tag826.xml"/><Relationship Id="rId6" Type="http://schemas.openxmlformats.org/officeDocument/2006/relationships/tags" Target="../tags/tag827.xml"/><Relationship Id="rId7" Type="http://schemas.openxmlformats.org/officeDocument/2006/relationships/tags" Target="../tags/tag828.xml"/><Relationship Id="rId8" Type="http://schemas.openxmlformats.org/officeDocument/2006/relationships/tags" Target="../tags/tag829.xml"/><Relationship Id="rId9" Type="http://schemas.openxmlformats.org/officeDocument/2006/relationships/tags" Target="../tags/tag830.xml"/><Relationship Id="rId10" Type="http://schemas.openxmlformats.org/officeDocument/2006/relationships/tags" Target="../tags/tag831.xml"/><Relationship Id="rId11" Type="http://schemas.openxmlformats.org/officeDocument/2006/relationships/tags" Target="../tags/tag832.xml"/><Relationship Id="rId12" Type="http://schemas.openxmlformats.org/officeDocument/2006/relationships/tags" Target="../tags/tag83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tags" Target="../tags/tag853.xml"/><Relationship Id="rId6" Type="http://schemas.openxmlformats.org/officeDocument/2006/relationships/tags" Target="../tags/tag854.xml"/><Relationship Id="rId7" Type="http://schemas.openxmlformats.org/officeDocument/2006/relationships/tags" Target="../tags/tag855.xml"/><Relationship Id="rId8" Type="http://schemas.openxmlformats.org/officeDocument/2006/relationships/tags" Target="../tags/tag856.xml"/><Relationship Id="rId9" Type="http://schemas.openxmlformats.org/officeDocument/2006/relationships/tags" Target="../tags/tag857.xml"/><Relationship Id="rId10" Type="http://schemas.openxmlformats.org/officeDocument/2006/relationships/tags" Target="../tags/tag858.xml"/><Relationship Id="rId11" Type="http://schemas.openxmlformats.org/officeDocument/2006/relationships/tags" Target="../tags/tag859.xml"/><Relationship Id="rId12" Type="http://schemas.openxmlformats.org/officeDocument/2006/relationships/tags" Target="../tags/tag860.xml"/><Relationship Id="rId13" Type="http://schemas.openxmlformats.org/officeDocument/2006/relationships/tags" Target="../tags/tag861.xml"/><Relationship Id="rId14" Type="http://schemas.openxmlformats.org/officeDocument/2006/relationships/tags" Target="../tags/tag862.xml"/><Relationship Id="rId15" Type="http://schemas.openxmlformats.org/officeDocument/2006/relationships/tags" Target="../tags/tag863.xml"/><Relationship Id="rId16" Type="http://schemas.openxmlformats.org/officeDocument/2006/relationships/tags" Target="../tags/tag864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tags" Target="../tags/tag885.xml"/><Relationship Id="rId10" Type="http://schemas.openxmlformats.org/officeDocument/2006/relationships/tags" Target="../tags/tag886.xml"/><Relationship Id="rId11" Type="http://schemas.openxmlformats.org/officeDocument/2006/relationships/tags" Target="../tags/tag887.xml"/><Relationship Id="rId12" Type="http://schemas.openxmlformats.org/officeDocument/2006/relationships/tags" Target="../tags/tag888.xml"/><Relationship Id="rId13" Type="http://schemas.openxmlformats.org/officeDocument/2006/relationships/tags" Target="../tags/tag889.xml"/><Relationship Id="rId14" Type="http://schemas.openxmlformats.org/officeDocument/2006/relationships/tags" Target="../tags/tag890.xml"/><Relationship Id="rId15" Type="http://schemas.openxmlformats.org/officeDocument/2006/relationships/tags" Target="../tags/tag891.xml"/><Relationship Id="rId16" Type="http://schemas.openxmlformats.org/officeDocument/2006/relationships/tags" Target="../tags/tag892.xml"/><Relationship Id="rId17" Type="http://schemas.openxmlformats.org/officeDocument/2006/relationships/tags" Target="../tags/tag893.xml"/><Relationship Id="rId18" Type="http://schemas.openxmlformats.org/officeDocument/2006/relationships/tags" Target="../tags/tag894.xml"/><Relationship Id="rId19" Type="http://schemas.openxmlformats.org/officeDocument/2006/relationships/tags" Target="../tags/tag895.xml"/><Relationship Id="rId20" Type="http://schemas.openxmlformats.org/officeDocument/2006/relationships/tags" Target="../tags/tag896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tags" Target="../tags/tag916.xml"/><Relationship Id="rId14" Type="http://schemas.openxmlformats.org/officeDocument/2006/relationships/tags" Target="../tags/tag917.xml"/><Relationship Id="rId15" Type="http://schemas.openxmlformats.org/officeDocument/2006/relationships/tags" Target="../tags/tag918.xml"/><Relationship Id="rId16" Type="http://schemas.openxmlformats.org/officeDocument/2006/relationships/tags" Target="../tags/tag919.xml"/><Relationship Id="rId17" Type="http://schemas.openxmlformats.org/officeDocument/2006/relationships/tags" Target="../tags/tag920.xml"/><Relationship Id="rId18" Type="http://schemas.openxmlformats.org/officeDocument/2006/relationships/tags" Target="../tags/tag921.xml"/><Relationship Id="rId19" Type="http://schemas.openxmlformats.org/officeDocument/2006/relationships/tags" Target="../tags/tag922.xml"/><Relationship Id="rId20" Type="http://schemas.openxmlformats.org/officeDocument/2006/relationships/tags" Target="../tags/tag923.xml"/><Relationship Id="rId21" Type="http://schemas.openxmlformats.org/officeDocument/2006/relationships/tags" Target="../tags/tag924.xml"/><Relationship Id="rId22" Type="http://schemas.openxmlformats.org/officeDocument/2006/relationships/tags" Target="../tags/tag925.xml"/><Relationship Id="rId23" Type="http://schemas.openxmlformats.org/officeDocument/2006/relationships/tags" Target="../tags/tag926.xml"/><Relationship Id="rId24" Type="http://schemas.openxmlformats.org/officeDocument/2006/relationships/tags" Target="../tags/tag927.xml"/><Relationship Id="rId25" Type="http://schemas.openxmlformats.org/officeDocument/2006/relationships/tags" Target="../tags/tag928.xml"/><Relationship Id="rId26" Type="http://schemas.openxmlformats.org/officeDocument/2006/relationships/tags" Target="../tags/tag929.xml"/><Relationship Id="rId27" Type="http://schemas.openxmlformats.org/officeDocument/2006/relationships/tags" Target="../tags/tag930.xml"/><Relationship Id="rId28" Type="http://schemas.openxmlformats.org/officeDocument/2006/relationships/tags" Target="../tags/tag931.xml"/><Relationship Id="rId29" Type="http://schemas.openxmlformats.org/officeDocument/2006/relationships/tags" Target="../tags/tag932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tags" Target="../tags/tag939.xml"/><Relationship Id="rId8" Type="http://schemas.openxmlformats.org/officeDocument/2006/relationships/tags" Target="../tags/tag940.xml"/><Relationship Id="rId9" Type="http://schemas.openxmlformats.org/officeDocument/2006/relationships/tags" Target="../tags/tag941.xml"/><Relationship Id="rId10" Type="http://schemas.openxmlformats.org/officeDocument/2006/relationships/tags" Target="../tags/tag942.xml"/><Relationship Id="rId11" Type="http://schemas.openxmlformats.org/officeDocument/2006/relationships/tags" Target="../tags/tag943.xml"/><Relationship Id="rId12" Type="http://schemas.openxmlformats.org/officeDocument/2006/relationships/tags" Target="../tags/tag94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tags" Target="../tags/tag957.xml"/><Relationship Id="rId14" Type="http://schemas.openxmlformats.org/officeDocument/2006/relationships/tags" Target="../tags/tag958.xml"/><Relationship Id="rId15" Type="http://schemas.openxmlformats.org/officeDocument/2006/relationships/tags" Target="../tags/tag959.xml"/><Relationship Id="rId16" Type="http://schemas.openxmlformats.org/officeDocument/2006/relationships/tags" Target="../tags/tag960.xml"/><Relationship Id="rId17" Type="http://schemas.openxmlformats.org/officeDocument/2006/relationships/tags" Target="../tags/tag961.xml"/><Relationship Id="rId18" Type="http://schemas.openxmlformats.org/officeDocument/2006/relationships/tags" Target="../tags/tag962.xml"/><Relationship Id="rId19" Type="http://schemas.openxmlformats.org/officeDocument/2006/relationships/tags" Target="../tags/tag963.xml"/><Relationship Id="rId20" Type="http://schemas.openxmlformats.org/officeDocument/2006/relationships/tags" Target="../tags/tag964.xml"/><Relationship Id="rId21" Type="http://schemas.openxmlformats.org/officeDocument/2006/relationships/tags" Target="../tags/tag965.xml"/><Relationship Id="rId22" Type="http://schemas.openxmlformats.org/officeDocument/2006/relationships/tags" Target="../tags/tag966.xml"/><Relationship Id="rId23" Type="http://schemas.openxmlformats.org/officeDocument/2006/relationships/tags" Target="../tags/tag967.xml"/><Relationship Id="rId24" Type="http://schemas.openxmlformats.org/officeDocument/2006/relationships/tags" Target="../tags/tag968.xml"/><Relationship Id="rId25" Type="http://schemas.openxmlformats.org/officeDocument/2006/relationships/tags" Target="../tags/tag969.xml"/><Relationship Id="rId26" Type="http://schemas.openxmlformats.org/officeDocument/2006/relationships/tags" Target="../tags/tag970.xml"/><Relationship Id="rId27" Type="http://schemas.openxmlformats.org/officeDocument/2006/relationships/tags" Target="../tags/tag971.xml"/><Relationship Id="rId28" Type="http://schemas.openxmlformats.org/officeDocument/2006/relationships/tags" Target="../tags/tag972.xml"/><Relationship Id="rId29" Type="http://schemas.openxmlformats.org/officeDocument/2006/relationships/tags" Target="../tags/tag973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74.xml"/><Relationship Id="rId2" Type="http://schemas.openxmlformats.org/officeDocument/2006/relationships/tags" Target="../tags/tag975.xml"/><Relationship Id="rId3" Type="http://schemas.openxmlformats.org/officeDocument/2006/relationships/tags" Target="../tags/tag97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77.xml"/><Relationship Id="rId2" Type="http://schemas.openxmlformats.org/officeDocument/2006/relationships/tags" Target="../tags/tag978.xml"/><Relationship Id="rId3" Type="http://schemas.openxmlformats.org/officeDocument/2006/relationships/tags" Target="../tags/tag979.xml"/><Relationship Id="rId4" Type="http://schemas.openxmlformats.org/officeDocument/2006/relationships/tags" Target="../tags/tag98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81.xml"/><Relationship Id="rId2" Type="http://schemas.openxmlformats.org/officeDocument/2006/relationships/tags" Target="../tags/tag982.xml"/><Relationship Id="rId3" Type="http://schemas.openxmlformats.org/officeDocument/2006/relationships/tags" Target="../tags/tag983.xml"/><Relationship Id="rId4" Type="http://schemas.openxmlformats.org/officeDocument/2006/relationships/tags" Target="../tags/tag984.xml"/><Relationship Id="rId5" Type="http://schemas.openxmlformats.org/officeDocument/2006/relationships/tags" Target="../tags/tag985.xml"/><Relationship Id="rId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86.xml"/><Relationship Id="rId2" Type="http://schemas.openxmlformats.org/officeDocument/2006/relationships/tags" Target="../tags/tag987.xml"/><Relationship Id="rId3" Type="http://schemas.openxmlformats.org/officeDocument/2006/relationships/tags" Target="../tags/tag9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市场营销行业工作总结及工作展望2024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市场营销行业的工作总结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市场营销行业的发展趋势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市场营销行业的工作展望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2500"/>
          </a:bodyPr>
          <a:p>
            <a:r>
              <a:rPr altLang="en-US" lang="zh-CN"/>
              <a:t>定义：市场营销行业是指通过一系列的市场研究、产品推广、销售策略等手段，帮助企业实现产品销售和品牌建设目标的行业。</a:t>
            </a:r>
            <a:endParaRPr altLang="en-US" lang="zh-CN"/>
          </a:p>
          <a:p>
            <a:r>
              <a:rPr altLang="en-US" lang="zh-CN"/>
              <a:t>特点：市场营销行业涉及面广，包括市场研究、产品推广、销售策略等多个方面；同时，市场营销行业也需要不断创新和变化，以适应不断变化的市场需求和竞争环境。  市场营销行业的定义和特点</a:t>
            </a:r>
            <a:endParaRPr altLang="en-US" lang="zh-CN"/>
          </a:p>
          <a:p>
            <a:pPr lvl="1"/>
            <a:r>
              <a:rPr altLang="en-US" lang="zh-CN"/>
              <a:t>市场营销行业的定义和特点</a:t>
            </a:r>
            <a:endParaRPr altLang="en-US" lang="zh-CN"/>
          </a:p>
          <a:p>
            <a:r>
              <a:rPr altLang="en-US" lang="zh-CN"/>
              <a:t>定义：市场营销行业是指通过市场研究、产品推广、销售策略等手段，帮助企业实现产品销售和品牌建设目标的行业。</a:t>
            </a:r>
            <a:endParaRPr altLang="en-US" lang="zh-CN"/>
          </a:p>
          <a:p>
            <a:r>
              <a:rPr altLang="en-US" lang="zh-CN"/>
              <a:t>特点：市场营销行业需要具备市场洞察力、创新思维、团队协作等多方面的能力；同时，市场营销行业也需要不断学习和更新知识，以适应不断变化的市场需求和竞争环境。  市场营销行业的定义和特点</a:t>
            </a:r>
            <a:endParaRPr altLang="en-US" lang="zh-CN"/>
          </a:p>
          <a:p>
            <a:pPr lvl="1"/>
            <a:r>
              <a:rPr altLang="en-US" lang="zh-CN"/>
              <a:t>市场营销行业的定义和特点</a:t>
            </a:r>
            <a:endParaRPr altLang="en-US" lang="zh-CN"/>
          </a:p>
          <a:p>
            <a:r>
              <a:rPr altLang="en-US" lang="zh-CN"/>
              <a:t>定义：市场营销行业是指通过市场研究、产品推广、销售策略等手段，帮助企业实现产品销售和品牌建设目标的行业。</a:t>
            </a:r>
            <a:endParaRPr altLang="en-US" lang="zh-CN"/>
          </a:p>
          <a:p>
            <a:r>
              <a:rPr altLang="en-US" lang="zh-CN"/>
              <a:t>特点：市场营销行业需要具备市场洞察力、创新思维、团队协作等多方面的能力；同时，市场营销行业也需要不断学习和更新知识，以适应不断变化的市场需求和竞争环境。  市场营销行业的定义和特点</a:t>
            </a:r>
            <a:endParaRPr altLang="en-US" lang="zh-CN"/>
          </a:p>
          <a:p>
            <a:pPr lvl="1"/>
            <a:r>
              <a:rPr altLang="en-US" lang="zh-CN"/>
              <a:t>市场营销行业的定义和特点</a:t>
            </a:r>
            <a:endParaRPr altLang="en-US" lang="zh-CN"/>
          </a:p>
          <a:p>
            <a:r>
              <a:rPr altLang="en-US" lang="zh-CN"/>
              <a:t>定义：市场营销行业是指通过市场研究、产品推广、销售策略等手段，帮助企业实现产品销售和品牌建设目标的行业。</a:t>
            </a:r>
            <a:endParaRPr altLang="en-US" lang="zh-CN"/>
          </a:p>
          <a:p>
            <a:r>
              <a:rPr altLang="en-US" lang="zh-CN"/>
              <a:t>特点：市场营销行业需要具备市场洞察力、创新思维、团队协作等多方面的能力；同时，市场营销行业也需要不断学习和更新知识，以适应不断变化的市场需求和竞争环境。</a:t>
            </a:r>
            <a:endParaRPr altLang="en-US" lang="zh-CN"/>
          </a:p>
        </p:txBody>
      </p:sp>
      <p:sp>
        <p:nvSpPr>
          <p:cNvPr id="1051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市场营销行业的定义和特点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市场营销行业的发展历程</a:t>
            </a:r>
            <a:endParaRPr altLang="en-US" lang="zh-CN"/>
          </a:p>
        </p:txBody>
      </p:sp>
      <p:sp>
        <p:nvSpPr>
          <p:cNvPr id="10520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市场营销行业的现状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市场营销行业的起源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市场营销行业的发展阶段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0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市场营销行业的未来趋势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市场营销行业的重要性和作用</a:t>
            </a:r>
            <a:endParaRPr altLang="en-US" lang="zh-CN"/>
          </a:p>
        </p:txBody>
      </p:sp>
      <p:sp>
        <p:nvSpPr>
          <p:cNvPr id="10523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市场营销行业是企业实现盈利的重要手段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市场营销行业是连接企业和消费者的桥梁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市场营销行业是企业竞争的重要领域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3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市场营销行业是企业战略的重要组成部分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市场营销行业的工作总结</a:t>
            </a:r>
            <a:endParaRPr altLang="en-US" lang="zh-CN"/>
          </a:p>
        </p:txBody>
      </p:sp>
      <p:sp>
        <p:nvSpPr>
          <p:cNvPr id="105266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市场营销行业的工作内容</a:t>
            </a:r>
            <a:endParaRPr altLang="en-US" lang="zh-CN"/>
          </a:p>
        </p:txBody>
      </p:sp>
      <p:sp>
        <p:nvSpPr>
          <p:cNvPr id="1053408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10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412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制定营销策略：根据市场需求和产品特点，制定相应的营销策略和计划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14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16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18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推广产品：通过各种渠道和方式，如广告、促销、公关等，推广公司的产品和服务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0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22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24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建立销售网络：与经销商、代理商等建立合作关系，拓展销售渠道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6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28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30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收集市场信息：通过市场调研和分析，了解市场需求、竞争态势和消费者行为等信息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2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434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436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客户服务：为客户提供优质的服务和售后支持，提高客户满意度和忠诚度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市场营销行业的工作成果</a:t>
            </a:r>
            <a:endParaRPr altLang="en-US" lang="zh-CN"/>
          </a:p>
        </p:txBody>
      </p:sp>
      <p:sp>
        <p:nvSpPr>
          <p:cNvPr id="1053724" name="矩形 26"/>
          <p:cNvSpPr/>
          <p:nvPr>
            <p:custDataLst>
              <p:tags r:id="rId1"/>
            </p:custDataLst>
          </p:nvPr>
        </p:nvSpPr>
        <p:spPr>
          <a:xfrm>
            <a:off x="608400" y="4838806"/>
            <a:ext cx="5387699" cy="1408999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26" name="矩形 32"/>
          <p:cNvSpPr/>
          <p:nvPr>
            <p:custDataLst>
              <p:tags r:id="rId2"/>
            </p:custDataLst>
          </p:nvPr>
        </p:nvSpPr>
        <p:spPr>
          <a:xfrm>
            <a:off x="793510" y="5286632"/>
            <a:ext cx="564872" cy="76970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28" name="矩形 34"/>
          <p:cNvSpPr/>
          <p:nvPr>
            <p:custDataLst>
              <p:tags r:id="rId3"/>
            </p:custDataLst>
          </p:nvPr>
        </p:nvSpPr>
        <p:spPr>
          <a:xfrm>
            <a:off x="734987" y="5242740"/>
            <a:ext cx="564872" cy="76970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30" name="文本框 36"/>
          <p:cNvSpPr txBox="1"/>
          <p:nvPr>
            <p:custDataLst>
              <p:tags r:id="rId4"/>
            </p:custDataLst>
          </p:nvPr>
        </p:nvSpPr>
        <p:spPr>
          <a:xfrm>
            <a:off x="735623" y="5409403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营销策略创新：不断尝试新的营销策略和技术，提高营销效果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32" name="三角形 33"/>
          <p:cNvSpPr/>
          <p:nvPr>
            <p:custDataLst>
              <p:tags r:id="rId5"/>
            </p:custDataLst>
          </p:nvPr>
        </p:nvSpPr>
        <p:spPr>
          <a:xfrm>
            <a:off x="5762219" y="6086231"/>
            <a:ext cx="111320" cy="96054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34" name="三角形 7"/>
          <p:cNvSpPr/>
          <p:nvPr>
            <p:custDataLst>
              <p:tags r:id="rId6"/>
            </p:custDataLst>
          </p:nvPr>
        </p:nvSpPr>
        <p:spPr>
          <a:xfrm>
            <a:off x="5720872" y="6063331"/>
            <a:ext cx="111320" cy="96054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36" name="文本框 60"/>
          <p:cNvSpPr txBox="1"/>
          <p:nvPr>
            <p:custDataLst>
              <p:tags r:id="rId7"/>
            </p:custDataLst>
          </p:nvPr>
        </p:nvSpPr>
        <p:spPr>
          <a:xfrm>
            <a:off x="628120" y="4803820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3738" name="矩形 3"/>
          <p:cNvSpPr/>
          <p:nvPr>
            <p:custDataLst>
              <p:tags r:id="rId8"/>
            </p:custDataLst>
          </p:nvPr>
        </p:nvSpPr>
        <p:spPr>
          <a:xfrm>
            <a:off x="6189690" y="4838806"/>
            <a:ext cx="5387699" cy="1408999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40" name="矩形 4"/>
          <p:cNvSpPr/>
          <p:nvPr>
            <p:custDataLst>
              <p:tags r:id="rId9"/>
            </p:custDataLst>
          </p:nvPr>
        </p:nvSpPr>
        <p:spPr>
          <a:xfrm>
            <a:off x="6374800" y="5286632"/>
            <a:ext cx="564872" cy="76970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42" name="矩形 5"/>
          <p:cNvSpPr/>
          <p:nvPr>
            <p:custDataLst>
              <p:tags r:id="rId10"/>
            </p:custDataLst>
          </p:nvPr>
        </p:nvSpPr>
        <p:spPr>
          <a:xfrm>
            <a:off x="6316277" y="5242740"/>
            <a:ext cx="564872" cy="76970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44" name="文本框 6"/>
          <p:cNvSpPr txBox="1"/>
          <p:nvPr>
            <p:custDataLst>
              <p:tags r:id="rId11"/>
            </p:custDataLst>
          </p:nvPr>
        </p:nvSpPr>
        <p:spPr>
          <a:xfrm>
            <a:off x="6316913" y="5409403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合作伙伴关系建立：与合作伙伴建立良好的合作关系，共同推动市场营销行业的发展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6" name="三角形 33"/>
          <p:cNvSpPr/>
          <p:nvPr>
            <p:custDataLst>
              <p:tags r:id="rId12"/>
            </p:custDataLst>
          </p:nvPr>
        </p:nvSpPr>
        <p:spPr>
          <a:xfrm>
            <a:off x="11342873" y="6086231"/>
            <a:ext cx="111320" cy="96054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48" name="三角形 7"/>
          <p:cNvSpPr/>
          <p:nvPr>
            <p:custDataLst>
              <p:tags r:id="rId13"/>
            </p:custDataLst>
          </p:nvPr>
        </p:nvSpPr>
        <p:spPr>
          <a:xfrm>
            <a:off x="11300889" y="6063331"/>
            <a:ext cx="111320" cy="96054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50" name="文本框 62"/>
          <p:cNvSpPr txBox="1"/>
          <p:nvPr>
            <p:custDataLst>
              <p:tags r:id="rId14"/>
            </p:custDataLst>
          </p:nvPr>
        </p:nvSpPr>
        <p:spPr>
          <a:xfrm>
            <a:off x="6209409" y="4803820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3752" name="矩形 39"/>
          <p:cNvSpPr/>
          <p:nvPr>
            <p:custDataLst>
              <p:tags r:id="rId15"/>
            </p:custDataLst>
          </p:nvPr>
        </p:nvSpPr>
        <p:spPr>
          <a:xfrm>
            <a:off x="608400" y="3183630"/>
            <a:ext cx="5387699" cy="1408999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54" name="矩形 42"/>
          <p:cNvSpPr/>
          <p:nvPr>
            <p:custDataLst>
              <p:tags r:id="rId16"/>
            </p:custDataLst>
          </p:nvPr>
        </p:nvSpPr>
        <p:spPr>
          <a:xfrm>
            <a:off x="793510" y="3631456"/>
            <a:ext cx="564872" cy="76970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56" name="矩形 43"/>
          <p:cNvSpPr/>
          <p:nvPr>
            <p:custDataLst>
              <p:tags r:id="rId17"/>
            </p:custDataLst>
          </p:nvPr>
        </p:nvSpPr>
        <p:spPr>
          <a:xfrm>
            <a:off x="734987" y="3588200"/>
            <a:ext cx="564872" cy="7697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58" name="文本框 13"/>
          <p:cNvSpPr txBox="1"/>
          <p:nvPr>
            <p:custDataLst>
              <p:tags r:id="rId18"/>
            </p:custDataLst>
          </p:nvPr>
        </p:nvSpPr>
        <p:spPr>
          <a:xfrm>
            <a:off x="735623" y="375422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客户满意度提高：通过优质的产品和服务，提高客户满意度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0" name="三角形 33"/>
          <p:cNvSpPr/>
          <p:nvPr>
            <p:custDataLst>
              <p:tags r:id="rId19"/>
            </p:custDataLst>
          </p:nvPr>
        </p:nvSpPr>
        <p:spPr>
          <a:xfrm>
            <a:off x="5762219" y="4431055"/>
            <a:ext cx="111320" cy="96054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62" name="三角形 7"/>
          <p:cNvSpPr/>
          <p:nvPr>
            <p:custDataLst>
              <p:tags r:id="rId20"/>
            </p:custDataLst>
          </p:nvPr>
        </p:nvSpPr>
        <p:spPr>
          <a:xfrm>
            <a:off x="5720872" y="4408155"/>
            <a:ext cx="111320" cy="96054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64" name="文本框 61"/>
          <p:cNvSpPr txBox="1"/>
          <p:nvPr>
            <p:custDataLst>
              <p:tags r:id="rId21"/>
            </p:custDataLst>
          </p:nvPr>
        </p:nvSpPr>
        <p:spPr>
          <a:xfrm>
            <a:off x="628120" y="3148643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3766" name="矩形 19"/>
          <p:cNvSpPr/>
          <p:nvPr>
            <p:custDataLst>
              <p:tags r:id="rId22"/>
            </p:custDataLst>
          </p:nvPr>
        </p:nvSpPr>
        <p:spPr>
          <a:xfrm>
            <a:off x="6189690" y="3183630"/>
            <a:ext cx="5387699" cy="1408999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68" name="矩形 20"/>
          <p:cNvSpPr/>
          <p:nvPr>
            <p:custDataLst>
              <p:tags r:id="rId23"/>
            </p:custDataLst>
          </p:nvPr>
        </p:nvSpPr>
        <p:spPr>
          <a:xfrm>
            <a:off x="6374164" y="3631456"/>
            <a:ext cx="564872" cy="76970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70" name="矩形 21"/>
          <p:cNvSpPr/>
          <p:nvPr>
            <p:custDataLst>
              <p:tags r:id="rId24"/>
            </p:custDataLst>
          </p:nvPr>
        </p:nvSpPr>
        <p:spPr>
          <a:xfrm>
            <a:off x="6316277" y="3588200"/>
            <a:ext cx="564872" cy="76970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72" name="文本框 22"/>
          <p:cNvSpPr txBox="1"/>
          <p:nvPr>
            <p:custDataLst>
              <p:tags r:id="rId25"/>
            </p:custDataLst>
          </p:nvPr>
        </p:nvSpPr>
        <p:spPr>
          <a:xfrm>
            <a:off x="6316913" y="3754227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团队建设与培训：通过团队建设和培训，提高员工的专业素质和团队协作能力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4" name="三角形 33"/>
          <p:cNvSpPr/>
          <p:nvPr>
            <p:custDataLst>
              <p:tags r:id="rId26"/>
            </p:custDataLst>
          </p:nvPr>
        </p:nvSpPr>
        <p:spPr>
          <a:xfrm>
            <a:off x="11342873" y="4431055"/>
            <a:ext cx="111320" cy="96054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76" name="三角形 7"/>
          <p:cNvSpPr/>
          <p:nvPr>
            <p:custDataLst>
              <p:tags r:id="rId27"/>
            </p:custDataLst>
          </p:nvPr>
        </p:nvSpPr>
        <p:spPr>
          <a:xfrm>
            <a:off x="11300889" y="4408155"/>
            <a:ext cx="111320" cy="96054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78" name="文本框 25"/>
          <p:cNvSpPr txBox="1"/>
          <p:nvPr>
            <p:custDataLst>
              <p:tags r:id="rId28"/>
            </p:custDataLst>
          </p:nvPr>
        </p:nvSpPr>
        <p:spPr>
          <a:xfrm>
            <a:off x="6209409" y="3148643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3780" name="矩形 28"/>
          <p:cNvSpPr/>
          <p:nvPr>
            <p:custDataLst>
              <p:tags r:id="rId29"/>
            </p:custDataLst>
          </p:nvPr>
        </p:nvSpPr>
        <p:spPr>
          <a:xfrm>
            <a:off x="608400" y="1527817"/>
            <a:ext cx="5387699" cy="1408999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82" name="矩形 29"/>
          <p:cNvSpPr/>
          <p:nvPr>
            <p:custDataLst>
              <p:tags r:id="rId30"/>
            </p:custDataLst>
          </p:nvPr>
        </p:nvSpPr>
        <p:spPr>
          <a:xfrm>
            <a:off x="793510" y="1976280"/>
            <a:ext cx="564872" cy="76970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84" name="矩形 30"/>
          <p:cNvSpPr/>
          <p:nvPr>
            <p:custDataLst>
              <p:tags r:id="rId31"/>
            </p:custDataLst>
          </p:nvPr>
        </p:nvSpPr>
        <p:spPr>
          <a:xfrm>
            <a:off x="734987" y="1932388"/>
            <a:ext cx="564872" cy="7697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86" name="文本框 31"/>
          <p:cNvSpPr txBox="1"/>
          <p:nvPr>
            <p:custDataLst>
              <p:tags r:id="rId32"/>
            </p:custDataLst>
          </p:nvPr>
        </p:nvSpPr>
        <p:spPr>
          <a:xfrm>
            <a:off x="735623" y="2099050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销售额增长：通过市场营销策略，实现销售额的快速增长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8" name="三角形 33"/>
          <p:cNvSpPr/>
          <p:nvPr>
            <p:custDataLst>
              <p:tags r:id="rId33"/>
            </p:custDataLst>
          </p:nvPr>
        </p:nvSpPr>
        <p:spPr>
          <a:xfrm>
            <a:off x="5762219" y="2775879"/>
            <a:ext cx="111320" cy="96054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90" name="三角形 7"/>
          <p:cNvSpPr/>
          <p:nvPr>
            <p:custDataLst>
              <p:tags r:id="rId34"/>
            </p:custDataLst>
          </p:nvPr>
        </p:nvSpPr>
        <p:spPr>
          <a:xfrm>
            <a:off x="5720872" y="2752979"/>
            <a:ext cx="111320" cy="96054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92" name="文本框 38"/>
          <p:cNvSpPr txBox="1"/>
          <p:nvPr>
            <p:custDataLst>
              <p:tags r:id="rId35"/>
            </p:custDataLst>
          </p:nvPr>
        </p:nvSpPr>
        <p:spPr>
          <a:xfrm>
            <a:off x="628120" y="149283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3794" name="矩形 41"/>
          <p:cNvSpPr/>
          <p:nvPr>
            <p:custDataLst>
              <p:tags r:id="rId36"/>
            </p:custDataLst>
          </p:nvPr>
        </p:nvSpPr>
        <p:spPr>
          <a:xfrm>
            <a:off x="6189690" y="1527817"/>
            <a:ext cx="5387699" cy="1408999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96" name="矩形 63"/>
          <p:cNvSpPr/>
          <p:nvPr>
            <p:custDataLst>
              <p:tags r:id="rId37"/>
            </p:custDataLst>
          </p:nvPr>
        </p:nvSpPr>
        <p:spPr>
          <a:xfrm>
            <a:off x="6374164" y="1976280"/>
            <a:ext cx="564872" cy="76970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798" name="矩形 64"/>
          <p:cNvSpPr/>
          <p:nvPr>
            <p:custDataLst>
              <p:tags r:id="rId38"/>
            </p:custDataLst>
          </p:nvPr>
        </p:nvSpPr>
        <p:spPr>
          <a:xfrm>
            <a:off x="6316277" y="1932388"/>
            <a:ext cx="564872" cy="7697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800" name="文本框 65"/>
          <p:cNvSpPr txBox="1"/>
          <p:nvPr>
            <p:custDataLst>
              <p:tags r:id="rId39"/>
            </p:custDataLst>
          </p:nvPr>
        </p:nvSpPr>
        <p:spPr>
          <a:xfrm>
            <a:off x="6316913" y="2099050"/>
            <a:ext cx="4984395" cy="7832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市场份额提升：通过市场推广，提高品牌知名度和市场份额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02" name="三角形 33"/>
          <p:cNvSpPr/>
          <p:nvPr>
            <p:custDataLst>
              <p:tags r:id="rId40"/>
            </p:custDataLst>
          </p:nvPr>
        </p:nvSpPr>
        <p:spPr>
          <a:xfrm>
            <a:off x="11342873" y="2775879"/>
            <a:ext cx="111320" cy="96054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804" name="三角形 7"/>
          <p:cNvSpPr/>
          <p:nvPr>
            <p:custDataLst>
              <p:tags r:id="rId41"/>
            </p:custDataLst>
          </p:nvPr>
        </p:nvSpPr>
        <p:spPr>
          <a:xfrm>
            <a:off x="11300889" y="2752979"/>
            <a:ext cx="111320" cy="96054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3806" name="文本框 68"/>
          <p:cNvSpPr txBox="1"/>
          <p:nvPr>
            <p:custDataLst>
              <p:tags r:id="rId42"/>
            </p:custDataLst>
          </p:nvPr>
        </p:nvSpPr>
        <p:spPr>
          <a:xfrm>
            <a:off x="6209409" y="1492831"/>
            <a:ext cx="782424" cy="648203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8333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市场营销行业的工作挑战与解决方案</a:t>
            </a:r>
            <a:endParaRPr altLang="en-US" lang="zh-CN"/>
          </a:p>
        </p:txBody>
      </p:sp>
      <p:sp>
        <p:nvSpPr>
          <p:cNvPr id="10540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0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1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挑战：营销成本不断上升，需要提高投入产出比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解决方案：采用数字化营销手段，提高营销效率和质量，同时加强成本控制和风险管理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挑战：市场竞争激烈，需要不断创新和改进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解决方案：加强市场调研，了解客户需求和竞争对手情况，制定针对性的营销策略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市场营销行业的工作经验与教训</a:t>
            </a:r>
            <a:endParaRPr altLang="en-US" lang="zh-CN"/>
          </a:p>
        </p:txBody>
      </p:sp>
      <p:sp>
        <p:nvSpPr>
          <p:cNvPr id="10544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4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未来展望：基于工作经验和教训，提出对市场营销行业未来发展的展望和建议，包括如何更好地适应市场变化、提高客户满意度、加强品牌建设等方面的建议。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总结：总结市场营销行业的工作经验与教训，强调在市场营销行业中不断学习和进步的重要性，以及如何将这些经验和教训应用到未来的工作中。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4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工作经验：通过实际案例分析，总结市场营销行业的工作经验，包括市场调研、目标客户定位、产品推广、销售策略等方面的经验。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44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教训：分享在市场营销行业中遇到的问题和教训，如市场变化、竞争对手分析、客户需求变化等方面的教训，以及如何应对这些问题的策略。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市场营销行业的发展趋势</a:t>
            </a:r>
            <a:endParaRPr altLang="en-US" lang="zh-CN"/>
          </a:p>
        </p:txBody>
      </p:sp>
      <p:sp>
        <p:nvSpPr>
          <p:cNvPr id="105471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市场营销行业的未来发展方向</a:t>
            </a:r>
            <a:endParaRPr altLang="en-US" lang="zh-CN"/>
          </a:p>
        </p:txBody>
      </p:sp>
      <p:sp>
        <p:nvSpPr>
          <p:cNvPr id="1055454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545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5458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460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数字化转型：随着互联网技术的发展，市场营销行业将更加注重数字化转型，利用大数据、人工智能等技术提高营销效率和效果。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5462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546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5466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468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个性化营销：消费者需求的多样化使得个性化营销成为趋势，企业将更加注重消费者数据的收集和分析，为每个消费者提供定制化的产品和服务。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5470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547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5474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476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社交媒体营销：社交媒体在当今社会中具有重要地位，市场营销行业将更加注重社交媒体营销，通过社交媒体平台与消费者互动，提高品牌知名度和美誉度。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55478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548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5482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5484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绿色营销：随着环保意识的提高，绿色营销将成为市场营销行业的重要趋势，企业将更加注重环保和可持续发展，推广绿色产品和服务。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市场营销行业的未来发展机遇</a:t>
            </a:r>
            <a:endParaRPr altLang="en-US" lang="zh-CN"/>
          </a:p>
        </p:txBody>
      </p:sp>
      <p:sp>
        <p:nvSpPr>
          <p:cNvPr id="10557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数字化转型：随着互联网技术的发展，市场营销行业将更加注重数字化转型，提高营销效率和精准度。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个性化营销：消费者需求的多样化使得个性化营销成为趋势，企业将更加注重消费者数据的收集和分析，提供定制化的产品和服务。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跨界合作：市场营销行业将与其他行业进行更多的跨界合作，如与科技、艺术、文化等领域合作，创造出更加丰富多彩的营销手段。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绿色营销：随着环保意识的提高，绿色营销将成为市场营销行业的重要趋势，企业将更加注重环保和社会责任。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市场营销行业的未来发展趋势预测</a:t>
            </a:r>
            <a:endParaRPr altLang="en-US" lang="zh-CN"/>
          </a:p>
        </p:txBody>
      </p:sp>
      <p:sp>
        <p:nvSpPr>
          <p:cNvPr id="1056082" name="Freeform 7"/>
          <p:cNvSpPr/>
          <p:nvPr>
            <p:custDataLst>
              <p:tags r:id="rId1"/>
            </p:custDataLst>
          </p:nvPr>
        </p:nvSpPr>
        <p:spPr bwMode="auto">
          <a:xfrm>
            <a:off x="1194525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084" name="矩形: 圆角 18"/>
          <p:cNvSpPr/>
          <p:nvPr>
            <p:custDataLst>
              <p:tags r:id="rId2"/>
            </p:custDataLst>
          </p:nvPr>
        </p:nvSpPr>
        <p:spPr bwMode="auto">
          <a:xfrm>
            <a:off x="807651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086" name="Freeform 6"/>
          <p:cNvSpPr/>
          <p:nvPr>
            <p:custDataLst>
              <p:tags r:id="rId3"/>
            </p:custDataLst>
          </p:nvPr>
        </p:nvSpPr>
        <p:spPr bwMode="auto">
          <a:xfrm>
            <a:off x="1292534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088" name="标题"/>
          <p:cNvSpPr txBox="1"/>
          <p:nvPr>
            <p:custDataLst>
              <p:tags r:id="rId4"/>
            </p:custDataLst>
          </p:nvPr>
        </p:nvSpPr>
        <p:spPr>
          <a:xfrm>
            <a:off x="1411820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090" name="正文"/>
          <p:cNvSpPr txBox="1"/>
          <p:nvPr>
            <p:custDataLst>
              <p:tags r:id="rId5"/>
            </p:custDataLst>
          </p:nvPr>
        </p:nvSpPr>
        <p:spPr>
          <a:xfrm>
            <a:off x="817323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数字化转型：随着互联网技术的发展，市场营销行业将更加注重数字化转型，利用大数据、人工智能等技术提高营销效率和效果。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092" name="Freeform 7"/>
          <p:cNvSpPr/>
          <p:nvPr>
            <p:custDataLst>
              <p:tags r:id="rId6"/>
            </p:custDataLst>
          </p:nvPr>
        </p:nvSpPr>
        <p:spPr bwMode="auto">
          <a:xfrm>
            <a:off x="3911673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094" name="矩形: 圆角 33"/>
          <p:cNvSpPr/>
          <p:nvPr>
            <p:custDataLst>
              <p:tags r:id="rId7"/>
            </p:custDataLst>
          </p:nvPr>
        </p:nvSpPr>
        <p:spPr bwMode="auto">
          <a:xfrm>
            <a:off x="3524154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096" name="Freeform 6"/>
          <p:cNvSpPr/>
          <p:nvPr>
            <p:custDataLst>
              <p:tags r:id="rId8"/>
            </p:custDataLst>
          </p:nvPr>
        </p:nvSpPr>
        <p:spPr bwMode="auto">
          <a:xfrm>
            <a:off x="4009037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098" name="标题"/>
          <p:cNvSpPr txBox="1"/>
          <p:nvPr>
            <p:custDataLst>
              <p:tags r:id="rId9"/>
            </p:custDataLst>
          </p:nvPr>
        </p:nvSpPr>
        <p:spPr>
          <a:xfrm>
            <a:off x="4128323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00" name="正文"/>
          <p:cNvSpPr txBox="1"/>
          <p:nvPr>
            <p:custDataLst>
              <p:tags r:id="rId10"/>
            </p:custDataLst>
          </p:nvPr>
        </p:nvSpPr>
        <p:spPr>
          <a:xfrm>
            <a:off x="3534471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个性化营销：消费者需求的多样化使得个性化营销成为趋势，企业将更加注重消费者数据的收集和分析，为每个消费者提供定制化的产品和服务。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102" name="Freeform 7"/>
          <p:cNvSpPr/>
          <p:nvPr>
            <p:custDataLst>
              <p:tags r:id="rId11"/>
            </p:custDataLst>
          </p:nvPr>
        </p:nvSpPr>
        <p:spPr bwMode="auto">
          <a:xfrm>
            <a:off x="6628176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104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1302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106" name="Freeform 6"/>
          <p:cNvSpPr/>
          <p:nvPr>
            <p:custDataLst>
              <p:tags r:id="rId13"/>
            </p:custDataLst>
          </p:nvPr>
        </p:nvSpPr>
        <p:spPr bwMode="auto">
          <a:xfrm>
            <a:off x="6725540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108" name="标题"/>
          <p:cNvSpPr txBox="1"/>
          <p:nvPr>
            <p:custDataLst>
              <p:tags r:id="rId14"/>
            </p:custDataLst>
          </p:nvPr>
        </p:nvSpPr>
        <p:spPr>
          <a:xfrm>
            <a:off x="6845471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10" name="正文"/>
          <p:cNvSpPr txBox="1"/>
          <p:nvPr>
            <p:custDataLst>
              <p:tags r:id="rId15"/>
            </p:custDataLst>
          </p:nvPr>
        </p:nvSpPr>
        <p:spPr>
          <a:xfrm>
            <a:off x="6250974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社交媒体营销：随着社交媒体的发展，社交媒体营销将成为市场营销的重要手段，企业将更加注重在社交媒体平台上与消费者的互动和沟通。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112" name="Freeform 7"/>
          <p:cNvSpPr/>
          <p:nvPr>
            <p:custDataLst>
              <p:tags r:id="rId16"/>
            </p:custDataLst>
          </p:nvPr>
        </p:nvSpPr>
        <p:spPr bwMode="auto">
          <a:xfrm>
            <a:off x="9344679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114" name="矩形: 圆角 52"/>
          <p:cNvSpPr/>
          <p:nvPr>
            <p:custDataLst>
              <p:tags r:id="rId17"/>
            </p:custDataLst>
          </p:nvPr>
        </p:nvSpPr>
        <p:spPr bwMode="auto">
          <a:xfrm>
            <a:off x="8957805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56116" name="Freeform 6"/>
          <p:cNvSpPr/>
          <p:nvPr>
            <p:custDataLst>
              <p:tags r:id="rId18"/>
            </p:custDataLst>
          </p:nvPr>
        </p:nvSpPr>
        <p:spPr bwMode="auto">
          <a:xfrm>
            <a:off x="9442688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118" name="标题"/>
          <p:cNvSpPr txBox="1"/>
          <p:nvPr>
            <p:custDataLst>
              <p:tags r:id="rId19"/>
            </p:custDataLst>
          </p:nvPr>
        </p:nvSpPr>
        <p:spPr>
          <a:xfrm>
            <a:off x="9561974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6120" name="正文"/>
          <p:cNvSpPr txBox="1"/>
          <p:nvPr>
            <p:custDataLst>
              <p:tags r:id="rId20"/>
            </p:custDataLst>
          </p:nvPr>
        </p:nvSpPr>
        <p:spPr>
          <a:xfrm>
            <a:off x="8967477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绿色营销：环保意识的提高使得绿色营销成为趋势，企业将更加注重环保和社会责任，推广绿色产品和品牌形象。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0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市场营销行业的工作展望</a:t>
            </a:r>
            <a:endParaRPr altLang="en-US" lang="zh-CN"/>
          </a:p>
        </p:txBody>
      </p:sp>
      <p:sp>
        <p:nvSpPr>
          <p:cNvPr id="105640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提高市场营销行业的专业水平</a:t>
            </a:r>
            <a:endParaRPr altLang="en-US" lang="zh-CN"/>
          </a:p>
        </p:txBody>
      </p:sp>
      <p:sp>
        <p:nvSpPr>
          <p:cNvPr id="10571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培养专业人才：加强市场营销专业教育，培养具备专业知识和技能的营销人才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提升数字化水平：利用大数据、人工智能等数字化技术，提高市场营销的精准度和效率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强化品牌建设：通过品牌推广、品牌营销等方式，提升企业品牌知名度和美誉度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1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拓展国际市场：加强与国际市场的交流与合作，拓展市场营销的国际视野和竞争力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加强市场营销行业的创新能力</a:t>
            </a:r>
            <a:endParaRPr altLang="en-US" lang="zh-CN"/>
          </a:p>
        </p:txBody>
      </p:sp>
      <p:sp>
        <p:nvSpPr>
          <p:cNvPr id="10574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4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4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4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培养创新思维：鼓励员工提出新想法、新策略，提高创新意识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关注消费者需求：深入了解消费者需求，不断优化产品和服务，提高市场竞争力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建立创新团队：组建一支具备创新能力的专业团队，推动行业创新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加大研发投入：增加市场营销方面的研发费用，推动技术进步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推动市场营销行业的数字化转型</a:t>
            </a:r>
            <a:endParaRPr altLang="en-US" lang="zh-CN"/>
          </a:p>
        </p:txBody>
      </p:sp>
      <p:sp>
        <p:nvSpPr>
          <p:cNvPr id="10577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77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7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数字化转型将改变市场营销行业的传统模式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数字化转型需要市场营销行业从业者具备数字化技能和思维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数字化转型是市场营销行业未来的必然趋势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77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数字化转型将提高市场营销行业的效率和效果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加强市场营销行业的国际化合作与交流</a:t>
            </a:r>
            <a:endParaRPr altLang="en-US" lang="zh-CN"/>
          </a:p>
        </p:txBody>
      </p:sp>
      <p:sp>
        <p:nvSpPr>
          <p:cNvPr id="10580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0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0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促进国际间的合作与交流，推动市场营销行业的共同发展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建立国际化的市场营销团队，培养具有全球视野的市场营销人才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拓展海外市场，推动中国品牌走向世界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学习借鉴国际先进的市场营销理念和方法，提升本土企业的竞争力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4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1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对市场营销行业的总结与评价</a:t>
            </a:r>
            <a:endParaRPr altLang="en-US" lang="zh-CN"/>
          </a:p>
        </p:txBody>
      </p:sp>
      <p:sp>
        <p:nvSpPr>
          <p:cNvPr id="10591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市场营销行业的挑战与机遇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市场营销行业的未来展望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1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对市场营销行业的建议与思考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对市场营销行业的建议与展望</a:t>
            </a:r>
            <a:endParaRPr altLang="en-US" lang="zh-CN"/>
          </a:p>
        </p:txBody>
      </p:sp>
      <p:sp>
        <p:nvSpPr>
          <p:cNvPr id="1059446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注重数字化转型：利用大数据、人工智能等技术提高营销效率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48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强化品牌建设：通过优质内容、创意营销等方式提升品牌影响力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50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拓展国际市场：关注全球市场动态，积极开拓海外市场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52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培养专业人才：加强市场营销人才队伍建设，提高专业素养和综合能力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54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创新营销策略：不断尝试新的营销手段和方式，以适应不断变化的市场需求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4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74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5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76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2023-12-17T18:40:29Z</dcterms:created>
  <dcterms:modified xsi:type="dcterms:W3CDTF">2023-12-17T18:40:29Z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6f5153562c6340efb577df2d3f20b289_21</vt:lpwstr>
  </property>
</Properties>
</file>