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notesSlides/notesSlide1.xml" ContentType="application/vnd.openxmlformats-officedocument.presentationml.notesSlide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notesSlides/notesSlide2.xml" ContentType="application/vnd.openxmlformats-officedocument.presentationml.notesSlide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notesSlides/notesSlide3.xml" ContentType="application/vnd.openxmlformats-officedocument.presentationml.notesSlide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notesSlides/notesSlide4.xml" ContentType="application/vnd.openxmlformats-officedocument.presentationml.notesSlide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notesSlides/notesSlide5.xml" ContentType="application/vnd.openxmlformats-officedocument.presentationml.notesSlide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notesSlides/notesSlide6.xml" ContentType="application/vnd.openxmlformats-officedocument.presentationml.notesSlide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notesSlides/notesSlide7.xml" ContentType="application/vnd.openxmlformats-officedocument.presentationml.notesSlide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18"/>
  </p:notesMasterIdLst>
  <p:sldIdLst>
    <p:sldId id="257" r:id="rId2"/>
    <p:sldId id="270" r:id="rId3"/>
    <p:sldId id="256" r:id="rId4"/>
    <p:sldId id="258" r:id="rId5"/>
    <p:sldId id="273" r:id="rId6"/>
    <p:sldId id="276" r:id="rId7"/>
    <p:sldId id="259" r:id="rId8"/>
    <p:sldId id="277" r:id="rId9"/>
    <p:sldId id="278" r:id="rId10"/>
    <p:sldId id="281" r:id="rId11"/>
    <p:sldId id="282" r:id="rId12"/>
    <p:sldId id="279" r:id="rId13"/>
    <p:sldId id="284" r:id="rId14"/>
    <p:sldId id="285" r:id="rId15"/>
    <p:sldId id="287" r:id="rId16"/>
    <p:sldId id="261" r:id="rId17"/>
  </p:sldIdLst>
  <p:sldSz cx="12192000" cy="6858000"/>
  <p:notesSz cx="6858000" cy="9144000"/>
  <p:embeddedFontLst>
    <p:embeddedFont>
      <p:font typeface="楷体" panose="02010609060101010101" pitchFamily="49" charset="-122"/>
      <p:regular r:id="rId19"/>
    </p:embeddedFont>
    <p:embeddedFont>
      <p:font typeface="汉仪超粗宋简" panose="02010600030101010101" charset="-122"/>
      <p:regular r:id="rId20"/>
    </p:embeddedFont>
    <p:embeddedFont>
      <p:font typeface="微软雅黑" panose="020B0503020204020204" pitchFamily="34" charset="-122"/>
      <p:regular r:id="rId21"/>
      <p:bold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作者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ags" Target="tags/tag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heme" Target="../theme/theme2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2023-04-08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5469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46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212.xml"/><Relationship Id="rId2" Type="http://schemas.openxmlformats.org/officeDocument/2006/relationships/tags" Target="../tags/tag211.xml"/><Relationship Id="rId1" Type="http://schemas.openxmlformats.org/officeDocument/2006/relationships/tags" Target="../tags/tag210.xml"/><Relationship Id="rId5" Type="http://schemas.openxmlformats.org/officeDocument/2006/relationships/slide" Target="../slides/slide8.xml"/><Relationship Id="rId4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0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25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34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44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52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328.xml"/><Relationship Id="rId1" Type="http://schemas.openxmlformats.org/officeDocument/2006/relationships/tags" Target="../tags/tag327.xml"/><Relationship Id="rId4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</p:spTree>
    <p:extLst>
      <p:ext uri="{BB962C8B-B14F-4D97-AF65-F5344CB8AC3E}">
        <p14:creationId xmlns:p14="http://schemas.microsoft.com/office/powerpoint/2010/main" val="1925236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08083D91-9E82-4E3E-B439-D4036A3EA02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65437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</p:spTree>
    <p:extLst>
      <p:ext uri="{BB962C8B-B14F-4D97-AF65-F5344CB8AC3E}">
        <p14:creationId xmlns:p14="http://schemas.microsoft.com/office/powerpoint/2010/main" val="2942450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</p:spTree>
    <p:extLst>
      <p:ext uri="{BB962C8B-B14F-4D97-AF65-F5344CB8AC3E}">
        <p14:creationId xmlns:p14="http://schemas.microsoft.com/office/powerpoint/2010/main" val="15181148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</p:spTree>
    <p:extLst>
      <p:ext uri="{BB962C8B-B14F-4D97-AF65-F5344CB8AC3E}">
        <p14:creationId xmlns:p14="http://schemas.microsoft.com/office/powerpoint/2010/main" val="41120737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</p:spTree>
    <p:extLst>
      <p:ext uri="{BB962C8B-B14F-4D97-AF65-F5344CB8AC3E}">
        <p14:creationId xmlns:p14="http://schemas.microsoft.com/office/powerpoint/2010/main" val="16476733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2607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13" Type="http://schemas.openxmlformats.org/officeDocument/2006/relationships/tags" Target="../tags/tag22.xml"/><Relationship Id="rId18" Type="http://schemas.openxmlformats.org/officeDocument/2006/relationships/tags" Target="../tags/tag27.xml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12" Type="http://schemas.openxmlformats.org/officeDocument/2006/relationships/tags" Target="../tags/tag21.xml"/><Relationship Id="rId17" Type="http://schemas.openxmlformats.org/officeDocument/2006/relationships/tags" Target="../tags/tag26.xml"/><Relationship Id="rId2" Type="http://schemas.openxmlformats.org/officeDocument/2006/relationships/tags" Target="../tags/tag11.xml"/><Relationship Id="rId16" Type="http://schemas.openxmlformats.org/officeDocument/2006/relationships/tags" Target="../tags/tag25.xml"/><Relationship Id="rId20" Type="http://schemas.openxmlformats.org/officeDocument/2006/relationships/image" Target="../media/image1.png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tags" Target="../tags/tag20.xml"/><Relationship Id="rId5" Type="http://schemas.openxmlformats.org/officeDocument/2006/relationships/tags" Target="../tags/tag14.xml"/><Relationship Id="rId15" Type="http://schemas.openxmlformats.org/officeDocument/2006/relationships/tags" Target="../tags/tag24.xml"/><Relationship Id="rId10" Type="http://schemas.openxmlformats.org/officeDocument/2006/relationships/tags" Target="../tags/tag19.xml"/><Relationship Id="rId19" Type="http://schemas.openxmlformats.org/officeDocument/2006/relationships/slideLayout" Target="../slideLayouts/slideLayout4.xml"/><Relationship Id="rId4" Type="http://schemas.openxmlformats.org/officeDocument/2006/relationships/tags" Target="../tags/tag13.xml"/><Relationship Id="rId9" Type="http://schemas.openxmlformats.org/officeDocument/2006/relationships/tags" Target="../tags/tag18.xml"/><Relationship Id="rId14" Type="http://schemas.openxmlformats.org/officeDocument/2006/relationships/tags" Target="../tags/tag2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tags" Target="../tags/tag47.xml"/><Relationship Id="rId18" Type="http://schemas.openxmlformats.org/officeDocument/2006/relationships/tags" Target="../tags/tag52.xml"/><Relationship Id="rId26" Type="http://schemas.openxmlformats.org/officeDocument/2006/relationships/tags" Target="../tags/tag60.xml"/><Relationship Id="rId39" Type="http://schemas.openxmlformats.org/officeDocument/2006/relationships/tags" Target="../tags/tag73.xml"/><Relationship Id="rId21" Type="http://schemas.openxmlformats.org/officeDocument/2006/relationships/tags" Target="../tags/tag55.xml"/><Relationship Id="rId34" Type="http://schemas.openxmlformats.org/officeDocument/2006/relationships/tags" Target="../tags/tag68.xml"/><Relationship Id="rId42" Type="http://schemas.openxmlformats.org/officeDocument/2006/relationships/tags" Target="../tags/tag76.xml"/><Relationship Id="rId47" Type="http://schemas.openxmlformats.org/officeDocument/2006/relationships/tags" Target="../tags/tag81.xml"/><Relationship Id="rId50" Type="http://schemas.openxmlformats.org/officeDocument/2006/relationships/tags" Target="../tags/tag84.xml"/><Relationship Id="rId55" Type="http://schemas.openxmlformats.org/officeDocument/2006/relationships/tags" Target="../tags/tag89.xml"/><Relationship Id="rId63" Type="http://schemas.openxmlformats.org/officeDocument/2006/relationships/tags" Target="../tags/tag97.xml"/><Relationship Id="rId68" Type="http://schemas.openxmlformats.org/officeDocument/2006/relationships/tags" Target="../tags/tag102.xml"/><Relationship Id="rId76" Type="http://schemas.openxmlformats.org/officeDocument/2006/relationships/tags" Target="../tags/tag110.xml"/><Relationship Id="rId84" Type="http://schemas.openxmlformats.org/officeDocument/2006/relationships/tags" Target="../tags/tag118.xml"/><Relationship Id="rId89" Type="http://schemas.openxmlformats.org/officeDocument/2006/relationships/tags" Target="../tags/tag123.xml"/><Relationship Id="rId7" Type="http://schemas.openxmlformats.org/officeDocument/2006/relationships/tags" Target="../tags/tag41.xml"/><Relationship Id="rId71" Type="http://schemas.openxmlformats.org/officeDocument/2006/relationships/tags" Target="../tags/tag105.xml"/><Relationship Id="rId92" Type="http://schemas.openxmlformats.org/officeDocument/2006/relationships/tags" Target="../tags/tag126.xml"/><Relationship Id="rId2" Type="http://schemas.openxmlformats.org/officeDocument/2006/relationships/tags" Target="../tags/tag36.xml"/><Relationship Id="rId16" Type="http://schemas.openxmlformats.org/officeDocument/2006/relationships/tags" Target="../tags/tag50.xml"/><Relationship Id="rId29" Type="http://schemas.openxmlformats.org/officeDocument/2006/relationships/tags" Target="../tags/tag63.xml"/><Relationship Id="rId11" Type="http://schemas.openxmlformats.org/officeDocument/2006/relationships/tags" Target="../tags/tag45.xml"/><Relationship Id="rId24" Type="http://schemas.openxmlformats.org/officeDocument/2006/relationships/tags" Target="../tags/tag58.xml"/><Relationship Id="rId32" Type="http://schemas.openxmlformats.org/officeDocument/2006/relationships/tags" Target="../tags/tag66.xml"/><Relationship Id="rId37" Type="http://schemas.openxmlformats.org/officeDocument/2006/relationships/tags" Target="../tags/tag71.xml"/><Relationship Id="rId40" Type="http://schemas.openxmlformats.org/officeDocument/2006/relationships/tags" Target="../tags/tag74.xml"/><Relationship Id="rId45" Type="http://schemas.openxmlformats.org/officeDocument/2006/relationships/tags" Target="../tags/tag79.xml"/><Relationship Id="rId53" Type="http://schemas.openxmlformats.org/officeDocument/2006/relationships/tags" Target="../tags/tag87.xml"/><Relationship Id="rId58" Type="http://schemas.openxmlformats.org/officeDocument/2006/relationships/tags" Target="../tags/tag92.xml"/><Relationship Id="rId66" Type="http://schemas.openxmlformats.org/officeDocument/2006/relationships/tags" Target="../tags/tag100.xml"/><Relationship Id="rId74" Type="http://schemas.openxmlformats.org/officeDocument/2006/relationships/tags" Target="../tags/tag108.xml"/><Relationship Id="rId79" Type="http://schemas.openxmlformats.org/officeDocument/2006/relationships/tags" Target="../tags/tag113.xml"/><Relationship Id="rId87" Type="http://schemas.openxmlformats.org/officeDocument/2006/relationships/tags" Target="../tags/tag121.xml"/><Relationship Id="rId5" Type="http://schemas.openxmlformats.org/officeDocument/2006/relationships/tags" Target="../tags/tag39.xml"/><Relationship Id="rId61" Type="http://schemas.openxmlformats.org/officeDocument/2006/relationships/tags" Target="../tags/tag95.xml"/><Relationship Id="rId82" Type="http://schemas.openxmlformats.org/officeDocument/2006/relationships/tags" Target="../tags/tag116.xml"/><Relationship Id="rId90" Type="http://schemas.openxmlformats.org/officeDocument/2006/relationships/tags" Target="../tags/tag124.xml"/><Relationship Id="rId95" Type="http://schemas.openxmlformats.org/officeDocument/2006/relationships/tags" Target="../tags/tag129.xml"/><Relationship Id="rId19" Type="http://schemas.openxmlformats.org/officeDocument/2006/relationships/tags" Target="../tags/tag53.xml"/><Relationship Id="rId14" Type="http://schemas.openxmlformats.org/officeDocument/2006/relationships/tags" Target="../tags/tag48.xml"/><Relationship Id="rId22" Type="http://schemas.openxmlformats.org/officeDocument/2006/relationships/tags" Target="../tags/tag56.xml"/><Relationship Id="rId27" Type="http://schemas.openxmlformats.org/officeDocument/2006/relationships/tags" Target="../tags/tag61.xml"/><Relationship Id="rId30" Type="http://schemas.openxmlformats.org/officeDocument/2006/relationships/tags" Target="../tags/tag64.xml"/><Relationship Id="rId35" Type="http://schemas.openxmlformats.org/officeDocument/2006/relationships/tags" Target="../tags/tag69.xml"/><Relationship Id="rId43" Type="http://schemas.openxmlformats.org/officeDocument/2006/relationships/tags" Target="../tags/tag77.xml"/><Relationship Id="rId48" Type="http://schemas.openxmlformats.org/officeDocument/2006/relationships/tags" Target="../tags/tag82.xml"/><Relationship Id="rId56" Type="http://schemas.openxmlformats.org/officeDocument/2006/relationships/tags" Target="../tags/tag90.xml"/><Relationship Id="rId64" Type="http://schemas.openxmlformats.org/officeDocument/2006/relationships/tags" Target="../tags/tag98.xml"/><Relationship Id="rId69" Type="http://schemas.openxmlformats.org/officeDocument/2006/relationships/tags" Target="../tags/tag103.xml"/><Relationship Id="rId77" Type="http://schemas.openxmlformats.org/officeDocument/2006/relationships/tags" Target="../tags/tag111.xml"/><Relationship Id="rId8" Type="http://schemas.openxmlformats.org/officeDocument/2006/relationships/tags" Target="../tags/tag42.xml"/><Relationship Id="rId51" Type="http://schemas.openxmlformats.org/officeDocument/2006/relationships/tags" Target="../tags/tag85.xml"/><Relationship Id="rId72" Type="http://schemas.openxmlformats.org/officeDocument/2006/relationships/tags" Target="../tags/tag106.xml"/><Relationship Id="rId80" Type="http://schemas.openxmlformats.org/officeDocument/2006/relationships/tags" Target="../tags/tag114.xml"/><Relationship Id="rId85" Type="http://schemas.openxmlformats.org/officeDocument/2006/relationships/tags" Target="../tags/tag119.xml"/><Relationship Id="rId93" Type="http://schemas.openxmlformats.org/officeDocument/2006/relationships/tags" Target="../tags/tag127.xml"/><Relationship Id="rId3" Type="http://schemas.openxmlformats.org/officeDocument/2006/relationships/tags" Target="../tags/tag37.xml"/><Relationship Id="rId12" Type="http://schemas.openxmlformats.org/officeDocument/2006/relationships/tags" Target="../tags/tag46.xml"/><Relationship Id="rId17" Type="http://schemas.openxmlformats.org/officeDocument/2006/relationships/tags" Target="../tags/tag51.xml"/><Relationship Id="rId25" Type="http://schemas.openxmlformats.org/officeDocument/2006/relationships/tags" Target="../tags/tag59.xml"/><Relationship Id="rId33" Type="http://schemas.openxmlformats.org/officeDocument/2006/relationships/tags" Target="../tags/tag67.xml"/><Relationship Id="rId38" Type="http://schemas.openxmlformats.org/officeDocument/2006/relationships/tags" Target="../tags/tag72.xml"/><Relationship Id="rId46" Type="http://schemas.openxmlformats.org/officeDocument/2006/relationships/tags" Target="../tags/tag80.xml"/><Relationship Id="rId59" Type="http://schemas.openxmlformats.org/officeDocument/2006/relationships/tags" Target="../tags/tag93.xml"/><Relationship Id="rId67" Type="http://schemas.openxmlformats.org/officeDocument/2006/relationships/tags" Target="../tags/tag101.xml"/><Relationship Id="rId20" Type="http://schemas.openxmlformats.org/officeDocument/2006/relationships/tags" Target="../tags/tag54.xml"/><Relationship Id="rId41" Type="http://schemas.openxmlformats.org/officeDocument/2006/relationships/tags" Target="../tags/tag75.xml"/><Relationship Id="rId54" Type="http://schemas.openxmlformats.org/officeDocument/2006/relationships/tags" Target="../tags/tag88.xml"/><Relationship Id="rId62" Type="http://schemas.openxmlformats.org/officeDocument/2006/relationships/tags" Target="../tags/tag96.xml"/><Relationship Id="rId70" Type="http://schemas.openxmlformats.org/officeDocument/2006/relationships/tags" Target="../tags/tag104.xml"/><Relationship Id="rId75" Type="http://schemas.openxmlformats.org/officeDocument/2006/relationships/tags" Target="../tags/tag109.xml"/><Relationship Id="rId83" Type="http://schemas.openxmlformats.org/officeDocument/2006/relationships/tags" Target="../tags/tag117.xml"/><Relationship Id="rId88" Type="http://schemas.openxmlformats.org/officeDocument/2006/relationships/tags" Target="../tags/tag122.xml"/><Relationship Id="rId91" Type="http://schemas.openxmlformats.org/officeDocument/2006/relationships/tags" Target="../tags/tag125.xml"/><Relationship Id="rId96" Type="http://schemas.openxmlformats.org/officeDocument/2006/relationships/slideLayout" Target="../slideLayouts/slideLayout1.xml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15" Type="http://schemas.openxmlformats.org/officeDocument/2006/relationships/tags" Target="../tags/tag49.xml"/><Relationship Id="rId23" Type="http://schemas.openxmlformats.org/officeDocument/2006/relationships/tags" Target="../tags/tag57.xml"/><Relationship Id="rId28" Type="http://schemas.openxmlformats.org/officeDocument/2006/relationships/tags" Target="../tags/tag62.xml"/><Relationship Id="rId36" Type="http://schemas.openxmlformats.org/officeDocument/2006/relationships/tags" Target="../tags/tag70.xml"/><Relationship Id="rId49" Type="http://schemas.openxmlformats.org/officeDocument/2006/relationships/tags" Target="../tags/tag83.xml"/><Relationship Id="rId57" Type="http://schemas.openxmlformats.org/officeDocument/2006/relationships/tags" Target="../tags/tag91.xml"/><Relationship Id="rId10" Type="http://schemas.openxmlformats.org/officeDocument/2006/relationships/tags" Target="../tags/tag44.xml"/><Relationship Id="rId31" Type="http://schemas.openxmlformats.org/officeDocument/2006/relationships/tags" Target="../tags/tag65.xml"/><Relationship Id="rId44" Type="http://schemas.openxmlformats.org/officeDocument/2006/relationships/tags" Target="../tags/tag78.xml"/><Relationship Id="rId52" Type="http://schemas.openxmlformats.org/officeDocument/2006/relationships/tags" Target="../tags/tag86.xml"/><Relationship Id="rId60" Type="http://schemas.openxmlformats.org/officeDocument/2006/relationships/tags" Target="../tags/tag94.xml"/><Relationship Id="rId65" Type="http://schemas.openxmlformats.org/officeDocument/2006/relationships/tags" Target="../tags/tag99.xml"/><Relationship Id="rId73" Type="http://schemas.openxmlformats.org/officeDocument/2006/relationships/tags" Target="../tags/tag107.xml"/><Relationship Id="rId78" Type="http://schemas.openxmlformats.org/officeDocument/2006/relationships/tags" Target="../tags/tag112.xml"/><Relationship Id="rId81" Type="http://schemas.openxmlformats.org/officeDocument/2006/relationships/tags" Target="../tags/tag115.xml"/><Relationship Id="rId86" Type="http://schemas.openxmlformats.org/officeDocument/2006/relationships/tags" Target="../tags/tag120.xml"/><Relationship Id="rId94" Type="http://schemas.openxmlformats.org/officeDocument/2006/relationships/tags" Target="../tags/tag128.xml"/><Relationship Id="rId4" Type="http://schemas.openxmlformats.org/officeDocument/2006/relationships/tags" Target="../tags/tag38.xml"/><Relationship Id="rId9" Type="http://schemas.openxmlformats.org/officeDocument/2006/relationships/tags" Target="../tags/tag4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132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131.xml"/><Relationship Id="rId1" Type="http://schemas.openxmlformats.org/officeDocument/2006/relationships/tags" Target="../tags/tag130.xml"/><Relationship Id="rId6" Type="http://schemas.openxmlformats.org/officeDocument/2006/relationships/tags" Target="../tags/tag135.xml"/><Relationship Id="rId5" Type="http://schemas.openxmlformats.org/officeDocument/2006/relationships/tags" Target="../tags/tag134.xml"/><Relationship Id="rId4" Type="http://schemas.openxmlformats.org/officeDocument/2006/relationships/tags" Target="../tags/tag13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143.xml"/><Relationship Id="rId3" Type="http://schemas.openxmlformats.org/officeDocument/2006/relationships/tags" Target="../tags/tag138.xml"/><Relationship Id="rId7" Type="http://schemas.openxmlformats.org/officeDocument/2006/relationships/tags" Target="../tags/tag142.xml"/><Relationship Id="rId12" Type="http://schemas.openxmlformats.org/officeDocument/2006/relationships/notesSlide" Target="../notesSlides/notesSlide1.xml"/><Relationship Id="rId2" Type="http://schemas.openxmlformats.org/officeDocument/2006/relationships/tags" Target="../tags/tag137.xml"/><Relationship Id="rId1" Type="http://schemas.openxmlformats.org/officeDocument/2006/relationships/tags" Target="../tags/tag136.xml"/><Relationship Id="rId6" Type="http://schemas.openxmlformats.org/officeDocument/2006/relationships/tags" Target="../tags/tag141.xml"/><Relationship Id="rId11" Type="http://schemas.openxmlformats.org/officeDocument/2006/relationships/slideLayout" Target="../slideLayouts/slideLayout4.xml"/><Relationship Id="rId5" Type="http://schemas.openxmlformats.org/officeDocument/2006/relationships/tags" Target="../tags/tag140.xml"/><Relationship Id="rId10" Type="http://schemas.openxmlformats.org/officeDocument/2006/relationships/tags" Target="../tags/tag145.xml"/><Relationship Id="rId4" Type="http://schemas.openxmlformats.org/officeDocument/2006/relationships/tags" Target="../tags/tag139.xml"/><Relationship Id="rId9" Type="http://schemas.openxmlformats.org/officeDocument/2006/relationships/tags" Target="../tags/tag14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154.xml"/><Relationship Id="rId13" Type="http://schemas.openxmlformats.org/officeDocument/2006/relationships/slideLayout" Target="../slideLayouts/slideLayout1.xml"/><Relationship Id="rId3" Type="http://schemas.openxmlformats.org/officeDocument/2006/relationships/tags" Target="../tags/tag149.xml"/><Relationship Id="rId7" Type="http://schemas.openxmlformats.org/officeDocument/2006/relationships/tags" Target="../tags/tag153.xml"/><Relationship Id="rId12" Type="http://schemas.openxmlformats.org/officeDocument/2006/relationships/tags" Target="../tags/tag158.xml"/><Relationship Id="rId2" Type="http://schemas.openxmlformats.org/officeDocument/2006/relationships/tags" Target="../tags/tag148.xml"/><Relationship Id="rId1" Type="http://schemas.openxmlformats.org/officeDocument/2006/relationships/tags" Target="../tags/tag147.xml"/><Relationship Id="rId6" Type="http://schemas.openxmlformats.org/officeDocument/2006/relationships/tags" Target="../tags/tag152.xml"/><Relationship Id="rId11" Type="http://schemas.openxmlformats.org/officeDocument/2006/relationships/tags" Target="../tags/tag157.xml"/><Relationship Id="rId5" Type="http://schemas.openxmlformats.org/officeDocument/2006/relationships/tags" Target="../tags/tag151.xml"/><Relationship Id="rId10" Type="http://schemas.openxmlformats.org/officeDocument/2006/relationships/tags" Target="../tags/tag156.xml"/><Relationship Id="rId4" Type="http://schemas.openxmlformats.org/officeDocument/2006/relationships/tags" Target="../tags/tag150.xml"/><Relationship Id="rId9" Type="http://schemas.openxmlformats.org/officeDocument/2006/relationships/tags" Target="../tags/tag155.xml"/><Relationship Id="rId1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tags" Target="../tags/tag171.xml"/><Relationship Id="rId18" Type="http://schemas.openxmlformats.org/officeDocument/2006/relationships/tags" Target="../tags/tag176.xml"/><Relationship Id="rId26" Type="http://schemas.openxmlformats.org/officeDocument/2006/relationships/tags" Target="../tags/tag184.xml"/><Relationship Id="rId39" Type="http://schemas.openxmlformats.org/officeDocument/2006/relationships/tags" Target="../tags/tag197.xml"/><Relationship Id="rId21" Type="http://schemas.openxmlformats.org/officeDocument/2006/relationships/tags" Target="../tags/tag179.xml"/><Relationship Id="rId34" Type="http://schemas.openxmlformats.org/officeDocument/2006/relationships/tags" Target="../tags/tag192.xml"/><Relationship Id="rId42" Type="http://schemas.openxmlformats.org/officeDocument/2006/relationships/tags" Target="../tags/tag200.xml"/><Relationship Id="rId47" Type="http://schemas.openxmlformats.org/officeDocument/2006/relationships/tags" Target="../tags/tag205.xml"/><Relationship Id="rId50" Type="http://schemas.openxmlformats.org/officeDocument/2006/relationships/tags" Target="../tags/tag208.xml"/><Relationship Id="rId55" Type="http://schemas.openxmlformats.org/officeDocument/2006/relationships/image" Target="../media/image6.png"/><Relationship Id="rId7" Type="http://schemas.openxmlformats.org/officeDocument/2006/relationships/tags" Target="../tags/tag165.xml"/><Relationship Id="rId2" Type="http://schemas.openxmlformats.org/officeDocument/2006/relationships/tags" Target="../tags/tag160.xml"/><Relationship Id="rId16" Type="http://schemas.openxmlformats.org/officeDocument/2006/relationships/tags" Target="../tags/tag174.xml"/><Relationship Id="rId20" Type="http://schemas.openxmlformats.org/officeDocument/2006/relationships/tags" Target="../tags/tag178.xml"/><Relationship Id="rId29" Type="http://schemas.openxmlformats.org/officeDocument/2006/relationships/tags" Target="../tags/tag187.xml"/><Relationship Id="rId41" Type="http://schemas.openxmlformats.org/officeDocument/2006/relationships/tags" Target="../tags/tag199.xml"/><Relationship Id="rId54" Type="http://schemas.openxmlformats.org/officeDocument/2006/relationships/image" Target="../media/image5.png"/><Relationship Id="rId1" Type="http://schemas.openxmlformats.org/officeDocument/2006/relationships/tags" Target="../tags/tag159.xml"/><Relationship Id="rId6" Type="http://schemas.openxmlformats.org/officeDocument/2006/relationships/tags" Target="../tags/tag164.xml"/><Relationship Id="rId11" Type="http://schemas.openxmlformats.org/officeDocument/2006/relationships/tags" Target="../tags/tag169.xml"/><Relationship Id="rId24" Type="http://schemas.openxmlformats.org/officeDocument/2006/relationships/tags" Target="../tags/tag182.xml"/><Relationship Id="rId32" Type="http://schemas.openxmlformats.org/officeDocument/2006/relationships/tags" Target="../tags/tag190.xml"/><Relationship Id="rId37" Type="http://schemas.openxmlformats.org/officeDocument/2006/relationships/tags" Target="../tags/tag195.xml"/><Relationship Id="rId40" Type="http://schemas.openxmlformats.org/officeDocument/2006/relationships/tags" Target="../tags/tag198.xml"/><Relationship Id="rId45" Type="http://schemas.openxmlformats.org/officeDocument/2006/relationships/tags" Target="../tags/tag203.xml"/><Relationship Id="rId53" Type="http://schemas.openxmlformats.org/officeDocument/2006/relationships/notesSlide" Target="../notesSlides/notesSlide2.xml"/><Relationship Id="rId58" Type="http://schemas.openxmlformats.org/officeDocument/2006/relationships/image" Target="../media/image9.png"/><Relationship Id="rId5" Type="http://schemas.openxmlformats.org/officeDocument/2006/relationships/tags" Target="../tags/tag163.xml"/><Relationship Id="rId15" Type="http://schemas.openxmlformats.org/officeDocument/2006/relationships/tags" Target="../tags/tag173.xml"/><Relationship Id="rId23" Type="http://schemas.openxmlformats.org/officeDocument/2006/relationships/tags" Target="../tags/tag181.xml"/><Relationship Id="rId28" Type="http://schemas.openxmlformats.org/officeDocument/2006/relationships/tags" Target="../tags/tag186.xml"/><Relationship Id="rId36" Type="http://schemas.openxmlformats.org/officeDocument/2006/relationships/tags" Target="../tags/tag194.xml"/><Relationship Id="rId49" Type="http://schemas.openxmlformats.org/officeDocument/2006/relationships/tags" Target="../tags/tag207.xml"/><Relationship Id="rId57" Type="http://schemas.openxmlformats.org/officeDocument/2006/relationships/image" Target="../media/image8.png"/><Relationship Id="rId61" Type="http://schemas.openxmlformats.org/officeDocument/2006/relationships/image" Target="../media/image12.png"/><Relationship Id="rId10" Type="http://schemas.openxmlformats.org/officeDocument/2006/relationships/tags" Target="../tags/tag168.xml"/><Relationship Id="rId19" Type="http://schemas.openxmlformats.org/officeDocument/2006/relationships/tags" Target="../tags/tag177.xml"/><Relationship Id="rId31" Type="http://schemas.openxmlformats.org/officeDocument/2006/relationships/tags" Target="../tags/tag189.xml"/><Relationship Id="rId44" Type="http://schemas.openxmlformats.org/officeDocument/2006/relationships/tags" Target="../tags/tag202.xml"/><Relationship Id="rId52" Type="http://schemas.openxmlformats.org/officeDocument/2006/relationships/slideLayout" Target="../slideLayouts/slideLayout3.xml"/><Relationship Id="rId60" Type="http://schemas.openxmlformats.org/officeDocument/2006/relationships/image" Target="../media/image11.png"/><Relationship Id="rId4" Type="http://schemas.openxmlformats.org/officeDocument/2006/relationships/tags" Target="../tags/tag162.xml"/><Relationship Id="rId9" Type="http://schemas.openxmlformats.org/officeDocument/2006/relationships/tags" Target="../tags/tag167.xml"/><Relationship Id="rId14" Type="http://schemas.openxmlformats.org/officeDocument/2006/relationships/tags" Target="../tags/tag172.xml"/><Relationship Id="rId22" Type="http://schemas.openxmlformats.org/officeDocument/2006/relationships/tags" Target="../tags/tag180.xml"/><Relationship Id="rId27" Type="http://schemas.openxmlformats.org/officeDocument/2006/relationships/tags" Target="../tags/tag185.xml"/><Relationship Id="rId30" Type="http://schemas.openxmlformats.org/officeDocument/2006/relationships/tags" Target="../tags/tag188.xml"/><Relationship Id="rId35" Type="http://schemas.openxmlformats.org/officeDocument/2006/relationships/tags" Target="../tags/tag193.xml"/><Relationship Id="rId43" Type="http://schemas.openxmlformats.org/officeDocument/2006/relationships/tags" Target="../tags/tag201.xml"/><Relationship Id="rId48" Type="http://schemas.openxmlformats.org/officeDocument/2006/relationships/tags" Target="../tags/tag206.xml"/><Relationship Id="rId56" Type="http://schemas.openxmlformats.org/officeDocument/2006/relationships/image" Target="../media/image7.png"/><Relationship Id="rId8" Type="http://schemas.openxmlformats.org/officeDocument/2006/relationships/tags" Target="../tags/tag166.xml"/><Relationship Id="rId51" Type="http://schemas.openxmlformats.org/officeDocument/2006/relationships/tags" Target="../tags/tag209.xml"/><Relationship Id="rId3" Type="http://schemas.openxmlformats.org/officeDocument/2006/relationships/tags" Target="../tags/tag161.xml"/><Relationship Id="rId12" Type="http://schemas.openxmlformats.org/officeDocument/2006/relationships/tags" Target="../tags/tag170.xml"/><Relationship Id="rId17" Type="http://schemas.openxmlformats.org/officeDocument/2006/relationships/tags" Target="../tags/tag175.xml"/><Relationship Id="rId25" Type="http://schemas.openxmlformats.org/officeDocument/2006/relationships/tags" Target="../tags/tag183.xml"/><Relationship Id="rId33" Type="http://schemas.openxmlformats.org/officeDocument/2006/relationships/tags" Target="../tags/tag191.xml"/><Relationship Id="rId38" Type="http://schemas.openxmlformats.org/officeDocument/2006/relationships/tags" Target="../tags/tag196.xml"/><Relationship Id="rId46" Type="http://schemas.openxmlformats.org/officeDocument/2006/relationships/tags" Target="../tags/tag204.xml"/><Relationship Id="rId5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215.xml"/><Relationship Id="rId2" Type="http://schemas.openxmlformats.org/officeDocument/2006/relationships/tags" Target="../tags/tag214.xml"/><Relationship Id="rId1" Type="http://schemas.openxmlformats.org/officeDocument/2006/relationships/tags" Target="../tags/tag213.xml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223.xml"/><Relationship Id="rId13" Type="http://schemas.openxmlformats.org/officeDocument/2006/relationships/image" Target="../media/image14.jpeg"/><Relationship Id="rId3" Type="http://schemas.openxmlformats.org/officeDocument/2006/relationships/tags" Target="../tags/tag218.xml"/><Relationship Id="rId7" Type="http://schemas.openxmlformats.org/officeDocument/2006/relationships/tags" Target="../tags/tag222.xml"/><Relationship Id="rId12" Type="http://schemas.openxmlformats.org/officeDocument/2006/relationships/image" Target="../media/image13.jpeg"/><Relationship Id="rId2" Type="http://schemas.openxmlformats.org/officeDocument/2006/relationships/tags" Target="../tags/tag217.xml"/><Relationship Id="rId1" Type="http://schemas.openxmlformats.org/officeDocument/2006/relationships/tags" Target="../tags/tag216.xml"/><Relationship Id="rId6" Type="http://schemas.openxmlformats.org/officeDocument/2006/relationships/tags" Target="../tags/tag221.xml"/><Relationship Id="rId11" Type="http://schemas.openxmlformats.org/officeDocument/2006/relationships/notesSlide" Target="../notesSlides/notesSlide3.xml"/><Relationship Id="rId5" Type="http://schemas.openxmlformats.org/officeDocument/2006/relationships/tags" Target="../tags/tag220.xml"/><Relationship Id="rId10" Type="http://schemas.openxmlformats.org/officeDocument/2006/relationships/slideLayout" Target="../slideLayouts/slideLayout4.xml"/><Relationship Id="rId4" Type="http://schemas.openxmlformats.org/officeDocument/2006/relationships/tags" Target="../tags/tag219.xml"/><Relationship Id="rId9" Type="http://schemas.openxmlformats.org/officeDocument/2006/relationships/tags" Target="../tags/tag224.xml"/><Relationship Id="rId1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233.xml"/><Relationship Id="rId13" Type="http://schemas.openxmlformats.org/officeDocument/2006/relationships/image" Target="../media/image18.jpeg"/><Relationship Id="rId3" Type="http://schemas.openxmlformats.org/officeDocument/2006/relationships/tags" Target="../tags/tag228.xml"/><Relationship Id="rId7" Type="http://schemas.openxmlformats.org/officeDocument/2006/relationships/tags" Target="../tags/tag232.xml"/><Relationship Id="rId12" Type="http://schemas.openxmlformats.org/officeDocument/2006/relationships/image" Target="../media/image17.jpeg"/><Relationship Id="rId2" Type="http://schemas.openxmlformats.org/officeDocument/2006/relationships/tags" Target="../tags/tag227.xml"/><Relationship Id="rId1" Type="http://schemas.openxmlformats.org/officeDocument/2006/relationships/tags" Target="../tags/tag226.xml"/><Relationship Id="rId6" Type="http://schemas.openxmlformats.org/officeDocument/2006/relationships/tags" Target="../tags/tag231.xml"/><Relationship Id="rId11" Type="http://schemas.openxmlformats.org/officeDocument/2006/relationships/image" Target="../media/image16.png"/><Relationship Id="rId5" Type="http://schemas.openxmlformats.org/officeDocument/2006/relationships/tags" Target="../tags/tag230.xml"/><Relationship Id="rId10" Type="http://schemas.openxmlformats.org/officeDocument/2006/relationships/notesSlide" Target="../notesSlides/notesSlide4.xml"/><Relationship Id="rId4" Type="http://schemas.openxmlformats.org/officeDocument/2006/relationships/tags" Target="../tags/tag229.xml"/><Relationship Id="rId9" Type="http://schemas.openxmlformats.org/officeDocument/2006/relationships/slideLayout" Target="../slideLayouts/slideLayout4.xml"/><Relationship Id="rId1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242.xml"/><Relationship Id="rId13" Type="http://schemas.openxmlformats.org/officeDocument/2006/relationships/image" Target="../media/image21.png"/><Relationship Id="rId3" Type="http://schemas.openxmlformats.org/officeDocument/2006/relationships/tags" Target="../tags/tag237.xml"/><Relationship Id="rId7" Type="http://schemas.openxmlformats.org/officeDocument/2006/relationships/tags" Target="../tags/tag241.xml"/><Relationship Id="rId12" Type="http://schemas.openxmlformats.org/officeDocument/2006/relationships/image" Target="../media/image20.jpeg"/><Relationship Id="rId2" Type="http://schemas.openxmlformats.org/officeDocument/2006/relationships/tags" Target="../tags/tag236.xml"/><Relationship Id="rId1" Type="http://schemas.openxmlformats.org/officeDocument/2006/relationships/tags" Target="../tags/tag235.xml"/><Relationship Id="rId6" Type="http://schemas.openxmlformats.org/officeDocument/2006/relationships/tags" Target="../tags/tag240.xml"/><Relationship Id="rId11" Type="http://schemas.openxmlformats.org/officeDocument/2006/relationships/notesSlide" Target="../notesSlides/notesSlide5.xml"/><Relationship Id="rId5" Type="http://schemas.openxmlformats.org/officeDocument/2006/relationships/tags" Target="../tags/tag239.xml"/><Relationship Id="rId10" Type="http://schemas.openxmlformats.org/officeDocument/2006/relationships/slideLayout" Target="../slideLayouts/slideLayout4.xml"/><Relationship Id="rId4" Type="http://schemas.openxmlformats.org/officeDocument/2006/relationships/tags" Target="../tags/tag238.xml"/><Relationship Id="rId9" Type="http://schemas.openxmlformats.org/officeDocument/2006/relationships/tags" Target="../tags/tag24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3" Type="http://schemas.openxmlformats.org/officeDocument/2006/relationships/tags" Target="../tags/tag247.xml"/><Relationship Id="rId7" Type="http://schemas.openxmlformats.org/officeDocument/2006/relationships/tags" Target="../tags/tag251.xml"/><Relationship Id="rId12" Type="http://schemas.openxmlformats.org/officeDocument/2006/relationships/image" Target="../media/image24.png"/><Relationship Id="rId2" Type="http://schemas.openxmlformats.org/officeDocument/2006/relationships/tags" Target="../tags/tag246.xml"/><Relationship Id="rId1" Type="http://schemas.openxmlformats.org/officeDocument/2006/relationships/tags" Target="../tags/tag245.xml"/><Relationship Id="rId6" Type="http://schemas.openxmlformats.org/officeDocument/2006/relationships/tags" Target="../tags/tag250.xml"/><Relationship Id="rId11" Type="http://schemas.openxmlformats.org/officeDocument/2006/relationships/image" Target="../media/image23.jpeg"/><Relationship Id="rId5" Type="http://schemas.openxmlformats.org/officeDocument/2006/relationships/tags" Target="../tags/tag249.xml"/><Relationship Id="rId10" Type="http://schemas.openxmlformats.org/officeDocument/2006/relationships/image" Target="../media/image22.jpeg"/><Relationship Id="rId4" Type="http://schemas.openxmlformats.org/officeDocument/2006/relationships/tags" Target="../tags/tag248.xml"/><Relationship Id="rId9" Type="http://schemas.openxmlformats.org/officeDocument/2006/relationships/notesSlide" Target="../notesSlides/notesSlide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260.xml"/><Relationship Id="rId3" Type="http://schemas.openxmlformats.org/officeDocument/2006/relationships/tags" Target="../tags/tag255.xml"/><Relationship Id="rId7" Type="http://schemas.openxmlformats.org/officeDocument/2006/relationships/tags" Target="../tags/tag259.xml"/><Relationship Id="rId2" Type="http://schemas.openxmlformats.org/officeDocument/2006/relationships/tags" Target="../tags/tag254.xml"/><Relationship Id="rId1" Type="http://schemas.openxmlformats.org/officeDocument/2006/relationships/tags" Target="../tags/tag253.xml"/><Relationship Id="rId6" Type="http://schemas.openxmlformats.org/officeDocument/2006/relationships/tags" Target="../tags/tag258.xml"/><Relationship Id="rId5" Type="http://schemas.openxmlformats.org/officeDocument/2006/relationships/tags" Target="../tags/tag257.xml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256.xml"/><Relationship Id="rId9" Type="http://schemas.openxmlformats.org/officeDocument/2006/relationships/tags" Target="../tags/tag26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269.xml"/><Relationship Id="rId13" Type="http://schemas.openxmlformats.org/officeDocument/2006/relationships/tags" Target="../tags/tag274.xml"/><Relationship Id="rId18" Type="http://schemas.openxmlformats.org/officeDocument/2006/relationships/tags" Target="../tags/tag279.xml"/><Relationship Id="rId26" Type="http://schemas.openxmlformats.org/officeDocument/2006/relationships/tags" Target="../tags/tag287.xml"/><Relationship Id="rId3" Type="http://schemas.openxmlformats.org/officeDocument/2006/relationships/tags" Target="../tags/tag264.xml"/><Relationship Id="rId21" Type="http://schemas.openxmlformats.org/officeDocument/2006/relationships/tags" Target="../tags/tag282.xml"/><Relationship Id="rId34" Type="http://schemas.openxmlformats.org/officeDocument/2006/relationships/tags" Target="../tags/tag295.xml"/><Relationship Id="rId7" Type="http://schemas.openxmlformats.org/officeDocument/2006/relationships/tags" Target="../tags/tag268.xml"/><Relationship Id="rId12" Type="http://schemas.openxmlformats.org/officeDocument/2006/relationships/tags" Target="../tags/tag273.xml"/><Relationship Id="rId17" Type="http://schemas.openxmlformats.org/officeDocument/2006/relationships/tags" Target="../tags/tag278.xml"/><Relationship Id="rId25" Type="http://schemas.openxmlformats.org/officeDocument/2006/relationships/tags" Target="../tags/tag286.xml"/><Relationship Id="rId33" Type="http://schemas.openxmlformats.org/officeDocument/2006/relationships/tags" Target="../tags/tag294.xml"/><Relationship Id="rId2" Type="http://schemas.openxmlformats.org/officeDocument/2006/relationships/tags" Target="../tags/tag263.xml"/><Relationship Id="rId16" Type="http://schemas.openxmlformats.org/officeDocument/2006/relationships/tags" Target="../tags/tag277.xml"/><Relationship Id="rId20" Type="http://schemas.openxmlformats.org/officeDocument/2006/relationships/tags" Target="../tags/tag281.xml"/><Relationship Id="rId29" Type="http://schemas.openxmlformats.org/officeDocument/2006/relationships/tags" Target="../tags/tag290.xml"/><Relationship Id="rId1" Type="http://schemas.openxmlformats.org/officeDocument/2006/relationships/tags" Target="../tags/tag262.xml"/><Relationship Id="rId6" Type="http://schemas.openxmlformats.org/officeDocument/2006/relationships/tags" Target="../tags/tag267.xml"/><Relationship Id="rId11" Type="http://schemas.openxmlformats.org/officeDocument/2006/relationships/tags" Target="../tags/tag272.xml"/><Relationship Id="rId24" Type="http://schemas.openxmlformats.org/officeDocument/2006/relationships/tags" Target="../tags/tag285.xml"/><Relationship Id="rId32" Type="http://schemas.openxmlformats.org/officeDocument/2006/relationships/tags" Target="../tags/tag293.xml"/><Relationship Id="rId5" Type="http://schemas.openxmlformats.org/officeDocument/2006/relationships/tags" Target="../tags/tag266.xml"/><Relationship Id="rId15" Type="http://schemas.openxmlformats.org/officeDocument/2006/relationships/tags" Target="../tags/tag276.xml"/><Relationship Id="rId23" Type="http://schemas.openxmlformats.org/officeDocument/2006/relationships/tags" Target="../tags/tag284.xml"/><Relationship Id="rId28" Type="http://schemas.openxmlformats.org/officeDocument/2006/relationships/tags" Target="../tags/tag289.xml"/><Relationship Id="rId10" Type="http://schemas.openxmlformats.org/officeDocument/2006/relationships/tags" Target="../tags/tag271.xml"/><Relationship Id="rId19" Type="http://schemas.openxmlformats.org/officeDocument/2006/relationships/tags" Target="../tags/tag280.xml"/><Relationship Id="rId31" Type="http://schemas.openxmlformats.org/officeDocument/2006/relationships/tags" Target="../tags/tag292.xml"/><Relationship Id="rId4" Type="http://schemas.openxmlformats.org/officeDocument/2006/relationships/tags" Target="../tags/tag265.xml"/><Relationship Id="rId9" Type="http://schemas.openxmlformats.org/officeDocument/2006/relationships/tags" Target="../tags/tag270.xml"/><Relationship Id="rId14" Type="http://schemas.openxmlformats.org/officeDocument/2006/relationships/tags" Target="../tags/tag275.xml"/><Relationship Id="rId22" Type="http://schemas.openxmlformats.org/officeDocument/2006/relationships/tags" Target="../tags/tag283.xml"/><Relationship Id="rId27" Type="http://schemas.openxmlformats.org/officeDocument/2006/relationships/tags" Target="../tags/tag288.xml"/><Relationship Id="rId30" Type="http://schemas.openxmlformats.org/officeDocument/2006/relationships/tags" Target="../tags/tag291.xml"/><Relationship Id="rId35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303.xml"/><Relationship Id="rId13" Type="http://schemas.openxmlformats.org/officeDocument/2006/relationships/tags" Target="../tags/tag308.xml"/><Relationship Id="rId18" Type="http://schemas.openxmlformats.org/officeDocument/2006/relationships/tags" Target="../tags/tag313.xml"/><Relationship Id="rId26" Type="http://schemas.openxmlformats.org/officeDocument/2006/relationships/tags" Target="../tags/tag321.xml"/><Relationship Id="rId3" Type="http://schemas.openxmlformats.org/officeDocument/2006/relationships/tags" Target="../tags/tag298.xml"/><Relationship Id="rId21" Type="http://schemas.openxmlformats.org/officeDocument/2006/relationships/tags" Target="../tags/tag316.xml"/><Relationship Id="rId7" Type="http://schemas.openxmlformats.org/officeDocument/2006/relationships/tags" Target="../tags/tag302.xml"/><Relationship Id="rId12" Type="http://schemas.openxmlformats.org/officeDocument/2006/relationships/tags" Target="../tags/tag307.xml"/><Relationship Id="rId17" Type="http://schemas.openxmlformats.org/officeDocument/2006/relationships/tags" Target="../tags/tag312.xml"/><Relationship Id="rId25" Type="http://schemas.openxmlformats.org/officeDocument/2006/relationships/tags" Target="../tags/tag320.xml"/><Relationship Id="rId33" Type="http://schemas.openxmlformats.org/officeDocument/2006/relationships/notesSlide" Target="../notesSlides/notesSlide7.xml"/><Relationship Id="rId2" Type="http://schemas.openxmlformats.org/officeDocument/2006/relationships/tags" Target="../tags/tag297.xml"/><Relationship Id="rId16" Type="http://schemas.openxmlformats.org/officeDocument/2006/relationships/tags" Target="../tags/tag311.xml"/><Relationship Id="rId20" Type="http://schemas.openxmlformats.org/officeDocument/2006/relationships/tags" Target="../tags/tag315.xml"/><Relationship Id="rId29" Type="http://schemas.openxmlformats.org/officeDocument/2006/relationships/tags" Target="../tags/tag324.xml"/><Relationship Id="rId1" Type="http://schemas.openxmlformats.org/officeDocument/2006/relationships/tags" Target="../tags/tag296.xml"/><Relationship Id="rId6" Type="http://schemas.openxmlformats.org/officeDocument/2006/relationships/tags" Target="../tags/tag301.xml"/><Relationship Id="rId11" Type="http://schemas.openxmlformats.org/officeDocument/2006/relationships/tags" Target="../tags/tag306.xml"/><Relationship Id="rId24" Type="http://schemas.openxmlformats.org/officeDocument/2006/relationships/tags" Target="../tags/tag319.xml"/><Relationship Id="rId32" Type="http://schemas.openxmlformats.org/officeDocument/2006/relationships/slideLayout" Target="../slideLayouts/slideLayout1.xml"/><Relationship Id="rId5" Type="http://schemas.openxmlformats.org/officeDocument/2006/relationships/tags" Target="../tags/tag300.xml"/><Relationship Id="rId15" Type="http://schemas.openxmlformats.org/officeDocument/2006/relationships/tags" Target="../tags/tag310.xml"/><Relationship Id="rId23" Type="http://schemas.openxmlformats.org/officeDocument/2006/relationships/tags" Target="../tags/tag318.xml"/><Relationship Id="rId28" Type="http://schemas.openxmlformats.org/officeDocument/2006/relationships/tags" Target="../tags/tag323.xml"/><Relationship Id="rId10" Type="http://schemas.openxmlformats.org/officeDocument/2006/relationships/tags" Target="../tags/tag305.xml"/><Relationship Id="rId19" Type="http://schemas.openxmlformats.org/officeDocument/2006/relationships/tags" Target="../tags/tag314.xml"/><Relationship Id="rId31" Type="http://schemas.openxmlformats.org/officeDocument/2006/relationships/tags" Target="../tags/tag326.xml"/><Relationship Id="rId4" Type="http://schemas.openxmlformats.org/officeDocument/2006/relationships/tags" Target="../tags/tag299.xml"/><Relationship Id="rId9" Type="http://schemas.openxmlformats.org/officeDocument/2006/relationships/tags" Target="../tags/tag304.xml"/><Relationship Id="rId14" Type="http://schemas.openxmlformats.org/officeDocument/2006/relationships/tags" Target="../tags/tag309.xml"/><Relationship Id="rId22" Type="http://schemas.openxmlformats.org/officeDocument/2006/relationships/tags" Target="../tags/tag317.xml"/><Relationship Id="rId27" Type="http://schemas.openxmlformats.org/officeDocument/2006/relationships/tags" Target="../tags/tag322.xml"/><Relationship Id="rId30" Type="http://schemas.openxmlformats.org/officeDocument/2006/relationships/tags" Target="../tags/tag3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1865630" y="1669415"/>
            <a:ext cx="846137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150000"/>
              </a:lnSpc>
            </a:pPr>
            <a:r>
              <a:rPr lang="zh-CN" altLang="en-US" sz="60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第十单元</a:t>
            </a:r>
            <a:r>
              <a:rPr lang="en-US" altLang="zh-CN" sz="60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 </a:t>
            </a:r>
            <a:r>
              <a:rPr lang="zh-CN" altLang="en-US" sz="60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酸和碱</a:t>
            </a:r>
          </a:p>
          <a:p>
            <a:pPr indent="0" algn="ctr" fontAlgn="auto">
              <a:lnSpc>
                <a:spcPct val="150000"/>
              </a:lnSpc>
            </a:pPr>
            <a:r>
              <a:rPr lang="zh-CN" altLang="en-US" sz="60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课题</a:t>
            </a:r>
            <a:r>
              <a:rPr lang="en-US" altLang="zh-CN" sz="60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2 </a:t>
            </a:r>
            <a:r>
              <a:rPr lang="zh-CN" altLang="en-US" sz="60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酸和碱的中和反应</a:t>
            </a:r>
            <a:r>
              <a:rPr lang="en-US" altLang="zh-CN" sz="60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 </a:t>
            </a:r>
            <a:endParaRPr lang="zh-CN" altLang="en-US" sz="6000">
              <a:latin typeface="Times New Roman" panose="02020603050405020304" pitchFamily="18" charset="0"/>
              <a:ea typeface="汉仪超粗宋简" panose="02010600000101010101" charset="-122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表格 18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802958" y="630555"/>
          <a:ext cx="10628630" cy="31836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14315"/>
                <a:gridCol w="5314315"/>
              </a:tblGrid>
              <a:tr h="605155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3200" b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汉仪超粗宋简" panose="02010600000101010101" charset="-122"/>
                          <a:cs typeface="Times New Roman" panose="02020603050405020304" pitchFamily="18" charset="0"/>
                        </a:rPr>
                        <a:t>酸：</a:t>
                      </a:r>
                      <a:r>
                        <a:rPr lang="en-US" altLang="zh-CN" sz="3200" b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汉仪超粗宋简" panose="02010600000101010101" charset="-122"/>
                          <a:cs typeface="Times New Roman" panose="02020603050405020304" pitchFamily="18" charset="0"/>
                        </a:rPr>
                        <a:t>___+_______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3200" b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汉仪超粗宋简" panose="02010600000101010101" charset="-122"/>
                          <a:cs typeface="Times New Roman" panose="02020603050405020304" pitchFamily="18" charset="0"/>
                        </a:rPr>
                        <a:t>碱：</a:t>
                      </a:r>
                      <a:r>
                        <a:rPr lang="zh-CN" altLang="en-US" sz="3200" b="0" u="sng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汉仪超粗宋简" panose="02010600000101010101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3200" b="0" u="sng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汉仪超粗宋简" panose="02010600000101010101" charset="-122"/>
                          <a:cs typeface="Times New Roman" panose="02020603050405020304" pitchFamily="18" charset="0"/>
                        </a:rPr>
                        <a:t>                     </a:t>
                      </a:r>
                      <a:r>
                        <a:rPr lang="en-US" altLang="zh-CN" sz="3200" b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汉仪超粗宋简" panose="02010600000101010101" charset="-122"/>
                          <a:cs typeface="Times New Roman" panose="02020603050405020304" pitchFamily="18" charset="0"/>
                          <a:sym typeface="+mn-ea"/>
                        </a:rPr>
                        <a:t>+___</a:t>
                      </a:r>
                    </a:p>
                  </a:txBody>
                  <a:tcPr/>
                </a:tc>
              </a:tr>
              <a:tr h="1257300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buNone/>
                      </a:pPr>
                      <a:endParaRPr lang="en-US" altLang="zh-CN" sz="3200" b="0">
                        <a:latin typeface="Times New Roman" panose="02020603050405020304" pitchFamily="18" charset="0"/>
                        <a:ea typeface="汉仪超粗宋简" panose="02010600000101010101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buNone/>
                      </a:pPr>
                      <a:endParaRPr lang="zh-CN" altLang="en-US" sz="3200" b="0">
                        <a:latin typeface="Times New Roman" panose="02020603050405020304" pitchFamily="18" charset="0"/>
                        <a:ea typeface="汉仪超粗宋简" panose="02010600000101010101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/>
                </a:tc>
              </a:tr>
              <a:tr h="1139825">
                <a:tc gridSpan="2"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2800" dirty="0">
                          <a:latin typeface="Times New Roman" panose="02020603050405020304" pitchFamily="18" charset="0"/>
                          <a:ea typeface="汉仪超粗宋简" panose="02010600000101010101" charset="-122"/>
                          <a:cs typeface="Times New Roman" panose="02020603050405020304" pitchFamily="18" charset="0"/>
                          <a:sym typeface="+mn-ea"/>
                        </a:rPr>
                        <a:t>酸溶液中都有相同的</a:t>
                      </a:r>
                      <a:r>
                        <a:rPr lang="en-US" altLang="zh-CN" sz="2800" dirty="0">
                          <a:latin typeface="Times New Roman" panose="02020603050405020304" pitchFamily="18" charset="0"/>
                          <a:ea typeface="汉仪超粗宋简" panose="02010600000101010101" charset="-122"/>
                          <a:cs typeface="Times New Roman" panose="02020603050405020304" pitchFamily="18" charset="0"/>
                          <a:sym typeface="+mn-ea"/>
                        </a:rPr>
                        <a:t>____</a:t>
                      </a:r>
                      <a:r>
                        <a:rPr lang="zh-CN" altLang="en-US" sz="2800" dirty="0">
                          <a:latin typeface="Times New Roman" panose="02020603050405020304" pitchFamily="18" charset="0"/>
                          <a:ea typeface="汉仪超粗宋简" panose="02010600000101010101" charset="-122"/>
                          <a:cs typeface="Times New Roman" panose="02020603050405020304" pitchFamily="18" charset="0"/>
                          <a:sym typeface="+mn-ea"/>
                        </a:rPr>
                        <a:t>，所以酸具有相似化学性质；</a:t>
                      </a:r>
                      <a:endParaRPr lang="en-US" altLang="zh-CN" sz="2800" b="0" dirty="0">
                        <a:latin typeface="Times New Roman" panose="02020603050405020304" pitchFamily="18" charset="0"/>
                        <a:ea typeface="汉仪超粗宋简" panose="02010600000101010101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2800" dirty="0">
                          <a:latin typeface="Times New Roman" panose="02020603050405020304" pitchFamily="18" charset="0"/>
                          <a:ea typeface="汉仪超粗宋简" panose="02010600000101010101" charset="-122"/>
                          <a:cs typeface="Times New Roman" panose="02020603050405020304" pitchFamily="18" charset="0"/>
                          <a:sym typeface="+mn-ea"/>
                        </a:rPr>
                        <a:t>碱溶液中都有相同的</a:t>
                      </a:r>
                      <a:r>
                        <a:rPr lang="en-US" altLang="zh-CN" sz="2800" dirty="0">
                          <a:latin typeface="Times New Roman" panose="02020603050405020304" pitchFamily="18" charset="0"/>
                          <a:ea typeface="汉仪超粗宋简" panose="02010600000101010101" charset="-122"/>
                          <a:cs typeface="Times New Roman" panose="02020603050405020304" pitchFamily="18" charset="0"/>
                          <a:sym typeface="+mn-ea"/>
                        </a:rPr>
                        <a:t>____</a:t>
                      </a:r>
                      <a:r>
                        <a:rPr lang="zh-CN" altLang="en-US" sz="2800" dirty="0">
                          <a:latin typeface="Times New Roman" panose="02020603050405020304" pitchFamily="18" charset="0"/>
                          <a:ea typeface="汉仪超粗宋简" panose="02010600000101010101" charset="-122"/>
                          <a:cs typeface="Times New Roman" panose="02020603050405020304" pitchFamily="18" charset="0"/>
                          <a:sym typeface="+mn-ea"/>
                        </a:rPr>
                        <a:t>，所以碱具有相似化学性质。</a:t>
                      </a:r>
                      <a:endParaRPr lang="zh-CN" altLang="en-US" sz="2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汉仪超粗宋简" panose="02010600000101010101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1" name="文本框 20"/>
          <p:cNvSpPr txBox="1"/>
          <p:nvPr>
            <p:custDataLst>
              <p:tags r:id="rId3"/>
            </p:custDataLst>
          </p:nvPr>
        </p:nvSpPr>
        <p:spPr>
          <a:xfrm>
            <a:off x="9486900" y="709295"/>
            <a:ext cx="586740" cy="57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>
                <a:solidFill>
                  <a:srgbClr val="0000FF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OH</a:t>
            </a:r>
            <a:r>
              <a:rPr lang="en-US" altLang="zh-CN" sz="2400" baseline="30000">
                <a:solidFill>
                  <a:srgbClr val="0000FF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22" name="文本框 21"/>
          <p:cNvSpPr txBox="1"/>
          <p:nvPr>
            <p:custDataLst>
              <p:tags r:id="rId4"/>
            </p:custDataLst>
          </p:nvPr>
        </p:nvSpPr>
        <p:spPr>
          <a:xfrm>
            <a:off x="6901815" y="681990"/>
            <a:ext cx="2358390" cy="57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2400">
                <a:solidFill>
                  <a:srgbClr val="0000FF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金属离子</a:t>
            </a:r>
            <a:r>
              <a:rPr lang="zh-CN" altLang="en-US" sz="2400">
                <a:solidFill>
                  <a:srgbClr val="0000FF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或NH</a:t>
            </a:r>
            <a:r>
              <a:rPr lang="zh-CN" altLang="en-US" sz="2400" baseline="-25000">
                <a:solidFill>
                  <a:srgbClr val="0000FF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sz="2400" baseline="30000">
                <a:solidFill>
                  <a:srgbClr val="0000FF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+</a:t>
            </a:r>
          </a:p>
        </p:txBody>
      </p:sp>
      <p:sp>
        <p:nvSpPr>
          <p:cNvPr id="23" name="文本框 22"/>
          <p:cNvSpPr txBox="1"/>
          <p:nvPr>
            <p:custDataLst>
              <p:tags r:id="rId5"/>
            </p:custDataLst>
          </p:nvPr>
        </p:nvSpPr>
        <p:spPr>
          <a:xfrm>
            <a:off x="2576195" y="709295"/>
            <a:ext cx="1402080" cy="57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>
                <a:solidFill>
                  <a:srgbClr val="0000FF"/>
                </a:solidFill>
                <a:latin typeface="Times New Roman" panose="02020603050405020304" pitchFamily="18" charset="0"/>
                <a:ea typeface="汉仪超粗宋简" panose="02010600000101010101" charset="-122"/>
                <a:cs typeface="楷体" panose="02010609060101010101" charset="-122"/>
                <a:sym typeface="+mn-ea"/>
              </a:rPr>
              <a:t>酸根离子</a:t>
            </a:r>
            <a:endParaRPr lang="zh-CN" altLang="en-US" sz="2400" baseline="30000">
              <a:solidFill>
                <a:srgbClr val="0000FF"/>
              </a:solidFill>
              <a:latin typeface="Times New Roman" panose="02020603050405020304" pitchFamily="18" charset="0"/>
              <a:ea typeface="汉仪超粗宋简" panose="0201060000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24" name="文本框 23"/>
          <p:cNvSpPr txBox="1"/>
          <p:nvPr>
            <p:custDataLst>
              <p:tags r:id="rId6"/>
            </p:custDataLst>
          </p:nvPr>
        </p:nvSpPr>
        <p:spPr>
          <a:xfrm>
            <a:off x="1706245" y="709295"/>
            <a:ext cx="434340" cy="57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>
                <a:solidFill>
                  <a:srgbClr val="0000FF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H</a:t>
            </a:r>
            <a:r>
              <a:rPr lang="en-US" altLang="zh-CN" sz="2400" baseline="30000">
                <a:solidFill>
                  <a:srgbClr val="0000FF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27" name="文本框 26"/>
          <p:cNvSpPr txBox="1"/>
          <p:nvPr>
            <p:custDataLst>
              <p:tags r:id="rId7"/>
            </p:custDataLst>
          </p:nvPr>
        </p:nvSpPr>
        <p:spPr>
          <a:xfrm>
            <a:off x="4193540" y="2535555"/>
            <a:ext cx="625475" cy="730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200">
                <a:solidFill>
                  <a:srgbClr val="0000FF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H</a:t>
            </a:r>
            <a:r>
              <a:rPr lang="en-US" altLang="zh-CN" sz="3200" baseline="30000">
                <a:solidFill>
                  <a:srgbClr val="0000FF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28" name="文本框 27"/>
          <p:cNvSpPr txBox="1"/>
          <p:nvPr>
            <p:custDataLst>
              <p:tags r:id="rId8"/>
            </p:custDataLst>
          </p:nvPr>
        </p:nvSpPr>
        <p:spPr>
          <a:xfrm>
            <a:off x="4055745" y="3076575"/>
            <a:ext cx="857885" cy="730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200">
                <a:solidFill>
                  <a:srgbClr val="0000FF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OH</a:t>
            </a:r>
            <a:r>
              <a:rPr lang="en-US" altLang="zh-CN" sz="3200" baseline="30000">
                <a:solidFill>
                  <a:srgbClr val="0000FF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6" name="文本框 15367"/>
          <p:cNvSpPr txBox="1"/>
          <p:nvPr>
            <p:custDataLst>
              <p:tags r:id="rId9"/>
            </p:custDataLst>
          </p:nvPr>
        </p:nvSpPr>
        <p:spPr>
          <a:xfrm>
            <a:off x="1511300" y="1688465"/>
            <a:ext cx="2842260" cy="5708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defTabSz="179705" fontAlgn="auto">
              <a:lnSpc>
                <a:spcPct val="130000"/>
              </a:lnSpc>
              <a:spcBef>
                <a:spcPct val="0"/>
              </a:spcBef>
            </a:pPr>
            <a:r>
              <a:rPr lang="en-US" altLang="zh-CN" sz="24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HNO</a:t>
            </a:r>
            <a:r>
              <a:rPr lang="en-US" altLang="zh-CN" sz="2400" baseline="-250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3</a:t>
            </a:r>
            <a:r>
              <a:rPr lang="en-US" altLang="zh-CN" sz="24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		=		H</a:t>
            </a:r>
            <a:r>
              <a:rPr lang="en-US" altLang="zh-CN" sz="2400" baseline="300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+</a:t>
            </a:r>
            <a:r>
              <a:rPr lang="en-US" altLang="zh-CN" sz="24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		+		NO</a:t>
            </a:r>
            <a:r>
              <a:rPr lang="en-US" altLang="zh-CN" sz="2400" baseline="-250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3</a:t>
            </a:r>
            <a:r>
              <a:rPr lang="en-US" altLang="zh-CN" sz="2400" baseline="300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7" name="文本框 15368"/>
          <p:cNvSpPr txBox="1"/>
          <p:nvPr>
            <p:custDataLst>
              <p:tags r:id="rId10"/>
            </p:custDataLst>
          </p:nvPr>
        </p:nvSpPr>
        <p:spPr>
          <a:xfrm>
            <a:off x="1511300" y="1278890"/>
            <a:ext cx="2872740" cy="5708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 defTabSz="179705" fontAlgn="auto">
              <a:lnSpc>
                <a:spcPct val="130000"/>
              </a:lnSpc>
              <a:spcBef>
                <a:spcPct val="0"/>
              </a:spcBef>
            </a:pPr>
            <a:r>
              <a:rPr lang="en-US" altLang="zh-CN" sz="2400" err="1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HCl		   	=		H</a:t>
            </a:r>
            <a:r>
              <a:rPr lang="en-US" altLang="zh-CN" sz="2400" baseline="300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+		</a:t>
            </a:r>
            <a:r>
              <a:rPr lang="en-US" altLang="zh-CN" sz="2400" err="1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+		Cl</a:t>
            </a:r>
            <a:r>
              <a:rPr lang="en-US" altLang="zh-CN" sz="2400" baseline="300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8" name="文本框 15369"/>
          <p:cNvSpPr txBox="1"/>
          <p:nvPr>
            <p:custDataLst>
              <p:tags r:id="rId11"/>
            </p:custDataLst>
          </p:nvPr>
        </p:nvSpPr>
        <p:spPr>
          <a:xfrm>
            <a:off x="1511300" y="2098040"/>
            <a:ext cx="2941320" cy="5708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defTabSz="179705" fontAlgn="auto">
              <a:lnSpc>
                <a:spcPct val="130000"/>
              </a:lnSpc>
              <a:spcBef>
                <a:spcPct val="0"/>
              </a:spcBef>
            </a:pPr>
            <a:r>
              <a:rPr lang="en-US" altLang="zh-CN" sz="24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H</a:t>
            </a:r>
            <a:r>
              <a:rPr lang="en-US" altLang="zh-CN" sz="2400" baseline="-250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2</a:t>
            </a:r>
            <a:r>
              <a:rPr lang="en-US" altLang="zh-CN" sz="24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SO</a:t>
            </a:r>
            <a:r>
              <a:rPr lang="en-US" altLang="zh-CN" sz="2400" baseline="-250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4</a:t>
            </a:r>
            <a:r>
              <a:rPr lang="en-US" altLang="zh-CN" sz="24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		=	 2H</a:t>
            </a:r>
            <a:r>
              <a:rPr lang="en-US" altLang="zh-CN" sz="2400" baseline="300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+</a:t>
            </a:r>
            <a:r>
              <a:rPr lang="en-US" altLang="zh-CN" sz="24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 	+ 	SO</a:t>
            </a:r>
            <a:r>
              <a:rPr lang="en-US" altLang="zh-CN" sz="2400" baseline="-250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4</a:t>
            </a:r>
            <a:r>
              <a:rPr lang="en-US" altLang="zh-CN" sz="2400" baseline="300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2-</a:t>
            </a:r>
          </a:p>
        </p:txBody>
      </p:sp>
      <p:sp>
        <p:nvSpPr>
          <p:cNvPr id="9" name="矩形 15370"/>
          <p:cNvSpPr/>
          <p:nvPr>
            <p:custDataLst>
              <p:tags r:id="rId12"/>
            </p:custDataLst>
          </p:nvPr>
        </p:nvSpPr>
        <p:spPr>
          <a:xfrm>
            <a:off x="2933065" y="1390015"/>
            <a:ext cx="498475" cy="1168400"/>
          </a:xfrm>
          <a:prstGeom prst="rect">
            <a:avLst/>
          </a:prstGeom>
          <a:noFill/>
          <a:ln w="25400" cap="flat" cmpd="sng">
            <a:solidFill>
              <a:srgbClr val="FF0000"/>
            </a:solidFill>
            <a:prstDash val="sysDash"/>
            <a:miter/>
            <a:headEnd type="none" w="med" len="med"/>
            <a:tailEnd type="none" w="med" len="med"/>
          </a:ln>
        </p:spPr>
        <p:txBody>
          <a:bodyPr wrap="none" anchor="t"/>
          <a:lstStyle/>
          <a:p>
            <a:pPr>
              <a:lnSpc>
                <a:spcPct val="130000"/>
              </a:lnSpc>
            </a:pPr>
            <a:endParaRPr lang="zh-CN" altLang="en-US" sz="2400">
              <a:solidFill>
                <a:schemeClr val="dk1"/>
              </a:solidFill>
              <a:latin typeface="Times New Roman" panose="02020603050405020304" pitchFamily="18" charset="0"/>
              <a:ea typeface="汉仪超粗宋简" panose="02010600000101010101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18435"/>
          <p:cNvSpPr txBox="1"/>
          <p:nvPr>
            <p:custDataLst>
              <p:tags r:id="rId13"/>
            </p:custDataLst>
          </p:nvPr>
        </p:nvSpPr>
        <p:spPr>
          <a:xfrm>
            <a:off x="6787515" y="2098040"/>
            <a:ext cx="3385185" cy="5708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defTabSz="179705" fontAlgn="auto">
              <a:lnSpc>
                <a:spcPct val="130000"/>
              </a:lnSpc>
              <a:spcBef>
                <a:spcPct val="0"/>
              </a:spcBef>
            </a:pPr>
            <a:r>
              <a:rPr lang="en-US" altLang="zh-CN" sz="24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KOH</a:t>
            </a:r>
            <a:r>
              <a:rPr lang="en-US" altLang="zh-CN" sz="2400" err="1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		   	</a:t>
            </a:r>
            <a:r>
              <a:rPr lang="en-US" altLang="zh-CN" sz="24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=		 K</a:t>
            </a:r>
            <a:r>
              <a:rPr lang="en-US" altLang="zh-CN" sz="2400" baseline="300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+</a:t>
            </a:r>
            <a:r>
              <a:rPr lang="en-US" altLang="zh-CN" sz="24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	   +	OH</a:t>
            </a:r>
            <a:r>
              <a:rPr lang="en-US" altLang="zh-CN" sz="2400" baseline="300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11" name="文本框 18436"/>
          <p:cNvSpPr txBox="1"/>
          <p:nvPr>
            <p:custDataLst>
              <p:tags r:id="rId14"/>
            </p:custDataLst>
          </p:nvPr>
        </p:nvSpPr>
        <p:spPr>
          <a:xfrm>
            <a:off x="6787515" y="1688465"/>
            <a:ext cx="3048000" cy="5708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defTabSz="179705" fontAlgn="auto">
              <a:lnSpc>
                <a:spcPct val="130000"/>
              </a:lnSpc>
              <a:spcBef>
                <a:spcPct val="0"/>
              </a:spcBef>
            </a:pPr>
            <a:r>
              <a:rPr lang="en-US" altLang="zh-CN" sz="2400" err="1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Ca(OH)</a:t>
            </a:r>
            <a:r>
              <a:rPr lang="en-US" altLang="zh-CN" sz="2400" baseline="-250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2</a:t>
            </a:r>
            <a:r>
              <a:rPr lang="en-US" altLang="zh-CN" sz="24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	=		Ca</a:t>
            </a:r>
            <a:r>
              <a:rPr lang="en-US" altLang="zh-CN" sz="2400" baseline="300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2+	</a:t>
            </a:r>
            <a:r>
              <a:rPr lang="en-US" altLang="zh-CN" sz="24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+	 2OH</a:t>
            </a:r>
            <a:r>
              <a:rPr lang="en-US" altLang="zh-CN" sz="2400" baseline="300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12" name="文本框 18437"/>
          <p:cNvSpPr txBox="1"/>
          <p:nvPr>
            <p:custDataLst>
              <p:tags r:id="rId15"/>
            </p:custDataLst>
          </p:nvPr>
        </p:nvSpPr>
        <p:spPr>
          <a:xfrm>
            <a:off x="6787515" y="1274445"/>
            <a:ext cx="3385185" cy="5708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defTabSz="179705" fontAlgn="auto">
              <a:lnSpc>
                <a:spcPct val="130000"/>
              </a:lnSpc>
              <a:spcBef>
                <a:spcPct val="0"/>
              </a:spcBef>
            </a:pPr>
            <a:r>
              <a:rPr lang="en-US" altLang="zh-CN" sz="2400" err="1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NaOH			= 	Na </a:t>
            </a:r>
            <a:r>
              <a:rPr lang="en-US" altLang="zh-CN" sz="2400" baseline="300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+ 	</a:t>
            </a:r>
            <a:r>
              <a:rPr lang="en-US" altLang="zh-CN" sz="24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+		OH</a:t>
            </a:r>
            <a:r>
              <a:rPr lang="en-US" altLang="zh-CN" sz="2400" baseline="300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17" name="矩形 15370"/>
          <p:cNvSpPr/>
          <p:nvPr>
            <p:custDataLst>
              <p:tags r:id="rId16"/>
            </p:custDataLst>
          </p:nvPr>
        </p:nvSpPr>
        <p:spPr>
          <a:xfrm>
            <a:off x="9448165" y="1442085"/>
            <a:ext cx="710565" cy="1116965"/>
          </a:xfrm>
          <a:prstGeom prst="rect">
            <a:avLst/>
          </a:prstGeom>
          <a:noFill/>
          <a:ln w="25400" cap="flat" cmpd="sng">
            <a:solidFill>
              <a:srgbClr val="FF0000"/>
            </a:solidFill>
            <a:prstDash val="sysDash"/>
            <a:miter/>
            <a:headEnd type="none" w="med" len="med"/>
            <a:tailEnd type="none" w="med" len="med"/>
          </a:ln>
        </p:spPr>
        <p:txBody>
          <a:bodyPr wrap="none" anchor="t"/>
          <a:lstStyle/>
          <a:p>
            <a:pPr>
              <a:lnSpc>
                <a:spcPct val="130000"/>
              </a:lnSpc>
            </a:pPr>
            <a:endParaRPr lang="zh-CN" altLang="en-US" sz="2400">
              <a:solidFill>
                <a:schemeClr val="dk1"/>
              </a:solidFill>
              <a:latin typeface="Times New Roman" panose="02020603050405020304" pitchFamily="18" charset="0"/>
              <a:ea typeface="汉仪超粗宋简" panose="02010600000101010101" charset="-122"/>
              <a:cs typeface="Times New Roman" panose="02020603050405020304" pitchFamily="18" charset="0"/>
            </a:endParaRPr>
          </a:p>
        </p:txBody>
      </p:sp>
      <p:sp>
        <p:nvSpPr>
          <p:cNvPr id="29" name="文本框 28"/>
          <p:cNvSpPr txBox="1"/>
          <p:nvPr>
            <p:custDataLst>
              <p:tags r:id="rId17"/>
            </p:custDataLst>
          </p:nvPr>
        </p:nvSpPr>
        <p:spPr>
          <a:xfrm>
            <a:off x="4295775" y="4979670"/>
            <a:ext cx="744791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>
                <a:latin typeface="汉仪超粗宋简" panose="02010600000101010101" charset="-122"/>
                <a:ea typeface="汉仪超粗宋简" panose="02010600000101010101" charset="-122"/>
              </a:rPr>
              <a:t>思考：酸和碱能否发生反应？</a:t>
            </a:r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20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8325" y="4019550"/>
            <a:ext cx="3727450" cy="26092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7" grpId="0"/>
      <p:bldP spid="28" grpId="0"/>
      <p:bldP spid="9" grpId="0" animBg="1"/>
      <p:bldP spid="17" grpId="0" animBg="1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1419225" y="567690"/>
            <a:ext cx="935418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>
                <a:latin typeface="汉仪超粗宋简" panose="02010600000101010101" charset="-122"/>
                <a:ea typeface="汉仪超粗宋简" panose="02010600000101010101" charset="-122"/>
              </a:rPr>
              <a:t>思考：酸和碱能否发生反应？</a:t>
            </a: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999865" y="4004310"/>
            <a:ext cx="81921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>
                <a:latin typeface="汉仪超粗宋简" panose="02010600000101010101" charset="-122"/>
                <a:ea typeface="汉仪超粗宋简" panose="02010600000101010101" charset="-122"/>
              </a:rPr>
              <a:t>请同学们仔细观察并描述实验现象。</a:t>
            </a:r>
          </a:p>
        </p:txBody>
      </p:sp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3529965" y="1889760"/>
            <a:ext cx="812736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sz="4000">
                <a:latin typeface="汉仪超粗宋简" panose="02010600000101010101" charset="-122"/>
                <a:ea typeface="汉仪超粗宋简" panose="02010600000101010101" charset="-122"/>
              </a:rPr>
              <a:t>实验展示</a:t>
            </a:r>
            <a:r>
              <a:rPr lang="zh-CN" altLang="en-US" sz="4000">
                <a:latin typeface="汉仪超粗宋简" panose="02010600000101010101" charset="-122"/>
                <a:ea typeface="汉仪超粗宋简" panose="02010600000101010101" charset="-122"/>
              </a:rPr>
              <a:t>：</a:t>
            </a:r>
          </a:p>
          <a:p>
            <a:pPr indent="0" fontAlgn="auto">
              <a:lnSpc>
                <a:spcPct val="150000"/>
              </a:lnSpc>
            </a:pPr>
            <a:r>
              <a:rPr lang="en-US" altLang="zh-CN" sz="4000">
                <a:latin typeface="汉仪超粗宋简" panose="02010600000101010101" charset="-122"/>
                <a:ea typeface="汉仪超粗宋简" panose="02010600000101010101" charset="-122"/>
              </a:rPr>
              <a:t>  </a:t>
            </a:r>
            <a:r>
              <a:rPr lang="zh-CN" altLang="en-US" sz="4000">
                <a:latin typeface="汉仪超粗宋简" panose="02010600000101010101" charset="-122"/>
                <a:ea typeface="汉仪超粗宋简" panose="02010600000101010101" charset="-122"/>
              </a:rPr>
              <a:t>氢氧化钠溶液中逐渐滴加稀盐酸。</a:t>
            </a:r>
          </a:p>
        </p:txBody>
      </p:sp>
      <p:grpSp>
        <p:nvGrpSpPr>
          <p:cNvPr id="7" name="组合 6"/>
          <p:cNvGrpSpPr/>
          <p:nvPr>
            <p:custDataLst>
              <p:tags r:id="rId4"/>
            </p:custDataLst>
          </p:nvPr>
        </p:nvGrpSpPr>
        <p:grpSpPr>
          <a:xfrm>
            <a:off x="836930" y="1889760"/>
            <a:ext cx="2627630" cy="3712210"/>
            <a:chOff x="1318" y="3829"/>
            <a:chExt cx="4138" cy="5846"/>
          </a:xfrm>
        </p:grpSpPr>
        <p:pic>
          <p:nvPicPr>
            <p:cNvPr id="3" name="图片 2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1318" y="3829"/>
              <a:ext cx="4139" cy="5847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>
              <p:custDataLst>
                <p:tags r:id="rId7"/>
              </p:custDataLst>
            </p:nvPr>
          </p:nvSpPr>
          <p:spPr>
            <a:xfrm>
              <a:off x="2859" y="5475"/>
              <a:ext cx="1777" cy="6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200">
                  <a:latin typeface="宋体" panose="02010600030101010101" pitchFamily="2" charset="-122"/>
                  <a:ea typeface="宋体" panose="02010600030101010101" pitchFamily="2" charset="-122"/>
                </a:rPr>
                <a:t>稀盐酸</a:t>
              </a:r>
            </a:p>
          </p:txBody>
        </p:sp>
      </p:grpSp>
      <p:sp>
        <p:nvSpPr>
          <p:cNvPr id="16" name="文本框 15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15570" y="5775325"/>
            <a:ext cx="119830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ctr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3200">
                <a:latin typeface="汉仪超粗宋简" panose="02010600000101010101" charset="-122"/>
                <a:ea typeface="汉仪超粗宋简" panose="02010600000101010101" charset="-122"/>
                <a:sym typeface="+mn-ea"/>
              </a:rPr>
              <a:t>据此现象能否判断盐酸和氢氧化钠溶液发生了化学反应？为什么？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>
            <p:custDataLst>
              <p:tags r:id="rId1"/>
            </p:custDataLst>
          </p:nvPr>
        </p:nvSpPr>
        <p:spPr>
          <a:xfrm>
            <a:off x="109220" y="5445125"/>
            <a:ext cx="8811895" cy="124841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340360" y="82550"/>
            <a:ext cx="11510645" cy="10972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sz="3200">
                <a:latin typeface="汉仪超粗宋简" panose="02010600000101010101" charset="-122"/>
                <a:ea typeface="汉仪超粗宋简" panose="02010600000101010101" charset="-122"/>
                <a:sym typeface="+mn-ea"/>
              </a:rPr>
              <a:t>请你设计实验方案：</a:t>
            </a:r>
          </a:p>
          <a:p>
            <a:pPr lvl="0" algn="l">
              <a:buClrTx/>
              <a:buSzTx/>
              <a:buFontTx/>
            </a:pPr>
            <a:r>
              <a:rPr lang="zh-CN" sz="3200">
                <a:latin typeface="汉仪超粗宋简" panose="02010600000101010101" charset="-122"/>
                <a:ea typeface="汉仪超粗宋简" panose="02010600000101010101" charset="-122"/>
                <a:sym typeface="+mn-ea"/>
              </a:rPr>
              <a:t> </a:t>
            </a:r>
            <a:r>
              <a:rPr lang="en-US" altLang="zh-CN" sz="3200">
                <a:latin typeface="汉仪超粗宋简" panose="02010600000101010101" charset="-122"/>
                <a:ea typeface="汉仪超粗宋简" panose="02010600000101010101" charset="-122"/>
                <a:sym typeface="+mn-ea"/>
              </a:rPr>
              <a:t>   </a:t>
            </a:r>
            <a:r>
              <a:rPr lang="zh-CN" sz="3200">
                <a:latin typeface="汉仪超粗宋简" panose="02010600000101010101" charset="-122"/>
                <a:ea typeface="汉仪超粗宋简" panose="02010600000101010101" charset="-122"/>
                <a:sym typeface="+mn-ea"/>
              </a:rPr>
              <a:t>验证氢氧化钠与稀盐酸发生反应，且</a:t>
            </a:r>
            <a:r>
              <a:rPr lang="zh-CN" altLang="en-US" sz="3200">
                <a:latin typeface="汉仪超粗宋简" panose="02010600000101010101" charset="-122"/>
                <a:ea typeface="汉仪超粗宋简" panose="02010600000101010101" charset="-122"/>
                <a:sym typeface="+mn-ea"/>
              </a:rPr>
              <a:t>两者恰好完全反应</a:t>
            </a:r>
            <a:r>
              <a:rPr lang="zh-CN" sz="3200">
                <a:latin typeface="汉仪超粗宋简" panose="02010600000101010101" charset="-122"/>
                <a:ea typeface="汉仪超粗宋简" panose="02010600000101010101" charset="-122"/>
                <a:sym typeface="+mn-ea"/>
              </a:rPr>
              <a:t>。</a:t>
            </a:r>
            <a:endParaRPr lang="zh-CN" altLang="en-US" sz="3200">
              <a:latin typeface="汉仪超粗宋简" panose="02010600000101010101" charset="-122"/>
              <a:ea typeface="汉仪超粗宋简" panose="02010600000101010101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1333500" y="1179830"/>
            <a:ext cx="875665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思路提醒：</a:t>
            </a:r>
            <a:r>
              <a:rPr lang="en-US" altLang="zh-CN" sz="28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1. </a:t>
            </a:r>
            <a:r>
              <a:rPr lang="zh-CN" altLang="en-US" sz="28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酸、碱溶液的酸碱性不同。</a:t>
            </a:r>
          </a:p>
          <a:p>
            <a:r>
              <a:rPr lang="zh-CN" altLang="en-US" sz="28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 </a:t>
            </a:r>
            <a:r>
              <a:rPr lang="en-US" altLang="zh-CN" sz="28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                   2. </a:t>
            </a:r>
            <a:r>
              <a:rPr lang="zh-CN" altLang="en-US" sz="28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若发生反应，溶液酸碱性也会发生变化。</a:t>
            </a:r>
          </a:p>
        </p:txBody>
      </p:sp>
      <p:grpSp>
        <p:nvGrpSpPr>
          <p:cNvPr id="24" name="组合 23"/>
          <p:cNvGrpSpPr/>
          <p:nvPr>
            <p:custDataLst>
              <p:tags r:id="rId4"/>
            </p:custDataLst>
          </p:nvPr>
        </p:nvGrpSpPr>
        <p:grpSpPr>
          <a:xfrm>
            <a:off x="1076960" y="2366010"/>
            <a:ext cx="1535430" cy="890905"/>
            <a:chOff x="1665951" y="2635438"/>
            <a:chExt cx="1362998" cy="799514"/>
          </a:xfrm>
          <a:solidFill>
            <a:srgbClr val="3F83BC"/>
          </a:solidFill>
        </p:grpSpPr>
        <p:sp>
          <p:nvSpPr>
            <p:cNvPr id="25" name="矩形: 圆角 24"/>
            <p:cNvSpPr/>
            <p:nvPr>
              <p:custDataLst>
                <p:tags r:id="rId94"/>
              </p:custDataLst>
            </p:nvPr>
          </p:nvSpPr>
          <p:spPr>
            <a:xfrm>
              <a:off x="1665951" y="2635438"/>
              <a:ext cx="1362998" cy="799514"/>
            </a:xfrm>
            <a:prstGeom prst="roundRect">
              <a:avLst>
                <a:gd name="adj" fmla="val 8923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endParaRPr>
            </a:p>
          </p:txBody>
        </p:sp>
        <p:sp>
          <p:nvSpPr>
            <p:cNvPr id="26" name="Text Box 12"/>
            <p:cNvSpPr txBox="1"/>
            <p:nvPr>
              <p:custDataLst>
                <p:tags r:id="rId95"/>
              </p:custDataLst>
            </p:nvPr>
          </p:nvSpPr>
          <p:spPr>
            <a:xfrm>
              <a:off x="1702704" y="2670801"/>
              <a:ext cx="1289492" cy="744807"/>
            </a:xfrm>
            <a:prstGeom prst="rect">
              <a:avLst/>
            </a:prstGeom>
            <a:grpFill/>
            <a:ln w="9525">
              <a:noFill/>
            </a:ln>
          </p:spPr>
          <p:txBody>
            <a:bodyPr wrap="square"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defTabSz="457200" eaLnBrk="1" hangingPunct="1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zh-CN" sz="2000">
                  <a:solidFill>
                    <a:schemeClr val="bg1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NaOH溶液</a:t>
              </a:r>
            </a:p>
            <a:p>
              <a:pPr marL="0" lvl="0" indent="0" algn="ctr" defTabSz="457200" eaLnBrk="1" hangingPunct="1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en-US" altLang="zh-CN" sz="2000">
                  <a:solidFill>
                    <a:schemeClr val="bg1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(</a:t>
              </a:r>
              <a:r>
                <a:rPr lang="zh-CN" altLang="zh-CN" sz="2000">
                  <a:solidFill>
                    <a:schemeClr val="bg1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无色</a:t>
              </a:r>
              <a:r>
                <a:rPr lang="en-US" altLang="zh-CN" sz="2000">
                  <a:solidFill>
                    <a:schemeClr val="bg1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)</a:t>
              </a:r>
            </a:p>
          </p:txBody>
        </p:sp>
      </p:grpSp>
      <p:grpSp>
        <p:nvGrpSpPr>
          <p:cNvPr id="27" name="组合 26"/>
          <p:cNvGrpSpPr/>
          <p:nvPr>
            <p:custDataLst>
              <p:tags r:id="rId5"/>
            </p:custDataLst>
          </p:nvPr>
        </p:nvGrpSpPr>
        <p:grpSpPr>
          <a:xfrm>
            <a:off x="2715260" y="2339975"/>
            <a:ext cx="1834515" cy="829945"/>
            <a:chOff x="3087614" y="2609199"/>
            <a:chExt cx="2051051" cy="829945"/>
          </a:xfrm>
        </p:grpSpPr>
        <p:sp>
          <p:nvSpPr>
            <p:cNvPr id="28" name="Text Box 6"/>
            <p:cNvSpPr txBox="1"/>
            <p:nvPr>
              <p:custDataLst>
                <p:tags r:id="rId90"/>
              </p:custDataLst>
            </p:nvPr>
          </p:nvSpPr>
          <p:spPr>
            <a:xfrm>
              <a:off x="3313379" y="2609199"/>
              <a:ext cx="1465341" cy="82994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defTabSz="457200" eaLnBrk="1" hangingPunct="1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zh-CN" sz="2000">
                  <a:latin typeface="Times New Roman" panose="02020603050405020304" pitchFamily="18" charset="0"/>
                  <a:ea typeface="汉仪超粗宋简" panose="02010600000101010101" charset="-122"/>
                  <a:cs typeface="+mn-ea"/>
                  <a:sym typeface="+mn-lt"/>
                </a:rPr>
                <a:t>滴加</a:t>
              </a:r>
              <a:r>
                <a:rPr lang="zh-CN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+mn-ea"/>
                  <a:sym typeface="+mn-lt"/>
                </a:rPr>
                <a:t>石蕊</a:t>
              </a:r>
              <a:r>
                <a:rPr lang="zh-CN" altLang="zh-CN" sz="2000">
                  <a:latin typeface="Times New Roman" panose="02020603050405020304" pitchFamily="18" charset="0"/>
                  <a:ea typeface="汉仪超粗宋简" panose="02010600000101010101" charset="-122"/>
                  <a:cs typeface="+mn-ea"/>
                  <a:sym typeface="+mn-lt"/>
                </a:rPr>
                <a:t>溶液</a:t>
              </a:r>
            </a:p>
          </p:txBody>
        </p:sp>
        <p:grpSp>
          <p:nvGrpSpPr>
            <p:cNvPr id="29" name="组合 28"/>
            <p:cNvGrpSpPr/>
            <p:nvPr>
              <p:custDataLst>
                <p:tags r:id="rId91"/>
              </p:custDataLst>
            </p:nvPr>
          </p:nvGrpSpPr>
          <p:grpSpPr>
            <a:xfrm>
              <a:off x="3087614" y="3043555"/>
              <a:ext cx="2051051" cy="0"/>
              <a:chOff x="2475124" y="2143841"/>
              <a:chExt cx="2051051" cy="0"/>
            </a:xfrm>
          </p:grpSpPr>
          <p:sp>
            <p:nvSpPr>
              <p:cNvPr id="30" name="Line 5"/>
              <p:cNvSpPr/>
              <p:nvPr>
                <p:custDataLst>
                  <p:tags r:id="rId92"/>
                </p:custDataLst>
              </p:nvPr>
            </p:nvSpPr>
            <p:spPr>
              <a:xfrm>
                <a:off x="2475124" y="2143841"/>
                <a:ext cx="2051051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sz="2000" b="1">
                  <a:cs typeface="+mn-ea"/>
                  <a:sym typeface="+mn-lt"/>
                </a:endParaRPr>
              </a:p>
            </p:txBody>
          </p:sp>
          <p:sp>
            <p:nvSpPr>
              <p:cNvPr id="31" name="Line 5"/>
              <p:cNvSpPr/>
              <p:nvPr>
                <p:custDataLst>
                  <p:tags r:id="rId93"/>
                </p:custDataLst>
              </p:nvPr>
            </p:nvSpPr>
            <p:spPr>
              <a:xfrm>
                <a:off x="2552045" y="2143841"/>
                <a:ext cx="984832" cy="0"/>
              </a:xfrm>
              <a:prstGeom prst="line">
                <a:avLst/>
              </a:prstGeom>
              <a:ln w="19050" cap="flat" cmpd="sng">
                <a:solidFill>
                  <a:schemeClr val="bg1"/>
                </a:solidFill>
                <a:prstDash val="dash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sz="2000" b="1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2" name="组合 31"/>
          <p:cNvGrpSpPr/>
          <p:nvPr>
            <p:custDataLst>
              <p:tags r:id="rId6"/>
            </p:custDataLst>
          </p:nvPr>
        </p:nvGrpSpPr>
        <p:grpSpPr>
          <a:xfrm>
            <a:off x="4568190" y="2300605"/>
            <a:ext cx="1085850" cy="890905"/>
            <a:chOff x="5157395" y="2635438"/>
            <a:chExt cx="977751" cy="799514"/>
          </a:xfrm>
          <a:solidFill>
            <a:srgbClr val="3F83BC"/>
          </a:solidFill>
        </p:grpSpPr>
        <p:sp>
          <p:nvSpPr>
            <p:cNvPr id="33" name="矩形: 圆角 32"/>
            <p:cNvSpPr/>
            <p:nvPr>
              <p:custDataLst>
                <p:tags r:id="rId88"/>
              </p:custDataLst>
            </p:nvPr>
          </p:nvSpPr>
          <p:spPr>
            <a:xfrm>
              <a:off x="5157395" y="2635438"/>
              <a:ext cx="977751" cy="799514"/>
            </a:xfrm>
            <a:prstGeom prst="roundRect">
              <a:avLst>
                <a:gd name="adj" fmla="val 8923"/>
              </a:avLst>
            </a:prstGeom>
            <a:grpFill/>
            <a:ln w="12700">
              <a:solidFill>
                <a:srgbClr val="3F83BC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3F83BC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endParaRPr>
            </a:p>
          </p:txBody>
        </p:sp>
        <p:sp>
          <p:nvSpPr>
            <p:cNvPr id="34" name="Text Box 7"/>
            <p:cNvSpPr txBox="1"/>
            <p:nvPr>
              <p:custDataLst>
                <p:tags r:id="rId89"/>
              </p:custDataLst>
            </p:nvPr>
          </p:nvSpPr>
          <p:spPr>
            <a:xfrm>
              <a:off x="5209348" y="2670801"/>
              <a:ext cx="873844" cy="744807"/>
            </a:xfrm>
            <a:prstGeom prst="rect">
              <a:avLst/>
            </a:prstGeom>
            <a:grpFill/>
            <a:ln w="9525">
              <a:noFill/>
            </a:ln>
          </p:spPr>
          <p:txBody>
            <a:bodyPr wrap="square"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defTabSz="457200" eaLnBrk="1" hangingPunct="1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zh-CN" sz="2000"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溶液 </a:t>
              </a:r>
              <a:r>
                <a:rPr lang="en-US" altLang="zh-CN" sz="2000"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(</a:t>
              </a:r>
              <a:r>
                <a:rPr lang="zh-CN" altLang="en-US" sz="2000"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蓝</a:t>
              </a:r>
              <a:r>
                <a:rPr lang="zh-CN" altLang="zh-CN" sz="2000"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色</a:t>
              </a:r>
              <a:r>
                <a:rPr lang="en-US" altLang="zh-CN" sz="2000"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)</a:t>
              </a:r>
            </a:p>
          </p:txBody>
        </p:sp>
      </p:grpSp>
      <p:grpSp>
        <p:nvGrpSpPr>
          <p:cNvPr id="35" name="组合 34"/>
          <p:cNvGrpSpPr/>
          <p:nvPr>
            <p:custDataLst>
              <p:tags r:id="rId7"/>
            </p:custDataLst>
          </p:nvPr>
        </p:nvGrpSpPr>
        <p:grpSpPr>
          <a:xfrm>
            <a:off x="5618045" y="2382739"/>
            <a:ext cx="2051051" cy="460375"/>
            <a:chOff x="6207053" y="2652159"/>
            <a:chExt cx="2051051" cy="460375"/>
          </a:xfrm>
        </p:grpSpPr>
        <p:sp>
          <p:nvSpPr>
            <p:cNvPr id="36" name="Text Box 9"/>
            <p:cNvSpPr txBox="1"/>
            <p:nvPr>
              <p:custDataLst>
                <p:tags r:id="rId84"/>
              </p:custDataLst>
            </p:nvPr>
          </p:nvSpPr>
          <p:spPr>
            <a:xfrm>
              <a:off x="6740162" y="2652159"/>
              <a:ext cx="984833" cy="4603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defTabSz="457200" eaLnBrk="1" hangingPunct="1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zh-CN" sz="2000">
                  <a:latin typeface="Times New Roman" panose="02020603050405020304" pitchFamily="18" charset="0"/>
                  <a:ea typeface="汉仪超粗宋简" panose="02010600000101010101" charset="-122"/>
                  <a:cs typeface="+mn-ea"/>
                  <a:sym typeface="+mn-lt"/>
                </a:rPr>
                <a:t>加盐酸</a:t>
              </a:r>
            </a:p>
          </p:txBody>
        </p:sp>
        <p:grpSp>
          <p:nvGrpSpPr>
            <p:cNvPr id="37" name="组合 36"/>
            <p:cNvGrpSpPr/>
            <p:nvPr>
              <p:custDataLst>
                <p:tags r:id="rId85"/>
              </p:custDataLst>
            </p:nvPr>
          </p:nvGrpSpPr>
          <p:grpSpPr>
            <a:xfrm>
              <a:off x="6207053" y="3043555"/>
              <a:ext cx="2051051" cy="0"/>
              <a:chOff x="2475124" y="2143841"/>
              <a:chExt cx="2051051" cy="0"/>
            </a:xfrm>
          </p:grpSpPr>
          <p:sp>
            <p:nvSpPr>
              <p:cNvPr id="38" name="Line 5"/>
              <p:cNvSpPr/>
              <p:nvPr>
                <p:custDataLst>
                  <p:tags r:id="rId86"/>
                </p:custDataLst>
              </p:nvPr>
            </p:nvSpPr>
            <p:spPr>
              <a:xfrm>
                <a:off x="2475124" y="2143841"/>
                <a:ext cx="2051051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sz="2000" b="1">
                  <a:cs typeface="+mn-ea"/>
                  <a:sym typeface="+mn-lt"/>
                </a:endParaRPr>
              </a:p>
            </p:txBody>
          </p:sp>
          <p:sp>
            <p:nvSpPr>
              <p:cNvPr id="39" name="Line 5"/>
              <p:cNvSpPr/>
              <p:nvPr>
                <p:custDataLst>
                  <p:tags r:id="rId87"/>
                </p:custDataLst>
              </p:nvPr>
            </p:nvSpPr>
            <p:spPr>
              <a:xfrm>
                <a:off x="2552045" y="2143841"/>
                <a:ext cx="984832" cy="0"/>
              </a:xfrm>
              <a:prstGeom prst="line">
                <a:avLst/>
              </a:prstGeom>
              <a:ln w="19050" cap="flat" cmpd="sng">
                <a:solidFill>
                  <a:schemeClr val="bg1"/>
                </a:solidFill>
                <a:prstDash val="dash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sz="2000" b="1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0" name="组合 39"/>
          <p:cNvGrpSpPr/>
          <p:nvPr>
            <p:custDataLst>
              <p:tags r:id="rId8"/>
            </p:custDataLst>
          </p:nvPr>
        </p:nvGrpSpPr>
        <p:grpSpPr>
          <a:xfrm>
            <a:off x="7711440" y="2318385"/>
            <a:ext cx="1108075" cy="890905"/>
            <a:chOff x="8300345" y="2635438"/>
            <a:chExt cx="977751" cy="799514"/>
          </a:xfrm>
        </p:grpSpPr>
        <p:sp>
          <p:nvSpPr>
            <p:cNvPr id="41" name="矩形: 圆角 40"/>
            <p:cNvSpPr/>
            <p:nvPr>
              <p:custDataLst>
                <p:tags r:id="rId82"/>
              </p:custDataLst>
            </p:nvPr>
          </p:nvSpPr>
          <p:spPr>
            <a:xfrm>
              <a:off x="8300345" y="2635438"/>
              <a:ext cx="977751" cy="799514"/>
            </a:xfrm>
            <a:prstGeom prst="roundRect">
              <a:avLst>
                <a:gd name="adj" fmla="val 8923"/>
              </a:avLst>
            </a:prstGeom>
            <a:solidFill>
              <a:srgbClr val="7030A0"/>
            </a:solidFill>
            <a:ln w="12700"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endParaRPr>
            </a:p>
          </p:txBody>
        </p:sp>
        <p:sp>
          <p:nvSpPr>
            <p:cNvPr id="42" name="Text Box 7"/>
            <p:cNvSpPr txBox="1"/>
            <p:nvPr>
              <p:custDataLst>
                <p:tags r:id="rId83"/>
              </p:custDataLst>
            </p:nvPr>
          </p:nvSpPr>
          <p:spPr>
            <a:xfrm>
              <a:off x="8352298" y="2670801"/>
              <a:ext cx="873844" cy="7448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defTabSz="457200" eaLnBrk="1" hangingPunct="1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zh-CN" sz="2000">
                  <a:solidFill>
                    <a:schemeClr val="bg1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溶液 </a:t>
              </a:r>
              <a:r>
                <a:rPr lang="en-US" altLang="zh-CN" sz="2000">
                  <a:solidFill>
                    <a:schemeClr val="bg1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(</a:t>
              </a:r>
              <a:r>
                <a:rPr lang="zh-CN" altLang="en-US" sz="2000">
                  <a:solidFill>
                    <a:schemeClr val="bg1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紫</a:t>
              </a:r>
              <a:r>
                <a:rPr lang="zh-CN" altLang="zh-CN" sz="2000">
                  <a:solidFill>
                    <a:schemeClr val="bg1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色</a:t>
              </a:r>
              <a:r>
                <a:rPr lang="en-US" altLang="zh-CN" sz="2000">
                  <a:solidFill>
                    <a:schemeClr val="bg1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)</a:t>
              </a:r>
            </a:p>
          </p:txBody>
        </p:sp>
      </p:grpSp>
      <p:grpSp>
        <p:nvGrpSpPr>
          <p:cNvPr id="43" name="组合 42"/>
          <p:cNvGrpSpPr/>
          <p:nvPr>
            <p:custDataLst>
              <p:tags r:id="rId9"/>
            </p:custDataLst>
          </p:nvPr>
        </p:nvGrpSpPr>
        <p:grpSpPr>
          <a:xfrm>
            <a:off x="7782560" y="4509770"/>
            <a:ext cx="1036955" cy="869315"/>
            <a:chOff x="8300345" y="4009309"/>
            <a:chExt cx="977751" cy="799514"/>
          </a:xfrm>
        </p:grpSpPr>
        <p:sp>
          <p:nvSpPr>
            <p:cNvPr id="44" name="矩形: 圆角 43"/>
            <p:cNvSpPr/>
            <p:nvPr>
              <p:custDataLst>
                <p:tags r:id="rId80"/>
              </p:custDataLst>
            </p:nvPr>
          </p:nvSpPr>
          <p:spPr>
            <a:xfrm>
              <a:off x="8300345" y="4009309"/>
              <a:ext cx="977751" cy="799514"/>
            </a:xfrm>
            <a:prstGeom prst="roundRect">
              <a:avLst>
                <a:gd name="adj" fmla="val 8923"/>
              </a:avLst>
            </a:prstGeom>
            <a:solidFill>
              <a:srgbClr val="C00000"/>
            </a:solidFill>
            <a:ln w="12700"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endParaRPr>
            </a:p>
          </p:txBody>
        </p:sp>
        <p:sp>
          <p:nvSpPr>
            <p:cNvPr id="45" name="Text Box 7"/>
            <p:cNvSpPr txBox="1"/>
            <p:nvPr>
              <p:custDataLst>
                <p:tags r:id="rId81"/>
              </p:custDataLst>
            </p:nvPr>
          </p:nvSpPr>
          <p:spPr>
            <a:xfrm>
              <a:off x="8352298" y="4044672"/>
              <a:ext cx="873844" cy="76330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defTabSz="457200" eaLnBrk="1" hangingPunct="1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zh-CN" sz="2000">
                  <a:solidFill>
                    <a:schemeClr val="bg1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溶液 </a:t>
              </a:r>
              <a:r>
                <a:rPr lang="en-US" altLang="zh-CN" sz="2000">
                  <a:solidFill>
                    <a:schemeClr val="bg1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(</a:t>
              </a:r>
              <a:r>
                <a:rPr lang="zh-CN" altLang="en-US" sz="2000">
                  <a:solidFill>
                    <a:schemeClr val="bg1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红</a:t>
              </a:r>
              <a:r>
                <a:rPr lang="zh-CN" altLang="zh-CN" sz="2000">
                  <a:solidFill>
                    <a:schemeClr val="bg1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色</a:t>
              </a:r>
              <a:r>
                <a:rPr lang="en-US" altLang="zh-CN" sz="2000">
                  <a:solidFill>
                    <a:schemeClr val="bg1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)</a:t>
              </a:r>
            </a:p>
          </p:txBody>
        </p:sp>
      </p:grpSp>
      <p:grpSp>
        <p:nvGrpSpPr>
          <p:cNvPr id="46" name="组合 45"/>
          <p:cNvGrpSpPr/>
          <p:nvPr>
            <p:custDataLst>
              <p:tags r:id="rId10"/>
            </p:custDataLst>
          </p:nvPr>
        </p:nvGrpSpPr>
        <p:grpSpPr>
          <a:xfrm>
            <a:off x="1148080" y="4547870"/>
            <a:ext cx="1463675" cy="869315"/>
            <a:chOff x="1665951" y="4009309"/>
            <a:chExt cx="1362998" cy="799514"/>
          </a:xfrm>
          <a:solidFill>
            <a:srgbClr val="3F83BC"/>
          </a:solidFill>
        </p:grpSpPr>
        <p:sp>
          <p:nvSpPr>
            <p:cNvPr id="47" name="矩形: 圆角 46"/>
            <p:cNvSpPr/>
            <p:nvPr>
              <p:custDataLst>
                <p:tags r:id="rId78"/>
              </p:custDataLst>
            </p:nvPr>
          </p:nvSpPr>
          <p:spPr>
            <a:xfrm>
              <a:off x="1665951" y="4009309"/>
              <a:ext cx="1362998" cy="799514"/>
            </a:xfrm>
            <a:prstGeom prst="roundRect">
              <a:avLst>
                <a:gd name="adj" fmla="val 8923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endParaRPr>
            </a:p>
          </p:txBody>
        </p:sp>
        <p:sp>
          <p:nvSpPr>
            <p:cNvPr id="48" name="Text Box 12"/>
            <p:cNvSpPr txBox="1"/>
            <p:nvPr>
              <p:custDataLst>
                <p:tags r:id="rId79"/>
              </p:custDataLst>
            </p:nvPr>
          </p:nvSpPr>
          <p:spPr>
            <a:xfrm>
              <a:off x="1839957" y="4044672"/>
              <a:ext cx="1014986" cy="763305"/>
            </a:xfrm>
            <a:prstGeom prst="rect">
              <a:avLst/>
            </a:prstGeom>
            <a:grpFill/>
            <a:ln w="9525">
              <a:noFill/>
            </a:ln>
          </p:spPr>
          <p:txBody>
            <a:bodyPr wrap="square"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defTabSz="457200" eaLnBrk="1" hangingPunct="1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2000">
                  <a:solidFill>
                    <a:schemeClr val="bg1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稀盐酸</a:t>
              </a:r>
              <a:endParaRPr lang="en-US" altLang="zh-CN" sz="2000">
                <a:solidFill>
                  <a:schemeClr val="bg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lt"/>
              </a:endParaRPr>
            </a:p>
            <a:p>
              <a:pPr marL="0" lvl="0" indent="0" algn="ctr" defTabSz="457200" eaLnBrk="1" hangingPunct="1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en-US" altLang="zh-CN" sz="2000">
                  <a:solidFill>
                    <a:schemeClr val="bg1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(</a:t>
              </a:r>
              <a:r>
                <a:rPr lang="zh-CN" altLang="zh-CN" sz="2000">
                  <a:solidFill>
                    <a:schemeClr val="bg1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无色</a:t>
              </a:r>
              <a:r>
                <a:rPr lang="en-US" altLang="zh-CN" sz="2000">
                  <a:solidFill>
                    <a:schemeClr val="bg1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)</a:t>
              </a:r>
            </a:p>
          </p:txBody>
        </p:sp>
      </p:grpSp>
      <p:grpSp>
        <p:nvGrpSpPr>
          <p:cNvPr id="49" name="组合 48"/>
          <p:cNvGrpSpPr/>
          <p:nvPr>
            <p:custDataLst>
              <p:tags r:id="rId11"/>
            </p:custDataLst>
          </p:nvPr>
        </p:nvGrpSpPr>
        <p:grpSpPr>
          <a:xfrm>
            <a:off x="2715895" y="4531994"/>
            <a:ext cx="1905000" cy="829945"/>
            <a:chOff x="3087614" y="3993667"/>
            <a:chExt cx="2051051" cy="830285"/>
          </a:xfrm>
        </p:grpSpPr>
        <p:sp>
          <p:nvSpPr>
            <p:cNvPr id="50" name="Text Box 6"/>
            <p:cNvSpPr txBox="1"/>
            <p:nvPr>
              <p:custDataLst>
                <p:tags r:id="rId74"/>
              </p:custDataLst>
            </p:nvPr>
          </p:nvSpPr>
          <p:spPr>
            <a:xfrm>
              <a:off x="3305025" y="3993667"/>
              <a:ext cx="1473338" cy="83028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defTabSz="457200" eaLnBrk="1" hangingPunct="1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zh-CN" sz="2000">
                  <a:latin typeface="Times New Roman" panose="02020603050405020304" pitchFamily="18" charset="0"/>
                  <a:ea typeface="汉仪超粗宋简" panose="02010600000101010101" charset="-122"/>
                  <a:cs typeface="+mn-ea"/>
                  <a:sym typeface="+mn-lt"/>
                </a:rPr>
                <a:t>滴加</a:t>
              </a:r>
              <a:r>
                <a:rPr lang="zh-CN" altLang="zh-CN" sz="2000">
                  <a:solidFill>
                    <a:srgbClr val="FF0000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+mn-ea"/>
                  <a:sym typeface="+mn-lt"/>
                </a:rPr>
                <a:t>酚酞</a:t>
              </a:r>
              <a:r>
                <a:rPr lang="zh-CN" altLang="zh-CN" sz="2000">
                  <a:latin typeface="Times New Roman" panose="02020603050405020304" pitchFamily="18" charset="0"/>
                  <a:ea typeface="汉仪超粗宋简" panose="02010600000101010101" charset="-122"/>
                  <a:cs typeface="+mn-ea"/>
                  <a:sym typeface="+mn-lt"/>
                </a:rPr>
                <a:t>溶液</a:t>
              </a:r>
            </a:p>
          </p:txBody>
        </p:sp>
        <p:grpSp>
          <p:nvGrpSpPr>
            <p:cNvPr id="51" name="组合 50"/>
            <p:cNvGrpSpPr/>
            <p:nvPr>
              <p:custDataLst>
                <p:tags r:id="rId75"/>
              </p:custDataLst>
            </p:nvPr>
          </p:nvGrpSpPr>
          <p:grpSpPr>
            <a:xfrm>
              <a:off x="3087614" y="4417426"/>
              <a:ext cx="2051051" cy="0"/>
              <a:chOff x="2475124" y="2143841"/>
              <a:chExt cx="2051051" cy="0"/>
            </a:xfrm>
          </p:grpSpPr>
          <p:sp>
            <p:nvSpPr>
              <p:cNvPr id="52" name="Line 5"/>
              <p:cNvSpPr/>
              <p:nvPr>
                <p:custDataLst>
                  <p:tags r:id="rId76"/>
                </p:custDataLst>
              </p:nvPr>
            </p:nvSpPr>
            <p:spPr>
              <a:xfrm>
                <a:off x="2475124" y="2143841"/>
                <a:ext cx="2051051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sz="2000" b="1">
                  <a:cs typeface="+mn-ea"/>
                  <a:sym typeface="+mn-lt"/>
                </a:endParaRPr>
              </a:p>
            </p:txBody>
          </p:sp>
          <p:sp>
            <p:nvSpPr>
              <p:cNvPr id="53" name="Line 5"/>
              <p:cNvSpPr/>
              <p:nvPr>
                <p:custDataLst>
                  <p:tags r:id="rId77"/>
                </p:custDataLst>
              </p:nvPr>
            </p:nvSpPr>
            <p:spPr>
              <a:xfrm>
                <a:off x="2552045" y="2143841"/>
                <a:ext cx="984832" cy="0"/>
              </a:xfrm>
              <a:prstGeom prst="line">
                <a:avLst/>
              </a:prstGeom>
              <a:ln w="19050" cap="flat" cmpd="sng">
                <a:solidFill>
                  <a:schemeClr val="bg1"/>
                </a:solidFill>
                <a:prstDash val="dash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sz="2000" b="1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4" name="组合 53"/>
          <p:cNvGrpSpPr/>
          <p:nvPr>
            <p:custDataLst>
              <p:tags r:id="rId12"/>
            </p:custDataLst>
          </p:nvPr>
        </p:nvGrpSpPr>
        <p:grpSpPr>
          <a:xfrm>
            <a:off x="4639310" y="4509770"/>
            <a:ext cx="1091565" cy="869315"/>
            <a:chOff x="5157395" y="4009309"/>
            <a:chExt cx="977751" cy="799514"/>
          </a:xfrm>
        </p:grpSpPr>
        <p:sp>
          <p:nvSpPr>
            <p:cNvPr id="55" name="矩形: 圆角 54"/>
            <p:cNvSpPr/>
            <p:nvPr>
              <p:custDataLst>
                <p:tags r:id="rId72"/>
              </p:custDataLst>
            </p:nvPr>
          </p:nvSpPr>
          <p:spPr>
            <a:xfrm>
              <a:off x="5157395" y="4009309"/>
              <a:ext cx="977751" cy="799514"/>
            </a:xfrm>
            <a:prstGeom prst="roundRect">
              <a:avLst>
                <a:gd name="adj" fmla="val 8923"/>
              </a:avLst>
            </a:prstGeom>
            <a:noFill/>
            <a:ln w="12700">
              <a:solidFill>
                <a:srgbClr val="3F83BC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endParaRPr>
            </a:p>
          </p:txBody>
        </p:sp>
        <p:sp>
          <p:nvSpPr>
            <p:cNvPr id="56" name="Text Box 7"/>
            <p:cNvSpPr txBox="1"/>
            <p:nvPr>
              <p:custDataLst>
                <p:tags r:id="rId73"/>
              </p:custDataLst>
            </p:nvPr>
          </p:nvSpPr>
          <p:spPr>
            <a:xfrm>
              <a:off x="5209348" y="4044672"/>
              <a:ext cx="873844" cy="76330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defTabSz="457200" eaLnBrk="1" hangingPunct="1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zh-CN" sz="2000"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溶液 </a:t>
              </a:r>
              <a:r>
                <a:rPr lang="en-US" altLang="zh-CN" sz="2000"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(</a:t>
              </a:r>
              <a:r>
                <a:rPr lang="zh-CN" altLang="en-US" sz="2000"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无</a:t>
              </a:r>
              <a:r>
                <a:rPr lang="zh-CN" altLang="zh-CN" sz="2000"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色</a:t>
              </a:r>
              <a:r>
                <a:rPr lang="en-US" altLang="zh-CN" sz="2000"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)</a:t>
              </a:r>
            </a:p>
          </p:txBody>
        </p:sp>
      </p:grpSp>
      <p:grpSp>
        <p:nvGrpSpPr>
          <p:cNvPr id="57" name="组合 56"/>
          <p:cNvGrpSpPr/>
          <p:nvPr>
            <p:custDataLst>
              <p:tags r:id="rId13"/>
            </p:custDataLst>
          </p:nvPr>
        </p:nvGrpSpPr>
        <p:grpSpPr>
          <a:xfrm>
            <a:off x="5730875" y="4533900"/>
            <a:ext cx="2009140" cy="460375"/>
            <a:chOff x="6207053" y="3995822"/>
            <a:chExt cx="2051051" cy="460336"/>
          </a:xfrm>
        </p:grpSpPr>
        <p:sp>
          <p:nvSpPr>
            <p:cNvPr id="58" name="Text Box 9"/>
            <p:cNvSpPr txBox="1"/>
            <p:nvPr>
              <p:custDataLst>
                <p:tags r:id="rId68"/>
              </p:custDataLst>
            </p:nvPr>
          </p:nvSpPr>
          <p:spPr>
            <a:xfrm>
              <a:off x="6432643" y="3995822"/>
              <a:ext cx="1651083" cy="46033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defTabSz="457200" eaLnBrk="1" hangingPunct="1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zh-CN" sz="2000"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加NaOH溶液</a:t>
              </a:r>
            </a:p>
          </p:txBody>
        </p:sp>
        <p:grpSp>
          <p:nvGrpSpPr>
            <p:cNvPr id="59" name="组合 58"/>
            <p:cNvGrpSpPr/>
            <p:nvPr>
              <p:custDataLst>
                <p:tags r:id="rId69"/>
              </p:custDataLst>
            </p:nvPr>
          </p:nvGrpSpPr>
          <p:grpSpPr>
            <a:xfrm>
              <a:off x="6207053" y="4417426"/>
              <a:ext cx="2051051" cy="0"/>
              <a:chOff x="2475124" y="2143841"/>
              <a:chExt cx="2051051" cy="0"/>
            </a:xfrm>
          </p:grpSpPr>
          <p:sp>
            <p:nvSpPr>
              <p:cNvPr id="60" name="Line 5"/>
              <p:cNvSpPr/>
              <p:nvPr>
                <p:custDataLst>
                  <p:tags r:id="rId70"/>
                </p:custDataLst>
              </p:nvPr>
            </p:nvSpPr>
            <p:spPr>
              <a:xfrm>
                <a:off x="2475124" y="2143841"/>
                <a:ext cx="2051051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sz="2000" b="1">
                  <a:cs typeface="+mn-ea"/>
                  <a:sym typeface="+mn-lt"/>
                </a:endParaRPr>
              </a:p>
            </p:txBody>
          </p:sp>
          <p:sp>
            <p:nvSpPr>
              <p:cNvPr id="61" name="Line 5"/>
              <p:cNvSpPr/>
              <p:nvPr>
                <p:custDataLst>
                  <p:tags r:id="rId71"/>
                </p:custDataLst>
              </p:nvPr>
            </p:nvSpPr>
            <p:spPr>
              <a:xfrm>
                <a:off x="2552045" y="2143841"/>
                <a:ext cx="984832" cy="0"/>
              </a:xfrm>
              <a:prstGeom prst="line">
                <a:avLst/>
              </a:prstGeom>
              <a:ln w="19050" cap="flat" cmpd="sng">
                <a:solidFill>
                  <a:schemeClr val="bg1"/>
                </a:solidFill>
                <a:prstDash val="dash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sz="2000" b="1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2" name="组合 61"/>
          <p:cNvGrpSpPr/>
          <p:nvPr>
            <p:custDataLst>
              <p:tags r:id="rId14"/>
            </p:custDataLst>
          </p:nvPr>
        </p:nvGrpSpPr>
        <p:grpSpPr>
          <a:xfrm>
            <a:off x="7748270" y="3367405"/>
            <a:ext cx="1071880" cy="867862"/>
            <a:chOff x="8300345" y="5496633"/>
            <a:chExt cx="977751" cy="809411"/>
          </a:xfrm>
        </p:grpSpPr>
        <p:sp>
          <p:nvSpPr>
            <p:cNvPr id="63" name="矩形: 圆角 62"/>
            <p:cNvSpPr/>
            <p:nvPr>
              <p:custDataLst>
                <p:tags r:id="rId66"/>
              </p:custDataLst>
            </p:nvPr>
          </p:nvSpPr>
          <p:spPr>
            <a:xfrm>
              <a:off x="8300345" y="5496633"/>
              <a:ext cx="977751" cy="799514"/>
            </a:xfrm>
            <a:prstGeom prst="roundRect">
              <a:avLst>
                <a:gd name="adj" fmla="val 8923"/>
              </a:avLst>
            </a:prstGeom>
            <a:solidFill>
              <a:srgbClr val="7030A0"/>
            </a:solidFill>
            <a:ln w="12700"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endParaRPr>
            </a:p>
          </p:txBody>
        </p:sp>
        <p:sp>
          <p:nvSpPr>
            <p:cNvPr id="64" name="Text Box 7"/>
            <p:cNvSpPr txBox="1"/>
            <p:nvPr>
              <p:custDataLst>
                <p:tags r:id="rId67"/>
              </p:custDataLst>
            </p:nvPr>
          </p:nvSpPr>
          <p:spPr>
            <a:xfrm>
              <a:off x="8352298" y="5531996"/>
              <a:ext cx="873844" cy="7740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defTabSz="457200" eaLnBrk="1" hangingPunct="1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zh-CN" sz="2000">
                  <a:solidFill>
                    <a:schemeClr val="bg1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溶液 </a:t>
              </a:r>
              <a:r>
                <a:rPr lang="en-US" altLang="zh-CN" sz="2000">
                  <a:solidFill>
                    <a:schemeClr val="bg1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(</a:t>
              </a:r>
              <a:r>
                <a:rPr lang="zh-CN" altLang="en-US" sz="2000">
                  <a:solidFill>
                    <a:schemeClr val="bg1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紫</a:t>
              </a:r>
              <a:r>
                <a:rPr lang="zh-CN" altLang="zh-CN" sz="2000">
                  <a:solidFill>
                    <a:schemeClr val="bg1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色</a:t>
              </a:r>
              <a:r>
                <a:rPr lang="en-US" altLang="zh-CN" sz="2000">
                  <a:solidFill>
                    <a:schemeClr val="bg1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)</a:t>
              </a:r>
            </a:p>
          </p:txBody>
        </p:sp>
      </p:grpSp>
      <p:grpSp>
        <p:nvGrpSpPr>
          <p:cNvPr id="65" name="组合 64"/>
          <p:cNvGrpSpPr/>
          <p:nvPr>
            <p:custDataLst>
              <p:tags r:id="rId15"/>
            </p:custDataLst>
          </p:nvPr>
        </p:nvGrpSpPr>
        <p:grpSpPr>
          <a:xfrm>
            <a:off x="1113790" y="3434080"/>
            <a:ext cx="1498600" cy="929005"/>
            <a:chOff x="1665951" y="5496633"/>
            <a:chExt cx="1362998" cy="799514"/>
          </a:xfrm>
          <a:solidFill>
            <a:srgbClr val="3F83BC"/>
          </a:solidFill>
        </p:grpSpPr>
        <p:sp>
          <p:nvSpPr>
            <p:cNvPr id="66" name="矩形: 圆角 65"/>
            <p:cNvSpPr/>
            <p:nvPr>
              <p:custDataLst>
                <p:tags r:id="rId64"/>
              </p:custDataLst>
            </p:nvPr>
          </p:nvSpPr>
          <p:spPr>
            <a:xfrm>
              <a:off x="1665951" y="5496633"/>
              <a:ext cx="1362998" cy="799514"/>
            </a:xfrm>
            <a:prstGeom prst="roundRect">
              <a:avLst>
                <a:gd name="adj" fmla="val 8923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endParaRPr>
            </a:p>
          </p:txBody>
        </p:sp>
        <p:sp>
          <p:nvSpPr>
            <p:cNvPr id="67" name="Text Box 12"/>
            <p:cNvSpPr txBox="1"/>
            <p:nvPr>
              <p:custDataLst>
                <p:tags r:id="rId65"/>
              </p:custDataLst>
            </p:nvPr>
          </p:nvSpPr>
          <p:spPr>
            <a:xfrm>
              <a:off x="1908986" y="5531996"/>
              <a:ext cx="876928" cy="714262"/>
            </a:xfrm>
            <a:prstGeom prst="rect">
              <a:avLst/>
            </a:prstGeom>
            <a:grpFill/>
            <a:ln w="9525">
              <a:noFill/>
            </a:ln>
          </p:spPr>
          <p:txBody>
            <a:bodyPr wrap="square"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defTabSz="457200" eaLnBrk="1" hangingPunct="1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2000">
                  <a:solidFill>
                    <a:schemeClr val="bg1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稀盐酸</a:t>
              </a:r>
              <a:endParaRPr lang="en-US" altLang="zh-CN" sz="2000">
                <a:solidFill>
                  <a:schemeClr val="bg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lt"/>
              </a:endParaRPr>
            </a:p>
            <a:p>
              <a:pPr marL="0" lvl="0" indent="0" algn="ctr" defTabSz="457200" eaLnBrk="1" hangingPunct="1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en-US" altLang="zh-CN" sz="2000">
                  <a:solidFill>
                    <a:schemeClr val="bg1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(</a:t>
              </a:r>
              <a:r>
                <a:rPr lang="zh-CN" altLang="zh-CN" sz="2000">
                  <a:solidFill>
                    <a:schemeClr val="bg1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无色</a:t>
              </a:r>
              <a:r>
                <a:rPr lang="en-US" altLang="zh-CN" sz="2000">
                  <a:solidFill>
                    <a:schemeClr val="bg1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)</a:t>
              </a:r>
            </a:p>
          </p:txBody>
        </p:sp>
      </p:grpSp>
      <p:grpSp>
        <p:nvGrpSpPr>
          <p:cNvPr id="68" name="组合 67"/>
          <p:cNvGrpSpPr/>
          <p:nvPr>
            <p:custDataLst>
              <p:tags r:id="rId16"/>
            </p:custDataLst>
          </p:nvPr>
        </p:nvGrpSpPr>
        <p:grpSpPr>
          <a:xfrm>
            <a:off x="2715260" y="3408680"/>
            <a:ext cx="1871345" cy="829945"/>
            <a:chOff x="3087614" y="5471502"/>
            <a:chExt cx="2051051" cy="829945"/>
          </a:xfrm>
        </p:grpSpPr>
        <p:sp>
          <p:nvSpPr>
            <p:cNvPr id="69" name="Text Box 6"/>
            <p:cNvSpPr txBox="1"/>
            <p:nvPr>
              <p:custDataLst>
                <p:tags r:id="rId60"/>
              </p:custDataLst>
            </p:nvPr>
          </p:nvSpPr>
          <p:spPr>
            <a:xfrm>
              <a:off x="3308239" y="5471502"/>
              <a:ext cx="1470604" cy="82994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defTabSz="457200" eaLnBrk="1" hangingPunct="1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zh-CN" sz="2000">
                  <a:latin typeface="Times New Roman" panose="02020603050405020304" pitchFamily="18" charset="0"/>
                  <a:ea typeface="汉仪超粗宋简" panose="02010600000101010101" charset="-122"/>
                  <a:cs typeface="+mn-ea"/>
                  <a:sym typeface="+mn-lt"/>
                </a:rPr>
                <a:t>滴加</a:t>
              </a:r>
              <a:r>
                <a:rPr lang="zh-CN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+mn-ea"/>
                  <a:sym typeface="+mn-lt"/>
                </a:rPr>
                <a:t>石蕊</a:t>
              </a:r>
              <a:r>
                <a:rPr lang="zh-CN" altLang="zh-CN" sz="2000">
                  <a:latin typeface="Times New Roman" panose="02020603050405020304" pitchFamily="18" charset="0"/>
                  <a:ea typeface="汉仪超粗宋简" panose="02010600000101010101" charset="-122"/>
                  <a:cs typeface="+mn-ea"/>
                  <a:sym typeface="+mn-lt"/>
                </a:rPr>
                <a:t>溶液</a:t>
              </a:r>
            </a:p>
          </p:txBody>
        </p:sp>
        <p:grpSp>
          <p:nvGrpSpPr>
            <p:cNvPr id="70" name="组合 69"/>
            <p:cNvGrpSpPr/>
            <p:nvPr>
              <p:custDataLst>
                <p:tags r:id="rId61"/>
              </p:custDataLst>
            </p:nvPr>
          </p:nvGrpSpPr>
          <p:grpSpPr>
            <a:xfrm>
              <a:off x="3087614" y="5904750"/>
              <a:ext cx="2051051" cy="0"/>
              <a:chOff x="2475124" y="2143841"/>
              <a:chExt cx="2051051" cy="0"/>
            </a:xfrm>
          </p:grpSpPr>
          <p:sp>
            <p:nvSpPr>
              <p:cNvPr id="71" name="Line 5"/>
              <p:cNvSpPr/>
              <p:nvPr>
                <p:custDataLst>
                  <p:tags r:id="rId62"/>
                </p:custDataLst>
              </p:nvPr>
            </p:nvSpPr>
            <p:spPr>
              <a:xfrm>
                <a:off x="2475124" y="2143841"/>
                <a:ext cx="2051051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sz="2000" b="1">
                  <a:cs typeface="+mn-ea"/>
                  <a:sym typeface="+mn-lt"/>
                </a:endParaRPr>
              </a:p>
            </p:txBody>
          </p:sp>
          <p:sp>
            <p:nvSpPr>
              <p:cNvPr id="72" name="Line 5"/>
              <p:cNvSpPr/>
              <p:nvPr>
                <p:custDataLst>
                  <p:tags r:id="rId63"/>
                </p:custDataLst>
              </p:nvPr>
            </p:nvSpPr>
            <p:spPr>
              <a:xfrm>
                <a:off x="2552045" y="2143841"/>
                <a:ext cx="984832" cy="0"/>
              </a:xfrm>
              <a:prstGeom prst="line">
                <a:avLst/>
              </a:prstGeom>
              <a:ln w="19050" cap="flat" cmpd="sng">
                <a:solidFill>
                  <a:schemeClr val="bg1"/>
                </a:solidFill>
                <a:prstDash val="dash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sz="2000" b="1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3" name="组合 72"/>
          <p:cNvGrpSpPr/>
          <p:nvPr>
            <p:custDataLst>
              <p:tags r:id="rId17"/>
            </p:custDataLst>
          </p:nvPr>
        </p:nvGrpSpPr>
        <p:grpSpPr>
          <a:xfrm>
            <a:off x="4605020" y="3408680"/>
            <a:ext cx="1048385" cy="870585"/>
            <a:chOff x="5157395" y="5496633"/>
            <a:chExt cx="977751" cy="799514"/>
          </a:xfrm>
        </p:grpSpPr>
        <p:sp>
          <p:nvSpPr>
            <p:cNvPr id="74" name="矩形: 圆角 73"/>
            <p:cNvSpPr/>
            <p:nvPr>
              <p:custDataLst>
                <p:tags r:id="rId58"/>
              </p:custDataLst>
            </p:nvPr>
          </p:nvSpPr>
          <p:spPr>
            <a:xfrm>
              <a:off x="5157395" y="5496633"/>
              <a:ext cx="977751" cy="799514"/>
            </a:xfrm>
            <a:prstGeom prst="roundRect">
              <a:avLst>
                <a:gd name="adj" fmla="val 8923"/>
              </a:avLst>
            </a:prstGeom>
            <a:solidFill>
              <a:srgbClr val="FF0000"/>
            </a:solidFill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endParaRPr>
            </a:p>
          </p:txBody>
        </p:sp>
        <p:sp>
          <p:nvSpPr>
            <p:cNvPr id="75" name="Text Box 7"/>
            <p:cNvSpPr txBox="1"/>
            <p:nvPr>
              <p:custDataLst>
                <p:tags r:id="rId59"/>
              </p:custDataLst>
            </p:nvPr>
          </p:nvSpPr>
          <p:spPr>
            <a:xfrm>
              <a:off x="5209348" y="5531996"/>
              <a:ext cx="873844" cy="76219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defTabSz="457200" eaLnBrk="1" hangingPunct="1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zh-CN" sz="2000"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溶液 </a:t>
              </a:r>
              <a:r>
                <a:rPr lang="en-US" altLang="zh-CN" sz="2000"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(</a:t>
              </a:r>
              <a:r>
                <a:rPr lang="zh-CN" altLang="en-US" sz="2000"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红</a:t>
              </a:r>
              <a:r>
                <a:rPr lang="zh-CN" altLang="zh-CN" sz="2000"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色</a:t>
              </a:r>
              <a:r>
                <a:rPr lang="en-US" altLang="zh-CN" sz="2000"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)</a:t>
              </a:r>
            </a:p>
          </p:txBody>
        </p:sp>
      </p:grpSp>
      <p:grpSp>
        <p:nvGrpSpPr>
          <p:cNvPr id="76" name="组合 75"/>
          <p:cNvGrpSpPr/>
          <p:nvPr>
            <p:custDataLst>
              <p:tags r:id="rId18"/>
            </p:custDataLst>
          </p:nvPr>
        </p:nvGrpSpPr>
        <p:grpSpPr>
          <a:xfrm>
            <a:off x="5654875" y="3420486"/>
            <a:ext cx="2051051" cy="460375"/>
            <a:chOff x="6207053" y="5483146"/>
            <a:chExt cx="2051051" cy="460375"/>
          </a:xfrm>
        </p:grpSpPr>
        <p:sp>
          <p:nvSpPr>
            <p:cNvPr id="77" name="Text Box 9"/>
            <p:cNvSpPr txBox="1"/>
            <p:nvPr>
              <p:custDataLst>
                <p:tags r:id="rId54"/>
              </p:custDataLst>
            </p:nvPr>
          </p:nvSpPr>
          <p:spPr>
            <a:xfrm>
              <a:off x="6417238" y="5483146"/>
              <a:ext cx="1666240" cy="4603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defTabSz="457200" eaLnBrk="1" hangingPunct="1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zh-CN" sz="2000"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加NaOH溶液</a:t>
              </a:r>
            </a:p>
          </p:txBody>
        </p:sp>
        <p:grpSp>
          <p:nvGrpSpPr>
            <p:cNvPr id="78" name="组合 77"/>
            <p:cNvGrpSpPr/>
            <p:nvPr>
              <p:custDataLst>
                <p:tags r:id="rId55"/>
              </p:custDataLst>
            </p:nvPr>
          </p:nvGrpSpPr>
          <p:grpSpPr>
            <a:xfrm>
              <a:off x="6207053" y="5904750"/>
              <a:ext cx="2051051" cy="0"/>
              <a:chOff x="2475124" y="2143841"/>
              <a:chExt cx="2051051" cy="0"/>
            </a:xfrm>
          </p:grpSpPr>
          <p:sp>
            <p:nvSpPr>
              <p:cNvPr id="79" name="Line 5"/>
              <p:cNvSpPr/>
              <p:nvPr>
                <p:custDataLst>
                  <p:tags r:id="rId56"/>
                </p:custDataLst>
              </p:nvPr>
            </p:nvSpPr>
            <p:spPr>
              <a:xfrm>
                <a:off x="2475124" y="2143841"/>
                <a:ext cx="2051051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sz="2000" b="1">
                  <a:cs typeface="+mn-ea"/>
                  <a:sym typeface="+mn-lt"/>
                </a:endParaRPr>
              </a:p>
            </p:txBody>
          </p:sp>
          <p:sp>
            <p:nvSpPr>
              <p:cNvPr id="80" name="Line 5"/>
              <p:cNvSpPr/>
              <p:nvPr>
                <p:custDataLst>
                  <p:tags r:id="rId57"/>
                </p:custDataLst>
              </p:nvPr>
            </p:nvSpPr>
            <p:spPr>
              <a:xfrm>
                <a:off x="2552045" y="2143841"/>
                <a:ext cx="984832" cy="0"/>
              </a:xfrm>
              <a:prstGeom prst="line">
                <a:avLst/>
              </a:prstGeom>
              <a:ln w="19050" cap="flat" cmpd="sng">
                <a:solidFill>
                  <a:schemeClr val="bg1"/>
                </a:solidFill>
                <a:prstDash val="dash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sz="2000" b="1">
                  <a:cs typeface="+mn-ea"/>
                  <a:sym typeface="+mn-lt"/>
                </a:endParaRPr>
              </a:p>
            </p:txBody>
          </p:sp>
        </p:grpSp>
      </p:grpSp>
      <p:sp>
        <p:nvSpPr>
          <p:cNvPr id="81" name="文本框 80"/>
          <p:cNvSpPr txBox="1"/>
          <p:nvPr>
            <p:custDataLst>
              <p:tags r:id="rId19"/>
            </p:custDataLst>
          </p:nvPr>
        </p:nvSpPr>
        <p:spPr>
          <a:xfrm>
            <a:off x="9093200" y="2658110"/>
            <a:ext cx="3041650" cy="142049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400">
                <a:latin typeface="Times New Roman" panose="02020603050405020304" pitchFamily="18" charset="0"/>
                <a:ea typeface="汉仪超粗宋简" panose="02010600000101010101" charset="-122"/>
                <a:cs typeface="+mn-ea"/>
                <a:sym typeface="+mn-lt"/>
              </a:rPr>
              <a:t>石蕊的红色变为紫色或蓝色变为紫色时，</a:t>
            </a:r>
            <a:r>
              <a:rPr lang="zh-CN" altLang="en-US" sz="2400">
                <a:solidFill>
                  <a:srgbClr val="3F83BC"/>
                </a:solidFill>
                <a:latin typeface="Times New Roman" panose="02020603050405020304" pitchFamily="18" charset="0"/>
                <a:ea typeface="汉仪超粗宋简" panose="02010600000101010101" charset="-122"/>
                <a:cs typeface="+mn-ea"/>
                <a:sym typeface="+mn-lt"/>
              </a:rPr>
              <a:t>视觉观察不够明显。</a:t>
            </a:r>
          </a:p>
        </p:txBody>
      </p:sp>
      <p:sp>
        <p:nvSpPr>
          <p:cNvPr id="82" name="左大括号 81"/>
          <p:cNvSpPr/>
          <p:nvPr>
            <p:custDataLst>
              <p:tags r:id="rId20"/>
            </p:custDataLst>
          </p:nvPr>
        </p:nvSpPr>
        <p:spPr>
          <a:xfrm flipH="1">
            <a:off x="8845550" y="2401570"/>
            <a:ext cx="247650" cy="1823720"/>
          </a:xfrm>
          <a:prstGeom prst="leftBrace">
            <a:avLst>
              <a:gd name="adj1" fmla="val 30518"/>
              <a:gd name="adj2" fmla="val 50000"/>
            </a:avLst>
          </a:prstGeom>
          <a:ln w="12700">
            <a:solidFill>
              <a:srgbClr val="3F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6" name="组合 85"/>
          <p:cNvGrpSpPr/>
          <p:nvPr>
            <p:custDataLst>
              <p:tags r:id="rId21"/>
            </p:custDataLst>
          </p:nvPr>
        </p:nvGrpSpPr>
        <p:grpSpPr>
          <a:xfrm>
            <a:off x="175921" y="2397296"/>
            <a:ext cx="1151906" cy="577802"/>
            <a:chOff x="462091" y="1344447"/>
            <a:chExt cx="1151906" cy="577802"/>
          </a:xfrm>
        </p:grpSpPr>
        <p:sp>
          <p:nvSpPr>
            <p:cNvPr id="87" name="文本框 86"/>
            <p:cNvSpPr txBox="1"/>
            <p:nvPr>
              <p:custDataLst>
                <p:tags r:id="rId52"/>
              </p:custDataLst>
            </p:nvPr>
          </p:nvSpPr>
          <p:spPr>
            <a:xfrm>
              <a:off x="610919" y="1498704"/>
              <a:ext cx="1003078" cy="4235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>
                  <a:solidFill>
                    <a:srgbClr val="3F83BC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方案</a:t>
              </a:r>
              <a:r>
                <a:rPr lang="en-US" altLang="zh-CN">
                  <a:solidFill>
                    <a:srgbClr val="3F83BC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1</a:t>
              </a:r>
            </a:p>
          </p:txBody>
        </p:sp>
        <p:sp>
          <p:nvSpPr>
            <p:cNvPr id="88" name="KSO_Shape"/>
            <p:cNvSpPr/>
            <p:nvPr>
              <p:custDataLst>
                <p:tags r:id="rId53"/>
              </p:custDataLst>
            </p:nvPr>
          </p:nvSpPr>
          <p:spPr bwMode="auto">
            <a:xfrm>
              <a:off x="462091" y="1344447"/>
              <a:ext cx="396391" cy="308514"/>
            </a:xfrm>
            <a:custGeom>
              <a:avLst/>
              <a:gdLst>
                <a:gd name="connsiteX0" fmla="*/ 552622 w 607637"/>
                <a:gd name="connsiteY0" fmla="*/ 322202 h 472930"/>
                <a:gd name="connsiteX1" fmla="*/ 567399 w 607637"/>
                <a:gd name="connsiteY1" fmla="*/ 338466 h 472930"/>
                <a:gd name="connsiteX2" fmla="*/ 607637 w 607637"/>
                <a:gd name="connsiteY2" fmla="*/ 418096 h 472930"/>
                <a:gd name="connsiteX3" fmla="*/ 552622 w 607637"/>
                <a:gd name="connsiteY3" fmla="*/ 472930 h 472930"/>
                <a:gd name="connsiteX4" fmla="*/ 497696 w 607637"/>
                <a:gd name="connsiteY4" fmla="*/ 418096 h 472930"/>
                <a:gd name="connsiteX5" fmla="*/ 537934 w 607637"/>
                <a:gd name="connsiteY5" fmla="*/ 338466 h 472930"/>
                <a:gd name="connsiteX6" fmla="*/ 428803 w 607637"/>
                <a:gd name="connsiteY6" fmla="*/ 67550 h 472930"/>
                <a:gd name="connsiteX7" fmla="*/ 303232 w 607637"/>
                <a:gd name="connsiteY7" fmla="*/ 142122 h 472930"/>
                <a:gd name="connsiteX8" fmla="*/ 430672 w 607637"/>
                <a:gd name="connsiteY8" fmla="*/ 188607 h 472930"/>
                <a:gd name="connsiteX9" fmla="*/ 482556 w 607637"/>
                <a:gd name="connsiteY9" fmla="*/ 157854 h 472930"/>
                <a:gd name="connsiteX10" fmla="*/ 434677 w 607637"/>
                <a:gd name="connsiteY10" fmla="*/ 0 h 472930"/>
                <a:gd name="connsiteX11" fmla="*/ 544763 w 607637"/>
                <a:gd name="connsiteY11" fmla="*/ 184963 h 472930"/>
                <a:gd name="connsiteX12" fmla="*/ 510767 w 607637"/>
                <a:gd name="connsiteY12" fmla="*/ 205139 h 472930"/>
                <a:gd name="connsiteX13" fmla="*/ 502847 w 607637"/>
                <a:gd name="connsiteY13" fmla="*/ 191807 h 472930"/>
                <a:gd name="connsiteX14" fmla="*/ 139392 w 607637"/>
                <a:gd name="connsiteY14" fmla="*/ 407612 h 472930"/>
                <a:gd name="connsiteX15" fmla="*/ 92403 w 607637"/>
                <a:gd name="connsiteY15" fmla="*/ 420500 h 472930"/>
                <a:gd name="connsiteX16" fmla="*/ 13020 w 607637"/>
                <a:gd name="connsiteY16" fmla="*/ 375526 h 472930"/>
                <a:gd name="connsiteX17" fmla="*/ 2875 w 607637"/>
                <a:gd name="connsiteY17" fmla="*/ 305754 h 472930"/>
                <a:gd name="connsiteX18" fmla="*/ 45147 w 607637"/>
                <a:gd name="connsiteY18" fmla="*/ 249314 h 472930"/>
                <a:gd name="connsiteX19" fmla="*/ 408601 w 607637"/>
                <a:gd name="connsiteY19" fmla="*/ 33508 h 472930"/>
                <a:gd name="connsiteX20" fmla="*/ 400681 w 607637"/>
                <a:gd name="connsiteY20" fmla="*/ 20176 h 472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07637" h="472930">
                  <a:moveTo>
                    <a:pt x="552622" y="322202"/>
                  </a:moveTo>
                  <a:lnTo>
                    <a:pt x="567399" y="338466"/>
                  </a:lnTo>
                  <a:cubicBezTo>
                    <a:pt x="574076" y="345931"/>
                    <a:pt x="607637" y="384679"/>
                    <a:pt x="607637" y="418096"/>
                  </a:cubicBezTo>
                  <a:cubicBezTo>
                    <a:pt x="607637" y="448312"/>
                    <a:pt x="582978" y="472930"/>
                    <a:pt x="552622" y="472930"/>
                  </a:cubicBezTo>
                  <a:cubicBezTo>
                    <a:pt x="522355" y="472930"/>
                    <a:pt x="497696" y="448312"/>
                    <a:pt x="497696" y="418096"/>
                  </a:cubicBezTo>
                  <a:cubicBezTo>
                    <a:pt x="497696" y="384679"/>
                    <a:pt x="531257" y="345931"/>
                    <a:pt x="537934" y="338466"/>
                  </a:cubicBezTo>
                  <a:close/>
                  <a:moveTo>
                    <a:pt x="428803" y="67550"/>
                  </a:moveTo>
                  <a:lnTo>
                    <a:pt x="303232" y="142122"/>
                  </a:lnTo>
                  <a:lnTo>
                    <a:pt x="430672" y="188607"/>
                  </a:lnTo>
                  <a:lnTo>
                    <a:pt x="482556" y="157854"/>
                  </a:lnTo>
                  <a:close/>
                  <a:moveTo>
                    <a:pt x="434677" y="0"/>
                  </a:moveTo>
                  <a:lnTo>
                    <a:pt x="544763" y="184963"/>
                  </a:lnTo>
                  <a:lnTo>
                    <a:pt x="510767" y="205139"/>
                  </a:lnTo>
                  <a:lnTo>
                    <a:pt x="502847" y="191807"/>
                  </a:lnTo>
                  <a:lnTo>
                    <a:pt x="139392" y="407612"/>
                  </a:lnTo>
                  <a:cubicBezTo>
                    <a:pt x="124619" y="416411"/>
                    <a:pt x="108422" y="420500"/>
                    <a:pt x="92403" y="420500"/>
                  </a:cubicBezTo>
                  <a:cubicBezTo>
                    <a:pt x="60899" y="420500"/>
                    <a:pt x="30196" y="404501"/>
                    <a:pt x="13020" y="375526"/>
                  </a:cubicBezTo>
                  <a:cubicBezTo>
                    <a:pt x="383" y="354372"/>
                    <a:pt x="-3177" y="329574"/>
                    <a:pt x="2875" y="305754"/>
                  </a:cubicBezTo>
                  <a:cubicBezTo>
                    <a:pt x="9015" y="281933"/>
                    <a:pt x="23966" y="261935"/>
                    <a:pt x="45147" y="249314"/>
                  </a:cubicBezTo>
                  <a:lnTo>
                    <a:pt x="408601" y="33508"/>
                  </a:lnTo>
                  <a:lnTo>
                    <a:pt x="400681" y="20176"/>
                  </a:lnTo>
                  <a:close/>
                </a:path>
              </a:pathLst>
            </a:custGeom>
            <a:solidFill>
              <a:srgbClr val="3F83BC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3F83BC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9" name="组合 88"/>
          <p:cNvGrpSpPr/>
          <p:nvPr>
            <p:custDataLst>
              <p:tags r:id="rId22"/>
            </p:custDataLst>
          </p:nvPr>
        </p:nvGrpSpPr>
        <p:grpSpPr>
          <a:xfrm>
            <a:off x="173902" y="4653186"/>
            <a:ext cx="1153925" cy="581185"/>
            <a:chOff x="460072" y="1341064"/>
            <a:chExt cx="1153925" cy="581185"/>
          </a:xfrm>
        </p:grpSpPr>
        <p:sp>
          <p:nvSpPr>
            <p:cNvPr id="90" name="文本框 89"/>
            <p:cNvSpPr txBox="1"/>
            <p:nvPr>
              <p:custDataLst>
                <p:tags r:id="rId50"/>
              </p:custDataLst>
            </p:nvPr>
          </p:nvSpPr>
          <p:spPr>
            <a:xfrm>
              <a:off x="610919" y="1498704"/>
              <a:ext cx="1003078" cy="4235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>
                  <a:solidFill>
                    <a:srgbClr val="3F83BC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方案</a:t>
              </a:r>
              <a:r>
                <a:rPr lang="en-US" altLang="zh-CN">
                  <a:solidFill>
                    <a:srgbClr val="3F83BC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3</a:t>
              </a:r>
            </a:p>
          </p:txBody>
        </p:sp>
        <p:sp>
          <p:nvSpPr>
            <p:cNvPr id="91" name="KSO_Shape"/>
            <p:cNvSpPr/>
            <p:nvPr>
              <p:custDataLst>
                <p:tags r:id="rId51"/>
              </p:custDataLst>
            </p:nvPr>
          </p:nvSpPr>
          <p:spPr bwMode="auto">
            <a:xfrm>
              <a:off x="460072" y="1341064"/>
              <a:ext cx="396391" cy="308514"/>
            </a:xfrm>
            <a:custGeom>
              <a:avLst/>
              <a:gdLst>
                <a:gd name="connsiteX0" fmla="*/ 552622 w 607637"/>
                <a:gd name="connsiteY0" fmla="*/ 322202 h 472930"/>
                <a:gd name="connsiteX1" fmla="*/ 567399 w 607637"/>
                <a:gd name="connsiteY1" fmla="*/ 338466 h 472930"/>
                <a:gd name="connsiteX2" fmla="*/ 607637 w 607637"/>
                <a:gd name="connsiteY2" fmla="*/ 418096 h 472930"/>
                <a:gd name="connsiteX3" fmla="*/ 552622 w 607637"/>
                <a:gd name="connsiteY3" fmla="*/ 472930 h 472930"/>
                <a:gd name="connsiteX4" fmla="*/ 497696 w 607637"/>
                <a:gd name="connsiteY4" fmla="*/ 418096 h 472930"/>
                <a:gd name="connsiteX5" fmla="*/ 537934 w 607637"/>
                <a:gd name="connsiteY5" fmla="*/ 338466 h 472930"/>
                <a:gd name="connsiteX6" fmla="*/ 428803 w 607637"/>
                <a:gd name="connsiteY6" fmla="*/ 67550 h 472930"/>
                <a:gd name="connsiteX7" fmla="*/ 303232 w 607637"/>
                <a:gd name="connsiteY7" fmla="*/ 142122 h 472930"/>
                <a:gd name="connsiteX8" fmla="*/ 430672 w 607637"/>
                <a:gd name="connsiteY8" fmla="*/ 188607 h 472930"/>
                <a:gd name="connsiteX9" fmla="*/ 482556 w 607637"/>
                <a:gd name="connsiteY9" fmla="*/ 157854 h 472930"/>
                <a:gd name="connsiteX10" fmla="*/ 434677 w 607637"/>
                <a:gd name="connsiteY10" fmla="*/ 0 h 472930"/>
                <a:gd name="connsiteX11" fmla="*/ 544763 w 607637"/>
                <a:gd name="connsiteY11" fmla="*/ 184963 h 472930"/>
                <a:gd name="connsiteX12" fmla="*/ 510767 w 607637"/>
                <a:gd name="connsiteY12" fmla="*/ 205139 h 472930"/>
                <a:gd name="connsiteX13" fmla="*/ 502847 w 607637"/>
                <a:gd name="connsiteY13" fmla="*/ 191807 h 472930"/>
                <a:gd name="connsiteX14" fmla="*/ 139392 w 607637"/>
                <a:gd name="connsiteY14" fmla="*/ 407612 h 472930"/>
                <a:gd name="connsiteX15" fmla="*/ 92403 w 607637"/>
                <a:gd name="connsiteY15" fmla="*/ 420500 h 472930"/>
                <a:gd name="connsiteX16" fmla="*/ 13020 w 607637"/>
                <a:gd name="connsiteY16" fmla="*/ 375526 h 472930"/>
                <a:gd name="connsiteX17" fmla="*/ 2875 w 607637"/>
                <a:gd name="connsiteY17" fmla="*/ 305754 h 472930"/>
                <a:gd name="connsiteX18" fmla="*/ 45147 w 607637"/>
                <a:gd name="connsiteY18" fmla="*/ 249314 h 472930"/>
                <a:gd name="connsiteX19" fmla="*/ 408601 w 607637"/>
                <a:gd name="connsiteY19" fmla="*/ 33508 h 472930"/>
                <a:gd name="connsiteX20" fmla="*/ 400681 w 607637"/>
                <a:gd name="connsiteY20" fmla="*/ 20176 h 472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07637" h="472930">
                  <a:moveTo>
                    <a:pt x="552622" y="322202"/>
                  </a:moveTo>
                  <a:lnTo>
                    <a:pt x="567399" y="338466"/>
                  </a:lnTo>
                  <a:cubicBezTo>
                    <a:pt x="574076" y="345931"/>
                    <a:pt x="607637" y="384679"/>
                    <a:pt x="607637" y="418096"/>
                  </a:cubicBezTo>
                  <a:cubicBezTo>
                    <a:pt x="607637" y="448312"/>
                    <a:pt x="582978" y="472930"/>
                    <a:pt x="552622" y="472930"/>
                  </a:cubicBezTo>
                  <a:cubicBezTo>
                    <a:pt x="522355" y="472930"/>
                    <a:pt x="497696" y="448312"/>
                    <a:pt x="497696" y="418096"/>
                  </a:cubicBezTo>
                  <a:cubicBezTo>
                    <a:pt x="497696" y="384679"/>
                    <a:pt x="531257" y="345931"/>
                    <a:pt x="537934" y="338466"/>
                  </a:cubicBezTo>
                  <a:close/>
                  <a:moveTo>
                    <a:pt x="428803" y="67550"/>
                  </a:moveTo>
                  <a:lnTo>
                    <a:pt x="303232" y="142122"/>
                  </a:lnTo>
                  <a:lnTo>
                    <a:pt x="430672" y="188607"/>
                  </a:lnTo>
                  <a:lnTo>
                    <a:pt x="482556" y="157854"/>
                  </a:lnTo>
                  <a:close/>
                  <a:moveTo>
                    <a:pt x="434677" y="0"/>
                  </a:moveTo>
                  <a:lnTo>
                    <a:pt x="544763" y="184963"/>
                  </a:lnTo>
                  <a:lnTo>
                    <a:pt x="510767" y="205139"/>
                  </a:lnTo>
                  <a:lnTo>
                    <a:pt x="502847" y="191807"/>
                  </a:lnTo>
                  <a:lnTo>
                    <a:pt x="139392" y="407612"/>
                  </a:lnTo>
                  <a:cubicBezTo>
                    <a:pt x="124619" y="416411"/>
                    <a:pt x="108422" y="420500"/>
                    <a:pt x="92403" y="420500"/>
                  </a:cubicBezTo>
                  <a:cubicBezTo>
                    <a:pt x="60899" y="420500"/>
                    <a:pt x="30196" y="404501"/>
                    <a:pt x="13020" y="375526"/>
                  </a:cubicBezTo>
                  <a:cubicBezTo>
                    <a:pt x="383" y="354372"/>
                    <a:pt x="-3177" y="329574"/>
                    <a:pt x="2875" y="305754"/>
                  </a:cubicBezTo>
                  <a:cubicBezTo>
                    <a:pt x="9015" y="281933"/>
                    <a:pt x="23966" y="261935"/>
                    <a:pt x="45147" y="249314"/>
                  </a:cubicBezTo>
                  <a:lnTo>
                    <a:pt x="408601" y="33508"/>
                  </a:lnTo>
                  <a:lnTo>
                    <a:pt x="400681" y="20176"/>
                  </a:lnTo>
                  <a:close/>
                </a:path>
              </a:pathLst>
            </a:custGeom>
            <a:solidFill>
              <a:srgbClr val="3F83BC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3F83BC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2" name="组合 91"/>
          <p:cNvGrpSpPr/>
          <p:nvPr>
            <p:custDataLst>
              <p:tags r:id="rId23"/>
            </p:custDataLst>
          </p:nvPr>
        </p:nvGrpSpPr>
        <p:grpSpPr>
          <a:xfrm>
            <a:off x="210731" y="3489637"/>
            <a:ext cx="1153926" cy="577802"/>
            <a:chOff x="460071" y="1344447"/>
            <a:chExt cx="1153926" cy="577802"/>
          </a:xfrm>
        </p:grpSpPr>
        <p:sp>
          <p:nvSpPr>
            <p:cNvPr id="93" name="文本框 92"/>
            <p:cNvSpPr txBox="1"/>
            <p:nvPr>
              <p:custDataLst>
                <p:tags r:id="rId48"/>
              </p:custDataLst>
            </p:nvPr>
          </p:nvSpPr>
          <p:spPr>
            <a:xfrm>
              <a:off x="610919" y="1498704"/>
              <a:ext cx="1003078" cy="4235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>
                  <a:solidFill>
                    <a:srgbClr val="3F83BC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方案</a:t>
              </a:r>
              <a:r>
                <a:rPr lang="en-US" altLang="zh-CN">
                  <a:solidFill>
                    <a:srgbClr val="3F83BC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2</a:t>
              </a:r>
            </a:p>
          </p:txBody>
        </p:sp>
        <p:sp>
          <p:nvSpPr>
            <p:cNvPr id="94" name="KSO_Shape"/>
            <p:cNvSpPr/>
            <p:nvPr>
              <p:custDataLst>
                <p:tags r:id="rId49"/>
              </p:custDataLst>
            </p:nvPr>
          </p:nvSpPr>
          <p:spPr bwMode="auto">
            <a:xfrm>
              <a:off x="460071" y="1344447"/>
              <a:ext cx="396391" cy="308514"/>
            </a:xfrm>
            <a:custGeom>
              <a:avLst/>
              <a:gdLst>
                <a:gd name="connsiteX0" fmla="*/ 552622 w 607637"/>
                <a:gd name="connsiteY0" fmla="*/ 322202 h 472930"/>
                <a:gd name="connsiteX1" fmla="*/ 567399 w 607637"/>
                <a:gd name="connsiteY1" fmla="*/ 338466 h 472930"/>
                <a:gd name="connsiteX2" fmla="*/ 607637 w 607637"/>
                <a:gd name="connsiteY2" fmla="*/ 418096 h 472930"/>
                <a:gd name="connsiteX3" fmla="*/ 552622 w 607637"/>
                <a:gd name="connsiteY3" fmla="*/ 472930 h 472930"/>
                <a:gd name="connsiteX4" fmla="*/ 497696 w 607637"/>
                <a:gd name="connsiteY4" fmla="*/ 418096 h 472930"/>
                <a:gd name="connsiteX5" fmla="*/ 537934 w 607637"/>
                <a:gd name="connsiteY5" fmla="*/ 338466 h 472930"/>
                <a:gd name="connsiteX6" fmla="*/ 428803 w 607637"/>
                <a:gd name="connsiteY6" fmla="*/ 67550 h 472930"/>
                <a:gd name="connsiteX7" fmla="*/ 303232 w 607637"/>
                <a:gd name="connsiteY7" fmla="*/ 142122 h 472930"/>
                <a:gd name="connsiteX8" fmla="*/ 430672 w 607637"/>
                <a:gd name="connsiteY8" fmla="*/ 188607 h 472930"/>
                <a:gd name="connsiteX9" fmla="*/ 482556 w 607637"/>
                <a:gd name="connsiteY9" fmla="*/ 157854 h 472930"/>
                <a:gd name="connsiteX10" fmla="*/ 434677 w 607637"/>
                <a:gd name="connsiteY10" fmla="*/ 0 h 472930"/>
                <a:gd name="connsiteX11" fmla="*/ 544763 w 607637"/>
                <a:gd name="connsiteY11" fmla="*/ 184963 h 472930"/>
                <a:gd name="connsiteX12" fmla="*/ 510767 w 607637"/>
                <a:gd name="connsiteY12" fmla="*/ 205139 h 472930"/>
                <a:gd name="connsiteX13" fmla="*/ 502847 w 607637"/>
                <a:gd name="connsiteY13" fmla="*/ 191807 h 472930"/>
                <a:gd name="connsiteX14" fmla="*/ 139392 w 607637"/>
                <a:gd name="connsiteY14" fmla="*/ 407612 h 472930"/>
                <a:gd name="connsiteX15" fmla="*/ 92403 w 607637"/>
                <a:gd name="connsiteY15" fmla="*/ 420500 h 472930"/>
                <a:gd name="connsiteX16" fmla="*/ 13020 w 607637"/>
                <a:gd name="connsiteY16" fmla="*/ 375526 h 472930"/>
                <a:gd name="connsiteX17" fmla="*/ 2875 w 607637"/>
                <a:gd name="connsiteY17" fmla="*/ 305754 h 472930"/>
                <a:gd name="connsiteX18" fmla="*/ 45147 w 607637"/>
                <a:gd name="connsiteY18" fmla="*/ 249314 h 472930"/>
                <a:gd name="connsiteX19" fmla="*/ 408601 w 607637"/>
                <a:gd name="connsiteY19" fmla="*/ 33508 h 472930"/>
                <a:gd name="connsiteX20" fmla="*/ 400681 w 607637"/>
                <a:gd name="connsiteY20" fmla="*/ 20176 h 472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07637" h="472930">
                  <a:moveTo>
                    <a:pt x="552622" y="322202"/>
                  </a:moveTo>
                  <a:lnTo>
                    <a:pt x="567399" y="338466"/>
                  </a:lnTo>
                  <a:cubicBezTo>
                    <a:pt x="574076" y="345931"/>
                    <a:pt x="607637" y="384679"/>
                    <a:pt x="607637" y="418096"/>
                  </a:cubicBezTo>
                  <a:cubicBezTo>
                    <a:pt x="607637" y="448312"/>
                    <a:pt x="582978" y="472930"/>
                    <a:pt x="552622" y="472930"/>
                  </a:cubicBezTo>
                  <a:cubicBezTo>
                    <a:pt x="522355" y="472930"/>
                    <a:pt x="497696" y="448312"/>
                    <a:pt x="497696" y="418096"/>
                  </a:cubicBezTo>
                  <a:cubicBezTo>
                    <a:pt x="497696" y="384679"/>
                    <a:pt x="531257" y="345931"/>
                    <a:pt x="537934" y="338466"/>
                  </a:cubicBezTo>
                  <a:close/>
                  <a:moveTo>
                    <a:pt x="428803" y="67550"/>
                  </a:moveTo>
                  <a:lnTo>
                    <a:pt x="303232" y="142122"/>
                  </a:lnTo>
                  <a:lnTo>
                    <a:pt x="430672" y="188607"/>
                  </a:lnTo>
                  <a:lnTo>
                    <a:pt x="482556" y="157854"/>
                  </a:lnTo>
                  <a:close/>
                  <a:moveTo>
                    <a:pt x="434677" y="0"/>
                  </a:moveTo>
                  <a:lnTo>
                    <a:pt x="544763" y="184963"/>
                  </a:lnTo>
                  <a:lnTo>
                    <a:pt x="510767" y="205139"/>
                  </a:lnTo>
                  <a:lnTo>
                    <a:pt x="502847" y="191807"/>
                  </a:lnTo>
                  <a:lnTo>
                    <a:pt x="139392" y="407612"/>
                  </a:lnTo>
                  <a:cubicBezTo>
                    <a:pt x="124619" y="416411"/>
                    <a:pt x="108422" y="420500"/>
                    <a:pt x="92403" y="420500"/>
                  </a:cubicBezTo>
                  <a:cubicBezTo>
                    <a:pt x="60899" y="420500"/>
                    <a:pt x="30196" y="404501"/>
                    <a:pt x="13020" y="375526"/>
                  </a:cubicBezTo>
                  <a:cubicBezTo>
                    <a:pt x="383" y="354372"/>
                    <a:pt x="-3177" y="329574"/>
                    <a:pt x="2875" y="305754"/>
                  </a:cubicBezTo>
                  <a:cubicBezTo>
                    <a:pt x="9015" y="281933"/>
                    <a:pt x="23966" y="261935"/>
                    <a:pt x="45147" y="249314"/>
                  </a:cubicBezTo>
                  <a:lnTo>
                    <a:pt x="408601" y="33508"/>
                  </a:lnTo>
                  <a:lnTo>
                    <a:pt x="400681" y="20176"/>
                  </a:lnTo>
                  <a:close/>
                </a:path>
              </a:pathLst>
            </a:custGeom>
            <a:solidFill>
              <a:srgbClr val="3F83BC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3F83BC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文本框 5"/>
          <p:cNvSpPr txBox="1"/>
          <p:nvPr>
            <p:custDataLst>
              <p:tags r:id="rId24"/>
            </p:custDataLst>
          </p:nvPr>
        </p:nvSpPr>
        <p:spPr>
          <a:xfrm>
            <a:off x="8921750" y="4401820"/>
            <a:ext cx="3213100" cy="97726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+mn-ea"/>
                <a:sym typeface="+mn-lt"/>
              </a:rPr>
              <a:t>无色酚酞变为红色时</a:t>
            </a:r>
            <a:r>
              <a:rPr lang="zh-CN" altLang="en-US" sz="2400">
                <a:solidFill>
                  <a:srgbClr val="3F83BC"/>
                </a:solidFill>
                <a:latin typeface="Times New Roman" panose="02020603050405020304" pitchFamily="18" charset="0"/>
                <a:ea typeface="汉仪超粗宋简" panose="02010600000101010101" charset="-122"/>
                <a:cs typeface="+mn-ea"/>
                <a:sym typeface="+mn-lt"/>
              </a:rPr>
              <a:t>，溶液呈碱性，碱过量。</a:t>
            </a:r>
            <a:r>
              <a:rPr lang="en-US" altLang="zh-CN" sz="2400">
                <a:solidFill>
                  <a:srgbClr val="3F83BC"/>
                </a:solidFill>
                <a:latin typeface="Times New Roman" panose="02020603050405020304" pitchFamily="18" charset="0"/>
                <a:ea typeface="汉仪超粗宋简" panose="02010600000101010101" charset="-122"/>
                <a:cs typeface="+mn-ea"/>
                <a:sym typeface="+mn-lt"/>
              </a:rPr>
              <a:t>   </a:t>
            </a:r>
          </a:p>
        </p:txBody>
      </p:sp>
      <p:grpSp>
        <p:nvGrpSpPr>
          <p:cNvPr id="8" name="组合 7"/>
          <p:cNvGrpSpPr/>
          <p:nvPr>
            <p:custDataLst>
              <p:tags r:id="rId25"/>
            </p:custDataLst>
          </p:nvPr>
        </p:nvGrpSpPr>
        <p:grpSpPr>
          <a:xfrm>
            <a:off x="4671695" y="5579745"/>
            <a:ext cx="1036955" cy="869315"/>
            <a:chOff x="8300345" y="4009309"/>
            <a:chExt cx="977751" cy="799514"/>
          </a:xfrm>
        </p:grpSpPr>
        <p:sp>
          <p:nvSpPr>
            <p:cNvPr id="9" name="矩形: 圆角 43"/>
            <p:cNvSpPr/>
            <p:nvPr>
              <p:custDataLst>
                <p:tags r:id="rId46"/>
              </p:custDataLst>
            </p:nvPr>
          </p:nvSpPr>
          <p:spPr>
            <a:xfrm>
              <a:off x="8300345" y="4009309"/>
              <a:ext cx="977751" cy="799514"/>
            </a:xfrm>
            <a:prstGeom prst="roundRect">
              <a:avLst>
                <a:gd name="adj" fmla="val 8923"/>
              </a:avLst>
            </a:prstGeom>
            <a:solidFill>
              <a:srgbClr val="C00000"/>
            </a:solidFill>
            <a:ln w="12700"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endParaRPr>
            </a:p>
          </p:txBody>
        </p:sp>
        <p:sp>
          <p:nvSpPr>
            <p:cNvPr id="10" name="Text Box 7"/>
            <p:cNvSpPr txBox="1"/>
            <p:nvPr>
              <p:custDataLst>
                <p:tags r:id="rId47"/>
              </p:custDataLst>
            </p:nvPr>
          </p:nvSpPr>
          <p:spPr>
            <a:xfrm>
              <a:off x="8352298" y="4044672"/>
              <a:ext cx="873844" cy="76330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defTabSz="457200" eaLnBrk="1" hangingPunct="1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zh-CN" sz="2000">
                  <a:solidFill>
                    <a:schemeClr val="bg1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溶液 </a:t>
              </a:r>
              <a:r>
                <a:rPr lang="en-US" altLang="zh-CN" sz="2000">
                  <a:solidFill>
                    <a:schemeClr val="bg1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(</a:t>
              </a:r>
              <a:r>
                <a:rPr lang="zh-CN" altLang="en-US" sz="2000">
                  <a:solidFill>
                    <a:schemeClr val="bg1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红</a:t>
              </a:r>
              <a:r>
                <a:rPr lang="zh-CN" altLang="zh-CN" sz="2000">
                  <a:solidFill>
                    <a:schemeClr val="bg1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色</a:t>
              </a:r>
              <a:r>
                <a:rPr lang="en-US" altLang="zh-CN" sz="2000">
                  <a:solidFill>
                    <a:schemeClr val="bg1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)</a:t>
              </a:r>
            </a:p>
          </p:txBody>
        </p:sp>
      </p:grpSp>
      <p:grpSp>
        <p:nvGrpSpPr>
          <p:cNvPr id="11" name="组合 10"/>
          <p:cNvGrpSpPr/>
          <p:nvPr>
            <p:custDataLst>
              <p:tags r:id="rId26"/>
            </p:custDataLst>
          </p:nvPr>
        </p:nvGrpSpPr>
        <p:grpSpPr>
          <a:xfrm>
            <a:off x="1151255" y="5598795"/>
            <a:ext cx="1463675" cy="869315"/>
            <a:chOff x="1665951" y="4009309"/>
            <a:chExt cx="1362998" cy="799514"/>
          </a:xfrm>
          <a:solidFill>
            <a:srgbClr val="3F83BC"/>
          </a:solidFill>
        </p:grpSpPr>
        <p:sp>
          <p:nvSpPr>
            <p:cNvPr id="12" name="矩形: 圆角 46"/>
            <p:cNvSpPr/>
            <p:nvPr>
              <p:custDataLst>
                <p:tags r:id="rId44"/>
              </p:custDataLst>
            </p:nvPr>
          </p:nvSpPr>
          <p:spPr>
            <a:xfrm>
              <a:off x="1665951" y="4009309"/>
              <a:ext cx="1362998" cy="799514"/>
            </a:xfrm>
            <a:prstGeom prst="roundRect">
              <a:avLst>
                <a:gd name="adj" fmla="val 8923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endParaRPr>
            </a:p>
          </p:txBody>
        </p:sp>
        <p:sp>
          <p:nvSpPr>
            <p:cNvPr id="13" name="Text Box 12"/>
            <p:cNvSpPr txBox="1"/>
            <p:nvPr>
              <p:custDataLst>
                <p:tags r:id="rId45"/>
              </p:custDataLst>
            </p:nvPr>
          </p:nvSpPr>
          <p:spPr>
            <a:xfrm>
              <a:off x="1683691" y="4027414"/>
              <a:ext cx="1322788" cy="763305"/>
            </a:xfrm>
            <a:prstGeom prst="rect">
              <a:avLst/>
            </a:prstGeom>
            <a:grpFill/>
            <a:ln w="9525">
              <a:noFill/>
            </a:ln>
          </p:spPr>
          <p:txBody>
            <a:bodyPr wrap="square"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defTabSz="457200" eaLnBrk="1" hangingPunct="1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zh-CN" sz="2000">
                  <a:solidFill>
                    <a:schemeClr val="bg1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NaOH溶液</a:t>
              </a:r>
            </a:p>
            <a:p>
              <a:pPr marL="0" lvl="0" indent="0" algn="ctr" defTabSz="457200" eaLnBrk="1" hangingPunct="1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en-US" altLang="zh-CN" sz="2000">
                  <a:solidFill>
                    <a:schemeClr val="bg1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(</a:t>
              </a:r>
              <a:r>
                <a:rPr lang="zh-CN" altLang="zh-CN" sz="2000">
                  <a:solidFill>
                    <a:schemeClr val="bg1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无色</a:t>
              </a:r>
              <a:r>
                <a:rPr lang="en-US" altLang="zh-CN" sz="2000">
                  <a:solidFill>
                    <a:schemeClr val="bg1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)</a:t>
              </a:r>
            </a:p>
          </p:txBody>
        </p:sp>
      </p:grpSp>
      <p:grpSp>
        <p:nvGrpSpPr>
          <p:cNvPr id="14" name="组合 13"/>
          <p:cNvGrpSpPr/>
          <p:nvPr>
            <p:custDataLst>
              <p:tags r:id="rId27"/>
            </p:custDataLst>
          </p:nvPr>
        </p:nvGrpSpPr>
        <p:grpSpPr>
          <a:xfrm>
            <a:off x="2719070" y="5582919"/>
            <a:ext cx="1905000" cy="829945"/>
            <a:chOff x="3087614" y="3993667"/>
            <a:chExt cx="2051051" cy="830285"/>
          </a:xfrm>
        </p:grpSpPr>
        <p:sp>
          <p:nvSpPr>
            <p:cNvPr id="15" name="Text Box 6"/>
            <p:cNvSpPr txBox="1"/>
            <p:nvPr>
              <p:custDataLst>
                <p:tags r:id="rId40"/>
              </p:custDataLst>
            </p:nvPr>
          </p:nvSpPr>
          <p:spPr>
            <a:xfrm>
              <a:off x="3305025" y="3993667"/>
              <a:ext cx="1473338" cy="83028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defTabSz="457200" eaLnBrk="1" hangingPunct="1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zh-CN" sz="2000">
                  <a:latin typeface="Times New Roman" panose="02020603050405020304" pitchFamily="18" charset="0"/>
                  <a:ea typeface="汉仪超粗宋简" panose="02010600000101010101" charset="-122"/>
                  <a:cs typeface="+mn-ea"/>
                  <a:sym typeface="+mn-lt"/>
                </a:rPr>
                <a:t>滴加</a:t>
              </a:r>
              <a:r>
                <a:rPr lang="zh-CN" altLang="zh-CN" sz="2000">
                  <a:solidFill>
                    <a:srgbClr val="FF0000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+mn-ea"/>
                  <a:sym typeface="+mn-lt"/>
                </a:rPr>
                <a:t>酚酞</a:t>
              </a:r>
              <a:r>
                <a:rPr lang="zh-CN" altLang="zh-CN" sz="2000">
                  <a:latin typeface="Times New Roman" panose="02020603050405020304" pitchFamily="18" charset="0"/>
                  <a:ea typeface="汉仪超粗宋简" panose="02010600000101010101" charset="-122"/>
                  <a:cs typeface="+mn-ea"/>
                  <a:sym typeface="+mn-lt"/>
                </a:rPr>
                <a:t>溶液</a:t>
              </a:r>
            </a:p>
          </p:txBody>
        </p:sp>
        <p:grpSp>
          <p:nvGrpSpPr>
            <p:cNvPr id="16" name="组合 15"/>
            <p:cNvGrpSpPr/>
            <p:nvPr>
              <p:custDataLst>
                <p:tags r:id="rId41"/>
              </p:custDataLst>
            </p:nvPr>
          </p:nvGrpSpPr>
          <p:grpSpPr>
            <a:xfrm>
              <a:off x="3087614" y="4417426"/>
              <a:ext cx="2051051" cy="0"/>
              <a:chOff x="2475124" y="2143841"/>
              <a:chExt cx="2051051" cy="0"/>
            </a:xfrm>
          </p:grpSpPr>
          <p:sp>
            <p:nvSpPr>
              <p:cNvPr id="17" name="Line 5"/>
              <p:cNvSpPr/>
              <p:nvPr>
                <p:custDataLst>
                  <p:tags r:id="rId42"/>
                </p:custDataLst>
              </p:nvPr>
            </p:nvSpPr>
            <p:spPr>
              <a:xfrm>
                <a:off x="2475124" y="2143841"/>
                <a:ext cx="2051051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sz="2000" b="1">
                  <a:cs typeface="+mn-ea"/>
                  <a:sym typeface="+mn-lt"/>
                </a:endParaRPr>
              </a:p>
            </p:txBody>
          </p:sp>
          <p:sp>
            <p:nvSpPr>
              <p:cNvPr id="18" name="Line 5"/>
              <p:cNvSpPr/>
              <p:nvPr>
                <p:custDataLst>
                  <p:tags r:id="rId43"/>
                </p:custDataLst>
              </p:nvPr>
            </p:nvSpPr>
            <p:spPr>
              <a:xfrm>
                <a:off x="2552045" y="2143841"/>
                <a:ext cx="984832" cy="0"/>
              </a:xfrm>
              <a:prstGeom prst="line">
                <a:avLst/>
              </a:prstGeom>
              <a:ln w="19050" cap="flat" cmpd="sng">
                <a:solidFill>
                  <a:schemeClr val="bg1"/>
                </a:solidFill>
                <a:prstDash val="dash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sz="2000" b="1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9" name="组合 18"/>
          <p:cNvGrpSpPr/>
          <p:nvPr>
            <p:custDataLst>
              <p:tags r:id="rId28"/>
            </p:custDataLst>
          </p:nvPr>
        </p:nvGrpSpPr>
        <p:grpSpPr>
          <a:xfrm>
            <a:off x="7780020" y="5560695"/>
            <a:ext cx="1091565" cy="869315"/>
            <a:chOff x="5157395" y="4009309"/>
            <a:chExt cx="977751" cy="799514"/>
          </a:xfrm>
        </p:grpSpPr>
        <p:sp>
          <p:nvSpPr>
            <p:cNvPr id="20" name="矩形: 圆角 54"/>
            <p:cNvSpPr/>
            <p:nvPr>
              <p:custDataLst>
                <p:tags r:id="rId38"/>
              </p:custDataLst>
            </p:nvPr>
          </p:nvSpPr>
          <p:spPr>
            <a:xfrm>
              <a:off x="5157395" y="4009309"/>
              <a:ext cx="977751" cy="799514"/>
            </a:xfrm>
            <a:prstGeom prst="roundRect">
              <a:avLst>
                <a:gd name="adj" fmla="val 8923"/>
              </a:avLst>
            </a:prstGeom>
            <a:noFill/>
            <a:ln w="12700">
              <a:solidFill>
                <a:srgbClr val="3F83BC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endParaRPr>
            </a:p>
          </p:txBody>
        </p:sp>
        <p:sp>
          <p:nvSpPr>
            <p:cNvPr id="21" name="Text Box 7"/>
            <p:cNvSpPr txBox="1"/>
            <p:nvPr>
              <p:custDataLst>
                <p:tags r:id="rId39"/>
              </p:custDataLst>
            </p:nvPr>
          </p:nvSpPr>
          <p:spPr>
            <a:xfrm>
              <a:off x="5209348" y="4044672"/>
              <a:ext cx="873844" cy="76330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defTabSz="457200" eaLnBrk="1" hangingPunct="1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zh-CN" sz="2000"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溶液 </a:t>
              </a:r>
              <a:r>
                <a:rPr lang="en-US" altLang="zh-CN" sz="2000"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(</a:t>
              </a:r>
              <a:r>
                <a:rPr lang="zh-CN" altLang="en-US" sz="2000"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无</a:t>
              </a:r>
              <a:r>
                <a:rPr lang="zh-CN" altLang="zh-CN" sz="2000"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色</a:t>
              </a:r>
              <a:r>
                <a:rPr lang="en-US" altLang="zh-CN" sz="2000"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)</a:t>
              </a:r>
            </a:p>
          </p:txBody>
        </p:sp>
      </p:grpSp>
      <p:grpSp>
        <p:nvGrpSpPr>
          <p:cNvPr id="22" name="组合 21"/>
          <p:cNvGrpSpPr/>
          <p:nvPr>
            <p:custDataLst>
              <p:tags r:id="rId29"/>
            </p:custDataLst>
          </p:nvPr>
        </p:nvGrpSpPr>
        <p:grpSpPr>
          <a:xfrm>
            <a:off x="5734050" y="5584825"/>
            <a:ext cx="2009140" cy="460375"/>
            <a:chOff x="6207053" y="3995822"/>
            <a:chExt cx="2051051" cy="460336"/>
          </a:xfrm>
        </p:grpSpPr>
        <p:sp>
          <p:nvSpPr>
            <p:cNvPr id="23" name="Text Box 9"/>
            <p:cNvSpPr txBox="1"/>
            <p:nvPr>
              <p:custDataLst>
                <p:tags r:id="rId34"/>
              </p:custDataLst>
            </p:nvPr>
          </p:nvSpPr>
          <p:spPr>
            <a:xfrm>
              <a:off x="6432643" y="3995822"/>
              <a:ext cx="1651083" cy="46033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defTabSz="457200" eaLnBrk="1" hangingPunct="1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zh-CN" sz="2000"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加稀盐酸</a:t>
              </a:r>
            </a:p>
          </p:txBody>
        </p:sp>
        <p:grpSp>
          <p:nvGrpSpPr>
            <p:cNvPr id="83" name="组合 82"/>
            <p:cNvGrpSpPr/>
            <p:nvPr>
              <p:custDataLst>
                <p:tags r:id="rId35"/>
              </p:custDataLst>
            </p:nvPr>
          </p:nvGrpSpPr>
          <p:grpSpPr>
            <a:xfrm>
              <a:off x="6207053" y="4417426"/>
              <a:ext cx="2051051" cy="0"/>
              <a:chOff x="2475124" y="2143841"/>
              <a:chExt cx="2051051" cy="0"/>
            </a:xfrm>
          </p:grpSpPr>
          <p:sp>
            <p:nvSpPr>
              <p:cNvPr id="84" name="Line 5"/>
              <p:cNvSpPr/>
              <p:nvPr>
                <p:custDataLst>
                  <p:tags r:id="rId36"/>
                </p:custDataLst>
              </p:nvPr>
            </p:nvSpPr>
            <p:spPr>
              <a:xfrm>
                <a:off x="2475124" y="2143841"/>
                <a:ext cx="2051051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sz="2000" b="1">
                  <a:cs typeface="+mn-ea"/>
                  <a:sym typeface="+mn-lt"/>
                </a:endParaRPr>
              </a:p>
            </p:txBody>
          </p:sp>
          <p:sp>
            <p:nvSpPr>
              <p:cNvPr id="85" name="Line 5"/>
              <p:cNvSpPr/>
              <p:nvPr>
                <p:custDataLst>
                  <p:tags r:id="rId37"/>
                </p:custDataLst>
              </p:nvPr>
            </p:nvSpPr>
            <p:spPr>
              <a:xfrm>
                <a:off x="2552045" y="2143841"/>
                <a:ext cx="984832" cy="0"/>
              </a:xfrm>
              <a:prstGeom prst="line">
                <a:avLst/>
              </a:prstGeom>
              <a:ln w="19050" cap="flat" cmpd="sng">
                <a:solidFill>
                  <a:schemeClr val="bg1"/>
                </a:solidFill>
                <a:prstDash val="dash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sz="2000" b="1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5" name="组合 94"/>
          <p:cNvGrpSpPr/>
          <p:nvPr>
            <p:custDataLst>
              <p:tags r:id="rId30"/>
            </p:custDataLst>
          </p:nvPr>
        </p:nvGrpSpPr>
        <p:grpSpPr>
          <a:xfrm>
            <a:off x="177077" y="5704111"/>
            <a:ext cx="1153925" cy="581185"/>
            <a:chOff x="460072" y="1341064"/>
            <a:chExt cx="1153925" cy="581185"/>
          </a:xfrm>
        </p:grpSpPr>
        <p:sp>
          <p:nvSpPr>
            <p:cNvPr id="96" name="文本框 95"/>
            <p:cNvSpPr txBox="1"/>
            <p:nvPr>
              <p:custDataLst>
                <p:tags r:id="rId32"/>
              </p:custDataLst>
            </p:nvPr>
          </p:nvSpPr>
          <p:spPr>
            <a:xfrm>
              <a:off x="610919" y="1498704"/>
              <a:ext cx="1003078" cy="4235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>
                  <a:solidFill>
                    <a:srgbClr val="3F83BC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方案</a:t>
              </a:r>
              <a:r>
                <a:rPr lang="en-US" altLang="zh-CN">
                  <a:solidFill>
                    <a:srgbClr val="3F83BC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lt"/>
                </a:rPr>
                <a:t>4</a:t>
              </a:r>
            </a:p>
          </p:txBody>
        </p:sp>
        <p:sp>
          <p:nvSpPr>
            <p:cNvPr id="97" name="KSO_Shape"/>
            <p:cNvSpPr/>
            <p:nvPr>
              <p:custDataLst>
                <p:tags r:id="rId33"/>
              </p:custDataLst>
            </p:nvPr>
          </p:nvSpPr>
          <p:spPr bwMode="auto">
            <a:xfrm>
              <a:off x="460072" y="1341064"/>
              <a:ext cx="396391" cy="308514"/>
            </a:xfrm>
            <a:custGeom>
              <a:avLst/>
              <a:gdLst>
                <a:gd name="connsiteX0" fmla="*/ 552622 w 607637"/>
                <a:gd name="connsiteY0" fmla="*/ 322202 h 472930"/>
                <a:gd name="connsiteX1" fmla="*/ 567399 w 607637"/>
                <a:gd name="connsiteY1" fmla="*/ 338466 h 472930"/>
                <a:gd name="connsiteX2" fmla="*/ 607637 w 607637"/>
                <a:gd name="connsiteY2" fmla="*/ 418096 h 472930"/>
                <a:gd name="connsiteX3" fmla="*/ 552622 w 607637"/>
                <a:gd name="connsiteY3" fmla="*/ 472930 h 472930"/>
                <a:gd name="connsiteX4" fmla="*/ 497696 w 607637"/>
                <a:gd name="connsiteY4" fmla="*/ 418096 h 472930"/>
                <a:gd name="connsiteX5" fmla="*/ 537934 w 607637"/>
                <a:gd name="connsiteY5" fmla="*/ 338466 h 472930"/>
                <a:gd name="connsiteX6" fmla="*/ 428803 w 607637"/>
                <a:gd name="connsiteY6" fmla="*/ 67550 h 472930"/>
                <a:gd name="connsiteX7" fmla="*/ 303232 w 607637"/>
                <a:gd name="connsiteY7" fmla="*/ 142122 h 472930"/>
                <a:gd name="connsiteX8" fmla="*/ 430672 w 607637"/>
                <a:gd name="connsiteY8" fmla="*/ 188607 h 472930"/>
                <a:gd name="connsiteX9" fmla="*/ 482556 w 607637"/>
                <a:gd name="connsiteY9" fmla="*/ 157854 h 472930"/>
                <a:gd name="connsiteX10" fmla="*/ 434677 w 607637"/>
                <a:gd name="connsiteY10" fmla="*/ 0 h 472930"/>
                <a:gd name="connsiteX11" fmla="*/ 544763 w 607637"/>
                <a:gd name="connsiteY11" fmla="*/ 184963 h 472930"/>
                <a:gd name="connsiteX12" fmla="*/ 510767 w 607637"/>
                <a:gd name="connsiteY12" fmla="*/ 205139 h 472930"/>
                <a:gd name="connsiteX13" fmla="*/ 502847 w 607637"/>
                <a:gd name="connsiteY13" fmla="*/ 191807 h 472930"/>
                <a:gd name="connsiteX14" fmla="*/ 139392 w 607637"/>
                <a:gd name="connsiteY14" fmla="*/ 407612 h 472930"/>
                <a:gd name="connsiteX15" fmla="*/ 92403 w 607637"/>
                <a:gd name="connsiteY15" fmla="*/ 420500 h 472930"/>
                <a:gd name="connsiteX16" fmla="*/ 13020 w 607637"/>
                <a:gd name="connsiteY16" fmla="*/ 375526 h 472930"/>
                <a:gd name="connsiteX17" fmla="*/ 2875 w 607637"/>
                <a:gd name="connsiteY17" fmla="*/ 305754 h 472930"/>
                <a:gd name="connsiteX18" fmla="*/ 45147 w 607637"/>
                <a:gd name="connsiteY18" fmla="*/ 249314 h 472930"/>
                <a:gd name="connsiteX19" fmla="*/ 408601 w 607637"/>
                <a:gd name="connsiteY19" fmla="*/ 33508 h 472930"/>
                <a:gd name="connsiteX20" fmla="*/ 400681 w 607637"/>
                <a:gd name="connsiteY20" fmla="*/ 20176 h 472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07637" h="472930">
                  <a:moveTo>
                    <a:pt x="552622" y="322202"/>
                  </a:moveTo>
                  <a:lnTo>
                    <a:pt x="567399" y="338466"/>
                  </a:lnTo>
                  <a:cubicBezTo>
                    <a:pt x="574076" y="345931"/>
                    <a:pt x="607637" y="384679"/>
                    <a:pt x="607637" y="418096"/>
                  </a:cubicBezTo>
                  <a:cubicBezTo>
                    <a:pt x="607637" y="448312"/>
                    <a:pt x="582978" y="472930"/>
                    <a:pt x="552622" y="472930"/>
                  </a:cubicBezTo>
                  <a:cubicBezTo>
                    <a:pt x="522355" y="472930"/>
                    <a:pt x="497696" y="448312"/>
                    <a:pt x="497696" y="418096"/>
                  </a:cubicBezTo>
                  <a:cubicBezTo>
                    <a:pt x="497696" y="384679"/>
                    <a:pt x="531257" y="345931"/>
                    <a:pt x="537934" y="338466"/>
                  </a:cubicBezTo>
                  <a:close/>
                  <a:moveTo>
                    <a:pt x="428803" y="67550"/>
                  </a:moveTo>
                  <a:lnTo>
                    <a:pt x="303232" y="142122"/>
                  </a:lnTo>
                  <a:lnTo>
                    <a:pt x="430672" y="188607"/>
                  </a:lnTo>
                  <a:lnTo>
                    <a:pt x="482556" y="157854"/>
                  </a:lnTo>
                  <a:close/>
                  <a:moveTo>
                    <a:pt x="434677" y="0"/>
                  </a:moveTo>
                  <a:lnTo>
                    <a:pt x="544763" y="184963"/>
                  </a:lnTo>
                  <a:lnTo>
                    <a:pt x="510767" y="205139"/>
                  </a:lnTo>
                  <a:lnTo>
                    <a:pt x="502847" y="191807"/>
                  </a:lnTo>
                  <a:lnTo>
                    <a:pt x="139392" y="407612"/>
                  </a:lnTo>
                  <a:cubicBezTo>
                    <a:pt x="124619" y="416411"/>
                    <a:pt x="108422" y="420500"/>
                    <a:pt x="92403" y="420500"/>
                  </a:cubicBezTo>
                  <a:cubicBezTo>
                    <a:pt x="60899" y="420500"/>
                    <a:pt x="30196" y="404501"/>
                    <a:pt x="13020" y="375526"/>
                  </a:cubicBezTo>
                  <a:cubicBezTo>
                    <a:pt x="383" y="354372"/>
                    <a:pt x="-3177" y="329574"/>
                    <a:pt x="2875" y="305754"/>
                  </a:cubicBezTo>
                  <a:cubicBezTo>
                    <a:pt x="9015" y="281933"/>
                    <a:pt x="23966" y="261935"/>
                    <a:pt x="45147" y="249314"/>
                  </a:cubicBezTo>
                  <a:lnTo>
                    <a:pt x="408601" y="33508"/>
                  </a:lnTo>
                  <a:lnTo>
                    <a:pt x="400681" y="20176"/>
                  </a:lnTo>
                  <a:close/>
                </a:path>
              </a:pathLst>
            </a:custGeom>
            <a:solidFill>
              <a:srgbClr val="3F83BC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3F83BC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98" name="文本框 97"/>
          <p:cNvSpPr txBox="1"/>
          <p:nvPr>
            <p:custDataLst>
              <p:tags r:id="rId31"/>
            </p:custDataLst>
          </p:nvPr>
        </p:nvSpPr>
        <p:spPr>
          <a:xfrm>
            <a:off x="8921750" y="5416550"/>
            <a:ext cx="3213735" cy="142049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400">
                <a:latin typeface="Times New Roman" panose="02020603050405020304" pitchFamily="18" charset="0"/>
                <a:ea typeface="汉仪超粗宋简" panose="02010600000101010101" charset="-122"/>
                <a:cs typeface="+mn-ea"/>
                <a:sym typeface="+mn-lt"/>
              </a:rPr>
              <a:t>加稀盐酸红色变为无色时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+mn-ea"/>
                <a:sym typeface="+mn-lt"/>
              </a:rPr>
              <a:t>，恰好完全反应，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+mn-ea"/>
                <a:sym typeface="+mn-lt"/>
              </a:rPr>
              <a:t>反应现象明显。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81" grpId="0" animBg="1"/>
      <p:bldP spid="82" grpId="0" animBg="1"/>
      <p:bldP spid="6" grpId="0" animBg="1"/>
      <p:bldP spid="9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40360" y="406400"/>
            <a:ext cx="11510645" cy="10972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sz="3200">
                <a:latin typeface="汉仪超粗宋简" panose="02010600000101010101" charset="-122"/>
                <a:ea typeface="汉仪超粗宋简" panose="02010600000101010101" charset="-122"/>
                <a:sym typeface="+mn-ea"/>
              </a:rPr>
              <a:t>请你设计实验方案：</a:t>
            </a:r>
          </a:p>
          <a:p>
            <a:pPr lvl="0" algn="l">
              <a:buClrTx/>
              <a:buSzTx/>
              <a:buFontTx/>
            </a:pPr>
            <a:r>
              <a:rPr lang="zh-CN" sz="3200">
                <a:latin typeface="汉仪超粗宋简" panose="02010600000101010101" charset="-122"/>
                <a:ea typeface="汉仪超粗宋简" panose="02010600000101010101" charset="-122"/>
                <a:sym typeface="+mn-ea"/>
              </a:rPr>
              <a:t> </a:t>
            </a:r>
            <a:r>
              <a:rPr lang="en-US" altLang="zh-CN" sz="3200">
                <a:latin typeface="汉仪超粗宋简" panose="02010600000101010101" charset="-122"/>
                <a:ea typeface="汉仪超粗宋简" panose="02010600000101010101" charset="-122"/>
                <a:sym typeface="+mn-ea"/>
              </a:rPr>
              <a:t>   </a:t>
            </a:r>
            <a:r>
              <a:rPr lang="zh-CN" sz="3200">
                <a:latin typeface="汉仪超粗宋简" panose="02010600000101010101" charset="-122"/>
                <a:ea typeface="汉仪超粗宋简" panose="02010600000101010101" charset="-122"/>
                <a:sym typeface="+mn-ea"/>
              </a:rPr>
              <a:t>验证氢氧化钠与稀盐酸发生反应，且</a:t>
            </a:r>
            <a:r>
              <a:rPr lang="zh-CN" altLang="en-US" sz="3200">
                <a:latin typeface="汉仪超粗宋简" panose="02010600000101010101" charset="-122"/>
                <a:ea typeface="汉仪超粗宋简" panose="02010600000101010101" charset="-122"/>
                <a:sym typeface="+mn-ea"/>
              </a:rPr>
              <a:t>两者恰好完全反应</a:t>
            </a:r>
            <a:r>
              <a:rPr lang="zh-CN" sz="3200">
                <a:latin typeface="汉仪超粗宋简" panose="02010600000101010101" charset="-122"/>
                <a:ea typeface="汉仪超粗宋简" panose="02010600000101010101" charset="-122"/>
                <a:sym typeface="+mn-ea"/>
              </a:rPr>
              <a:t>。</a:t>
            </a:r>
            <a:endParaRPr lang="zh-CN" altLang="en-US" sz="3200">
              <a:latin typeface="汉仪超粗宋简" panose="02010600000101010101" charset="-122"/>
              <a:ea typeface="汉仪超粗宋简" panose="02010600000101010101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431800" y="5426710"/>
            <a:ext cx="1123950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25000"/>
              </a:lnSpc>
            </a:pPr>
            <a:r>
              <a:rPr lang="zh-CN" sz="24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实验步骤：在烧杯中加入少量</a:t>
            </a:r>
            <a:r>
              <a:rPr lang="zh-CN" altLang="en-US" sz="24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稀氢氧化钠溶液，滴入几滴酚酞溶液。用滴管慢慢滴入稀盐酸，并不断搅拌溶液，</a:t>
            </a:r>
            <a:r>
              <a:rPr lang="zh-CN" altLang="en-US" sz="24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至为</a:t>
            </a:r>
            <a:r>
              <a:rPr lang="en-US" altLang="zh-CN" sz="2400" u="sng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                                               </a:t>
            </a:r>
            <a:r>
              <a:rPr lang="zh-CN" altLang="en-US" sz="24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止</a:t>
            </a:r>
            <a:r>
              <a:rPr lang="zh-CN" altLang="en-US" sz="24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5268595" y="5932170"/>
            <a:ext cx="331025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溶液颜色恰好变成无色</a:t>
            </a:r>
          </a:p>
        </p:txBody>
      </p:sp>
      <p:grpSp>
        <p:nvGrpSpPr>
          <p:cNvPr id="6" name="组合 5"/>
          <p:cNvGrpSpPr/>
          <p:nvPr>
            <p:custDataLst>
              <p:tags r:id="rId4"/>
            </p:custDataLst>
          </p:nvPr>
        </p:nvGrpSpPr>
        <p:grpSpPr>
          <a:xfrm>
            <a:off x="1724025" y="1674495"/>
            <a:ext cx="8365490" cy="3580130"/>
            <a:chOff x="2715" y="2637"/>
            <a:chExt cx="13174" cy="5638"/>
          </a:xfrm>
        </p:grpSpPr>
        <p:pic>
          <p:nvPicPr>
            <p:cNvPr id="2" name="图片 1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2715" y="2637"/>
              <a:ext cx="13175" cy="5639"/>
            </a:xfrm>
            <a:prstGeom prst="rect">
              <a:avLst/>
            </a:prstGeom>
          </p:spPr>
        </p:pic>
        <p:sp>
          <p:nvSpPr>
            <p:cNvPr id="3" name="矩形 2"/>
            <p:cNvSpPr/>
            <p:nvPr>
              <p:custDataLst>
                <p:tags r:id="rId6"/>
              </p:custDataLst>
            </p:nvPr>
          </p:nvSpPr>
          <p:spPr>
            <a:xfrm>
              <a:off x="2830" y="7679"/>
              <a:ext cx="1116" cy="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ṣ1íḋ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1139825" y="927100"/>
            <a:ext cx="52635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1.</a:t>
            </a:r>
            <a:r>
              <a:rPr lang="zh-CN" altLang="en-US" sz="28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酚酞在实验中有什么作用？</a:t>
            </a:r>
          </a:p>
        </p:txBody>
      </p:sp>
      <p:sp>
        <p:nvSpPr>
          <p:cNvPr id="17" name="文本框 16"/>
          <p:cNvSpPr txBox="1"/>
          <p:nvPr>
            <p:custDataLst>
              <p:tags r:id="rId3"/>
            </p:custDataLst>
          </p:nvPr>
        </p:nvSpPr>
        <p:spPr>
          <a:xfrm>
            <a:off x="1139825" y="2322830"/>
            <a:ext cx="80092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2.</a:t>
            </a:r>
            <a:r>
              <a:rPr lang="zh-CN" altLang="en-US" sz="28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能否把酚酞换成紫色石蕊溶液？</a:t>
            </a:r>
          </a:p>
        </p:txBody>
      </p:sp>
      <p:sp>
        <p:nvSpPr>
          <p:cNvPr id="18" name="文本框 17"/>
          <p:cNvSpPr txBox="1"/>
          <p:nvPr>
            <p:custDataLst>
              <p:tags r:id="rId4"/>
            </p:custDataLst>
          </p:nvPr>
        </p:nvSpPr>
        <p:spPr>
          <a:xfrm>
            <a:off x="1139825" y="3718560"/>
            <a:ext cx="80092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3.</a:t>
            </a:r>
            <a:r>
              <a:rPr lang="zh-CN" altLang="en-US" sz="28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为什么在实验操作中要逐滴加入稀盐酸？</a:t>
            </a: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1139825" y="5114290"/>
            <a:ext cx="80092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4.</a:t>
            </a:r>
            <a:r>
              <a:rPr lang="zh-CN" altLang="en-US" sz="28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玻璃棒的作用是什么？</a:t>
            </a:r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1482725" y="5812155"/>
            <a:ext cx="6583680" cy="52197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t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微软雅黑" panose="020B0503020204020204" charset="-122"/>
                <a:sym typeface="+mn-ea"/>
              </a:rPr>
              <a:t>搅拌，使盐酸和氢氧化钠溶液充分反应</a:t>
            </a:r>
            <a:r>
              <a:rPr lang="zh-CN" altLang="en-US" sz="2800" smtClean="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微软雅黑" panose="020B0503020204020204" charset="-122"/>
                <a:sym typeface="+mn-ea"/>
              </a:rPr>
              <a:t>。</a:t>
            </a:r>
          </a:p>
        </p:txBody>
      </p:sp>
      <p:sp>
        <p:nvSpPr>
          <p:cNvPr id="19" name="文本框 18"/>
          <p:cNvSpPr txBox="1"/>
          <p:nvPr>
            <p:custDataLst>
              <p:tags r:id="rId7"/>
            </p:custDataLst>
          </p:nvPr>
        </p:nvSpPr>
        <p:spPr>
          <a:xfrm>
            <a:off x="1482725" y="4416425"/>
            <a:ext cx="2672080" cy="52197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t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防止盐酸过量</a:t>
            </a:r>
            <a:r>
              <a:rPr lang="zh-CN" altLang="en-US" sz="28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。</a:t>
            </a:r>
          </a:p>
        </p:txBody>
      </p:sp>
      <p:sp>
        <p:nvSpPr>
          <p:cNvPr id="26" name="文本框 25"/>
          <p:cNvSpPr txBox="1"/>
          <p:nvPr>
            <p:custDataLst>
              <p:tags r:id="rId8"/>
            </p:custDataLst>
          </p:nvPr>
        </p:nvSpPr>
        <p:spPr>
          <a:xfrm>
            <a:off x="1482725" y="1624965"/>
            <a:ext cx="5161280" cy="52197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t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显色作用，判断反应是否发生。</a:t>
            </a:r>
          </a:p>
        </p:txBody>
      </p:sp>
      <p:sp>
        <p:nvSpPr>
          <p:cNvPr id="51" name="文本框 50"/>
          <p:cNvSpPr txBox="1"/>
          <p:nvPr>
            <p:custDataLst>
              <p:tags r:id="rId9"/>
            </p:custDataLst>
          </p:nvPr>
        </p:nvSpPr>
        <p:spPr>
          <a:xfrm>
            <a:off x="1482725" y="3020695"/>
            <a:ext cx="8515985" cy="52197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用石蕊做指示剂，色差不明显，不易判断颜色的变化</a:t>
            </a:r>
          </a:p>
        </p:txBody>
      </p:sp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370840" y="281940"/>
            <a:ext cx="18357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>
                <a:latin typeface="汉仪超粗宋简" panose="02010600000101010101" charset="-122"/>
                <a:ea typeface="汉仪超粗宋简" panose="02010600000101010101" charset="-122"/>
              </a:rPr>
              <a:t>思考：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9" grpId="0" animBg="1"/>
      <p:bldP spid="26" grpId="0" animBg="1"/>
      <p:bldP spid="5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5368"/>
          <p:cNvSpPr txBox="1"/>
          <p:nvPr>
            <p:custDataLst>
              <p:tags r:id="rId1"/>
            </p:custDataLst>
          </p:nvPr>
        </p:nvSpPr>
        <p:spPr>
          <a:xfrm>
            <a:off x="5114925" y="2779395"/>
            <a:ext cx="2693035" cy="5708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 defTabSz="179705" fontAlgn="auto">
              <a:lnSpc>
                <a:spcPct val="130000"/>
              </a:lnSpc>
              <a:spcBef>
                <a:spcPct val="0"/>
              </a:spcBef>
            </a:pPr>
            <a:r>
              <a:rPr lang="en-US" altLang="zh-CN" sz="2400" err="1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HCl			=		H</a:t>
            </a:r>
            <a:r>
              <a:rPr lang="en-US" altLang="zh-CN" sz="2400" baseline="300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+		</a:t>
            </a:r>
            <a:r>
              <a:rPr lang="en-US" altLang="zh-CN" sz="2400" err="1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+		Cl</a:t>
            </a:r>
            <a:r>
              <a:rPr lang="en-US" altLang="zh-CN" sz="2400" baseline="300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15" name="文本框 18437"/>
          <p:cNvSpPr txBox="1"/>
          <p:nvPr>
            <p:custDataLst>
              <p:tags r:id="rId2"/>
            </p:custDataLst>
          </p:nvPr>
        </p:nvSpPr>
        <p:spPr>
          <a:xfrm>
            <a:off x="8364855" y="2776220"/>
            <a:ext cx="3385185" cy="5708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defTabSz="179705" fontAlgn="auto">
              <a:lnSpc>
                <a:spcPct val="130000"/>
              </a:lnSpc>
              <a:spcBef>
                <a:spcPct val="0"/>
              </a:spcBef>
            </a:pPr>
            <a:r>
              <a:rPr lang="en-US" altLang="zh-CN" sz="2400" err="1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NaOH			= 	Na </a:t>
            </a:r>
            <a:r>
              <a:rPr lang="en-US" altLang="zh-CN" sz="2400" baseline="300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+ 	</a:t>
            </a:r>
            <a:r>
              <a:rPr lang="en-US" altLang="zh-CN" sz="24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+		OH</a:t>
            </a:r>
            <a:r>
              <a:rPr lang="en-US" altLang="zh-CN" sz="2400" baseline="300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16" name="文本框 15368"/>
          <p:cNvSpPr txBox="1"/>
          <p:nvPr>
            <p:custDataLst>
              <p:tags r:id="rId3"/>
            </p:custDataLst>
          </p:nvPr>
        </p:nvSpPr>
        <p:spPr>
          <a:xfrm>
            <a:off x="5935980" y="1814195"/>
            <a:ext cx="4655820" cy="6508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 defTabSz="179705" fontAlgn="auto">
              <a:lnSpc>
                <a:spcPct val="130000"/>
              </a:lnSpc>
              <a:spcBef>
                <a:spcPct val="0"/>
              </a:spcBef>
            </a:pPr>
            <a:r>
              <a:rPr lang="en-US" altLang="zh-CN" sz="2800" b="1" err="1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HCl	 + </a:t>
            </a:r>
            <a:r>
              <a:rPr lang="en-US" altLang="zh-CN" sz="2800" b="1" err="1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NaOH</a:t>
            </a:r>
            <a:r>
              <a:rPr lang="en-US" altLang="zh-CN" sz="2800" b="1" err="1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	 =	 H</a:t>
            </a:r>
            <a:r>
              <a:rPr lang="en-US" altLang="zh-CN" sz="2800" b="1" baseline="-250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O +	 </a:t>
            </a:r>
            <a:r>
              <a:rPr lang="en-US" altLang="zh-CN" sz="2800" b="1" err="1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Na</a:t>
            </a:r>
            <a:r>
              <a:rPr lang="en-US" altLang="zh-CN" sz="2800" b="1" err="1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Cl</a:t>
            </a:r>
            <a:endParaRPr lang="en-US" altLang="zh-CN" sz="2800" b="1" baseline="30000" err="1">
              <a:solidFill>
                <a:schemeClr val="dk1"/>
              </a:solidFill>
              <a:latin typeface="Times New Roman" panose="02020603050405020304" pitchFamily="18" charset="0"/>
              <a:ea typeface="汉仪超粗宋简" panose="02010600000101010101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7078" r="52370" b="1976"/>
          <a:stretch>
            <a:fillRect/>
          </a:stretch>
        </p:blipFill>
        <p:spPr>
          <a:xfrm>
            <a:off x="457200" y="1611630"/>
            <a:ext cx="1987550" cy="3634740"/>
          </a:xfrm>
          <a:prstGeom prst="rect">
            <a:avLst/>
          </a:prstGeom>
        </p:spPr>
      </p:pic>
      <p:sp>
        <p:nvSpPr>
          <p:cNvPr id="5" name="文本框 15368"/>
          <p:cNvSpPr txBox="1"/>
          <p:nvPr>
            <p:custDataLst>
              <p:tags r:id="rId5"/>
            </p:custDataLst>
          </p:nvPr>
        </p:nvSpPr>
        <p:spPr>
          <a:xfrm>
            <a:off x="5114925" y="3511550"/>
            <a:ext cx="6646545" cy="5708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 defTabSz="179705" fontAlgn="auto">
              <a:lnSpc>
                <a:spcPct val="130000"/>
              </a:lnSpc>
              <a:spcBef>
                <a:spcPct val="0"/>
              </a:spcBef>
            </a:pPr>
            <a:r>
              <a:rPr lang="en-US" altLang="zh-CN" sz="2400" err="1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H</a:t>
            </a:r>
            <a:r>
              <a:rPr lang="en-US" altLang="zh-CN" sz="2400" baseline="30000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+		</a:t>
            </a:r>
            <a:r>
              <a:rPr lang="en-US" altLang="zh-CN" sz="2400" err="1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+		Cl</a:t>
            </a:r>
            <a:r>
              <a:rPr lang="en-US" altLang="zh-CN" sz="2400" baseline="300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-   </a:t>
            </a:r>
            <a:r>
              <a:rPr lang="en-US" altLang="zh-CN" sz="2400" err="1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+	</a:t>
            </a:r>
            <a:r>
              <a:rPr lang="en-US" altLang="zh-CN" sz="2400" err="1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	Na </a:t>
            </a:r>
            <a:r>
              <a:rPr lang="en-US" altLang="zh-CN" sz="2400" baseline="300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+ 	</a:t>
            </a:r>
            <a:r>
              <a:rPr lang="en-US" altLang="zh-CN" sz="24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+	</a:t>
            </a:r>
            <a:r>
              <a:rPr lang="en-US" altLang="zh-CN" sz="2400" err="1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	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OH</a:t>
            </a:r>
            <a:r>
              <a:rPr lang="en-US" altLang="zh-CN" sz="2400" baseline="30000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-    </a:t>
            </a:r>
            <a:r>
              <a:rPr lang="en-US" altLang="zh-CN" sz="2400" err="1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=  H</a:t>
            </a:r>
            <a:r>
              <a:rPr lang="en-US" altLang="zh-CN" sz="2400" baseline="-25000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O  +   </a:t>
            </a:r>
            <a:r>
              <a:rPr lang="en-US" altLang="zh-CN" sz="2400" err="1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Na </a:t>
            </a:r>
            <a:r>
              <a:rPr lang="en-US" altLang="zh-CN" sz="2400" baseline="300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+ 	</a:t>
            </a:r>
            <a:r>
              <a:rPr lang="en-US" altLang="zh-CN" sz="24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+		Cl</a:t>
            </a:r>
            <a:r>
              <a:rPr lang="en-US" altLang="zh-CN" sz="2400" baseline="30000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-</a:t>
            </a:r>
            <a:endParaRPr lang="en-US" altLang="zh-CN" sz="2400" baseline="30000" err="1">
              <a:solidFill>
                <a:schemeClr val="tx1"/>
              </a:solidFill>
              <a:latin typeface="Times New Roman" panose="02020603050405020304" pitchFamily="18" charset="0"/>
              <a:ea typeface="汉仪超粗宋简" panose="02010600000101010101" charset="-122"/>
              <a:cs typeface="Times New Roman" panose="02020603050405020304" pitchFamily="18" charset="0"/>
              <a:sym typeface="+mn-ea"/>
            </a:endParaRPr>
          </a:p>
        </p:txBody>
      </p:sp>
      <p:cxnSp>
        <p:nvCxnSpPr>
          <p:cNvPr id="13" name="直接连接符 12"/>
          <p:cNvCxnSpPr/>
          <p:nvPr>
            <p:custDataLst>
              <p:tags r:id="rId6"/>
            </p:custDataLst>
          </p:nvPr>
        </p:nvCxnSpPr>
        <p:spPr>
          <a:xfrm>
            <a:off x="7028180" y="3645535"/>
            <a:ext cx="381000" cy="319405"/>
          </a:xfrm>
          <a:prstGeom prst="line">
            <a:avLst/>
          </a:prstGeom>
          <a:ln w="47625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>
            <p:custDataLst>
              <p:tags r:id="rId7"/>
            </p:custDataLst>
          </p:nvPr>
        </p:nvCxnSpPr>
        <p:spPr>
          <a:xfrm>
            <a:off x="6062980" y="3664585"/>
            <a:ext cx="381000" cy="319405"/>
          </a:xfrm>
          <a:prstGeom prst="line">
            <a:avLst/>
          </a:prstGeom>
          <a:ln w="47625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>
            <p:custDataLst>
              <p:tags r:id="rId8"/>
            </p:custDataLst>
          </p:nvPr>
        </p:nvCxnSpPr>
        <p:spPr>
          <a:xfrm>
            <a:off x="10210800" y="3651250"/>
            <a:ext cx="381000" cy="319405"/>
          </a:xfrm>
          <a:prstGeom prst="line">
            <a:avLst/>
          </a:prstGeom>
          <a:ln w="47625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9"/>
            </p:custDataLst>
          </p:nvPr>
        </p:nvCxnSpPr>
        <p:spPr>
          <a:xfrm>
            <a:off x="11249025" y="3651250"/>
            <a:ext cx="381000" cy="319405"/>
          </a:xfrm>
          <a:prstGeom prst="line">
            <a:avLst/>
          </a:prstGeom>
          <a:ln w="47625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>
            <a:off x="2119630" y="655320"/>
            <a:ext cx="79521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</a:rPr>
              <a:t>氢氧化钠与稀盐酸反应的宏微观分析</a:t>
            </a:r>
          </a:p>
        </p:txBody>
      </p:sp>
      <p:sp>
        <p:nvSpPr>
          <p:cNvPr id="7" name="文本框 15368"/>
          <p:cNvSpPr txBox="1"/>
          <p:nvPr>
            <p:custDataLst>
              <p:tags r:id="rId11"/>
            </p:custDataLst>
          </p:nvPr>
        </p:nvSpPr>
        <p:spPr>
          <a:xfrm>
            <a:off x="6613525" y="4246880"/>
            <a:ext cx="3597275" cy="6508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 defTabSz="179705" fontAlgn="auto">
              <a:lnSpc>
                <a:spcPct val="130000"/>
              </a:lnSpc>
              <a:spcBef>
                <a:spcPct val="0"/>
              </a:spcBef>
            </a:pPr>
            <a:r>
              <a:rPr lang="en-US" altLang="zh-CN" sz="2800" b="1" err="1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H</a:t>
            </a:r>
            <a:r>
              <a:rPr lang="en-US" altLang="zh-CN" sz="2800" b="1" baseline="30000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+		</a:t>
            </a:r>
            <a:r>
              <a:rPr lang="en-US" altLang="zh-CN" sz="2800" b="1" err="1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+		</a:t>
            </a:r>
            <a:r>
              <a:rPr lang="en-US" altLang="zh-CN" sz="2800" b="1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OH</a:t>
            </a:r>
            <a:r>
              <a:rPr lang="en-US" altLang="zh-CN" sz="2800" b="1" baseline="30000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-    </a:t>
            </a:r>
            <a:r>
              <a:rPr lang="en-US" altLang="zh-CN" sz="2800" b="1" err="1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=  H</a:t>
            </a:r>
            <a:r>
              <a:rPr lang="en-US" altLang="zh-CN" sz="2800" b="1" baseline="-25000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en-US" altLang="zh-CN" sz="2800" b="1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O		</a:t>
            </a:r>
            <a:endParaRPr lang="en-US" altLang="zh-CN" sz="2800" b="1" baseline="30000" err="1">
              <a:solidFill>
                <a:schemeClr val="tx1"/>
              </a:solidFill>
              <a:latin typeface="Times New Roman" panose="02020603050405020304" pitchFamily="18" charset="0"/>
              <a:ea typeface="汉仪超粗宋简" panose="02010600000101010101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47410" r="5094" b="1976"/>
          <a:stretch>
            <a:fillRect/>
          </a:stretch>
        </p:blipFill>
        <p:spPr>
          <a:xfrm>
            <a:off x="2433955" y="1611630"/>
            <a:ext cx="2327910" cy="363474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4"/>
          <a:stretch>
            <a:fillRect/>
          </a:stretch>
        </p:blipFill>
        <p:spPr>
          <a:xfrm>
            <a:off x="330488" y="1063871"/>
            <a:ext cx="4343174" cy="3380156"/>
          </a:xfrm>
          <a:prstGeom prst="rect">
            <a:avLst/>
          </a:prstGeom>
        </p:spPr>
      </p:pic>
      <p:grpSp>
        <p:nvGrpSpPr>
          <p:cNvPr id="4" name="组合 3"/>
          <p:cNvGrpSpPr/>
          <p:nvPr>
            <p:custDataLst>
              <p:tags r:id="rId2"/>
            </p:custDataLst>
          </p:nvPr>
        </p:nvGrpSpPr>
        <p:grpSpPr>
          <a:xfrm>
            <a:off x="1915160" y="1352550"/>
            <a:ext cx="1447800" cy="550546"/>
            <a:chOff x="1248929" y="1133381"/>
            <a:chExt cx="1099185" cy="475556"/>
          </a:xfrm>
        </p:grpSpPr>
        <p:sp>
          <p:nvSpPr>
            <p:cNvPr id="5" name="矩形: 圆角 4"/>
            <p:cNvSpPr/>
            <p:nvPr>
              <p:custDataLst>
                <p:tags r:id="rId50"/>
              </p:custDataLst>
            </p:nvPr>
          </p:nvSpPr>
          <p:spPr>
            <a:xfrm>
              <a:off x="1325101" y="1133930"/>
              <a:ext cx="946842" cy="475007"/>
            </a:xfrm>
            <a:prstGeom prst="roundRect">
              <a:avLst>
                <a:gd name="adj" fmla="val 50000"/>
              </a:avLst>
            </a:prstGeom>
            <a:solidFill>
              <a:srgbClr val="3F83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lt"/>
              </a:endParaRPr>
            </a:p>
          </p:txBody>
        </p:sp>
        <p:sp>
          <p:nvSpPr>
            <p:cNvPr id="6" name="矩形 5"/>
            <p:cNvSpPr/>
            <p:nvPr>
              <p:custDataLst>
                <p:tags r:id="rId51"/>
              </p:custDataLst>
            </p:nvPr>
          </p:nvSpPr>
          <p:spPr>
            <a:xfrm>
              <a:off x="1248929" y="1133381"/>
              <a:ext cx="1099185" cy="46129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kumimoji="0" lang="zh-CN" altLang="en-US" sz="240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汉仪超粗宋简" panose="02010600000101010101" charset="-122"/>
                  <a:cs typeface="+mn-ea"/>
                  <a:sym typeface="+mn-lt"/>
                </a:rPr>
                <a:t>稀盐酸</a:t>
              </a:r>
            </a:p>
          </p:txBody>
        </p:sp>
      </p:grpSp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5"/>
          <a:stretch>
            <a:fillRect/>
          </a:stretch>
        </p:blipFill>
        <p:spPr>
          <a:xfrm>
            <a:off x="1402791" y="1063871"/>
            <a:ext cx="374929" cy="35570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6"/>
          <a:stretch>
            <a:fillRect/>
          </a:stretch>
        </p:blipFill>
        <p:spPr>
          <a:xfrm>
            <a:off x="948401" y="1254651"/>
            <a:ext cx="581621" cy="59123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57"/>
          <a:stretch>
            <a:fillRect/>
          </a:stretch>
        </p:blipFill>
        <p:spPr>
          <a:xfrm>
            <a:off x="1339228" y="2966512"/>
            <a:ext cx="514327" cy="46625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8"/>
          <a:stretch>
            <a:fillRect/>
          </a:stretch>
        </p:blipFill>
        <p:spPr>
          <a:xfrm>
            <a:off x="754306" y="3077068"/>
            <a:ext cx="576814" cy="58642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57"/>
          <a:stretch>
            <a:fillRect/>
          </a:stretch>
        </p:blipFill>
        <p:spPr>
          <a:xfrm>
            <a:off x="754306" y="3682696"/>
            <a:ext cx="514327" cy="46625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58"/>
          <a:stretch>
            <a:fillRect/>
          </a:stretch>
        </p:blipFill>
        <p:spPr>
          <a:xfrm>
            <a:off x="1613453" y="3416220"/>
            <a:ext cx="576814" cy="58642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57"/>
          <a:stretch>
            <a:fillRect/>
          </a:stretch>
        </p:blipFill>
        <p:spPr>
          <a:xfrm>
            <a:off x="1189636" y="3409652"/>
            <a:ext cx="514327" cy="46625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57"/>
          <a:stretch>
            <a:fillRect/>
          </a:stretch>
        </p:blipFill>
        <p:spPr>
          <a:xfrm>
            <a:off x="1272859" y="3850847"/>
            <a:ext cx="514327" cy="46625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55"/>
          <a:stretch>
            <a:fillRect/>
          </a:stretch>
        </p:blipFill>
        <p:spPr>
          <a:xfrm>
            <a:off x="1143655" y="1853611"/>
            <a:ext cx="374929" cy="35570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56"/>
          <a:stretch>
            <a:fillRect/>
          </a:stretch>
        </p:blipFill>
        <p:spPr>
          <a:xfrm>
            <a:off x="1413152" y="1473950"/>
            <a:ext cx="581621" cy="59123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59"/>
          <a:stretch>
            <a:fillRect/>
          </a:stretch>
        </p:blipFill>
        <p:spPr>
          <a:xfrm>
            <a:off x="3451610" y="2579138"/>
            <a:ext cx="885338" cy="63867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56"/>
          <a:stretch>
            <a:fillRect/>
          </a:stretch>
        </p:blipFill>
        <p:spPr>
          <a:xfrm>
            <a:off x="2972797" y="2999201"/>
            <a:ext cx="581621" cy="59123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56"/>
          <a:stretch>
            <a:fillRect/>
          </a:stretch>
        </p:blipFill>
        <p:spPr>
          <a:xfrm>
            <a:off x="3649098" y="3325498"/>
            <a:ext cx="581621" cy="59123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58"/>
          <a:stretch>
            <a:fillRect/>
          </a:stretch>
        </p:blipFill>
        <p:spPr>
          <a:xfrm>
            <a:off x="2982183" y="3656611"/>
            <a:ext cx="576814" cy="58642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54"/>
          <a:stretch>
            <a:fillRect/>
          </a:stretch>
        </p:blipFill>
        <p:spPr>
          <a:xfrm>
            <a:off x="6238998" y="1093716"/>
            <a:ext cx="4343174" cy="3380156"/>
          </a:xfrm>
          <a:prstGeom prst="rect">
            <a:avLst/>
          </a:prstGeom>
        </p:spPr>
      </p:pic>
      <p:sp>
        <p:nvSpPr>
          <p:cNvPr id="23" name="矩形 22"/>
          <p:cNvSpPr/>
          <p:nvPr>
            <p:custDataLst>
              <p:tags r:id="rId18"/>
            </p:custDataLst>
          </p:nvPr>
        </p:nvSpPr>
        <p:spPr>
          <a:xfrm>
            <a:off x="417918" y="4473555"/>
            <a:ext cx="4987463" cy="60769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rgbClr val="0070C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lt"/>
              </a:rPr>
              <a:t>Ca(OH)</a:t>
            </a:r>
            <a:r>
              <a:rPr lang="en-US" altLang="zh-CN" sz="2800" baseline="-25000">
                <a:solidFill>
                  <a:srgbClr val="0070C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lt"/>
              </a:rPr>
              <a:t>2</a:t>
            </a:r>
            <a:r>
              <a:rPr lang="en-US" altLang="zh-CN" sz="2800">
                <a:solidFill>
                  <a:srgbClr val="0070C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lt"/>
              </a:rPr>
              <a:t>+2HCl= CaCl</a:t>
            </a:r>
            <a:r>
              <a:rPr lang="en-US" altLang="zh-CN" sz="2800" baseline="-25000">
                <a:solidFill>
                  <a:srgbClr val="0070C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lt"/>
              </a:rPr>
              <a:t>2</a:t>
            </a:r>
            <a:r>
              <a:rPr lang="en-US" altLang="zh-CN" sz="2800">
                <a:solidFill>
                  <a:srgbClr val="0070C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lt"/>
              </a:rPr>
              <a:t>+H</a:t>
            </a:r>
            <a:r>
              <a:rPr lang="en-US" altLang="zh-CN" sz="2800" baseline="-25000">
                <a:solidFill>
                  <a:srgbClr val="0070C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lt"/>
              </a:rPr>
              <a:t>2</a:t>
            </a:r>
            <a:r>
              <a:rPr lang="en-US" altLang="zh-CN" sz="2800">
                <a:solidFill>
                  <a:srgbClr val="0070C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lt"/>
              </a:rPr>
              <a:t>O</a:t>
            </a:r>
          </a:p>
        </p:txBody>
      </p:sp>
      <p:sp>
        <p:nvSpPr>
          <p:cNvPr id="24" name="矩形 23"/>
          <p:cNvSpPr/>
          <p:nvPr>
            <p:custDataLst>
              <p:tags r:id="rId19"/>
            </p:custDataLst>
          </p:nvPr>
        </p:nvSpPr>
        <p:spPr>
          <a:xfrm>
            <a:off x="6412519" y="4473679"/>
            <a:ext cx="4976753" cy="60769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rgbClr val="0070C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lt"/>
              </a:rPr>
              <a:t>2NaOH+H</a:t>
            </a:r>
            <a:r>
              <a:rPr lang="en-US" altLang="zh-CN" sz="2800" baseline="-25000">
                <a:solidFill>
                  <a:srgbClr val="0070C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lt"/>
              </a:rPr>
              <a:t>2</a:t>
            </a:r>
            <a:r>
              <a:rPr lang="en-US" altLang="zh-CN" sz="2800">
                <a:solidFill>
                  <a:srgbClr val="0070C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lt"/>
              </a:rPr>
              <a:t>SO</a:t>
            </a:r>
            <a:r>
              <a:rPr lang="en-US" altLang="zh-CN" sz="2800" baseline="-25000">
                <a:solidFill>
                  <a:srgbClr val="0070C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lt"/>
              </a:rPr>
              <a:t>4</a:t>
            </a:r>
            <a:r>
              <a:rPr lang="en-US" altLang="zh-CN" sz="2800">
                <a:solidFill>
                  <a:srgbClr val="0070C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lt"/>
              </a:rPr>
              <a:t>=Na</a:t>
            </a:r>
            <a:r>
              <a:rPr lang="en-US" altLang="zh-CN" sz="2800" baseline="-25000">
                <a:solidFill>
                  <a:srgbClr val="0070C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lt"/>
              </a:rPr>
              <a:t>2</a:t>
            </a:r>
            <a:r>
              <a:rPr lang="en-US" altLang="zh-CN" sz="2800">
                <a:solidFill>
                  <a:srgbClr val="0070C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lt"/>
              </a:rPr>
              <a:t>SO</a:t>
            </a:r>
            <a:r>
              <a:rPr lang="en-US" altLang="zh-CN" sz="2800" baseline="-25000">
                <a:solidFill>
                  <a:srgbClr val="0070C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lt"/>
              </a:rPr>
              <a:t>4</a:t>
            </a:r>
            <a:r>
              <a:rPr lang="en-US" altLang="zh-CN" sz="2800">
                <a:solidFill>
                  <a:srgbClr val="0070C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lt"/>
              </a:rPr>
              <a:t>+2H</a:t>
            </a:r>
            <a:r>
              <a:rPr lang="en-US" altLang="zh-CN" sz="2800" baseline="-25000">
                <a:solidFill>
                  <a:srgbClr val="0070C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lt"/>
              </a:rPr>
              <a:t>2</a:t>
            </a:r>
            <a:r>
              <a:rPr lang="en-US" altLang="zh-CN" sz="2800">
                <a:solidFill>
                  <a:srgbClr val="0070C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lt"/>
              </a:rPr>
              <a:t>O</a:t>
            </a:r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60"/>
          <a:stretch>
            <a:fillRect/>
          </a:stretch>
        </p:blipFill>
        <p:spPr>
          <a:xfrm>
            <a:off x="6884220" y="1375091"/>
            <a:ext cx="867555" cy="61751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55"/>
          <a:stretch>
            <a:fillRect/>
          </a:stretch>
        </p:blipFill>
        <p:spPr>
          <a:xfrm>
            <a:off x="7376846" y="1148093"/>
            <a:ext cx="374929" cy="355702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55"/>
          <a:stretch>
            <a:fillRect/>
          </a:stretch>
        </p:blipFill>
        <p:spPr>
          <a:xfrm>
            <a:off x="7494991" y="1692400"/>
            <a:ext cx="374929" cy="355702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57"/>
          <a:stretch>
            <a:fillRect/>
          </a:stretch>
        </p:blipFill>
        <p:spPr>
          <a:xfrm>
            <a:off x="7448426" y="3085790"/>
            <a:ext cx="514327" cy="466258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61"/>
          <a:stretch>
            <a:fillRect/>
          </a:stretch>
        </p:blipFill>
        <p:spPr>
          <a:xfrm>
            <a:off x="7418096" y="3696980"/>
            <a:ext cx="733582" cy="64287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59"/>
          <a:stretch>
            <a:fillRect/>
          </a:stretch>
        </p:blipFill>
        <p:spPr>
          <a:xfrm>
            <a:off x="9397926" y="2608983"/>
            <a:ext cx="885338" cy="638677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60"/>
          <a:stretch>
            <a:fillRect/>
          </a:stretch>
        </p:blipFill>
        <p:spPr>
          <a:xfrm>
            <a:off x="9588938" y="3411216"/>
            <a:ext cx="867555" cy="617517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61"/>
          <a:stretch>
            <a:fillRect/>
          </a:stretch>
        </p:blipFill>
        <p:spPr>
          <a:xfrm>
            <a:off x="8842832" y="3085790"/>
            <a:ext cx="733582" cy="64287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61"/>
          <a:stretch>
            <a:fillRect/>
          </a:stretch>
        </p:blipFill>
        <p:spPr>
          <a:xfrm>
            <a:off x="6763385" y="2909178"/>
            <a:ext cx="733582" cy="642870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57"/>
          <a:stretch>
            <a:fillRect/>
          </a:stretch>
        </p:blipFill>
        <p:spPr>
          <a:xfrm>
            <a:off x="6778754" y="3646045"/>
            <a:ext cx="514327" cy="466258"/>
          </a:xfrm>
          <a:prstGeom prst="rect">
            <a:avLst/>
          </a:prstGeom>
        </p:spPr>
      </p:pic>
      <p:grpSp>
        <p:nvGrpSpPr>
          <p:cNvPr id="35" name="组合 34"/>
          <p:cNvGrpSpPr/>
          <p:nvPr>
            <p:custDataLst>
              <p:tags r:id="rId30"/>
            </p:custDataLst>
          </p:nvPr>
        </p:nvGrpSpPr>
        <p:grpSpPr>
          <a:xfrm>
            <a:off x="3898265" y="1334135"/>
            <a:ext cx="2513965" cy="543559"/>
            <a:chOff x="2883703" y="1120223"/>
            <a:chExt cx="2015490" cy="472807"/>
          </a:xfrm>
        </p:grpSpPr>
        <p:sp>
          <p:nvSpPr>
            <p:cNvPr id="36" name="矩形: 圆角 35"/>
            <p:cNvSpPr/>
            <p:nvPr>
              <p:custDataLst>
                <p:tags r:id="rId48"/>
              </p:custDataLst>
            </p:nvPr>
          </p:nvSpPr>
          <p:spPr>
            <a:xfrm>
              <a:off x="3030830" y="1137345"/>
              <a:ext cx="1723781" cy="455685"/>
            </a:xfrm>
            <a:prstGeom prst="roundRect">
              <a:avLst>
                <a:gd name="adj" fmla="val 50000"/>
              </a:avLst>
            </a:prstGeom>
            <a:solidFill>
              <a:srgbClr val="3F83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lt"/>
              </a:endParaRPr>
            </a:p>
          </p:txBody>
        </p:sp>
        <p:sp>
          <p:nvSpPr>
            <p:cNvPr id="37" name="矩形 36"/>
            <p:cNvSpPr/>
            <p:nvPr>
              <p:custDataLst>
                <p:tags r:id="rId49"/>
              </p:custDataLst>
            </p:nvPr>
          </p:nvSpPr>
          <p:spPr>
            <a:xfrm>
              <a:off x="2883703" y="1120223"/>
              <a:ext cx="2015490" cy="4645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kumimoji="0" lang="zh-CN" altLang="en-US" sz="240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汉仪超粗宋简" panose="02010600000101010101" charset="-122"/>
                  <a:cs typeface="+mn-ea"/>
                  <a:sym typeface="+mn-lt"/>
                </a:rPr>
                <a:t>氢氧化钙溶液</a:t>
              </a:r>
            </a:p>
          </p:txBody>
        </p:sp>
      </p:grpSp>
      <p:grpSp>
        <p:nvGrpSpPr>
          <p:cNvPr id="38" name="组合 37"/>
          <p:cNvGrpSpPr/>
          <p:nvPr>
            <p:custDataLst>
              <p:tags r:id="rId31"/>
            </p:custDataLst>
          </p:nvPr>
        </p:nvGrpSpPr>
        <p:grpSpPr>
          <a:xfrm>
            <a:off x="9777095" y="1321440"/>
            <a:ext cx="2414905" cy="535300"/>
            <a:chOff x="8689691" y="999272"/>
            <a:chExt cx="2015490" cy="454735"/>
          </a:xfrm>
        </p:grpSpPr>
        <p:sp>
          <p:nvSpPr>
            <p:cNvPr id="39" name="矩形: 圆角 38"/>
            <p:cNvSpPr/>
            <p:nvPr>
              <p:custDataLst>
                <p:tags r:id="rId46"/>
              </p:custDataLst>
            </p:nvPr>
          </p:nvSpPr>
          <p:spPr>
            <a:xfrm>
              <a:off x="8830664" y="1023542"/>
              <a:ext cx="1723474" cy="430465"/>
            </a:xfrm>
            <a:prstGeom prst="roundRect">
              <a:avLst>
                <a:gd name="adj" fmla="val 50000"/>
              </a:avLst>
            </a:prstGeom>
            <a:solidFill>
              <a:srgbClr val="3F83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lt"/>
              </a:endParaRPr>
            </a:p>
          </p:txBody>
        </p:sp>
        <p:sp>
          <p:nvSpPr>
            <p:cNvPr id="40" name="矩形 39"/>
            <p:cNvSpPr/>
            <p:nvPr>
              <p:custDataLst>
                <p:tags r:id="rId47"/>
              </p:custDataLst>
            </p:nvPr>
          </p:nvSpPr>
          <p:spPr>
            <a:xfrm>
              <a:off x="8689691" y="999272"/>
              <a:ext cx="2015490" cy="4536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kumimoji="0" lang="zh-CN" altLang="en-US" sz="240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汉仪超粗宋简" panose="02010600000101010101" charset="-122"/>
                  <a:cs typeface="+mn-ea"/>
                  <a:sym typeface="+mn-lt"/>
                </a:rPr>
                <a:t>氢氧化钠溶液</a:t>
              </a:r>
            </a:p>
          </p:txBody>
        </p:sp>
      </p:grpSp>
      <p:sp>
        <p:nvSpPr>
          <p:cNvPr id="41" name="KSO_Shape"/>
          <p:cNvSpPr/>
          <p:nvPr>
            <p:custDataLst>
              <p:tags r:id="rId32"/>
            </p:custDataLst>
          </p:nvPr>
        </p:nvSpPr>
        <p:spPr bwMode="auto">
          <a:xfrm>
            <a:off x="3357431" y="1560030"/>
            <a:ext cx="617502" cy="159886"/>
          </a:xfrm>
          <a:custGeom>
            <a:avLst/>
            <a:gdLst>
              <a:gd name="T0" fmla="*/ 368 w 922"/>
              <a:gd name="T1" fmla="*/ 187 h 468"/>
              <a:gd name="T2" fmla="*/ 491 w 922"/>
              <a:gd name="T3" fmla="*/ 187 h 468"/>
              <a:gd name="T4" fmla="*/ 491 w 922"/>
              <a:gd name="T5" fmla="*/ 281 h 468"/>
              <a:gd name="T6" fmla="*/ 368 w 922"/>
              <a:gd name="T7" fmla="*/ 281 h 468"/>
              <a:gd name="T8" fmla="*/ 368 w 922"/>
              <a:gd name="T9" fmla="*/ 187 h 468"/>
              <a:gd name="T10" fmla="*/ 368 w 922"/>
              <a:gd name="T11" fmla="*/ 187 h 468"/>
              <a:gd name="T12" fmla="*/ 184 w 922"/>
              <a:gd name="T13" fmla="*/ 187 h 468"/>
              <a:gd name="T14" fmla="*/ 307 w 922"/>
              <a:gd name="T15" fmla="*/ 187 h 468"/>
              <a:gd name="T16" fmla="*/ 307 w 922"/>
              <a:gd name="T17" fmla="*/ 281 h 468"/>
              <a:gd name="T18" fmla="*/ 184 w 922"/>
              <a:gd name="T19" fmla="*/ 281 h 468"/>
              <a:gd name="T20" fmla="*/ 184 w 922"/>
              <a:gd name="T21" fmla="*/ 187 h 468"/>
              <a:gd name="T22" fmla="*/ 184 w 922"/>
              <a:gd name="T23" fmla="*/ 187 h 468"/>
              <a:gd name="T24" fmla="*/ 0 w 922"/>
              <a:gd name="T25" fmla="*/ 187 h 468"/>
              <a:gd name="T26" fmla="*/ 123 w 922"/>
              <a:gd name="T27" fmla="*/ 187 h 468"/>
              <a:gd name="T28" fmla="*/ 123 w 922"/>
              <a:gd name="T29" fmla="*/ 281 h 468"/>
              <a:gd name="T30" fmla="*/ 0 w 922"/>
              <a:gd name="T31" fmla="*/ 281 h 468"/>
              <a:gd name="T32" fmla="*/ 0 w 922"/>
              <a:gd name="T33" fmla="*/ 187 h 468"/>
              <a:gd name="T34" fmla="*/ 0 w 922"/>
              <a:gd name="T35" fmla="*/ 187 h 468"/>
              <a:gd name="T36" fmla="*/ 690 w 922"/>
              <a:gd name="T37" fmla="*/ 0 h 468"/>
              <a:gd name="T38" fmla="*/ 922 w 922"/>
              <a:gd name="T39" fmla="*/ 235 h 468"/>
              <a:gd name="T40" fmla="*/ 690 w 922"/>
              <a:gd name="T41" fmla="*/ 468 h 468"/>
              <a:gd name="T42" fmla="*/ 690 w 922"/>
              <a:gd name="T43" fmla="*/ 281 h 468"/>
              <a:gd name="T44" fmla="*/ 552 w 922"/>
              <a:gd name="T45" fmla="*/ 281 h 468"/>
              <a:gd name="T46" fmla="*/ 552 w 922"/>
              <a:gd name="T47" fmla="*/ 187 h 468"/>
              <a:gd name="T48" fmla="*/ 690 w 922"/>
              <a:gd name="T49" fmla="*/ 187 h 468"/>
              <a:gd name="T50" fmla="*/ 690 w 922"/>
              <a:gd name="T51" fmla="*/ 0 h 468"/>
              <a:gd name="T52" fmla="*/ 690 w 922"/>
              <a:gd name="T53" fmla="*/ 0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922" h="468">
                <a:moveTo>
                  <a:pt x="368" y="187"/>
                </a:moveTo>
                <a:lnTo>
                  <a:pt x="491" y="187"/>
                </a:lnTo>
                <a:lnTo>
                  <a:pt x="491" y="281"/>
                </a:lnTo>
                <a:lnTo>
                  <a:pt x="368" y="281"/>
                </a:lnTo>
                <a:lnTo>
                  <a:pt x="368" y="187"/>
                </a:lnTo>
                <a:lnTo>
                  <a:pt x="368" y="187"/>
                </a:lnTo>
                <a:close/>
                <a:moveTo>
                  <a:pt x="184" y="187"/>
                </a:moveTo>
                <a:lnTo>
                  <a:pt x="307" y="187"/>
                </a:lnTo>
                <a:lnTo>
                  <a:pt x="307" y="281"/>
                </a:lnTo>
                <a:lnTo>
                  <a:pt x="184" y="281"/>
                </a:lnTo>
                <a:lnTo>
                  <a:pt x="184" y="187"/>
                </a:lnTo>
                <a:lnTo>
                  <a:pt x="184" y="187"/>
                </a:lnTo>
                <a:close/>
                <a:moveTo>
                  <a:pt x="0" y="187"/>
                </a:moveTo>
                <a:lnTo>
                  <a:pt x="123" y="187"/>
                </a:lnTo>
                <a:lnTo>
                  <a:pt x="123" y="281"/>
                </a:lnTo>
                <a:lnTo>
                  <a:pt x="0" y="281"/>
                </a:lnTo>
                <a:lnTo>
                  <a:pt x="0" y="187"/>
                </a:lnTo>
                <a:lnTo>
                  <a:pt x="0" y="187"/>
                </a:lnTo>
                <a:close/>
                <a:moveTo>
                  <a:pt x="690" y="0"/>
                </a:moveTo>
                <a:lnTo>
                  <a:pt x="922" y="235"/>
                </a:lnTo>
                <a:lnTo>
                  <a:pt x="690" y="468"/>
                </a:lnTo>
                <a:lnTo>
                  <a:pt x="690" y="281"/>
                </a:lnTo>
                <a:lnTo>
                  <a:pt x="552" y="281"/>
                </a:lnTo>
                <a:lnTo>
                  <a:pt x="552" y="187"/>
                </a:lnTo>
                <a:lnTo>
                  <a:pt x="690" y="187"/>
                </a:lnTo>
                <a:lnTo>
                  <a:pt x="690" y="0"/>
                </a:lnTo>
                <a:lnTo>
                  <a:pt x="690" y="0"/>
                </a:lnTo>
                <a:close/>
              </a:path>
            </a:pathLst>
          </a:custGeom>
          <a:solidFill>
            <a:srgbClr val="3F83BC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fontAlgn="auto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800">
              <a:solidFill>
                <a:srgbClr val="FFFFFF"/>
              </a:solidFill>
              <a:latin typeface="Times New Roman" panose="02020603050405020304" pitchFamily="18" charset="0"/>
              <a:ea typeface="汉仪超粗宋简" panose="02010600000101010101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2" name="KSO_Shape"/>
          <p:cNvSpPr/>
          <p:nvPr>
            <p:custDataLst>
              <p:tags r:id="rId33"/>
            </p:custDataLst>
          </p:nvPr>
        </p:nvSpPr>
        <p:spPr bwMode="auto">
          <a:xfrm>
            <a:off x="9252315" y="1561387"/>
            <a:ext cx="617502" cy="159886"/>
          </a:xfrm>
          <a:custGeom>
            <a:avLst/>
            <a:gdLst>
              <a:gd name="T0" fmla="*/ 368 w 922"/>
              <a:gd name="T1" fmla="*/ 187 h 468"/>
              <a:gd name="T2" fmla="*/ 491 w 922"/>
              <a:gd name="T3" fmla="*/ 187 h 468"/>
              <a:gd name="T4" fmla="*/ 491 w 922"/>
              <a:gd name="T5" fmla="*/ 281 h 468"/>
              <a:gd name="T6" fmla="*/ 368 w 922"/>
              <a:gd name="T7" fmla="*/ 281 h 468"/>
              <a:gd name="T8" fmla="*/ 368 w 922"/>
              <a:gd name="T9" fmla="*/ 187 h 468"/>
              <a:gd name="T10" fmla="*/ 368 w 922"/>
              <a:gd name="T11" fmla="*/ 187 h 468"/>
              <a:gd name="T12" fmla="*/ 184 w 922"/>
              <a:gd name="T13" fmla="*/ 187 h 468"/>
              <a:gd name="T14" fmla="*/ 307 w 922"/>
              <a:gd name="T15" fmla="*/ 187 h 468"/>
              <a:gd name="T16" fmla="*/ 307 w 922"/>
              <a:gd name="T17" fmla="*/ 281 h 468"/>
              <a:gd name="T18" fmla="*/ 184 w 922"/>
              <a:gd name="T19" fmla="*/ 281 h 468"/>
              <a:gd name="T20" fmla="*/ 184 w 922"/>
              <a:gd name="T21" fmla="*/ 187 h 468"/>
              <a:gd name="T22" fmla="*/ 184 w 922"/>
              <a:gd name="T23" fmla="*/ 187 h 468"/>
              <a:gd name="T24" fmla="*/ 0 w 922"/>
              <a:gd name="T25" fmla="*/ 187 h 468"/>
              <a:gd name="T26" fmla="*/ 123 w 922"/>
              <a:gd name="T27" fmla="*/ 187 h 468"/>
              <a:gd name="T28" fmla="*/ 123 w 922"/>
              <a:gd name="T29" fmla="*/ 281 h 468"/>
              <a:gd name="T30" fmla="*/ 0 w 922"/>
              <a:gd name="T31" fmla="*/ 281 h 468"/>
              <a:gd name="T32" fmla="*/ 0 w 922"/>
              <a:gd name="T33" fmla="*/ 187 h 468"/>
              <a:gd name="T34" fmla="*/ 0 w 922"/>
              <a:gd name="T35" fmla="*/ 187 h 468"/>
              <a:gd name="T36" fmla="*/ 690 w 922"/>
              <a:gd name="T37" fmla="*/ 0 h 468"/>
              <a:gd name="T38" fmla="*/ 922 w 922"/>
              <a:gd name="T39" fmla="*/ 235 h 468"/>
              <a:gd name="T40" fmla="*/ 690 w 922"/>
              <a:gd name="T41" fmla="*/ 468 h 468"/>
              <a:gd name="T42" fmla="*/ 690 w 922"/>
              <a:gd name="T43" fmla="*/ 281 h 468"/>
              <a:gd name="T44" fmla="*/ 552 w 922"/>
              <a:gd name="T45" fmla="*/ 281 h 468"/>
              <a:gd name="T46" fmla="*/ 552 w 922"/>
              <a:gd name="T47" fmla="*/ 187 h 468"/>
              <a:gd name="T48" fmla="*/ 690 w 922"/>
              <a:gd name="T49" fmla="*/ 187 h 468"/>
              <a:gd name="T50" fmla="*/ 690 w 922"/>
              <a:gd name="T51" fmla="*/ 0 h 468"/>
              <a:gd name="T52" fmla="*/ 690 w 922"/>
              <a:gd name="T53" fmla="*/ 0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922" h="468">
                <a:moveTo>
                  <a:pt x="368" y="187"/>
                </a:moveTo>
                <a:lnTo>
                  <a:pt x="491" y="187"/>
                </a:lnTo>
                <a:lnTo>
                  <a:pt x="491" y="281"/>
                </a:lnTo>
                <a:lnTo>
                  <a:pt x="368" y="281"/>
                </a:lnTo>
                <a:lnTo>
                  <a:pt x="368" y="187"/>
                </a:lnTo>
                <a:lnTo>
                  <a:pt x="368" y="187"/>
                </a:lnTo>
                <a:close/>
                <a:moveTo>
                  <a:pt x="184" y="187"/>
                </a:moveTo>
                <a:lnTo>
                  <a:pt x="307" y="187"/>
                </a:lnTo>
                <a:lnTo>
                  <a:pt x="307" y="281"/>
                </a:lnTo>
                <a:lnTo>
                  <a:pt x="184" y="281"/>
                </a:lnTo>
                <a:lnTo>
                  <a:pt x="184" y="187"/>
                </a:lnTo>
                <a:lnTo>
                  <a:pt x="184" y="187"/>
                </a:lnTo>
                <a:close/>
                <a:moveTo>
                  <a:pt x="0" y="187"/>
                </a:moveTo>
                <a:lnTo>
                  <a:pt x="123" y="187"/>
                </a:lnTo>
                <a:lnTo>
                  <a:pt x="123" y="281"/>
                </a:lnTo>
                <a:lnTo>
                  <a:pt x="0" y="281"/>
                </a:lnTo>
                <a:lnTo>
                  <a:pt x="0" y="187"/>
                </a:lnTo>
                <a:lnTo>
                  <a:pt x="0" y="187"/>
                </a:lnTo>
                <a:close/>
                <a:moveTo>
                  <a:pt x="690" y="0"/>
                </a:moveTo>
                <a:lnTo>
                  <a:pt x="922" y="235"/>
                </a:lnTo>
                <a:lnTo>
                  <a:pt x="690" y="468"/>
                </a:lnTo>
                <a:lnTo>
                  <a:pt x="690" y="281"/>
                </a:lnTo>
                <a:lnTo>
                  <a:pt x="552" y="281"/>
                </a:lnTo>
                <a:lnTo>
                  <a:pt x="552" y="187"/>
                </a:lnTo>
                <a:lnTo>
                  <a:pt x="690" y="187"/>
                </a:lnTo>
                <a:lnTo>
                  <a:pt x="690" y="0"/>
                </a:lnTo>
                <a:lnTo>
                  <a:pt x="690" y="0"/>
                </a:lnTo>
                <a:close/>
              </a:path>
            </a:pathLst>
          </a:custGeom>
          <a:solidFill>
            <a:srgbClr val="3F83BC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fontAlgn="auto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800">
              <a:solidFill>
                <a:srgbClr val="FFFFFF"/>
              </a:solidFill>
              <a:latin typeface="Times New Roman" panose="02020603050405020304" pitchFamily="18" charset="0"/>
              <a:ea typeface="汉仪超粗宋简" panose="02010600000101010101" charset="-122"/>
              <a:cs typeface="Times New Roman" panose="02020603050405020304" pitchFamily="18" charset="0"/>
              <a:sym typeface="+mn-lt"/>
            </a:endParaRPr>
          </a:p>
        </p:txBody>
      </p:sp>
      <p:grpSp>
        <p:nvGrpSpPr>
          <p:cNvPr id="43" name="组合 42"/>
          <p:cNvGrpSpPr/>
          <p:nvPr>
            <p:custDataLst>
              <p:tags r:id="rId34"/>
            </p:custDataLst>
          </p:nvPr>
        </p:nvGrpSpPr>
        <p:grpSpPr>
          <a:xfrm>
            <a:off x="7834630" y="1336679"/>
            <a:ext cx="1308735" cy="542925"/>
            <a:chOff x="1246500" y="1058815"/>
            <a:chExt cx="1099185" cy="464969"/>
          </a:xfrm>
        </p:grpSpPr>
        <p:sp>
          <p:nvSpPr>
            <p:cNvPr id="44" name="矩形: 圆角 43"/>
            <p:cNvSpPr/>
            <p:nvPr>
              <p:custDataLst>
                <p:tags r:id="rId44"/>
              </p:custDataLst>
            </p:nvPr>
          </p:nvSpPr>
          <p:spPr>
            <a:xfrm>
              <a:off x="1324899" y="1060990"/>
              <a:ext cx="946654" cy="462794"/>
            </a:xfrm>
            <a:prstGeom prst="roundRect">
              <a:avLst>
                <a:gd name="adj" fmla="val 50000"/>
              </a:avLst>
            </a:prstGeom>
            <a:solidFill>
              <a:srgbClr val="3F83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lt"/>
              </a:endParaRPr>
            </a:p>
          </p:txBody>
        </p:sp>
        <p:sp>
          <p:nvSpPr>
            <p:cNvPr id="45" name="矩形 44"/>
            <p:cNvSpPr/>
            <p:nvPr>
              <p:custDataLst>
                <p:tags r:id="rId45"/>
              </p:custDataLst>
            </p:nvPr>
          </p:nvSpPr>
          <p:spPr>
            <a:xfrm>
              <a:off x="1246500" y="1058815"/>
              <a:ext cx="1099185" cy="4573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kumimoji="0" lang="zh-CN" altLang="en-US" sz="240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汉仪超粗宋简" panose="02010600000101010101" charset="-122"/>
                  <a:cs typeface="+mn-ea"/>
                  <a:sym typeface="+mn-lt"/>
                </a:rPr>
                <a:t>稀硫酸</a:t>
              </a:r>
            </a:p>
          </p:txBody>
        </p:sp>
      </p:grpSp>
      <p:pic>
        <p:nvPicPr>
          <p:cNvPr id="46" name="图片 45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61"/>
          <a:stretch>
            <a:fillRect/>
          </a:stretch>
        </p:blipFill>
        <p:spPr>
          <a:xfrm>
            <a:off x="8978920" y="3712541"/>
            <a:ext cx="733582" cy="642870"/>
          </a:xfrm>
          <a:prstGeom prst="rect">
            <a:avLst/>
          </a:prstGeom>
        </p:spPr>
      </p:pic>
      <p:sp>
        <p:nvSpPr>
          <p:cNvPr id="47" name="文本框 46"/>
          <p:cNvSpPr txBox="1"/>
          <p:nvPr>
            <p:custDataLst>
              <p:tags r:id="rId36"/>
            </p:custDataLst>
          </p:nvPr>
        </p:nvSpPr>
        <p:spPr>
          <a:xfrm>
            <a:off x="2119630" y="236855"/>
            <a:ext cx="79521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</a:rPr>
              <a:t>其他的酸和碱也能发生类似的反应</a:t>
            </a:r>
          </a:p>
        </p:txBody>
      </p:sp>
      <p:sp>
        <p:nvSpPr>
          <p:cNvPr id="48" name="文本框 15368"/>
          <p:cNvSpPr txBox="1"/>
          <p:nvPr>
            <p:custDataLst>
              <p:tags r:id="rId37"/>
            </p:custDataLst>
          </p:nvPr>
        </p:nvSpPr>
        <p:spPr>
          <a:xfrm>
            <a:off x="330200" y="5280025"/>
            <a:ext cx="6583680" cy="6508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 defTabSz="179705" fontAlgn="auto">
              <a:lnSpc>
                <a:spcPct val="130000"/>
              </a:lnSpc>
              <a:spcBef>
                <a:spcPct val="0"/>
              </a:spcBef>
            </a:pPr>
            <a:r>
              <a:rPr lang="zh-CN" altLang="en-US" sz="2800" err="1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中和反应：酸和碱作用生成盐和水的反应</a:t>
            </a:r>
            <a:endParaRPr lang="zh-CN" altLang="en-US" sz="2800" baseline="30000" err="1">
              <a:solidFill>
                <a:schemeClr val="dk1"/>
              </a:solidFill>
              <a:latin typeface="Times New Roman" panose="02020603050405020304" pitchFamily="18" charset="0"/>
              <a:ea typeface="汉仪超粗宋简" panose="02010600000101010101" charset="-122"/>
              <a:cs typeface="Times New Roman" panose="02020603050405020304" pitchFamily="18" charset="0"/>
            </a:endParaRPr>
          </a:p>
        </p:txBody>
      </p:sp>
      <p:grpSp>
        <p:nvGrpSpPr>
          <p:cNvPr id="53" name="组合 52"/>
          <p:cNvGrpSpPr/>
          <p:nvPr>
            <p:custDataLst>
              <p:tags r:id="rId38"/>
            </p:custDataLst>
          </p:nvPr>
        </p:nvGrpSpPr>
        <p:grpSpPr>
          <a:xfrm>
            <a:off x="2990850" y="6021705"/>
            <a:ext cx="3795395" cy="679450"/>
            <a:chOff x="11806" y="8660"/>
            <a:chExt cx="5977" cy="1070"/>
          </a:xfrm>
        </p:grpSpPr>
        <p:sp>
          <p:nvSpPr>
            <p:cNvPr id="49" name="文本框 15368"/>
            <p:cNvSpPr txBox="1"/>
            <p:nvPr>
              <p:custDataLst>
                <p:tags r:id="rId42"/>
              </p:custDataLst>
            </p:nvPr>
          </p:nvSpPr>
          <p:spPr>
            <a:xfrm>
              <a:off x="12118" y="8660"/>
              <a:ext cx="5665" cy="10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algn="ctr" defTabSz="179705" fontAlgn="auto">
                <a:lnSpc>
                  <a:spcPct val="130000"/>
                </a:lnSpc>
                <a:spcBef>
                  <a:spcPct val="0"/>
                </a:spcBef>
              </a:pPr>
              <a:r>
                <a:rPr lang="en-US" altLang="zh-CN" sz="2800" b="1" err="1">
                  <a:solidFill>
                    <a:srgbClr val="FF0000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</a:rPr>
                <a:t>H</a:t>
              </a:r>
              <a:r>
                <a:rPr lang="en-US" altLang="zh-CN" sz="28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</a:rPr>
                <a:t>+		</a:t>
              </a:r>
              <a:r>
                <a:rPr lang="en-US" altLang="zh-CN" sz="2800" b="1" err="1">
                  <a:solidFill>
                    <a:srgbClr val="FF0000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</a:rPr>
                <a:t>+		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ea"/>
                </a:rPr>
                <a:t>OH</a:t>
              </a:r>
              <a:r>
                <a:rPr lang="en-US" altLang="zh-CN" sz="28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ea"/>
                </a:rPr>
                <a:t>-    </a:t>
              </a:r>
              <a:r>
                <a:rPr lang="en-US" altLang="zh-CN" sz="2800" b="1" err="1">
                  <a:solidFill>
                    <a:srgbClr val="FF0000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ea"/>
                </a:rPr>
                <a:t>=  H</a:t>
              </a:r>
              <a:r>
                <a:rPr lang="en-US" altLang="zh-CN" sz="2800" b="1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ea"/>
                </a:rPr>
                <a:t>2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ea"/>
                </a:rPr>
                <a:t>O</a:t>
              </a:r>
              <a:r>
                <a:rPr lang="en-US" altLang="zh-CN" sz="2800" b="1" err="1">
                  <a:solidFill>
                    <a:schemeClr val="tx1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  <a:sym typeface="+mn-ea"/>
                </a:rPr>
                <a:t>		</a:t>
              </a:r>
              <a:endParaRPr lang="en-US" altLang="zh-CN" sz="2800" b="1" baseline="30000" err="1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50" name="圆角矩形 49"/>
            <p:cNvSpPr/>
            <p:nvPr>
              <p:custDataLst>
                <p:tags r:id="rId43"/>
              </p:custDataLst>
            </p:nvPr>
          </p:nvSpPr>
          <p:spPr>
            <a:xfrm>
              <a:off x="11806" y="8660"/>
              <a:ext cx="5941" cy="1070"/>
            </a:xfrm>
            <a:prstGeom prst="roundRect">
              <a:avLst/>
            </a:prstGeom>
            <a:noFill/>
            <a:ln w="285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2" name="文本框 15368"/>
          <p:cNvSpPr txBox="1"/>
          <p:nvPr>
            <p:custDataLst>
              <p:tags r:id="rId39"/>
            </p:custDataLst>
          </p:nvPr>
        </p:nvSpPr>
        <p:spPr>
          <a:xfrm>
            <a:off x="7185660" y="5399405"/>
            <a:ext cx="4048125" cy="1079500"/>
          </a:xfrm>
          <a:prstGeom prst="cloudCallout">
            <a:avLst>
              <a:gd name="adj1" fmla="val -57545"/>
              <a:gd name="adj2" fmla="val 45823"/>
            </a:avLst>
          </a:prstGeom>
          <a:noFill/>
          <a:ln w="28575" cmpd="sng">
            <a:solidFill>
              <a:srgbClr val="FF0000"/>
            </a:solidFill>
            <a:prstDash val="solid"/>
          </a:ln>
        </p:spPr>
        <p:txBody>
          <a:bodyPr wrap="square" anchor="t">
            <a:noAutofit/>
          </a:bodyPr>
          <a:lstStyle/>
          <a:p>
            <a:pPr algn="ctr" defTabSz="179705" fontAlgn="auto">
              <a:lnSpc>
                <a:spcPct val="130000"/>
              </a:lnSpc>
              <a:spcBef>
                <a:spcPct val="0"/>
              </a:spcBef>
            </a:pPr>
            <a:r>
              <a:rPr lang="zh-CN" altLang="en-US" sz="2800" err="1">
                <a:solidFill>
                  <a:schemeClr val="dk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中和反应实质</a:t>
            </a:r>
            <a:endParaRPr lang="zh-CN" altLang="en-US" sz="2800" baseline="30000" err="1">
              <a:solidFill>
                <a:schemeClr val="dk1"/>
              </a:solidFill>
              <a:latin typeface="Times New Roman" panose="02020603050405020304" pitchFamily="18" charset="0"/>
              <a:ea typeface="汉仪超粗宋简" panose="02010600000101010101" charset="-122"/>
              <a:cs typeface="Times New Roman" panose="02020603050405020304" pitchFamily="18" charset="0"/>
            </a:endParaRPr>
          </a:p>
        </p:txBody>
      </p:sp>
      <p:cxnSp>
        <p:nvCxnSpPr>
          <p:cNvPr id="21" name="直接连接符 20"/>
          <p:cNvCxnSpPr/>
          <p:nvPr>
            <p:custDataLst>
              <p:tags r:id="rId40"/>
            </p:custDataLst>
          </p:nvPr>
        </p:nvCxnSpPr>
        <p:spPr>
          <a:xfrm>
            <a:off x="6269355" y="1096937"/>
            <a:ext cx="635" cy="3970020"/>
          </a:xfrm>
          <a:prstGeom prst="line">
            <a:avLst/>
          </a:prstGeom>
          <a:ln w="19050">
            <a:solidFill>
              <a:srgbClr val="3F83B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/>
          <p:cNvSpPr txBox="1"/>
          <p:nvPr>
            <p:custDataLst>
              <p:tags r:id="rId41"/>
            </p:custDataLst>
          </p:nvPr>
        </p:nvSpPr>
        <p:spPr>
          <a:xfrm>
            <a:off x="417830" y="6021705"/>
            <a:ext cx="209169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汉仪超粗宋简" panose="02010600000101010101" charset="-122"/>
                <a:ea typeface="汉仪超粗宋简" panose="02010600000101010101" charset="-122"/>
                <a:sym typeface="+mn-ea"/>
              </a:rPr>
              <a:t>复分解反应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41" grpId="0" animBg="1"/>
      <p:bldP spid="42" grpId="0" animBg="1"/>
      <p:bldP spid="48" grpId="0"/>
      <p:bldP spid="52" grpId="0" animBg="1"/>
      <p:bldP spid="5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1333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270125" y="702945"/>
            <a:ext cx="7160260" cy="82994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3200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</a:rPr>
              <a:t>有盐和水生成的反应都是中和反应吗？</a:t>
            </a: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770255" y="887730"/>
            <a:ext cx="18357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>
                <a:latin typeface="Times New Roman" panose="02020603050405020304" pitchFamily="18" charset="0"/>
                <a:ea typeface="汉仪超粗宋简" panose="02010600000101010101" charset="-122"/>
              </a:rPr>
              <a:t>思考：</a:t>
            </a:r>
          </a:p>
        </p:txBody>
      </p:sp>
      <p:sp>
        <p:nvSpPr>
          <p:cNvPr id="62468" name="Text Box 4"/>
          <p:cNvSpPr txBox="1"/>
          <p:nvPr>
            <p:custDataLst>
              <p:tags r:id="rId3"/>
            </p:custDataLst>
          </p:nvPr>
        </p:nvSpPr>
        <p:spPr>
          <a:xfrm>
            <a:off x="1259840" y="1755775"/>
            <a:ext cx="10657840" cy="33229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答：不正确。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 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       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因为能生成盐和水的反应有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3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种：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     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   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酸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+ 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碱   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= 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盐  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+  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水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（如：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HCl+NaOH=NaCl+H</a:t>
            </a:r>
            <a:r>
              <a:rPr lang="en-US" altLang="zh-CN" sz="2800" baseline="-250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O</a:t>
            </a: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）</a:t>
            </a:r>
            <a:endParaRPr lang="zh-CN" altLang="en-US" sz="2800">
              <a:solidFill>
                <a:schemeClr val="tx1"/>
              </a:solidFill>
              <a:latin typeface="Times New Roman" panose="02020603050405020304" pitchFamily="18" charset="0"/>
              <a:ea typeface="汉仪超粗宋简" panose="02010600000101010101" charset="-122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en-US" altLang="zh-CN" sz="2800">
                <a:solidFill>
                  <a:schemeClr val="accent2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zh-CN" altLang="en-US" sz="2800">
                <a:solidFill>
                  <a:schemeClr val="accent2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酸 </a:t>
            </a:r>
            <a:r>
              <a:rPr lang="en-US" altLang="zh-CN" sz="2800">
                <a:solidFill>
                  <a:schemeClr val="accent2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+ </a:t>
            </a:r>
            <a:r>
              <a:rPr lang="zh-CN" altLang="en-US" sz="2800">
                <a:solidFill>
                  <a:schemeClr val="accent2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金属氧化物 </a:t>
            </a:r>
            <a:r>
              <a:rPr lang="en-US" altLang="zh-CN" sz="2800">
                <a:solidFill>
                  <a:schemeClr val="accent2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= </a:t>
            </a:r>
            <a:r>
              <a:rPr lang="zh-CN" altLang="en-US" sz="2800">
                <a:solidFill>
                  <a:schemeClr val="accent2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盐  </a:t>
            </a:r>
            <a:r>
              <a:rPr lang="en-US" altLang="zh-CN" sz="2800">
                <a:solidFill>
                  <a:schemeClr val="accent2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+ </a:t>
            </a:r>
            <a:r>
              <a:rPr lang="zh-CN" altLang="en-US" sz="2800">
                <a:solidFill>
                  <a:schemeClr val="accent2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水</a:t>
            </a:r>
            <a:r>
              <a:rPr lang="en-US" altLang="zh-CN" sz="2800">
                <a:solidFill>
                  <a:schemeClr val="accent2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 </a:t>
            </a:r>
            <a:r>
              <a:rPr lang="zh-CN" altLang="en-US" sz="2800">
                <a:solidFill>
                  <a:schemeClr val="accent2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（如：</a:t>
            </a:r>
            <a:r>
              <a:rPr lang="en-US" altLang="zh-CN" sz="2800">
                <a:solidFill>
                  <a:schemeClr val="accent2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2HCl+CuO=CuCl</a:t>
            </a:r>
            <a:r>
              <a:rPr lang="en-US" altLang="zh-CN" sz="2800" baseline="-25000">
                <a:solidFill>
                  <a:schemeClr val="accent2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2</a:t>
            </a:r>
            <a:r>
              <a:rPr lang="en-US" altLang="zh-CN" sz="2800">
                <a:solidFill>
                  <a:schemeClr val="accent2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+H</a:t>
            </a:r>
            <a:r>
              <a:rPr lang="en-US" altLang="zh-CN" sz="2800" baseline="-25000">
                <a:solidFill>
                  <a:schemeClr val="accent2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2</a:t>
            </a:r>
            <a:r>
              <a:rPr lang="en-US" altLang="zh-CN" sz="2800">
                <a:solidFill>
                  <a:schemeClr val="accent2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O</a:t>
            </a:r>
            <a:r>
              <a:rPr lang="zh-CN" altLang="en-US" sz="2800">
                <a:solidFill>
                  <a:schemeClr val="accent2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）</a:t>
            </a:r>
            <a:endParaRPr lang="en-US" altLang="zh-CN" sz="2800">
              <a:solidFill>
                <a:schemeClr val="tx1"/>
              </a:solidFill>
              <a:latin typeface="Times New Roman" panose="02020603050405020304" pitchFamily="18" charset="0"/>
              <a:ea typeface="汉仪超粗宋简" panose="02010600000101010101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       </a:t>
            </a:r>
            <a:r>
              <a:rPr lang="zh-CN" altLang="en-US" sz="2800">
                <a:solidFill>
                  <a:srgbClr val="00B05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碱 </a:t>
            </a:r>
            <a:r>
              <a:rPr lang="en-US" altLang="zh-CN" sz="2800">
                <a:solidFill>
                  <a:srgbClr val="00B05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+ </a:t>
            </a:r>
            <a:r>
              <a:rPr lang="zh-CN" altLang="en-US" sz="2800">
                <a:solidFill>
                  <a:srgbClr val="00B05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非金属氧化物 </a:t>
            </a:r>
            <a:r>
              <a:rPr lang="en-US" altLang="zh-CN" sz="2800">
                <a:solidFill>
                  <a:srgbClr val="00B05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= </a:t>
            </a:r>
            <a:r>
              <a:rPr lang="zh-CN" altLang="en-US" sz="2800">
                <a:solidFill>
                  <a:srgbClr val="00B05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盐  </a:t>
            </a:r>
            <a:r>
              <a:rPr lang="en-US" altLang="zh-CN" sz="2800">
                <a:solidFill>
                  <a:srgbClr val="00B05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+  </a:t>
            </a:r>
            <a:r>
              <a:rPr lang="zh-CN" altLang="en-US" sz="2800">
                <a:solidFill>
                  <a:srgbClr val="00B05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水</a:t>
            </a:r>
            <a:r>
              <a:rPr lang="en-US" altLang="zh-CN" sz="2800">
                <a:solidFill>
                  <a:srgbClr val="00B05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 </a:t>
            </a:r>
            <a:r>
              <a:rPr lang="zh-CN" altLang="en-US" sz="2800">
                <a:solidFill>
                  <a:srgbClr val="00B05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（如：</a:t>
            </a:r>
            <a:r>
              <a:rPr lang="en-US" altLang="zh-CN" sz="2800">
                <a:solidFill>
                  <a:srgbClr val="00B05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2NaOH+CO</a:t>
            </a:r>
            <a:r>
              <a:rPr lang="en-US" altLang="zh-CN" sz="2800" baseline="-25000">
                <a:solidFill>
                  <a:srgbClr val="00B05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2</a:t>
            </a:r>
            <a:r>
              <a:rPr lang="en-US" altLang="zh-CN" sz="2800">
                <a:solidFill>
                  <a:srgbClr val="00B05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=Na</a:t>
            </a:r>
            <a:r>
              <a:rPr lang="en-US" altLang="zh-CN" sz="2800" baseline="-25000">
                <a:solidFill>
                  <a:srgbClr val="00B05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2</a:t>
            </a:r>
            <a:r>
              <a:rPr lang="en-US" altLang="zh-CN" sz="2800">
                <a:solidFill>
                  <a:srgbClr val="00B05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CO</a:t>
            </a:r>
            <a:r>
              <a:rPr lang="en-US" altLang="zh-CN" sz="2800" baseline="-25000">
                <a:solidFill>
                  <a:srgbClr val="00B05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3</a:t>
            </a:r>
            <a:r>
              <a:rPr lang="en-US" altLang="zh-CN" sz="2800">
                <a:solidFill>
                  <a:srgbClr val="00B05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+H</a:t>
            </a:r>
            <a:r>
              <a:rPr lang="en-US" altLang="zh-CN" sz="2800" baseline="-25000">
                <a:solidFill>
                  <a:srgbClr val="00B05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2</a:t>
            </a:r>
            <a:r>
              <a:rPr lang="en-US" altLang="zh-CN" sz="2800">
                <a:solidFill>
                  <a:srgbClr val="00B05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O</a:t>
            </a:r>
            <a:r>
              <a:rPr lang="zh-CN" altLang="en-US" sz="2800">
                <a:solidFill>
                  <a:srgbClr val="00B05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）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2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24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24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24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624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9270" y="1801495"/>
            <a:ext cx="3534410" cy="2359025"/>
          </a:xfrm>
          <a:prstGeom prst="roundRect">
            <a:avLst/>
          </a:prstGeom>
        </p:spPr>
      </p:pic>
      <p:pic>
        <p:nvPicPr>
          <p:cNvPr id="40" name="图片 3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20210" y="1801495"/>
            <a:ext cx="3453765" cy="2383790"/>
          </a:xfrm>
          <a:prstGeom prst="roundRect">
            <a:avLst/>
          </a:prstGeom>
        </p:spPr>
      </p:pic>
      <p:pic>
        <p:nvPicPr>
          <p:cNvPr id="41" name="Picture 3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50505" y="1801495"/>
            <a:ext cx="3652520" cy="239776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矩形 4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08635" y="1100455"/>
            <a:ext cx="1077722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 algn="ctr" eaLnBrk="1" fontAlgn="auto" hangingPunct="1">
              <a:lnSpc>
                <a:spcPct val="100000"/>
              </a:lnSpc>
            </a:pPr>
            <a:r>
              <a:rPr lang="zh-CN" altLang="en-US" sz="2800">
                <a:latin typeface="Times New Roman" panose="02020603050405020304" pitchFamily="18" charset="0"/>
                <a:ea typeface="汉仪超粗宋简" panose="02010600000101010101" charset="-122"/>
              </a:rPr>
              <a:t>农业：在酸性土壤中加入熟石灰【</a:t>
            </a:r>
            <a:r>
              <a:rPr lang="en-US" sz="2800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Ca(OH)</a:t>
            </a:r>
            <a:r>
              <a:rPr lang="en-US" sz="2800" baseline="-25000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】</a:t>
            </a:r>
            <a:r>
              <a:rPr lang="zh-CN" altLang="en-US" sz="2800" smtClean="0">
                <a:latin typeface="Times New Roman" panose="02020603050405020304" pitchFamily="18" charset="0"/>
                <a:ea typeface="汉仪超粗宋简" panose="02010600000101010101" charset="-122"/>
              </a:rPr>
              <a:t>，中和</a:t>
            </a:r>
            <a:r>
              <a:rPr lang="zh-CN" altLang="en-US" sz="2800">
                <a:latin typeface="Times New Roman" panose="02020603050405020304" pitchFamily="18" charset="0"/>
                <a:ea typeface="汉仪超粗宋简" panose="02010600000101010101" charset="-122"/>
              </a:rPr>
              <a:t>土壤的</a:t>
            </a:r>
            <a:r>
              <a:rPr lang="zh-CN" altLang="en-US" sz="2800" smtClean="0">
                <a:latin typeface="Times New Roman" panose="02020603050405020304" pitchFamily="18" charset="0"/>
                <a:ea typeface="汉仪超粗宋简" panose="02010600000101010101" charset="-122"/>
              </a:rPr>
              <a:t>酸性</a:t>
            </a:r>
          </a:p>
        </p:txBody>
      </p:sp>
      <p:sp>
        <p:nvSpPr>
          <p:cNvPr id="100" name="文本框 99"/>
          <p:cNvSpPr txBox="1"/>
          <p:nvPr>
            <p:custDataLst>
              <p:tags r:id="rId6"/>
            </p:custDataLst>
          </p:nvPr>
        </p:nvSpPr>
        <p:spPr>
          <a:xfrm>
            <a:off x="2997200" y="4466590"/>
            <a:ext cx="5506720" cy="5835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0" algn="ctr"/>
            <a:r>
              <a:rPr lang="en-US" sz="32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Ca(OH)</a:t>
            </a:r>
            <a:r>
              <a:rPr lang="en-US" sz="3200" baseline="-250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2</a:t>
            </a:r>
            <a:r>
              <a:rPr lang="en-US" sz="32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+H</a:t>
            </a:r>
            <a:r>
              <a:rPr lang="en-US" sz="3200" baseline="-250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2</a:t>
            </a:r>
            <a:r>
              <a:rPr lang="en-US" sz="32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SO</a:t>
            </a:r>
            <a:r>
              <a:rPr lang="en-US" sz="3200" baseline="-250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4</a:t>
            </a:r>
            <a:r>
              <a:rPr lang="en-US" sz="32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=CaSO</a:t>
            </a:r>
            <a:r>
              <a:rPr lang="en-US" sz="3200" baseline="-250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4</a:t>
            </a:r>
            <a:r>
              <a:rPr lang="en-US" sz="32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+2H</a:t>
            </a:r>
            <a:r>
              <a:rPr lang="en-US" sz="3200" baseline="-250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2</a:t>
            </a:r>
            <a:r>
              <a:rPr lang="en-US" sz="32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O</a:t>
            </a:r>
            <a:endParaRPr lang="en-US" altLang="en-US" sz="3200">
              <a:solidFill>
                <a:srgbClr val="FF0000"/>
              </a:solidFill>
              <a:latin typeface="Times New Roman" panose="02020603050405020304" pitchFamily="18" charset="0"/>
              <a:ea typeface="汉仪超粗宋简" panose="02010600000101010101" charset="-122"/>
              <a:cs typeface="Times New Roman" panose="02020603050405020304" pitchFamily="18" charset="0"/>
            </a:endParaRPr>
          </a:p>
        </p:txBody>
      </p:sp>
      <p:sp>
        <p:nvSpPr>
          <p:cNvPr id="44" name="文本框 43"/>
          <p:cNvSpPr txBox="1"/>
          <p:nvPr>
            <p:custDataLst>
              <p:tags r:id="rId7"/>
            </p:custDataLst>
          </p:nvPr>
        </p:nvSpPr>
        <p:spPr>
          <a:xfrm>
            <a:off x="1917700" y="5271770"/>
            <a:ext cx="65786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</a:rPr>
              <a:t>思考：</a:t>
            </a:r>
            <a:r>
              <a:rPr lang="zh-CN" altLang="en-US" sz="2800">
                <a:latin typeface="Times New Roman" panose="02020603050405020304" pitchFamily="18" charset="0"/>
                <a:ea typeface="汉仪超粗宋简" panose="02010600000101010101" charset="-122"/>
              </a:rPr>
              <a:t>能否用氢氧化钠中和酸性土壤？</a:t>
            </a:r>
          </a:p>
        </p:txBody>
      </p:sp>
      <p:sp>
        <p:nvSpPr>
          <p:cNvPr id="45" name="文本框 44"/>
          <p:cNvSpPr txBox="1"/>
          <p:nvPr>
            <p:custDataLst>
              <p:tags r:id="rId8"/>
            </p:custDataLst>
          </p:nvPr>
        </p:nvSpPr>
        <p:spPr>
          <a:xfrm>
            <a:off x="2997200" y="5953125"/>
            <a:ext cx="64173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</a:rPr>
              <a:t>不行，腐蚀性太强，对农作物造成影响</a:t>
            </a:r>
          </a:p>
        </p:txBody>
      </p:sp>
      <p:sp>
        <p:nvSpPr>
          <p:cNvPr id="47" name="文本框 46"/>
          <p:cNvSpPr txBox="1"/>
          <p:nvPr>
            <p:custDataLst>
              <p:tags r:id="rId9"/>
            </p:custDataLst>
          </p:nvPr>
        </p:nvSpPr>
        <p:spPr>
          <a:xfrm>
            <a:off x="2119630" y="236855"/>
            <a:ext cx="79521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</a:rPr>
              <a:t>中和反应的应用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100" grpId="0" animBg="1"/>
      <p:bldP spid="44" grpId="0"/>
      <p:bldP spid="4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/>
          <p:nvPr userDrawn="1">
            <p:custDataLst>
              <p:tags r:id="rId1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329565"/>
            <a:ext cx="720090" cy="720090"/>
          </a:xfrm>
          <a:prstGeom prst="rect">
            <a:avLst/>
          </a:prstGeom>
        </p:spPr>
      </p:pic>
      <p:pic>
        <p:nvPicPr>
          <p:cNvPr id="22" name="Picture 5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1005" y="2153920"/>
            <a:ext cx="3179445" cy="3018155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7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0980" y="2153920"/>
            <a:ext cx="3174365" cy="301371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矩形 27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35915" y="1134745"/>
            <a:ext cx="10970260" cy="953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fontAlgn="auto" hangingPunct="1">
              <a:lnSpc>
                <a:spcPct val="100000"/>
              </a:lnSpc>
            </a:pPr>
            <a:r>
              <a:rPr lang="zh-CN" altLang="en-US" sz="2800">
                <a:latin typeface="Times New Roman" panose="02020603050405020304" pitchFamily="18" charset="0"/>
                <a:ea typeface="汉仪超粗宋简" panose="02010600000101010101" charset="-122"/>
              </a:rPr>
              <a:t>工业：硫酸厂的污水中含有硫酸</a:t>
            </a:r>
            <a:r>
              <a:rPr lang="zh-CN" altLang="en-US" sz="2800" smtClean="0">
                <a:latin typeface="Times New Roman" panose="02020603050405020304" pitchFamily="18" charset="0"/>
                <a:ea typeface="汉仪超粗宋简" panose="02010600000101010101" charset="-122"/>
              </a:rPr>
              <a:t>等物质</a:t>
            </a:r>
            <a:r>
              <a:rPr lang="zh-CN" altLang="en-US" sz="2800">
                <a:latin typeface="Times New Roman" panose="02020603050405020304" pitchFamily="18" charset="0"/>
                <a:ea typeface="汉仪超粗宋简" panose="02010600000101010101" charset="-122"/>
              </a:rPr>
              <a:t>，可以用熟石灰进行中和处理。</a:t>
            </a:r>
            <a:r>
              <a:rPr lang="en-US" altLang="zh-CN" sz="2800">
                <a:latin typeface="Times New Roman" panose="02020603050405020304" pitchFamily="18" charset="0"/>
                <a:ea typeface="汉仪超粗宋简" panose="02010600000101010101" charset="-122"/>
              </a:rPr>
              <a:t>         </a:t>
            </a:r>
          </a:p>
          <a:p>
            <a:pPr algn="l" eaLnBrk="1" fontAlgn="auto" hangingPunct="1">
              <a:lnSpc>
                <a:spcPct val="100000"/>
              </a:lnSpc>
            </a:pPr>
            <a:r>
              <a:rPr lang="en-US" altLang="zh-CN" sz="2800">
                <a:latin typeface="Times New Roman" panose="02020603050405020304" pitchFamily="18" charset="0"/>
                <a:ea typeface="汉仪超粗宋简" panose="02010600000101010101" charset="-122"/>
                <a:sym typeface="+mn-ea"/>
              </a:rPr>
              <a:t>            </a:t>
            </a:r>
            <a:r>
              <a:rPr lang="zh-CN" altLang="en-US" sz="2800">
                <a:latin typeface="Times New Roman" panose="02020603050405020304" pitchFamily="18" charset="0"/>
                <a:ea typeface="汉仪超粗宋简" panose="02010600000101010101" charset="-122"/>
                <a:sym typeface="+mn-ea"/>
              </a:rPr>
              <a:t>碱性工厂废水可加入废硫酸进行</a:t>
            </a:r>
            <a:r>
              <a:rPr lang="zh-CN" altLang="en-US" sz="2800" smtClean="0">
                <a:latin typeface="Times New Roman" panose="02020603050405020304" pitchFamily="18" charset="0"/>
                <a:ea typeface="汉仪超粗宋简" panose="02010600000101010101" charset="-122"/>
                <a:sym typeface="+mn-ea"/>
              </a:rPr>
              <a:t>中和。</a:t>
            </a:r>
            <a:endParaRPr lang="en-US" altLang="zh-CN" sz="2800">
              <a:latin typeface="Times New Roman" panose="02020603050405020304" pitchFamily="18" charset="0"/>
              <a:ea typeface="汉仪超粗宋简" panose="02010600000101010101" charset="-122"/>
            </a:endParaRPr>
          </a:p>
        </p:txBody>
      </p:sp>
      <p:sp>
        <p:nvSpPr>
          <p:cNvPr id="100" name="文本框 99"/>
          <p:cNvSpPr txBox="1"/>
          <p:nvPr>
            <p:custDataLst>
              <p:tags r:id="rId5"/>
            </p:custDataLst>
          </p:nvPr>
        </p:nvSpPr>
        <p:spPr>
          <a:xfrm>
            <a:off x="424180" y="5458460"/>
            <a:ext cx="5544185" cy="5835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0" algn="ctr"/>
            <a:r>
              <a:rPr lang="en-US" sz="3200" b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Ca(OH)</a:t>
            </a:r>
            <a:r>
              <a:rPr lang="en-US" sz="3200" b="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sz="3200" b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+H</a:t>
            </a:r>
            <a:r>
              <a:rPr lang="en-US" sz="3200" b="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sz="3200" b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SO</a:t>
            </a:r>
            <a:r>
              <a:rPr lang="en-US" sz="3200" b="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en-US" sz="3200" b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=CaSO</a:t>
            </a:r>
            <a:r>
              <a:rPr lang="en-US" sz="3200" b="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en-US" sz="3200" b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+2H</a:t>
            </a:r>
            <a:r>
              <a:rPr lang="en-US" sz="3200" b="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sz="3200" b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</a:t>
            </a:r>
            <a:endParaRPr lang="en-US" altLang="en-US" sz="3200" b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6"/>
            </p:custDataLst>
          </p:nvPr>
        </p:nvSpPr>
        <p:spPr>
          <a:xfrm>
            <a:off x="6313170" y="5458460"/>
            <a:ext cx="5543550" cy="5835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0" algn="ctr"/>
            <a:r>
              <a:rPr lang="en-US" sz="3200" b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2NaOH+H</a:t>
            </a:r>
            <a:r>
              <a:rPr lang="en-US" sz="3200" b="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sz="3200" b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SO</a:t>
            </a:r>
            <a:r>
              <a:rPr lang="en-US" sz="3200" b="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en-US" sz="3200" b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=Na</a:t>
            </a:r>
            <a:r>
              <a:rPr lang="en-US" sz="3200" b="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sz="3200" b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SO</a:t>
            </a:r>
            <a:r>
              <a:rPr lang="en-US" sz="3200" b="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en-US" sz="3200" b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+2H</a:t>
            </a:r>
            <a:r>
              <a:rPr lang="en-US" sz="3200" b="0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sz="3200" b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</a:t>
            </a:r>
            <a:endParaRPr lang="en-US" altLang="en-US" sz="3200" b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/>
          <a:srcRect r="17769"/>
          <a:stretch>
            <a:fillRect/>
          </a:stretch>
        </p:blipFill>
        <p:spPr bwMode="auto">
          <a:xfrm>
            <a:off x="634365" y="2153920"/>
            <a:ext cx="3166110" cy="301752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文本框 46"/>
          <p:cNvSpPr txBox="1"/>
          <p:nvPr>
            <p:custDataLst>
              <p:tags r:id="rId8"/>
            </p:custDataLst>
          </p:nvPr>
        </p:nvSpPr>
        <p:spPr>
          <a:xfrm>
            <a:off x="2119630" y="236855"/>
            <a:ext cx="79521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</a:rPr>
              <a:t>中和反应的应用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ṣ1íḋ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2"/>
            </p:custDataLst>
          </p:nvPr>
        </p:nvGrpSpPr>
        <p:grpSpPr>
          <a:xfrm>
            <a:off x="275181" y="1180349"/>
            <a:ext cx="5331842" cy="4699487"/>
            <a:chOff x="605554" y="4010718"/>
            <a:chExt cx="5331842" cy="4699487"/>
          </a:xfrm>
        </p:grpSpPr>
        <p:sp>
          <p:nvSpPr>
            <p:cNvPr id="21" name="文本框 20"/>
            <p:cNvSpPr txBox="1"/>
            <p:nvPr>
              <p:custDataLst>
                <p:tags r:id="rId8"/>
              </p:custDataLst>
            </p:nvPr>
          </p:nvSpPr>
          <p:spPr>
            <a:xfrm>
              <a:off x="605554" y="7326540"/>
              <a:ext cx="5331842" cy="1383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ctr">
                <a:lnSpc>
                  <a:spcPct val="150000"/>
                </a:lnSpc>
              </a:pPr>
              <a:r>
                <a:rPr lang="zh-CN" altLang="en-US" sz="2800" kern="0"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</a:rPr>
                <a:t>服用含有碱性物质的药物</a:t>
              </a:r>
              <a:endParaRPr lang="en-US" altLang="zh-CN" sz="2800" kern="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endParaRPr>
            </a:p>
            <a:p>
              <a:pPr algn="ctr" fontAlgn="ctr">
                <a:lnSpc>
                  <a:spcPct val="150000"/>
                </a:lnSpc>
              </a:pPr>
              <a:r>
                <a:rPr lang="zh-CN" altLang="en-US" sz="2800" kern="0"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</a:rPr>
                <a:t>如</a:t>
              </a:r>
              <a:r>
                <a:rPr lang="en-US" altLang="zh-CN" sz="2800">
                  <a:solidFill>
                    <a:srgbClr val="FF0000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</a:rPr>
                <a:t>Al(OH)</a:t>
              </a:r>
              <a:r>
                <a:rPr lang="en-US" altLang="zh-CN" sz="280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2800" kern="0">
                  <a:solidFill>
                    <a:srgbClr val="FF0000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</a:rPr>
                <a:t>中和</a:t>
              </a:r>
              <a:r>
                <a:rPr lang="zh-CN" altLang="en-US" sz="2800" kern="0"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</a:rPr>
                <a:t>过多的</a:t>
              </a:r>
              <a:r>
                <a:rPr lang="zh-CN" altLang="en-US" sz="2800">
                  <a:solidFill>
                    <a:srgbClr val="FF0000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</a:rPr>
                <a:t>胃酸</a:t>
              </a:r>
            </a:p>
          </p:txBody>
        </p:sp>
        <p:pic>
          <p:nvPicPr>
            <p:cNvPr id="7170" name="Picture 2"/>
            <p:cNvPicPr>
              <a:picLocks noChangeAspect="1" noChangeArrowheads="1"/>
            </p:cNvPicPr>
            <p:nvPr>
              <p:custDataLst>
                <p:tags r:id="rId9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3789" y="4010718"/>
              <a:ext cx="2869565" cy="34982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组合 5"/>
          <p:cNvGrpSpPr/>
          <p:nvPr>
            <p:custDataLst>
              <p:tags r:id="rId3"/>
            </p:custDataLst>
          </p:nvPr>
        </p:nvGrpSpPr>
        <p:grpSpPr>
          <a:xfrm>
            <a:off x="5954913" y="1180349"/>
            <a:ext cx="5595576" cy="4699486"/>
            <a:chOff x="8823208" y="4031499"/>
            <a:chExt cx="5595576" cy="4699486"/>
          </a:xfrm>
        </p:grpSpPr>
        <p:pic>
          <p:nvPicPr>
            <p:cNvPr id="4" name="图片 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9669663" y="4031499"/>
              <a:ext cx="3902075" cy="3498215"/>
            </a:xfrm>
            <a:prstGeom prst="roundRect">
              <a:avLst>
                <a:gd name="adj" fmla="val 5891"/>
              </a:avLst>
            </a:prstGeom>
            <a:noFill/>
          </p:spPr>
        </p:pic>
        <p:sp>
          <p:nvSpPr>
            <p:cNvPr id="11" name="文本框 10"/>
            <p:cNvSpPr txBox="1"/>
            <p:nvPr>
              <p:custDataLst>
                <p:tags r:id="rId7"/>
              </p:custDataLst>
            </p:nvPr>
          </p:nvSpPr>
          <p:spPr>
            <a:xfrm>
              <a:off x="8823208" y="7347320"/>
              <a:ext cx="5595576" cy="1383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ctr">
                <a:lnSpc>
                  <a:spcPct val="150000"/>
                </a:lnSpc>
              </a:pPr>
              <a:r>
                <a:rPr lang="zh-CN" altLang="en-US" sz="2800" kern="0"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</a:rPr>
                <a:t>蚊虫叮咬，分泌</a:t>
              </a:r>
              <a:r>
                <a:rPr lang="zh-CN" altLang="en-US" sz="2800" kern="0">
                  <a:solidFill>
                    <a:srgbClr val="0070C0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</a:rPr>
                <a:t>蚁酸</a:t>
              </a:r>
              <a:endParaRPr lang="en-US" altLang="zh-CN" sz="2800" kern="0">
                <a:solidFill>
                  <a:srgbClr val="0070C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endParaRPr>
            </a:p>
            <a:p>
              <a:pPr algn="ctr" fontAlgn="ctr">
                <a:lnSpc>
                  <a:spcPct val="150000"/>
                </a:lnSpc>
              </a:pPr>
              <a:r>
                <a:rPr lang="zh-CN" altLang="en-US" sz="2800" kern="0"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</a:rPr>
                <a:t>涂碱性溶液如</a:t>
              </a:r>
              <a:r>
                <a:rPr lang="zh-CN" altLang="en-US" sz="2800" kern="0">
                  <a:solidFill>
                    <a:srgbClr val="FF0000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</a:rPr>
                <a:t>肥皂水</a:t>
              </a:r>
              <a:r>
                <a:rPr lang="zh-CN" altLang="en-US" sz="2800" kern="0"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</a:rPr>
                <a:t>、</a:t>
              </a:r>
              <a:r>
                <a:rPr lang="zh-CN" altLang="en-US" sz="2800" kern="0">
                  <a:solidFill>
                    <a:srgbClr val="FF0000"/>
                  </a:solidFill>
                  <a:latin typeface="Times New Roman" panose="02020603050405020304" pitchFamily="18" charset="0"/>
                  <a:ea typeface="汉仪超粗宋简" panose="02010600000101010101" charset="-122"/>
                  <a:cs typeface="Times New Roman" panose="02020603050405020304" pitchFamily="18" charset="0"/>
                </a:rPr>
                <a:t>稀氨水</a:t>
              </a:r>
            </a:p>
          </p:txBody>
        </p:sp>
      </p:grpSp>
      <p:sp>
        <p:nvSpPr>
          <p:cNvPr id="47" name="文本框 46"/>
          <p:cNvSpPr txBox="1"/>
          <p:nvPr>
            <p:custDataLst>
              <p:tags r:id="rId4"/>
            </p:custDataLst>
          </p:nvPr>
        </p:nvSpPr>
        <p:spPr>
          <a:xfrm>
            <a:off x="2119630" y="236855"/>
            <a:ext cx="79521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</a:rPr>
              <a:t>中和反应的应用</a:t>
            </a:r>
          </a:p>
        </p:txBody>
      </p:sp>
      <p:sp>
        <p:nvSpPr>
          <p:cNvPr id="100" name="文本框 99"/>
          <p:cNvSpPr txBox="1"/>
          <p:nvPr>
            <p:custDataLst>
              <p:tags r:id="rId5"/>
            </p:custDataLst>
          </p:nvPr>
        </p:nvSpPr>
        <p:spPr>
          <a:xfrm>
            <a:off x="579120" y="5880100"/>
            <a:ext cx="5028565" cy="5835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0" algn="ctr"/>
            <a:r>
              <a:rPr lang="en-US" sz="3200" b="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Al(OH)</a:t>
            </a:r>
            <a:r>
              <a:rPr lang="en-US" sz="3200" b="0" baseline="-250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3</a:t>
            </a:r>
            <a:r>
              <a:rPr lang="en-US" sz="3200" b="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+3HCl=AlCl</a:t>
            </a:r>
            <a:r>
              <a:rPr lang="en-US" sz="3200" b="0" baseline="-250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3</a:t>
            </a:r>
            <a:r>
              <a:rPr lang="en-US" sz="3200" b="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+3H</a:t>
            </a:r>
            <a:r>
              <a:rPr lang="en-US" sz="3200" b="0" baseline="-250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2</a:t>
            </a:r>
            <a:r>
              <a:rPr lang="en-US" sz="3200" b="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O</a:t>
            </a:r>
            <a:endParaRPr lang="en-US" altLang="en-US" sz="3200" b="0">
              <a:solidFill>
                <a:srgbClr val="FF0000"/>
              </a:solidFill>
              <a:latin typeface="Times New Roman" panose="02020603050405020304" pitchFamily="18" charset="0"/>
              <a:ea typeface="汉仪超粗宋简" panose="02010600000101010101" charset="-122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1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38455" y="4609465"/>
            <a:ext cx="4751070" cy="138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 algn="just" eaLnBrk="1" fontAlgn="auto" hangingPunct="1">
              <a:lnSpc>
                <a:spcPct val="100000"/>
              </a:lnSpc>
            </a:pPr>
            <a:r>
              <a:rPr lang="zh-CN" altLang="en-US" sz="2800">
                <a:latin typeface="Times New Roman" panose="02020603050405020304" pitchFamily="18" charset="0"/>
                <a:ea typeface="汉仪超粗宋简" panose="02010600000101010101" charset="-122"/>
                <a:cs typeface="微软雅黑" panose="020B0503020204020204" charset="-122"/>
                <a:sym typeface="+mn-ea"/>
              </a:rPr>
              <a:t>食用松花蛋时加醋可以将其中的碱性物质中和，从而消除涩味，使松花蛋变得可口。</a:t>
            </a:r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575" y="1457325"/>
            <a:ext cx="4552315" cy="2867660"/>
          </a:xfrm>
          <a:prstGeom prst="roundRect">
            <a:avLst/>
          </a:prstGeom>
        </p:spPr>
      </p:pic>
      <p:pic>
        <p:nvPicPr>
          <p:cNvPr id="24" name="图片 2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869045" y="1266190"/>
            <a:ext cx="3114040" cy="274828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5"/>
            </p:custDataLst>
          </p:nvPr>
        </p:nvSpPr>
        <p:spPr>
          <a:xfrm>
            <a:off x="6029960" y="4609465"/>
            <a:ext cx="5704205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洗发时先使用弱碱性的洗发剂，再用弱酸性的护发素，可以保护头发。</a:t>
            </a:r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29960" y="1266190"/>
            <a:ext cx="2839085" cy="3093720"/>
          </a:xfrm>
          <a:prstGeom prst="rect">
            <a:avLst/>
          </a:prstGeom>
        </p:spPr>
      </p:pic>
      <p:sp>
        <p:nvSpPr>
          <p:cNvPr id="47" name="文本框 46"/>
          <p:cNvSpPr txBox="1"/>
          <p:nvPr>
            <p:custDataLst>
              <p:tags r:id="rId7"/>
            </p:custDataLst>
          </p:nvPr>
        </p:nvSpPr>
        <p:spPr>
          <a:xfrm>
            <a:off x="2119630" y="236855"/>
            <a:ext cx="79521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</a:rPr>
              <a:t>中和反应的应用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5085887" y="363491"/>
            <a:ext cx="2020570" cy="69532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60958" tIns="60958" rIns="60958" bIns="60958" numCol="1" spcCol="38100" rtlCol="0" anchor="t">
            <a:spAutoFit/>
          </a:bodyPr>
          <a:lstStyle/>
          <a:p>
            <a:pPr marL="0" marR="0" lvl="0" indent="0" algn="l" defTabSz="914400" rtl="0" eaLnBrk="1" fontAlgn="auto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735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汉仪超粗宋简" panose="02010600000101010101" charset="-122"/>
                <a:sym typeface="Arial" panose="020B0604020202020204"/>
              </a:rPr>
              <a:t>课堂小结</a:t>
            </a:r>
            <a:endParaRPr kumimoji="0" lang="zh-CN" altLang="en-US" sz="3735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汉仪超粗宋简" panose="0201060000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9" name="Rectangle 6"/>
          <p:cNvSpPr/>
          <p:nvPr>
            <p:custDataLst>
              <p:tags r:id="rId2"/>
            </p:custDataLst>
          </p:nvPr>
        </p:nvSpPr>
        <p:spPr>
          <a:xfrm>
            <a:off x="1819499" y="1673941"/>
            <a:ext cx="1418167" cy="5835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</a:rPr>
              <a:t>概念</a:t>
            </a:r>
          </a:p>
        </p:txBody>
      </p:sp>
      <p:sp>
        <p:nvSpPr>
          <p:cNvPr id="10" name="Text Box 14"/>
          <p:cNvSpPr txBox="1"/>
          <p:nvPr>
            <p:custDataLst>
              <p:tags r:id="rId3"/>
            </p:custDataLst>
          </p:nvPr>
        </p:nvSpPr>
        <p:spPr>
          <a:xfrm>
            <a:off x="572994" y="2448641"/>
            <a:ext cx="675005" cy="218228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eaVert">
            <a:spAutoFit/>
          </a:bodyPr>
          <a:lstStyle/>
          <a:p>
            <a:pPr algn="ctr" fontAlgn="auto">
              <a:spcBef>
                <a:spcPct val="50000"/>
              </a:spcBef>
              <a:spcAft>
                <a:spcPct val="0"/>
              </a:spcAft>
              <a:defRPr/>
            </a:pPr>
            <a:r>
              <a:rPr lang="zh-CN" altLang="en-US" sz="3200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</a:rPr>
              <a:t>中和反应</a:t>
            </a:r>
          </a:p>
        </p:txBody>
      </p:sp>
      <p:sp>
        <p:nvSpPr>
          <p:cNvPr id="11" name="AutoShape 15"/>
          <p:cNvSpPr/>
          <p:nvPr>
            <p:custDataLst>
              <p:tags r:id="rId4"/>
            </p:custDataLst>
          </p:nvPr>
        </p:nvSpPr>
        <p:spPr bwMode="auto">
          <a:xfrm>
            <a:off x="1432148" y="1875024"/>
            <a:ext cx="266700" cy="3185584"/>
          </a:xfrm>
          <a:prstGeom prst="leftBrace">
            <a:avLst>
              <a:gd name="adj1" fmla="val 35612"/>
              <a:gd name="adj2" fmla="val 50000"/>
            </a:avLst>
          </a:prstGeom>
          <a:noFill/>
          <a:ln w="19050">
            <a:solidFill>
              <a:srgbClr val="990033"/>
            </a:solidFill>
            <a:miter lim="800000"/>
          </a:ln>
        </p:spPr>
        <p:txBody>
          <a:bodyPr wrap="none" anchor="ctr"/>
          <a:lstStyle/>
          <a:p>
            <a:pPr algn="ctr"/>
            <a:endParaRPr lang="zh-CN" altLang="zh-CN" sz="3200">
              <a:latin typeface="Times New Roman" panose="02020603050405020304" pitchFamily="18" charset="0"/>
              <a:ea typeface="汉仪超粗宋简" panose="02010600000101010101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02"/>
          <p:cNvSpPr txBox="1"/>
          <p:nvPr>
            <p:custDataLst>
              <p:tags r:id="rId5"/>
            </p:custDataLst>
          </p:nvPr>
        </p:nvSpPr>
        <p:spPr>
          <a:xfrm>
            <a:off x="1819499" y="4630924"/>
            <a:ext cx="1418167" cy="5835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应用</a:t>
            </a:r>
          </a:p>
        </p:txBody>
      </p:sp>
      <p:sp>
        <p:nvSpPr>
          <p:cNvPr id="13" name="Rectangle 31"/>
          <p:cNvSpPr/>
          <p:nvPr>
            <p:custDataLst>
              <p:tags r:id="rId6"/>
            </p:custDataLst>
          </p:nvPr>
        </p:nvSpPr>
        <p:spPr>
          <a:xfrm>
            <a:off x="3371215" y="1673860"/>
            <a:ext cx="5655945" cy="583565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酸和碱作用生成盐和水的反应。</a:t>
            </a:r>
          </a:p>
        </p:txBody>
      </p:sp>
      <p:sp>
        <p:nvSpPr>
          <p:cNvPr id="14" name="Rectangle 6"/>
          <p:cNvSpPr/>
          <p:nvPr>
            <p:custDataLst>
              <p:tags r:id="rId7"/>
            </p:custDataLst>
          </p:nvPr>
        </p:nvSpPr>
        <p:spPr>
          <a:xfrm>
            <a:off x="1794099" y="2761908"/>
            <a:ext cx="1418167" cy="5835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>
                <a:solidFill>
                  <a:schemeClr val="tx1"/>
                </a:solidFill>
                <a:latin typeface="Times New Roman" panose="02020603050405020304" pitchFamily="18" charset="0"/>
                <a:ea typeface="汉仪超粗宋简" panose="02010600000101010101" charset="-122"/>
              </a:rPr>
              <a:t>实质</a:t>
            </a:r>
          </a:p>
        </p:txBody>
      </p:sp>
      <p:sp>
        <p:nvSpPr>
          <p:cNvPr id="15" name="矩形 14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514725" y="3801110"/>
            <a:ext cx="5586095" cy="23069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457200" eaLnBrk="0" hangingPunct="0">
              <a:lnSpc>
                <a:spcPct val="150000"/>
              </a:lnSpc>
            </a:pPr>
            <a:r>
              <a:rPr lang="zh-CN" altLang="zh-CN" sz="3200">
                <a:solidFill>
                  <a:srgbClr val="00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zh-CN" sz="3200">
                <a:solidFill>
                  <a:srgbClr val="00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）农业上</a:t>
            </a:r>
            <a:r>
              <a:rPr lang="zh-CN" altLang="en-US" sz="3200">
                <a:solidFill>
                  <a:srgbClr val="00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改良土壤酸碱性</a:t>
            </a:r>
            <a:endParaRPr lang="en-US" altLang="zh-CN" sz="3200">
              <a:solidFill>
                <a:srgbClr val="FF0000"/>
              </a:solidFill>
              <a:latin typeface="Times New Roman" panose="02020603050405020304" pitchFamily="18" charset="0"/>
              <a:ea typeface="汉仪超粗宋简" panose="02010600000101010101" charset="-122"/>
              <a:cs typeface="Times New Roman" panose="02020603050405020304" pitchFamily="18" charset="0"/>
            </a:endParaRPr>
          </a:p>
          <a:p>
            <a:pPr defTabSz="457200" eaLnBrk="0" hangingPunct="0">
              <a:lnSpc>
                <a:spcPct val="150000"/>
              </a:lnSpc>
            </a:pPr>
            <a:r>
              <a:rPr lang="zh-CN" altLang="zh-CN" sz="3200">
                <a:solidFill>
                  <a:srgbClr val="00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zh-CN" sz="3200">
                <a:solidFill>
                  <a:srgbClr val="00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）工业上</a:t>
            </a:r>
            <a:r>
              <a:rPr lang="zh-CN" altLang="en-US" sz="3200">
                <a:solidFill>
                  <a:srgbClr val="00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处理工厂废水</a:t>
            </a:r>
            <a:endParaRPr lang="zh-CN" altLang="zh-CN" sz="3200">
              <a:solidFill>
                <a:srgbClr val="000000"/>
              </a:solidFill>
              <a:latin typeface="Times New Roman" panose="02020603050405020304" pitchFamily="18" charset="0"/>
              <a:ea typeface="汉仪超粗宋简" panose="02010600000101010101" charset="-122"/>
              <a:cs typeface="Times New Roman" panose="02020603050405020304" pitchFamily="18" charset="0"/>
            </a:endParaRPr>
          </a:p>
          <a:p>
            <a:pPr defTabSz="457200" eaLnBrk="0" hangingPunct="0">
              <a:lnSpc>
                <a:spcPct val="150000"/>
              </a:lnSpc>
            </a:pPr>
            <a:r>
              <a:rPr lang="zh-CN" altLang="zh-CN" sz="3200">
                <a:solidFill>
                  <a:srgbClr val="00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zh-CN" sz="3200">
                <a:solidFill>
                  <a:srgbClr val="00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lang="zh-CN" altLang="en-US" sz="3200">
                <a:solidFill>
                  <a:srgbClr val="00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用于医药和日常生活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  <a:sym typeface="+mn-ea"/>
              </a:rPr>
              <a:t>      </a:t>
            </a:r>
            <a:endParaRPr lang="en-US" altLang="zh-CN" sz="3200">
              <a:solidFill>
                <a:srgbClr val="000000"/>
              </a:solidFill>
              <a:latin typeface="Times New Roman" panose="02020603050405020304" pitchFamily="18" charset="0"/>
              <a:ea typeface="汉仪超粗宋简" panose="02010600000101010101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3327"/>
          <p:cNvSpPr txBox="1"/>
          <p:nvPr>
            <p:custDataLst>
              <p:tags r:id="rId9"/>
            </p:custDataLst>
          </p:nvPr>
        </p:nvSpPr>
        <p:spPr>
          <a:xfrm>
            <a:off x="3398520" y="2736215"/>
            <a:ext cx="3228975" cy="694055"/>
          </a:xfrm>
          <a:prstGeom prst="rect">
            <a:avLst/>
          </a:prstGeom>
          <a:solidFill>
            <a:srgbClr val="FFFFFF"/>
          </a:solidFill>
          <a:ln>
            <a:prstDash val="sysDash"/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bIns="82800">
            <a:spAutoFit/>
          </a:bodyPr>
          <a:lstStyle/>
          <a:p>
            <a:pPr fontAlgn="auto">
              <a:lnSpc>
                <a:spcPct val="115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H</a:t>
            </a:r>
            <a:r>
              <a:rPr lang="en-US" altLang="zh-CN" sz="3200" baseline="300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+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 + OH</a:t>
            </a:r>
            <a:r>
              <a:rPr lang="en-US" altLang="zh-CN" sz="3200" baseline="3000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 –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 </a:t>
            </a:r>
            <a:r>
              <a:rPr lang="zh-CN" altLang="en-US" sz="32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＝ 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H</a:t>
            </a:r>
            <a:r>
              <a:rPr lang="en-US" altLang="zh-CN" sz="3200" baseline="-250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2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O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370840" y="74930"/>
            <a:ext cx="11277600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just" fontAlgn="auto">
              <a:lnSpc>
                <a:spcPct val="125000"/>
              </a:lnSpc>
            </a:pPr>
            <a:r>
              <a:rPr lang="zh-CN" altLang="en-US" sz="3600">
                <a:latin typeface="汉仪超粗宋简" panose="02010600000101010101" charset="-122"/>
                <a:ea typeface="汉仪超粗宋简" panose="02010600000101010101" charset="-122"/>
              </a:rPr>
              <a:t>思考：</a:t>
            </a:r>
            <a:r>
              <a:rPr lang="en-US" altLang="zh-CN" sz="3600">
                <a:latin typeface="汉仪超粗宋简" panose="02010600000101010101" charset="-122"/>
                <a:ea typeface="汉仪超粗宋简" panose="02010600000101010101" charset="-122"/>
                <a:sym typeface="+mn-ea"/>
              </a:rPr>
              <a:t>1.</a:t>
            </a:r>
            <a:r>
              <a:rPr lang="zh-CN" altLang="en-US" sz="3600">
                <a:latin typeface="汉仪超粗宋简" panose="02010600000101010101" charset="-122"/>
                <a:ea typeface="汉仪超粗宋简" panose="02010600000101010101" charset="-122"/>
                <a:sym typeface="+mn-ea"/>
              </a:rPr>
              <a:t>酸碱中和反应的</a:t>
            </a:r>
            <a:r>
              <a:rPr lang="en-US" altLang="zh-CN" sz="3600">
                <a:latin typeface="汉仪超粗宋简" panose="02010600000101010101" charset="-122"/>
                <a:ea typeface="汉仪超粗宋简" panose="02010600000101010101" charset="-122"/>
                <a:sym typeface="+mn-ea"/>
              </a:rPr>
              <a:t>pH</a:t>
            </a:r>
            <a:r>
              <a:rPr lang="zh-CN" altLang="en-US" sz="3600">
                <a:latin typeface="汉仪超粗宋简" panose="02010600000101010101" charset="-122"/>
                <a:ea typeface="汉仪超粗宋简" panose="02010600000101010101" charset="-122"/>
                <a:sym typeface="+mn-ea"/>
              </a:rPr>
              <a:t>变化图象</a:t>
            </a:r>
            <a:endParaRPr lang="zh-CN" altLang="en-US" sz="3600">
              <a:latin typeface="汉仪超粗宋简" panose="02010600000101010101" charset="-122"/>
              <a:ea typeface="汉仪超粗宋简" panose="0201060000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1452245" y="5502910"/>
            <a:ext cx="37001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latin typeface="Times New Roman" panose="02020603050405020304" pitchFamily="18" charset="0"/>
                <a:ea typeface="汉仪超粗宋简" panose="02010600000101010101" charset="-122"/>
              </a:rPr>
              <a:t>酸溶液中滴加碱溶液</a:t>
            </a:r>
          </a:p>
        </p:txBody>
      </p:sp>
      <p:grpSp>
        <p:nvGrpSpPr>
          <p:cNvPr id="16" name="组合 15"/>
          <p:cNvGrpSpPr/>
          <p:nvPr>
            <p:custDataLst>
              <p:tags r:id="rId3"/>
            </p:custDataLst>
          </p:nvPr>
        </p:nvGrpSpPr>
        <p:grpSpPr>
          <a:xfrm>
            <a:off x="627766" y="1124585"/>
            <a:ext cx="5023756" cy="4151979"/>
            <a:chOff x="2431" y="1655"/>
            <a:chExt cx="3893" cy="3298"/>
          </a:xfrm>
        </p:grpSpPr>
        <p:grpSp>
          <p:nvGrpSpPr>
            <p:cNvPr id="13" name="组合 12"/>
            <p:cNvGrpSpPr/>
            <p:nvPr>
              <p:custDataLst>
                <p:tags r:id="rId27"/>
              </p:custDataLst>
            </p:nvPr>
          </p:nvGrpSpPr>
          <p:grpSpPr>
            <a:xfrm>
              <a:off x="2431" y="1655"/>
              <a:ext cx="3893" cy="3298"/>
              <a:chOff x="2431" y="1655"/>
              <a:chExt cx="3893" cy="3298"/>
            </a:xfrm>
          </p:grpSpPr>
          <p:grpSp>
            <p:nvGrpSpPr>
              <p:cNvPr id="9" name="组合 8"/>
              <p:cNvGrpSpPr/>
              <p:nvPr>
                <p:custDataLst>
                  <p:tags r:id="rId30"/>
                </p:custDataLst>
              </p:nvPr>
            </p:nvGrpSpPr>
            <p:grpSpPr>
              <a:xfrm>
                <a:off x="2979" y="1655"/>
                <a:ext cx="3213" cy="2918"/>
                <a:chOff x="2979" y="1115"/>
                <a:chExt cx="3213" cy="2918"/>
              </a:xfrm>
            </p:grpSpPr>
            <p:cxnSp>
              <p:nvCxnSpPr>
                <p:cNvPr id="7" name="直接箭头连接符 6"/>
                <p:cNvCxnSpPr/>
                <p:nvPr>
                  <p:custDataLst>
                    <p:tags r:id="rId33"/>
                  </p:custDataLst>
                </p:nvPr>
              </p:nvCxnSpPr>
              <p:spPr>
                <a:xfrm flipH="1" flipV="1">
                  <a:off x="2979" y="1115"/>
                  <a:ext cx="0" cy="2918"/>
                </a:xfrm>
                <a:prstGeom prst="straightConnector1">
                  <a:avLst/>
                </a:prstGeom>
                <a:ln w="38100" cmpd="sng">
                  <a:solidFill>
                    <a:srgbClr val="002060"/>
                  </a:solidFill>
                  <a:prstDash val="solid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" name="直接箭头连接符 7"/>
                <p:cNvCxnSpPr/>
                <p:nvPr>
                  <p:custDataLst>
                    <p:tags r:id="rId34"/>
                  </p:custDataLst>
                </p:nvPr>
              </p:nvCxnSpPr>
              <p:spPr>
                <a:xfrm>
                  <a:off x="2979" y="4019"/>
                  <a:ext cx="3213" cy="0"/>
                </a:xfrm>
                <a:prstGeom prst="straightConnector1">
                  <a:avLst/>
                </a:prstGeom>
                <a:ln w="38100" cmpd="sng">
                  <a:solidFill>
                    <a:srgbClr val="002060"/>
                  </a:solidFill>
                  <a:prstDash val="solid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" name="文本框 9"/>
              <p:cNvSpPr txBox="1"/>
              <p:nvPr>
                <p:custDataLst>
                  <p:tags r:id="rId31"/>
                </p:custDataLst>
              </p:nvPr>
            </p:nvSpPr>
            <p:spPr>
              <a:xfrm>
                <a:off x="2431" y="1655"/>
                <a:ext cx="560" cy="4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</a:t>
                </a:r>
              </a:p>
            </p:txBody>
          </p:sp>
          <p:sp>
            <p:nvSpPr>
              <p:cNvPr id="11" name="文本框 10"/>
              <p:cNvSpPr txBox="1"/>
              <p:nvPr>
                <p:custDataLst>
                  <p:tags r:id="rId32"/>
                </p:custDataLst>
              </p:nvPr>
            </p:nvSpPr>
            <p:spPr>
              <a:xfrm>
                <a:off x="4748" y="4587"/>
                <a:ext cx="1576" cy="3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>
                    <a:latin typeface="汉仪超粗宋简" panose="02010600000101010101" charset="-122"/>
                    <a:ea typeface="汉仪超粗宋简" panose="02010600000101010101" charset="-122"/>
                    <a:cs typeface="Times New Roman" panose="02020603050405020304" pitchFamily="18" charset="0"/>
                  </a:rPr>
                  <a:t>加入碱的质量</a:t>
                </a:r>
              </a:p>
            </p:txBody>
          </p:sp>
        </p:grpSp>
        <p:cxnSp>
          <p:nvCxnSpPr>
            <p:cNvPr id="14" name="直接连接符 13"/>
            <p:cNvCxnSpPr/>
            <p:nvPr>
              <p:custDataLst>
                <p:tags r:id="rId28"/>
              </p:custDataLst>
            </p:nvPr>
          </p:nvCxnSpPr>
          <p:spPr>
            <a:xfrm>
              <a:off x="2995" y="3114"/>
              <a:ext cx="3026" cy="0"/>
            </a:xfrm>
            <a:prstGeom prst="line">
              <a:avLst/>
            </a:prstGeom>
            <a:ln w="28575" cmpd="sng">
              <a:solidFill>
                <a:srgbClr val="00206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>
              <p:custDataLst>
                <p:tags r:id="rId29"/>
              </p:custDataLst>
            </p:nvPr>
          </p:nvSpPr>
          <p:spPr>
            <a:xfrm>
              <a:off x="2609" y="2927"/>
              <a:ext cx="372" cy="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</a:p>
          </p:txBody>
        </p:sp>
      </p:grpSp>
      <p:grpSp>
        <p:nvGrpSpPr>
          <p:cNvPr id="30" name="组合 29"/>
          <p:cNvGrpSpPr/>
          <p:nvPr>
            <p:custDataLst>
              <p:tags r:id="rId4"/>
            </p:custDataLst>
          </p:nvPr>
        </p:nvGrpSpPr>
        <p:grpSpPr>
          <a:xfrm>
            <a:off x="6446271" y="1124585"/>
            <a:ext cx="5023756" cy="4151979"/>
            <a:chOff x="2431" y="1655"/>
            <a:chExt cx="3893" cy="3298"/>
          </a:xfrm>
        </p:grpSpPr>
        <p:grpSp>
          <p:nvGrpSpPr>
            <p:cNvPr id="31" name="组合 30"/>
            <p:cNvGrpSpPr/>
            <p:nvPr>
              <p:custDataLst>
                <p:tags r:id="rId19"/>
              </p:custDataLst>
            </p:nvPr>
          </p:nvGrpSpPr>
          <p:grpSpPr>
            <a:xfrm>
              <a:off x="2431" y="1655"/>
              <a:ext cx="3893" cy="3298"/>
              <a:chOff x="2431" y="1655"/>
              <a:chExt cx="3893" cy="3298"/>
            </a:xfrm>
          </p:grpSpPr>
          <p:grpSp>
            <p:nvGrpSpPr>
              <p:cNvPr id="32" name="组合 31"/>
              <p:cNvGrpSpPr/>
              <p:nvPr>
                <p:custDataLst>
                  <p:tags r:id="rId22"/>
                </p:custDataLst>
              </p:nvPr>
            </p:nvGrpSpPr>
            <p:grpSpPr>
              <a:xfrm>
                <a:off x="2979" y="1655"/>
                <a:ext cx="3213" cy="2918"/>
                <a:chOff x="2979" y="1115"/>
                <a:chExt cx="3213" cy="2918"/>
              </a:xfrm>
            </p:grpSpPr>
            <p:cxnSp>
              <p:nvCxnSpPr>
                <p:cNvPr id="33" name="直接箭头连接符 32"/>
                <p:cNvCxnSpPr/>
                <p:nvPr>
                  <p:custDataLst>
                    <p:tags r:id="rId25"/>
                  </p:custDataLst>
                </p:nvPr>
              </p:nvCxnSpPr>
              <p:spPr>
                <a:xfrm flipH="1" flipV="1">
                  <a:off x="2979" y="1115"/>
                  <a:ext cx="0" cy="2918"/>
                </a:xfrm>
                <a:prstGeom prst="straightConnector1">
                  <a:avLst/>
                </a:prstGeom>
                <a:ln w="38100" cmpd="sng">
                  <a:solidFill>
                    <a:srgbClr val="002060"/>
                  </a:solidFill>
                  <a:prstDash val="solid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直接箭头连接符 33"/>
                <p:cNvCxnSpPr/>
                <p:nvPr>
                  <p:custDataLst>
                    <p:tags r:id="rId26"/>
                  </p:custDataLst>
                </p:nvPr>
              </p:nvCxnSpPr>
              <p:spPr>
                <a:xfrm>
                  <a:off x="2979" y="4019"/>
                  <a:ext cx="3213" cy="0"/>
                </a:xfrm>
                <a:prstGeom prst="straightConnector1">
                  <a:avLst/>
                </a:prstGeom>
                <a:ln w="38100" cmpd="sng">
                  <a:solidFill>
                    <a:srgbClr val="002060"/>
                  </a:solidFill>
                  <a:prstDash val="solid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5" name="文本框 34"/>
              <p:cNvSpPr txBox="1"/>
              <p:nvPr>
                <p:custDataLst>
                  <p:tags r:id="rId23"/>
                </p:custDataLst>
              </p:nvPr>
            </p:nvSpPr>
            <p:spPr>
              <a:xfrm>
                <a:off x="2431" y="1655"/>
                <a:ext cx="560" cy="4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</a:t>
                </a:r>
              </a:p>
            </p:txBody>
          </p:sp>
          <p:sp>
            <p:nvSpPr>
              <p:cNvPr id="36" name="文本框 35"/>
              <p:cNvSpPr txBox="1"/>
              <p:nvPr>
                <p:custDataLst>
                  <p:tags r:id="rId24"/>
                </p:custDataLst>
              </p:nvPr>
            </p:nvSpPr>
            <p:spPr>
              <a:xfrm>
                <a:off x="4665" y="4587"/>
                <a:ext cx="1659" cy="3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>
                    <a:latin typeface="汉仪超粗宋简" panose="02010600000101010101" charset="-122"/>
                    <a:ea typeface="汉仪超粗宋简" panose="02010600000101010101" charset="-122"/>
                    <a:cs typeface="Times New Roman" panose="02020603050405020304" pitchFamily="18" charset="0"/>
                  </a:rPr>
                  <a:t>加入酸的质量</a:t>
                </a:r>
              </a:p>
            </p:txBody>
          </p:sp>
        </p:grpSp>
        <p:cxnSp>
          <p:nvCxnSpPr>
            <p:cNvPr id="37" name="直接连接符 36"/>
            <p:cNvCxnSpPr/>
            <p:nvPr>
              <p:custDataLst>
                <p:tags r:id="rId20"/>
              </p:custDataLst>
            </p:nvPr>
          </p:nvCxnSpPr>
          <p:spPr>
            <a:xfrm>
              <a:off x="2995" y="3114"/>
              <a:ext cx="3026" cy="0"/>
            </a:xfrm>
            <a:prstGeom prst="line">
              <a:avLst/>
            </a:prstGeom>
            <a:ln w="28575" cmpd="sng">
              <a:solidFill>
                <a:srgbClr val="00206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/>
            <p:cNvSpPr txBox="1"/>
            <p:nvPr>
              <p:custDataLst>
                <p:tags r:id="rId21"/>
              </p:custDataLst>
            </p:nvPr>
          </p:nvSpPr>
          <p:spPr>
            <a:xfrm>
              <a:off x="2609" y="2927"/>
              <a:ext cx="372" cy="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</a:p>
          </p:txBody>
        </p:sp>
      </p:grpSp>
      <p:cxnSp>
        <p:nvCxnSpPr>
          <p:cNvPr id="39" name="直接连接符 38"/>
          <p:cNvCxnSpPr/>
          <p:nvPr>
            <p:custDataLst>
              <p:tags r:id="rId5"/>
            </p:custDataLst>
          </p:nvPr>
        </p:nvCxnSpPr>
        <p:spPr>
          <a:xfrm flipH="1">
            <a:off x="6163310" y="1171575"/>
            <a:ext cx="0" cy="5125085"/>
          </a:xfrm>
          <a:prstGeom prst="line">
            <a:avLst/>
          </a:prstGeom>
          <a:ln w="22225" cmpd="sng">
            <a:solidFill>
              <a:srgbClr val="92D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>
            <p:custDataLst>
              <p:tags r:id="rId6"/>
            </p:custDataLst>
          </p:nvPr>
        </p:nvGrpSpPr>
        <p:grpSpPr>
          <a:xfrm>
            <a:off x="24765" y="1903730"/>
            <a:ext cx="5166360" cy="2103120"/>
            <a:chOff x="39" y="2998"/>
            <a:chExt cx="8136" cy="3312"/>
          </a:xfrm>
        </p:grpSpPr>
        <p:sp>
          <p:nvSpPr>
            <p:cNvPr id="40" name="弧形 39"/>
            <p:cNvSpPr/>
            <p:nvPr>
              <p:custDataLst>
                <p:tags r:id="rId17"/>
              </p:custDataLst>
            </p:nvPr>
          </p:nvSpPr>
          <p:spPr>
            <a:xfrm flipV="1">
              <a:off x="39" y="2998"/>
              <a:ext cx="4067" cy="3306"/>
            </a:xfrm>
            <a:prstGeom prst="arc">
              <a:avLst>
                <a:gd name="adj1" fmla="val 16312112"/>
                <a:gd name="adj2" fmla="val 0"/>
              </a:avLst>
            </a:prstGeom>
            <a:ln w="28575" cmpd="sng">
              <a:solidFill>
                <a:srgbClr val="00B05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弧形 1"/>
            <p:cNvSpPr/>
            <p:nvPr>
              <p:custDataLst>
                <p:tags r:id="rId18"/>
              </p:custDataLst>
            </p:nvPr>
          </p:nvSpPr>
          <p:spPr>
            <a:xfrm flipH="1">
              <a:off x="4109" y="3004"/>
              <a:ext cx="4067" cy="3306"/>
            </a:xfrm>
            <a:prstGeom prst="arc">
              <a:avLst>
                <a:gd name="adj1" fmla="val 16312112"/>
                <a:gd name="adj2" fmla="val 0"/>
              </a:avLst>
            </a:prstGeom>
            <a:ln w="28575" cmpd="sng">
              <a:solidFill>
                <a:srgbClr val="00B05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7378700" y="5502910"/>
            <a:ext cx="37001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latin typeface="Times New Roman" panose="02020603050405020304" pitchFamily="18" charset="0"/>
                <a:ea typeface="汉仪超粗宋简" panose="02010600000101010101" charset="-122"/>
              </a:rPr>
              <a:t>碱溶液中滴加酸溶液</a:t>
            </a:r>
          </a:p>
        </p:txBody>
      </p:sp>
      <p:grpSp>
        <p:nvGrpSpPr>
          <p:cNvPr id="6" name="组合 5"/>
          <p:cNvGrpSpPr/>
          <p:nvPr>
            <p:custDataLst>
              <p:tags r:id="rId8"/>
            </p:custDataLst>
          </p:nvPr>
        </p:nvGrpSpPr>
        <p:grpSpPr>
          <a:xfrm flipV="1">
            <a:off x="5819140" y="1913255"/>
            <a:ext cx="5166360" cy="2103120"/>
            <a:chOff x="39" y="2998"/>
            <a:chExt cx="8136" cy="3312"/>
          </a:xfrm>
        </p:grpSpPr>
        <p:sp>
          <p:nvSpPr>
            <p:cNvPr id="17" name="弧形 16"/>
            <p:cNvSpPr/>
            <p:nvPr>
              <p:custDataLst>
                <p:tags r:id="rId15"/>
              </p:custDataLst>
            </p:nvPr>
          </p:nvSpPr>
          <p:spPr>
            <a:xfrm flipV="1">
              <a:off x="39" y="2998"/>
              <a:ext cx="4067" cy="3306"/>
            </a:xfrm>
            <a:prstGeom prst="arc">
              <a:avLst>
                <a:gd name="adj1" fmla="val 16312112"/>
                <a:gd name="adj2" fmla="val 0"/>
              </a:avLst>
            </a:prstGeom>
            <a:ln w="28575" cmpd="sng">
              <a:solidFill>
                <a:srgbClr val="00B05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弧形 17"/>
            <p:cNvSpPr/>
            <p:nvPr>
              <p:custDataLst>
                <p:tags r:id="rId16"/>
              </p:custDataLst>
            </p:nvPr>
          </p:nvSpPr>
          <p:spPr>
            <a:xfrm flipH="1">
              <a:off x="4109" y="3004"/>
              <a:ext cx="4067" cy="3306"/>
            </a:xfrm>
            <a:prstGeom prst="arc">
              <a:avLst>
                <a:gd name="adj1" fmla="val 16312112"/>
                <a:gd name="adj2" fmla="val 0"/>
              </a:avLst>
            </a:prstGeom>
            <a:ln w="28575" cmpd="sng">
              <a:solidFill>
                <a:srgbClr val="00B05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椭圆 18"/>
          <p:cNvSpPr/>
          <p:nvPr>
            <p:custDataLst>
              <p:tags r:id="rId9"/>
            </p:custDataLst>
          </p:nvPr>
        </p:nvSpPr>
        <p:spPr>
          <a:xfrm>
            <a:off x="1245870" y="3879850"/>
            <a:ext cx="187325" cy="18732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>
            <p:custDataLst>
              <p:tags r:id="rId10"/>
            </p:custDataLst>
          </p:nvPr>
        </p:nvSpPr>
        <p:spPr>
          <a:xfrm>
            <a:off x="2516505" y="2873375"/>
            <a:ext cx="187325" cy="187325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>
            <p:custDataLst>
              <p:tags r:id="rId11"/>
            </p:custDataLst>
          </p:nvPr>
        </p:nvSpPr>
        <p:spPr>
          <a:xfrm>
            <a:off x="3735705" y="1816100"/>
            <a:ext cx="187325" cy="187325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>
            <p:custDataLst>
              <p:tags r:id="rId12"/>
            </p:custDataLst>
          </p:nvPr>
        </p:nvSpPr>
        <p:spPr>
          <a:xfrm>
            <a:off x="9544685" y="3919220"/>
            <a:ext cx="187325" cy="18732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>
            <p:custDataLst>
              <p:tags r:id="rId13"/>
            </p:custDataLst>
          </p:nvPr>
        </p:nvSpPr>
        <p:spPr>
          <a:xfrm>
            <a:off x="8301990" y="2873375"/>
            <a:ext cx="187325" cy="187325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>
            <p:custDataLst>
              <p:tags r:id="rId14"/>
            </p:custDataLst>
          </p:nvPr>
        </p:nvSpPr>
        <p:spPr>
          <a:xfrm>
            <a:off x="7066280" y="1816735"/>
            <a:ext cx="187325" cy="187325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370840" y="74930"/>
            <a:ext cx="11277600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just" fontAlgn="auto">
              <a:lnSpc>
                <a:spcPct val="125000"/>
              </a:lnSpc>
            </a:pPr>
            <a:r>
              <a:rPr lang="zh-CN" altLang="en-US" sz="3600">
                <a:latin typeface="汉仪超粗宋简" panose="02010600000101010101" charset="-122"/>
                <a:ea typeface="汉仪超粗宋简" panose="02010600000101010101" charset="-122"/>
              </a:rPr>
              <a:t>思考：</a:t>
            </a:r>
            <a:r>
              <a:rPr lang="en-US" altLang="zh-CN" sz="3600">
                <a:latin typeface="汉仪超粗宋简" panose="02010600000101010101" charset="-122"/>
                <a:ea typeface="汉仪超粗宋简" panose="02010600000101010101" charset="-122"/>
              </a:rPr>
              <a:t>2.</a:t>
            </a:r>
            <a:r>
              <a:rPr lang="zh-CN" altLang="en-US" sz="3600">
                <a:latin typeface="汉仪超粗宋简" panose="02010600000101010101" charset="-122"/>
                <a:ea typeface="汉仪超粗宋简" panose="02010600000101010101" charset="-122"/>
              </a:rPr>
              <a:t>溶液稀释的</a:t>
            </a:r>
            <a:r>
              <a:rPr lang="en-US" altLang="zh-CN" sz="3600">
                <a:latin typeface="汉仪超粗宋简" panose="02010600000101010101" charset="-122"/>
                <a:ea typeface="汉仪超粗宋简" panose="02010600000101010101" charset="-122"/>
              </a:rPr>
              <a:t>pH</a:t>
            </a:r>
            <a:r>
              <a:rPr lang="zh-CN" altLang="en-US" sz="3600">
                <a:latin typeface="汉仪超粗宋简" panose="02010600000101010101" charset="-122"/>
                <a:ea typeface="汉仪超粗宋简" panose="02010600000101010101" charset="-122"/>
              </a:rPr>
              <a:t>变化</a:t>
            </a:r>
            <a:r>
              <a:rPr lang="zh-CN" altLang="en-US" sz="3600">
                <a:latin typeface="汉仪超粗宋简" panose="02010600000101010101" charset="-122"/>
                <a:ea typeface="汉仪超粗宋简" panose="02010600000101010101" charset="-122"/>
                <a:sym typeface="+mn-ea"/>
              </a:rPr>
              <a:t>图象</a:t>
            </a:r>
            <a:endParaRPr lang="zh-CN" altLang="en-US" sz="3600">
              <a:latin typeface="汉仪超粗宋简" panose="02010600000101010101" charset="-122"/>
              <a:ea typeface="汉仪超粗宋简" panose="0201060000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2184400" y="5502910"/>
            <a:ext cx="21329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latin typeface="Times New Roman" panose="02020603050405020304" pitchFamily="18" charset="0"/>
                <a:ea typeface="汉仪超粗宋简" panose="02010600000101010101" charset="-122"/>
              </a:rPr>
              <a:t>酸溶液稀释</a:t>
            </a:r>
          </a:p>
        </p:txBody>
      </p:sp>
      <p:grpSp>
        <p:nvGrpSpPr>
          <p:cNvPr id="16" name="组合 15"/>
          <p:cNvGrpSpPr/>
          <p:nvPr>
            <p:custDataLst>
              <p:tags r:id="rId3"/>
            </p:custDataLst>
          </p:nvPr>
        </p:nvGrpSpPr>
        <p:grpSpPr>
          <a:xfrm>
            <a:off x="627766" y="1124585"/>
            <a:ext cx="5023756" cy="4151979"/>
            <a:chOff x="2431" y="1655"/>
            <a:chExt cx="3893" cy="3298"/>
          </a:xfrm>
        </p:grpSpPr>
        <p:grpSp>
          <p:nvGrpSpPr>
            <p:cNvPr id="13" name="组合 12"/>
            <p:cNvGrpSpPr/>
            <p:nvPr>
              <p:custDataLst>
                <p:tags r:id="rId24"/>
              </p:custDataLst>
            </p:nvPr>
          </p:nvGrpSpPr>
          <p:grpSpPr>
            <a:xfrm>
              <a:off x="2431" y="1655"/>
              <a:ext cx="3893" cy="3298"/>
              <a:chOff x="2431" y="1655"/>
              <a:chExt cx="3893" cy="3298"/>
            </a:xfrm>
          </p:grpSpPr>
          <p:grpSp>
            <p:nvGrpSpPr>
              <p:cNvPr id="9" name="组合 8"/>
              <p:cNvGrpSpPr/>
              <p:nvPr>
                <p:custDataLst>
                  <p:tags r:id="rId27"/>
                </p:custDataLst>
              </p:nvPr>
            </p:nvGrpSpPr>
            <p:grpSpPr>
              <a:xfrm>
                <a:off x="2979" y="1655"/>
                <a:ext cx="3213" cy="2918"/>
                <a:chOff x="2979" y="1115"/>
                <a:chExt cx="3213" cy="2918"/>
              </a:xfrm>
            </p:grpSpPr>
            <p:cxnSp>
              <p:nvCxnSpPr>
                <p:cNvPr id="7" name="直接箭头连接符 6"/>
                <p:cNvCxnSpPr/>
                <p:nvPr>
                  <p:custDataLst>
                    <p:tags r:id="rId30"/>
                  </p:custDataLst>
                </p:nvPr>
              </p:nvCxnSpPr>
              <p:spPr>
                <a:xfrm flipH="1" flipV="1">
                  <a:off x="2979" y="1115"/>
                  <a:ext cx="0" cy="2918"/>
                </a:xfrm>
                <a:prstGeom prst="straightConnector1">
                  <a:avLst/>
                </a:prstGeom>
                <a:ln w="38100" cmpd="sng">
                  <a:solidFill>
                    <a:srgbClr val="002060"/>
                  </a:solidFill>
                  <a:prstDash val="solid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" name="直接箭头连接符 7"/>
                <p:cNvCxnSpPr/>
                <p:nvPr>
                  <p:custDataLst>
                    <p:tags r:id="rId31"/>
                  </p:custDataLst>
                </p:nvPr>
              </p:nvCxnSpPr>
              <p:spPr>
                <a:xfrm>
                  <a:off x="2979" y="4019"/>
                  <a:ext cx="3213" cy="0"/>
                </a:xfrm>
                <a:prstGeom prst="straightConnector1">
                  <a:avLst/>
                </a:prstGeom>
                <a:ln w="38100" cmpd="sng">
                  <a:solidFill>
                    <a:srgbClr val="002060"/>
                  </a:solidFill>
                  <a:prstDash val="solid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" name="文本框 9"/>
              <p:cNvSpPr txBox="1"/>
              <p:nvPr>
                <p:custDataLst>
                  <p:tags r:id="rId28"/>
                </p:custDataLst>
              </p:nvPr>
            </p:nvSpPr>
            <p:spPr>
              <a:xfrm>
                <a:off x="2431" y="1655"/>
                <a:ext cx="560" cy="4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</a:t>
                </a:r>
              </a:p>
            </p:txBody>
          </p:sp>
          <p:sp>
            <p:nvSpPr>
              <p:cNvPr id="11" name="文本框 10"/>
              <p:cNvSpPr txBox="1"/>
              <p:nvPr>
                <p:custDataLst>
                  <p:tags r:id="rId29"/>
                </p:custDataLst>
              </p:nvPr>
            </p:nvSpPr>
            <p:spPr>
              <a:xfrm>
                <a:off x="5176" y="4587"/>
                <a:ext cx="1148" cy="3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>
                    <a:latin typeface="汉仪超粗宋简" panose="02010600000101010101" charset="-122"/>
                    <a:ea typeface="汉仪超粗宋简" panose="02010600000101010101" charset="-122"/>
                    <a:cs typeface="Times New Roman" panose="02020603050405020304" pitchFamily="18" charset="0"/>
                  </a:rPr>
                  <a:t>水的质量</a:t>
                </a:r>
              </a:p>
            </p:txBody>
          </p:sp>
        </p:grpSp>
        <p:cxnSp>
          <p:nvCxnSpPr>
            <p:cNvPr id="14" name="直接连接符 13"/>
            <p:cNvCxnSpPr/>
            <p:nvPr>
              <p:custDataLst>
                <p:tags r:id="rId25"/>
              </p:custDataLst>
            </p:nvPr>
          </p:nvCxnSpPr>
          <p:spPr>
            <a:xfrm>
              <a:off x="2995" y="3114"/>
              <a:ext cx="3026" cy="0"/>
            </a:xfrm>
            <a:prstGeom prst="line">
              <a:avLst/>
            </a:prstGeom>
            <a:ln w="28575" cmpd="sng">
              <a:solidFill>
                <a:srgbClr val="00206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>
              <p:custDataLst>
                <p:tags r:id="rId26"/>
              </p:custDataLst>
            </p:nvPr>
          </p:nvSpPr>
          <p:spPr>
            <a:xfrm>
              <a:off x="2609" y="2927"/>
              <a:ext cx="372" cy="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</a:p>
          </p:txBody>
        </p:sp>
      </p:grpSp>
      <p:sp>
        <p:nvSpPr>
          <p:cNvPr id="29" name="文本框 28"/>
          <p:cNvSpPr txBox="1"/>
          <p:nvPr>
            <p:custDataLst>
              <p:tags r:id="rId4"/>
            </p:custDataLst>
          </p:nvPr>
        </p:nvSpPr>
        <p:spPr>
          <a:xfrm>
            <a:off x="8002905" y="5502910"/>
            <a:ext cx="21329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latin typeface="Times New Roman" panose="02020603050405020304" pitchFamily="18" charset="0"/>
                <a:ea typeface="汉仪超粗宋简" panose="02010600000101010101" charset="-122"/>
              </a:rPr>
              <a:t>碱溶液稀释</a:t>
            </a:r>
          </a:p>
        </p:txBody>
      </p:sp>
      <p:grpSp>
        <p:nvGrpSpPr>
          <p:cNvPr id="30" name="组合 29"/>
          <p:cNvGrpSpPr/>
          <p:nvPr>
            <p:custDataLst>
              <p:tags r:id="rId5"/>
            </p:custDataLst>
          </p:nvPr>
        </p:nvGrpSpPr>
        <p:grpSpPr>
          <a:xfrm>
            <a:off x="6446271" y="1124585"/>
            <a:ext cx="5023756" cy="4151979"/>
            <a:chOff x="2431" y="1655"/>
            <a:chExt cx="3893" cy="3298"/>
          </a:xfrm>
        </p:grpSpPr>
        <p:grpSp>
          <p:nvGrpSpPr>
            <p:cNvPr id="31" name="组合 30"/>
            <p:cNvGrpSpPr/>
            <p:nvPr>
              <p:custDataLst>
                <p:tags r:id="rId16"/>
              </p:custDataLst>
            </p:nvPr>
          </p:nvGrpSpPr>
          <p:grpSpPr>
            <a:xfrm>
              <a:off x="2431" y="1655"/>
              <a:ext cx="3893" cy="3298"/>
              <a:chOff x="2431" y="1655"/>
              <a:chExt cx="3893" cy="3298"/>
            </a:xfrm>
          </p:grpSpPr>
          <p:grpSp>
            <p:nvGrpSpPr>
              <p:cNvPr id="32" name="组合 31"/>
              <p:cNvGrpSpPr/>
              <p:nvPr>
                <p:custDataLst>
                  <p:tags r:id="rId19"/>
                </p:custDataLst>
              </p:nvPr>
            </p:nvGrpSpPr>
            <p:grpSpPr>
              <a:xfrm>
                <a:off x="2979" y="1655"/>
                <a:ext cx="3213" cy="2918"/>
                <a:chOff x="2979" y="1115"/>
                <a:chExt cx="3213" cy="2918"/>
              </a:xfrm>
            </p:grpSpPr>
            <p:cxnSp>
              <p:nvCxnSpPr>
                <p:cNvPr id="33" name="直接箭头连接符 32"/>
                <p:cNvCxnSpPr/>
                <p:nvPr>
                  <p:custDataLst>
                    <p:tags r:id="rId22"/>
                  </p:custDataLst>
                </p:nvPr>
              </p:nvCxnSpPr>
              <p:spPr>
                <a:xfrm flipH="1" flipV="1">
                  <a:off x="2979" y="1115"/>
                  <a:ext cx="0" cy="2918"/>
                </a:xfrm>
                <a:prstGeom prst="straightConnector1">
                  <a:avLst/>
                </a:prstGeom>
                <a:ln w="38100" cmpd="sng">
                  <a:solidFill>
                    <a:srgbClr val="002060"/>
                  </a:solidFill>
                  <a:prstDash val="solid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直接箭头连接符 33"/>
                <p:cNvCxnSpPr/>
                <p:nvPr>
                  <p:custDataLst>
                    <p:tags r:id="rId23"/>
                  </p:custDataLst>
                </p:nvPr>
              </p:nvCxnSpPr>
              <p:spPr>
                <a:xfrm>
                  <a:off x="2979" y="4019"/>
                  <a:ext cx="3213" cy="0"/>
                </a:xfrm>
                <a:prstGeom prst="straightConnector1">
                  <a:avLst/>
                </a:prstGeom>
                <a:ln w="38100" cmpd="sng">
                  <a:solidFill>
                    <a:srgbClr val="002060"/>
                  </a:solidFill>
                  <a:prstDash val="solid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5" name="文本框 34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2431" y="1655"/>
                <a:ext cx="560" cy="4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</a:t>
                </a:r>
              </a:p>
            </p:txBody>
          </p:sp>
          <p:sp>
            <p:nvSpPr>
              <p:cNvPr id="36" name="文本框 35"/>
              <p:cNvSpPr txBox="1"/>
              <p:nvPr>
                <p:custDataLst>
                  <p:tags r:id="rId21"/>
                </p:custDataLst>
              </p:nvPr>
            </p:nvSpPr>
            <p:spPr>
              <a:xfrm>
                <a:off x="5176" y="4587"/>
                <a:ext cx="1148" cy="3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>
                    <a:latin typeface="汉仪超粗宋简" panose="02010600000101010101" charset="-122"/>
                    <a:ea typeface="汉仪超粗宋简" panose="02010600000101010101" charset="-122"/>
                    <a:cs typeface="Times New Roman" panose="02020603050405020304" pitchFamily="18" charset="0"/>
                  </a:rPr>
                  <a:t>水的质量</a:t>
                </a:r>
              </a:p>
            </p:txBody>
          </p:sp>
        </p:grpSp>
        <p:cxnSp>
          <p:nvCxnSpPr>
            <p:cNvPr id="37" name="直接连接符 36"/>
            <p:cNvCxnSpPr/>
            <p:nvPr>
              <p:custDataLst>
                <p:tags r:id="rId17"/>
              </p:custDataLst>
            </p:nvPr>
          </p:nvCxnSpPr>
          <p:spPr>
            <a:xfrm>
              <a:off x="2995" y="3114"/>
              <a:ext cx="3026" cy="0"/>
            </a:xfrm>
            <a:prstGeom prst="line">
              <a:avLst/>
            </a:prstGeom>
            <a:ln w="28575" cmpd="sng">
              <a:solidFill>
                <a:srgbClr val="00206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/>
            <p:cNvSpPr txBox="1"/>
            <p:nvPr>
              <p:custDataLst>
                <p:tags r:id="rId18"/>
              </p:custDataLst>
            </p:nvPr>
          </p:nvSpPr>
          <p:spPr>
            <a:xfrm>
              <a:off x="2609" y="2927"/>
              <a:ext cx="372" cy="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</a:p>
          </p:txBody>
        </p:sp>
      </p:grpSp>
      <p:cxnSp>
        <p:nvCxnSpPr>
          <p:cNvPr id="39" name="直接连接符 38"/>
          <p:cNvCxnSpPr/>
          <p:nvPr>
            <p:custDataLst>
              <p:tags r:id="rId6"/>
            </p:custDataLst>
          </p:nvPr>
        </p:nvCxnSpPr>
        <p:spPr>
          <a:xfrm flipH="1">
            <a:off x="6163310" y="1171575"/>
            <a:ext cx="0" cy="5125085"/>
          </a:xfrm>
          <a:prstGeom prst="line">
            <a:avLst/>
          </a:prstGeom>
          <a:ln w="22225" cmpd="sng">
            <a:solidFill>
              <a:srgbClr val="92D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>
            <p:custDataLst>
              <p:tags r:id="rId7"/>
            </p:custDataLst>
          </p:nvPr>
        </p:nvGrpSpPr>
        <p:grpSpPr>
          <a:xfrm>
            <a:off x="1337310" y="3001645"/>
            <a:ext cx="4740910" cy="2099310"/>
            <a:chOff x="2106" y="4787"/>
            <a:chExt cx="7466" cy="3306"/>
          </a:xfrm>
        </p:grpSpPr>
        <p:sp>
          <p:nvSpPr>
            <p:cNvPr id="40" name="弧形 39"/>
            <p:cNvSpPr/>
            <p:nvPr>
              <p:custDataLst>
                <p:tags r:id="rId14"/>
              </p:custDataLst>
            </p:nvPr>
          </p:nvSpPr>
          <p:spPr>
            <a:xfrm flipH="1">
              <a:off x="2106" y="4787"/>
              <a:ext cx="7466" cy="3306"/>
            </a:xfrm>
            <a:prstGeom prst="arc">
              <a:avLst>
                <a:gd name="adj1" fmla="val 16415446"/>
                <a:gd name="adj2" fmla="val 0"/>
              </a:avLst>
            </a:prstGeom>
            <a:ln w="28575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1" name="直接连接符 40"/>
            <p:cNvCxnSpPr>
              <a:stCxn id="40" idx="0"/>
            </p:cNvCxnSpPr>
            <p:nvPr>
              <p:custDataLst>
                <p:tags r:id="rId15"/>
              </p:custDataLst>
            </p:nvPr>
          </p:nvCxnSpPr>
          <p:spPr>
            <a:xfrm>
              <a:off x="5735" y="4788"/>
              <a:ext cx="1916" cy="0"/>
            </a:xfrm>
            <a:prstGeom prst="line">
              <a:avLst/>
            </a:prstGeom>
            <a:ln w="28575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/>
          <p:cNvGrpSpPr/>
          <p:nvPr>
            <p:custDataLst>
              <p:tags r:id="rId8"/>
            </p:custDataLst>
          </p:nvPr>
        </p:nvGrpSpPr>
        <p:grpSpPr>
          <a:xfrm flipV="1">
            <a:off x="7162800" y="774700"/>
            <a:ext cx="4740910" cy="2099310"/>
            <a:chOff x="2106" y="4787"/>
            <a:chExt cx="7466" cy="3306"/>
          </a:xfrm>
        </p:grpSpPr>
        <p:sp>
          <p:nvSpPr>
            <p:cNvPr id="44" name="弧形 43"/>
            <p:cNvSpPr/>
            <p:nvPr>
              <p:custDataLst>
                <p:tags r:id="rId12"/>
              </p:custDataLst>
            </p:nvPr>
          </p:nvSpPr>
          <p:spPr>
            <a:xfrm flipH="1">
              <a:off x="2106" y="4787"/>
              <a:ext cx="7466" cy="3306"/>
            </a:xfrm>
            <a:prstGeom prst="arc">
              <a:avLst>
                <a:gd name="adj1" fmla="val 16415446"/>
                <a:gd name="adj2" fmla="val 0"/>
              </a:avLst>
            </a:prstGeom>
            <a:ln w="28575" cmpd="sng">
              <a:solidFill>
                <a:srgbClr val="0070C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5" name="直接连接符 44"/>
            <p:cNvCxnSpPr>
              <a:stCxn id="44" idx="0"/>
            </p:cNvCxnSpPr>
            <p:nvPr>
              <p:custDataLst>
                <p:tags r:id="rId13"/>
              </p:custDataLst>
            </p:nvPr>
          </p:nvCxnSpPr>
          <p:spPr>
            <a:xfrm>
              <a:off x="5735" y="4788"/>
              <a:ext cx="1916" cy="0"/>
            </a:xfrm>
            <a:prstGeom prst="line">
              <a:avLst/>
            </a:prstGeom>
            <a:ln w="28575" cmpd="sng">
              <a:solidFill>
                <a:srgbClr val="0070C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文本框 45"/>
          <p:cNvSpPr txBox="1"/>
          <p:nvPr>
            <p:custDataLst>
              <p:tags r:id="rId9"/>
            </p:custDataLst>
          </p:nvPr>
        </p:nvSpPr>
        <p:spPr>
          <a:xfrm>
            <a:off x="3183255" y="6280785"/>
            <a:ext cx="59137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highlight>
                  <a:srgbClr val="FFFF00"/>
                </a:highlight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溶液稀释图象特点：</a:t>
            </a:r>
            <a:r>
              <a:rPr lang="en-US" altLang="zh-CN" sz="2800">
                <a:highlight>
                  <a:srgbClr val="FFFF00"/>
                </a:highlight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pH</a:t>
            </a:r>
            <a:r>
              <a:rPr lang="zh-CN" altLang="en-US" sz="2800">
                <a:highlight>
                  <a:srgbClr val="FFFF00"/>
                </a:highlight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无限接近于</a:t>
            </a:r>
            <a:r>
              <a:rPr lang="en-US" altLang="zh-CN" sz="2800">
                <a:highlight>
                  <a:srgbClr val="FFFF00"/>
                </a:highlight>
                <a:latin typeface="Times New Roman" panose="02020603050405020304" pitchFamily="18" charset="0"/>
                <a:ea typeface="汉仪超粗宋简" panose="02010600000101010101" charset="-122"/>
                <a:cs typeface="Times New Roman" panose="02020603050405020304" pitchFamily="18" charset="0"/>
              </a:rPr>
              <a:t>7 </a:t>
            </a:r>
          </a:p>
        </p:txBody>
      </p:sp>
      <p:sp>
        <p:nvSpPr>
          <p:cNvPr id="19" name="椭圆 18"/>
          <p:cNvSpPr/>
          <p:nvPr>
            <p:custDataLst>
              <p:tags r:id="rId10"/>
            </p:custDataLst>
          </p:nvPr>
        </p:nvSpPr>
        <p:spPr>
          <a:xfrm>
            <a:off x="1245870" y="3879850"/>
            <a:ext cx="187325" cy="18732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>
            <p:custDataLst>
              <p:tags r:id="rId11"/>
            </p:custDataLst>
          </p:nvPr>
        </p:nvSpPr>
        <p:spPr>
          <a:xfrm>
            <a:off x="7066280" y="1816735"/>
            <a:ext cx="187325" cy="187325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0.11.30"/>
  <p:tag name="AS_TITLE" val="Aspose.Slides for Java"/>
  <p:tag name="AS_VERSION" val="20.11"/>
  <p:tag name="COMMONDATA" val="eyJoZGlkIjoiODM4MjkzYmE4MzMyMDcyNjEwMDQ3YmNkMzI1ZDJiOTYifQ=="/>
  <p:tag name="KSO_WPP_MARK_KEY" val="dec3a156-5c94-409f-b617-ea910ce651dd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SPECIAL_SOURCE" val="bdnull"/>
  <p:tag name="KSO_WM_TEMPLATE_CATEGORY" val="custom"/>
  <p:tag name="KSO_WM_TEMPLATE_INDEX" val="2020508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"/>
  <p:tag name="KSO_WM_UNIT_TABLE_BEAUTIFY" val="smartTable{42deeefd-f272-4d65-8987-737450adb3b9}"/>
  <p:tag name="TABLE_ENDDRAG_ORIGIN_RECT" val="775*365"/>
  <p:tag name="TABLE_ENDDRAG_RECT" val="165*240*775*36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"/>
  <p:tag name="KSO_WM_UNIT_TEXT_FILL_FORE_SCHEMECOLOR_INDEX" val="13"/>
  <p:tag name="KSO_WM_UNIT_TEXT_FILL_FORE_SCHEMECOLOR_INDEX_BRIGHTNESS" val="0"/>
  <p:tag name="KSO_WM_UNIT_TEXT_FILL_TYPE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"/>
  <p:tag name="KSO_WM_UNIT_TEXT_FILL_FORE_SCHEMECOLOR_INDEX" val="13"/>
  <p:tag name="KSO_WM_UNIT_TEXT_FILL_FORE_SCHEMECOLOR_INDEX_BRIGHTNESS" val="0"/>
  <p:tag name="KSO_WM_UNIT_TEXT_FILL_TYPE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"/>
  <p:tag name="KSO_WM_UNIT_TEXT_FILL_FORE_SCHEMECOLOR_INDEX" val="13"/>
  <p:tag name="KSO_WM_UNIT_TEXT_FILL_FORE_SCHEMECOLOR_INDEX_BRIGHTNESS" val="0"/>
  <p:tag name="KSO_WM_UNIT_TEXT_FILL_TYPE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"/>
  <p:tag name="KSO_WM_UNIT_TEXT_FILL_FORE_SCHEMECOLOR_INDEX" val="13"/>
  <p:tag name="KSO_WM_UNIT_TEXT_FILL_FORE_SCHEMECOLOR_INDEX_BRIGHTNESS" val="0"/>
  <p:tag name="KSO_WM_UNIT_TEXT_FILL_TYP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"/>
  <p:tag name="KSO_WM_UNIT_TEXT_FILL_FORE_SCHEMECOLOR_INDEX" val="13"/>
  <p:tag name="KSO_WM_UNIT_TEXT_FILL_FORE_SCHEMECOLOR_INDEX_BRIGHTNESS" val="0"/>
  <p:tag name="KSO_WM_UNIT_TEXT_FILL_TYPE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"/>
  <p:tag name="KSO_WM_UNIT_TEXT_FILL_FORE_SCHEMECOLOR_INDEX" val="13"/>
  <p:tag name="KSO_WM_UNIT_TEXT_FILL_FORE_SCHEMECOLOR_INDEX_BRIGHTNESS" val="0"/>
  <p:tag name="KSO_WM_UNIT_TEXT_FILL_TYPE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"/>
  <p:tag name="KSO_WM_UNIT_TEXT_FILL_FORE_SCHEMECOLOR_INDEX" val="13"/>
  <p:tag name="KSO_WM_UNIT_TEXT_FILL_FORE_SCHEMECOLOR_INDEX_BRIGHTNESS" val="0"/>
  <p:tag name="KSO_WM_UNIT_TEXT_FILL_TYPE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7"/>
  <p:tag name="KSO_WM_UNIT_TEXT_FILL_FORE_SCHEMECOLOR_INDEX" val="13"/>
  <p:tag name="KSO_WM_UNIT_TEXT_FILL_FORE_SCHEMECOLOR_INDEX_BRIGHTNESS" val="0"/>
  <p:tag name="KSO_WM_UNIT_TEXT_FILL_TYPE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3"/>
  <p:tag name="KSO_WM_UNIT_PLACING_PICTURE_USER_VIEWPORT" val="{&quot;height&quot;:5985,&quot;width&quot;:8552}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6"/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7"/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8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7"/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9"/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7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5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8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9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5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8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3"/>
  <p:tag name="KSO_WM_BEAUTIFY_FLAG" val="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4"/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8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4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3"/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5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8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6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9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"/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2"/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3"/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0"/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2"/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3"/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7"/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8"/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"/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3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4"/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5"/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9"/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0"/>
  <p:tag name="KSO_WM_BEAUTIFY_FLAG" val="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6"/>
  <p:tag name="KSO_WM_BEAUTIFY_FLAG" val="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7"/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5"/>
  <p:tag name="KSO_WM_BEAUTIFY_FLAG" val="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6"/>
  <p:tag name="KSO_WM_BEAUTIFY_FLAG" val="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2"/>
  <p:tag name="KSO_WM_BEAUTIFY_FLAG" val="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3"/>
  <p:tag name="KSO_WM_BEAUTIFY_FLAG" val="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9"/>
  <p:tag name="KSO_WM_BEAUTIFY_FLAG" val="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0"/>
  <p:tag name="KSO_WM_BEAUTIFY_FLAG" val="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9"/>
  <p:tag name="KSO_WM_BEAUTIFY_FLAG" val="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1"/>
  <p:tag name="KSO_WM_BEAUTIFY_FLAG" val="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2"/>
  <p:tag name="KSO_WM_BEAUTIFY_FLAG" val="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6"/>
  <p:tag name="KSO_WM_BEAUTIFY_FLAG" val="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7"/>
  <p:tag name="KSO_WM_BEAUTIFY_FLAG" val="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1"/>
  <p:tag name="KSO_WM_BEAUTIFY_FLAG" val="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3"/>
  <p:tag name="KSO_WM_BEAUTIFY_FLAG" val="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4"/>
  <p:tag name="KSO_WM_BEAUTIFY_FLAG" val="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8"/>
  <p:tag name="KSO_WM_BEAUTIFY_FLAG" val="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9"/>
  <p:tag name="KSO_WM_BEAUTIFY_FLAG" val="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5"/>
  <p:tag name="KSO_WM_BEAUTIFY_FLAG" val="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6"/>
  <p:tag name="KSO_WM_BEAUTIFY_FLAG" val="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0"/>
  <p:tag name="KSO_WM_BEAUTIFY_FLAG" val="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2"/>
  <p:tag name="KSO_WM_BEAUTIFY_FLAG" val="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3"/>
  <p:tag name="KSO_WM_BEAUTIFY_FLAG" val="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7"/>
  <p:tag name="KSO_WM_BEAUTIFY_FLAG" val="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8"/>
  <p:tag name="KSO_WM_BEAUTIFY_FLAG" val="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"/>
  <p:tag name="KSO_WM_BEAUTIFY_FLAG" val="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3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4"/>
  <p:tag name="KSO_WM_BEAUTIFY_FLAG" val="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5"/>
  <p:tag name="KSO_WM_BEAUTIFY_FLAG" val="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9"/>
  <p:tag name="KSO_WM_BEAUTIFY_FLAG" val="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0"/>
  <p:tag name="KSO_WM_BEAUTIFY_FLAG" val="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6"/>
  <p:tag name="KSO_WM_BEAUTIFY_FLAG" val="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7"/>
  <p:tag name="KSO_WM_BEAUTIFY_FLAG" val="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3"/>
  <p:tag name="KSO_WM_BEAUTIFY_FLAG" val="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4"/>
  <p:tag name="KSO_WM_BEAUTIFY_FLAG" val="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8"/>
  <p:tag name="KSO_WM_BEAUTIFY_FLAG" val="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9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0"/>
  <p:tag name="KSO_WM_BEAUTIFY_FLAG" val="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"/>
  <p:tag name="KSO_WM_BEAUTIFY_FLAG" val="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5"/>
  <p:tag name="KSO_WM_BEAUTIFY_FLAG" val="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"/>
  <p:tag name="KSO_WM_BEAUTIFY_FLAG" val="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0"/>
  <p:tag name="KSO_WM_BEAUTIFY_FLAG" val="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2"/>
  <p:tag name="KSO_WM_BEAUTIFY_FLAG" val="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3"/>
  <p:tag name="KSO_WM_BEAUTIFY_FLAG" val="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7"/>
  <p:tag name="KSO_WM_BEAUTIFY_FLAG" val="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8"/>
  <p:tag name="KSO_WM_BEAUTIFY_FLAG" val="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6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7"/>
  <p:tag name="KSO_WM_BEAUTIFY_FLAG" val="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8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9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0"/>
  <p:tag name="KSO_WM_BEAUTIFY_FLAG" val="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524942;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4"/>
  <p:tag name="KSO_WM_BEAUTIFY_FLAG" val="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"/>
  <p:tag name="KSO_WM_UNIT_TEXT_FILL_FORE_SCHEMECOLOR_INDEX" val="13"/>
  <p:tag name="KSO_WM_UNIT_TEXT_FILL_FORE_SCHEMECOLOR_INDEX_BRIGHTNESS" val="0"/>
  <p:tag name="KSO_WM_UNIT_TEXT_FILL_TYPE" val="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"/>
  <p:tag name="KSO_WM_UNIT_TEXT_FILL_FORE_SCHEMECOLOR_INDEX" val="13"/>
  <p:tag name="KSO_WM_UNIT_TEXT_FILL_FORE_SCHEMECOLOR_INDEX_BRIGHTNESS" val="0"/>
  <p:tag name="KSO_WM_UNIT_TEXT_FILL_TYPE" val="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"/>
  <p:tag name="KSO_WM_BEAUTIFY_FLAG" val=""/>
  <p:tag name="KSO_WM_UNIT_TEXT_FILL_FORE_SCHEMECOLOR_INDEX" val="13"/>
  <p:tag name="KSO_WM_UNIT_TEXT_FILL_FORE_SCHEMECOLOR_INDEX_BRIGHTNESS" val="0"/>
  <p:tag name="KSO_WM_UNIT_TEXT_FILL_TYPE" val="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6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"/>
  <p:tag name="KSO_WM_UNIT_TEXT_FILL_FORE_SCHEMECOLOR_INDEX" val="13"/>
  <p:tag name="KSO_WM_UNIT_TEXT_FILL_FORE_SCHEMECOLOR_INDEX_BRIGHTNESS" val="0"/>
  <p:tag name="KSO_WM_UNIT_TEXT_FILL_TYPE" val="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7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8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9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"/>
  <p:tag name="KSO_WM_UNIT_TEXT_FILL_FORE_SCHEMECOLOR_INDEX" val="13"/>
  <p:tag name="KSO_WM_UNIT_TEXT_FILL_FORE_SCHEMECOLOR_INDEX_BRIGHTNESS" val="0"/>
  <p:tag name="KSO_WM_UNIT_TEXT_FILL_TYPE" val="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2"/>
  <p:tag name="KSO_WM_BEAUTIFY_FLAG" val="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5"/>
  <p:tag name="KSO_WM_BEAUTIFY_FLAG" val="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"/>
  <p:tag name="KSO_WM_UNIT_TEXT_FILL_FORE_SCHEMECOLOR_INDEX" val="13"/>
  <p:tag name="KSO_WM_UNIT_TEXT_FILL_FORE_SCHEMECOLOR_INDEX_BRIGHTNESS" val="0"/>
  <p:tag name="KSO_WM_UNIT_TEXT_FILL_TYPE" val="1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6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"/>
  <p:tag name="KSO_WM_UNIT_TEXT_FILL_FORE_SCHEMECOLOR_INDEX" val="13"/>
  <p:tag name="KSO_WM_UNIT_TEXT_FILL_FORE_SCHEMECOLOR_INDEX_BRIGHTNESS" val="0"/>
  <p:tag name="KSO_WM_UNIT_TEXT_FILL_TYPE" val="1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8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"/>
  <p:tag name="KSO_WM_BEAUTIFY_FLAG" val=""/>
  <p:tag name="KSO_WM_UNIT_TEXT_FILL_FORE_SCHEMECOLOR_INDEX" val="13"/>
  <p:tag name="KSO_WM_UNIT_TEXT_FILL_FORE_SCHEMECOLOR_INDEX_BRIGHTNESS" val="0"/>
  <p:tag name="KSO_WM_UNIT_TEXT_FILL_TYPE" val="1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7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3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4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5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0"/>
  <p:tag name="KSO_WM_BEAUTIFY_FLAG" val="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5"/>
  <p:tag name="KSO_WM_BEAUTIFY_FLAG" val="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654136;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3"/>
  <p:tag name="KSO_WM_BEAUTIFY_FLAG" val="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4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  <p:tag name="KSO_WM_UNIT_TYPE" val="i"/>
  <p:tag name="WM_BEAUTIFY_SHAPE_IDENTITY" val="{12ee80bc-9c2f-41ec-bccd-368d07617a61}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2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3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4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5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6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7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6"/>
  <p:tag name="KSO_WM_BEAUTIFY_FLAG" val="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524942;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9"/>
  <p:tag name="KSO_WM_BEAUTIFY_FLAG" val="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7"/>
  <p:tag name="KSO_WM_BEAUTIFY_FLAG" val="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"/>
  <p:tag name="KSO_WM_BEAUTIFY_FLAG" val="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"/>
  <p:tag name="KSO_WM_BEAUTIFY_FLAG" val="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"/>
  <p:tag name="KSO_WM_BEAUTIFY_FLAG" val="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"/>
  <p:tag name="KSO_WM_BEAUTIFY_FLAG" val="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numdgm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3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4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5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6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8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2"/>
  <p:tag name="KSO_WM_BEAUTIFY_FLAG" val="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2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9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1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2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3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4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5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6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7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8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5"/>
  <p:tag name="KSO_WM_BEAUTIFY_FLAG" val="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6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7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6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5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6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9"/>
  <p:tag name="KSO_WM_BEAUTIFY_FLAG" val="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0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3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4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5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6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7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8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1"/>
  <p:tag name="KSO_WM_BEAUTIFY_FLAG" val="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2"/>
  <p:tag name="KSO_WM_BEAUTIFY_FLAG" val="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7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8"/>
  <p:tag name="KSO_WM_BEAUTIFY_FLAG" val="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7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3"/>
  <p:tag name="KSO_WM_BEAUTIFY_FLAG" val="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4"/>
  <p:tag name="KSO_WM_BEAUTIFY_FLAG" val="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8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1"/>
  <p:tag name="KSO_WM_BEAUTIFY_FLAG" val="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2"/>
  <p:tag name="KSO_WM_BEAUTIFY_FLAG" val="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9"/>
  <p:tag name="KSO_WM_BEAUTIFY_FLAG" val="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0"/>
  <p:tag name="KSO_WM_BEAUTIFY_FLAG" val="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8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4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5"/>
  <p:tag name="KSO_WM_BEAUTIFY_FLAG" val="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9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2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3"/>
  <p:tag name="KSO_WM_BEAUTIFY_FLAG" val="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0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1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3"/>
  <p:tag name="KSO_WM_BEAUTIFY_FLAG" val="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4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5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4"/>
  <p:tag name="KSO_WM_BEAUTIFY_FLAG" val="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5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4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5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8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1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2"/>
  <p:tag name="KSO_WM_BEAUTIFY_FLAG" val="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3"/>
  <p:tag name="KSO_WM_BEAUTIFY_FLAG" val="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9"/>
  <p:tag name="KSO_WM_BEAUTIFY_FLAG" val="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0"/>
  <p:tag name="KSO_WM_BEAUTIFY_FLAG" val="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6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7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6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2"/>
  <p:tag name="KSO_WM_BEAUTIFY_FLAG" val="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3"/>
  <p:tag name="KSO_WM_BEAUTIFY_FLAG" val="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7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0"/>
  <p:tag name="KSO_WM_BEAUTIFY_FLAG" val="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1"/>
  <p:tag name="KSO_WM_BEAUTIFY_FLAG" val="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8"/>
  <p:tag name="KSO_WM_BEAUTIFY_FLAG" val="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9"/>
  <p:tag name="KSO_WM_BEAUTIFY_FLAG" val="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6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2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3"/>
  <p:tag name="KSO_WM_BEAUTIFY_FLAG" val="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7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0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1"/>
  <p:tag name="KSO_WM_BEAUTIFY_FLAG" val="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8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9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0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857</Words>
  <Application>Microsoft Office PowerPoint</Application>
  <PresentationFormat>宽屏</PresentationFormat>
  <Paragraphs>146</Paragraphs>
  <Slides>16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Times New Roman</vt:lpstr>
      <vt:lpstr>楷体</vt:lpstr>
      <vt:lpstr>汉仪超粗宋简</vt:lpstr>
      <vt:lpstr>微软雅黑</vt:lpstr>
      <vt:lpstr>Arial</vt:lpstr>
      <vt:lpstr>宋体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2023-04-08T08:17:50Z</dcterms:created>
  <dcterms:modified xsi:type="dcterms:W3CDTF">2023-04-08T08:17:56Z</dcterms:modified>
</cp:coreProperties>
</file>