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6" r:id="rId3"/>
    <p:sldId id="290" r:id="rId5"/>
    <p:sldId id="306" r:id="rId6"/>
    <p:sldId id="316" r:id="rId7"/>
    <p:sldId id="314" r:id="rId8"/>
    <p:sldId id="309" r:id="rId9"/>
    <p:sldId id="310" r:id="rId10"/>
    <p:sldId id="307" r:id="rId11"/>
    <p:sldId id="334" r:id="rId12"/>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30" userDrawn="1">
          <p15:clr>
            <a:srgbClr val="A4A3A4"/>
          </p15:clr>
        </p15:guide>
        <p15:guide id="3" orient="horz" pos="986" userDrawn="1">
          <p15:clr>
            <a:srgbClr val="A4A3A4"/>
          </p15:clr>
        </p15:guide>
        <p15:guide id="4" orient="horz" pos="3261" userDrawn="1">
          <p15:clr>
            <a:srgbClr val="A4A3A4"/>
          </p15:clr>
        </p15:guide>
        <p15:guide id="5" pos="73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C764"/>
    <a:srgbClr val="B3B3B3"/>
    <a:srgbClr val="010101"/>
    <a:srgbClr val="0E10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8" autoAdjust="0"/>
    <p:restoredTop sz="96424" autoAdjust="0"/>
  </p:normalViewPr>
  <p:slideViewPr>
    <p:cSldViewPr snapToGrid="0" showGuides="1">
      <p:cViewPr>
        <p:scale>
          <a:sx n="50" d="100"/>
          <a:sy n="50" d="100"/>
        </p:scale>
        <p:origin x="-516" y="-1746"/>
      </p:cViewPr>
      <p:guideLst>
        <p:guide orient="horz" pos="2136"/>
        <p:guide pos="3830"/>
        <p:guide orient="horz" pos="986"/>
        <p:guide orient="horz" pos="3261"/>
        <p:guide pos="733"/>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58.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DEBBFB-84DD-400F-8AB0-8E00E4F1A71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24C13-F4D3-428D-B6B4-BD00FF1E65C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424C13-F4D3-428D-B6B4-BD00FF1E65C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3"/>
            <a:ext cx="2743200" cy="365125"/>
          </a:xfrm>
        </p:spPr>
        <p:txBody>
          <a:bodyPr/>
          <a:lstStyle>
            <a:lvl1pPr>
              <a:defRPr/>
            </a:lvl1pPr>
          </a:lstStyle>
          <a:p>
            <a:fld id="{A2B3F2F7-D8C9-4E43-8D7C-873B3821DA85}" type="datetime1">
              <a:rPr lang="zh-CN" altLang="en-US"/>
            </a:fld>
            <a:endParaRPr lang="zh-CN" altLang="en-US" sz="1865">
              <a:solidFill>
                <a:schemeClr val="tx1"/>
              </a:solidFill>
            </a:endParaRPr>
          </a:p>
        </p:txBody>
      </p:sp>
      <p:sp>
        <p:nvSpPr>
          <p:cNvPr id="4" name="页脚占位符 3"/>
          <p:cNvSpPr>
            <a:spLocks noGrp="1"/>
          </p:cNvSpPr>
          <p:nvPr>
            <p:ph type="ftr" sz="quarter" idx="11"/>
          </p:nvPr>
        </p:nvSpPr>
        <p:spPr>
          <a:xfrm>
            <a:off x="4038600" y="6356353"/>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3"/>
            <a:ext cx="2743200" cy="365125"/>
          </a:xfrm>
        </p:spPr>
        <p:txBody>
          <a:bodyPr/>
          <a:lstStyle>
            <a:lvl1pPr>
              <a:defRPr/>
            </a:lvl1pPr>
          </a:lstStyle>
          <a:p>
            <a:fld id="{BE49A5DF-8B1F-43DD-BA44-60E67D5F9AA0}" type="slidenum">
              <a:rPr lang="zh-CN" altLang="en-US"/>
            </a:fld>
            <a:endParaRPr lang="zh-CN" altLang="en-US" sz="1865">
              <a:solidFill>
                <a:schemeClr val="tx1"/>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3" Type="http://schemas.openxmlformats.org/officeDocument/2006/relationships/slideLayout" Target="../slideLayouts/slideLayout12.xml"/><Relationship Id="rId42" Type="http://schemas.openxmlformats.org/officeDocument/2006/relationships/image" Target="../media/image6.jpeg"/><Relationship Id="rId41" Type="http://schemas.openxmlformats.org/officeDocument/2006/relationships/image" Target="../media/image5.jpeg"/><Relationship Id="rId40" Type="http://schemas.openxmlformats.org/officeDocument/2006/relationships/image" Target="../media/image4.jpeg"/><Relationship Id="rId4" Type="http://schemas.openxmlformats.org/officeDocument/2006/relationships/tags" Target="../tags/tag12.xml"/><Relationship Id="rId39" Type="http://schemas.openxmlformats.org/officeDocument/2006/relationships/tags" Target="../tags/tag47.xml"/><Relationship Id="rId38" Type="http://schemas.openxmlformats.org/officeDocument/2006/relationships/tags" Target="../tags/tag46.xml"/><Relationship Id="rId37" Type="http://schemas.openxmlformats.org/officeDocument/2006/relationships/tags" Target="../tags/tag45.xml"/><Relationship Id="rId36" Type="http://schemas.openxmlformats.org/officeDocument/2006/relationships/tags" Target="../tags/tag44.xml"/><Relationship Id="rId35" Type="http://schemas.openxmlformats.org/officeDocument/2006/relationships/tags" Target="../tags/tag43.xml"/><Relationship Id="rId34" Type="http://schemas.openxmlformats.org/officeDocument/2006/relationships/tags" Target="../tags/tag42.xml"/><Relationship Id="rId33" Type="http://schemas.openxmlformats.org/officeDocument/2006/relationships/tags" Target="../tags/tag41.xml"/><Relationship Id="rId32" Type="http://schemas.openxmlformats.org/officeDocument/2006/relationships/tags" Target="../tags/tag40.xml"/><Relationship Id="rId31" Type="http://schemas.openxmlformats.org/officeDocument/2006/relationships/tags" Target="../tags/tag39.xml"/><Relationship Id="rId30" Type="http://schemas.openxmlformats.org/officeDocument/2006/relationships/tags" Target="../tags/tag38.xml"/><Relationship Id="rId3" Type="http://schemas.openxmlformats.org/officeDocument/2006/relationships/tags" Target="../tags/tag11.xml"/><Relationship Id="rId29" Type="http://schemas.openxmlformats.org/officeDocument/2006/relationships/tags" Target="../tags/tag37.xml"/><Relationship Id="rId28" Type="http://schemas.openxmlformats.org/officeDocument/2006/relationships/tags" Target="../tags/tag36.xml"/><Relationship Id="rId27" Type="http://schemas.openxmlformats.org/officeDocument/2006/relationships/tags" Target="../tags/tag35.xml"/><Relationship Id="rId26" Type="http://schemas.openxmlformats.org/officeDocument/2006/relationships/tags" Target="../tags/tag34.xml"/><Relationship Id="rId25" Type="http://schemas.openxmlformats.org/officeDocument/2006/relationships/tags" Target="../tags/tag33.xml"/><Relationship Id="rId24" Type="http://schemas.openxmlformats.org/officeDocument/2006/relationships/tags" Target="../tags/tag32.xml"/><Relationship Id="rId23" Type="http://schemas.openxmlformats.org/officeDocument/2006/relationships/tags" Target="../tags/tag31.xml"/><Relationship Id="rId22" Type="http://schemas.openxmlformats.org/officeDocument/2006/relationships/tags" Target="../tags/tag30.xml"/><Relationship Id="rId21" Type="http://schemas.openxmlformats.org/officeDocument/2006/relationships/tags" Target="../tags/tag29.xml"/><Relationship Id="rId20" Type="http://schemas.openxmlformats.org/officeDocument/2006/relationships/tags" Target="../tags/tag28.xml"/><Relationship Id="rId2" Type="http://schemas.openxmlformats.org/officeDocument/2006/relationships/tags" Target="../tags/tag10.xml"/><Relationship Id="rId19" Type="http://schemas.openxmlformats.org/officeDocument/2006/relationships/tags" Target="../tags/tag27.xml"/><Relationship Id="rId18" Type="http://schemas.openxmlformats.org/officeDocument/2006/relationships/tags" Target="../tags/tag26.xml"/><Relationship Id="rId17" Type="http://schemas.openxmlformats.org/officeDocument/2006/relationships/tags" Target="../tags/tag25.xml"/><Relationship Id="rId16" Type="http://schemas.openxmlformats.org/officeDocument/2006/relationships/tags" Target="../tags/tag24.xml"/><Relationship Id="rId15" Type="http://schemas.openxmlformats.org/officeDocument/2006/relationships/tags" Target="../tags/tag23.xml"/><Relationship Id="rId14" Type="http://schemas.openxmlformats.org/officeDocument/2006/relationships/tags" Target="../tags/tag22.xml"/><Relationship Id="rId13" Type="http://schemas.openxmlformats.org/officeDocument/2006/relationships/tags" Target="../tags/tag21.xml"/><Relationship Id="rId12" Type="http://schemas.openxmlformats.org/officeDocument/2006/relationships/tags" Target="../tags/tag20.xml"/><Relationship Id="rId11" Type="http://schemas.openxmlformats.org/officeDocument/2006/relationships/tags" Target="../tags/tag19.xml"/><Relationship Id="rId10" Type="http://schemas.openxmlformats.org/officeDocument/2006/relationships/tags" Target="../tags/tag18.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9" Type="http://schemas.openxmlformats.org/officeDocument/2006/relationships/image" Target="../media/image10.jpeg"/><Relationship Id="rId8" Type="http://schemas.openxmlformats.org/officeDocument/2006/relationships/image" Target="../media/image9.jpeg"/><Relationship Id="rId7" Type="http://schemas.openxmlformats.org/officeDocument/2006/relationships/tags" Target="../tags/tag52.xml"/><Relationship Id="rId6" Type="http://schemas.openxmlformats.org/officeDocument/2006/relationships/image" Target="../media/image8.jpeg"/><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image" Target="../media/image7.jpeg"/><Relationship Id="rId2" Type="http://schemas.openxmlformats.org/officeDocument/2006/relationships/tags" Target="../tags/tag49.xml"/><Relationship Id="rId10" Type="http://schemas.openxmlformats.org/officeDocument/2006/relationships/slideLayout" Target="../slideLayouts/slideLayout12.xml"/><Relationship Id="rId1" Type="http://schemas.openxmlformats.org/officeDocument/2006/relationships/tags" Target="../tags/tag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1" cstate="print">
            <a:lum bright="70000" contrast="-70000"/>
          </a:blip>
          <a:stretch>
            <a:fillRect/>
          </a:stretch>
        </p:blipFill>
        <p:spPr>
          <a:xfrm>
            <a:off x="-11538" y="-28438"/>
            <a:ext cx="12192037" cy="3769360"/>
          </a:xfrm>
          <a:prstGeom prst="rect">
            <a:avLst/>
          </a:prstGeom>
        </p:spPr>
      </p:pic>
      <p:sp>
        <p:nvSpPr>
          <p:cNvPr id="31" name="矩形 7"/>
          <p:cNvSpPr>
            <a:spLocks noChangeArrowheads="1"/>
          </p:cNvSpPr>
          <p:nvPr/>
        </p:nvSpPr>
        <p:spPr bwMode="auto">
          <a:xfrm>
            <a:off x="0" y="6445251"/>
            <a:ext cx="12192000" cy="419100"/>
          </a:xfrm>
          <a:prstGeom prst="rect">
            <a:avLst/>
          </a:prstGeom>
          <a:solidFill>
            <a:schemeClr val="accent4"/>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2" name="矩形 8"/>
          <p:cNvSpPr>
            <a:spLocks noChangeArrowheads="1"/>
          </p:cNvSpPr>
          <p:nvPr/>
        </p:nvSpPr>
        <p:spPr bwMode="auto">
          <a:xfrm>
            <a:off x="-10160" y="6445251"/>
            <a:ext cx="1062039" cy="419100"/>
          </a:xfrm>
          <a:prstGeom prst="rect">
            <a:avLst/>
          </a:prstGeom>
          <a:solidFill>
            <a:srgbClr val="131426"/>
          </a:solid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4" name="椭圆 8"/>
          <p:cNvSpPr>
            <a:spLocks noChangeArrowheads="1"/>
          </p:cNvSpPr>
          <p:nvPr/>
        </p:nvSpPr>
        <p:spPr bwMode="auto">
          <a:xfrm>
            <a:off x="11550649" y="6496052"/>
            <a:ext cx="298451" cy="300039"/>
          </a:xfrm>
          <a:prstGeom prst="ellipse">
            <a:avLst/>
          </a:prstGeom>
          <a:solidFill>
            <a:srgbClr val="FCF8ED"/>
          </a:solid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5" name="右箭头 9"/>
          <p:cNvSpPr>
            <a:spLocks noChangeArrowheads="1"/>
          </p:cNvSpPr>
          <p:nvPr/>
        </p:nvSpPr>
        <p:spPr bwMode="auto">
          <a:xfrm>
            <a:off x="11639553" y="6556378"/>
            <a:ext cx="144463" cy="168275"/>
          </a:xfrm>
          <a:prstGeom prst="rightArrow">
            <a:avLst>
              <a:gd name="adj1" fmla="val 50000"/>
              <a:gd name="adj2" fmla="val 50000"/>
            </a:avLst>
          </a:prstGeom>
          <a:solidFill>
            <a:srgbClr val="222A35"/>
          </a:solid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7" name="椭圆 11"/>
          <p:cNvSpPr>
            <a:spLocks noChangeArrowheads="1"/>
          </p:cNvSpPr>
          <p:nvPr/>
        </p:nvSpPr>
        <p:spPr bwMode="auto">
          <a:xfrm>
            <a:off x="5005072" y="823578"/>
            <a:ext cx="1852613" cy="1852613"/>
          </a:xfrm>
          <a:prstGeom prst="ellipse">
            <a:avLst/>
          </a:prstGeom>
          <a:solidFill>
            <a:schemeClr val="accent2"/>
          </a:solidFill>
          <a:ln>
            <a:noFill/>
          </a:ln>
        </p:spPr>
        <p:txBody>
          <a:bodyPr lIns="91440" tIns="45720" rIns="91440" bIns="45720" anchor="ctr"/>
          <a:lstStyle/>
          <a:p>
            <a:pPr algn="ctr"/>
            <a:endPar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84" name="文本框 22"/>
          <p:cNvSpPr>
            <a:spLocks noChangeArrowheads="1"/>
          </p:cNvSpPr>
          <p:nvPr/>
        </p:nvSpPr>
        <p:spPr bwMode="auto">
          <a:xfrm>
            <a:off x="2642870" y="2880360"/>
            <a:ext cx="6887210" cy="91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dist"/>
            <a:r>
              <a:rPr lang="zh-CN" altLang="en-US" sz="5335" b="1" dirty="0" smtClean="0">
                <a:latin typeface="微软雅黑" panose="020B0503020204020204" pitchFamily="34" charset="-122"/>
                <a:ea typeface="微软雅黑" panose="020B0503020204020204" pitchFamily="34" charset="-122"/>
              </a:rPr>
              <a:t>K4往复式给料机</a:t>
            </a:r>
            <a:endParaRPr lang="zh-CN" altLang="en-US" sz="5335" b="1" dirty="0" smtClean="0">
              <a:latin typeface="微软雅黑" panose="020B0503020204020204" pitchFamily="34" charset="-122"/>
              <a:ea typeface="微软雅黑" panose="020B0503020204020204" pitchFamily="34" charset="-122"/>
            </a:endParaRPr>
          </a:p>
        </p:txBody>
      </p:sp>
      <p:sp>
        <p:nvSpPr>
          <p:cNvPr id="13" name="TextBox 7"/>
          <p:cNvSpPr>
            <a:spLocks noChangeArrowheads="1"/>
          </p:cNvSpPr>
          <p:nvPr/>
        </p:nvSpPr>
        <p:spPr bwMode="auto">
          <a:xfrm>
            <a:off x="3971290" y="4486910"/>
            <a:ext cx="1033780" cy="22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p>
            <a:pPr algn="ctr">
              <a:defRPr/>
            </a:pPr>
            <a:r>
              <a:rPr 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Kuangan001</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8699316" y="6451024"/>
            <a:ext cx="458433" cy="413329"/>
            <a:chOff x="4634991" y="2138335"/>
            <a:chExt cx="428348" cy="386204"/>
          </a:xfrm>
        </p:grpSpPr>
        <p:sp>
          <p:nvSpPr>
            <p:cNvPr id="15"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16"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17" name="组合 16"/>
          <p:cNvGrpSpPr/>
          <p:nvPr/>
        </p:nvGrpSpPr>
        <p:grpSpPr>
          <a:xfrm>
            <a:off x="9178301" y="6451024"/>
            <a:ext cx="458433" cy="413329"/>
            <a:chOff x="5076056" y="2138335"/>
            <a:chExt cx="428348" cy="386204"/>
          </a:xfrm>
        </p:grpSpPr>
        <p:sp>
          <p:nvSpPr>
            <p:cNvPr id="18"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19"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20" name="组合 19"/>
          <p:cNvGrpSpPr/>
          <p:nvPr/>
        </p:nvGrpSpPr>
        <p:grpSpPr>
          <a:xfrm>
            <a:off x="9657286" y="6451024"/>
            <a:ext cx="458433" cy="413329"/>
            <a:chOff x="5557128" y="2138335"/>
            <a:chExt cx="428348" cy="386204"/>
          </a:xfrm>
        </p:grpSpPr>
        <p:sp>
          <p:nvSpPr>
            <p:cNvPr id="21"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22"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23" name="组合 22"/>
          <p:cNvGrpSpPr/>
          <p:nvPr/>
        </p:nvGrpSpPr>
        <p:grpSpPr>
          <a:xfrm>
            <a:off x="10136272" y="6451024"/>
            <a:ext cx="458433" cy="413329"/>
            <a:chOff x="6068610" y="2138335"/>
            <a:chExt cx="428348" cy="386204"/>
          </a:xfrm>
        </p:grpSpPr>
        <p:sp>
          <p:nvSpPr>
            <p:cNvPr id="24"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25"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26" name="组合 25"/>
          <p:cNvGrpSpPr/>
          <p:nvPr/>
        </p:nvGrpSpPr>
        <p:grpSpPr>
          <a:xfrm>
            <a:off x="10615256" y="6451024"/>
            <a:ext cx="458433" cy="413329"/>
            <a:chOff x="6623914" y="2138335"/>
            <a:chExt cx="428348" cy="386204"/>
          </a:xfrm>
        </p:grpSpPr>
        <p:sp>
          <p:nvSpPr>
            <p:cNvPr id="27"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28"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
        <p:nvSpPr>
          <p:cNvPr id="35" name="Freeform 10"/>
          <p:cNvSpPr>
            <a:spLocks noEditPoints="1"/>
          </p:cNvSpPr>
          <p:nvPr/>
        </p:nvSpPr>
        <p:spPr bwMode="auto">
          <a:xfrm>
            <a:off x="3295264" y="4390673"/>
            <a:ext cx="414501" cy="41640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5">
              <a:lumMod val="10000"/>
            </a:schemeClr>
          </a:solidFill>
          <a:ln>
            <a:noFill/>
          </a:ln>
        </p:spPr>
        <p:txBody>
          <a:bodyPr vert="horz" wrap="square" lIns="91416" tIns="45708" rIns="91416" bIns="45708" numCol="1" anchor="t" anchorCtr="0" compatLnSpc="1"/>
          <a:lstStyle/>
          <a:p>
            <a:endParaRPr lang="zh-CN" altLang="en-US" sz="2400">
              <a:latin typeface="微软雅黑" panose="020B0503020204020204" pitchFamily="34" charset="-122"/>
              <a:ea typeface="微软雅黑" panose="020B0503020204020204" pitchFamily="34" charset="-122"/>
            </a:endParaRPr>
          </a:p>
        </p:txBody>
      </p:sp>
      <p:pic>
        <p:nvPicPr>
          <p:cNvPr id="2" name="图片 1" descr="矿安logo"/>
          <p:cNvPicPr>
            <a:picLocks noChangeAspect="1"/>
          </p:cNvPicPr>
          <p:nvPr/>
        </p:nvPicPr>
        <p:blipFill>
          <a:blip r:embed="rId2"/>
          <a:stretch>
            <a:fillRect/>
          </a:stretch>
        </p:blipFill>
        <p:spPr>
          <a:xfrm>
            <a:off x="5286375" y="1040130"/>
            <a:ext cx="1290320" cy="14192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Click="0" advTm="10000">
        <p:checker/>
      </p:transition>
    </mc:Choice>
    <mc:Fallback>
      <p:transition spd="slow" advClick="0" advTm="10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strips(downLeft)">
                                      <p:cBhvr>
                                        <p:cTn id="7" dur="500"/>
                                        <p:tgtEl>
                                          <p:spTgt spid="3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077"/>
                                        </p:tgtEl>
                                        <p:attrNameLst>
                                          <p:attrName>style.visibility</p:attrName>
                                        </p:attrNameLst>
                                      </p:cBhvr>
                                      <p:to>
                                        <p:strVal val="visible"/>
                                      </p:to>
                                    </p:set>
                                    <p:animEffect>
                                      <p:cBhvr>
                                        <p:cTn id="11" dur="750"/>
                                        <p:tgtEl>
                                          <p:spTgt spid="3077"/>
                                        </p:tgtEl>
                                      </p:cBhvr>
                                    </p:animEffect>
                                    <p:anim calcmode="lin" valueType="num">
                                      <p:cBhvr>
                                        <p:cTn id="12" dur="750" fill="hold"/>
                                        <p:tgtEl>
                                          <p:spTgt spid="3077"/>
                                        </p:tgtEl>
                                        <p:attrNameLst>
                                          <p:attrName>ppt_w</p:attrName>
                                        </p:attrNameLst>
                                      </p:cBhvr>
                                      <p:tavLst>
                                        <p:tav tm="0" fmla="#ppt_w*sin(2.5*pi*$)">
                                          <p:val>
                                            <p:fltVal val="0"/>
                                          </p:val>
                                        </p:tav>
                                        <p:tav tm="100000">
                                          <p:val>
                                            <p:fltVal val="1"/>
                                          </p:val>
                                        </p:tav>
                                      </p:tavLst>
                                    </p:anim>
                                    <p:anim calcmode="lin" valueType="num">
                                      <p:cBhvr>
                                        <p:cTn id="13" dur="750" fill="hold"/>
                                        <p:tgtEl>
                                          <p:spTgt spid="307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3084"/>
                                        </p:tgtEl>
                                        <p:attrNameLst>
                                          <p:attrName>style.visibility</p:attrName>
                                        </p:attrNameLst>
                                      </p:cBhvr>
                                      <p:to>
                                        <p:strVal val="visible"/>
                                      </p:to>
                                    </p:set>
                                    <p:anim calcmode="lin" valueType="num">
                                      <p:cBhvr>
                                        <p:cTn id="17" dur="500" fill="hold"/>
                                        <p:tgtEl>
                                          <p:spTgt spid="3084"/>
                                        </p:tgtEl>
                                        <p:attrNameLst>
                                          <p:attrName>ppt_x</p:attrName>
                                        </p:attrNameLst>
                                      </p:cBhvr>
                                      <p:tavLst>
                                        <p:tav tm="0">
                                          <p:val>
                                            <p:strVal val="1+#ppt_w/2"/>
                                          </p:val>
                                        </p:tav>
                                        <p:tav tm="100000">
                                          <p:val>
                                            <p:strVal val="#ppt_x"/>
                                          </p:val>
                                        </p:tav>
                                      </p:tavLst>
                                    </p:anim>
                                    <p:anim calcmode="lin" valueType="num">
                                      <p:cBhvr>
                                        <p:cTn id="18" dur="500" fill="hold"/>
                                        <p:tgtEl>
                                          <p:spTgt spid="3084"/>
                                        </p:tgtEl>
                                        <p:attrNameLst>
                                          <p:attrName>ppt_y</p:attrName>
                                        </p:attrNameLst>
                                      </p:cBhvr>
                                      <p:tavLst>
                                        <p:tav tm="0">
                                          <p:val>
                                            <p:strVal val="#ppt_y"/>
                                          </p:val>
                                        </p:tav>
                                        <p:tav tm="100000">
                                          <p:val>
                                            <p:strVal val="#ppt_y"/>
                                          </p:val>
                                        </p:tav>
                                      </p:tavLst>
                                    </p:anim>
                                  </p:childTnLst>
                                </p:cTn>
                              </p:par>
                            </p:childTnLst>
                          </p:cTn>
                        </p:par>
                        <p:par>
                          <p:cTn id="19" fill="hold">
                            <p:stCondLst>
                              <p:cond delay="2099"/>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Scale>
                                      <p:cBhvr>
                                        <p:cTn id="2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3"/>
                                        </p:tgtEl>
                                        <p:attrNameLst>
                                          <p:attrName>ppt_x</p:attrName>
                                          <p:attrName>ppt_y</p:attrName>
                                        </p:attrNameLst>
                                      </p:cBhvr>
                                    </p:animMotion>
                                    <p:animEffect transition="in" filter="fade">
                                      <p:cBhvr>
                                        <p:cTn id="24" dur="1000"/>
                                        <p:tgtEl>
                                          <p:spTgt spid="13"/>
                                        </p:tgtEl>
                                      </p:cBhvr>
                                    </p:animEffect>
                                  </p:childTnLst>
                                </p:cTn>
                              </p:par>
                            </p:childTnLst>
                          </p:cTn>
                        </p:par>
                        <p:par>
                          <p:cTn id="25" fill="hold">
                            <p:stCondLst>
                              <p:cond delay="4000"/>
                            </p:stCondLst>
                            <p:childTnLst>
                              <p:par>
                                <p:cTn id="26" presetID="2" presetClass="entr" presetSubtype="6"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1+#ppt_h/2"/>
                                          </p:val>
                                        </p:tav>
                                        <p:tav tm="100000">
                                          <p:val>
                                            <p:strVal val="#ppt_y"/>
                                          </p:val>
                                        </p:tav>
                                      </p:tavLst>
                                    </p:anim>
                                  </p:childTnLst>
                                </p:cTn>
                              </p:par>
                            </p:childTnLst>
                          </p:cTn>
                        </p:par>
                        <p:par>
                          <p:cTn id="30" fill="hold">
                            <p:stCondLst>
                              <p:cond delay="4500"/>
                            </p:stCondLst>
                            <p:childTnLst>
                              <p:par>
                                <p:cTn id="31" presetID="2" presetClass="entr" presetSubtype="2"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1+#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4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60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80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bldLvl="0" animBg="1" autoUpdateAnimBg="0"/>
      <p:bldP spid="3084" grpId="0" bldLvl="0" autoUpdateAnimBg="0"/>
      <p:bldP spid="13" grpId="0"/>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76"/>
          <p:cNvSpPr txBox="1"/>
          <p:nvPr/>
        </p:nvSpPr>
        <p:spPr>
          <a:xfrm>
            <a:off x="1366529" y="714514"/>
            <a:ext cx="3421386" cy="707886"/>
          </a:xfrm>
          <a:prstGeom prst="rect">
            <a:avLst/>
          </a:prstGeom>
          <a:noFill/>
        </p:spPr>
        <p:txBody>
          <a:bodyPr wrap="none" rtlCol="0">
            <a:spAutoFit/>
          </a:bodyPr>
          <a:lstStyle/>
          <a:p>
            <a:r>
              <a:rPr lang="zh-CN" altLang="en-US" sz="4000" dirty="0">
                <a:solidFill>
                  <a:schemeClr val="tx1">
                    <a:lumMod val="85000"/>
                    <a:lumOff val="15000"/>
                  </a:schemeClr>
                </a:solidFill>
                <a:latin typeface="微软雅黑" panose="020B0503020204020204" pitchFamily="34" charset="-122"/>
                <a:ea typeface="微软雅黑" panose="020B0503020204020204" pitchFamily="34" charset="-122"/>
              </a:rPr>
              <a:t>目录</a:t>
            </a:r>
            <a:r>
              <a:rPr lang="zh-CN" altLang="en-US" sz="4000" dirty="0" smtClean="0">
                <a:solidFill>
                  <a:schemeClr val="tx1">
                    <a:lumMod val="85000"/>
                    <a:lumOff val="15000"/>
                  </a:schemeClr>
                </a:solidFill>
                <a:latin typeface="微软雅黑" panose="020B0503020204020204" pitchFamily="34" charset="-122"/>
                <a:ea typeface="微软雅黑" panose="020B0503020204020204" pitchFamily="34" charset="-122"/>
              </a:rPr>
              <a:t>页</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800" i="1" dirty="0">
                <a:solidFill>
                  <a:schemeClr val="tx1">
                    <a:lumMod val="85000"/>
                    <a:lumOff val="15000"/>
                  </a:schemeClr>
                </a:solidFill>
                <a:latin typeface="微软雅黑" panose="020B0503020204020204" pitchFamily="34" charset="-122"/>
                <a:ea typeface="微软雅黑" panose="020B0503020204020204" pitchFamily="34" charset="-122"/>
              </a:rPr>
              <a:t>Contents</a:t>
            </a:r>
            <a:endParaRPr lang="zh-CN" altLang="en-US" sz="2800" i="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2" name="平行四边形 81"/>
          <p:cNvSpPr/>
          <p:nvPr>
            <p:custDataLst>
              <p:tags r:id="rId1"/>
            </p:custDataLst>
          </p:nvPr>
        </p:nvSpPr>
        <p:spPr>
          <a:xfrm>
            <a:off x="1477057" y="2358232"/>
            <a:ext cx="1091728" cy="604156"/>
          </a:xfrm>
          <a:prstGeom prst="parallelogram">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solidFill>
                  <a:schemeClr val="tx1">
                    <a:lumMod val="75000"/>
                    <a:lumOff val="25000"/>
                  </a:schemeClr>
                </a:solidFill>
                <a:latin typeface="锐字巅峰粗黑简1.0" panose="02000500000000000000" pitchFamily="2" charset="-122"/>
                <a:ea typeface="锐字巅峰粗黑简1.0" panose="02000500000000000000" pitchFamily="2" charset="-122"/>
              </a:rPr>
              <a:t>01</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3" name="文本框 82"/>
          <p:cNvSpPr txBox="1"/>
          <p:nvPr>
            <p:custDataLst>
              <p:tags r:id="rId2"/>
            </p:custDataLst>
          </p:nvPr>
        </p:nvSpPr>
        <p:spPr>
          <a:xfrm>
            <a:off x="2834542" y="2418723"/>
            <a:ext cx="3461385" cy="521970"/>
          </a:xfrm>
          <a:prstGeom prst="rect">
            <a:avLst/>
          </a:prstGeom>
          <a:noFill/>
        </p:spPr>
        <p:txBody>
          <a:bodyPr wrap="none" rtlCol="0">
            <a:spAutoFit/>
          </a:bodyPr>
          <a:lstStyle/>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rPr>
              <a:t>K4往复式给料机概述</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平行四边形 83"/>
          <p:cNvSpPr/>
          <p:nvPr>
            <p:custDataLst>
              <p:tags r:id="rId3"/>
            </p:custDataLst>
          </p:nvPr>
        </p:nvSpPr>
        <p:spPr>
          <a:xfrm>
            <a:off x="1477057" y="3294268"/>
            <a:ext cx="1091728" cy="604156"/>
          </a:xfrm>
          <a:prstGeom prst="parallelogram">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solidFill>
                  <a:schemeClr val="tx1">
                    <a:lumMod val="75000"/>
                    <a:lumOff val="25000"/>
                  </a:schemeClr>
                </a:solidFill>
                <a:latin typeface="锐字巅峰粗黑简1.0" panose="02000500000000000000" pitchFamily="2" charset="-122"/>
                <a:ea typeface="锐字巅峰粗黑简1.0" panose="02000500000000000000" pitchFamily="2" charset="-122"/>
              </a:rPr>
              <a:t>02</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5" name="文本框 84"/>
          <p:cNvSpPr txBox="1"/>
          <p:nvPr>
            <p:custDataLst>
              <p:tags r:id="rId4"/>
            </p:custDataLst>
          </p:nvPr>
        </p:nvSpPr>
        <p:spPr>
          <a:xfrm>
            <a:off x="2834542" y="3354759"/>
            <a:ext cx="4172585" cy="521970"/>
          </a:xfrm>
          <a:prstGeom prst="rect">
            <a:avLst/>
          </a:prstGeom>
          <a:noFill/>
        </p:spPr>
        <p:txBody>
          <a:bodyPr wrap="none" rtlCol="0">
            <a:spAutoFit/>
          </a:bodyPr>
          <a:lstStyle/>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rPr>
              <a:t>K4往复式给料机工作原理</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平行四边形 85"/>
          <p:cNvSpPr/>
          <p:nvPr>
            <p:custDataLst>
              <p:tags r:id="rId5"/>
            </p:custDataLst>
          </p:nvPr>
        </p:nvSpPr>
        <p:spPr>
          <a:xfrm>
            <a:off x="1477057" y="4230304"/>
            <a:ext cx="1091728" cy="604156"/>
          </a:xfrm>
          <a:prstGeom prst="parallelogram">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solidFill>
                  <a:schemeClr val="tx1">
                    <a:lumMod val="75000"/>
                    <a:lumOff val="25000"/>
                  </a:schemeClr>
                </a:solidFill>
                <a:latin typeface="锐字巅峰粗黑简1.0" panose="02000500000000000000" pitchFamily="2" charset="-122"/>
                <a:ea typeface="锐字巅峰粗黑简1.0" panose="02000500000000000000" pitchFamily="2" charset="-122"/>
              </a:rPr>
              <a:t>03</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7" name="文本框 86"/>
          <p:cNvSpPr txBox="1"/>
          <p:nvPr>
            <p:custDataLst>
              <p:tags r:id="rId6"/>
            </p:custDataLst>
          </p:nvPr>
        </p:nvSpPr>
        <p:spPr>
          <a:xfrm>
            <a:off x="2834542" y="4290795"/>
            <a:ext cx="4528185" cy="521970"/>
          </a:xfrm>
          <a:prstGeom prst="rect">
            <a:avLst/>
          </a:prstGeom>
          <a:noFill/>
        </p:spPr>
        <p:txBody>
          <a:bodyPr wrap="none" rtlCol="0">
            <a:spAutoFit/>
          </a:body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K4往复式给料机检修与维护</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平行四边形 87"/>
          <p:cNvSpPr/>
          <p:nvPr>
            <p:custDataLst>
              <p:tags r:id="rId7"/>
            </p:custDataLst>
          </p:nvPr>
        </p:nvSpPr>
        <p:spPr>
          <a:xfrm>
            <a:off x="1477057" y="5166340"/>
            <a:ext cx="1091728" cy="604156"/>
          </a:xfrm>
          <a:prstGeom prst="parallelogram">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solidFill>
                  <a:schemeClr val="tx1">
                    <a:lumMod val="75000"/>
                    <a:lumOff val="25000"/>
                  </a:schemeClr>
                </a:solidFill>
                <a:latin typeface="锐字巅峰粗黑简1.0" panose="02000500000000000000" pitchFamily="2" charset="-122"/>
                <a:ea typeface="锐字巅峰粗黑简1.0" panose="02000500000000000000" pitchFamily="2" charset="-122"/>
              </a:rPr>
              <a:t>04</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9" name="文本框 88"/>
          <p:cNvSpPr txBox="1"/>
          <p:nvPr>
            <p:custDataLst>
              <p:tags r:id="rId8"/>
            </p:custDataLst>
          </p:nvPr>
        </p:nvSpPr>
        <p:spPr>
          <a:xfrm>
            <a:off x="2834542" y="5226831"/>
            <a:ext cx="4172585" cy="521970"/>
          </a:xfrm>
          <a:prstGeom prst="rect">
            <a:avLst/>
          </a:prstGeom>
          <a:noFill/>
        </p:spPr>
        <p:txBody>
          <a:bodyPr wrap="none" rtlCol="0">
            <a:spAutoFit/>
          </a:body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K4往复式给料机订货须知</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81" name="图片 80"/>
          <p:cNvPicPr>
            <a:picLocks noChangeAspect="1"/>
          </p:cNvPicPr>
          <p:nvPr/>
        </p:nvPicPr>
        <p:blipFill>
          <a:blip r:embed="rId9" cstate="screen"/>
          <a:stretch>
            <a:fillRect/>
          </a:stretch>
        </p:blipFill>
        <p:spPr>
          <a:xfrm>
            <a:off x="6463289" y="-448267"/>
            <a:ext cx="7043929" cy="6826587"/>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500" fill="hold"/>
                                        <p:tgtEl>
                                          <p:spTgt spid="77"/>
                                        </p:tgtEl>
                                        <p:attrNameLst>
                                          <p:attrName>ppt_x</p:attrName>
                                        </p:attrNameLst>
                                      </p:cBhvr>
                                      <p:tavLst>
                                        <p:tav tm="0">
                                          <p:val>
                                            <p:strVal val="#ppt_x"/>
                                          </p:val>
                                        </p:tav>
                                        <p:tav tm="100000">
                                          <p:val>
                                            <p:strVal val="#ppt_x"/>
                                          </p:val>
                                        </p:tav>
                                      </p:tavLst>
                                    </p:anim>
                                    <p:anim calcmode="lin" valueType="num">
                                      <p:cBhvr additive="base">
                                        <p:cTn id="13" dur="500" fill="hold"/>
                                        <p:tgtEl>
                                          <p:spTgt spid="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additive="base">
                                        <p:cTn id="22" dur="500"/>
                                        <p:tgtEl>
                                          <p:spTgt spid="83"/>
                                        </p:tgtEl>
                                        <p:attrNameLst>
                                          <p:attrName>ppt_y</p:attrName>
                                        </p:attrNameLst>
                                      </p:cBhvr>
                                      <p:tavLst>
                                        <p:tav tm="0">
                                          <p:val>
                                            <p:strVal val="#ppt_y+#ppt_h*1.125000"/>
                                          </p:val>
                                        </p:tav>
                                        <p:tav tm="100000">
                                          <p:val>
                                            <p:strVal val="#ppt_y"/>
                                          </p:val>
                                        </p:tav>
                                      </p:tavLst>
                                    </p:anim>
                                    <p:animEffect transition="in" filter="wipe(up)">
                                      <p:cBhvr>
                                        <p:cTn id="23" dur="500"/>
                                        <p:tgtEl>
                                          <p:spTgt spid="83"/>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 calcmode="lin" valueType="num">
                                      <p:cBhvr>
                                        <p:cTn id="27" dur="500" fill="hold"/>
                                        <p:tgtEl>
                                          <p:spTgt spid="84"/>
                                        </p:tgtEl>
                                        <p:attrNameLst>
                                          <p:attrName>ppt_w</p:attrName>
                                        </p:attrNameLst>
                                      </p:cBhvr>
                                      <p:tavLst>
                                        <p:tav tm="0">
                                          <p:val>
                                            <p:fltVal val="0"/>
                                          </p:val>
                                        </p:tav>
                                        <p:tav tm="100000">
                                          <p:val>
                                            <p:strVal val="#ppt_w"/>
                                          </p:val>
                                        </p:tav>
                                      </p:tavLst>
                                    </p:anim>
                                    <p:anim calcmode="lin" valueType="num">
                                      <p:cBhvr>
                                        <p:cTn id="28" dur="500" fill="hold"/>
                                        <p:tgtEl>
                                          <p:spTgt spid="84"/>
                                        </p:tgtEl>
                                        <p:attrNameLst>
                                          <p:attrName>ppt_h</p:attrName>
                                        </p:attrNameLst>
                                      </p:cBhvr>
                                      <p:tavLst>
                                        <p:tav tm="0">
                                          <p:val>
                                            <p:fltVal val="0"/>
                                          </p:val>
                                        </p:tav>
                                        <p:tav tm="100000">
                                          <p:val>
                                            <p:strVal val="#ppt_h"/>
                                          </p:val>
                                        </p:tav>
                                      </p:tavLst>
                                    </p:anim>
                                    <p:animEffect transition="in" filter="fade">
                                      <p:cBhvr>
                                        <p:cTn id="29" dur="500"/>
                                        <p:tgtEl>
                                          <p:spTgt spid="8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p:tgtEl>
                                          <p:spTgt spid="85"/>
                                        </p:tgtEl>
                                        <p:attrNameLst>
                                          <p:attrName>ppt_y</p:attrName>
                                        </p:attrNameLst>
                                      </p:cBhvr>
                                      <p:tavLst>
                                        <p:tav tm="0">
                                          <p:val>
                                            <p:strVal val="#ppt_y+#ppt_h*1.125000"/>
                                          </p:val>
                                        </p:tav>
                                        <p:tav tm="100000">
                                          <p:val>
                                            <p:strVal val="#ppt_y"/>
                                          </p:val>
                                        </p:tav>
                                      </p:tavLst>
                                    </p:anim>
                                    <p:animEffect transition="in" filter="wipe(up)">
                                      <p:cBhvr>
                                        <p:cTn id="33" dur="500"/>
                                        <p:tgtEl>
                                          <p:spTgt spid="85"/>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p:cTn id="37" dur="500" fill="hold"/>
                                        <p:tgtEl>
                                          <p:spTgt spid="86"/>
                                        </p:tgtEl>
                                        <p:attrNameLst>
                                          <p:attrName>ppt_w</p:attrName>
                                        </p:attrNameLst>
                                      </p:cBhvr>
                                      <p:tavLst>
                                        <p:tav tm="0">
                                          <p:val>
                                            <p:fltVal val="0"/>
                                          </p:val>
                                        </p:tav>
                                        <p:tav tm="100000">
                                          <p:val>
                                            <p:strVal val="#ppt_w"/>
                                          </p:val>
                                        </p:tav>
                                      </p:tavLst>
                                    </p:anim>
                                    <p:anim calcmode="lin" valueType="num">
                                      <p:cBhvr>
                                        <p:cTn id="38" dur="500" fill="hold"/>
                                        <p:tgtEl>
                                          <p:spTgt spid="86"/>
                                        </p:tgtEl>
                                        <p:attrNameLst>
                                          <p:attrName>ppt_h</p:attrName>
                                        </p:attrNameLst>
                                      </p:cBhvr>
                                      <p:tavLst>
                                        <p:tav tm="0">
                                          <p:val>
                                            <p:fltVal val="0"/>
                                          </p:val>
                                        </p:tav>
                                        <p:tav tm="100000">
                                          <p:val>
                                            <p:strVal val="#ppt_h"/>
                                          </p:val>
                                        </p:tav>
                                      </p:tavLst>
                                    </p:anim>
                                    <p:animEffect transition="in" filter="fade">
                                      <p:cBhvr>
                                        <p:cTn id="39" dur="500"/>
                                        <p:tgtEl>
                                          <p:spTgt spid="86"/>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additive="base">
                                        <p:cTn id="42" dur="500"/>
                                        <p:tgtEl>
                                          <p:spTgt spid="87"/>
                                        </p:tgtEl>
                                        <p:attrNameLst>
                                          <p:attrName>ppt_y</p:attrName>
                                        </p:attrNameLst>
                                      </p:cBhvr>
                                      <p:tavLst>
                                        <p:tav tm="0">
                                          <p:val>
                                            <p:strVal val="#ppt_y+#ppt_h*1.125000"/>
                                          </p:val>
                                        </p:tav>
                                        <p:tav tm="100000">
                                          <p:val>
                                            <p:strVal val="#ppt_y"/>
                                          </p:val>
                                        </p:tav>
                                      </p:tavLst>
                                    </p:anim>
                                    <p:animEffect transition="in" filter="wipe(up)">
                                      <p:cBhvr>
                                        <p:cTn id="43" dur="500"/>
                                        <p:tgtEl>
                                          <p:spTgt spid="87"/>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fltVal val="0"/>
                                          </p:val>
                                        </p:tav>
                                        <p:tav tm="100000">
                                          <p:val>
                                            <p:strVal val="#ppt_w"/>
                                          </p:val>
                                        </p:tav>
                                      </p:tavLst>
                                    </p:anim>
                                    <p:anim calcmode="lin" valueType="num">
                                      <p:cBhvr>
                                        <p:cTn id="48" dur="500" fill="hold"/>
                                        <p:tgtEl>
                                          <p:spTgt spid="88"/>
                                        </p:tgtEl>
                                        <p:attrNameLst>
                                          <p:attrName>ppt_h</p:attrName>
                                        </p:attrNameLst>
                                      </p:cBhvr>
                                      <p:tavLst>
                                        <p:tav tm="0">
                                          <p:val>
                                            <p:fltVal val="0"/>
                                          </p:val>
                                        </p:tav>
                                        <p:tav tm="100000">
                                          <p:val>
                                            <p:strVal val="#ppt_h"/>
                                          </p:val>
                                        </p:tav>
                                      </p:tavLst>
                                    </p:anim>
                                    <p:animEffect transition="in" filter="fade">
                                      <p:cBhvr>
                                        <p:cTn id="49" dur="500"/>
                                        <p:tgtEl>
                                          <p:spTgt spid="88"/>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500"/>
                                        <p:tgtEl>
                                          <p:spTgt spid="89"/>
                                        </p:tgtEl>
                                        <p:attrNameLst>
                                          <p:attrName>ppt_y</p:attrName>
                                        </p:attrNameLst>
                                      </p:cBhvr>
                                      <p:tavLst>
                                        <p:tav tm="0">
                                          <p:val>
                                            <p:strVal val="#ppt_y+#ppt_h*1.125000"/>
                                          </p:val>
                                        </p:tav>
                                        <p:tav tm="100000">
                                          <p:val>
                                            <p:strVal val="#ppt_y"/>
                                          </p:val>
                                        </p:tav>
                                      </p:tavLst>
                                    </p:anim>
                                    <p:animEffect transition="in" filter="wipe(up)">
                                      <p:cBhvr>
                                        <p:cTn id="5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2" grpId="0" animBg="1"/>
      <p:bldP spid="83" grpId="0"/>
      <p:bldP spid="84" grpId="0" animBg="1"/>
      <p:bldP spid="85" grpId="0"/>
      <p:bldP spid="86" grpId="0" animBg="1"/>
      <p:bldP spid="87" grpId="0"/>
      <p:bldP spid="88"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4931367" y="773344"/>
            <a:ext cx="2383790" cy="460375"/>
          </a:xfrm>
          <a:prstGeom prst="rect">
            <a:avLst/>
          </a:prstGeom>
          <a:noFill/>
        </p:spPr>
        <p:txBody>
          <a:bodyPr wrap="none" rtlCol="0">
            <a:spAutoFit/>
          </a:bodyPr>
          <a:lstStyle/>
          <a:p>
            <a:pPr algn="ct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K4往复式给料机</a:t>
            </a:r>
            <a:endParaRPr lang="id-ID" sz="2400" dirty="0">
              <a:solidFill>
                <a:schemeClr val="tx2"/>
              </a:solidFill>
              <a:latin typeface="微软雅黑" panose="020B0503020204020204" pitchFamily="34" charset="-122"/>
              <a:ea typeface="微软雅黑" panose="020B0503020204020204" pitchFamily="34" charset="-122"/>
            </a:endParaRPr>
          </a:p>
        </p:txBody>
      </p:sp>
      <p:grpSp>
        <p:nvGrpSpPr>
          <p:cNvPr id="11" name="Group 12"/>
          <p:cNvGrpSpPr/>
          <p:nvPr>
            <p:custDataLst>
              <p:tags r:id="rId1"/>
            </p:custDataLst>
          </p:nvPr>
        </p:nvGrpSpPr>
        <p:grpSpPr>
          <a:xfrm rot="0">
            <a:off x="1050925" y="2367280"/>
            <a:ext cx="2836545" cy="2836545"/>
            <a:chOff x="1119258" y="2257147"/>
            <a:chExt cx="1868076" cy="1868076"/>
          </a:xfrm>
          <a:solidFill>
            <a:schemeClr val="accent1"/>
          </a:solidFill>
        </p:grpSpPr>
        <p:sp>
          <p:nvSpPr>
            <p:cNvPr id="12" name="Freeform 6"/>
            <p:cNvSpPr/>
            <p:nvPr>
              <p:custDataLst>
                <p:tags r:id="rId2"/>
              </p:custDataLst>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3" name="Freeform 7"/>
            <p:cNvSpPr/>
            <p:nvPr>
              <p:custDataLst>
                <p:tags r:id="rId3"/>
              </p:custDataLst>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4" name="Freeform 8"/>
            <p:cNvSpPr/>
            <p:nvPr>
              <p:custDataLst>
                <p:tags r:id="rId4"/>
              </p:custDataLst>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5" name="Freeform 9"/>
            <p:cNvSpPr/>
            <p:nvPr>
              <p:custDataLst>
                <p:tags r:id="rId5"/>
              </p:custDataLst>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6" name="Freeform 10"/>
            <p:cNvSpPr/>
            <p:nvPr>
              <p:custDataLst>
                <p:tags r:id="rId6"/>
              </p:custDataLst>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7" name="Freeform 11"/>
            <p:cNvSpPr/>
            <p:nvPr>
              <p:custDataLst>
                <p:tags r:id="rId7"/>
              </p:custDataLst>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8" name="Freeform 12"/>
            <p:cNvSpPr/>
            <p:nvPr>
              <p:custDataLst>
                <p:tags r:id="rId8"/>
              </p:custDataLst>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9" name="Freeform 13"/>
            <p:cNvSpPr/>
            <p:nvPr>
              <p:custDataLst>
                <p:tags r:id="rId9"/>
              </p:custDataLst>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20" name="Freeform 14"/>
            <p:cNvSpPr/>
            <p:nvPr>
              <p:custDataLst>
                <p:tags r:id="rId10"/>
              </p:custDataLst>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21" name="Freeform 15"/>
            <p:cNvSpPr/>
            <p:nvPr>
              <p:custDataLst>
                <p:tags r:id="rId11"/>
              </p:custDataLst>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22" name="Freeform 16"/>
            <p:cNvSpPr/>
            <p:nvPr>
              <p:custDataLst>
                <p:tags r:id="rId12"/>
              </p:custDataLst>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23" name="Freeform 17"/>
            <p:cNvSpPr/>
            <p:nvPr>
              <p:custDataLst>
                <p:tags r:id="rId13"/>
              </p:custDataLst>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grpSp>
      <p:grpSp>
        <p:nvGrpSpPr>
          <p:cNvPr id="26" name="Group 27"/>
          <p:cNvGrpSpPr/>
          <p:nvPr>
            <p:custDataLst>
              <p:tags r:id="rId14"/>
            </p:custDataLst>
          </p:nvPr>
        </p:nvGrpSpPr>
        <p:grpSpPr>
          <a:xfrm rot="0">
            <a:off x="4433570" y="2367280"/>
            <a:ext cx="2836545" cy="2836545"/>
            <a:chOff x="1119258" y="2257147"/>
            <a:chExt cx="1868076" cy="1868076"/>
          </a:xfrm>
          <a:solidFill>
            <a:schemeClr val="accent4"/>
          </a:solidFill>
        </p:grpSpPr>
        <p:sp>
          <p:nvSpPr>
            <p:cNvPr id="27" name="Freeform 6"/>
            <p:cNvSpPr/>
            <p:nvPr>
              <p:custDataLst>
                <p:tags r:id="rId15"/>
              </p:custDataLst>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28" name="Freeform 7"/>
            <p:cNvSpPr/>
            <p:nvPr>
              <p:custDataLst>
                <p:tags r:id="rId16"/>
              </p:custDataLst>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29" name="Freeform 8"/>
            <p:cNvSpPr/>
            <p:nvPr>
              <p:custDataLst>
                <p:tags r:id="rId17"/>
              </p:custDataLst>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0" name="Freeform 9"/>
            <p:cNvSpPr/>
            <p:nvPr>
              <p:custDataLst>
                <p:tags r:id="rId18"/>
              </p:custDataLst>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1" name="Freeform 10"/>
            <p:cNvSpPr/>
            <p:nvPr>
              <p:custDataLst>
                <p:tags r:id="rId19"/>
              </p:custDataLst>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2" name="Freeform 11"/>
            <p:cNvSpPr/>
            <p:nvPr>
              <p:custDataLst>
                <p:tags r:id="rId20"/>
              </p:custDataLst>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3" name="Freeform 12"/>
            <p:cNvSpPr/>
            <p:nvPr>
              <p:custDataLst>
                <p:tags r:id="rId21"/>
              </p:custDataLst>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4" name="Freeform 13"/>
            <p:cNvSpPr/>
            <p:nvPr>
              <p:custDataLst>
                <p:tags r:id="rId22"/>
              </p:custDataLst>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5" name="Freeform 14"/>
            <p:cNvSpPr/>
            <p:nvPr>
              <p:custDataLst>
                <p:tags r:id="rId23"/>
              </p:custDataLst>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6" name="Freeform 15"/>
            <p:cNvSpPr/>
            <p:nvPr>
              <p:custDataLst>
                <p:tags r:id="rId24"/>
              </p:custDataLst>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7" name="Freeform 16"/>
            <p:cNvSpPr/>
            <p:nvPr>
              <p:custDataLst>
                <p:tags r:id="rId25"/>
              </p:custDataLst>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38" name="Freeform 17"/>
            <p:cNvSpPr/>
            <p:nvPr>
              <p:custDataLst>
                <p:tags r:id="rId26"/>
              </p:custDataLst>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grpSp>
      <p:grpSp>
        <p:nvGrpSpPr>
          <p:cNvPr id="41" name="Group 42"/>
          <p:cNvGrpSpPr/>
          <p:nvPr>
            <p:custDataLst>
              <p:tags r:id="rId27"/>
            </p:custDataLst>
          </p:nvPr>
        </p:nvGrpSpPr>
        <p:grpSpPr>
          <a:xfrm rot="0">
            <a:off x="7839710" y="2367280"/>
            <a:ext cx="2836545" cy="2836545"/>
            <a:chOff x="1119258" y="2257147"/>
            <a:chExt cx="1868076" cy="1868076"/>
          </a:xfrm>
          <a:solidFill>
            <a:schemeClr val="accent2"/>
          </a:solidFill>
        </p:grpSpPr>
        <p:sp>
          <p:nvSpPr>
            <p:cNvPr id="42" name="Freeform 6"/>
            <p:cNvSpPr/>
            <p:nvPr>
              <p:custDataLst>
                <p:tags r:id="rId28"/>
              </p:custDataLst>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3" name="Freeform 7"/>
            <p:cNvSpPr/>
            <p:nvPr>
              <p:custDataLst>
                <p:tags r:id="rId29"/>
              </p:custDataLst>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4" name="Freeform 8"/>
            <p:cNvSpPr/>
            <p:nvPr>
              <p:custDataLst>
                <p:tags r:id="rId30"/>
              </p:custDataLst>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5" name="Freeform 9"/>
            <p:cNvSpPr/>
            <p:nvPr>
              <p:custDataLst>
                <p:tags r:id="rId31"/>
              </p:custDataLst>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6" name="Freeform 10"/>
            <p:cNvSpPr/>
            <p:nvPr>
              <p:custDataLst>
                <p:tags r:id="rId32"/>
              </p:custDataLst>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7" name="Freeform 11"/>
            <p:cNvSpPr/>
            <p:nvPr>
              <p:custDataLst>
                <p:tags r:id="rId33"/>
              </p:custDataLst>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8" name="Freeform 12"/>
            <p:cNvSpPr/>
            <p:nvPr>
              <p:custDataLst>
                <p:tags r:id="rId34"/>
              </p:custDataLst>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49" name="Freeform 13"/>
            <p:cNvSpPr/>
            <p:nvPr>
              <p:custDataLst>
                <p:tags r:id="rId35"/>
              </p:custDataLst>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50" name="Freeform 14"/>
            <p:cNvSpPr/>
            <p:nvPr>
              <p:custDataLst>
                <p:tags r:id="rId36"/>
              </p:custDataLst>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51" name="Freeform 15"/>
            <p:cNvSpPr/>
            <p:nvPr>
              <p:custDataLst>
                <p:tags r:id="rId37"/>
              </p:custDataLst>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52" name="Freeform 16"/>
            <p:cNvSpPr/>
            <p:nvPr>
              <p:custDataLst>
                <p:tags r:id="rId38"/>
              </p:custDataLst>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53" name="Freeform 17"/>
            <p:cNvSpPr/>
            <p:nvPr>
              <p:custDataLst>
                <p:tags r:id="rId39"/>
              </p:custDataLst>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grpSp>
      <p:pic>
        <p:nvPicPr>
          <p:cNvPr id="2" name="图片 1" descr="往复式给煤机 (41)"/>
          <p:cNvPicPr>
            <a:picLocks noChangeAspect="1"/>
          </p:cNvPicPr>
          <p:nvPr/>
        </p:nvPicPr>
        <p:blipFill>
          <a:blip r:embed="rId40"/>
          <a:stretch>
            <a:fillRect/>
          </a:stretch>
        </p:blipFill>
        <p:spPr>
          <a:xfrm>
            <a:off x="4659630" y="2576195"/>
            <a:ext cx="2372360" cy="2414270"/>
          </a:xfrm>
          <a:prstGeom prst="ellipse">
            <a:avLst/>
          </a:prstGeom>
        </p:spPr>
      </p:pic>
      <p:pic>
        <p:nvPicPr>
          <p:cNvPr id="3" name="图片 2" descr="往复式给煤机 (44)"/>
          <p:cNvPicPr>
            <a:picLocks noChangeAspect="1"/>
          </p:cNvPicPr>
          <p:nvPr/>
        </p:nvPicPr>
        <p:blipFill>
          <a:blip r:embed="rId41"/>
          <a:stretch>
            <a:fillRect/>
          </a:stretch>
        </p:blipFill>
        <p:spPr>
          <a:xfrm>
            <a:off x="8078470" y="2582545"/>
            <a:ext cx="2372360" cy="2414270"/>
          </a:xfrm>
          <a:prstGeom prst="ellipse">
            <a:avLst/>
          </a:prstGeom>
        </p:spPr>
      </p:pic>
      <p:pic>
        <p:nvPicPr>
          <p:cNvPr id="6" name="图片 5" descr="往复式给煤机 (34)"/>
          <p:cNvPicPr>
            <a:picLocks noChangeAspect="1"/>
          </p:cNvPicPr>
          <p:nvPr/>
        </p:nvPicPr>
        <p:blipFill>
          <a:blip r:embed="rId42"/>
          <a:stretch>
            <a:fillRect/>
          </a:stretch>
        </p:blipFill>
        <p:spPr>
          <a:xfrm>
            <a:off x="1284605" y="2576195"/>
            <a:ext cx="2372360" cy="2414270"/>
          </a:xfrm>
          <a:prstGeom prst="ellipse">
            <a:avLst/>
          </a:prstGeom>
        </p:spPr>
      </p:pic>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4711022" y="398694"/>
            <a:ext cx="2993390" cy="460375"/>
          </a:xfrm>
          <a:prstGeom prst="rect">
            <a:avLst/>
          </a:prstGeom>
          <a:noFill/>
        </p:spPr>
        <p:txBody>
          <a:bodyPr wrap="none" rtlCol="0">
            <a:spAutoFit/>
          </a:bodyPr>
          <a:lstStyle/>
          <a:p>
            <a:pPr algn="l"/>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K4往复式给料机概述</a:t>
            </a:r>
            <a:endParaRPr lang="id-ID" sz="2400" dirty="0">
              <a:solidFill>
                <a:schemeClr val="tx2"/>
              </a:solidFill>
              <a:latin typeface="微软雅黑" panose="020B0503020204020204" pitchFamily="34" charset="-122"/>
              <a:ea typeface="微软雅黑" panose="020B0503020204020204" pitchFamily="34" charset="-122"/>
            </a:endParaRPr>
          </a:p>
        </p:txBody>
      </p:sp>
      <p:grpSp>
        <p:nvGrpSpPr>
          <p:cNvPr id="6" name="Group 5"/>
          <p:cNvGrpSpPr/>
          <p:nvPr/>
        </p:nvGrpSpPr>
        <p:grpSpPr>
          <a:xfrm>
            <a:off x="6751637" y="3178177"/>
            <a:ext cx="5195888" cy="3679825"/>
            <a:chOff x="5682017" y="2374479"/>
            <a:chExt cx="5195888" cy="3679825"/>
          </a:xfrm>
        </p:grpSpPr>
        <p:sp>
          <p:nvSpPr>
            <p:cNvPr id="7" name="Freeform 6"/>
            <p:cNvSpPr/>
            <p:nvPr/>
          </p:nvSpPr>
          <p:spPr bwMode="auto">
            <a:xfrm>
              <a:off x="5761392" y="3709567"/>
              <a:ext cx="5037138" cy="2270125"/>
            </a:xfrm>
            <a:custGeom>
              <a:avLst/>
              <a:gdLst>
                <a:gd name="T0" fmla="*/ 1317 w 1341"/>
                <a:gd name="T1" fmla="*/ 5 h 604"/>
                <a:gd name="T2" fmla="*/ 1289 w 1341"/>
                <a:gd name="T3" fmla="*/ 4 h 604"/>
                <a:gd name="T4" fmla="*/ 1266 w 1341"/>
                <a:gd name="T5" fmla="*/ 19 h 604"/>
                <a:gd name="T6" fmla="*/ 590 w 1341"/>
                <a:gd name="T7" fmla="*/ 515 h 604"/>
                <a:gd name="T8" fmla="*/ 579 w 1341"/>
                <a:gd name="T9" fmla="*/ 517 h 604"/>
                <a:gd name="T10" fmla="*/ 24 w 1341"/>
                <a:gd name="T11" fmla="*/ 210 h 604"/>
                <a:gd name="T12" fmla="*/ 15 w 1341"/>
                <a:gd name="T13" fmla="*/ 260 h 604"/>
                <a:gd name="T14" fmla="*/ 0 w 1341"/>
                <a:gd name="T15" fmla="*/ 275 h 604"/>
                <a:gd name="T16" fmla="*/ 596 w 1341"/>
                <a:gd name="T17" fmla="*/ 604 h 604"/>
                <a:gd name="T18" fmla="*/ 1301 w 1341"/>
                <a:gd name="T19" fmla="*/ 88 h 604"/>
                <a:gd name="T20" fmla="*/ 1301 w 1341"/>
                <a:gd name="T21" fmla="*/ 87 h 604"/>
                <a:gd name="T22" fmla="*/ 1322 w 1341"/>
                <a:gd name="T23" fmla="*/ 69 h 604"/>
                <a:gd name="T24" fmla="*/ 1317 w 1341"/>
                <a:gd name="T25" fmla="*/ 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1" h="604">
                  <a:moveTo>
                    <a:pt x="1317" y="5"/>
                  </a:moveTo>
                  <a:cubicBezTo>
                    <a:pt x="1311" y="3"/>
                    <a:pt x="1299" y="0"/>
                    <a:pt x="1289" y="4"/>
                  </a:cubicBezTo>
                  <a:cubicBezTo>
                    <a:pt x="1278" y="10"/>
                    <a:pt x="1266" y="19"/>
                    <a:pt x="1266" y="19"/>
                  </a:cubicBezTo>
                  <a:cubicBezTo>
                    <a:pt x="590" y="515"/>
                    <a:pt x="590" y="515"/>
                    <a:pt x="590" y="515"/>
                  </a:cubicBezTo>
                  <a:cubicBezTo>
                    <a:pt x="586" y="518"/>
                    <a:pt x="582" y="519"/>
                    <a:pt x="579" y="517"/>
                  </a:cubicBezTo>
                  <a:cubicBezTo>
                    <a:pt x="24" y="210"/>
                    <a:pt x="24" y="210"/>
                    <a:pt x="24" y="210"/>
                  </a:cubicBezTo>
                  <a:cubicBezTo>
                    <a:pt x="31" y="225"/>
                    <a:pt x="29" y="244"/>
                    <a:pt x="15" y="260"/>
                  </a:cubicBezTo>
                  <a:cubicBezTo>
                    <a:pt x="11" y="265"/>
                    <a:pt x="6" y="270"/>
                    <a:pt x="0" y="275"/>
                  </a:cubicBezTo>
                  <a:cubicBezTo>
                    <a:pt x="596" y="604"/>
                    <a:pt x="596" y="604"/>
                    <a:pt x="596" y="604"/>
                  </a:cubicBezTo>
                  <a:cubicBezTo>
                    <a:pt x="1301" y="88"/>
                    <a:pt x="1301" y="88"/>
                    <a:pt x="1301" y="88"/>
                  </a:cubicBezTo>
                  <a:cubicBezTo>
                    <a:pt x="1301" y="87"/>
                    <a:pt x="1301" y="87"/>
                    <a:pt x="1301" y="87"/>
                  </a:cubicBezTo>
                  <a:cubicBezTo>
                    <a:pt x="1310" y="81"/>
                    <a:pt x="1317" y="75"/>
                    <a:pt x="1322" y="69"/>
                  </a:cubicBezTo>
                  <a:cubicBezTo>
                    <a:pt x="1341" y="46"/>
                    <a:pt x="1338" y="18"/>
                    <a:pt x="1317" y="5"/>
                  </a:cubicBezTo>
                  <a:close/>
                </a:path>
              </a:pathLst>
            </a:custGeom>
            <a:solidFill>
              <a:srgbClr val="EDEA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8" name="Freeform 7"/>
            <p:cNvSpPr/>
            <p:nvPr/>
          </p:nvSpPr>
          <p:spPr bwMode="auto">
            <a:xfrm>
              <a:off x="5682017" y="2374479"/>
              <a:ext cx="5195888" cy="3679825"/>
            </a:xfrm>
            <a:custGeom>
              <a:avLst/>
              <a:gdLst>
                <a:gd name="T0" fmla="*/ 1352 w 1383"/>
                <a:gd name="T1" fmla="*/ 346 h 979"/>
                <a:gd name="T2" fmla="*/ 1351 w 1383"/>
                <a:gd name="T3" fmla="*/ 344 h 979"/>
                <a:gd name="T4" fmla="*/ 1349 w 1383"/>
                <a:gd name="T5" fmla="*/ 343 h 979"/>
                <a:gd name="T6" fmla="*/ 731 w 1383"/>
                <a:gd name="T7" fmla="*/ 2 h 979"/>
                <a:gd name="T8" fmla="*/ 720 w 1383"/>
                <a:gd name="T9" fmla="*/ 4 h 979"/>
                <a:gd name="T10" fmla="*/ 317 w 1383"/>
                <a:gd name="T11" fmla="*/ 299 h 979"/>
                <a:gd name="T12" fmla="*/ 315 w 1383"/>
                <a:gd name="T13" fmla="*/ 301 h 979"/>
                <a:gd name="T14" fmla="*/ 315 w 1383"/>
                <a:gd name="T15" fmla="*/ 301 h 979"/>
                <a:gd name="T16" fmla="*/ 4 w 1383"/>
                <a:gd name="T17" fmla="*/ 528 h 979"/>
                <a:gd name="T18" fmla="*/ 2 w 1383"/>
                <a:gd name="T19" fmla="*/ 530 h 979"/>
                <a:gd name="T20" fmla="*/ 0 w 1383"/>
                <a:gd name="T21" fmla="*/ 536 h 979"/>
                <a:gd name="T22" fmla="*/ 3 w 1383"/>
                <a:gd name="T23" fmla="*/ 542 h 979"/>
                <a:gd name="T24" fmla="*/ 81 w 1383"/>
                <a:gd name="T25" fmla="*/ 585 h 979"/>
                <a:gd name="T26" fmla="*/ 600 w 1383"/>
                <a:gd name="T27" fmla="*/ 872 h 979"/>
                <a:gd name="T28" fmla="*/ 611 w 1383"/>
                <a:gd name="T29" fmla="*/ 870 h 979"/>
                <a:gd name="T30" fmla="*/ 840 w 1383"/>
                <a:gd name="T31" fmla="*/ 702 h 979"/>
                <a:gd name="T32" fmla="*/ 840 w 1383"/>
                <a:gd name="T33" fmla="*/ 702 h 979"/>
                <a:gd name="T34" fmla="*/ 857 w 1383"/>
                <a:gd name="T35" fmla="*/ 690 h 979"/>
                <a:gd name="T36" fmla="*/ 857 w 1383"/>
                <a:gd name="T37" fmla="*/ 690 h 979"/>
                <a:gd name="T38" fmla="*/ 924 w 1383"/>
                <a:gd name="T39" fmla="*/ 641 h 979"/>
                <a:gd name="T40" fmla="*/ 924 w 1383"/>
                <a:gd name="T41" fmla="*/ 641 h 979"/>
                <a:gd name="T42" fmla="*/ 1025 w 1383"/>
                <a:gd name="T43" fmla="*/ 567 h 979"/>
                <a:gd name="T44" fmla="*/ 1025 w 1383"/>
                <a:gd name="T45" fmla="*/ 567 h 979"/>
                <a:gd name="T46" fmla="*/ 1287 w 1383"/>
                <a:gd name="T47" fmla="*/ 374 h 979"/>
                <a:gd name="T48" fmla="*/ 1310 w 1383"/>
                <a:gd name="T49" fmla="*/ 359 h 979"/>
                <a:gd name="T50" fmla="*/ 1338 w 1383"/>
                <a:gd name="T51" fmla="*/ 360 h 979"/>
                <a:gd name="T52" fmla="*/ 1343 w 1383"/>
                <a:gd name="T53" fmla="*/ 424 h 979"/>
                <a:gd name="T54" fmla="*/ 1322 w 1383"/>
                <a:gd name="T55" fmla="*/ 442 h 979"/>
                <a:gd name="T56" fmla="*/ 1322 w 1383"/>
                <a:gd name="T57" fmla="*/ 443 h 979"/>
                <a:gd name="T58" fmla="*/ 913 w 1383"/>
                <a:gd name="T59" fmla="*/ 742 h 979"/>
                <a:gd name="T60" fmla="*/ 913 w 1383"/>
                <a:gd name="T61" fmla="*/ 743 h 979"/>
                <a:gd name="T62" fmla="*/ 617 w 1383"/>
                <a:gd name="T63" fmla="*/ 959 h 979"/>
                <a:gd name="T64" fmla="*/ 21 w 1383"/>
                <a:gd name="T65" fmla="*/ 630 h 979"/>
                <a:gd name="T66" fmla="*/ 21 w 1383"/>
                <a:gd name="T67" fmla="*/ 629 h 979"/>
                <a:gd name="T68" fmla="*/ 12 w 1383"/>
                <a:gd name="T69" fmla="*/ 636 h 979"/>
                <a:gd name="T70" fmla="*/ 13 w 1383"/>
                <a:gd name="T71" fmla="*/ 648 h 979"/>
                <a:gd name="T72" fmla="*/ 610 w 1383"/>
                <a:gd name="T73" fmla="*/ 978 h 979"/>
                <a:gd name="T74" fmla="*/ 621 w 1383"/>
                <a:gd name="T75" fmla="*/ 976 h 979"/>
                <a:gd name="T76" fmla="*/ 1024 w 1383"/>
                <a:gd name="T77" fmla="*/ 681 h 979"/>
                <a:gd name="T78" fmla="*/ 1026 w 1383"/>
                <a:gd name="T79" fmla="*/ 679 h 979"/>
                <a:gd name="T80" fmla="*/ 1026 w 1383"/>
                <a:gd name="T81" fmla="*/ 679 h 979"/>
                <a:gd name="T82" fmla="*/ 1337 w 1383"/>
                <a:gd name="T83" fmla="*/ 451 h 979"/>
                <a:gd name="T84" fmla="*/ 1339 w 1383"/>
                <a:gd name="T85" fmla="*/ 450 h 979"/>
                <a:gd name="T86" fmla="*/ 1357 w 1383"/>
                <a:gd name="T87" fmla="*/ 432 h 979"/>
                <a:gd name="T88" fmla="*/ 1352 w 1383"/>
                <a:gd name="T89" fmla="*/ 346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83" h="979">
                  <a:moveTo>
                    <a:pt x="1352" y="346"/>
                  </a:moveTo>
                  <a:cubicBezTo>
                    <a:pt x="1352" y="345"/>
                    <a:pt x="1351" y="345"/>
                    <a:pt x="1351" y="344"/>
                  </a:cubicBezTo>
                  <a:cubicBezTo>
                    <a:pt x="1349" y="343"/>
                    <a:pt x="1349" y="343"/>
                    <a:pt x="1349" y="343"/>
                  </a:cubicBezTo>
                  <a:cubicBezTo>
                    <a:pt x="731" y="2"/>
                    <a:pt x="731" y="2"/>
                    <a:pt x="731" y="2"/>
                  </a:cubicBezTo>
                  <a:cubicBezTo>
                    <a:pt x="728" y="0"/>
                    <a:pt x="724" y="1"/>
                    <a:pt x="720" y="4"/>
                  </a:cubicBezTo>
                  <a:cubicBezTo>
                    <a:pt x="317" y="299"/>
                    <a:pt x="317" y="299"/>
                    <a:pt x="317" y="299"/>
                  </a:cubicBezTo>
                  <a:cubicBezTo>
                    <a:pt x="316" y="299"/>
                    <a:pt x="316" y="300"/>
                    <a:pt x="315" y="301"/>
                  </a:cubicBezTo>
                  <a:cubicBezTo>
                    <a:pt x="315" y="301"/>
                    <a:pt x="315" y="301"/>
                    <a:pt x="315" y="301"/>
                  </a:cubicBezTo>
                  <a:cubicBezTo>
                    <a:pt x="4" y="528"/>
                    <a:pt x="4" y="528"/>
                    <a:pt x="4" y="528"/>
                  </a:cubicBezTo>
                  <a:cubicBezTo>
                    <a:pt x="4" y="529"/>
                    <a:pt x="3" y="530"/>
                    <a:pt x="2" y="530"/>
                  </a:cubicBezTo>
                  <a:cubicBezTo>
                    <a:pt x="1" y="532"/>
                    <a:pt x="0" y="534"/>
                    <a:pt x="0" y="536"/>
                  </a:cubicBezTo>
                  <a:cubicBezTo>
                    <a:pt x="0" y="538"/>
                    <a:pt x="1" y="541"/>
                    <a:pt x="3" y="542"/>
                  </a:cubicBezTo>
                  <a:cubicBezTo>
                    <a:pt x="81" y="585"/>
                    <a:pt x="81" y="585"/>
                    <a:pt x="81" y="585"/>
                  </a:cubicBezTo>
                  <a:cubicBezTo>
                    <a:pt x="600" y="872"/>
                    <a:pt x="600" y="872"/>
                    <a:pt x="600" y="872"/>
                  </a:cubicBezTo>
                  <a:cubicBezTo>
                    <a:pt x="603" y="874"/>
                    <a:pt x="607" y="873"/>
                    <a:pt x="611" y="870"/>
                  </a:cubicBezTo>
                  <a:cubicBezTo>
                    <a:pt x="840" y="702"/>
                    <a:pt x="840" y="702"/>
                    <a:pt x="840" y="702"/>
                  </a:cubicBezTo>
                  <a:cubicBezTo>
                    <a:pt x="840" y="702"/>
                    <a:pt x="840" y="702"/>
                    <a:pt x="840" y="702"/>
                  </a:cubicBezTo>
                  <a:cubicBezTo>
                    <a:pt x="857" y="690"/>
                    <a:pt x="857" y="690"/>
                    <a:pt x="857" y="690"/>
                  </a:cubicBezTo>
                  <a:cubicBezTo>
                    <a:pt x="857" y="690"/>
                    <a:pt x="857" y="690"/>
                    <a:pt x="857" y="690"/>
                  </a:cubicBezTo>
                  <a:cubicBezTo>
                    <a:pt x="924" y="641"/>
                    <a:pt x="924" y="641"/>
                    <a:pt x="924" y="641"/>
                  </a:cubicBezTo>
                  <a:cubicBezTo>
                    <a:pt x="924" y="641"/>
                    <a:pt x="924" y="641"/>
                    <a:pt x="924" y="641"/>
                  </a:cubicBezTo>
                  <a:cubicBezTo>
                    <a:pt x="1025" y="567"/>
                    <a:pt x="1025" y="567"/>
                    <a:pt x="1025" y="567"/>
                  </a:cubicBezTo>
                  <a:cubicBezTo>
                    <a:pt x="1025" y="567"/>
                    <a:pt x="1025" y="567"/>
                    <a:pt x="1025" y="567"/>
                  </a:cubicBezTo>
                  <a:cubicBezTo>
                    <a:pt x="1287" y="374"/>
                    <a:pt x="1287" y="374"/>
                    <a:pt x="1287" y="374"/>
                  </a:cubicBezTo>
                  <a:cubicBezTo>
                    <a:pt x="1287" y="374"/>
                    <a:pt x="1299" y="365"/>
                    <a:pt x="1310" y="359"/>
                  </a:cubicBezTo>
                  <a:cubicBezTo>
                    <a:pt x="1320" y="355"/>
                    <a:pt x="1332" y="358"/>
                    <a:pt x="1338" y="360"/>
                  </a:cubicBezTo>
                  <a:cubicBezTo>
                    <a:pt x="1359" y="373"/>
                    <a:pt x="1362" y="401"/>
                    <a:pt x="1343" y="424"/>
                  </a:cubicBezTo>
                  <a:cubicBezTo>
                    <a:pt x="1338" y="430"/>
                    <a:pt x="1331" y="436"/>
                    <a:pt x="1322" y="442"/>
                  </a:cubicBezTo>
                  <a:cubicBezTo>
                    <a:pt x="1322" y="442"/>
                    <a:pt x="1322" y="442"/>
                    <a:pt x="1322" y="443"/>
                  </a:cubicBezTo>
                  <a:cubicBezTo>
                    <a:pt x="913" y="742"/>
                    <a:pt x="913" y="742"/>
                    <a:pt x="913" y="742"/>
                  </a:cubicBezTo>
                  <a:cubicBezTo>
                    <a:pt x="913" y="743"/>
                    <a:pt x="913" y="743"/>
                    <a:pt x="913" y="743"/>
                  </a:cubicBezTo>
                  <a:cubicBezTo>
                    <a:pt x="617" y="959"/>
                    <a:pt x="617" y="959"/>
                    <a:pt x="617" y="959"/>
                  </a:cubicBezTo>
                  <a:cubicBezTo>
                    <a:pt x="21" y="630"/>
                    <a:pt x="21" y="630"/>
                    <a:pt x="21" y="630"/>
                  </a:cubicBezTo>
                  <a:cubicBezTo>
                    <a:pt x="21" y="630"/>
                    <a:pt x="21" y="629"/>
                    <a:pt x="21" y="629"/>
                  </a:cubicBezTo>
                  <a:cubicBezTo>
                    <a:pt x="13" y="635"/>
                    <a:pt x="13" y="636"/>
                    <a:pt x="12" y="636"/>
                  </a:cubicBezTo>
                  <a:cubicBezTo>
                    <a:pt x="9" y="640"/>
                    <a:pt x="9" y="646"/>
                    <a:pt x="13" y="648"/>
                  </a:cubicBezTo>
                  <a:cubicBezTo>
                    <a:pt x="610" y="978"/>
                    <a:pt x="610" y="978"/>
                    <a:pt x="610" y="978"/>
                  </a:cubicBezTo>
                  <a:cubicBezTo>
                    <a:pt x="613" y="979"/>
                    <a:pt x="618" y="979"/>
                    <a:pt x="621" y="976"/>
                  </a:cubicBezTo>
                  <a:cubicBezTo>
                    <a:pt x="1024" y="681"/>
                    <a:pt x="1024" y="681"/>
                    <a:pt x="1024" y="681"/>
                  </a:cubicBezTo>
                  <a:cubicBezTo>
                    <a:pt x="1025" y="681"/>
                    <a:pt x="1025" y="680"/>
                    <a:pt x="1026" y="679"/>
                  </a:cubicBezTo>
                  <a:cubicBezTo>
                    <a:pt x="1026" y="679"/>
                    <a:pt x="1026" y="679"/>
                    <a:pt x="1026" y="679"/>
                  </a:cubicBezTo>
                  <a:cubicBezTo>
                    <a:pt x="1337" y="451"/>
                    <a:pt x="1337" y="451"/>
                    <a:pt x="1337" y="451"/>
                  </a:cubicBezTo>
                  <a:cubicBezTo>
                    <a:pt x="1338" y="451"/>
                    <a:pt x="1338" y="450"/>
                    <a:pt x="1339" y="450"/>
                  </a:cubicBezTo>
                  <a:cubicBezTo>
                    <a:pt x="1346" y="444"/>
                    <a:pt x="1352" y="438"/>
                    <a:pt x="1357" y="432"/>
                  </a:cubicBezTo>
                  <a:cubicBezTo>
                    <a:pt x="1383" y="401"/>
                    <a:pt x="1380" y="364"/>
                    <a:pt x="1352" y="34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grpSp>
      <p:grpSp>
        <p:nvGrpSpPr>
          <p:cNvPr id="9" name="Group 8"/>
          <p:cNvGrpSpPr/>
          <p:nvPr/>
        </p:nvGrpSpPr>
        <p:grpSpPr>
          <a:xfrm>
            <a:off x="7378702" y="2724154"/>
            <a:ext cx="4610100" cy="3248025"/>
            <a:chOff x="6309080" y="1920454"/>
            <a:chExt cx="4610100" cy="3248025"/>
          </a:xfrm>
        </p:grpSpPr>
        <p:sp>
          <p:nvSpPr>
            <p:cNvPr id="10" name="Freeform 9"/>
            <p:cNvSpPr/>
            <p:nvPr/>
          </p:nvSpPr>
          <p:spPr bwMode="auto">
            <a:xfrm>
              <a:off x="6391630" y="3253954"/>
              <a:ext cx="4448175" cy="1838325"/>
            </a:xfrm>
            <a:custGeom>
              <a:avLst/>
              <a:gdLst>
                <a:gd name="T0" fmla="*/ 1160 w 1184"/>
                <a:gd name="T1" fmla="*/ 5 h 489"/>
                <a:gd name="T2" fmla="*/ 1133 w 1184"/>
                <a:gd name="T3" fmla="*/ 4 h 489"/>
                <a:gd name="T4" fmla="*/ 1110 w 1184"/>
                <a:gd name="T5" fmla="*/ 19 h 489"/>
                <a:gd name="T6" fmla="*/ 590 w 1184"/>
                <a:gd name="T7" fmla="*/ 400 h 489"/>
                <a:gd name="T8" fmla="*/ 579 w 1184"/>
                <a:gd name="T9" fmla="*/ 402 h 489"/>
                <a:gd name="T10" fmla="*/ 24 w 1184"/>
                <a:gd name="T11" fmla="*/ 95 h 489"/>
                <a:gd name="T12" fmla="*/ 15 w 1184"/>
                <a:gd name="T13" fmla="*/ 145 h 489"/>
                <a:gd name="T14" fmla="*/ 0 w 1184"/>
                <a:gd name="T15" fmla="*/ 159 h 489"/>
                <a:gd name="T16" fmla="*/ 596 w 1184"/>
                <a:gd name="T17" fmla="*/ 489 h 489"/>
                <a:gd name="T18" fmla="*/ 1144 w 1184"/>
                <a:gd name="T19" fmla="*/ 88 h 489"/>
                <a:gd name="T20" fmla="*/ 1145 w 1184"/>
                <a:gd name="T21" fmla="*/ 87 h 489"/>
                <a:gd name="T22" fmla="*/ 1165 w 1184"/>
                <a:gd name="T23" fmla="*/ 69 h 489"/>
                <a:gd name="T24" fmla="*/ 1160 w 1184"/>
                <a:gd name="T25" fmla="*/ 5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4" h="489">
                  <a:moveTo>
                    <a:pt x="1160" y="5"/>
                  </a:moveTo>
                  <a:cubicBezTo>
                    <a:pt x="1155" y="3"/>
                    <a:pt x="1142" y="0"/>
                    <a:pt x="1133" y="4"/>
                  </a:cubicBezTo>
                  <a:cubicBezTo>
                    <a:pt x="1122" y="10"/>
                    <a:pt x="1110" y="19"/>
                    <a:pt x="1110" y="19"/>
                  </a:cubicBezTo>
                  <a:cubicBezTo>
                    <a:pt x="590" y="400"/>
                    <a:pt x="590" y="400"/>
                    <a:pt x="590" y="400"/>
                  </a:cubicBezTo>
                  <a:cubicBezTo>
                    <a:pt x="586" y="403"/>
                    <a:pt x="582" y="404"/>
                    <a:pt x="579" y="402"/>
                  </a:cubicBezTo>
                  <a:cubicBezTo>
                    <a:pt x="24" y="95"/>
                    <a:pt x="24" y="95"/>
                    <a:pt x="24" y="95"/>
                  </a:cubicBezTo>
                  <a:cubicBezTo>
                    <a:pt x="31" y="110"/>
                    <a:pt x="29" y="129"/>
                    <a:pt x="15" y="145"/>
                  </a:cubicBezTo>
                  <a:cubicBezTo>
                    <a:pt x="11" y="150"/>
                    <a:pt x="6" y="155"/>
                    <a:pt x="0" y="159"/>
                  </a:cubicBezTo>
                  <a:cubicBezTo>
                    <a:pt x="596" y="489"/>
                    <a:pt x="596" y="489"/>
                    <a:pt x="596" y="489"/>
                  </a:cubicBezTo>
                  <a:cubicBezTo>
                    <a:pt x="1144" y="88"/>
                    <a:pt x="1144" y="88"/>
                    <a:pt x="1144" y="88"/>
                  </a:cubicBezTo>
                  <a:cubicBezTo>
                    <a:pt x="1144" y="87"/>
                    <a:pt x="1145" y="87"/>
                    <a:pt x="1145" y="87"/>
                  </a:cubicBezTo>
                  <a:cubicBezTo>
                    <a:pt x="1154" y="81"/>
                    <a:pt x="1160" y="75"/>
                    <a:pt x="1165" y="69"/>
                  </a:cubicBezTo>
                  <a:cubicBezTo>
                    <a:pt x="1184" y="46"/>
                    <a:pt x="1182" y="18"/>
                    <a:pt x="1160" y="5"/>
                  </a:cubicBezTo>
                  <a:close/>
                </a:path>
              </a:pathLst>
            </a:custGeom>
            <a:solidFill>
              <a:srgbClr val="EDEA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1" name="Freeform 10"/>
            <p:cNvSpPr/>
            <p:nvPr/>
          </p:nvSpPr>
          <p:spPr bwMode="auto">
            <a:xfrm>
              <a:off x="6309080" y="1920454"/>
              <a:ext cx="4610100" cy="3248025"/>
            </a:xfrm>
            <a:custGeom>
              <a:avLst/>
              <a:gdLst>
                <a:gd name="T0" fmla="*/ 1197 w 1227"/>
                <a:gd name="T1" fmla="*/ 346 h 864"/>
                <a:gd name="T2" fmla="*/ 1195 w 1227"/>
                <a:gd name="T3" fmla="*/ 344 h 864"/>
                <a:gd name="T4" fmla="*/ 1193 w 1227"/>
                <a:gd name="T5" fmla="*/ 343 h 864"/>
                <a:gd name="T6" fmla="*/ 576 w 1227"/>
                <a:gd name="T7" fmla="*/ 2 h 864"/>
                <a:gd name="T8" fmla="*/ 565 w 1227"/>
                <a:gd name="T9" fmla="*/ 4 h 864"/>
                <a:gd name="T10" fmla="*/ 409 w 1227"/>
                <a:gd name="T11" fmla="*/ 118 h 864"/>
                <a:gd name="T12" fmla="*/ 408 w 1227"/>
                <a:gd name="T13" fmla="*/ 118 h 864"/>
                <a:gd name="T14" fmla="*/ 5 w 1227"/>
                <a:gd name="T15" fmla="*/ 413 h 864"/>
                <a:gd name="T16" fmla="*/ 3 w 1227"/>
                <a:gd name="T17" fmla="*/ 415 h 864"/>
                <a:gd name="T18" fmla="*/ 1 w 1227"/>
                <a:gd name="T19" fmla="*/ 421 h 864"/>
                <a:gd name="T20" fmla="*/ 4 w 1227"/>
                <a:gd name="T21" fmla="*/ 427 h 864"/>
                <a:gd name="T22" fmla="*/ 82 w 1227"/>
                <a:gd name="T23" fmla="*/ 470 h 864"/>
                <a:gd name="T24" fmla="*/ 601 w 1227"/>
                <a:gd name="T25" fmla="*/ 757 h 864"/>
                <a:gd name="T26" fmla="*/ 612 w 1227"/>
                <a:gd name="T27" fmla="*/ 755 h 864"/>
                <a:gd name="T28" fmla="*/ 684 w 1227"/>
                <a:gd name="T29" fmla="*/ 702 h 864"/>
                <a:gd name="T30" fmla="*/ 684 w 1227"/>
                <a:gd name="T31" fmla="*/ 702 h 864"/>
                <a:gd name="T32" fmla="*/ 702 w 1227"/>
                <a:gd name="T33" fmla="*/ 690 h 864"/>
                <a:gd name="T34" fmla="*/ 702 w 1227"/>
                <a:gd name="T35" fmla="*/ 689 h 864"/>
                <a:gd name="T36" fmla="*/ 766 w 1227"/>
                <a:gd name="T37" fmla="*/ 642 h 864"/>
                <a:gd name="T38" fmla="*/ 767 w 1227"/>
                <a:gd name="T39" fmla="*/ 642 h 864"/>
                <a:gd name="T40" fmla="*/ 1132 w 1227"/>
                <a:gd name="T41" fmla="*/ 374 h 864"/>
                <a:gd name="T42" fmla="*/ 1155 w 1227"/>
                <a:gd name="T43" fmla="*/ 359 h 864"/>
                <a:gd name="T44" fmla="*/ 1182 w 1227"/>
                <a:gd name="T45" fmla="*/ 360 h 864"/>
                <a:gd name="T46" fmla="*/ 1187 w 1227"/>
                <a:gd name="T47" fmla="*/ 424 h 864"/>
                <a:gd name="T48" fmla="*/ 1167 w 1227"/>
                <a:gd name="T49" fmla="*/ 442 h 864"/>
                <a:gd name="T50" fmla="*/ 1166 w 1227"/>
                <a:gd name="T51" fmla="*/ 443 h 864"/>
                <a:gd name="T52" fmla="*/ 1060 w 1227"/>
                <a:gd name="T53" fmla="*/ 521 h 864"/>
                <a:gd name="T54" fmla="*/ 1060 w 1227"/>
                <a:gd name="T55" fmla="*/ 521 h 864"/>
                <a:gd name="T56" fmla="*/ 618 w 1227"/>
                <a:gd name="T57" fmla="*/ 844 h 864"/>
                <a:gd name="T58" fmla="*/ 22 w 1227"/>
                <a:gd name="T59" fmla="*/ 514 h 864"/>
                <a:gd name="T60" fmla="*/ 22 w 1227"/>
                <a:gd name="T61" fmla="*/ 514 h 864"/>
                <a:gd name="T62" fmla="*/ 13 w 1227"/>
                <a:gd name="T63" fmla="*/ 521 h 864"/>
                <a:gd name="T64" fmla="*/ 14 w 1227"/>
                <a:gd name="T65" fmla="*/ 533 h 864"/>
                <a:gd name="T66" fmla="*/ 611 w 1227"/>
                <a:gd name="T67" fmla="*/ 862 h 864"/>
                <a:gd name="T68" fmla="*/ 622 w 1227"/>
                <a:gd name="T69" fmla="*/ 861 h 864"/>
                <a:gd name="T70" fmla="*/ 778 w 1227"/>
                <a:gd name="T71" fmla="*/ 747 h 864"/>
                <a:gd name="T72" fmla="*/ 779 w 1227"/>
                <a:gd name="T73" fmla="*/ 747 h 864"/>
                <a:gd name="T74" fmla="*/ 1181 w 1227"/>
                <a:gd name="T75" fmla="*/ 451 h 864"/>
                <a:gd name="T76" fmla="*/ 1183 w 1227"/>
                <a:gd name="T77" fmla="*/ 450 h 864"/>
                <a:gd name="T78" fmla="*/ 1202 w 1227"/>
                <a:gd name="T79" fmla="*/ 432 h 864"/>
                <a:gd name="T80" fmla="*/ 1197 w 1227"/>
                <a:gd name="T81" fmla="*/ 346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7" h="864">
                  <a:moveTo>
                    <a:pt x="1197" y="346"/>
                  </a:moveTo>
                  <a:cubicBezTo>
                    <a:pt x="1196" y="345"/>
                    <a:pt x="1196" y="345"/>
                    <a:pt x="1195" y="344"/>
                  </a:cubicBezTo>
                  <a:cubicBezTo>
                    <a:pt x="1193" y="343"/>
                    <a:pt x="1193" y="343"/>
                    <a:pt x="1193" y="343"/>
                  </a:cubicBezTo>
                  <a:cubicBezTo>
                    <a:pt x="576" y="2"/>
                    <a:pt x="576" y="2"/>
                    <a:pt x="576" y="2"/>
                  </a:cubicBezTo>
                  <a:cubicBezTo>
                    <a:pt x="573" y="0"/>
                    <a:pt x="568" y="1"/>
                    <a:pt x="565" y="4"/>
                  </a:cubicBezTo>
                  <a:cubicBezTo>
                    <a:pt x="409" y="118"/>
                    <a:pt x="409" y="118"/>
                    <a:pt x="409" y="118"/>
                  </a:cubicBezTo>
                  <a:cubicBezTo>
                    <a:pt x="409" y="118"/>
                    <a:pt x="408" y="118"/>
                    <a:pt x="408" y="118"/>
                  </a:cubicBezTo>
                  <a:cubicBezTo>
                    <a:pt x="5" y="413"/>
                    <a:pt x="5" y="413"/>
                    <a:pt x="5" y="413"/>
                  </a:cubicBezTo>
                  <a:cubicBezTo>
                    <a:pt x="4" y="414"/>
                    <a:pt x="4" y="415"/>
                    <a:pt x="3" y="415"/>
                  </a:cubicBezTo>
                  <a:cubicBezTo>
                    <a:pt x="2" y="417"/>
                    <a:pt x="1" y="419"/>
                    <a:pt x="1" y="421"/>
                  </a:cubicBezTo>
                  <a:cubicBezTo>
                    <a:pt x="0" y="423"/>
                    <a:pt x="2" y="426"/>
                    <a:pt x="4" y="427"/>
                  </a:cubicBezTo>
                  <a:cubicBezTo>
                    <a:pt x="82" y="470"/>
                    <a:pt x="82" y="470"/>
                    <a:pt x="82" y="470"/>
                  </a:cubicBezTo>
                  <a:cubicBezTo>
                    <a:pt x="601" y="757"/>
                    <a:pt x="601" y="757"/>
                    <a:pt x="601" y="757"/>
                  </a:cubicBezTo>
                  <a:cubicBezTo>
                    <a:pt x="604" y="759"/>
                    <a:pt x="608" y="758"/>
                    <a:pt x="612" y="755"/>
                  </a:cubicBezTo>
                  <a:cubicBezTo>
                    <a:pt x="684" y="702"/>
                    <a:pt x="684" y="702"/>
                    <a:pt x="684" y="702"/>
                  </a:cubicBezTo>
                  <a:cubicBezTo>
                    <a:pt x="684" y="702"/>
                    <a:pt x="684" y="702"/>
                    <a:pt x="684" y="702"/>
                  </a:cubicBezTo>
                  <a:cubicBezTo>
                    <a:pt x="702" y="690"/>
                    <a:pt x="702" y="690"/>
                    <a:pt x="702" y="690"/>
                  </a:cubicBezTo>
                  <a:cubicBezTo>
                    <a:pt x="702" y="689"/>
                    <a:pt x="702" y="689"/>
                    <a:pt x="702" y="689"/>
                  </a:cubicBezTo>
                  <a:cubicBezTo>
                    <a:pt x="766" y="642"/>
                    <a:pt x="766" y="642"/>
                    <a:pt x="766" y="642"/>
                  </a:cubicBezTo>
                  <a:cubicBezTo>
                    <a:pt x="766" y="642"/>
                    <a:pt x="767" y="642"/>
                    <a:pt x="767" y="642"/>
                  </a:cubicBezTo>
                  <a:cubicBezTo>
                    <a:pt x="1132" y="374"/>
                    <a:pt x="1132" y="374"/>
                    <a:pt x="1132" y="374"/>
                  </a:cubicBezTo>
                  <a:cubicBezTo>
                    <a:pt x="1132" y="374"/>
                    <a:pt x="1144" y="365"/>
                    <a:pt x="1155" y="359"/>
                  </a:cubicBezTo>
                  <a:cubicBezTo>
                    <a:pt x="1164" y="355"/>
                    <a:pt x="1177" y="358"/>
                    <a:pt x="1182" y="360"/>
                  </a:cubicBezTo>
                  <a:cubicBezTo>
                    <a:pt x="1204" y="373"/>
                    <a:pt x="1206" y="401"/>
                    <a:pt x="1187" y="424"/>
                  </a:cubicBezTo>
                  <a:cubicBezTo>
                    <a:pt x="1182" y="430"/>
                    <a:pt x="1176" y="436"/>
                    <a:pt x="1167" y="442"/>
                  </a:cubicBezTo>
                  <a:cubicBezTo>
                    <a:pt x="1167" y="442"/>
                    <a:pt x="1166" y="442"/>
                    <a:pt x="1166" y="443"/>
                  </a:cubicBezTo>
                  <a:cubicBezTo>
                    <a:pt x="1060" y="521"/>
                    <a:pt x="1060" y="521"/>
                    <a:pt x="1060" y="521"/>
                  </a:cubicBezTo>
                  <a:cubicBezTo>
                    <a:pt x="1060" y="521"/>
                    <a:pt x="1060" y="521"/>
                    <a:pt x="1060" y="521"/>
                  </a:cubicBezTo>
                  <a:cubicBezTo>
                    <a:pt x="618" y="844"/>
                    <a:pt x="618" y="844"/>
                    <a:pt x="618" y="844"/>
                  </a:cubicBezTo>
                  <a:cubicBezTo>
                    <a:pt x="22" y="514"/>
                    <a:pt x="22" y="514"/>
                    <a:pt x="22" y="514"/>
                  </a:cubicBezTo>
                  <a:cubicBezTo>
                    <a:pt x="22" y="514"/>
                    <a:pt x="22" y="514"/>
                    <a:pt x="22" y="514"/>
                  </a:cubicBezTo>
                  <a:cubicBezTo>
                    <a:pt x="14" y="520"/>
                    <a:pt x="14" y="520"/>
                    <a:pt x="13" y="521"/>
                  </a:cubicBezTo>
                  <a:cubicBezTo>
                    <a:pt x="10" y="525"/>
                    <a:pt x="10" y="530"/>
                    <a:pt x="14" y="533"/>
                  </a:cubicBezTo>
                  <a:cubicBezTo>
                    <a:pt x="611" y="862"/>
                    <a:pt x="611" y="862"/>
                    <a:pt x="611" y="862"/>
                  </a:cubicBezTo>
                  <a:cubicBezTo>
                    <a:pt x="614" y="864"/>
                    <a:pt x="619" y="864"/>
                    <a:pt x="622" y="861"/>
                  </a:cubicBezTo>
                  <a:cubicBezTo>
                    <a:pt x="778" y="747"/>
                    <a:pt x="778" y="747"/>
                    <a:pt x="778" y="747"/>
                  </a:cubicBezTo>
                  <a:cubicBezTo>
                    <a:pt x="778" y="747"/>
                    <a:pt x="778" y="747"/>
                    <a:pt x="779" y="747"/>
                  </a:cubicBezTo>
                  <a:cubicBezTo>
                    <a:pt x="1181" y="451"/>
                    <a:pt x="1181" y="451"/>
                    <a:pt x="1181" y="451"/>
                  </a:cubicBezTo>
                  <a:cubicBezTo>
                    <a:pt x="1182" y="451"/>
                    <a:pt x="1182" y="450"/>
                    <a:pt x="1183" y="450"/>
                  </a:cubicBezTo>
                  <a:cubicBezTo>
                    <a:pt x="1190" y="444"/>
                    <a:pt x="1197" y="438"/>
                    <a:pt x="1202" y="432"/>
                  </a:cubicBezTo>
                  <a:cubicBezTo>
                    <a:pt x="1227" y="401"/>
                    <a:pt x="1225" y="364"/>
                    <a:pt x="1197" y="346"/>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grpSp>
      <p:grpSp>
        <p:nvGrpSpPr>
          <p:cNvPr id="12" name="Group 11"/>
          <p:cNvGrpSpPr/>
          <p:nvPr/>
        </p:nvGrpSpPr>
        <p:grpSpPr>
          <a:xfrm>
            <a:off x="8172451" y="2152652"/>
            <a:ext cx="4019551" cy="2814639"/>
            <a:chOff x="7102830" y="1348954"/>
            <a:chExt cx="4019550" cy="2814638"/>
          </a:xfrm>
        </p:grpSpPr>
        <p:sp>
          <p:nvSpPr>
            <p:cNvPr id="13" name="Freeform 12"/>
            <p:cNvSpPr/>
            <p:nvPr/>
          </p:nvSpPr>
          <p:spPr bwMode="auto">
            <a:xfrm>
              <a:off x="7180617" y="2607842"/>
              <a:ext cx="3862388" cy="1481138"/>
            </a:xfrm>
            <a:custGeom>
              <a:avLst/>
              <a:gdLst>
                <a:gd name="T0" fmla="*/ 579 w 1028"/>
                <a:gd name="T1" fmla="*/ 307 h 394"/>
                <a:gd name="T2" fmla="*/ 25 w 1028"/>
                <a:gd name="T3" fmla="*/ 0 h 394"/>
                <a:gd name="T4" fmla="*/ 16 w 1028"/>
                <a:gd name="T5" fmla="*/ 50 h 394"/>
                <a:gd name="T6" fmla="*/ 0 w 1028"/>
                <a:gd name="T7" fmla="*/ 65 h 394"/>
                <a:gd name="T8" fmla="*/ 597 w 1028"/>
                <a:gd name="T9" fmla="*/ 394 h 394"/>
                <a:gd name="T10" fmla="*/ 989 w 1028"/>
                <a:gd name="T11" fmla="*/ 107 h 394"/>
                <a:gd name="T12" fmla="*/ 989 w 1028"/>
                <a:gd name="T13" fmla="*/ 107 h 394"/>
                <a:gd name="T14" fmla="*/ 1009 w 1028"/>
                <a:gd name="T15" fmla="*/ 89 h 394"/>
                <a:gd name="T16" fmla="*/ 1004 w 1028"/>
                <a:gd name="T17" fmla="*/ 24 h 394"/>
                <a:gd name="T18" fmla="*/ 977 w 1028"/>
                <a:gd name="T19" fmla="*/ 24 h 394"/>
                <a:gd name="T20" fmla="*/ 954 w 1028"/>
                <a:gd name="T21" fmla="*/ 39 h 394"/>
                <a:gd name="T22" fmla="*/ 591 w 1028"/>
                <a:gd name="T23" fmla="*/ 305 h 394"/>
                <a:gd name="T24" fmla="*/ 579 w 1028"/>
                <a:gd name="T25" fmla="*/ 30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8" h="394">
                  <a:moveTo>
                    <a:pt x="579" y="307"/>
                  </a:moveTo>
                  <a:cubicBezTo>
                    <a:pt x="25" y="0"/>
                    <a:pt x="25" y="0"/>
                    <a:pt x="25" y="0"/>
                  </a:cubicBezTo>
                  <a:cubicBezTo>
                    <a:pt x="32" y="15"/>
                    <a:pt x="29" y="34"/>
                    <a:pt x="16" y="50"/>
                  </a:cubicBezTo>
                  <a:cubicBezTo>
                    <a:pt x="12" y="55"/>
                    <a:pt x="6" y="60"/>
                    <a:pt x="0" y="65"/>
                  </a:cubicBezTo>
                  <a:cubicBezTo>
                    <a:pt x="597" y="394"/>
                    <a:pt x="597" y="394"/>
                    <a:pt x="597" y="394"/>
                  </a:cubicBezTo>
                  <a:cubicBezTo>
                    <a:pt x="989" y="107"/>
                    <a:pt x="989" y="107"/>
                    <a:pt x="989" y="107"/>
                  </a:cubicBezTo>
                  <a:cubicBezTo>
                    <a:pt x="989" y="107"/>
                    <a:pt x="989" y="107"/>
                    <a:pt x="989" y="107"/>
                  </a:cubicBezTo>
                  <a:cubicBezTo>
                    <a:pt x="998" y="101"/>
                    <a:pt x="1004" y="95"/>
                    <a:pt x="1009" y="89"/>
                  </a:cubicBezTo>
                  <a:cubicBezTo>
                    <a:pt x="1028" y="65"/>
                    <a:pt x="1026" y="37"/>
                    <a:pt x="1004" y="24"/>
                  </a:cubicBezTo>
                  <a:cubicBezTo>
                    <a:pt x="999" y="22"/>
                    <a:pt x="986" y="19"/>
                    <a:pt x="977" y="24"/>
                  </a:cubicBezTo>
                  <a:cubicBezTo>
                    <a:pt x="966" y="30"/>
                    <a:pt x="954" y="39"/>
                    <a:pt x="954" y="39"/>
                  </a:cubicBezTo>
                  <a:cubicBezTo>
                    <a:pt x="591" y="305"/>
                    <a:pt x="591" y="305"/>
                    <a:pt x="591" y="305"/>
                  </a:cubicBezTo>
                  <a:cubicBezTo>
                    <a:pt x="587" y="308"/>
                    <a:pt x="582" y="309"/>
                    <a:pt x="579" y="307"/>
                  </a:cubicBezTo>
                  <a:close/>
                </a:path>
              </a:pathLst>
            </a:custGeom>
            <a:solidFill>
              <a:srgbClr val="EDEA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sp>
          <p:nvSpPr>
            <p:cNvPr id="14" name="Freeform 13"/>
            <p:cNvSpPr/>
            <p:nvPr/>
          </p:nvSpPr>
          <p:spPr bwMode="auto">
            <a:xfrm>
              <a:off x="7102830" y="1348954"/>
              <a:ext cx="4019550" cy="2814638"/>
            </a:xfrm>
            <a:custGeom>
              <a:avLst/>
              <a:gdLst>
                <a:gd name="T0" fmla="*/ 1040 w 1070"/>
                <a:gd name="T1" fmla="*/ 346 h 749"/>
                <a:gd name="T2" fmla="*/ 1038 w 1070"/>
                <a:gd name="T3" fmla="*/ 344 h 749"/>
                <a:gd name="T4" fmla="*/ 1036 w 1070"/>
                <a:gd name="T5" fmla="*/ 343 h 749"/>
                <a:gd name="T6" fmla="*/ 419 w 1070"/>
                <a:gd name="T7" fmla="*/ 2 h 749"/>
                <a:gd name="T8" fmla="*/ 408 w 1070"/>
                <a:gd name="T9" fmla="*/ 3 h 749"/>
                <a:gd name="T10" fmla="*/ 5 w 1070"/>
                <a:gd name="T11" fmla="*/ 298 h 749"/>
                <a:gd name="T12" fmla="*/ 3 w 1070"/>
                <a:gd name="T13" fmla="*/ 300 h 749"/>
                <a:gd name="T14" fmla="*/ 0 w 1070"/>
                <a:gd name="T15" fmla="*/ 306 h 749"/>
                <a:gd name="T16" fmla="*/ 4 w 1070"/>
                <a:gd name="T17" fmla="*/ 312 h 749"/>
                <a:gd name="T18" fmla="*/ 82 w 1070"/>
                <a:gd name="T19" fmla="*/ 355 h 749"/>
                <a:gd name="T20" fmla="*/ 82 w 1070"/>
                <a:gd name="T21" fmla="*/ 355 h 749"/>
                <a:gd name="T22" fmla="*/ 600 w 1070"/>
                <a:gd name="T23" fmla="*/ 642 h 749"/>
                <a:gd name="T24" fmla="*/ 612 w 1070"/>
                <a:gd name="T25" fmla="*/ 640 h 749"/>
                <a:gd name="T26" fmla="*/ 975 w 1070"/>
                <a:gd name="T27" fmla="*/ 374 h 749"/>
                <a:gd name="T28" fmla="*/ 998 w 1070"/>
                <a:gd name="T29" fmla="*/ 359 h 749"/>
                <a:gd name="T30" fmla="*/ 1025 w 1070"/>
                <a:gd name="T31" fmla="*/ 359 h 749"/>
                <a:gd name="T32" fmla="*/ 1030 w 1070"/>
                <a:gd name="T33" fmla="*/ 424 h 749"/>
                <a:gd name="T34" fmla="*/ 1010 w 1070"/>
                <a:gd name="T35" fmla="*/ 442 h 749"/>
                <a:gd name="T36" fmla="*/ 1010 w 1070"/>
                <a:gd name="T37" fmla="*/ 442 h 749"/>
                <a:gd name="T38" fmla="*/ 618 w 1070"/>
                <a:gd name="T39" fmla="*/ 729 h 749"/>
                <a:gd name="T40" fmla="*/ 21 w 1070"/>
                <a:gd name="T41" fmla="*/ 400 h 749"/>
                <a:gd name="T42" fmla="*/ 22 w 1070"/>
                <a:gd name="T43" fmla="*/ 399 h 749"/>
                <a:gd name="T44" fmla="*/ 13 w 1070"/>
                <a:gd name="T45" fmla="*/ 406 h 749"/>
                <a:gd name="T46" fmla="*/ 14 w 1070"/>
                <a:gd name="T47" fmla="*/ 418 h 749"/>
                <a:gd name="T48" fmla="*/ 610 w 1070"/>
                <a:gd name="T49" fmla="*/ 748 h 749"/>
                <a:gd name="T50" fmla="*/ 622 w 1070"/>
                <a:gd name="T51" fmla="*/ 746 h 749"/>
                <a:gd name="T52" fmla="*/ 1025 w 1070"/>
                <a:gd name="T53" fmla="*/ 451 h 749"/>
                <a:gd name="T54" fmla="*/ 1026 w 1070"/>
                <a:gd name="T55" fmla="*/ 449 h 749"/>
                <a:gd name="T56" fmla="*/ 1045 w 1070"/>
                <a:gd name="T57" fmla="*/ 432 h 749"/>
                <a:gd name="T58" fmla="*/ 1040 w 1070"/>
                <a:gd name="T59" fmla="*/ 346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0" h="749">
                  <a:moveTo>
                    <a:pt x="1040" y="346"/>
                  </a:moveTo>
                  <a:cubicBezTo>
                    <a:pt x="1040" y="345"/>
                    <a:pt x="1039" y="344"/>
                    <a:pt x="1038" y="344"/>
                  </a:cubicBezTo>
                  <a:cubicBezTo>
                    <a:pt x="1036" y="343"/>
                    <a:pt x="1036" y="343"/>
                    <a:pt x="1036" y="343"/>
                  </a:cubicBezTo>
                  <a:cubicBezTo>
                    <a:pt x="419" y="2"/>
                    <a:pt x="419" y="2"/>
                    <a:pt x="419" y="2"/>
                  </a:cubicBezTo>
                  <a:cubicBezTo>
                    <a:pt x="416" y="0"/>
                    <a:pt x="411" y="1"/>
                    <a:pt x="408" y="3"/>
                  </a:cubicBezTo>
                  <a:cubicBezTo>
                    <a:pt x="5" y="298"/>
                    <a:pt x="5" y="298"/>
                    <a:pt x="5" y="298"/>
                  </a:cubicBezTo>
                  <a:cubicBezTo>
                    <a:pt x="4" y="299"/>
                    <a:pt x="3" y="300"/>
                    <a:pt x="3" y="300"/>
                  </a:cubicBezTo>
                  <a:cubicBezTo>
                    <a:pt x="1" y="302"/>
                    <a:pt x="1" y="304"/>
                    <a:pt x="0" y="306"/>
                  </a:cubicBezTo>
                  <a:cubicBezTo>
                    <a:pt x="0" y="308"/>
                    <a:pt x="1" y="311"/>
                    <a:pt x="4" y="312"/>
                  </a:cubicBezTo>
                  <a:cubicBezTo>
                    <a:pt x="82" y="355"/>
                    <a:pt x="82" y="355"/>
                    <a:pt x="82" y="355"/>
                  </a:cubicBezTo>
                  <a:cubicBezTo>
                    <a:pt x="82" y="355"/>
                    <a:pt x="82" y="355"/>
                    <a:pt x="82" y="355"/>
                  </a:cubicBezTo>
                  <a:cubicBezTo>
                    <a:pt x="600" y="642"/>
                    <a:pt x="600" y="642"/>
                    <a:pt x="600" y="642"/>
                  </a:cubicBezTo>
                  <a:cubicBezTo>
                    <a:pt x="603" y="644"/>
                    <a:pt x="608" y="643"/>
                    <a:pt x="612" y="640"/>
                  </a:cubicBezTo>
                  <a:cubicBezTo>
                    <a:pt x="975" y="374"/>
                    <a:pt x="975" y="374"/>
                    <a:pt x="975" y="374"/>
                  </a:cubicBezTo>
                  <a:cubicBezTo>
                    <a:pt x="975" y="374"/>
                    <a:pt x="987" y="365"/>
                    <a:pt x="998" y="359"/>
                  </a:cubicBezTo>
                  <a:cubicBezTo>
                    <a:pt x="1007" y="354"/>
                    <a:pt x="1020" y="357"/>
                    <a:pt x="1025" y="359"/>
                  </a:cubicBezTo>
                  <a:cubicBezTo>
                    <a:pt x="1047" y="372"/>
                    <a:pt x="1049" y="400"/>
                    <a:pt x="1030" y="424"/>
                  </a:cubicBezTo>
                  <a:cubicBezTo>
                    <a:pt x="1025" y="430"/>
                    <a:pt x="1019" y="436"/>
                    <a:pt x="1010" y="442"/>
                  </a:cubicBezTo>
                  <a:cubicBezTo>
                    <a:pt x="1010" y="442"/>
                    <a:pt x="1010" y="442"/>
                    <a:pt x="1010" y="442"/>
                  </a:cubicBezTo>
                  <a:cubicBezTo>
                    <a:pt x="618" y="729"/>
                    <a:pt x="618" y="729"/>
                    <a:pt x="618" y="729"/>
                  </a:cubicBezTo>
                  <a:cubicBezTo>
                    <a:pt x="21" y="400"/>
                    <a:pt x="21" y="400"/>
                    <a:pt x="21" y="400"/>
                  </a:cubicBezTo>
                  <a:cubicBezTo>
                    <a:pt x="21" y="399"/>
                    <a:pt x="22" y="399"/>
                    <a:pt x="22" y="399"/>
                  </a:cubicBezTo>
                  <a:cubicBezTo>
                    <a:pt x="14" y="405"/>
                    <a:pt x="13" y="406"/>
                    <a:pt x="13" y="406"/>
                  </a:cubicBezTo>
                  <a:cubicBezTo>
                    <a:pt x="9" y="410"/>
                    <a:pt x="10" y="416"/>
                    <a:pt x="14" y="418"/>
                  </a:cubicBezTo>
                  <a:cubicBezTo>
                    <a:pt x="610" y="748"/>
                    <a:pt x="610" y="748"/>
                    <a:pt x="610" y="748"/>
                  </a:cubicBezTo>
                  <a:cubicBezTo>
                    <a:pt x="614" y="749"/>
                    <a:pt x="618" y="749"/>
                    <a:pt x="622" y="746"/>
                  </a:cubicBezTo>
                  <a:cubicBezTo>
                    <a:pt x="1025" y="451"/>
                    <a:pt x="1025" y="451"/>
                    <a:pt x="1025" y="451"/>
                  </a:cubicBezTo>
                  <a:cubicBezTo>
                    <a:pt x="1025" y="450"/>
                    <a:pt x="1026" y="450"/>
                    <a:pt x="1026" y="449"/>
                  </a:cubicBezTo>
                  <a:cubicBezTo>
                    <a:pt x="1034" y="444"/>
                    <a:pt x="1040" y="438"/>
                    <a:pt x="1045" y="432"/>
                  </a:cubicBezTo>
                  <a:cubicBezTo>
                    <a:pt x="1070" y="401"/>
                    <a:pt x="1068" y="364"/>
                    <a:pt x="1040" y="34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微软雅黑" panose="020B0503020204020204" pitchFamily="34" charset="-122"/>
                <a:ea typeface="微软雅黑" panose="020B0503020204020204" pitchFamily="34" charset="-122"/>
              </a:endParaRPr>
            </a:p>
          </p:txBody>
        </p:sp>
      </p:grpSp>
      <p:sp>
        <p:nvSpPr>
          <p:cNvPr id="15" name="TextBox 14"/>
          <p:cNvSpPr txBox="1"/>
          <p:nvPr/>
        </p:nvSpPr>
        <p:spPr>
          <a:xfrm rot="1801613">
            <a:off x="8214150" y="5429969"/>
            <a:ext cx="391454" cy="461665"/>
          </a:xfrm>
          <a:prstGeom prst="rect">
            <a:avLst/>
          </a:prstGeom>
          <a:noFill/>
        </p:spPr>
        <p:txBody>
          <a:bodyPr wrap="none" lIns="91440" tIns="45720" rIns="91440" bIns="45720" rtlCol="0">
            <a:spAutoFit/>
          </a:bodyPr>
          <a:lstStyle/>
          <a:p>
            <a:r>
              <a:rPr lang="en-US" sz="2400" b="1" dirty="0">
                <a:solidFill>
                  <a:srgbClr val="EDEAC5"/>
                </a:solidFill>
                <a:latin typeface="微软雅黑" panose="020B0503020204020204" pitchFamily="34" charset="-122"/>
                <a:ea typeface="微软雅黑" panose="020B0503020204020204" pitchFamily="34" charset="-122"/>
              </a:rPr>
              <a:t>C</a:t>
            </a:r>
            <a:endParaRPr lang="id-ID" sz="2400" b="1" dirty="0">
              <a:solidFill>
                <a:srgbClr val="EDEAC5"/>
              </a:solidFill>
              <a:latin typeface="微软雅黑" panose="020B0503020204020204" pitchFamily="34" charset="-122"/>
              <a:ea typeface="微软雅黑" panose="020B0503020204020204" pitchFamily="34" charset="-122"/>
            </a:endParaRPr>
          </a:p>
        </p:txBody>
      </p:sp>
      <p:sp>
        <p:nvSpPr>
          <p:cNvPr id="16" name="TextBox 15"/>
          <p:cNvSpPr txBox="1"/>
          <p:nvPr/>
        </p:nvSpPr>
        <p:spPr>
          <a:xfrm rot="1801613">
            <a:off x="9021787" y="4576061"/>
            <a:ext cx="394660" cy="461665"/>
          </a:xfrm>
          <a:prstGeom prst="rect">
            <a:avLst/>
          </a:prstGeom>
          <a:noFill/>
        </p:spPr>
        <p:txBody>
          <a:bodyPr wrap="none" lIns="91440" tIns="45720" rIns="91440" bIns="45720" rtlCol="0">
            <a:spAutoFit/>
          </a:bodyPr>
          <a:lstStyle/>
          <a:p>
            <a:r>
              <a:rPr lang="en-US" sz="2400" b="1" dirty="0">
                <a:solidFill>
                  <a:srgbClr val="EDEAC5"/>
                </a:solidFill>
                <a:latin typeface="微软雅黑" panose="020B0503020204020204" pitchFamily="34" charset="-122"/>
                <a:ea typeface="微软雅黑" panose="020B0503020204020204" pitchFamily="34" charset="-122"/>
              </a:rPr>
              <a:t>B</a:t>
            </a:r>
            <a:endParaRPr lang="id-ID" sz="2400" b="1" dirty="0">
              <a:solidFill>
                <a:srgbClr val="EDEAC5"/>
              </a:solidFill>
              <a:latin typeface="微软雅黑" panose="020B0503020204020204" pitchFamily="34" charset="-122"/>
              <a:ea typeface="微软雅黑" panose="020B0503020204020204" pitchFamily="34" charset="-122"/>
            </a:endParaRPr>
          </a:p>
        </p:txBody>
      </p:sp>
      <p:sp>
        <p:nvSpPr>
          <p:cNvPr id="17" name="TextBox 16"/>
          <p:cNvSpPr txBox="1"/>
          <p:nvPr/>
        </p:nvSpPr>
        <p:spPr>
          <a:xfrm rot="1935179">
            <a:off x="10262174" y="3020358"/>
            <a:ext cx="532518" cy="646331"/>
          </a:xfrm>
          <a:prstGeom prst="rect">
            <a:avLst/>
          </a:prstGeom>
          <a:noFill/>
        </p:spPr>
        <p:txBody>
          <a:bodyPr wrap="none" lIns="91440" tIns="45720" rIns="91440" bIns="45720" rtlCol="0">
            <a:spAutoFit/>
          </a:bodyPr>
          <a:lstStyle/>
          <a:p>
            <a:r>
              <a:rPr lang="en-US" sz="3600" b="1" dirty="0">
                <a:solidFill>
                  <a:srgbClr val="F9F8EB"/>
                </a:solidFill>
                <a:latin typeface="微软雅黑" panose="020B0503020204020204" pitchFamily="34" charset="-122"/>
                <a:ea typeface="微软雅黑" panose="020B0503020204020204" pitchFamily="34" charset="-122"/>
              </a:rPr>
              <a:t>A</a:t>
            </a:r>
            <a:endParaRPr lang="id-ID" sz="3600" b="1" dirty="0">
              <a:solidFill>
                <a:srgbClr val="F9F8EB"/>
              </a:solidFill>
              <a:latin typeface="微软雅黑" panose="020B0503020204020204" pitchFamily="34" charset="-122"/>
              <a:ea typeface="微软雅黑" panose="020B0503020204020204" pitchFamily="34" charset="-122"/>
            </a:endParaRPr>
          </a:p>
        </p:txBody>
      </p:sp>
      <p:sp>
        <p:nvSpPr>
          <p:cNvPr id="18" name="TextBox 42"/>
          <p:cNvSpPr txBox="1"/>
          <p:nvPr/>
        </p:nvSpPr>
        <p:spPr>
          <a:xfrm>
            <a:off x="1164590" y="1690370"/>
            <a:ext cx="6539865" cy="3415030"/>
          </a:xfrm>
          <a:prstGeom prst="rect">
            <a:avLst/>
          </a:prstGeom>
          <a:noFill/>
        </p:spPr>
        <p:txBody>
          <a:bodyPr wrap="square" lIns="91440" tIns="45720" rIns="91440" bIns="45720" rtlCol="0">
            <a:spAutoFit/>
          </a:bodyPr>
          <a:lstStyle/>
          <a:p>
            <a:pPr defTabSz="1219200">
              <a:lnSpc>
                <a:spcPct val="150000"/>
              </a:lnSpc>
            </a:pPr>
            <a:r>
              <a:rPr lang="zh-CN" altLang="en-US" dirty="0">
                <a:latin typeface="微软雅黑" panose="020B0503020204020204" pitchFamily="34" charset="-122"/>
                <a:ea typeface="微软雅黑" panose="020B0503020204020204" pitchFamily="34" charset="-122"/>
              </a:rPr>
              <a:t>K4往复式给料机适用于适用于矿山、矿井、选煤厂、中站、输煤车间、港口散料码头等散料转运，可将散料经料仓均匀的转载到胶带机或其它筛选设备、贮存装置上。实现对矿石、砂煤、粮食等散装物料的均匀给料。此系列给料机的给料槽是由驱动装置经曲柄连杆装置作直线往复运动。当给料槽前移时，借惯性力和摩擦力的作用将物料移走，肆零零捌捌陆零伍叁柒</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此时料斗中的物料落下，使之不能后退而在前端卸下。此系列给料机传动装置为悬挂式，可直接布置在料斗下，安装方便。</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4321767" y="338369"/>
            <a:ext cx="3602990" cy="460375"/>
          </a:xfrm>
          <a:prstGeom prst="rect">
            <a:avLst/>
          </a:prstGeom>
          <a:noFill/>
        </p:spPr>
        <p:txBody>
          <a:bodyPr wrap="none" rtlCol="0">
            <a:spAutoFit/>
          </a:bodyPr>
          <a:lstStyle/>
          <a:p>
            <a:pPr algn="ct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K4往复式给料机工作原理</a:t>
            </a:r>
            <a:endParaRPr lang="id-ID" sz="2400" dirty="0">
              <a:solidFill>
                <a:schemeClr val="tx2"/>
              </a:solidFill>
              <a:latin typeface="微软雅黑" panose="020B0503020204020204" pitchFamily="34" charset="-122"/>
              <a:ea typeface="微软雅黑" panose="020B0503020204020204" pitchFamily="34" charset="-122"/>
            </a:endParaRPr>
          </a:p>
        </p:txBody>
      </p:sp>
      <p:sp>
        <p:nvSpPr>
          <p:cNvPr id="8" name="TextBox 6"/>
          <p:cNvSpPr txBox="1"/>
          <p:nvPr/>
        </p:nvSpPr>
        <p:spPr>
          <a:xfrm>
            <a:off x="6299200" y="2045335"/>
            <a:ext cx="4973955" cy="3869055"/>
          </a:xfrm>
          <a:prstGeom prst="rect">
            <a:avLst/>
          </a:prstGeom>
          <a:noFill/>
        </p:spPr>
        <p:txBody>
          <a:bodyPr wrap="square" rtlCol="0">
            <a:noAutofit/>
          </a:bodyPr>
          <a:lstStyle/>
          <a:p>
            <a:pPr>
              <a:lnSpc>
                <a:spcPct val="150000"/>
              </a:lnSpc>
            </a:pPr>
            <a:r>
              <a:rPr lang="zh-CN" altLang="en-US" dirty="0">
                <a:solidFill>
                  <a:schemeClr val="tx2"/>
                </a:solidFill>
                <a:latin typeface="微软雅黑" panose="020B0503020204020204" pitchFamily="34" charset="-122"/>
                <a:ea typeface="微软雅黑" panose="020B0503020204020204" pitchFamily="34" charset="-122"/>
              </a:rPr>
              <a:t>此系列给料机是由底架、传动平台、漏斗、闸门、曲柄连杆机构及滚轮等组成，其传动原理：当电动机开动后，经弹性联轴器、减速器、曲柄连杆装置拖动倾斜的底架在滚轮上作直线往复运动，将物料均匀地卸到运输机械或其它筛选设备上。此给料机有带漏斗、带调节阀门与带漏斗、不带调节闸门等多种组合型式。当输送坚硬物料时，可考虑在槽底加设衬板。</a:t>
            </a:r>
            <a:endParaRPr lang="zh-CN" altLang="en-US" dirty="0">
              <a:solidFill>
                <a:schemeClr val="tx2"/>
              </a:solidFill>
              <a:latin typeface="微软雅黑" panose="020B0503020204020204" pitchFamily="34" charset="-122"/>
              <a:ea typeface="微软雅黑" panose="020B0503020204020204" pitchFamily="34" charset="-122"/>
            </a:endParaRPr>
          </a:p>
          <a:p>
            <a:pPr>
              <a:lnSpc>
                <a:spcPct val="150000"/>
              </a:lnSpc>
            </a:pPr>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10" name="Group 22"/>
          <p:cNvGrpSpPr/>
          <p:nvPr>
            <p:custDataLst>
              <p:tags r:id="rId1"/>
            </p:custDataLst>
          </p:nvPr>
        </p:nvGrpSpPr>
        <p:grpSpPr>
          <a:xfrm>
            <a:off x="775735" y="1909853"/>
            <a:ext cx="5449773" cy="4085077"/>
            <a:chOff x="0" y="1699756"/>
            <a:chExt cx="6068751" cy="5158244"/>
          </a:xfrm>
        </p:grpSpPr>
        <p:grpSp>
          <p:nvGrpSpPr>
            <p:cNvPr id="11" name="Group 8"/>
            <p:cNvGrpSpPr/>
            <p:nvPr/>
          </p:nvGrpSpPr>
          <p:grpSpPr>
            <a:xfrm>
              <a:off x="0" y="1699756"/>
              <a:ext cx="2993230" cy="5158243"/>
              <a:chOff x="711201" y="1569127"/>
              <a:chExt cx="2619076" cy="4876799"/>
            </a:xfrm>
          </p:grpSpPr>
          <p:sp>
            <p:nvSpPr>
              <p:cNvPr id="19" name="Rectangle 9"/>
              <p:cNvSpPr/>
              <p:nvPr>
                <p:custDataLst>
                  <p:tags r:id="rId2"/>
                </p:custDataLst>
              </p:nvPr>
            </p:nvSpPr>
            <p:spPr>
              <a:xfrm>
                <a:off x="726233" y="1569127"/>
                <a:ext cx="2604044" cy="2402641"/>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endParaRPr>
              </a:p>
            </p:txBody>
          </p:sp>
          <p:sp>
            <p:nvSpPr>
              <p:cNvPr id="21" name="Rectangle 11"/>
              <p:cNvSpPr/>
              <p:nvPr>
                <p:custDataLst>
                  <p:tags r:id="rId4"/>
                </p:custDataLst>
              </p:nvPr>
            </p:nvSpPr>
            <p:spPr>
              <a:xfrm>
                <a:off x="711201" y="4043286"/>
                <a:ext cx="2619076" cy="2402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rIns="243840" rtlCol="0" anchor="ctr"/>
              <a:lstStyle/>
              <a:p>
                <a:pPr algn="ctr" defTabSz="1450975">
                  <a:lnSpc>
                    <a:spcPct val="200000"/>
                  </a:lnSpc>
                </a:pPr>
                <a:endPar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12" name="Group 15"/>
            <p:cNvGrpSpPr/>
            <p:nvPr/>
          </p:nvGrpSpPr>
          <p:grpSpPr>
            <a:xfrm>
              <a:off x="3075521" y="1699756"/>
              <a:ext cx="2993230" cy="5158244"/>
              <a:chOff x="3402282" y="1569127"/>
              <a:chExt cx="2619076" cy="4876800"/>
            </a:xfrm>
          </p:grpSpPr>
          <p:sp>
            <p:nvSpPr>
              <p:cNvPr id="13" name="Rectangle 16"/>
              <p:cNvSpPr/>
              <p:nvPr>
                <p:custDataLst>
                  <p:tags r:id="rId5"/>
                </p:custDataLst>
              </p:nvPr>
            </p:nvSpPr>
            <p:spPr>
              <a:xfrm>
                <a:off x="3403757" y="4043286"/>
                <a:ext cx="2617601" cy="2402641"/>
              </a:xfrm>
              <a:prstGeom prst="rect">
                <a:avLst/>
              </a:prstGeom>
              <a:blipFill>
                <a:blip r:embed="rId6"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endParaRPr>
              </a:p>
            </p:txBody>
          </p:sp>
          <p:sp>
            <p:nvSpPr>
              <p:cNvPr id="15" name="Rectangle 18"/>
              <p:cNvSpPr/>
              <p:nvPr>
                <p:custDataLst>
                  <p:tags r:id="rId7"/>
                </p:custDataLst>
              </p:nvPr>
            </p:nvSpPr>
            <p:spPr>
              <a:xfrm>
                <a:off x="3402282" y="1569127"/>
                <a:ext cx="2619076" cy="24026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rIns="243840" rtlCol="0" anchor="ctr"/>
              <a:lstStyle/>
              <a:p>
                <a:pPr algn="ctr" defTabSz="1450975">
                  <a:lnSpc>
                    <a:spcPct val="200000"/>
                  </a:lnSpc>
                </a:pPr>
                <a:endPar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pic>
        <p:nvPicPr>
          <p:cNvPr id="2" name="图片 1" descr="往复式给煤机 (2)"/>
          <p:cNvPicPr>
            <a:picLocks noChangeAspect="1"/>
          </p:cNvPicPr>
          <p:nvPr/>
        </p:nvPicPr>
        <p:blipFill>
          <a:blip r:embed="rId8"/>
          <a:stretch>
            <a:fillRect/>
          </a:stretch>
        </p:blipFill>
        <p:spPr>
          <a:xfrm>
            <a:off x="3544570" y="1910080"/>
            <a:ext cx="2674620" cy="2012950"/>
          </a:xfrm>
          <a:prstGeom prst="rect">
            <a:avLst/>
          </a:prstGeom>
        </p:spPr>
      </p:pic>
      <p:pic>
        <p:nvPicPr>
          <p:cNvPr id="3" name="图片 2" descr="往复式给煤机 (1)"/>
          <p:cNvPicPr>
            <a:picLocks noChangeAspect="1"/>
          </p:cNvPicPr>
          <p:nvPr/>
        </p:nvPicPr>
        <p:blipFill>
          <a:blip r:embed="rId9"/>
          <a:stretch>
            <a:fillRect/>
          </a:stretch>
        </p:blipFill>
        <p:spPr>
          <a:xfrm>
            <a:off x="791210" y="3982085"/>
            <a:ext cx="2674620" cy="2012950"/>
          </a:xfrm>
          <a:prstGeom prst="rect">
            <a:avLst/>
          </a:prstGeom>
        </p:spPr>
      </p:pic>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4169367" y="338369"/>
            <a:ext cx="3907790" cy="460375"/>
          </a:xfrm>
          <a:prstGeom prst="rect">
            <a:avLst/>
          </a:prstGeom>
          <a:noFill/>
        </p:spPr>
        <p:txBody>
          <a:bodyPr wrap="none" rtlCol="0">
            <a:spAutoFit/>
          </a:bodyPr>
          <a:lstStyle/>
          <a:p>
            <a:pPr algn="ct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K4往复式给料机检修与维护</a:t>
            </a:r>
            <a:endParaRPr lang="id-ID" sz="2400" dirty="0">
              <a:solidFill>
                <a:schemeClr val="tx2"/>
              </a:solidFill>
              <a:latin typeface="微软雅黑" panose="020B0503020204020204" pitchFamily="34" charset="-122"/>
              <a:ea typeface="微软雅黑" panose="020B0503020204020204" pitchFamily="34" charset="-122"/>
            </a:endParaRPr>
          </a:p>
        </p:txBody>
      </p:sp>
      <p:sp>
        <p:nvSpPr>
          <p:cNvPr id="113" name="TextBox 8"/>
          <p:cNvSpPr txBox="1"/>
          <p:nvPr/>
        </p:nvSpPr>
        <p:spPr>
          <a:xfrm>
            <a:off x="1181100" y="1236345"/>
            <a:ext cx="10535920" cy="4690745"/>
          </a:xfrm>
          <a:prstGeom prst="rect">
            <a:avLst/>
          </a:prstGeom>
          <a:noFill/>
        </p:spPr>
        <p:txBody>
          <a:bodyPr wrap="square" lIns="121907" tIns="60953" rIns="121907" bIns="60953" rtlCol="0">
            <a:spAutoFit/>
          </a:bodyPr>
          <a:lstStyle/>
          <a:p>
            <a:pPr>
              <a:lnSpc>
                <a:spcPct val="150000"/>
              </a:lnSpc>
            </a:pPr>
            <a:r>
              <a:rPr dirty="0">
                <a:solidFill>
                  <a:schemeClr val="tx1"/>
                </a:solidFill>
                <a:latin typeface="+mn-ea"/>
                <a:cs typeface="Roboto Light"/>
              </a:rPr>
              <a:t>1．给料机运行前，煤仓内应贮有足够原煤量，以避免装煤入仓时，直接冲击底板。</a:t>
            </a:r>
            <a:endParaRPr dirty="0">
              <a:solidFill>
                <a:schemeClr val="tx1"/>
              </a:solidFill>
              <a:latin typeface="+mn-ea"/>
              <a:cs typeface="Roboto Light"/>
            </a:endParaRPr>
          </a:p>
          <a:p>
            <a:pPr>
              <a:lnSpc>
                <a:spcPct val="150000"/>
              </a:lnSpc>
            </a:pPr>
            <a:r>
              <a:rPr dirty="0">
                <a:solidFill>
                  <a:schemeClr val="tx1"/>
                </a:solidFill>
                <a:latin typeface="+mn-ea"/>
                <a:cs typeface="Roboto Light"/>
              </a:rPr>
              <a:t>2．每月连续工作后应检查机件有无松动等不正常现象，若有不正常现象出现，应立即检修。</a:t>
            </a:r>
            <a:endParaRPr dirty="0">
              <a:solidFill>
                <a:schemeClr val="tx1"/>
              </a:solidFill>
              <a:latin typeface="+mn-ea"/>
              <a:cs typeface="Roboto Light"/>
            </a:endParaRPr>
          </a:p>
          <a:p>
            <a:pPr>
              <a:lnSpc>
                <a:spcPct val="150000"/>
              </a:lnSpc>
            </a:pPr>
            <a:r>
              <a:rPr dirty="0">
                <a:solidFill>
                  <a:schemeClr val="tx1"/>
                </a:solidFill>
                <a:latin typeface="+mn-ea"/>
                <a:cs typeface="Roboto Light"/>
              </a:rPr>
              <a:t>3.给料机与煤直接接触的底衬板，其厚度磨损程度大于原厚度的二分之一必须进行修补或更换。</a:t>
            </a:r>
            <a:endParaRPr dirty="0">
              <a:solidFill>
                <a:schemeClr val="tx1"/>
              </a:solidFill>
              <a:latin typeface="+mn-ea"/>
              <a:cs typeface="Roboto Light"/>
            </a:endParaRPr>
          </a:p>
          <a:p>
            <a:pPr>
              <a:lnSpc>
                <a:spcPct val="150000"/>
              </a:lnSpc>
            </a:pPr>
            <a:r>
              <a:rPr dirty="0">
                <a:solidFill>
                  <a:schemeClr val="tx1"/>
                </a:solidFill>
                <a:latin typeface="+mn-ea"/>
                <a:cs typeface="Roboto Light"/>
              </a:rPr>
              <a:t>4.所有转动件，要求每月注油一次，每季检查一次，观察轴承、密封件的损坏程度，发现问题及时更换。</a:t>
            </a:r>
            <a:endParaRPr dirty="0">
              <a:solidFill>
                <a:schemeClr val="tx1"/>
              </a:solidFill>
              <a:latin typeface="+mn-ea"/>
              <a:cs typeface="Roboto Light"/>
            </a:endParaRPr>
          </a:p>
          <a:p>
            <a:pPr>
              <a:lnSpc>
                <a:spcPct val="150000"/>
              </a:lnSpc>
            </a:pPr>
            <a:r>
              <a:rPr dirty="0">
                <a:solidFill>
                  <a:schemeClr val="tx1"/>
                </a:solidFill>
                <a:latin typeface="+mn-ea"/>
                <a:cs typeface="Roboto Light"/>
              </a:rPr>
              <a:t>5.对主要部件的维护：</a:t>
            </a:r>
            <a:endParaRPr dirty="0">
              <a:solidFill>
                <a:schemeClr val="tx1"/>
              </a:solidFill>
              <a:latin typeface="+mn-ea"/>
              <a:cs typeface="Roboto Light"/>
            </a:endParaRPr>
          </a:p>
          <a:p>
            <a:pPr>
              <a:lnSpc>
                <a:spcPct val="150000"/>
              </a:lnSpc>
            </a:pPr>
            <a:r>
              <a:rPr dirty="0">
                <a:solidFill>
                  <a:schemeClr val="tx1"/>
                </a:solidFill>
                <a:latin typeface="+mn-ea"/>
                <a:cs typeface="Roboto Light"/>
              </a:rPr>
              <a:t>（1）减速机</a:t>
            </a:r>
            <a:endParaRPr dirty="0">
              <a:solidFill>
                <a:schemeClr val="tx1"/>
              </a:solidFill>
              <a:latin typeface="+mn-ea"/>
              <a:cs typeface="Roboto Light"/>
            </a:endParaRPr>
          </a:p>
          <a:p>
            <a:pPr>
              <a:lnSpc>
                <a:spcPct val="150000"/>
              </a:lnSpc>
            </a:pPr>
            <a:r>
              <a:rPr dirty="0">
                <a:solidFill>
                  <a:schemeClr val="tx1"/>
                </a:solidFill>
                <a:latin typeface="+mn-ea"/>
                <a:cs typeface="Roboto Light"/>
              </a:rPr>
              <a:t>每六个月检查一次，同时对滚动轴承和箱体进行清洗或更换润滑油。</a:t>
            </a:r>
            <a:endParaRPr dirty="0">
              <a:solidFill>
                <a:schemeClr val="tx1"/>
              </a:solidFill>
              <a:latin typeface="+mn-ea"/>
              <a:cs typeface="Roboto Light"/>
            </a:endParaRPr>
          </a:p>
          <a:p>
            <a:pPr>
              <a:lnSpc>
                <a:spcPct val="150000"/>
              </a:lnSpc>
            </a:pPr>
            <a:r>
              <a:rPr dirty="0">
                <a:solidFill>
                  <a:schemeClr val="tx1"/>
                </a:solidFill>
                <a:latin typeface="+mn-ea"/>
                <a:cs typeface="Roboto Light"/>
              </a:rPr>
              <a:t>（2）电动机</a:t>
            </a:r>
            <a:endParaRPr dirty="0">
              <a:solidFill>
                <a:schemeClr val="tx1"/>
              </a:solidFill>
              <a:latin typeface="+mn-ea"/>
              <a:cs typeface="Roboto Light"/>
            </a:endParaRPr>
          </a:p>
          <a:p>
            <a:pPr>
              <a:lnSpc>
                <a:spcPct val="150000"/>
              </a:lnSpc>
            </a:pPr>
            <a:r>
              <a:rPr dirty="0">
                <a:solidFill>
                  <a:schemeClr val="tx1"/>
                </a:solidFill>
                <a:latin typeface="+mn-ea"/>
                <a:cs typeface="Roboto Light"/>
              </a:rPr>
              <a:t>按电动机规定的检修维护要求进行。</a:t>
            </a:r>
            <a:endParaRPr dirty="0">
              <a:solidFill>
                <a:schemeClr val="tx1"/>
              </a:solidFill>
              <a:latin typeface="+mn-ea"/>
              <a:cs typeface="Roboto Light"/>
            </a:endParaRPr>
          </a:p>
          <a:p>
            <a:pPr>
              <a:lnSpc>
                <a:spcPct val="150000"/>
              </a:lnSpc>
            </a:pPr>
            <a:r>
              <a:rPr dirty="0">
                <a:solidFill>
                  <a:schemeClr val="tx1"/>
                </a:solidFill>
                <a:latin typeface="+mn-ea"/>
                <a:cs typeface="Roboto Light"/>
              </a:rPr>
              <a:t>用户注意：定期润滑运动部件，并检查各部件运行情况，发现异常情况，要及时查明原因并处理，必要时可通知厂家处理；空仓检修时应关闭闸门。</a:t>
            </a:r>
            <a:endParaRPr dirty="0">
              <a:solidFill>
                <a:schemeClr val="tx1"/>
              </a:solidFill>
              <a:latin typeface="+mn-ea"/>
              <a:cs typeface="Roboto Light"/>
            </a:endParaRPr>
          </a:p>
        </p:txBody>
      </p:sp>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3"/>
                                        </p:tgtEl>
                                        <p:attrNameLst>
                                          <p:attrName>style.visibility</p:attrName>
                                        </p:attrNameLst>
                                      </p:cBhvr>
                                      <p:to>
                                        <p:strVal val="visible"/>
                                      </p:to>
                                    </p:set>
                                    <p:anim calcmode="lin" valueType="num">
                                      <p:cBhvr additive="base">
                                        <p:cTn id="11" dur="500" fill="hold"/>
                                        <p:tgtEl>
                                          <p:spTgt spid="113"/>
                                        </p:tgtEl>
                                        <p:attrNameLst>
                                          <p:attrName>ppt_x</p:attrName>
                                        </p:attrNameLst>
                                      </p:cBhvr>
                                      <p:tavLst>
                                        <p:tav tm="0">
                                          <p:val>
                                            <p:strVal val="0-#ppt_w/2"/>
                                          </p:val>
                                        </p:tav>
                                        <p:tav tm="100000">
                                          <p:val>
                                            <p:strVal val="#ppt_x"/>
                                          </p:val>
                                        </p:tav>
                                      </p:tavLst>
                                    </p:anim>
                                    <p:anim calcmode="lin" valueType="num">
                                      <p:cBhvr additive="base">
                                        <p:cTn id="12" dur="500" fill="hold"/>
                                        <p:tgtEl>
                                          <p:spTgt spid="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5092657" y="570144"/>
            <a:ext cx="2383790" cy="460375"/>
          </a:xfrm>
          <a:prstGeom prst="rect">
            <a:avLst/>
          </a:prstGeom>
          <a:noFill/>
        </p:spPr>
        <p:txBody>
          <a:bodyPr wrap="none" rtlCol="0">
            <a:spAutoFit/>
          </a:bodyPr>
          <a:lstStyle/>
          <a:p>
            <a:pPr algn="ct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K4往复式给料机</a:t>
            </a:r>
            <a:endParaRPr lang="id-ID" sz="2400" dirty="0">
              <a:solidFill>
                <a:schemeClr val="tx2"/>
              </a:solidFill>
              <a:latin typeface="微软雅黑" panose="020B0503020204020204" pitchFamily="34" charset="-122"/>
              <a:ea typeface="微软雅黑" panose="020B0503020204020204" pitchFamily="34" charset="-122"/>
            </a:endParaRPr>
          </a:p>
        </p:txBody>
      </p:sp>
      <p:grpSp>
        <p:nvGrpSpPr>
          <p:cNvPr id="6" name="Group 1120"/>
          <p:cNvGrpSpPr/>
          <p:nvPr/>
        </p:nvGrpSpPr>
        <p:grpSpPr>
          <a:xfrm>
            <a:off x="341871" y="1890714"/>
            <a:ext cx="4708527" cy="4462463"/>
            <a:chOff x="762000" y="1433513"/>
            <a:chExt cx="4708526" cy="4462463"/>
          </a:xfrm>
        </p:grpSpPr>
        <p:sp>
          <p:nvSpPr>
            <p:cNvPr id="7" name="Freeform 5"/>
            <p:cNvSpPr/>
            <p:nvPr/>
          </p:nvSpPr>
          <p:spPr bwMode="auto">
            <a:xfrm>
              <a:off x="1304925" y="5799138"/>
              <a:ext cx="3541713" cy="96838"/>
            </a:xfrm>
            <a:custGeom>
              <a:avLst/>
              <a:gdLst>
                <a:gd name="T0" fmla="*/ 0 w 2194"/>
                <a:gd name="T1" fmla="*/ 0 h 60"/>
                <a:gd name="T2" fmla="*/ 0 w 2194"/>
                <a:gd name="T3" fmla="*/ 20 h 60"/>
                <a:gd name="T4" fmla="*/ 40 w 2194"/>
                <a:gd name="T5" fmla="*/ 60 h 60"/>
                <a:gd name="T6" fmla="*/ 2153 w 2194"/>
                <a:gd name="T7" fmla="*/ 60 h 60"/>
                <a:gd name="T8" fmla="*/ 2194 w 2194"/>
                <a:gd name="T9" fmla="*/ 20 h 60"/>
                <a:gd name="T10" fmla="*/ 2194 w 2194"/>
                <a:gd name="T11" fmla="*/ 0 h 60"/>
                <a:gd name="T12" fmla="*/ 0 w 219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194" h="60">
                  <a:moveTo>
                    <a:pt x="0" y="0"/>
                  </a:moveTo>
                  <a:cubicBezTo>
                    <a:pt x="0" y="20"/>
                    <a:pt x="0" y="20"/>
                    <a:pt x="0" y="20"/>
                  </a:cubicBezTo>
                  <a:cubicBezTo>
                    <a:pt x="0" y="42"/>
                    <a:pt x="18" y="60"/>
                    <a:pt x="40" y="60"/>
                  </a:cubicBezTo>
                  <a:cubicBezTo>
                    <a:pt x="2153" y="60"/>
                    <a:pt x="2153" y="60"/>
                    <a:pt x="2153" y="60"/>
                  </a:cubicBezTo>
                  <a:cubicBezTo>
                    <a:pt x="2176" y="60"/>
                    <a:pt x="2194" y="42"/>
                    <a:pt x="2194" y="20"/>
                  </a:cubicBezTo>
                  <a:cubicBezTo>
                    <a:pt x="2194" y="0"/>
                    <a:pt x="2194" y="0"/>
                    <a:pt x="2194" y="0"/>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 name="Freeform 6"/>
            <p:cNvSpPr/>
            <p:nvPr/>
          </p:nvSpPr>
          <p:spPr bwMode="auto">
            <a:xfrm>
              <a:off x="1622425" y="3844926"/>
              <a:ext cx="2906713" cy="1879600"/>
            </a:xfrm>
            <a:custGeom>
              <a:avLst/>
              <a:gdLst>
                <a:gd name="T0" fmla="*/ 1802 w 1802"/>
                <a:gd name="T1" fmla="*/ 1165 h 1165"/>
                <a:gd name="T2" fmla="*/ 1802 w 1802"/>
                <a:gd name="T3" fmla="*/ 41 h 1165"/>
                <a:gd name="T4" fmla="*/ 1760 w 1802"/>
                <a:gd name="T5" fmla="*/ 0 h 1165"/>
                <a:gd name="T6" fmla="*/ 41 w 1802"/>
                <a:gd name="T7" fmla="*/ 0 h 1165"/>
                <a:gd name="T8" fmla="*/ 0 w 1802"/>
                <a:gd name="T9" fmla="*/ 41 h 1165"/>
                <a:gd name="T10" fmla="*/ 0 w 1802"/>
                <a:gd name="T11" fmla="*/ 1165 h 1165"/>
                <a:gd name="T12" fmla="*/ 1802 w 1802"/>
                <a:gd name="T13" fmla="*/ 1165 h 1165"/>
              </a:gdLst>
              <a:ahLst/>
              <a:cxnLst>
                <a:cxn ang="0">
                  <a:pos x="T0" y="T1"/>
                </a:cxn>
                <a:cxn ang="0">
                  <a:pos x="T2" y="T3"/>
                </a:cxn>
                <a:cxn ang="0">
                  <a:pos x="T4" y="T5"/>
                </a:cxn>
                <a:cxn ang="0">
                  <a:pos x="T6" y="T7"/>
                </a:cxn>
                <a:cxn ang="0">
                  <a:pos x="T8" y="T9"/>
                </a:cxn>
                <a:cxn ang="0">
                  <a:pos x="T10" y="T11"/>
                </a:cxn>
                <a:cxn ang="0">
                  <a:pos x="T12" y="T13"/>
                </a:cxn>
              </a:cxnLst>
              <a:rect l="0" t="0" r="r" b="b"/>
              <a:pathLst>
                <a:path w="1802" h="1165">
                  <a:moveTo>
                    <a:pt x="1802" y="1165"/>
                  </a:moveTo>
                  <a:cubicBezTo>
                    <a:pt x="1802" y="41"/>
                    <a:pt x="1802" y="41"/>
                    <a:pt x="1802" y="41"/>
                  </a:cubicBezTo>
                  <a:cubicBezTo>
                    <a:pt x="1802" y="18"/>
                    <a:pt x="1783" y="0"/>
                    <a:pt x="1760" y="0"/>
                  </a:cubicBezTo>
                  <a:cubicBezTo>
                    <a:pt x="41" y="0"/>
                    <a:pt x="41" y="0"/>
                    <a:pt x="41" y="0"/>
                  </a:cubicBezTo>
                  <a:cubicBezTo>
                    <a:pt x="18" y="0"/>
                    <a:pt x="0" y="18"/>
                    <a:pt x="0" y="41"/>
                  </a:cubicBezTo>
                  <a:cubicBezTo>
                    <a:pt x="0" y="1165"/>
                    <a:pt x="0" y="1165"/>
                    <a:pt x="0" y="1165"/>
                  </a:cubicBezTo>
                  <a:lnTo>
                    <a:pt x="1802" y="1165"/>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 name="Freeform 7"/>
            <p:cNvSpPr/>
            <p:nvPr/>
          </p:nvSpPr>
          <p:spPr bwMode="auto">
            <a:xfrm>
              <a:off x="1252538" y="5722938"/>
              <a:ext cx="3644900" cy="120650"/>
            </a:xfrm>
            <a:custGeom>
              <a:avLst/>
              <a:gdLst>
                <a:gd name="T0" fmla="*/ 0 w 2259"/>
                <a:gd name="T1" fmla="*/ 0 h 75"/>
                <a:gd name="T2" fmla="*/ 0 w 2259"/>
                <a:gd name="T3" fmla="*/ 24 h 75"/>
                <a:gd name="T4" fmla="*/ 42 w 2259"/>
                <a:gd name="T5" fmla="*/ 75 h 75"/>
                <a:gd name="T6" fmla="*/ 2218 w 2259"/>
                <a:gd name="T7" fmla="*/ 75 h 75"/>
                <a:gd name="T8" fmla="*/ 2259 w 2259"/>
                <a:gd name="T9" fmla="*/ 24 h 75"/>
                <a:gd name="T10" fmla="*/ 2259 w 2259"/>
                <a:gd name="T11" fmla="*/ 0 h 75"/>
                <a:gd name="T12" fmla="*/ 0 w 2259"/>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259" h="75">
                  <a:moveTo>
                    <a:pt x="0" y="0"/>
                  </a:moveTo>
                  <a:cubicBezTo>
                    <a:pt x="0" y="24"/>
                    <a:pt x="0" y="24"/>
                    <a:pt x="0" y="24"/>
                  </a:cubicBezTo>
                  <a:cubicBezTo>
                    <a:pt x="0" y="52"/>
                    <a:pt x="19" y="75"/>
                    <a:pt x="42" y="75"/>
                  </a:cubicBezTo>
                  <a:cubicBezTo>
                    <a:pt x="2218" y="75"/>
                    <a:pt x="2218" y="75"/>
                    <a:pt x="2218" y="75"/>
                  </a:cubicBezTo>
                  <a:cubicBezTo>
                    <a:pt x="2241" y="75"/>
                    <a:pt x="2259" y="52"/>
                    <a:pt x="2259" y="24"/>
                  </a:cubicBezTo>
                  <a:cubicBezTo>
                    <a:pt x="2259" y="0"/>
                    <a:pt x="2259" y="0"/>
                    <a:pt x="2259" y="0"/>
                  </a:cubicBezTo>
                  <a:lnTo>
                    <a:pt x="0" y="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0" name="Freeform 8"/>
            <p:cNvSpPr/>
            <p:nvPr/>
          </p:nvSpPr>
          <p:spPr bwMode="auto">
            <a:xfrm>
              <a:off x="2776538" y="5722938"/>
              <a:ext cx="598488" cy="52388"/>
            </a:xfrm>
            <a:custGeom>
              <a:avLst/>
              <a:gdLst>
                <a:gd name="T0" fmla="*/ 0 w 370"/>
                <a:gd name="T1" fmla="*/ 0 h 32"/>
                <a:gd name="T2" fmla="*/ 36 w 370"/>
                <a:gd name="T3" fmla="*/ 32 h 32"/>
                <a:gd name="T4" fmla="*/ 334 w 370"/>
                <a:gd name="T5" fmla="*/ 32 h 32"/>
                <a:gd name="T6" fmla="*/ 370 w 370"/>
                <a:gd name="T7" fmla="*/ 0 h 32"/>
                <a:gd name="T8" fmla="*/ 0 w 370"/>
                <a:gd name="T9" fmla="*/ 0 h 32"/>
              </a:gdLst>
              <a:ahLst/>
              <a:cxnLst>
                <a:cxn ang="0">
                  <a:pos x="T0" y="T1"/>
                </a:cxn>
                <a:cxn ang="0">
                  <a:pos x="T2" y="T3"/>
                </a:cxn>
                <a:cxn ang="0">
                  <a:pos x="T4" y="T5"/>
                </a:cxn>
                <a:cxn ang="0">
                  <a:pos x="T6" y="T7"/>
                </a:cxn>
                <a:cxn ang="0">
                  <a:pos x="T8" y="T9"/>
                </a:cxn>
              </a:cxnLst>
              <a:rect l="0" t="0" r="r" b="b"/>
              <a:pathLst>
                <a:path w="370" h="32">
                  <a:moveTo>
                    <a:pt x="0" y="0"/>
                  </a:moveTo>
                  <a:cubicBezTo>
                    <a:pt x="2" y="18"/>
                    <a:pt x="17" y="32"/>
                    <a:pt x="36" y="32"/>
                  </a:cubicBezTo>
                  <a:cubicBezTo>
                    <a:pt x="334" y="32"/>
                    <a:pt x="334" y="32"/>
                    <a:pt x="334" y="32"/>
                  </a:cubicBezTo>
                  <a:cubicBezTo>
                    <a:pt x="353" y="32"/>
                    <a:pt x="368" y="18"/>
                    <a:pt x="370" y="0"/>
                  </a:cubicBez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1" name="Rectangle 9"/>
            <p:cNvSpPr>
              <a:spLocks noChangeArrowheads="1"/>
            </p:cNvSpPr>
            <p:nvPr/>
          </p:nvSpPr>
          <p:spPr bwMode="auto">
            <a:xfrm>
              <a:off x="1735138" y="3973513"/>
              <a:ext cx="2681288" cy="1624013"/>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12" name="Oval 10"/>
            <p:cNvSpPr>
              <a:spLocks noChangeArrowheads="1"/>
            </p:cNvSpPr>
            <p:nvPr/>
          </p:nvSpPr>
          <p:spPr bwMode="auto">
            <a:xfrm>
              <a:off x="3038475" y="3865563"/>
              <a:ext cx="95250" cy="96838"/>
            </a:xfrm>
            <a:prstGeom prst="ellipse">
              <a:avLst/>
            </a:prstGeom>
            <a:solidFill>
              <a:schemeClr val="tx2">
                <a:lumMod val="75000"/>
              </a:schemeClr>
            </a:solidFill>
            <a:ln>
              <a:noFill/>
            </a:ln>
          </p:spPr>
          <p:txBody>
            <a:bodyPr vert="horz" wrap="square" lIns="121920" tIns="60960" rIns="121920" bIns="60960" numCol="1" anchor="t" anchorCtr="0" compatLnSpc="1"/>
            <a:lstStyle/>
            <a:p>
              <a:endParaRPr lang="en-US" sz="2400"/>
            </a:p>
          </p:txBody>
        </p:sp>
        <p:sp>
          <p:nvSpPr>
            <p:cNvPr id="13" name="Oval 11"/>
            <p:cNvSpPr>
              <a:spLocks noChangeArrowheads="1"/>
            </p:cNvSpPr>
            <p:nvPr/>
          </p:nvSpPr>
          <p:spPr bwMode="auto">
            <a:xfrm>
              <a:off x="3057525" y="3886201"/>
              <a:ext cx="57150" cy="55563"/>
            </a:xfrm>
            <a:prstGeom prst="ellipse">
              <a:avLst/>
            </a:prstGeom>
            <a:solidFill>
              <a:schemeClr val="tx2">
                <a:lumMod val="40000"/>
                <a:lumOff val="60000"/>
              </a:schemeClr>
            </a:solidFill>
            <a:ln>
              <a:noFill/>
            </a:ln>
          </p:spPr>
          <p:txBody>
            <a:bodyPr vert="horz" wrap="square" lIns="121920" tIns="60960" rIns="121920" bIns="60960" numCol="1" anchor="t" anchorCtr="0" compatLnSpc="1"/>
            <a:lstStyle/>
            <a:p>
              <a:endParaRPr lang="en-US" sz="2400"/>
            </a:p>
          </p:txBody>
        </p:sp>
        <p:sp>
          <p:nvSpPr>
            <p:cNvPr id="14" name="Oval 12"/>
            <p:cNvSpPr>
              <a:spLocks noChangeArrowheads="1"/>
            </p:cNvSpPr>
            <p:nvPr/>
          </p:nvSpPr>
          <p:spPr bwMode="auto">
            <a:xfrm>
              <a:off x="3057525" y="3890963"/>
              <a:ext cx="52388" cy="50800"/>
            </a:xfrm>
            <a:prstGeom prst="ellipse">
              <a:avLst/>
            </a:pr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sp>
          <p:nvSpPr>
            <p:cNvPr id="15" name="Oval 13"/>
            <p:cNvSpPr>
              <a:spLocks noChangeArrowheads="1"/>
            </p:cNvSpPr>
            <p:nvPr/>
          </p:nvSpPr>
          <p:spPr bwMode="auto">
            <a:xfrm>
              <a:off x="3086100" y="3897313"/>
              <a:ext cx="17463" cy="17463"/>
            </a:xfrm>
            <a:prstGeom prst="ellipse">
              <a:avLst/>
            </a:pr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6" name="Freeform 14"/>
            <p:cNvSpPr/>
            <p:nvPr/>
          </p:nvSpPr>
          <p:spPr bwMode="auto">
            <a:xfrm>
              <a:off x="2024063" y="2566988"/>
              <a:ext cx="1839913" cy="2860675"/>
            </a:xfrm>
            <a:custGeom>
              <a:avLst/>
              <a:gdLst>
                <a:gd name="T0" fmla="*/ 813 w 1140"/>
                <a:gd name="T1" fmla="*/ 45 h 1774"/>
                <a:gd name="T2" fmla="*/ 759 w 1140"/>
                <a:gd name="T3" fmla="*/ 0 h 1774"/>
                <a:gd name="T4" fmla="*/ 759 w 1140"/>
                <a:gd name="T5" fmla="*/ 0 h 1774"/>
                <a:gd name="T6" fmla="*/ 792 w 1140"/>
                <a:gd name="T7" fmla="*/ 27 h 1774"/>
                <a:gd name="T8" fmla="*/ 759 w 1140"/>
                <a:gd name="T9" fmla="*/ 0 h 1774"/>
                <a:gd name="T10" fmla="*/ 759 w 1140"/>
                <a:gd name="T11" fmla="*/ 0 h 1774"/>
                <a:gd name="T12" fmla="*/ 759 w 1140"/>
                <a:gd name="T13" fmla="*/ 0 h 1774"/>
                <a:gd name="T14" fmla="*/ 765 w 1140"/>
                <a:gd name="T15" fmla="*/ 4 h 1774"/>
                <a:gd name="T16" fmla="*/ 749 w 1140"/>
                <a:gd name="T17" fmla="*/ 11 h 1774"/>
                <a:gd name="T18" fmla="*/ 500 w 1140"/>
                <a:gd name="T19" fmla="*/ 266 h 1774"/>
                <a:gd name="T20" fmla="*/ 309 w 1140"/>
                <a:gd name="T21" fmla="*/ 454 h 1774"/>
                <a:gd name="T22" fmla="*/ 62 w 1140"/>
                <a:gd name="T23" fmla="*/ 790 h 1774"/>
                <a:gd name="T24" fmla="*/ 0 w 1140"/>
                <a:gd name="T25" fmla="*/ 1037 h 1774"/>
                <a:gd name="T26" fmla="*/ 85 w 1140"/>
                <a:gd name="T27" fmla="*/ 1297 h 1774"/>
                <a:gd name="T28" fmla="*/ 437 w 1140"/>
                <a:gd name="T29" fmla="*/ 1565 h 1774"/>
                <a:gd name="T30" fmla="*/ 804 w 1140"/>
                <a:gd name="T31" fmla="*/ 1700 h 1774"/>
                <a:gd name="T32" fmla="*/ 880 w 1140"/>
                <a:gd name="T33" fmla="*/ 1719 h 1774"/>
                <a:gd name="T34" fmla="*/ 1076 w 1140"/>
                <a:gd name="T35" fmla="*/ 1767 h 1774"/>
                <a:gd name="T36" fmla="*/ 1101 w 1140"/>
                <a:gd name="T37" fmla="*/ 1773 h 1774"/>
                <a:gd name="T38" fmla="*/ 1140 w 1140"/>
                <a:gd name="T39" fmla="*/ 1637 h 1774"/>
                <a:gd name="T40" fmla="*/ 1070 w 1140"/>
                <a:gd name="T41" fmla="*/ 1620 h 1774"/>
                <a:gd name="T42" fmla="*/ 867 w 1140"/>
                <a:gd name="T43" fmla="*/ 1570 h 1774"/>
                <a:gd name="T44" fmla="*/ 842 w 1140"/>
                <a:gd name="T45" fmla="*/ 1564 h 1774"/>
                <a:gd name="T46" fmla="*/ 839 w 1140"/>
                <a:gd name="T47" fmla="*/ 1563 h 1774"/>
                <a:gd name="T48" fmla="*/ 839 w 1140"/>
                <a:gd name="T49" fmla="*/ 1564 h 1774"/>
                <a:gd name="T50" fmla="*/ 839 w 1140"/>
                <a:gd name="T51" fmla="*/ 1563 h 1774"/>
                <a:gd name="T52" fmla="*/ 839 w 1140"/>
                <a:gd name="T53" fmla="*/ 1563 h 1774"/>
                <a:gd name="T54" fmla="*/ 321 w 1140"/>
                <a:gd name="T55" fmla="*/ 1334 h 1774"/>
                <a:gd name="T56" fmla="*/ 162 w 1140"/>
                <a:gd name="T57" fmla="*/ 1146 h 1774"/>
                <a:gd name="T58" fmla="*/ 154 w 1140"/>
                <a:gd name="T59" fmla="*/ 944 h 1774"/>
                <a:gd name="T60" fmla="*/ 320 w 1140"/>
                <a:gd name="T61" fmla="*/ 654 h 1774"/>
                <a:gd name="T62" fmla="*/ 541 w 1140"/>
                <a:gd name="T63" fmla="*/ 423 h 1774"/>
                <a:gd name="T64" fmla="*/ 819 w 1140"/>
                <a:gd name="T65" fmla="*/ 143 h 1774"/>
                <a:gd name="T66" fmla="*/ 868 w 1140"/>
                <a:gd name="T67" fmla="*/ 90 h 1774"/>
                <a:gd name="T68" fmla="*/ 759 w 1140"/>
                <a:gd name="T69" fmla="*/ 0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774">
                  <a:moveTo>
                    <a:pt x="759" y="0"/>
                  </a:moveTo>
                  <a:cubicBezTo>
                    <a:pt x="813" y="45"/>
                    <a:pt x="813" y="45"/>
                    <a:pt x="813" y="45"/>
                  </a:cubicBezTo>
                  <a:cubicBezTo>
                    <a:pt x="759" y="0"/>
                    <a:pt x="759" y="0"/>
                    <a:pt x="759" y="0"/>
                  </a:cubicBezTo>
                  <a:cubicBezTo>
                    <a:pt x="759" y="0"/>
                    <a:pt x="759" y="0"/>
                    <a:pt x="759" y="0"/>
                  </a:cubicBezTo>
                  <a:cubicBezTo>
                    <a:pt x="813" y="45"/>
                    <a:pt x="813" y="45"/>
                    <a:pt x="813" y="45"/>
                  </a:cubicBezTo>
                  <a:cubicBezTo>
                    <a:pt x="759" y="0"/>
                    <a:pt x="759" y="0"/>
                    <a:pt x="759" y="0"/>
                  </a:cubicBezTo>
                  <a:cubicBezTo>
                    <a:pt x="759" y="0"/>
                    <a:pt x="759" y="0"/>
                    <a:pt x="759" y="0"/>
                  </a:cubicBezTo>
                  <a:cubicBezTo>
                    <a:pt x="792" y="27"/>
                    <a:pt x="792" y="27"/>
                    <a:pt x="792" y="27"/>
                  </a:cubicBezTo>
                  <a:cubicBezTo>
                    <a:pt x="759" y="0"/>
                    <a:pt x="759" y="0"/>
                    <a:pt x="759" y="0"/>
                  </a:cubicBezTo>
                  <a:cubicBezTo>
                    <a:pt x="759" y="0"/>
                    <a:pt x="759" y="0"/>
                    <a:pt x="759" y="0"/>
                  </a:cubicBezTo>
                  <a:cubicBezTo>
                    <a:pt x="792" y="27"/>
                    <a:pt x="792" y="27"/>
                    <a:pt x="792" y="27"/>
                  </a:cubicBezTo>
                  <a:cubicBezTo>
                    <a:pt x="759" y="0"/>
                    <a:pt x="759" y="0"/>
                    <a:pt x="759" y="0"/>
                  </a:cubicBezTo>
                  <a:cubicBezTo>
                    <a:pt x="765" y="4"/>
                    <a:pt x="765" y="4"/>
                    <a:pt x="765" y="4"/>
                  </a:cubicBezTo>
                  <a:cubicBezTo>
                    <a:pt x="759" y="0"/>
                    <a:pt x="759" y="0"/>
                    <a:pt x="759" y="0"/>
                  </a:cubicBezTo>
                  <a:cubicBezTo>
                    <a:pt x="759" y="0"/>
                    <a:pt x="759" y="0"/>
                    <a:pt x="759" y="0"/>
                  </a:cubicBezTo>
                  <a:cubicBezTo>
                    <a:pt x="765" y="4"/>
                    <a:pt x="765" y="4"/>
                    <a:pt x="765" y="4"/>
                  </a:cubicBezTo>
                  <a:cubicBezTo>
                    <a:pt x="759" y="0"/>
                    <a:pt x="759" y="0"/>
                    <a:pt x="759" y="0"/>
                  </a:cubicBezTo>
                  <a:cubicBezTo>
                    <a:pt x="759" y="0"/>
                    <a:pt x="757" y="3"/>
                    <a:pt x="749" y="11"/>
                  </a:cubicBezTo>
                  <a:cubicBezTo>
                    <a:pt x="738" y="23"/>
                    <a:pt x="717" y="46"/>
                    <a:pt x="677" y="87"/>
                  </a:cubicBezTo>
                  <a:cubicBezTo>
                    <a:pt x="638" y="127"/>
                    <a:pt x="582" y="185"/>
                    <a:pt x="500" y="266"/>
                  </a:cubicBezTo>
                  <a:cubicBezTo>
                    <a:pt x="484" y="282"/>
                    <a:pt x="465" y="301"/>
                    <a:pt x="443" y="322"/>
                  </a:cubicBezTo>
                  <a:cubicBezTo>
                    <a:pt x="404" y="359"/>
                    <a:pt x="357" y="404"/>
                    <a:pt x="309" y="454"/>
                  </a:cubicBezTo>
                  <a:cubicBezTo>
                    <a:pt x="273" y="491"/>
                    <a:pt x="236" y="532"/>
                    <a:pt x="201" y="576"/>
                  </a:cubicBezTo>
                  <a:cubicBezTo>
                    <a:pt x="148" y="642"/>
                    <a:pt x="99" y="713"/>
                    <a:pt x="62" y="790"/>
                  </a:cubicBezTo>
                  <a:cubicBezTo>
                    <a:pt x="43" y="829"/>
                    <a:pt x="28" y="868"/>
                    <a:pt x="17" y="910"/>
                  </a:cubicBezTo>
                  <a:cubicBezTo>
                    <a:pt x="6" y="951"/>
                    <a:pt x="0" y="993"/>
                    <a:pt x="0" y="1037"/>
                  </a:cubicBezTo>
                  <a:cubicBezTo>
                    <a:pt x="0" y="1068"/>
                    <a:pt x="3" y="1100"/>
                    <a:pt x="10" y="1132"/>
                  </a:cubicBezTo>
                  <a:cubicBezTo>
                    <a:pt x="23" y="1189"/>
                    <a:pt x="48" y="1244"/>
                    <a:pt x="85" y="1297"/>
                  </a:cubicBezTo>
                  <a:cubicBezTo>
                    <a:pt x="113" y="1337"/>
                    <a:pt x="149" y="1375"/>
                    <a:pt x="191" y="1411"/>
                  </a:cubicBezTo>
                  <a:cubicBezTo>
                    <a:pt x="255" y="1466"/>
                    <a:pt x="336" y="1517"/>
                    <a:pt x="437" y="1565"/>
                  </a:cubicBezTo>
                  <a:cubicBezTo>
                    <a:pt x="537" y="1613"/>
                    <a:pt x="657" y="1658"/>
                    <a:pt x="800" y="1699"/>
                  </a:cubicBezTo>
                  <a:cubicBezTo>
                    <a:pt x="802" y="1699"/>
                    <a:pt x="803" y="1699"/>
                    <a:pt x="804" y="1700"/>
                  </a:cubicBezTo>
                  <a:cubicBezTo>
                    <a:pt x="807" y="1701"/>
                    <a:pt x="810" y="1701"/>
                    <a:pt x="814" y="1702"/>
                  </a:cubicBezTo>
                  <a:cubicBezTo>
                    <a:pt x="828" y="1706"/>
                    <a:pt x="852" y="1712"/>
                    <a:pt x="880" y="1719"/>
                  </a:cubicBezTo>
                  <a:cubicBezTo>
                    <a:pt x="923" y="1729"/>
                    <a:pt x="976" y="1742"/>
                    <a:pt x="1019" y="1753"/>
                  </a:cubicBezTo>
                  <a:cubicBezTo>
                    <a:pt x="1041" y="1758"/>
                    <a:pt x="1061" y="1763"/>
                    <a:pt x="1076" y="1767"/>
                  </a:cubicBezTo>
                  <a:cubicBezTo>
                    <a:pt x="1084" y="1769"/>
                    <a:pt x="1090" y="1770"/>
                    <a:pt x="1095" y="1772"/>
                  </a:cubicBezTo>
                  <a:cubicBezTo>
                    <a:pt x="1097" y="1772"/>
                    <a:pt x="1099" y="1773"/>
                    <a:pt x="1101" y="1773"/>
                  </a:cubicBezTo>
                  <a:cubicBezTo>
                    <a:pt x="1102" y="1774"/>
                    <a:pt x="1104" y="1774"/>
                    <a:pt x="1104" y="1774"/>
                  </a:cubicBezTo>
                  <a:cubicBezTo>
                    <a:pt x="1140" y="1637"/>
                    <a:pt x="1140" y="1637"/>
                    <a:pt x="1140" y="1637"/>
                  </a:cubicBezTo>
                  <a:cubicBezTo>
                    <a:pt x="1138" y="1637"/>
                    <a:pt x="1136" y="1636"/>
                    <a:pt x="1133" y="1636"/>
                  </a:cubicBezTo>
                  <a:cubicBezTo>
                    <a:pt x="1121" y="1633"/>
                    <a:pt x="1098" y="1627"/>
                    <a:pt x="1070" y="1620"/>
                  </a:cubicBezTo>
                  <a:cubicBezTo>
                    <a:pt x="1027" y="1609"/>
                    <a:pt x="972" y="1596"/>
                    <a:pt x="926" y="1585"/>
                  </a:cubicBezTo>
                  <a:cubicBezTo>
                    <a:pt x="904" y="1579"/>
                    <a:pt x="883" y="1574"/>
                    <a:pt x="867" y="1570"/>
                  </a:cubicBezTo>
                  <a:cubicBezTo>
                    <a:pt x="859" y="1568"/>
                    <a:pt x="853" y="1566"/>
                    <a:pt x="848" y="1565"/>
                  </a:cubicBezTo>
                  <a:cubicBezTo>
                    <a:pt x="845" y="1565"/>
                    <a:pt x="843" y="1564"/>
                    <a:pt x="842" y="1564"/>
                  </a:cubicBezTo>
                  <a:cubicBezTo>
                    <a:pt x="841" y="1563"/>
                    <a:pt x="840" y="1563"/>
                    <a:pt x="840" y="1563"/>
                  </a:cubicBezTo>
                  <a:cubicBezTo>
                    <a:pt x="839" y="1563"/>
                    <a:pt x="839" y="1563"/>
                    <a:pt x="839" y="1563"/>
                  </a:cubicBezTo>
                  <a:cubicBezTo>
                    <a:pt x="839" y="1563"/>
                    <a:pt x="839" y="1563"/>
                    <a:pt x="839" y="1563"/>
                  </a:cubicBezTo>
                  <a:cubicBezTo>
                    <a:pt x="839" y="1564"/>
                    <a:pt x="839" y="1564"/>
                    <a:pt x="839" y="1564"/>
                  </a:cubicBezTo>
                  <a:cubicBezTo>
                    <a:pt x="839" y="1563"/>
                    <a:pt x="839" y="1563"/>
                    <a:pt x="839" y="1563"/>
                  </a:cubicBezTo>
                  <a:cubicBezTo>
                    <a:pt x="839" y="1563"/>
                    <a:pt x="839" y="1563"/>
                    <a:pt x="839" y="1563"/>
                  </a:cubicBezTo>
                  <a:cubicBezTo>
                    <a:pt x="839" y="1564"/>
                    <a:pt x="839" y="1564"/>
                    <a:pt x="839" y="1564"/>
                  </a:cubicBezTo>
                  <a:cubicBezTo>
                    <a:pt x="839" y="1563"/>
                    <a:pt x="839" y="1563"/>
                    <a:pt x="839" y="1563"/>
                  </a:cubicBezTo>
                  <a:cubicBezTo>
                    <a:pt x="700" y="1523"/>
                    <a:pt x="586" y="1480"/>
                    <a:pt x="493" y="1436"/>
                  </a:cubicBezTo>
                  <a:cubicBezTo>
                    <a:pt x="424" y="1402"/>
                    <a:pt x="367" y="1368"/>
                    <a:pt x="321" y="1334"/>
                  </a:cubicBezTo>
                  <a:cubicBezTo>
                    <a:pt x="286" y="1308"/>
                    <a:pt x="258" y="1282"/>
                    <a:pt x="234" y="1257"/>
                  </a:cubicBezTo>
                  <a:cubicBezTo>
                    <a:pt x="200" y="1219"/>
                    <a:pt x="177" y="1182"/>
                    <a:pt x="162" y="1146"/>
                  </a:cubicBezTo>
                  <a:cubicBezTo>
                    <a:pt x="148" y="1109"/>
                    <a:pt x="141" y="1073"/>
                    <a:pt x="141" y="1037"/>
                  </a:cubicBezTo>
                  <a:cubicBezTo>
                    <a:pt x="141" y="1006"/>
                    <a:pt x="146" y="975"/>
                    <a:pt x="154" y="944"/>
                  </a:cubicBezTo>
                  <a:cubicBezTo>
                    <a:pt x="169" y="889"/>
                    <a:pt x="196" y="832"/>
                    <a:pt x="231" y="776"/>
                  </a:cubicBezTo>
                  <a:cubicBezTo>
                    <a:pt x="257" y="734"/>
                    <a:pt x="287" y="693"/>
                    <a:pt x="320" y="654"/>
                  </a:cubicBezTo>
                  <a:cubicBezTo>
                    <a:pt x="369" y="594"/>
                    <a:pt x="422" y="539"/>
                    <a:pt x="471" y="491"/>
                  </a:cubicBezTo>
                  <a:cubicBezTo>
                    <a:pt x="496" y="466"/>
                    <a:pt x="520" y="444"/>
                    <a:pt x="541" y="423"/>
                  </a:cubicBezTo>
                  <a:cubicBezTo>
                    <a:pt x="563" y="402"/>
                    <a:pt x="583" y="383"/>
                    <a:pt x="600" y="366"/>
                  </a:cubicBezTo>
                  <a:cubicBezTo>
                    <a:pt x="715" y="251"/>
                    <a:pt x="782" y="183"/>
                    <a:pt x="819" y="143"/>
                  </a:cubicBezTo>
                  <a:cubicBezTo>
                    <a:pt x="838" y="123"/>
                    <a:pt x="850" y="111"/>
                    <a:pt x="857" y="103"/>
                  </a:cubicBezTo>
                  <a:cubicBezTo>
                    <a:pt x="864" y="95"/>
                    <a:pt x="867" y="92"/>
                    <a:pt x="868" y="90"/>
                  </a:cubicBezTo>
                  <a:cubicBezTo>
                    <a:pt x="759" y="0"/>
                    <a:pt x="759" y="0"/>
                    <a:pt x="759" y="0"/>
                  </a:cubicBezTo>
                  <a:cubicBezTo>
                    <a:pt x="759" y="0"/>
                    <a:pt x="759" y="0"/>
                    <a:pt x="759" y="0"/>
                  </a:cubicBezTo>
                </a:path>
              </a:pathLst>
            </a:custGeom>
            <a:solidFill>
              <a:schemeClr val="accent5"/>
            </a:solidFill>
            <a:ln>
              <a:noFill/>
            </a:ln>
          </p:spPr>
          <p:txBody>
            <a:bodyPr vert="horz" wrap="square" lIns="121920" tIns="60960" rIns="121920" bIns="60960" numCol="1" anchor="t" anchorCtr="0" compatLnSpc="1"/>
            <a:lstStyle/>
            <a:p>
              <a:endParaRPr lang="en-US" sz="2400"/>
            </a:p>
          </p:txBody>
        </p:sp>
        <p:sp>
          <p:nvSpPr>
            <p:cNvPr id="17" name="Freeform 15"/>
            <p:cNvSpPr/>
            <p:nvPr/>
          </p:nvSpPr>
          <p:spPr bwMode="auto">
            <a:xfrm>
              <a:off x="1587500" y="4289426"/>
              <a:ext cx="2828925" cy="1308100"/>
            </a:xfrm>
            <a:custGeom>
              <a:avLst/>
              <a:gdLst>
                <a:gd name="T0" fmla="*/ 1753 w 1753"/>
                <a:gd name="T1" fmla="*/ 59 h 811"/>
                <a:gd name="T2" fmla="*/ 1499 w 1753"/>
                <a:gd name="T3" fmla="*/ 327 h 811"/>
                <a:gd name="T4" fmla="*/ 1505 w 1753"/>
                <a:gd name="T5" fmla="*/ 384 h 811"/>
                <a:gd name="T6" fmla="*/ 1464 w 1753"/>
                <a:gd name="T7" fmla="*/ 379 h 811"/>
                <a:gd name="T8" fmla="*/ 1448 w 1753"/>
                <a:gd name="T9" fmla="*/ 380 h 811"/>
                <a:gd name="T10" fmla="*/ 1457 w 1753"/>
                <a:gd name="T11" fmla="*/ 325 h 811"/>
                <a:gd name="T12" fmla="*/ 1278 w 1753"/>
                <a:gd name="T13" fmla="*/ 146 h 811"/>
                <a:gd name="T14" fmla="*/ 1106 w 1753"/>
                <a:gd name="T15" fmla="*/ 278 h 811"/>
                <a:gd name="T16" fmla="*/ 1043 w 1753"/>
                <a:gd name="T17" fmla="*/ 263 h 811"/>
                <a:gd name="T18" fmla="*/ 1045 w 1753"/>
                <a:gd name="T19" fmla="*/ 239 h 811"/>
                <a:gd name="T20" fmla="*/ 865 w 1753"/>
                <a:gd name="T21" fmla="*/ 59 h 811"/>
                <a:gd name="T22" fmla="*/ 689 w 1753"/>
                <a:gd name="T23" fmla="*/ 200 h 811"/>
                <a:gd name="T24" fmla="*/ 653 w 1753"/>
                <a:gd name="T25" fmla="*/ 183 h 811"/>
                <a:gd name="T26" fmla="*/ 653 w 1753"/>
                <a:gd name="T27" fmla="*/ 182 h 811"/>
                <a:gd name="T28" fmla="*/ 470 w 1753"/>
                <a:gd name="T29" fmla="*/ 0 h 811"/>
                <a:gd name="T30" fmla="*/ 288 w 1753"/>
                <a:gd name="T31" fmla="*/ 182 h 811"/>
                <a:gd name="T32" fmla="*/ 307 w 1753"/>
                <a:gd name="T33" fmla="*/ 263 h 811"/>
                <a:gd name="T34" fmla="*/ 297 w 1753"/>
                <a:gd name="T35" fmla="*/ 262 h 811"/>
                <a:gd name="T36" fmla="*/ 194 w 1753"/>
                <a:gd name="T37" fmla="*/ 364 h 811"/>
                <a:gd name="T38" fmla="*/ 211 w 1753"/>
                <a:gd name="T39" fmla="*/ 419 h 811"/>
                <a:gd name="T40" fmla="*/ 0 w 1753"/>
                <a:gd name="T41" fmla="*/ 640 h 811"/>
                <a:gd name="T42" fmla="*/ 81 w 1753"/>
                <a:gd name="T43" fmla="*/ 811 h 811"/>
                <a:gd name="T44" fmla="*/ 1753 w 1753"/>
                <a:gd name="T45" fmla="*/ 811 h 811"/>
                <a:gd name="T46" fmla="*/ 1753 w 1753"/>
                <a:gd name="T47" fmla="*/ 59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53" h="811">
                  <a:moveTo>
                    <a:pt x="1753" y="59"/>
                  </a:moveTo>
                  <a:cubicBezTo>
                    <a:pt x="1611" y="67"/>
                    <a:pt x="1499" y="184"/>
                    <a:pt x="1499" y="327"/>
                  </a:cubicBezTo>
                  <a:cubicBezTo>
                    <a:pt x="1499" y="346"/>
                    <a:pt x="1501" y="365"/>
                    <a:pt x="1505" y="384"/>
                  </a:cubicBezTo>
                  <a:cubicBezTo>
                    <a:pt x="1492" y="381"/>
                    <a:pt x="1478" y="379"/>
                    <a:pt x="1464" y="379"/>
                  </a:cubicBezTo>
                  <a:cubicBezTo>
                    <a:pt x="1459" y="379"/>
                    <a:pt x="1454" y="379"/>
                    <a:pt x="1448" y="380"/>
                  </a:cubicBezTo>
                  <a:cubicBezTo>
                    <a:pt x="1454" y="362"/>
                    <a:pt x="1457" y="344"/>
                    <a:pt x="1457" y="325"/>
                  </a:cubicBezTo>
                  <a:cubicBezTo>
                    <a:pt x="1457" y="226"/>
                    <a:pt x="1377" y="146"/>
                    <a:pt x="1278" y="146"/>
                  </a:cubicBezTo>
                  <a:cubicBezTo>
                    <a:pt x="1196" y="146"/>
                    <a:pt x="1126" y="202"/>
                    <a:pt x="1106" y="278"/>
                  </a:cubicBezTo>
                  <a:cubicBezTo>
                    <a:pt x="1087" y="269"/>
                    <a:pt x="1066" y="263"/>
                    <a:pt x="1043" y="263"/>
                  </a:cubicBezTo>
                  <a:cubicBezTo>
                    <a:pt x="1044" y="255"/>
                    <a:pt x="1045" y="247"/>
                    <a:pt x="1045" y="239"/>
                  </a:cubicBezTo>
                  <a:cubicBezTo>
                    <a:pt x="1045" y="139"/>
                    <a:pt x="964" y="59"/>
                    <a:pt x="865" y="59"/>
                  </a:cubicBezTo>
                  <a:cubicBezTo>
                    <a:pt x="779" y="59"/>
                    <a:pt x="707" y="119"/>
                    <a:pt x="689" y="200"/>
                  </a:cubicBezTo>
                  <a:cubicBezTo>
                    <a:pt x="679" y="191"/>
                    <a:pt x="667" y="185"/>
                    <a:pt x="653" y="183"/>
                  </a:cubicBezTo>
                  <a:cubicBezTo>
                    <a:pt x="653" y="182"/>
                    <a:pt x="653" y="182"/>
                    <a:pt x="653" y="182"/>
                  </a:cubicBezTo>
                  <a:cubicBezTo>
                    <a:pt x="653" y="82"/>
                    <a:pt x="571" y="0"/>
                    <a:pt x="470" y="0"/>
                  </a:cubicBezTo>
                  <a:cubicBezTo>
                    <a:pt x="370" y="0"/>
                    <a:pt x="288" y="82"/>
                    <a:pt x="288" y="182"/>
                  </a:cubicBezTo>
                  <a:cubicBezTo>
                    <a:pt x="288" y="211"/>
                    <a:pt x="295" y="239"/>
                    <a:pt x="307" y="263"/>
                  </a:cubicBezTo>
                  <a:cubicBezTo>
                    <a:pt x="304" y="263"/>
                    <a:pt x="300" y="262"/>
                    <a:pt x="297" y="262"/>
                  </a:cubicBezTo>
                  <a:cubicBezTo>
                    <a:pt x="240" y="262"/>
                    <a:pt x="194" y="308"/>
                    <a:pt x="194" y="364"/>
                  </a:cubicBezTo>
                  <a:cubicBezTo>
                    <a:pt x="194" y="385"/>
                    <a:pt x="200" y="404"/>
                    <a:pt x="211" y="419"/>
                  </a:cubicBezTo>
                  <a:cubicBezTo>
                    <a:pt x="93" y="425"/>
                    <a:pt x="0" y="521"/>
                    <a:pt x="0" y="640"/>
                  </a:cubicBezTo>
                  <a:cubicBezTo>
                    <a:pt x="0" y="709"/>
                    <a:pt x="32" y="770"/>
                    <a:pt x="81" y="811"/>
                  </a:cubicBezTo>
                  <a:cubicBezTo>
                    <a:pt x="1753" y="811"/>
                    <a:pt x="1753" y="811"/>
                    <a:pt x="1753" y="811"/>
                  </a:cubicBezTo>
                  <a:lnTo>
                    <a:pt x="1753" y="59"/>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Freeform 16"/>
            <p:cNvSpPr/>
            <p:nvPr/>
          </p:nvSpPr>
          <p:spPr bwMode="auto">
            <a:xfrm>
              <a:off x="2057400" y="2587626"/>
              <a:ext cx="1408113" cy="2714625"/>
            </a:xfrm>
            <a:custGeom>
              <a:avLst/>
              <a:gdLst>
                <a:gd name="T0" fmla="*/ 754 w 872"/>
                <a:gd name="T1" fmla="*/ 1 h 1683"/>
                <a:gd name="T2" fmla="*/ 779 w 872"/>
                <a:gd name="T3" fmla="*/ 21 h 1683"/>
                <a:gd name="T4" fmla="*/ 754 w 872"/>
                <a:gd name="T5" fmla="*/ 0 h 1683"/>
                <a:gd name="T6" fmla="*/ 754 w 872"/>
                <a:gd name="T7" fmla="*/ 1 h 1683"/>
                <a:gd name="T8" fmla="*/ 779 w 872"/>
                <a:gd name="T9" fmla="*/ 21 h 1683"/>
                <a:gd name="T10" fmla="*/ 754 w 872"/>
                <a:gd name="T11" fmla="*/ 0 h 1683"/>
                <a:gd name="T12" fmla="*/ 754 w 872"/>
                <a:gd name="T13" fmla="*/ 0 h 1683"/>
                <a:gd name="T14" fmla="*/ 744 w 872"/>
                <a:gd name="T15" fmla="*/ 12 h 1683"/>
                <a:gd name="T16" fmla="*/ 494 w 872"/>
                <a:gd name="T17" fmla="*/ 268 h 1683"/>
                <a:gd name="T18" fmla="*/ 436 w 872"/>
                <a:gd name="T19" fmla="*/ 324 h 1683"/>
                <a:gd name="T20" fmla="*/ 303 w 872"/>
                <a:gd name="T21" fmla="*/ 455 h 1683"/>
                <a:gd name="T22" fmla="*/ 99 w 872"/>
                <a:gd name="T23" fmla="*/ 713 h 1683"/>
                <a:gd name="T24" fmla="*/ 28 w 872"/>
                <a:gd name="T25" fmla="*/ 863 h 1683"/>
                <a:gd name="T26" fmla="*/ 0 w 872"/>
                <a:gd name="T27" fmla="*/ 1024 h 1683"/>
                <a:gd name="T28" fmla="*/ 45 w 872"/>
                <a:gd name="T29" fmla="*/ 1212 h 1683"/>
                <a:gd name="T30" fmla="*/ 144 w 872"/>
                <a:gd name="T31" fmla="*/ 1346 h 1683"/>
                <a:gd name="T32" fmla="*/ 412 w 872"/>
                <a:gd name="T33" fmla="*/ 1527 h 1683"/>
                <a:gd name="T34" fmla="*/ 846 w 872"/>
                <a:gd name="T35" fmla="*/ 1683 h 1683"/>
                <a:gd name="T36" fmla="*/ 872 w 872"/>
                <a:gd name="T37" fmla="*/ 1586 h 1683"/>
                <a:gd name="T38" fmla="*/ 493 w 872"/>
                <a:gd name="T39" fmla="*/ 1455 h 1683"/>
                <a:gd name="T40" fmla="*/ 302 w 872"/>
                <a:gd name="T41" fmla="*/ 1348 h 1683"/>
                <a:gd name="T42" fmla="*/ 206 w 872"/>
                <a:gd name="T43" fmla="*/ 1266 h 1683"/>
                <a:gd name="T44" fmla="*/ 123 w 872"/>
                <a:gd name="T45" fmla="*/ 1144 h 1683"/>
                <a:gd name="T46" fmla="*/ 99 w 872"/>
                <a:gd name="T47" fmla="*/ 1024 h 1683"/>
                <a:gd name="T48" fmla="*/ 113 w 872"/>
                <a:gd name="T49" fmla="*/ 926 h 1683"/>
                <a:gd name="T50" fmla="*/ 192 w 872"/>
                <a:gd name="T51" fmla="*/ 752 h 1683"/>
                <a:gd name="T52" fmla="*/ 385 w 872"/>
                <a:gd name="T53" fmla="*/ 514 h 1683"/>
                <a:gd name="T54" fmla="*/ 484 w 872"/>
                <a:gd name="T55" fmla="*/ 416 h 1683"/>
                <a:gd name="T56" fmla="*/ 564 w 872"/>
                <a:gd name="T57" fmla="*/ 338 h 1683"/>
                <a:gd name="T58" fmla="*/ 783 w 872"/>
                <a:gd name="T59" fmla="*/ 116 h 1683"/>
                <a:gd name="T60" fmla="*/ 821 w 872"/>
                <a:gd name="T61" fmla="*/ 76 h 1683"/>
                <a:gd name="T62" fmla="*/ 831 w 872"/>
                <a:gd name="T63" fmla="*/ 64 h 1683"/>
                <a:gd name="T64" fmla="*/ 754 w 872"/>
                <a:gd name="T65" fmla="*/ 1 h 1683"/>
                <a:gd name="T66" fmla="*/ 754 w 872"/>
                <a:gd name="T67" fmla="*/ 1 h 1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2" h="1683">
                  <a:moveTo>
                    <a:pt x="754" y="1"/>
                  </a:moveTo>
                  <a:cubicBezTo>
                    <a:pt x="779" y="21"/>
                    <a:pt x="779" y="21"/>
                    <a:pt x="779" y="21"/>
                  </a:cubicBezTo>
                  <a:cubicBezTo>
                    <a:pt x="754" y="0"/>
                    <a:pt x="754" y="0"/>
                    <a:pt x="754" y="0"/>
                  </a:cubicBezTo>
                  <a:cubicBezTo>
                    <a:pt x="754" y="1"/>
                    <a:pt x="754" y="1"/>
                    <a:pt x="754" y="1"/>
                  </a:cubicBezTo>
                  <a:cubicBezTo>
                    <a:pt x="779" y="21"/>
                    <a:pt x="779" y="21"/>
                    <a:pt x="779" y="21"/>
                  </a:cubicBezTo>
                  <a:cubicBezTo>
                    <a:pt x="754" y="0"/>
                    <a:pt x="754" y="0"/>
                    <a:pt x="754" y="0"/>
                  </a:cubicBezTo>
                  <a:cubicBezTo>
                    <a:pt x="754" y="0"/>
                    <a:pt x="754" y="0"/>
                    <a:pt x="754" y="0"/>
                  </a:cubicBezTo>
                  <a:cubicBezTo>
                    <a:pt x="754" y="1"/>
                    <a:pt x="751" y="4"/>
                    <a:pt x="744" y="12"/>
                  </a:cubicBezTo>
                  <a:cubicBezTo>
                    <a:pt x="722" y="36"/>
                    <a:pt x="658" y="103"/>
                    <a:pt x="494" y="268"/>
                  </a:cubicBezTo>
                  <a:cubicBezTo>
                    <a:pt x="478" y="284"/>
                    <a:pt x="458" y="303"/>
                    <a:pt x="436" y="324"/>
                  </a:cubicBezTo>
                  <a:cubicBezTo>
                    <a:pt x="397" y="361"/>
                    <a:pt x="351" y="405"/>
                    <a:pt x="303" y="455"/>
                  </a:cubicBezTo>
                  <a:cubicBezTo>
                    <a:pt x="232" y="530"/>
                    <a:pt x="157" y="617"/>
                    <a:pt x="99" y="713"/>
                  </a:cubicBezTo>
                  <a:cubicBezTo>
                    <a:pt x="70" y="760"/>
                    <a:pt x="46" y="811"/>
                    <a:pt x="28" y="863"/>
                  </a:cubicBezTo>
                  <a:cubicBezTo>
                    <a:pt x="10" y="914"/>
                    <a:pt x="0" y="969"/>
                    <a:pt x="0" y="1024"/>
                  </a:cubicBezTo>
                  <a:cubicBezTo>
                    <a:pt x="0" y="1086"/>
                    <a:pt x="13" y="1150"/>
                    <a:pt x="45" y="1212"/>
                  </a:cubicBezTo>
                  <a:cubicBezTo>
                    <a:pt x="68" y="1258"/>
                    <a:pt x="101" y="1303"/>
                    <a:pt x="144" y="1346"/>
                  </a:cubicBezTo>
                  <a:cubicBezTo>
                    <a:pt x="209" y="1411"/>
                    <a:pt x="297" y="1471"/>
                    <a:pt x="412" y="1527"/>
                  </a:cubicBezTo>
                  <a:cubicBezTo>
                    <a:pt x="527" y="1584"/>
                    <a:pt x="670" y="1636"/>
                    <a:pt x="846" y="1683"/>
                  </a:cubicBezTo>
                  <a:cubicBezTo>
                    <a:pt x="872" y="1586"/>
                    <a:pt x="872" y="1586"/>
                    <a:pt x="872" y="1586"/>
                  </a:cubicBezTo>
                  <a:cubicBezTo>
                    <a:pt x="720" y="1546"/>
                    <a:pt x="595" y="1502"/>
                    <a:pt x="493" y="1455"/>
                  </a:cubicBezTo>
                  <a:cubicBezTo>
                    <a:pt x="417" y="1421"/>
                    <a:pt x="354" y="1385"/>
                    <a:pt x="302" y="1348"/>
                  </a:cubicBezTo>
                  <a:cubicBezTo>
                    <a:pt x="264" y="1321"/>
                    <a:pt x="232" y="1294"/>
                    <a:pt x="206" y="1266"/>
                  </a:cubicBezTo>
                  <a:cubicBezTo>
                    <a:pt x="166" y="1225"/>
                    <a:pt x="140" y="1185"/>
                    <a:pt x="123" y="1144"/>
                  </a:cubicBezTo>
                  <a:cubicBezTo>
                    <a:pt x="107" y="1104"/>
                    <a:pt x="99" y="1064"/>
                    <a:pt x="99" y="1024"/>
                  </a:cubicBezTo>
                  <a:cubicBezTo>
                    <a:pt x="99" y="991"/>
                    <a:pt x="104" y="959"/>
                    <a:pt x="113" y="926"/>
                  </a:cubicBezTo>
                  <a:cubicBezTo>
                    <a:pt x="128" y="868"/>
                    <a:pt x="156" y="809"/>
                    <a:pt x="192" y="752"/>
                  </a:cubicBezTo>
                  <a:cubicBezTo>
                    <a:pt x="246" y="666"/>
                    <a:pt x="317" y="585"/>
                    <a:pt x="385" y="514"/>
                  </a:cubicBezTo>
                  <a:cubicBezTo>
                    <a:pt x="419" y="478"/>
                    <a:pt x="453" y="446"/>
                    <a:pt x="484" y="416"/>
                  </a:cubicBezTo>
                  <a:cubicBezTo>
                    <a:pt x="514" y="387"/>
                    <a:pt x="542" y="361"/>
                    <a:pt x="564" y="338"/>
                  </a:cubicBezTo>
                  <a:cubicBezTo>
                    <a:pt x="680" y="223"/>
                    <a:pt x="746" y="155"/>
                    <a:pt x="783" y="116"/>
                  </a:cubicBezTo>
                  <a:cubicBezTo>
                    <a:pt x="802" y="96"/>
                    <a:pt x="814" y="84"/>
                    <a:pt x="821" y="76"/>
                  </a:cubicBezTo>
                  <a:cubicBezTo>
                    <a:pt x="828" y="68"/>
                    <a:pt x="830" y="65"/>
                    <a:pt x="831" y="64"/>
                  </a:cubicBezTo>
                  <a:cubicBezTo>
                    <a:pt x="754" y="1"/>
                    <a:pt x="754" y="1"/>
                    <a:pt x="754" y="1"/>
                  </a:cubicBezTo>
                  <a:cubicBezTo>
                    <a:pt x="754" y="1"/>
                    <a:pt x="754" y="1"/>
                    <a:pt x="754" y="1"/>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9" name="Freeform 17"/>
            <p:cNvSpPr/>
            <p:nvPr/>
          </p:nvSpPr>
          <p:spPr bwMode="auto">
            <a:xfrm>
              <a:off x="1835150" y="4789488"/>
              <a:ext cx="2581275" cy="808038"/>
            </a:xfrm>
            <a:custGeom>
              <a:avLst/>
              <a:gdLst>
                <a:gd name="T0" fmla="*/ 1600 w 1600"/>
                <a:gd name="T1" fmla="*/ 50 h 501"/>
                <a:gd name="T2" fmla="*/ 1599 w 1600"/>
                <a:gd name="T3" fmla="*/ 50 h 501"/>
                <a:gd name="T4" fmla="*/ 1361 w 1600"/>
                <a:gd name="T5" fmla="*/ 223 h 501"/>
                <a:gd name="T6" fmla="*/ 1284 w 1600"/>
                <a:gd name="T7" fmla="*/ 183 h 501"/>
                <a:gd name="T8" fmla="*/ 1244 w 1600"/>
                <a:gd name="T9" fmla="*/ 192 h 501"/>
                <a:gd name="T10" fmla="*/ 1098 w 1600"/>
                <a:gd name="T11" fmla="*/ 95 h 501"/>
                <a:gd name="T12" fmla="*/ 949 w 1600"/>
                <a:gd name="T13" fmla="*/ 200 h 501"/>
                <a:gd name="T14" fmla="*/ 914 w 1600"/>
                <a:gd name="T15" fmla="*/ 194 h 501"/>
                <a:gd name="T16" fmla="*/ 866 w 1600"/>
                <a:gd name="T17" fmla="*/ 206 h 501"/>
                <a:gd name="T18" fmla="*/ 866 w 1600"/>
                <a:gd name="T19" fmla="*/ 194 h 501"/>
                <a:gd name="T20" fmla="*/ 672 w 1600"/>
                <a:gd name="T21" fmla="*/ 0 h 501"/>
                <a:gd name="T22" fmla="*/ 496 w 1600"/>
                <a:gd name="T23" fmla="*/ 112 h 501"/>
                <a:gd name="T24" fmla="*/ 444 w 1600"/>
                <a:gd name="T25" fmla="*/ 95 h 501"/>
                <a:gd name="T26" fmla="*/ 403 w 1600"/>
                <a:gd name="T27" fmla="*/ 106 h 501"/>
                <a:gd name="T28" fmla="*/ 254 w 1600"/>
                <a:gd name="T29" fmla="*/ 27 h 501"/>
                <a:gd name="T30" fmla="*/ 73 w 1600"/>
                <a:gd name="T31" fmla="*/ 208 h 501"/>
                <a:gd name="T32" fmla="*/ 98 w 1600"/>
                <a:gd name="T33" fmla="*/ 299 h 501"/>
                <a:gd name="T34" fmla="*/ 0 w 1600"/>
                <a:gd name="T35" fmla="*/ 423 h 501"/>
                <a:gd name="T36" fmla="*/ 26 w 1600"/>
                <a:gd name="T37" fmla="*/ 501 h 501"/>
                <a:gd name="T38" fmla="*/ 1600 w 1600"/>
                <a:gd name="T39" fmla="*/ 501 h 501"/>
                <a:gd name="T40" fmla="*/ 1600 w 1600"/>
                <a:gd name="T41" fmla="*/ 5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0" h="501">
                  <a:moveTo>
                    <a:pt x="1600" y="50"/>
                  </a:moveTo>
                  <a:cubicBezTo>
                    <a:pt x="1599" y="50"/>
                    <a:pt x="1599" y="50"/>
                    <a:pt x="1599" y="50"/>
                  </a:cubicBezTo>
                  <a:cubicBezTo>
                    <a:pt x="1487" y="50"/>
                    <a:pt x="1393" y="123"/>
                    <a:pt x="1361" y="223"/>
                  </a:cubicBezTo>
                  <a:cubicBezTo>
                    <a:pt x="1344" y="199"/>
                    <a:pt x="1316" y="183"/>
                    <a:pt x="1284" y="183"/>
                  </a:cubicBezTo>
                  <a:cubicBezTo>
                    <a:pt x="1270" y="183"/>
                    <a:pt x="1256" y="186"/>
                    <a:pt x="1244" y="192"/>
                  </a:cubicBezTo>
                  <a:cubicBezTo>
                    <a:pt x="1220" y="135"/>
                    <a:pt x="1163" y="95"/>
                    <a:pt x="1098" y="95"/>
                  </a:cubicBezTo>
                  <a:cubicBezTo>
                    <a:pt x="1029" y="95"/>
                    <a:pt x="971" y="139"/>
                    <a:pt x="949" y="200"/>
                  </a:cubicBezTo>
                  <a:cubicBezTo>
                    <a:pt x="938" y="196"/>
                    <a:pt x="926" y="194"/>
                    <a:pt x="914" y="194"/>
                  </a:cubicBezTo>
                  <a:cubicBezTo>
                    <a:pt x="897" y="194"/>
                    <a:pt x="881" y="199"/>
                    <a:pt x="866" y="206"/>
                  </a:cubicBezTo>
                  <a:cubicBezTo>
                    <a:pt x="866" y="202"/>
                    <a:pt x="866" y="198"/>
                    <a:pt x="866" y="194"/>
                  </a:cubicBezTo>
                  <a:cubicBezTo>
                    <a:pt x="866" y="87"/>
                    <a:pt x="779" y="0"/>
                    <a:pt x="672" y="0"/>
                  </a:cubicBezTo>
                  <a:cubicBezTo>
                    <a:pt x="594" y="0"/>
                    <a:pt x="527" y="46"/>
                    <a:pt x="496" y="112"/>
                  </a:cubicBezTo>
                  <a:cubicBezTo>
                    <a:pt x="481" y="102"/>
                    <a:pt x="464" y="95"/>
                    <a:pt x="444" y="95"/>
                  </a:cubicBezTo>
                  <a:cubicBezTo>
                    <a:pt x="430" y="95"/>
                    <a:pt x="416" y="99"/>
                    <a:pt x="403" y="106"/>
                  </a:cubicBezTo>
                  <a:cubicBezTo>
                    <a:pt x="371" y="58"/>
                    <a:pt x="316" y="27"/>
                    <a:pt x="254" y="27"/>
                  </a:cubicBezTo>
                  <a:cubicBezTo>
                    <a:pt x="154" y="27"/>
                    <a:pt x="73" y="108"/>
                    <a:pt x="73" y="208"/>
                  </a:cubicBezTo>
                  <a:cubicBezTo>
                    <a:pt x="73" y="241"/>
                    <a:pt x="82" y="272"/>
                    <a:pt x="98" y="299"/>
                  </a:cubicBezTo>
                  <a:cubicBezTo>
                    <a:pt x="42" y="312"/>
                    <a:pt x="0" y="363"/>
                    <a:pt x="0" y="423"/>
                  </a:cubicBezTo>
                  <a:cubicBezTo>
                    <a:pt x="0" y="452"/>
                    <a:pt x="10" y="479"/>
                    <a:pt x="26" y="501"/>
                  </a:cubicBezTo>
                  <a:cubicBezTo>
                    <a:pt x="1600" y="501"/>
                    <a:pt x="1600" y="501"/>
                    <a:pt x="1600" y="501"/>
                  </a:cubicBezTo>
                  <a:lnTo>
                    <a:pt x="1600" y="5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0" name="Freeform 18"/>
            <p:cNvSpPr/>
            <p:nvPr/>
          </p:nvSpPr>
          <p:spPr bwMode="auto">
            <a:xfrm>
              <a:off x="2105025" y="2617788"/>
              <a:ext cx="1738313" cy="2732088"/>
            </a:xfrm>
            <a:custGeom>
              <a:avLst/>
              <a:gdLst>
                <a:gd name="T0" fmla="*/ 748 w 1078"/>
                <a:gd name="T1" fmla="*/ 0 h 1694"/>
                <a:gd name="T2" fmla="*/ 757 w 1078"/>
                <a:gd name="T3" fmla="*/ 8 h 1694"/>
                <a:gd name="T4" fmla="*/ 748 w 1078"/>
                <a:gd name="T5" fmla="*/ 0 h 1694"/>
                <a:gd name="T6" fmla="*/ 748 w 1078"/>
                <a:gd name="T7" fmla="*/ 0 h 1694"/>
                <a:gd name="T8" fmla="*/ 757 w 1078"/>
                <a:gd name="T9" fmla="*/ 8 h 1694"/>
                <a:gd name="T10" fmla="*/ 748 w 1078"/>
                <a:gd name="T11" fmla="*/ 0 h 1694"/>
                <a:gd name="T12" fmla="*/ 747 w 1078"/>
                <a:gd name="T13" fmla="*/ 1 h 1694"/>
                <a:gd name="T14" fmla="*/ 694 w 1078"/>
                <a:gd name="T15" fmla="*/ 57 h 1694"/>
                <a:gd name="T16" fmla="*/ 485 w 1078"/>
                <a:gd name="T17" fmla="*/ 269 h 1694"/>
                <a:gd name="T18" fmla="*/ 355 w 1078"/>
                <a:gd name="T19" fmla="*/ 396 h 1694"/>
                <a:gd name="T20" fmla="*/ 120 w 1078"/>
                <a:gd name="T21" fmla="*/ 669 h 1694"/>
                <a:gd name="T22" fmla="*/ 34 w 1078"/>
                <a:gd name="T23" fmla="*/ 832 h 1694"/>
                <a:gd name="T24" fmla="*/ 0 w 1078"/>
                <a:gd name="T25" fmla="*/ 1005 h 1694"/>
                <a:gd name="T26" fmla="*/ 39 w 1078"/>
                <a:gd name="T27" fmla="*/ 1174 h 1694"/>
                <a:gd name="T28" fmla="*/ 126 w 1078"/>
                <a:gd name="T29" fmla="*/ 1297 h 1694"/>
                <a:gd name="T30" fmla="*/ 368 w 1078"/>
                <a:gd name="T31" fmla="*/ 1468 h 1694"/>
                <a:gd name="T32" fmla="*/ 764 w 1078"/>
                <a:gd name="T33" fmla="*/ 1619 h 1694"/>
                <a:gd name="T34" fmla="*/ 771 w 1078"/>
                <a:gd name="T35" fmla="*/ 1621 h 1694"/>
                <a:gd name="T36" fmla="*/ 834 w 1078"/>
                <a:gd name="T37" fmla="*/ 1636 h 1694"/>
                <a:gd name="T38" fmla="*/ 977 w 1078"/>
                <a:gd name="T39" fmla="*/ 1672 h 1694"/>
                <a:gd name="T40" fmla="*/ 1037 w 1078"/>
                <a:gd name="T41" fmla="*/ 1686 h 1694"/>
                <a:gd name="T42" fmla="*/ 1056 w 1078"/>
                <a:gd name="T43" fmla="*/ 1691 h 1694"/>
                <a:gd name="T44" fmla="*/ 1067 w 1078"/>
                <a:gd name="T45" fmla="*/ 1694 h 1694"/>
                <a:gd name="T46" fmla="*/ 1078 w 1078"/>
                <a:gd name="T47" fmla="*/ 1654 h 1694"/>
                <a:gd name="T48" fmla="*/ 1071 w 1078"/>
                <a:gd name="T49" fmla="*/ 1652 h 1694"/>
                <a:gd name="T50" fmla="*/ 912 w 1078"/>
                <a:gd name="T51" fmla="*/ 1613 h 1694"/>
                <a:gd name="T52" fmla="*/ 822 w 1078"/>
                <a:gd name="T53" fmla="*/ 1591 h 1694"/>
                <a:gd name="T54" fmla="*/ 791 w 1078"/>
                <a:gd name="T55" fmla="*/ 1583 h 1694"/>
                <a:gd name="T56" fmla="*/ 781 w 1078"/>
                <a:gd name="T57" fmla="*/ 1580 h 1694"/>
                <a:gd name="T58" fmla="*/ 776 w 1078"/>
                <a:gd name="T59" fmla="*/ 1579 h 1694"/>
                <a:gd name="T60" fmla="*/ 422 w 1078"/>
                <a:gd name="T61" fmla="*/ 1449 h 1694"/>
                <a:gd name="T62" fmla="*/ 124 w 1078"/>
                <a:gd name="T63" fmla="*/ 1231 h 1694"/>
                <a:gd name="T64" fmla="*/ 60 w 1078"/>
                <a:gd name="T65" fmla="*/ 1118 h 1694"/>
                <a:gd name="T66" fmla="*/ 41 w 1078"/>
                <a:gd name="T67" fmla="*/ 1005 h 1694"/>
                <a:gd name="T68" fmla="*/ 96 w 1078"/>
                <a:gd name="T69" fmla="*/ 794 h 1694"/>
                <a:gd name="T70" fmla="*/ 305 w 1078"/>
                <a:gd name="T71" fmla="*/ 506 h 1694"/>
                <a:gd name="T72" fmla="*/ 421 w 1078"/>
                <a:gd name="T73" fmla="*/ 389 h 1694"/>
                <a:gd name="T74" fmla="*/ 515 w 1078"/>
                <a:gd name="T75" fmla="*/ 299 h 1694"/>
                <a:gd name="T76" fmla="*/ 733 w 1078"/>
                <a:gd name="T77" fmla="*/ 77 h 1694"/>
                <a:gd name="T78" fmla="*/ 780 w 1078"/>
                <a:gd name="T79" fmla="*/ 27 h 1694"/>
                <a:gd name="T80" fmla="*/ 748 w 1078"/>
                <a:gd name="T8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8" h="1694">
                  <a:moveTo>
                    <a:pt x="748" y="0"/>
                  </a:moveTo>
                  <a:cubicBezTo>
                    <a:pt x="757" y="8"/>
                    <a:pt x="757" y="8"/>
                    <a:pt x="757" y="8"/>
                  </a:cubicBezTo>
                  <a:cubicBezTo>
                    <a:pt x="748" y="0"/>
                    <a:pt x="748" y="0"/>
                    <a:pt x="748" y="0"/>
                  </a:cubicBezTo>
                  <a:cubicBezTo>
                    <a:pt x="748" y="0"/>
                    <a:pt x="748" y="0"/>
                    <a:pt x="748" y="0"/>
                  </a:cubicBezTo>
                  <a:cubicBezTo>
                    <a:pt x="757" y="8"/>
                    <a:pt x="757" y="8"/>
                    <a:pt x="757" y="8"/>
                  </a:cubicBezTo>
                  <a:cubicBezTo>
                    <a:pt x="748" y="0"/>
                    <a:pt x="748" y="0"/>
                    <a:pt x="748" y="0"/>
                  </a:cubicBezTo>
                  <a:cubicBezTo>
                    <a:pt x="748" y="0"/>
                    <a:pt x="747" y="0"/>
                    <a:pt x="747" y="1"/>
                  </a:cubicBezTo>
                  <a:cubicBezTo>
                    <a:pt x="745" y="3"/>
                    <a:pt x="732" y="17"/>
                    <a:pt x="694" y="57"/>
                  </a:cubicBezTo>
                  <a:cubicBezTo>
                    <a:pt x="656" y="97"/>
                    <a:pt x="592" y="163"/>
                    <a:pt x="485" y="269"/>
                  </a:cubicBezTo>
                  <a:cubicBezTo>
                    <a:pt x="453" y="302"/>
                    <a:pt x="406" y="345"/>
                    <a:pt x="355" y="396"/>
                  </a:cubicBezTo>
                  <a:cubicBezTo>
                    <a:pt x="278" y="472"/>
                    <a:pt x="189" y="566"/>
                    <a:pt x="120" y="669"/>
                  </a:cubicBezTo>
                  <a:cubicBezTo>
                    <a:pt x="85" y="721"/>
                    <a:pt x="55" y="776"/>
                    <a:pt x="34" y="832"/>
                  </a:cubicBezTo>
                  <a:cubicBezTo>
                    <a:pt x="13" y="888"/>
                    <a:pt x="0" y="946"/>
                    <a:pt x="0" y="1005"/>
                  </a:cubicBezTo>
                  <a:cubicBezTo>
                    <a:pt x="0" y="1061"/>
                    <a:pt x="12" y="1118"/>
                    <a:pt x="39" y="1174"/>
                  </a:cubicBezTo>
                  <a:cubicBezTo>
                    <a:pt x="59" y="1216"/>
                    <a:pt x="88" y="1257"/>
                    <a:pt x="126" y="1297"/>
                  </a:cubicBezTo>
                  <a:cubicBezTo>
                    <a:pt x="184" y="1357"/>
                    <a:pt x="263" y="1414"/>
                    <a:pt x="368" y="1468"/>
                  </a:cubicBezTo>
                  <a:cubicBezTo>
                    <a:pt x="472" y="1522"/>
                    <a:pt x="603" y="1573"/>
                    <a:pt x="764" y="1619"/>
                  </a:cubicBezTo>
                  <a:cubicBezTo>
                    <a:pt x="766" y="1619"/>
                    <a:pt x="768" y="1620"/>
                    <a:pt x="771" y="1621"/>
                  </a:cubicBezTo>
                  <a:cubicBezTo>
                    <a:pt x="783" y="1624"/>
                    <a:pt x="805" y="1629"/>
                    <a:pt x="834" y="1636"/>
                  </a:cubicBezTo>
                  <a:cubicBezTo>
                    <a:pt x="876" y="1647"/>
                    <a:pt x="931" y="1660"/>
                    <a:pt x="977" y="1672"/>
                  </a:cubicBezTo>
                  <a:cubicBezTo>
                    <a:pt x="1000" y="1677"/>
                    <a:pt x="1021" y="1682"/>
                    <a:pt x="1037" y="1686"/>
                  </a:cubicBezTo>
                  <a:cubicBezTo>
                    <a:pt x="1045" y="1688"/>
                    <a:pt x="1051" y="1690"/>
                    <a:pt x="1056" y="1691"/>
                  </a:cubicBezTo>
                  <a:cubicBezTo>
                    <a:pt x="1062" y="1692"/>
                    <a:pt x="1065" y="1693"/>
                    <a:pt x="1067" y="1694"/>
                  </a:cubicBezTo>
                  <a:cubicBezTo>
                    <a:pt x="1078" y="1654"/>
                    <a:pt x="1078" y="1654"/>
                    <a:pt x="1078" y="1654"/>
                  </a:cubicBezTo>
                  <a:cubicBezTo>
                    <a:pt x="1076" y="1653"/>
                    <a:pt x="1074" y="1653"/>
                    <a:pt x="1071" y="1652"/>
                  </a:cubicBezTo>
                  <a:cubicBezTo>
                    <a:pt x="1048" y="1646"/>
                    <a:pt x="978" y="1629"/>
                    <a:pt x="912" y="1613"/>
                  </a:cubicBezTo>
                  <a:cubicBezTo>
                    <a:pt x="879" y="1605"/>
                    <a:pt x="847" y="1597"/>
                    <a:pt x="822" y="1591"/>
                  </a:cubicBezTo>
                  <a:cubicBezTo>
                    <a:pt x="810" y="1588"/>
                    <a:pt x="799" y="1585"/>
                    <a:pt x="791" y="1583"/>
                  </a:cubicBezTo>
                  <a:cubicBezTo>
                    <a:pt x="787" y="1582"/>
                    <a:pt x="784" y="1581"/>
                    <a:pt x="781" y="1580"/>
                  </a:cubicBezTo>
                  <a:cubicBezTo>
                    <a:pt x="778" y="1580"/>
                    <a:pt x="776" y="1579"/>
                    <a:pt x="776" y="1579"/>
                  </a:cubicBezTo>
                  <a:cubicBezTo>
                    <a:pt x="634" y="1538"/>
                    <a:pt x="517" y="1495"/>
                    <a:pt x="422" y="1449"/>
                  </a:cubicBezTo>
                  <a:cubicBezTo>
                    <a:pt x="278" y="1380"/>
                    <a:pt x="183" y="1306"/>
                    <a:pt x="124" y="1231"/>
                  </a:cubicBezTo>
                  <a:cubicBezTo>
                    <a:pt x="94" y="1193"/>
                    <a:pt x="74" y="1156"/>
                    <a:pt x="60" y="1118"/>
                  </a:cubicBezTo>
                  <a:cubicBezTo>
                    <a:pt x="47" y="1080"/>
                    <a:pt x="41" y="1043"/>
                    <a:pt x="41" y="1005"/>
                  </a:cubicBezTo>
                  <a:cubicBezTo>
                    <a:pt x="41" y="934"/>
                    <a:pt x="62" y="864"/>
                    <a:pt x="96" y="794"/>
                  </a:cubicBezTo>
                  <a:cubicBezTo>
                    <a:pt x="146" y="691"/>
                    <a:pt x="226" y="591"/>
                    <a:pt x="305" y="506"/>
                  </a:cubicBezTo>
                  <a:cubicBezTo>
                    <a:pt x="345" y="463"/>
                    <a:pt x="385" y="424"/>
                    <a:pt x="421" y="389"/>
                  </a:cubicBezTo>
                  <a:cubicBezTo>
                    <a:pt x="457" y="354"/>
                    <a:pt x="489" y="324"/>
                    <a:pt x="515" y="299"/>
                  </a:cubicBezTo>
                  <a:cubicBezTo>
                    <a:pt x="630" y="183"/>
                    <a:pt x="696" y="116"/>
                    <a:pt x="733" y="77"/>
                  </a:cubicBezTo>
                  <a:cubicBezTo>
                    <a:pt x="771" y="38"/>
                    <a:pt x="779" y="27"/>
                    <a:pt x="780" y="27"/>
                  </a:cubicBezTo>
                  <a:cubicBezTo>
                    <a:pt x="748" y="0"/>
                    <a:pt x="748" y="0"/>
                    <a:pt x="748" y="0"/>
                  </a:cubicBezTo>
                </a:path>
              </a:pathLst>
            </a:custGeom>
            <a:solidFill>
              <a:schemeClr val="accent4">
                <a:lumMod val="60000"/>
                <a:lumOff val="40000"/>
              </a:schemeClr>
            </a:solidFill>
            <a:ln>
              <a:noFill/>
            </a:ln>
          </p:spPr>
          <p:txBody>
            <a:bodyPr vert="horz" wrap="square" lIns="121920" tIns="60960" rIns="121920" bIns="60960" numCol="1" anchor="t" anchorCtr="0" compatLnSpc="1"/>
            <a:lstStyle/>
            <a:p>
              <a:endParaRPr lang="en-US" sz="2400"/>
            </a:p>
          </p:txBody>
        </p:sp>
        <p:sp>
          <p:nvSpPr>
            <p:cNvPr id="21" name="Freeform 19"/>
            <p:cNvSpPr/>
            <p:nvPr/>
          </p:nvSpPr>
          <p:spPr bwMode="auto">
            <a:xfrm>
              <a:off x="2257425" y="5140326"/>
              <a:ext cx="2159000" cy="457200"/>
            </a:xfrm>
            <a:custGeom>
              <a:avLst/>
              <a:gdLst>
                <a:gd name="T0" fmla="*/ 1338 w 1338"/>
                <a:gd name="T1" fmla="*/ 20 h 283"/>
                <a:gd name="T2" fmla="*/ 1278 w 1338"/>
                <a:gd name="T3" fmla="*/ 9 h 283"/>
                <a:gd name="T4" fmla="*/ 1107 w 1338"/>
                <a:gd name="T5" fmla="*/ 179 h 283"/>
                <a:gd name="T6" fmla="*/ 1103 w 1338"/>
                <a:gd name="T7" fmla="*/ 179 h 283"/>
                <a:gd name="T8" fmla="*/ 1080 w 1338"/>
                <a:gd name="T9" fmla="*/ 184 h 283"/>
                <a:gd name="T10" fmla="*/ 926 w 1338"/>
                <a:gd name="T11" fmla="*/ 37 h 283"/>
                <a:gd name="T12" fmla="*/ 772 w 1338"/>
                <a:gd name="T13" fmla="*/ 191 h 283"/>
                <a:gd name="T14" fmla="*/ 772 w 1338"/>
                <a:gd name="T15" fmla="*/ 195 h 283"/>
                <a:gd name="T16" fmla="*/ 721 w 1338"/>
                <a:gd name="T17" fmla="*/ 179 h 283"/>
                <a:gd name="T18" fmla="*/ 692 w 1338"/>
                <a:gd name="T19" fmla="*/ 184 h 283"/>
                <a:gd name="T20" fmla="*/ 698 w 1338"/>
                <a:gd name="T21" fmla="*/ 144 h 283"/>
                <a:gd name="T22" fmla="*/ 554 w 1338"/>
                <a:gd name="T23" fmla="*/ 0 h 283"/>
                <a:gd name="T24" fmla="*/ 412 w 1338"/>
                <a:gd name="T25" fmla="*/ 125 h 283"/>
                <a:gd name="T26" fmla="*/ 380 w 1338"/>
                <a:gd name="T27" fmla="*/ 120 h 283"/>
                <a:gd name="T28" fmla="*/ 300 w 1338"/>
                <a:gd name="T29" fmla="*/ 154 h 283"/>
                <a:gd name="T30" fmla="*/ 165 w 1338"/>
                <a:gd name="T31" fmla="*/ 85 h 283"/>
                <a:gd name="T32" fmla="*/ 0 w 1338"/>
                <a:gd name="T33" fmla="*/ 250 h 283"/>
                <a:gd name="T34" fmla="*/ 3 w 1338"/>
                <a:gd name="T35" fmla="*/ 283 h 283"/>
                <a:gd name="T36" fmla="*/ 1338 w 1338"/>
                <a:gd name="T37" fmla="*/ 283 h 283"/>
                <a:gd name="T38" fmla="*/ 1338 w 1338"/>
                <a:gd name="T39" fmla="*/ 2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8" h="283">
                  <a:moveTo>
                    <a:pt x="1338" y="20"/>
                  </a:moveTo>
                  <a:cubicBezTo>
                    <a:pt x="1319" y="13"/>
                    <a:pt x="1299" y="9"/>
                    <a:pt x="1278" y="9"/>
                  </a:cubicBezTo>
                  <a:cubicBezTo>
                    <a:pt x="1184" y="9"/>
                    <a:pt x="1108" y="85"/>
                    <a:pt x="1107" y="179"/>
                  </a:cubicBezTo>
                  <a:cubicBezTo>
                    <a:pt x="1106" y="179"/>
                    <a:pt x="1105" y="179"/>
                    <a:pt x="1103" y="179"/>
                  </a:cubicBezTo>
                  <a:cubicBezTo>
                    <a:pt x="1095" y="179"/>
                    <a:pt x="1087" y="181"/>
                    <a:pt x="1080" y="184"/>
                  </a:cubicBezTo>
                  <a:cubicBezTo>
                    <a:pt x="1076" y="102"/>
                    <a:pt x="1009" y="37"/>
                    <a:pt x="926" y="37"/>
                  </a:cubicBezTo>
                  <a:cubicBezTo>
                    <a:pt x="841" y="37"/>
                    <a:pt x="772" y="106"/>
                    <a:pt x="772" y="191"/>
                  </a:cubicBezTo>
                  <a:cubicBezTo>
                    <a:pt x="772" y="192"/>
                    <a:pt x="772" y="194"/>
                    <a:pt x="772" y="195"/>
                  </a:cubicBezTo>
                  <a:cubicBezTo>
                    <a:pt x="758" y="185"/>
                    <a:pt x="740" y="179"/>
                    <a:pt x="721" y="179"/>
                  </a:cubicBezTo>
                  <a:cubicBezTo>
                    <a:pt x="711" y="179"/>
                    <a:pt x="701" y="181"/>
                    <a:pt x="692" y="184"/>
                  </a:cubicBezTo>
                  <a:cubicBezTo>
                    <a:pt x="696" y="171"/>
                    <a:pt x="698" y="158"/>
                    <a:pt x="698" y="144"/>
                  </a:cubicBezTo>
                  <a:cubicBezTo>
                    <a:pt x="698" y="64"/>
                    <a:pt x="634" y="0"/>
                    <a:pt x="554" y="0"/>
                  </a:cubicBezTo>
                  <a:cubicBezTo>
                    <a:pt x="482" y="0"/>
                    <a:pt x="422" y="55"/>
                    <a:pt x="412" y="125"/>
                  </a:cubicBezTo>
                  <a:cubicBezTo>
                    <a:pt x="402" y="122"/>
                    <a:pt x="391" y="120"/>
                    <a:pt x="380" y="120"/>
                  </a:cubicBezTo>
                  <a:cubicBezTo>
                    <a:pt x="348" y="120"/>
                    <a:pt x="320" y="133"/>
                    <a:pt x="300" y="154"/>
                  </a:cubicBezTo>
                  <a:cubicBezTo>
                    <a:pt x="270" y="112"/>
                    <a:pt x="221" y="85"/>
                    <a:pt x="165" y="85"/>
                  </a:cubicBezTo>
                  <a:cubicBezTo>
                    <a:pt x="74" y="85"/>
                    <a:pt x="0" y="159"/>
                    <a:pt x="0" y="250"/>
                  </a:cubicBezTo>
                  <a:cubicBezTo>
                    <a:pt x="0" y="261"/>
                    <a:pt x="1" y="272"/>
                    <a:pt x="3" y="283"/>
                  </a:cubicBezTo>
                  <a:cubicBezTo>
                    <a:pt x="1338" y="283"/>
                    <a:pt x="1338" y="283"/>
                    <a:pt x="1338" y="283"/>
                  </a:cubicBezTo>
                  <a:lnTo>
                    <a:pt x="1338" y="20"/>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2" name="Freeform 20"/>
            <p:cNvSpPr/>
            <p:nvPr/>
          </p:nvSpPr>
          <p:spPr bwMode="auto">
            <a:xfrm>
              <a:off x="2911475" y="2573338"/>
              <a:ext cx="503238" cy="503238"/>
            </a:xfrm>
            <a:custGeom>
              <a:avLst/>
              <a:gdLst>
                <a:gd name="T0" fmla="*/ 210 w 312"/>
                <a:gd name="T1" fmla="*/ 0 h 312"/>
                <a:gd name="T2" fmla="*/ 95 w 312"/>
                <a:gd name="T3" fmla="*/ 86 h 312"/>
                <a:gd name="T4" fmla="*/ 0 w 312"/>
                <a:gd name="T5" fmla="*/ 312 h 312"/>
                <a:gd name="T6" fmla="*/ 226 w 312"/>
                <a:gd name="T7" fmla="*/ 217 h 312"/>
                <a:gd name="T8" fmla="*/ 312 w 312"/>
                <a:gd name="T9" fmla="*/ 102 h 312"/>
                <a:gd name="T10" fmla="*/ 210 w 312"/>
                <a:gd name="T11" fmla="*/ 0 h 312"/>
              </a:gdLst>
              <a:ahLst/>
              <a:cxnLst>
                <a:cxn ang="0">
                  <a:pos x="T0" y="T1"/>
                </a:cxn>
                <a:cxn ang="0">
                  <a:pos x="T2" y="T3"/>
                </a:cxn>
                <a:cxn ang="0">
                  <a:pos x="T4" y="T5"/>
                </a:cxn>
                <a:cxn ang="0">
                  <a:pos x="T6" y="T7"/>
                </a:cxn>
                <a:cxn ang="0">
                  <a:pos x="T8" y="T9"/>
                </a:cxn>
                <a:cxn ang="0">
                  <a:pos x="T10" y="T11"/>
                </a:cxn>
              </a:cxnLst>
              <a:rect l="0" t="0" r="r" b="b"/>
              <a:pathLst>
                <a:path w="312" h="312">
                  <a:moveTo>
                    <a:pt x="210" y="0"/>
                  </a:moveTo>
                  <a:cubicBezTo>
                    <a:pt x="174" y="18"/>
                    <a:pt x="133" y="48"/>
                    <a:pt x="95" y="86"/>
                  </a:cubicBezTo>
                  <a:cubicBezTo>
                    <a:pt x="7" y="175"/>
                    <a:pt x="0" y="312"/>
                    <a:pt x="0" y="312"/>
                  </a:cubicBezTo>
                  <a:cubicBezTo>
                    <a:pt x="0" y="312"/>
                    <a:pt x="137" y="305"/>
                    <a:pt x="226" y="217"/>
                  </a:cubicBezTo>
                  <a:cubicBezTo>
                    <a:pt x="264" y="179"/>
                    <a:pt x="294" y="138"/>
                    <a:pt x="312" y="102"/>
                  </a:cubicBezTo>
                  <a:cubicBezTo>
                    <a:pt x="210" y="0"/>
                    <a:pt x="210" y="0"/>
                    <a:pt x="210"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23" name="Freeform 21"/>
            <p:cNvSpPr/>
            <p:nvPr/>
          </p:nvSpPr>
          <p:spPr bwMode="auto">
            <a:xfrm>
              <a:off x="3057525" y="2589213"/>
              <a:ext cx="341313" cy="339725"/>
            </a:xfrm>
            <a:custGeom>
              <a:avLst/>
              <a:gdLst>
                <a:gd name="T0" fmla="*/ 129 w 211"/>
                <a:gd name="T1" fmla="*/ 0 h 211"/>
                <a:gd name="T2" fmla="*/ 68 w 211"/>
                <a:gd name="T3" fmla="*/ 49 h 211"/>
                <a:gd name="T4" fmla="*/ 0 w 211"/>
                <a:gd name="T5" fmla="*/ 211 h 211"/>
                <a:gd name="T6" fmla="*/ 162 w 211"/>
                <a:gd name="T7" fmla="*/ 143 h 211"/>
                <a:gd name="T8" fmla="*/ 211 w 211"/>
                <a:gd name="T9" fmla="*/ 82 h 211"/>
                <a:gd name="T10" fmla="*/ 129 w 211"/>
                <a:gd name="T11" fmla="*/ 0 h 211"/>
              </a:gdLst>
              <a:ahLst/>
              <a:cxnLst>
                <a:cxn ang="0">
                  <a:pos x="T0" y="T1"/>
                </a:cxn>
                <a:cxn ang="0">
                  <a:pos x="T2" y="T3"/>
                </a:cxn>
                <a:cxn ang="0">
                  <a:pos x="T4" y="T5"/>
                </a:cxn>
                <a:cxn ang="0">
                  <a:pos x="T6" y="T7"/>
                </a:cxn>
                <a:cxn ang="0">
                  <a:pos x="T8" y="T9"/>
                </a:cxn>
                <a:cxn ang="0">
                  <a:pos x="T10" y="T11"/>
                </a:cxn>
              </a:cxnLst>
              <a:rect l="0" t="0" r="r" b="b"/>
              <a:pathLst>
                <a:path w="211" h="211">
                  <a:moveTo>
                    <a:pt x="129" y="0"/>
                  </a:moveTo>
                  <a:cubicBezTo>
                    <a:pt x="109" y="12"/>
                    <a:pt x="88" y="29"/>
                    <a:pt x="68" y="49"/>
                  </a:cubicBezTo>
                  <a:cubicBezTo>
                    <a:pt x="4" y="113"/>
                    <a:pt x="0" y="211"/>
                    <a:pt x="0" y="211"/>
                  </a:cubicBezTo>
                  <a:cubicBezTo>
                    <a:pt x="0" y="211"/>
                    <a:pt x="98" y="207"/>
                    <a:pt x="162" y="143"/>
                  </a:cubicBezTo>
                  <a:cubicBezTo>
                    <a:pt x="182" y="123"/>
                    <a:pt x="199" y="102"/>
                    <a:pt x="211" y="82"/>
                  </a:cubicBezTo>
                  <a:cubicBezTo>
                    <a:pt x="129" y="0"/>
                    <a:pt x="129" y="0"/>
                    <a:pt x="129" y="0"/>
                  </a:cubicBezTo>
                </a:path>
              </a:pathLst>
            </a:custGeom>
            <a:solidFill>
              <a:schemeClr val="accent4">
                <a:lumMod val="60000"/>
                <a:lumOff val="40000"/>
              </a:schemeClr>
            </a:solidFill>
            <a:ln>
              <a:noFill/>
            </a:ln>
          </p:spPr>
          <p:txBody>
            <a:bodyPr vert="horz" wrap="square" lIns="121920" tIns="60960" rIns="121920" bIns="60960" numCol="1" anchor="t" anchorCtr="0" compatLnSpc="1"/>
            <a:lstStyle/>
            <a:p>
              <a:endParaRPr lang="en-US" sz="2400"/>
            </a:p>
          </p:txBody>
        </p:sp>
        <p:sp>
          <p:nvSpPr>
            <p:cNvPr id="24" name="Freeform 22"/>
            <p:cNvSpPr/>
            <p:nvPr/>
          </p:nvSpPr>
          <p:spPr bwMode="auto">
            <a:xfrm>
              <a:off x="3160713" y="2601913"/>
              <a:ext cx="225425" cy="223838"/>
            </a:xfrm>
            <a:custGeom>
              <a:avLst/>
              <a:gdLst>
                <a:gd name="T0" fmla="*/ 74 w 139"/>
                <a:gd name="T1" fmla="*/ 0 h 139"/>
                <a:gd name="T2" fmla="*/ 49 w 139"/>
                <a:gd name="T3" fmla="*/ 22 h 139"/>
                <a:gd name="T4" fmla="*/ 0 w 139"/>
                <a:gd name="T5" fmla="*/ 139 h 139"/>
                <a:gd name="T6" fmla="*/ 117 w 139"/>
                <a:gd name="T7" fmla="*/ 90 h 139"/>
                <a:gd name="T8" fmla="*/ 139 w 139"/>
                <a:gd name="T9" fmla="*/ 65 h 139"/>
                <a:gd name="T10" fmla="*/ 74 w 139"/>
                <a:gd name="T11" fmla="*/ 0 h 139"/>
              </a:gdLst>
              <a:ahLst/>
              <a:cxnLst>
                <a:cxn ang="0">
                  <a:pos x="T0" y="T1"/>
                </a:cxn>
                <a:cxn ang="0">
                  <a:pos x="T2" y="T3"/>
                </a:cxn>
                <a:cxn ang="0">
                  <a:pos x="T4" y="T5"/>
                </a:cxn>
                <a:cxn ang="0">
                  <a:pos x="T6" y="T7"/>
                </a:cxn>
                <a:cxn ang="0">
                  <a:pos x="T8" y="T9"/>
                </a:cxn>
                <a:cxn ang="0">
                  <a:pos x="T10" y="T11"/>
                </a:cxn>
              </a:cxnLst>
              <a:rect l="0" t="0" r="r" b="b"/>
              <a:pathLst>
                <a:path w="139" h="139">
                  <a:moveTo>
                    <a:pt x="74" y="0"/>
                  </a:moveTo>
                  <a:cubicBezTo>
                    <a:pt x="66" y="7"/>
                    <a:pt x="57" y="14"/>
                    <a:pt x="49" y="22"/>
                  </a:cubicBezTo>
                  <a:cubicBezTo>
                    <a:pt x="3" y="68"/>
                    <a:pt x="0" y="139"/>
                    <a:pt x="0" y="139"/>
                  </a:cubicBezTo>
                  <a:cubicBezTo>
                    <a:pt x="0" y="139"/>
                    <a:pt x="71" y="136"/>
                    <a:pt x="117" y="90"/>
                  </a:cubicBezTo>
                  <a:cubicBezTo>
                    <a:pt x="125" y="82"/>
                    <a:pt x="132" y="73"/>
                    <a:pt x="139" y="65"/>
                  </a:cubicBezTo>
                  <a:cubicBezTo>
                    <a:pt x="74" y="0"/>
                    <a:pt x="74" y="0"/>
                    <a:pt x="74" y="0"/>
                  </a:cubicBezTo>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5" name="Freeform 23"/>
            <p:cNvSpPr/>
            <p:nvPr/>
          </p:nvSpPr>
          <p:spPr bwMode="auto">
            <a:xfrm>
              <a:off x="2951163" y="1939926"/>
              <a:ext cx="587375" cy="560388"/>
            </a:xfrm>
            <a:custGeom>
              <a:avLst/>
              <a:gdLst>
                <a:gd name="T0" fmla="*/ 364 w 364"/>
                <a:gd name="T1" fmla="*/ 52 h 347"/>
                <a:gd name="T2" fmla="*/ 245 w 364"/>
                <a:gd name="T3" fmla="*/ 28 h 347"/>
                <a:gd name="T4" fmla="*/ 44 w 364"/>
                <a:gd name="T5" fmla="*/ 347 h 347"/>
                <a:gd name="T6" fmla="*/ 179 w 364"/>
                <a:gd name="T7" fmla="*/ 321 h 347"/>
                <a:gd name="T8" fmla="*/ 364 w 364"/>
                <a:gd name="T9" fmla="*/ 52 h 347"/>
              </a:gdLst>
              <a:ahLst/>
              <a:cxnLst>
                <a:cxn ang="0">
                  <a:pos x="T0" y="T1"/>
                </a:cxn>
                <a:cxn ang="0">
                  <a:pos x="T2" y="T3"/>
                </a:cxn>
                <a:cxn ang="0">
                  <a:pos x="T4" y="T5"/>
                </a:cxn>
                <a:cxn ang="0">
                  <a:pos x="T6" y="T7"/>
                </a:cxn>
                <a:cxn ang="0">
                  <a:pos x="T8" y="T9"/>
                </a:cxn>
              </a:cxnLst>
              <a:rect l="0" t="0" r="r" b="b"/>
              <a:pathLst>
                <a:path w="364" h="347">
                  <a:moveTo>
                    <a:pt x="364" y="52"/>
                  </a:moveTo>
                  <a:cubicBezTo>
                    <a:pt x="364" y="52"/>
                    <a:pt x="274" y="57"/>
                    <a:pt x="245" y="28"/>
                  </a:cubicBezTo>
                  <a:cubicBezTo>
                    <a:pt x="216" y="0"/>
                    <a:pt x="0" y="178"/>
                    <a:pt x="44" y="347"/>
                  </a:cubicBezTo>
                  <a:cubicBezTo>
                    <a:pt x="44" y="347"/>
                    <a:pt x="116" y="250"/>
                    <a:pt x="179" y="321"/>
                  </a:cubicBezTo>
                  <a:lnTo>
                    <a:pt x="364" y="52"/>
                  </a:lnTo>
                  <a:close/>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26" name="Freeform 24"/>
            <p:cNvSpPr/>
            <p:nvPr/>
          </p:nvSpPr>
          <p:spPr bwMode="auto">
            <a:xfrm>
              <a:off x="3487738" y="2447926"/>
              <a:ext cx="558800" cy="587375"/>
            </a:xfrm>
            <a:custGeom>
              <a:avLst/>
              <a:gdLst>
                <a:gd name="T0" fmla="*/ 295 w 347"/>
                <a:gd name="T1" fmla="*/ 0 h 364"/>
                <a:gd name="T2" fmla="*/ 319 w 347"/>
                <a:gd name="T3" fmla="*/ 119 h 364"/>
                <a:gd name="T4" fmla="*/ 0 w 347"/>
                <a:gd name="T5" fmla="*/ 320 h 364"/>
                <a:gd name="T6" fmla="*/ 26 w 347"/>
                <a:gd name="T7" fmla="*/ 185 h 364"/>
                <a:gd name="T8" fmla="*/ 295 w 347"/>
                <a:gd name="T9" fmla="*/ 0 h 364"/>
              </a:gdLst>
              <a:ahLst/>
              <a:cxnLst>
                <a:cxn ang="0">
                  <a:pos x="T0" y="T1"/>
                </a:cxn>
                <a:cxn ang="0">
                  <a:pos x="T2" y="T3"/>
                </a:cxn>
                <a:cxn ang="0">
                  <a:pos x="T4" y="T5"/>
                </a:cxn>
                <a:cxn ang="0">
                  <a:pos x="T6" y="T7"/>
                </a:cxn>
                <a:cxn ang="0">
                  <a:pos x="T8" y="T9"/>
                </a:cxn>
              </a:cxnLst>
              <a:rect l="0" t="0" r="r" b="b"/>
              <a:pathLst>
                <a:path w="347" h="364">
                  <a:moveTo>
                    <a:pt x="295" y="0"/>
                  </a:moveTo>
                  <a:cubicBezTo>
                    <a:pt x="295" y="0"/>
                    <a:pt x="290" y="90"/>
                    <a:pt x="319" y="119"/>
                  </a:cubicBezTo>
                  <a:cubicBezTo>
                    <a:pt x="347" y="148"/>
                    <a:pt x="169" y="364"/>
                    <a:pt x="0" y="320"/>
                  </a:cubicBezTo>
                  <a:cubicBezTo>
                    <a:pt x="0" y="320"/>
                    <a:pt x="97" y="248"/>
                    <a:pt x="26" y="185"/>
                  </a:cubicBezTo>
                  <a:cubicBezTo>
                    <a:pt x="295" y="0"/>
                    <a:pt x="295" y="0"/>
                    <a:pt x="295"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7" name="Freeform 25"/>
            <p:cNvSpPr/>
            <p:nvPr/>
          </p:nvSpPr>
          <p:spPr bwMode="auto">
            <a:xfrm>
              <a:off x="3192463" y="2482851"/>
              <a:ext cx="312738" cy="312738"/>
            </a:xfrm>
            <a:custGeom>
              <a:avLst/>
              <a:gdLst>
                <a:gd name="T0" fmla="*/ 23 w 197"/>
                <a:gd name="T1" fmla="*/ 0 h 197"/>
                <a:gd name="T2" fmla="*/ 0 w 197"/>
                <a:gd name="T3" fmla="*/ 23 h 197"/>
                <a:gd name="T4" fmla="*/ 174 w 197"/>
                <a:gd name="T5" fmla="*/ 197 h 197"/>
                <a:gd name="T6" fmla="*/ 197 w 197"/>
                <a:gd name="T7" fmla="*/ 173 h 197"/>
                <a:gd name="T8" fmla="*/ 23 w 197"/>
                <a:gd name="T9" fmla="*/ 0 h 197"/>
              </a:gdLst>
              <a:ahLst/>
              <a:cxnLst>
                <a:cxn ang="0">
                  <a:pos x="T0" y="T1"/>
                </a:cxn>
                <a:cxn ang="0">
                  <a:pos x="T2" y="T3"/>
                </a:cxn>
                <a:cxn ang="0">
                  <a:pos x="T4" y="T5"/>
                </a:cxn>
                <a:cxn ang="0">
                  <a:pos x="T6" y="T7"/>
                </a:cxn>
                <a:cxn ang="0">
                  <a:pos x="T8" y="T9"/>
                </a:cxn>
              </a:cxnLst>
              <a:rect l="0" t="0" r="r" b="b"/>
              <a:pathLst>
                <a:path w="197" h="197">
                  <a:moveTo>
                    <a:pt x="23" y="0"/>
                  </a:moveTo>
                  <a:lnTo>
                    <a:pt x="0" y="23"/>
                  </a:lnTo>
                  <a:lnTo>
                    <a:pt x="174" y="197"/>
                  </a:lnTo>
                  <a:lnTo>
                    <a:pt x="197" y="173"/>
                  </a:lnTo>
                  <a:lnTo>
                    <a:pt x="23" y="0"/>
                  </a:lnTo>
                  <a:close/>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28" name="Freeform 26"/>
            <p:cNvSpPr/>
            <p:nvPr/>
          </p:nvSpPr>
          <p:spPr bwMode="auto">
            <a:xfrm>
              <a:off x="3192463" y="2482851"/>
              <a:ext cx="312738" cy="312738"/>
            </a:xfrm>
            <a:custGeom>
              <a:avLst/>
              <a:gdLst>
                <a:gd name="T0" fmla="*/ 23 w 197"/>
                <a:gd name="T1" fmla="*/ 0 h 197"/>
                <a:gd name="T2" fmla="*/ 0 w 197"/>
                <a:gd name="T3" fmla="*/ 23 h 197"/>
                <a:gd name="T4" fmla="*/ 174 w 197"/>
                <a:gd name="T5" fmla="*/ 197 h 197"/>
                <a:gd name="T6" fmla="*/ 197 w 197"/>
                <a:gd name="T7" fmla="*/ 173 h 197"/>
                <a:gd name="T8" fmla="*/ 23 w 197"/>
                <a:gd name="T9" fmla="*/ 0 h 197"/>
              </a:gdLst>
              <a:ahLst/>
              <a:cxnLst>
                <a:cxn ang="0">
                  <a:pos x="T0" y="T1"/>
                </a:cxn>
                <a:cxn ang="0">
                  <a:pos x="T2" y="T3"/>
                </a:cxn>
                <a:cxn ang="0">
                  <a:pos x="T4" y="T5"/>
                </a:cxn>
                <a:cxn ang="0">
                  <a:pos x="T6" y="T7"/>
                </a:cxn>
                <a:cxn ang="0">
                  <a:pos x="T8" y="T9"/>
                </a:cxn>
              </a:cxnLst>
              <a:rect l="0" t="0" r="r" b="b"/>
              <a:pathLst>
                <a:path w="197" h="197">
                  <a:moveTo>
                    <a:pt x="23" y="0"/>
                  </a:moveTo>
                  <a:lnTo>
                    <a:pt x="0" y="23"/>
                  </a:lnTo>
                  <a:lnTo>
                    <a:pt x="174" y="197"/>
                  </a:lnTo>
                  <a:lnTo>
                    <a:pt x="197" y="173"/>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9" name="Freeform 27"/>
            <p:cNvSpPr/>
            <p:nvPr/>
          </p:nvSpPr>
          <p:spPr bwMode="auto">
            <a:xfrm>
              <a:off x="3198813" y="1433513"/>
              <a:ext cx="1355725" cy="1355725"/>
            </a:xfrm>
            <a:custGeom>
              <a:avLst/>
              <a:gdLst>
                <a:gd name="T0" fmla="*/ 204 w 840"/>
                <a:gd name="T1" fmla="*/ 840 h 840"/>
                <a:gd name="T2" fmla="*/ 492 w 840"/>
                <a:gd name="T3" fmla="*/ 612 h 840"/>
                <a:gd name="T4" fmla="*/ 768 w 840"/>
                <a:gd name="T5" fmla="*/ 72 h 840"/>
                <a:gd name="T6" fmla="*/ 228 w 840"/>
                <a:gd name="T7" fmla="*/ 348 h 840"/>
                <a:gd name="T8" fmla="*/ 0 w 840"/>
                <a:gd name="T9" fmla="*/ 636 h 840"/>
                <a:gd name="T10" fmla="*/ 204 w 840"/>
                <a:gd name="T11" fmla="*/ 840 h 840"/>
              </a:gdLst>
              <a:ahLst/>
              <a:cxnLst>
                <a:cxn ang="0">
                  <a:pos x="T0" y="T1"/>
                </a:cxn>
                <a:cxn ang="0">
                  <a:pos x="T2" y="T3"/>
                </a:cxn>
                <a:cxn ang="0">
                  <a:pos x="T4" y="T5"/>
                </a:cxn>
                <a:cxn ang="0">
                  <a:pos x="T6" y="T7"/>
                </a:cxn>
                <a:cxn ang="0">
                  <a:pos x="T8" y="T9"/>
                </a:cxn>
                <a:cxn ang="0">
                  <a:pos x="T10" y="T11"/>
                </a:cxn>
              </a:cxnLst>
              <a:rect l="0" t="0" r="r" b="b"/>
              <a:pathLst>
                <a:path w="840" h="840">
                  <a:moveTo>
                    <a:pt x="204" y="840"/>
                  </a:moveTo>
                  <a:cubicBezTo>
                    <a:pt x="292" y="789"/>
                    <a:pt x="394" y="710"/>
                    <a:pt x="492" y="612"/>
                  </a:cubicBezTo>
                  <a:cubicBezTo>
                    <a:pt x="717" y="387"/>
                    <a:pt x="840" y="145"/>
                    <a:pt x="768" y="72"/>
                  </a:cubicBezTo>
                  <a:cubicBezTo>
                    <a:pt x="695" y="0"/>
                    <a:pt x="453" y="123"/>
                    <a:pt x="228" y="348"/>
                  </a:cubicBezTo>
                  <a:cubicBezTo>
                    <a:pt x="130" y="446"/>
                    <a:pt x="52" y="548"/>
                    <a:pt x="0" y="636"/>
                  </a:cubicBezTo>
                  <a:cubicBezTo>
                    <a:pt x="204" y="840"/>
                    <a:pt x="204" y="840"/>
                    <a:pt x="204" y="840"/>
                  </a:cubicBezTo>
                </a:path>
              </a:pathLst>
            </a:custGeom>
            <a:solidFill>
              <a:schemeClr val="accent3"/>
            </a:solidFill>
            <a:ln>
              <a:noFill/>
            </a:ln>
          </p:spPr>
          <p:txBody>
            <a:bodyPr vert="horz" wrap="square" lIns="121920" tIns="60960" rIns="121920" bIns="60960" numCol="1" anchor="t" anchorCtr="0" compatLnSpc="1"/>
            <a:lstStyle/>
            <a:p>
              <a:endParaRPr lang="en-US" sz="2400"/>
            </a:p>
          </p:txBody>
        </p:sp>
        <p:sp>
          <p:nvSpPr>
            <p:cNvPr id="30" name="Freeform 28"/>
            <p:cNvSpPr/>
            <p:nvPr/>
          </p:nvSpPr>
          <p:spPr bwMode="auto">
            <a:xfrm>
              <a:off x="3873500" y="1752601"/>
              <a:ext cx="360363" cy="361950"/>
            </a:xfrm>
            <a:custGeom>
              <a:avLst/>
              <a:gdLst>
                <a:gd name="T0" fmla="*/ 184 w 224"/>
                <a:gd name="T1" fmla="*/ 184 h 224"/>
                <a:gd name="T2" fmla="*/ 40 w 224"/>
                <a:gd name="T3" fmla="*/ 184 h 224"/>
                <a:gd name="T4" fmla="*/ 40 w 224"/>
                <a:gd name="T5" fmla="*/ 40 h 224"/>
                <a:gd name="T6" fmla="*/ 184 w 224"/>
                <a:gd name="T7" fmla="*/ 40 h 224"/>
                <a:gd name="T8" fmla="*/ 184 w 224"/>
                <a:gd name="T9" fmla="*/ 184 h 224"/>
              </a:gdLst>
              <a:ahLst/>
              <a:cxnLst>
                <a:cxn ang="0">
                  <a:pos x="T0" y="T1"/>
                </a:cxn>
                <a:cxn ang="0">
                  <a:pos x="T2" y="T3"/>
                </a:cxn>
                <a:cxn ang="0">
                  <a:pos x="T4" y="T5"/>
                </a:cxn>
                <a:cxn ang="0">
                  <a:pos x="T6" y="T7"/>
                </a:cxn>
                <a:cxn ang="0">
                  <a:pos x="T8" y="T9"/>
                </a:cxn>
              </a:cxnLst>
              <a:rect l="0" t="0" r="r" b="b"/>
              <a:pathLst>
                <a:path w="224" h="224">
                  <a:moveTo>
                    <a:pt x="184" y="184"/>
                  </a:moveTo>
                  <a:cubicBezTo>
                    <a:pt x="144" y="224"/>
                    <a:pt x="80" y="224"/>
                    <a:pt x="40" y="184"/>
                  </a:cubicBezTo>
                  <a:cubicBezTo>
                    <a:pt x="0" y="144"/>
                    <a:pt x="0" y="80"/>
                    <a:pt x="40" y="40"/>
                  </a:cubicBezTo>
                  <a:cubicBezTo>
                    <a:pt x="80" y="0"/>
                    <a:pt x="144" y="0"/>
                    <a:pt x="184" y="40"/>
                  </a:cubicBezTo>
                  <a:cubicBezTo>
                    <a:pt x="224" y="80"/>
                    <a:pt x="224" y="144"/>
                    <a:pt x="184" y="184"/>
                  </a:cubicBezTo>
                </a:path>
              </a:pathLst>
            </a:custGeom>
            <a:solidFill>
              <a:schemeClr val="accent5">
                <a:lumMod val="75000"/>
              </a:schemeClr>
            </a:solidFill>
            <a:ln>
              <a:noFill/>
            </a:ln>
          </p:spPr>
          <p:txBody>
            <a:bodyPr vert="horz" wrap="square" lIns="121920" tIns="60960" rIns="121920" bIns="60960" numCol="1" anchor="t" anchorCtr="0" compatLnSpc="1"/>
            <a:lstStyle/>
            <a:p>
              <a:endParaRPr lang="en-US" sz="2400"/>
            </a:p>
          </p:txBody>
        </p:sp>
        <p:sp>
          <p:nvSpPr>
            <p:cNvPr id="31" name="Freeform 29"/>
            <p:cNvSpPr/>
            <p:nvPr/>
          </p:nvSpPr>
          <p:spPr bwMode="auto">
            <a:xfrm>
              <a:off x="4156075" y="1500188"/>
              <a:ext cx="331788" cy="331788"/>
            </a:xfrm>
            <a:custGeom>
              <a:avLst/>
              <a:gdLst>
                <a:gd name="T0" fmla="*/ 166 w 206"/>
                <a:gd name="T1" fmla="*/ 206 h 206"/>
                <a:gd name="T2" fmla="*/ 175 w 206"/>
                <a:gd name="T3" fmla="*/ 31 h 206"/>
                <a:gd name="T4" fmla="*/ 0 w 206"/>
                <a:gd name="T5" fmla="*/ 40 h 206"/>
                <a:gd name="T6" fmla="*/ 74 w 206"/>
                <a:gd name="T7" fmla="*/ 132 h 206"/>
                <a:gd name="T8" fmla="*/ 166 w 206"/>
                <a:gd name="T9" fmla="*/ 206 h 206"/>
              </a:gdLst>
              <a:ahLst/>
              <a:cxnLst>
                <a:cxn ang="0">
                  <a:pos x="T0" y="T1"/>
                </a:cxn>
                <a:cxn ang="0">
                  <a:pos x="T2" y="T3"/>
                </a:cxn>
                <a:cxn ang="0">
                  <a:pos x="T4" y="T5"/>
                </a:cxn>
                <a:cxn ang="0">
                  <a:pos x="T6" y="T7"/>
                </a:cxn>
                <a:cxn ang="0">
                  <a:pos x="T8" y="T9"/>
                </a:cxn>
              </a:cxnLst>
              <a:rect l="0" t="0" r="r" b="b"/>
              <a:pathLst>
                <a:path w="206" h="206">
                  <a:moveTo>
                    <a:pt x="166" y="206"/>
                  </a:moveTo>
                  <a:cubicBezTo>
                    <a:pt x="201" y="126"/>
                    <a:pt x="206" y="63"/>
                    <a:pt x="175" y="31"/>
                  </a:cubicBezTo>
                  <a:cubicBezTo>
                    <a:pt x="143" y="0"/>
                    <a:pt x="80" y="5"/>
                    <a:pt x="0" y="40"/>
                  </a:cubicBezTo>
                  <a:cubicBezTo>
                    <a:pt x="0" y="40"/>
                    <a:pt x="8" y="66"/>
                    <a:pt x="74" y="132"/>
                  </a:cubicBezTo>
                  <a:cubicBezTo>
                    <a:pt x="140" y="198"/>
                    <a:pt x="166" y="206"/>
                    <a:pt x="166" y="206"/>
                  </a:cubicBezTo>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32" name="Freeform 30"/>
            <p:cNvSpPr/>
            <p:nvPr/>
          </p:nvSpPr>
          <p:spPr bwMode="auto">
            <a:xfrm>
              <a:off x="3221038" y="2201863"/>
              <a:ext cx="565150" cy="565150"/>
            </a:xfrm>
            <a:custGeom>
              <a:avLst/>
              <a:gdLst>
                <a:gd name="T0" fmla="*/ 155 w 350"/>
                <a:gd name="T1" fmla="*/ 155 h 350"/>
                <a:gd name="T2" fmla="*/ 11 w 350"/>
                <a:gd name="T3" fmla="*/ 339 h 350"/>
                <a:gd name="T4" fmla="*/ 195 w 350"/>
                <a:gd name="T5" fmla="*/ 195 h 350"/>
                <a:gd name="T6" fmla="*/ 339 w 350"/>
                <a:gd name="T7" fmla="*/ 11 h 350"/>
                <a:gd name="T8" fmla="*/ 155 w 350"/>
                <a:gd name="T9" fmla="*/ 155 h 350"/>
              </a:gdLst>
              <a:ahLst/>
              <a:cxnLst>
                <a:cxn ang="0">
                  <a:pos x="T0" y="T1"/>
                </a:cxn>
                <a:cxn ang="0">
                  <a:pos x="T2" y="T3"/>
                </a:cxn>
                <a:cxn ang="0">
                  <a:pos x="T4" y="T5"/>
                </a:cxn>
                <a:cxn ang="0">
                  <a:pos x="T6" y="T7"/>
                </a:cxn>
                <a:cxn ang="0">
                  <a:pos x="T8" y="T9"/>
                </a:cxn>
              </a:cxnLst>
              <a:rect l="0" t="0" r="r" b="b"/>
              <a:pathLst>
                <a:path w="350" h="350">
                  <a:moveTo>
                    <a:pt x="155" y="155"/>
                  </a:moveTo>
                  <a:cubicBezTo>
                    <a:pt x="64" y="246"/>
                    <a:pt x="0" y="328"/>
                    <a:pt x="11" y="339"/>
                  </a:cubicBezTo>
                  <a:cubicBezTo>
                    <a:pt x="22" y="350"/>
                    <a:pt x="104" y="286"/>
                    <a:pt x="195" y="195"/>
                  </a:cubicBezTo>
                  <a:cubicBezTo>
                    <a:pt x="286" y="104"/>
                    <a:pt x="350" y="22"/>
                    <a:pt x="339" y="11"/>
                  </a:cubicBezTo>
                  <a:cubicBezTo>
                    <a:pt x="328" y="0"/>
                    <a:pt x="246" y="65"/>
                    <a:pt x="155" y="155"/>
                  </a:cubicBezTo>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33" name="Freeform 31"/>
            <p:cNvSpPr/>
            <p:nvPr/>
          </p:nvSpPr>
          <p:spPr bwMode="auto">
            <a:xfrm>
              <a:off x="3881438" y="1744663"/>
              <a:ext cx="360363" cy="361950"/>
            </a:xfrm>
            <a:custGeom>
              <a:avLst/>
              <a:gdLst>
                <a:gd name="T0" fmla="*/ 184 w 224"/>
                <a:gd name="T1" fmla="*/ 184 h 224"/>
                <a:gd name="T2" fmla="*/ 40 w 224"/>
                <a:gd name="T3" fmla="*/ 184 h 224"/>
                <a:gd name="T4" fmla="*/ 40 w 224"/>
                <a:gd name="T5" fmla="*/ 40 h 224"/>
                <a:gd name="T6" fmla="*/ 184 w 224"/>
                <a:gd name="T7" fmla="*/ 40 h 224"/>
                <a:gd name="T8" fmla="*/ 184 w 224"/>
                <a:gd name="T9" fmla="*/ 184 h 224"/>
              </a:gdLst>
              <a:ahLst/>
              <a:cxnLst>
                <a:cxn ang="0">
                  <a:pos x="T0" y="T1"/>
                </a:cxn>
                <a:cxn ang="0">
                  <a:pos x="T2" y="T3"/>
                </a:cxn>
                <a:cxn ang="0">
                  <a:pos x="T4" y="T5"/>
                </a:cxn>
                <a:cxn ang="0">
                  <a:pos x="T6" y="T7"/>
                </a:cxn>
                <a:cxn ang="0">
                  <a:pos x="T8" y="T9"/>
                </a:cxn>
              </a:cxnLst>
              <a:rect l="0" t="0" r="r" b="b"/>
              <a:pathLst>
                <a:path w="224" h="224">
                  <a:moveTo>
                    <a:pt x="184" y="184"/>
                  </a:moveTo>
                  <a:cubicBezTo>
                    <a:pt x="145" y="224"/>
                    <a:pt x="80" y="224"/>
                    <a:pt x="40" y="184"/>
                  </a:cubicBezTo>
                  <a:cubicBezTo>
                    <a:pt x="0" y="144"/>
                    <a:pt x="0" y="80"/>
                    <a:pt x="40" y="40"/>
                  </a:cubicBezTo>
                  <a:cubicBezTo>
                    <a:pt x="80" y="0"/>
                    <a:pt x="144" y="0"/>
                    <a:pt x="184" y="40"/>
                  </a:cubicBezTo>
                  <a:cubicBezTo>
                    <a:pt x="224" y="80"/>
                    <a:pt x="224" y="144"/>
                    <a:pt x="184" y="184"/>
                  </a:cubicBezTo>
                </a:path>
              </a:pathLst>
            </a:custGeom>
            <a:solidFill>
              <a:schemeClr val="accent5"/>
            </a:solidFill>
            <a:ln>
              <a:noFill/>
            </a:ln>
          </p:spPr>
          <p:txBody>
            <a:bodyPr vert="horz" wrap="square" lIns="121920" tIns="60960" rIns="121920" bIns="60960" numCol="1" anchor="t" anchorCtr="0" compatLnSpc="1"/>
            <a:lstStyle/>
            <a:p>
              <a:endParaRPr lang="en-US" sz="2400"/>
            </a:p>
          </p:txBody>
        </p:sp>
        <p:sp>
          <p:nvSpPr>
            <p:cNvPr id="34" name="Freeform 32"/>
            <p:cNvSpPr/>
            <p:nvPr/>
          </p:nvSpPr>
          <p:spPr bwMode="auto">
            <a:xfrm>
              <a:off x="3921125" y="1785938"/>
              <a:ext cx="280988" cy="279400"/>
            </a:xfrm>
            <a:custGeom>
              <a:avLst/>
              <a:gdLst>
                <a:gd name="T0" fmla="*/ 143 w 174"/>
                <a:gd name="T1" fmla="*/ 143 h 174"/>
                <a:gd name="T2" fmla="*/ 31 w 174"/>
                <a:gd name="T3" fmla="*/ 143 h 174"/>
                <a:gd name="T4" fmla="*/ 31 w 174"/>
                <a:gd name="T5" fmla="*/ 31 h 174"/>
                <a:gd name="T6" fmla="*/ 143 w 174"/>
                <a:gd name="T7" fmla="*/ 31 h 174"/>
                <a:gd name="T8" fmla="*/ 143 w 174"/>
                <a:gd name="T9" fmla="*/ 143 h 174"/>
              </a:gdLst>
              <a:ahLst/>
              <a:cxnLst>
                <a:cxn ang="0">
                  <a:pos x="T0" y="T1"/>
                </a:cxn>
                <a:cxn ang="0">
                  <a:pos x="T2" y="T3"/>
                </a:cxn>
                <a:cxn ang="0">
                  <a:pos x="T4" y="T5"/>
                </a:cxn>
                <a:cxn ang="0">
                  <a:pos x="T6" y="T7"/>
                </a:cxn>
                <a:cxn ang="0">
                  <a:pos x="T8" y="T9"/>
                </a:cxn>
              </a:cxnLst>
              <a:rect l="0" t="0" r="r" b="b"/>
              <a:pathLst>
                <a:path w="174" h="174">
                  <a:moveTo>
                    <a:pt x="143" y="143"/>
                  </a:moveTo>
                  <a:cubicBezTo>
                    <a:pt x="112" y="174"/>
                    <a:pt x="62" y="174"/>
                    <a:pt x="31" y="143"/>
                  </a:cubicBezTo>
                  <a:cubicBezTo>
                    <a:pt x="0" y="112"/>
                    <a:pt x="0" y="62"/>
                    <a:pt x="31" y="31"/>
                  </a:cubicBezTo>
                  <a:cubicBezTo>
                    <a:pt x="62" y="0"/>
                    <a:pt x="112" y="0"/>
                    <a:pt x="143" y="31"/>
                  </a:cubicBezTo>
                  <a:cubicBezTo>
                    <a:pt x="174" y="62"/>
                    <a:pt x="174" y="112"/>
                    <a:pt x="143" y="143"/>
                  </a:cubicBezTo>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5" name="Oval 33"/>
            <p:cNvSpPr>
              <a:spLocks noChangeArrowheads="1"/>
            </p:cNvSpPr>
            <p:nvPr/>
          </p:nvSpPr>
          <p:spPr bwMode="auto">
            <a:xfrm>
              <a:off x="3933825" y="1798638"/>
              <a:ext cx="255588" cy="254000"/>
            </a:xfrm>
            <a:prstGeom prst="ellipse">
              <a:avLst/>
            </a:prstGeom>
            <a:solidFill>
              <a:schemeClr val="accent4"/>
            </a:solidFill>
            <a:ln>
              <a:noFill/>
            </a:ln>
          </p:spPr>
          <p:txBody>
            <a:bodyPr vert="horz" wrap="square" lIns="121920" tIns="60960" rIns="121920" bIns="60960" numCol="1" anchor="t" anchorCtr="0" compatLnSpc="1"/>
            <a:lstStyle/>
            <a:p>
              <a:endParaRPr lang="en-US" sz="2400"/>
            </a:p>
          </p:txBody>
        </p:sp>
        <p:sp>
          <p:nvSpPr>
            <p:cNvPr id="36" name="Freeform 37"/>
            <p:cNvSpPr/>
            <p:nvPr/>
          </p:nvSpPr>
          <p:spPr bwMode="auto">
            <a:xfrm>
              <a:off x="4156075" y="1812926"/>
              <a:ext cx="19050" cy="19050"/>
            </a:xfrm>
            <a:custGeom>
              <a:avLst/>
              <a:gdLst>
                <a:gd name="T0" fmla="*/ 10 w 12"/>
                <a:gd name="T1" fmla="*/ 10 h 12"/>
                <a:gd name="T2" fmla="*/ 2 w 12"/>
                <a:gd name="T3" fmla="*/ 10 h 12"/>
                <a:gd name="T4" fmla="*/ 2 w 12"/>
                <a:gd name="T5" fmla="*/ 2 h 12"/>
                <a:gd name="T6" fmla="*/ 10 w 12"/>
                <a:gd name="T7" fmla="*/ 2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4"/>
                    <a:pt x="2" y="2"/>
                  </a:cubicBezTo>
                  <a:cubicBezTo>
                    <a:pt x="4" y="0"/>
                    <a:pt x="8" y="0"/>
                    <a:pt x="10" y="2"/>
                  </a:cubicBezTo>
                  <a:cubicBezTo>
                    <a:pt x="12" y="4"/>
                    <a:pt x="12" y="8"/>
                    <a:pt x="10" y="1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37" name="Freeform 38"/>
            <p:cNvSpPr/>
            <p:nvPr/>
          </p:nvSpPr>
          <p:spPr bwMode="auto">
            <a:xfrm>
              <a:off x="4124325" y="1790701"/>
              <a:ext cx="19050" cy="19050"/>
            </a:xfrm>
            <a:custGeom>
              <a:avLst/>
              <a:gdLst>
                <a:gd name="T0" fmla="*/ 11 w 12"/>
                <a:gd name="T1" fmla="*/ 8 h 12"/>
                <a:gd name="T2" fmla="*/ 4 w 12"/>
                <a:gd name="T3" fmla="*/ 10 h 12"/>
                <a:gd name="T4" fmla="*/ 2 w 12"/>
                <a:gd name="T5" fmla="*/ 3 h 12"/>
                <a:gd name="T6" fmla="*/ 9 w 12"/>
                <a:gd name="T7" fmla="*/ 1 h 12"/>
                <a:gd name="T8" fmla="*/ 11 w 12"/>
                <a:gd name="T9" fmla="*/ 8 h 12"/>
              </a:gdLst>
              <a:ahLst/>
              <a:cxnLst>
                <a:cxn ang="0">
                  <a:pos x="T0" y="T1"/>
                </a:cxn>
                <a:cxn ang="0">
                  <a:pos x="T2" y="T3"/>
                </a:cxn>
                <a:cxn ang="0">
                  <a:pos x="T4" y="T5"/>
                </a:cxn>
                <a:cxn ang="0">
                  <a:pos x="T6" y="T7"/>
                </a:cxn>
                <a:cxn ang="0">
                  <a:pos x="T8" y="T9"/>
                </a:cxn>
              </a:cxnLst>
              <a:rect l="0" t="0" r="r" b="b"/>
              <a:pathLst>
                <a:path w="12" h="12">
                  <a:moveTo>
                    <a:pt x="11" y="8"/>
                  </a:moveTo>
                  <a:cubicBezTo>
                    <a:pt x="9" y="11"/>
                    <a:pt x="6" y="12"/>
                    <a:pt x="4" y="10"/>
                  </a:cubicBezTo>
                  <a:cubicBezTo>
                    <a:pt x="1" y="9"/>
                    <a:pt x="0" y="6"/>
                    <a:pt x="2" y="3"/>
                  </a:cubicBezTo>
                  <a:cubicBezTo>
                    <a:pt x="3" y="1"/>
                    <a:pt x="6" y="0"/>
                    <a:pt x="9" y="1"/>
                  </a:cubicBezTo>
                  <a:cubicBezTo>
                    <a:pt x="11" y="3"/>
                    <a:pt x="12" y="6"/>
                    <a:pt x="11" y="8"/>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38" name="Freeform 39"/>
            <p:cNvSpPr/>
            <p:nvPr/>
          </p:nvSpPr>
          <p:spPr bwMode="auto">
            <a:xfrm>
              <a:off x="4090988" y="1776413"/>
              <a:ext cx="17463" cy="19050"/>
            </a:xfrm>
            <a:custGeom>
              <a:avLst/>
              <a:gdLst>
                <a:gd name="T0" fmla="*/ 11 w 11"/>
                <a:gd name="T1" fmla="*/ 7 h 12"/>
                <a:gd name="T2" fmla="*/ 4 w 11"/>
                <a:gd name="T3" fmla="*/ 11 h 12"/>
                <a:gd name="T4" fmla="*/ 0 w 11"/>
                <a:gd name="T5" fmla="*/ 4 h 12"/>
                <a:gd name="T6" fmla="*/ 7 w 11"/>
                <a:gd name="T7" fmla="*/ 1 h 12"/>
                <a:gd name="T8" fmla="*/ 11 w 11"/>
                <a:gd name="T9" fmla="*/ 7 h 12"/>
              </a:gdLst>
              <a:ahLst/>
              <a:cxnLst>
                <a:cxn ang="0">
                  <a:pos x="T0" y="T1"/>
                </a:cxn>
                <a:cxn ang="0">
                  <a:pos x="T2" y="T3"/>
                </a:cxn>
                <a:cxn ang="0">
                  <a:pos x="T4" y="T5"/>
                </a:cxn>
                <a:cxn ang="0">
                  <a:pos x="T6" y="T7"/>
                </a:cxn>
                <a:cxn ang="0">
                  <a:pos x="T8" y="T9"/>
                </a:cxn>
              </a:cxnLst>
              <a:rect l="0" t="0" r="r" b="b"/>
              <a:pathLst>
                <a:path w="11" h="12">
                  <a:moveTo>
                    <a:pt x="11" y="7"/>
                  </a:moveTo>
                  <a:cubicBezTo>
                    <a:pt x="10" y="10"/>
                    <a:pt x="7" y="12"/>
                    <a:pt x="4" y="11"/>
                  </a:cubicBezTo>
                  <a:cubicBezTo>
                    <a:pt x="1" y="10"/>
                    <a:pt x="0" y="7"/>
                    <a:pt x="0" y="4"/>
                  </a:cubicBezTo>
                  <a:cubicBezTo>
                    <a:pt x="1" y="2"/>
                    <a:pt x="4" y="0"/>
                    <a:pt x="7" y="1"/>
                  </a:cubicBezTo>
                  <a:cubicBezTo>
                    <a:pt x="10" y="1"/>
                    <a:pt x="11" y="4"/>
                    <a:pt x="11" y="7"/>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39" name="Oval 40"/>
            <p:cNvSpPr>
              <a:spLocks noChangeArrowheads="1"/>
            </p:cNvSpPr>
            <p:nvPr/>
          </p:nvSpPr>
          <p:spPr bwMode="auto">
            <a:xfrm>
              <a:off x="4054475" y="1771651"/>
              <a:ext cx="15875" cy="17463"/>
            </a:xfrm>
            <a:prstGeom prst="ellipse">
              <a:avLst/>
            </a:prstGeom>
            <a:solidFill>
              <a:schemeClr val="accent4"/>
            </a:solidFill>
            <a:ln>
              <a:noFill/>
            </a:ln>
          </p:spPr>
          <p:txBody>
            <a:bodyPr vert="horz" wrap="square" lIns="121920" tIns="60960" rIns="121920" bIns="60960" numCol="1" anchor="t" anchorCtr="0" compatLnSpc="1"/>
            <a:lstStyle/>
            <a:p>
              <a:endParaRPr lang="en-US" sz="2400"/>
            </a:p>
          </p:txBody>
        </p:sp>
        <p:sp>
          <p:nvSpPr>
            <p:cNvPr id="40" name="Freeform 41"/>
            <p:cNvSpPr/>
            <p:nvPr/>
          </p:nvSpPr>
          <p:spPr bwMode="auto">
            <a:xfrm>
              <a:off x="4014788" y="1776413"/>
              <a:ext cx="19050" cy="19050"/>
            </a:xfrm>
            <a:custGeom>
              <a:avLst/>
              <a:gdLst>
                <a:gd name="T0" fmla="*/ 11 w 12"/>
                <a:gd name="T1" fmla="*/ 4 h 12"/>
                <a:gd name="T2" fmla="*/ 7 w 12"/>
                <a:gd name="T3" fmla="*/ 11 h 12"/>
                <a:gd name="T4" fmla="*/ 1 w 12"/>
                <a:gd name="T5" fmla="*/ 7 h 12"/>
                <a:gd name="T6" fmla="*/ 4 w 12"/>
                <a:gd name="T7" fmla="*/ 1 h 12"/>
                <a:gd name="T8" fmla="*/ 11 w 12"/>
                <a:gd name="T9" fmla="*/ 4 h 12"/>
              </a:gdLst>
              <a:ahLst/>
              <a:cxnLst>
                <a:cxn ang="0">
                  <a:pos x="T0" y="T1"/>
                </a:cxn>
                <a:cxn ang="0">
                  <a:pos x="T2" y="T3"/>
                </a:cxn>
                <a:cxn ang="0">
                  <a:pos x="T4" y="T5"/>
                </a:cxn>
                <a:cxn ang="0">
                  <a:pos x="T6" y="T7"/>
                </a:cxn>
                <a:cxn ang="0">
                  <a:pos x="T8" y="T9"/>
                </a:cxn>
              </a:cxnLst>
              <a:rect l="0" t="0" r="r" b="b"/>
              <a:pathLst>
                <a:path w="12" h="12">
                  <a:moveTo>
                    <a:pt x="11" y="4"/>
                  </a:moveTo>
                  <a:cubicBezTo>
                    <a:pt x="12" y="7"/>
                    <a:pt x="10" y="10"/>
                    <a:pt x="7" y="11"/>
                  </a:cubicBezTo>
                  <a:cubicBezTo>
                    <a:pt x="4" y="12"/>
                    <a:pt x="1" y="10"/>
                    <a:pt x="1" y="7"/>
                  </a:cubicBezTo>
                  <a:cubicBezTo>
                    <a:pt x="0" y="4"/>
                    <a:pt x="2" y="1"/>
                    <a:pt x="4" y="1"/>
                  </a:cubicBezTo>
                  <a:cubicBezTo>
                    <a:pt x="7" y="0"/>
                    <a:pt x="10" y="2"/>
                    <a:pt x="11" y="4"/>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1" name="Freeform 42"/>
            <p:cNvSpPr/>
            <p:nvPr/>
          </p:nvSpPr>
          <p:spPr bwMode="auto">
            <a:xfrm>
              <a:off x="3979863" y="1790701"/>
              <a:ext cx="19050" cy="19050"/>
            </a:xfrm>
            <a:custGeom>
              <a:avLst/>
              <a:gdLst>
                <a:gd name="T0" fmla="*/ 11 w 12"/>
                <a:gd name="T1" fmla="*/ 3 h 12"/>
                <a:gd name="T2" fmla="*/ 9 w 12"/>
                <a:gd name="T3" fmla="*/ 10 h 12"/>
                <a:gd name="T4" fmla="*/ 1 w 12"/>
                <a:gd name="T5" fmla="*/ 8 h 12"/>
                <a:gd name="T6" fmla="*/ 3 w 12"/>
                <a:gd name="T7" fmla="*/ 1 h 12"/>
                <a:gd name="T8" fmla="*/ 11 w 12"/>
                <a:gd name="T9" fmla="*/ 3 h 12"/>
              </a:gdLst>
              <a:ahLst/>
              <a:cxnLst>
                <a:cxn ang="0">
                  <a:pos x="T0" y="T1"/>
                </a:cxn>
                <a:cxn ang="0">
                  <a:pos x="T2" y="T3"/>
                </a:cxn>
                <a:cxn ang="0">
                  <a:pos x="T4" y="T5"/>
                </a:cxn>
                <a:cxn ang="0">
                  <a:pos x="T6" y="T7"/>
                </a:cxn>
                <a:cxn ang="0">
                  <a:pos x="T8" y="T9"/>
                </a:cxn>
              </a:cxnLst>
              <a:rect l="0" t="0" r="r" b="b"/>
              <a:pathLst>
                <a:path w="12" h="12">
                  <a:moveTo>
                    <a:pt x="11" y="3"/>
                  </a:moveTo>
                  <a:cubicBezTo>
                    <a:pt x="12" y="6"/>
                    <a:pt x="11" y="9"/>
                    <a:pt x="9" y="10"/>
                  </a:cubicBezTo>
                  <a:cubicBezTo>
                    <a:pt x="6" y="12"/>
                    <a:pt x="3" y="11"/>
                    <a:pt x="1" y="8"/>
                  </a:cubicBezTo>
                  <a:cubicBezTo>
                    <a:pt x="0" y="6"/>
                    <a:pt x="1" y="3"/>
                    <a:pt x="3" y="1"/>
                  </a:cubicBezTo>
                  <a:cubicBezTo>
                    <a:pt x="6" y="0"/>
                    <a:pt x="9" y="1"/>
                    <a:pt x="11" y="3"/>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2" name="Freeform 43"/>
            <p:cNvSpPr/>
            <p:nvPr/>
          </p:nvSpPr>
          <p:spPr bwMode="auto">
            <a:xfrm>
              <a:off x="3948113" y="1812926"/>
              <a:ext cx="20638" cy="19050"/>
            </a:xfrm>
            <a:custGeom>
              <a:avLst/>
              <a:gdLst>
                <a:gd name="T0" fmla="*/ 10 w 12"/>
                <a:gd name="T1" fmla="*/ 2 h 12"/>
                <a:gd name="T2" fmla="*/ 10 w 12"/>
                <a:gd name="T3" fmla="*/ 10 h 12"/>
                <a:gd name="T4" fmla="*/ 3 w 12"/>
                <a:gd name="T5" fmla="*/ 10 h 12"/>
                <a:gd name="T6" fmla="*/ 3 w 12"/>
                <a:gd name="T7" fmla="*/ 2 h 12"/>
                <a:gd name="T8" fmla="*/ 10 w 12"/>
                <a:gd name="T9" fmla="*/ 2 h 12"/>
              </a:gdLst>
              <a:ahLst/>
              <a:cxnLst>
                <a:cxn ang="0">
                  <a:pos x="T0" y="T1"/>
                </a:cxn>
                <a:cxn ang="0">
                  <a:pos x="T2" y="T3"/>
                </a:cxn>
                <a:cxn ang="0">
                  <a:pos x="T4" y="T5"/>
                </a:cxn>
                <a:cxn ang="0">
                  <a:pos x="T6" y="T7"/>
                </a:cxn>
                <a:cxn ang="0">
                  <a:pos x="T8" y="T9"/>
                </a:cxn>
              </a:cxnLst>
              <a:rect l="0" t="0" r="r" b="b"/>
              <a:pathLst>
                <a:path w="12" h="12">
                  <a:moveTo>
                    <a:pt x="10" y="2"/>
                  </a:moveTo>
                  <a:cubicBezTo>
                    <a:pt x="12" y="4"/>
                    <a:pt x="12" y="8"/>
                    <a:pt x="10" y="10"/>
                  </a:cubicBezTo>
                  <a:cubicBezTo>
                    <a:pt x="8" y="12"/>
                    <a:pt x="5" y="12"/>
                    <a:pt x="3" y="10"/>
                  </a:cubicBezTo>
                  <a:cubicBezTo>
                    <a:pt x="0" y="8"/>
                    <a:pt x="0" y="4"/>
                    <a:pt x="3" y="2"/>
                  </a:cubicBezTo>
                  <a:cubicBezTo>
                    <a:pt x="5" y="0"/>
                    <a:pt x="8" y="0"/>
                    <a:pt x="10" y="2"/>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3" name="Freeform 44"/>
            <p:cNvSpPr/>
            <p:nvPr/>
          </p:nvSpPr>
          <p:spPr bwMode="auto">
            <a:xfrm>
              <a:off x="3925888" y="1843088"/>
              <a:ext cx="19050" cy="19050"/>
            </a:xfrm>
            <a:custGeom>
              <a:avLst/>
              <a:gdLst>
                <a:gd name="T0" fmla="*/ 9 w 12"/>
                <a:gd name="T1" fmla="*/ 1 h 12"/>
                <a:gd name="T2" fmla="*/ 11 w 12"/>
                <a:gd name="T3" fmla="*/ 8 h 12"/>
                <a:gd name="T4" fmla="*/ 3 w 12"/>
                <a:gd name="T5" fmla="*/ 10 h 12"/>
                <a:gd name="T6" fmla="*/ 1 w 12"/>
                <a:gd name="T7" fmla="*/ 3 h 12"/>
                <a:gd name="T8" fmla="*/ 9 w 12"/>
                <a:gd name="T9" fmla="*/ 1 h 12"/>
              </a:gdLst>
              <a:ahLst/>
              <a:cxnLst>
                <a:cxn ang="0">
                  <a:pos x="T0" y="T1"/>
                </a:cxn>
                <a:cxn ang="0">
                  <a:pos x="T2" y="T3"/>
                </a:cxn>
                <a:cxn ang="0">
                  <a:pos x="T4" y="T5"/>
                </a:cxn>
                <a:cxn ang="0">
                  <a:pos x="T6" y="T7"/>
                </a:cxn>
                <a:cxn ang="0">
                  <a:pos x="T8" y="T9"/>
                </a:cxn>
              </a:cxnLst>
              <a:rect l="0" t="0" r="r" b="b"/>
              <a:pathLst>
                <a:path w="12" h="12">
                  <a:moveTo>
                    <a:pt x="9" y="1"/>
                  </a:moveTo>
                  <a:cubicBezTo>
                    <a:pt x="11" y="3"/>
                    <a:pt x="12" y="6"/>
                    <a:pt x="11" y="8"/>
                  </a:cubicBezTo>
                  <a:cubicBezTo>
                    <a:pt x="9" y="11"/>
                    <a:pt x="6" y="12"/>
                    <a:pt x="3" y="10"/>
                  </a:cubicBezTo>
                  <a:cubicBezTo>
                    <a:pt x="1" y="9"/>
                    <a:pt x="0" y="6"/>
                    <a:pt x="1" y="3"/>
                  </a:cubicBezTo>
                  <a:cubicBezTo>
                    <a:pt x="3" y="1"/>
                    <a:pt x="6" y="0"/>
                    <a:pt x="9" y="1"/>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4" name="Freeform 45"/>
            <p:cNvSpPr/>
            <p:nvPr/>
          </p:nvSpPr>
          <p:spPr bwMode="auto">
            <a:xfrm>
              <a:off x="3911600" y="1879601"/>
              <a:ext cx="19050" cy="17463"/>
            </a:xfrm>
            <a:custGeom>
              <a:avLst/>
              <a:gdLst>
                <a:gd name="T0" fmla="*/ 7 w 12"/>
                <a:gd name="T1" fmla="*/ 0 h 11"/>
                <a:gd name="T2" fmla="*/ 11 w 12"/>
                <a:gd name="T3" fmla="*/ 7 h 11"/>
                <a:gd name="T4" fmla="*/ 5 w 12"/>
                <a:gd name="T5" fmla="*/ 11 h 11"/>
                <a:gd name="T6" fmla="*/ 1 w 12"/>
                <a:gd name="T7" fmla="*/ 4 h 11"/>
                <a:gd name="T8" fmla="*/ 7 w 12"/>
                <a:gd name="T9" fmla="*/ 0 h 11"/>
              </a:gdLst>
              <a:ahLst/>
              <a:cxnLst>
                <a:cxn ang="0">
                  <a:pos x="T0" y="T1"/>
                </a:cxn>
                <a:cxn ang="0">
                  <a:pos x="T2" y="T3"/>
                </a:cxn>
                <a:cxn ang="0">
                  <a:pos x="T4" y="T5"/>
                </a:cxn>
                <a:cxn ang="0">
                  <a:pos x="T6" y="T7"/>
                </a:cxn>
                <a:cxn ang="0">
                  <a:pos x="T8" y="T9"/>
                </a:cxn>
              </a:cxnLst>
              <a:rect l="0" t="0" r="r" b="b"/>
              <a:pathLst>
                <a:path w="12" h="11">
                  <a:moveTo>
                    <a:pt x="7" y="0"/>
                  </a:moveTo>
                  <a:cubicBezTo>
                    <a:pt x="10" y="1"/>
                    <a:pt x="12" y="4"/>
                    <a:pt x="11" y="7"/>
                  </a:cubicBezTo>
                  <a:cubicBezTo>
                    <a:pt x="10" y="10"/>
                    <a:pt x="7" y="11"/>
                    <a:pt x="5" y="11"/>
                  </a:cubicBezTo>
                  <a:cubicBezTo>
                    <a:pt x="2" y="10"/>
                    <a:pt x="0" y="7"/>
                    <a:pt x="1" y="4"/>
                  </a:cubicBezTo>
                  <a:cubicBezTo>
                    <a:pt x="2" y="1"/>
                    <a:pt x="4" y="0"/>
                    <a:pt x="7" y="0"/>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5" name="Oval 46"/>
            <p:cNvSpPr>
              <a:spLocks noChangeArrowheads="1"/>
            </p:cNvSpPr>
            <p:nvPr/>
          </p:nvSpPr>
          <p:spPr bwMode="auto">
            <a:xfrm>
              <a:off x="3908425" y="1917701"/>
              <a:ext cx="15875" cy="15875"/>
            </a:xfrm>
            <a:prstGeom prst="ellipse">
              <a:avLst/>
            </a:prstGeom>
            <a:solidFill>
              <a:schemeClr val="accent4"/>
            </a:solidFill>
            <a:ln>
              <a:noFill/>
            </a:ln>
          </p:spPr>
          <p:txBody>
            <a:bodyPr vert="horz" wrap="square" lIns="121920" tIns="60960" rIns="121920" bIns="60960" numCol="1" anchor="t" anchorCtr="0" compatLnSpc="1"/>
            <a:lstStyle/>
            <a:p>
              <a:endParaRPr lang="en-US" sz="2400"/>
            </a:p>
          </p:txBody>
        </p:sp>
        <p:sp>
          <p:nvSpPr>
            <p:cNvPr id="46" name="Freeform 47"/>
            <p:cNvSpPr/>
            <p:nvPr/>
          </p:nvSpPr>
          <p:spPr bwMode="auto">
            <a:xfrm>
              <a:off x="3911600" y="1952626"/>
              <a:ext cx="19050" cy="20638"/>
            </a:xfrm>
            <a:custGeom>
              <a:avLst/>
              <a:gdLst>
                <a:gd name="T0" fmla="*/ 5 w 12"/>
                <a:gd name="T1" fmla="*/ 1 h 12"/>
                <a:gd name="T2" fmla="*/ 11 w 12"/>
                <a:gd name="T3" fmla="*/ 5 h 12"/>
                <a:gd name="T4" fmla="*/ 7 w 12"/>
                <a:gd name="T5" fmla="*/ 11 h 12"/>
                <a:gd name="T6" fmla="*/ 1 w 12"/>
                <a:gd name="T7" fmla="*/ 8 h 12"/>
                <a:gd name="T8" fmla="*/ 5 w 12"/>
                <a:gd name="T9" fmla="*/ 1 h 12"/>
              </a:gdLst>
              <a:ahLst/>
              <a:cxnLst>
                <a:cxn ang="0">
                  <a:pos x="T0" y="T1"/>
                </a:cxn>
                <a:cxn ang="0">
                  <a:pos x="T2" y="T3"/>
                </a:cxn>
                <a:cxn ang="0">
                  <a:pos x="T4" y="T5"/>
                </a:cxn>
                <a:cxn ang="0">
                  <a:pos x="T6" y="T7"/>
                </a:cxn>
                <a:cxn ang="0">
                  <a:pos x="T8" y="T9"/>
                </a:cxn>
              </a:cxnLst>
              <a:rect l="0" t="0" r="r" b="b"/>
              <a:pathLst>
                <a:path w="12" h="12">
                  <a:moveTo>
                    <a:pt x="5" y="1"/>
                  </a:moveTo>
                  <a:cubicBezTo>
                    <a:pt x="7" y="0"/>
                    <a:pt x="10" y="2"/>
                    <a:pt x="11" y="5"/>
                  </a:cubicBezTo>
                  <a:cubicBezTo>
                    <a:pt x="12" y="8"/>
                    <a:pt x="10" y="11"/>
                    <a:pt x="7" y="11"/>
                  </a:cubicBezTo>
                  <a:cubicBezTo>
                    <a:pt x="4" y="12"/>
                    <a:pt x="2" y="10"/>
                    <a:pt x="1" y="8"/>
                  </a:cubicBezTo>
                  <a:cubicBezTo>
                    <a:pt x="0" y="5"/>
                    <a:pt x="2" y="2"/>
                    <a:pt x="5" y="1"/>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7" name="Freeform 48"/>
            <p:cNvSpPr/>
            <p:nvPr/>
          </p:nvSpPr>
          <p:spPr bwMode="auto">
            <a:xfrm>
              <a:off x="3925888" y="1989138"/>
              <a:ext cx="19050" cy="19050"/>
            </a:xfrm>
            <a:custGeom>
              <a:avLst/>
              <a:gdLst>
                <a:gd name="T0" fmla="*/ 3 w 12"/>
                <a:gd name="T1" fmla="*/ 1 h 12"/>
                <a:gd name="T2" fmla="*/ 10 w 12"/>
                <a:gd name="T3" fmla="*/ 3 h 12"/>
                <a:gd name="T4" fmla="*/ 9 w 12"/>
                <a:gd name="T5" fmla="*/ 11 h 12"/>
                <a:gd name="T6" fmla="*/ 1 w 12"/>
                <a:gd name="T7" fmla="*/ 9 h 12"/>
                <a:gd name="T8" fmla="*/ 3 w 12"/>
                <a:gd name="T9" fmla="*/ 1 h 12"/>
              </a:gdLst>
              <a:ahLst/>
              <a:cxnLst>
                <a:cxn ang="0">
                  <a:pos x="T0" y="T1"/>
                </a:cxn>
                <a:cxn ang="0">
                  <a:pos x="T2" y="T3"/>
                </a:cxn>
                <a:cxn ang="0">
                  <a:pos x="T4" y="T5"/>
                </a:cxn>
                <a:cxn ang="0">
                  <a:pos x="T6" y="T7"/>
                </a:cxn>
                <a:cxn ang="0">
                  <a:pos x="T8" y="T9"/>
                </a:cxn>
              </a:cxnLst>
              <a:rect l="0" t="0" r="r" b="b"/>
              <a:pathLst>
                <a:path w="12" h="12">
                  <a:moveTo>
                    <a:pt x="3" y="1"/>
                  </a:moveTo>
                  <a:cubicBezTo>
                    <a:pt x="6" y="0"/>
                    <a:pt x="9" y="1"/>
                    <a:pt x="10" y="3"/>
                  </a:cubicBezTo>
                  <a:cubicBezTo>
                    <a:pt x="12" y="6"/>
                    <a:pt x="11" y="9"/>
                    <a:pt x="9" y="11"/>
                  </a:cubicBezTo>
                  <a:cubicBezTo>
                    <a:pt x="6" y="12"/>
                    <a:pt x="3" y="11"/>
                    <a:pt x="1" y="9"/>
                  </a:cubicBezTo>
                  <a:cubicBezTo>
                    <a:pt x="0" y="6"/>
                    <a:pt x="1" y="3"/>
                    <a:pt x="3" y="1"/>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8" name="Freeform 49"/>
            <p:cNvSpPr/>
            <p:nvPr/>
          </p:nvSpPr>
          <p:spPr bwMode="auto">
            <a:xfrm>
              <a:off x="3948113" y="2019301"/>
              <a:ext cx="20638" cy="19050"/>
            </a:xfrm>
            <a:custGeom>
              <a:avLst/>
              <a:gdLst>
                <a:gd name="T0" fmla="*/ 3 w 12"/>
                <a:gd name="T1" fmla="*/ 2 h 12"/>
                <a:gd name="T2" fmla="*/ 10 w 12"/>
                <a:gd name="T3" fmla="*/ 2 h 12"/>
                <a:gd name="T4" fmla="*/ 10 w 12"/>
                <a:gd name="T5" fmla="*/ 9 h 12"/>
                <a:gd name="T6" fmla="*/ 3 w 12"/>
                <a:gd name="T7" fmla="*/ 9 h 12"/>
                <a:gd name="T8" fmla="*/ 3 w 12"/>
                <a:gd name="T9" fmla="*/ 2 h 12"/>
              </a:gdLst>
              <a:ahLst/>
              <a:cxnLst>
                <a:cxn ang="0">
                  <a:pos x="T0" y="T1"/>
                </a:cxn>
                <a:cxn ang="0">
                  <a:pos x="T2" y="T3"/>
                </a:cxn>
                <a:cxn ang="0">
                  <a:pos x="T4" y="T5"/>
                </a:cxn>
                <a:cxn ang="0">
                  <a:pos x="T6" y="T7"/>
                </a:cxn>
                <a:cxn ang="0">
                  <a:pos x="T8" y="T9"/>
                </a:cxn>
              </a:cxnLst>
              <a:rect l="0" t="0" r="r" b="b"/>
              <a:pathLst>
                <a:path w="12" h="12">
                  <a:moveTo>
                    <a:pt x="3" y="2"/>
                  </a:moveTo>
                  <a:cubicBezTo>
                    <a:pt x="5" y="0"/>
                    <a:pt x="8" y="0"/>
                    <a:pt x="10" y="2"/>
                  </a:cubicBezTo>
                  <a:cubicBezTo>
                    <a:pt x="12" y="4"/>
                    <a:pt x="12" y="7"/>
                    <a:pt x="10" y="9"/>
                  </a:cubicBezTo>
                  <a:cubicBezTo>
                    <a:pt x="8" y="12"/>
                    <a:pt x="5" y="12"/>
                    <a:pt x="3" y="9"/>
                  </a:cubicBezTo>
                  <a:cubicBezTo>
                    <a:pt x="0" y="7"/>
                    <a:pt x="0" y="4"/>
                    <a:pt x="3" y="2"/>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49" name="Freeform 50"/>
            <p:cNvSpPr/>
            <p:nvPr/>
          </p:nvSpPr>
          <p:spPr bwMode="auto">
            <a:xfrm>
              <a:off x="3979863" y="2041526"/>
              <a:ext cx="19050" cy="19050"/>
            </a:xfrm>
            <a:custGeom>
              <a:avLst/>
              <a:gdLst>
                <a:gd name="T0" fmla="*/ 1 w 12"/>
                <a:gd name="T1" fmla="*/ 3 h 12"/>
                <a:gd name="T2" fmla="*/ 9 w 12"/>
                <a:gd name="T3" fmla="*/ 2 h 12"/>
                <a:gd name="T4" fmla="*/ 10 w 12"/>
                <a:gd name="T5" fmla="*/ 9 h 12"/>
                <a:gd name="T6" fmla="*/ 3 w 12"/>
                <a:gd name="T7" fmla="*/ 11 h 12"/>
                <a:gd name="T8" fmla="*/ 1 w 12"/>
                <a:gd name="T9" fmla="*/ 3 h 12"/>
              </a:gdLst>
              <a:ahLst/>
              <a:cxnLst>
                <a:cxn ang="0">
                  <a:pos x="T0" y="T1"/>
                </a:cxn>
                <a:cxn ang="0">
                  <a:pos x="T2" y="T3"/>
                </a:cxn>
                <a:cxn ang="0">
                  <a:pos x="T4" y="T5"/>
                </a:cxn>
                <a:cxn ang="0">
                  <a:pos x="T6" y="T7"/>
                </a:cxn>
                <a:cxn ang="0">
                  <a:pos x="T8" y="T9"/>
                </a:cxn>
              </a:cxnLst>
              <a:rect l="0" t="0" r="r" b="b"/>
              <a:pathLst>
                <a:path w="12" h="12">
                  <a:moveTo>
                    <a:pt x="1" y="3"/>
                  </a:moveTo>
                  <a:cubicBezTo>
                    <a:pt x="3" y="1"/>
                    <a:pt x="6" y="0"/>
                    <a:pt x="9" y="2"/>
                  </a:cubicBezTo>
                  <a:cubicBezTo>
                    <a:pt x="11" y="3"/>
                    <a:pt x="12" y="6"/>
                    <a:pt x="10" y="9"/>
                  </a:cubicBezTo>
                  <a:cubicBezTo>
                    <a:pt x="9" y="11"/>
                    <a:pt x="6" y="12"/>
                    <a:pt x="3" y="11"/>
                  </a:cubicBezTo>
                  <a:cubicBezTo>
                    <a:pt x="1" y="9"/>
                    <a:pt x="0" y="6"/>
                    <a:pt x="1" y="3"/>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0" name="Freeform 51"/>
            <p:cNvSpPr/>
            <p:nvPr/>
          </p:nvSpPr>
          <p:spPr bwMode="auto">
            <a:xfrm>
              <a:off x="4014788" y="2055813"/>
              <a:ext cx="19050" cy="20638"/>
            </a:xfrm>
            <a:custGeom>
              <a:avLst/>
              <a:gdLst>
                <a:gd name="T0" fmla="*/ 1 w 12"/>
                <a:gd name="T1" fmla="*/ 5 h 12"/>
                <a:gd name="T2" fmla="*/ 7 w 12"/>
                <a:gd name="T3" fmla="*/ 1 h 12"/>
                <a:gd name="T4" fmla="*/ 11 w 12"/>
                <a:gd name="T5" fmla="*/ 7 h 12"/>
                <a:gd name="T6" fmla="*/ 4 w 12"/>
                <a:gd name="T7" fmla="*/ 11 h 12"/>
                <a:gd name="T8" fmla="*/ 1 w 12"/>
                <a:gd name="T9" fmla="*/ 5 h 12"/>
              </a:gdLst>
              <a:ahLst/>
              <a:cxnLst>
                <a:cxn ang="0">
                  <a:pos x="T0" y="T1"/>
                </a:cxn>
                <a:cxn ang="0">
                  <a:pos x="T2" y="T3"/>
                </a:cxn>
                <a:cxn ang="0">
                  <a:pos x="T4" y="T5"/>
                </a:cxn>
                <a:cxn ang="0">
                  <a:pos x="T6" y="T7"/>
                </a:cxn>
                <a:cxn ang="0">
                  <a:pos x="T8" y="T9"/>
                </a:cxn>
              </a:cxnLst>
              <a:rect l="0" t="0" r="r" b="b"/>
              <a:pathLst>
                <a:path w="12" h="12">
                  <a:moveTo>
                    <a:pt x="1" y="5"/>
                  </a:moveTo>
                  <a:cubicBezTo>
                    <a:pt x="1" y="2"/>
                    <a:pt x="4" y="0"/>
                    <a:pt x="7" y="1"/>
                  </a:cubicBezTo>
                  <a:cubicBezTo>
                    <a:pt x="10" y="2"/>
                    <a:pt x="12" y="5"/>
                    <a:pt x="11" y="7"/>
                  </a:cubicBezTo>
                  <a:cubicBezTo>
                    <a:pt x="10" y="10"/>
                    <a:pt x="7" y="12"/>
                    <a:pt x="4" y="11"/>
                  </a:cubicBezTo>
                  <a:cubicBezTo>
                    <a:pt x="2" y="10"/>
                    <a:pt x="0" y="8"/>
                    <a:pt x="1" y="5"/>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1" name="Oval 52"/>
            <p:cNvSpPr>
              <a:spLocks noChangeArrowheads="1"/>
            </p:cNvSpPr>
            <p:nvPr/>
          </p:nvSpPr>
          <p:spPr bwMode="auto">
            <a:xfrm>
              <a:off x="4054475" y="2062163"/>
              <a:ext cx="15875" cy="17463"/>
            </a:xfrm>
            <a:prstGeom prst="ellipse">
              <a:avLst/>
            </a:prstGeom>
            <a:solidFill>
              <a:schemeClr val="accent4"/>
            </a:solidFill>
            <a:ln>
              <a:noFill/>
            </a:ln>
          </p:spPr>
          <p:txBody>
            <a:bodyPr vert="horz" wrap="square" lIns="121920" tIns="60960" rIns="121920" bIns="60960" numCol="1" anchor="t" anchorCtr="0" compatLnSpc="1"/>
            <a:lstStyle/>
            <a:p>
              <a:endParaRPr lang="en-US" sz="2400"/>
            </a:p>
          </p:txBody>
        </p:sp>
        <p:sp>
          <p:nvSpPr>
            <p:cNvPr id="52" name="Freeform 53"/>
            <p:cNvSpPr/>
            <p:nvPr/>
          </p:nvSpPr>
          <p:spPr bwMode="auto">
            <a:xfrm>
              <a:off x="4090988" y="2055813"/>
              <a:ext cx="17463" cy="20638"/>
            </a:xfrm>
            <a:custGeom>
              <a:avLst/>
              <a:gdLst>
                <a:gd name="T0" fmla="*/ 0 w 11"/>
                <a:gd name="T1" fmla="*/ 7 h 12"/>
                <a:gd name="T2" fmla="*/ 4 w 11"/>
                <a:gd name="T3" fmla="*/ 1 h 12"/>
                <a:gd name="T4" fmla="*/ 10 w 11"/>
                <a:gd name="T5" fmla="*/ 5 h 12"/>
                <a:gd name="T6" fmla="*/ 7 w 11"/>
                <a:gd name="T7" fmla="*/ 11 h 12"/>
                <a:gd name="T8" fmla="*/ 0 w 11"/>
                <a:gd name="T9" fmla="*/ 7 h 12"/>
              </a:gdLst>
              <a:ahLst/>
              <a:cxnLst>
                <a:cxn ang="0">
                  <a:pos x="T0" y="T1"/>
                </a:cxn>
                <a:cxn ang="0">
                  <a:pos x="T2" y="T3"/>
                </a:cxn>
                <a:cxn ang="0">
                  <a:pos x="T4" y="T5"/>
                </a:cxn>
                <a:cxn ang="0">
                  <a:pos x="T6" y="T7"/>
                </a:cxn>
                <a:cxn ang="0">
                  <a:pos x="T8" y="T9"/>
                </a:cxn>
              </a:cxnLst>
              <a:rect l="0" t="0" r="r" b="b"/>
              <a:pathLst>
                <a:path w="11" h="12">
                  <a:moveTo>
                    <a:pt x="0" y="7"/>
                  </a:moveTo>
                  <a:cubicBezTo>
                    <a:pt x="0" y="5"/>
                    <a:pt x="1" y="2"/>
                    <a:pt x="4" y="1"/>
                  </a:cubicBezTo>
                  <a:cubicBezTo>
                    <a:pt x="7" y="0"/>
                    <a:pt x="10" y="2"/>
                    <a:pt x="10" y="5"/>
                  </a:cubicBezTo>
                  <a:cubicBezTo>
                    <a:pt x="11" y="8"/>
                    <a:pt x="10" y="10"/>
                    <a:pt x="7" y="11"/>
                  </a:cubicBezTo>
                  <a:cubicBezTo>
                    <a:pt x="4" y="12"/>
                    <a:pt x="1" y="10"/>
                    <a:pt x="0" y="7"/>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3" name="Freeform 54"/>
            <p:cNvSpPr/>
            <p:nvPr/>
          </p:nvSpPr>
          <p:spPr bwMode="auto">
            <a:xfrm>
              <a:off x="4124325" y="2041526"/>
              <a:ext cx="19050" cy="19050"/>
            </a:xfrm>
            <a:custGeom>
              <a:avLst/>
              <a:gdLst>
                <a:gd name="T0" fmla="*/ 2 w 12"/>
                <a:gd name="T1" fmla="*/ 9 h 12"/>
                <a:gd name="T2" fmla="*/ 4 w 12"/>
                <a:gd name="T3" fmla="*/ 2 h 12"/>
                <a:gd name="T4" fmla="*/ 11 w 12"/>
                <a:gd name="T5" fmla="*/ 3 h 12"/>
                <a:gd name="T6" fmla="*/ 9 w 12"/>
                <a:gd name="T7" fmla="*/ 11 h 12"/>
                <a:gd name="T8" fmla="*/ 2 w 12"/>
                <a:gd name="T9" fmla="*/ 9 h 12"/>
              </a:gdLst>
              <a:ahLst/>
              <a:cxnLst>
                <a:cxn ang="0">
                  <a:pos x="T0" y="T1"/>
                </a:cxn>
                <a:cxn ang="0">
                  <a:pos x="T2" y="T3"/>
                </a:cxn>
                <a:cxn ang="0">
                  <a:pos x="T4" y="T5"/>
                </a:cxn>
                <a:cxn ang="0">
                  <a:pos x="T6" y="T7"/>
                </a:cxn>
                <a:cxn ang="0">
                  <a:pos x="T8" y="T9"/>
                </a:cxn>
              </a:cxnLst>
              <a:rect l="0" t="0" r="r" b="b"/>
              <a:pathLst>
                <a:path w="12" h="12">
                  <a:moveTo>
                    <a:pt x="2" y="9"/>
                  </a:moveTo>
                  <a:cubicBezTo>
                    <a:pt x="0" y="6"/>
                    <a:pt x="1" y="3"/>
                    <a:pt x="4" y="2"/>
                  </a:cubicBezTo>
                  <a:cubicBezTo>
                    <a:pt x="6" y="0"/>
                    <a:pt x="9" y="1"/>
                    <a:pt x="11" y="3"/>
                  </a:cubicBezTo>
                  <a:cubicBezTo>
                    <a:pt x="12" y="6"/>
                    <a:pt x="11" y="9"/>
                    <a:pt x="9" y="11"/>
                  </a:cubicBezTo>
                  <a:cubicBezTo>
                    <a:pt x="6" y="12"/>
                    <a:pt x="3" y="11"/>
                    <a:pt x="2" y="9"/>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4" name="Freeform 55"/>
            <p:cNvSpPr/>
            <p:nvPr/>
          </p:nvSpPr>
          <p:spPr bwMode="auto">
            <a:xfrm>
              <a:off x="4156075" y="2019301"/>
              <a:ext cx="19050" cy="19050"/>
            </a:xfrm>
            <a:custGeom>
              <a:avLst/>
              <a:gdLst>
                <a:gd name="T0" fmla="*/ 2 w 12"/>
                <a:gd name="T1" fmla="*/ 9 h 12"/>
                <a:gd name="T2" fmla="*/ 2 w 12"/>
                <a:gd name="T3" fmla="*/ 2 h 12"/>
                <a:gd name="T4" fmla="*/ 10 w 12"/>
                <a:gd name="T5" fmla="*/ 2 h 12"/>
                <a:gd name="T6" fmla="*/ 10 w 12"/>
                <a:gd name="T7" fmla="*/ 9 h 12"/>
                <a:gd name="T8" fmla="*/ 2 w 12"/>
                <a:gd name="T9" fmla="*/ 9 h 12"/>
              </a:gdLst>
              <a:ahLst/>
              <a:cxnLst>
                <a:cxn ang="0">
                  <a:pos x="T0" y="T1"/>
                </a:cxn>
                <a:cxn ang="0">
                  <a:pos x="T2" y="T3"/>
                </a:cxn>
                <a:cxn ang="0">
                  <a:pos x="T4" y="T5"/>
                </a:cxn>
                <a:cxn ang="0">
                  <a:pos x="T6" y="T7"/>
                </a:cxn>
                <a:cxn ang="0">
                  <a:pos x="T8" y="T9"/>
                </a:cxn>
              </a:cxnLst>
              <a:rect l="0" t="0" r="r" b="b"/>
              <a:pathLst>
                <a:path w="12" h="12">
                  <a:moveTo>
                    <a:pt x="2" y="9"/>
                  </a:moveTo>
                  <a:cubicBezTo>
                    <a:pt x="0" y="7"/>
                    <a:pt x="0" y="4"/>
                    <a:pt x="2" y="2"/>
                  </a:cubicBezTo>
                  <a:cubicBezTo>
                    <a:pt x="4" y="0"/>
                    <a:pt x="8" y="0"/>
                    <a:pt x="10" y="2"/>
                  </a:cubicBezTo>
                  <a:cubicBezTo>
                    <a:pt x="12" y="4"/>
                    <a:pt x="12" y="7"/>
                    <a:pt x="10" y="9"/>
                  </a:cubicBezTo>
                  <a:cubicBezTo>
                    <a:pt x="8" y="12"/>
                    <a:pt x="4" y="12"/>
                    <a:pt x="2" y="9"/>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5" name="Freeform 56"/>
            <p:cNvSpPr/>
            <p:nvPr/>
          </p:nvSpPr>
          <p:spPr bwMode="auto">
            <a:xfrm>
              <a:off x="4178300" y="1989138"/>
              <a:ext cx="19050" cy="19050"/>
            </a:xfrm>
            <a:custGeom>
              <a:avLst/>
              <a:gdLst>
                <a:gd name="T0" fmla="*/ 4 w 12"/>
                <a:gd name="T1" fmla="*/ 11 h 12"/>
                <a:gd name="T2" fmla="*/ 2 w 12"/>
                <a:gd name="T3" fmla="*/ 3 h 12"/>
                <a:gd name="T4" fmla="*/ 9 w 12"/>
                <a:gd name="T5" fmla="*/ 2 h 12"/>
                <a:gd name="T6" fmla="*/ 11 w 12"/>
                <a:gd name="T7" fmla="*/ 9 h 12"/>
                <a:gd name="T8" fmla="*/ 4 w 12"/>
                <a:gd name="T9" fmla="*/ 11 h 12"/>
              </a:gdLst>
              <a:ahLst/>
              <a:cxnLst>
                <a:cxn ang="0">
                  <a:pos x="T0" y="T1"/>
                </a:cxn>
                <a:cxn ang="0">
                  <a:pos x="T2" y="T3"/>
                </a:cxn>
                <a:cxn ang="0">
                  <a:pos x="T4" y="T5"/>
                </a:cxn>
                <a:cxn ang="0">
                  <a:pos x="T6" y="T7"/>
                </a:cxn>
                <a:cxn ang="0">
                  <a:pos x="T8" y="T9"/>
                </a:cxn>
              </a:cxnLst>
              <a:rect l="0" t="0" r="r" b="b"/>
              <a:pathLst>
                <a:path w="12" h="12">
                  <a:moveTo>
                    <a:pt x="4" y="11"/>
                  </a:moveTo>
                  <a:cubicBezTo>
                    <a:pt x="1" y="9"/>
                    <a:pt x="0" y="6"/>
                    <a:pt x="2" y="3"/>
                  </a:cubicBezTo>
                  <a:cubicBezTo>
                    <a:pt x="3" y="1"/>
                    <a:pt x="6" y="0"/>
                    <a:pt x="9" y="2"/>
                  </a:cubicBezTo>
                  <a:cubicBezTo>
                    <a:pt x="11" y="3"/>
                    <a:pt x="12" y="6"/>
                    <a:pt x="11" y="9"/>
                  </a:cubicBezTo>
                  <a:cubicBezTo>
                    <a:pt x="9" y="11"/>
                    <a:pt x="6" y="12"/>
                    <a:pt x="4" y="11"/>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6" name="Freeform 57"/>
            <p:cNvSpPr/>
            <p:nvPr/>
          </p:nvSpPr>
          <p:spPr bwMode="auto">
            <a:xfrm>
              <a:off x="4192588" y="1952626"/>
              <a:ext cx="19050" cy="20638"/>
            </a:xfrm>
            <a:custGeom>
              <a:avLst/>
              <a:gdLst>
                <a:gd name="T0" fmla="*/ 5 w 12"/>
                <a:gd name="T1" fmla="*/ 11 h 12"/>
                <a:gd name="T2" fmla="*/ 1 w 12"/>
                <a:gd name="T3" fmla="*/ 5 h 12"/>
                <a:gd name="T4" fmla="*/ 8 w 12"/>
                <a:gd name="T5" fmla="*/ 1 h 12"/>
                <a:gd name="T6" fmla="*/ 11 w 12"/>
                <a:gd name="T7" fmla="*/ 8 h 12"/>
                <a:gd name="T8" fmla="*/ 5 w 12"/>
                <a:gd name="T9" fmla="*/ 11 h 12"/>
              </a:gdLst>
              <a:ahLst/>
              <a:cxnLst>
                <a:cxn ang="0">
                  <a:pos x="T0" y="T1"/>
                </a:cxn>
                <a:cxn ang="0">
                  <a:pos x="T2" y="T3"/>
                </a:cxn>
                <a:cxn ang="0">
                  <a:pos x="T4" y="T5"/>
                </a:cxn>
                <a:cxn ang="0">
                  <a:pos x="T6" y="T7"/>
                </a:cxn>
                <a:cxn ang="0">
                  <a:pos x="T8" y="T9"/>
                </a:cxn>
              </a:cxnLst>
              <a:rect l="0" t="0" r="r" b="b"/>
              <a:pathLst>
                <a:path w="12" h="12">
                  <a:moveTo>
                    <a:pt x="5" y="11"/>
                  </a:moveTo>
                  <a:cubicBezTo>
                    <a:pt x="2" y="11"/>
                    <a:pt x="0" y="8"/>
                    <a:pt x="1" y="5"/>
                  </a:cubicBezTo>
                  <a:cubicBezTo>
                    <a:pt x="2" y="2"/>
                    <a:pt x="5" y="0"/>
                    <a:pt x="8" y="1"/>
                  </a:cubicBezTo>
                  <a:cubicBezTo>
                    <a:pt x="10" y="2"/>
                    <a:pt x="12" y="5"/>
                    <a:pt x="11" y="8"/>
                  </a:cubicBezTo>
                  <a:cubicBezTo>
                    <a:pt x="11" y="10"/>
                    <a:pt x="8" y="12"/>
                    <a:pt x="5" y="11"/>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7" name="Oval 58"/>
            <p:cNvSpPr>
              <a:spLocks noChangeArrowheads="1"/>
            </p:cNvSpPr>
            <p:nvPr/>
          </p:nvSpPr>
          <p:spPr bwMode="auto">
            <a:xfrm>
              <a:off x="4198938" y="1917701"/>
              <a:ext cx="17463" cy="15875"/>
            </a:xfrm>
            <a:prstGeom prst="ellipse">
              <a:avLst/>
            </a:prstGeom>
            <a:solidFill>
              <a:schemeClr val="accent4"/>
            </a:solidFill>
            <a:ln>
              <a:noFill/>
            </a:ln>
          </p:spPr>
          <p:txBody>
            <a:bodyPr vert="horz" wrap="square" lIns="121920" tIns="60960" rIns="121920" bIns="60960" numCol="1" anchor="t" anchorCtr="0" compatLnSpc="1"/>
            <a:lstStyle/>
            <a:p>
              <a:endParaRPr lang="en-US" sz="2400"/>
            </a:p>
          </p:txBody>
        </p:sp>
        <p:sp>
          <p:nvSpPr>
            <p:cNvPr id="58" name="Freeform 59"/>
            <p:cNvSpPr/>
            <p:nvPr/>
          </p:nvSpPr>
          <p:spPr bwMode="auto">
            <a:xfrm>
              <a:off x="4192588" y="1879601"/>
              <a:ext cx="19050" cy="17463"/>
            </a:xfrm>
            <a:custGeom>
              <a:avLst/>
              <a:gdLst>
                <a:gd name="T0" fmla="*/ 8 w 12"/>
                <a:gd name="T1" fmla="*/ 11 h 11"/>
                <a:gd name="T2" fmla="*/ 1 w 12"/>
                <a:gd name="T3" fmla="*/ 7 h 11"/>
                <a:gd name="T4" fmla="*/ 5 w 12"/>
                <a:gd name="T5" fmla="*/ 1 h 11"/>
                <a:gd name="T6" fmla="*/ 11 w 12"/>
                <a:gd name="T7" fmla="*/ 4 h 11"/>
                <a:gd name="T8" fmla="*/ 8 w 12"/>
                <a:gd name="T9" fmla="*/ 11 h 11"/>
              </a:gdLst>
              <a:ahLst/>
              <a:cxnLst>
                <a:cxn ang="0">
                  <a:pos x="T0" y="T1"/>
                </a:cxn>
                <a:cxn ang="0">
                  <a:pos x="T2" y="T3"/>
                </a:cxn>
                <a:cxn ang="0">
                  <a:pos x="T4" y="T5"/>
                </a:cxn>
                <a:cxn ang="0">
                  <a:pos x="T6" y="T7"/>
                </a:cxn>
                <a:cxn ang="0">
                  <a:pos x="T8" y="T9"/>
                </a:cxn>
              </a:cxnLst>
              <a:rect l="0" t="0" r="r" b="b"/>
              <a:pathLst>
                <a:path w="12" h="11">
                  <a:moveTo>
                    <a:pt x="8" y="11"/>
                  </a:moveTo>
                  <a:cubicBezTo>
                    <a:pt x="5" y="11"/>
                    <a:pt x="2" y="10"/>
                    <a:pt x="1" y="7"/>
                  </a:cubicBezTo>
                  <a:cubicBezTo>
                    <a:pt x="0" y="4"/>
                    <a:pt x="2" y="1"/>
                    <a:pt x="5" y="1"/>
                  </a:cubicBezTo>
                  <a:cubicBezTo>
                    <a:pt x="8" y="0"/>
                    <a:pt x="11" y="1"/>
                    <a:pt x="11" y="4"/>
                  </a:cubicBezTo>
                  <a:cubicBezTo>
                    <a:pt x="12" y="7"/>
                    <a:pt x="10" y="10"/>
                    <a:pt x="8" y="11"/>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9" name="Freeform 60"/>
            <p:cNvSpPr/>
            <p:nvPr/>
          </p:nvSpPr>
          <p:spPr bwMode="auto">
            <a:xfrm>
              <a:off x="4178300" y="1843088"/>
              <a:ext cx="19050" cy="19050"/>
            </a:xfrm>
            <a:custGeom>
              <a:avLst/>
              <a:gdLst>
                <a:gd name="T0" fmla="*/ 9 w 12"/>
                <a:gd name="T1" fmla="*/ 10 h 12"/>
                <a:gd name="T2" fmla="*/ 2 w 12"/>
                <a:gd name="T3" fmla="*/ 8 h 12"/>
                <a:gd name="T4" fmla="*/ 4 w 12"/>
                <a:gd name="T5" fmla="*/ 1 h 12"/>
                <a:gd name="T6" fmla="*/ 11 w 12"/>
                <a:gd name="T7" fmla="*/ 3 h 12"/>
                <a:gd name="T8" fmla="*/ 9 w 12"/>
                <a:gd name="T9" fmla="*/ 10 h 12"/>
              </a:gdLst>
              <a:ahLst/>
              <a:cxnLst>
                <a:cxn ang="0">
                  <a:pos x="T0" y="T1"/>
                </a:cxn>
                <a:cxn ang="0">
                  <a:pos x="T2" y="T3"/>
                </a:cxn>
                <a:cxn ang="0">
                  <a:pos x="T4" y="T5"/>
                </a:cxn>
                <a:cxn ang="0">
                  <a:pos x="T6" y="T7"/>
                </a:cxn>
                <a:cxn ang="0">
                  <a:pos x="T8" y="T9"/>
                </a:cxn>
              </a:cxnLst>
              <a:rect l="0" t="0" r="r" b="b"/>
              <a:pathLst>
                <a:path w="12" h="12">
                  <a:moveTo>
                    <a:pt x="9" y="10"/>
                  </a:moveTo>
                  <a:cubicBezTo>
                    <a:pt x="6" y="12"/>
                    <a:pt x="3" y="11"/>
                    <a:pt x="2" y="8"/>
                  </a:cubicBezTo>
                  <a:cubicBezTo>
                    <a:pt x="0" y="6"/>
                    <a:pt x="1" y="3"/>
                    <a:pt x="4" y="1"/>
                  </a:cubicBezTo>
                  <a:cubicBezTo>
                    <a:pt x="6" y="0"/>
                    <a:pt x="9" y="1"/>
                    <a:pt x="11" y="3"/>
                  </a:cubicBezTo>
                  <a:cubicBezTo>
                    <a:pt x="12" y="6"/>
                    <a:pt x="11" y="9"/>
                    <a:pt x="9" y="1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60" name="Freeform 61"/>
            <p:cNvSpPr>
              <a:spLocks noEditPoints="1"/>
            </p:cNvSpPr>
            <p:nvPr/>
          </p:nvSpPr>
          <p:spPr bwMode="auto">
            <a:xfrm>
              <a:off x="3487738" y="2447926"/>
              <a:ext cx="552450" cy="527050"/>
            </a:xfrm>
            <a:custGeom>
              <a:avLst/>
              <a:gdLst>
                <a:gd name="T0" fmla="*/ 47 w 343"/>
                <a:gd name="T1" fmla="*/ 326 h 326"/>
                <a:gd name="T2" fmla="*/ 47 w 343"/>
                <a:gd name="T3" fmla="*/ 326 h 326"/>
                <a:gd name="T4" fmla="*/ 47 w 343"/>
                <a:gd name="T5" fmla="*/ 326 h 326"/>
                <a:gd name="T6" fmla="*/ 47 w 343"/>
                <a:gd name="T7" fmla="*/ 326 h 326"/>
                <a:gd name="T8" fmla="*/ 0 w 343"/>
                <a:gd name="T9" fmla="*/ 320 h 326"/>
                <a:gd name="T10" fmla="*/ 0 w 343"/>
                <a:gd name="T11" fmla="*/ 320 h 326"/>
                <a:gd name="T12" fmla="*/ 0 w 343"/>
                <a:gd name="T13" fmla="*/ 320 h 326"/>
                <a:gd name="T14" fmla="*/ 0 w 343"/>
                <a:gd name="T15" fmla="*/ 320 h 326"/>
                <a:gd name="T16" fmla="*/ 0 w 343"/>
                <a:gd name="T17" fmla="*/ 320 h 326"/>
                <a:gd name="T18" fmla="*/ 0 w 343"/>
                <a:gd name="T19" fmla="*/ 320 h 326"/>
                <a:gd name="T20" fmla="*/ 41 w 343"/>
                <a:gd name="T21" fmla="*/ 201 h 326"/>
                <a:gd name="T22" fmla="*/ 41 w 343"/>
                <a:gd name="T23" fmla="*/ 201 h 326"/>
                <a:gd name="T24" fmla="*/ 0 w 343"/>
                <a:gd name="T25" fmla="*/ 320 h 326"/>
                <a:gd name="T26" fmla="*/ 41 w 343"/>
                <a:gd name="T27" fmla="*/ 201 h 326"/>
                <a:gd name="T28" fmla="*/ 319 w 343"/>
                <a:gd name="T29" fmla="*/ 120 h 326"/>
                <a:gd name="T30" fmla="*/ 47 w 343"/>
                <a:gd name="T31" fmla="*/ 326 h 326"/>
                <a:gd name="T32" fmla="*/ 319 w 343"/>
                <a:gd name="T33" fmla="*/ 120 h 326"/>
                <a:gd name="T34" fmla="*/ 319 w 343"/>
                <a:gd name="T35" fmla="*/ 119 h 326"/>
                <a:gd name="T36" fmla="*/ 319 w 343"/>
                <a:gd name="T37" fmla="*/ 120 h 326"/>
                <a:gd name="T38" fmla="*/ 319 w 343"/>
                <a:gd name="T39" fmla="*/ 119 h 326"/>
                <a:gd name="T40" fmla="*/ 318 w 343"/>
                <a:gd name="T41" fmla="*/ 119 h 326"/>
                <a:gd name="T42" fmla="*/ 318 w 343"/>
                <a:gd name="T43" fmla="*/ 119 h 326"/>
                <a:gd name="T44" fmla="*/ 318 w 343"/>
                <a:gd name="T45" fmla="*/ 119 h 326"/>
                <a:gd name="T46" fmla="*/ 318 w 343"/>
                <a:gd name="T47" fmla="*/ 119 h 326"/>
                <a:gd name="T48" fmla="*/ 318 w 343"/>
                <a:gd name="T49" fmla="*/ 119 h 326"/>
                <a:gd name="T50" fmla="*/ 318 w 343"/>
                <a:gd name="T51" fmla="*/ 119 h 326"/>
                <a:gd name="T52" fmla="*/ 318 w 343"/>
                <a:gd name="T53" fmla="*/ 119 h 326"/>
                <a:gd name="T54" fmla="*/ 318 w 343"/>
                <a:gd name="T55" fmla="*/ 119 h 326"/>
                <a:gd name="T56" fmla="*/ 318 w 343"/>
                <a:gd name="T57" fmla="*/ 119 h 326"/>
                <a:gd name="T58" fmla="*/ 318 w 343"/>
                <a:gd name="T59" fmla="*/ 119 h 326"/>
                <a:gd name="T60" fmla="*/ 318 w 343"/>
                <a:gd name="T61" fmla="*/ 119 h 326"/>
                <a:gd name="T62" fmla="*/ 318 w 343"/>
                <a:gd name="T63" fmla="*/ 119 h 326"/>
                <a:gd name="T64" fmla="*/ 318 w 343"/>
                <a:gd name="T65" fmla="*/ 119 h 326"/>
                <a:gd name="T66" fmla="*/ 318 w 343"/>
                <a:gd name="T67" fmla="*/ 119 h 326"/>
                <a:gd name="T68" fmla="*/ 318 w 343"/>
                <a:gd name="T69" fmla="*/ 119 h 326"/>
                <a:gd name="T70" fmla="*/ 295 w 343"/>
                <a:gd name="T71" fmla="*/ 0 h 326"/>
                <a:gd name="T72" fmla="*/ 295 w 343"/>
                <a:gd name="T73" fmla="*/ 0 h 326"/>
                <a:gd name="T74" fmla="*/ 295 w 343"/>
                <a:gd name="T75" fmla="*/ 0 h 326"/>
                <a:gd name="T76" fmla="*/ 295 w 343"/>
                <a:gd name="T7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3" h="326">
                  <a:moveTo>
                    <a:pt x="47" y="326"/>
                  </a:moveTo>
                  <a:cubicBezTo>
                    <a:pt x="47" y="326"/>
                    <a:pt x="47" y="326"/>
                    <a:pt x="47" y="326"/>
                  </a:cubicBezTo>
                  <a:cubicBezTo>
                    <a:pt x="47" y="326"/>
                    <a:pt x="47" y="326"/>
                    <a:pt x="47" y="326"/>
                  </a:cubicBezTo>
                  <a:cubicBezTo>
                    <a:pt x="47" y="326"/>
                    <a:pt x="47" y="326"/>
                    <a:pt x="47" y="326"/>
                  </a:cubicBezTo>
                  <a:moveTo>
                    <a:pt x="0" y="320"/>
                  </a:moveTo>
                  <a:cubicBezTo>
                    <a:pt x="0" y="320"/>
                    <a:pt x="0" y="320"/>
                    <a:pt x="0" y="320"/>
                  </a:cubicBezTo>
                  <a:cubicBezTo>
                    <a:pt x="0" y="320"/>
                    <a:pt x="0" y="320"/>
                    <a:pt x="0" y="320"/>
                  </a:cubicBezTo>
                  <a:moveTo>
                    <a:pt x="0" y="320"/>
                  </a:moveTo>
                  <a:cubicBezTo>
                    <a:pt x="0" y="320"/>
                    <a:pt x="0" y="320"/>
                    <a:pt x="0" y="320"/>
                  </a:cubicBezTo>
                  <a:cubicBezTo>
                    <a:pt x="0" y="320"/>
                    <a:pt x="0" y="320"/>
                    <a:pt x="0" y="320"/>
                  </a:cubicBezTo>
                  <a:moveTo>
                    <a:pt x="41" y="201"/>
                  </a:moveTo>
                  <a:cubicBezTo>
                    <a:pt x="41" y="201"/>
                    <a:pt x="41" y="201"/>
                    <a:pt x="41" y="201"/>
                  </a:cubicBezTo>
                  <a:cubicBezTo>
                    <a:pt x="81" y="260"/>
                    <a:pt x="1" y="320"/>
                    <a:pt x="0" y="320"/>
                  </a:cubicBezTo>
                  <a:cubicBezTo>
                    <a:pt x="1" y="320"/>
                    <a:pt x="81" y="260"/>
                    <a:pt x="41" y="201"/>
                  </a:cubicBezTo>
                  <a:moveTo>
                    <a:pt x="319" y="120"/>
                  </a:moveTo>
                  <a:cubicBezTo>
                    <a:pt x="343" y="147"/>
                    <a:pt x="199" y="326"/>
                    <a:pt x="47" y="326"/>
                  </a:cubicBezTo>
                  <a:cubicBezTo>
                    <a:pt x="199" y="326"/>
                    <a:pt x="343" y="147"/>
                    <a:pt x="319" y="120"/>
                  </a:cubicBezTo>
                  <a:moveTo>
                    <a:pt x="319" y="119"/>
                  </a:moveTo>
                  <a:cubicBezTo>
                    <a:pt x="319" y="119"/>
                    <a:pt x="319" y="119"/>
                    <a:pt x="319" y="120"/>
                  </a:cubicBezTo>
                  <a:cubicBezTo>
                    <a:pt x="319" y="119"/>
                    <a:pt x="319" y="119"/>
                    <a:pt x="319" y="119"/>
                  </a:cubicBezTo>
                  <a:moveTo>
                    <a:pt x="318" y="119"/>
                  </a:moveTo>
                  <a:cubicBezTo>
                    <a:pt x="318" y="119"/>
                    <a:pt x="318" y="119"/>
                    <a:pt x="318" y="119"/>
                  </a:cubicBezTo>
                  <a:cubicBezTo>
                    <a:pt x="318" y="119"/>
                    <a:pt x="318" y="119"/>
                    <a:pt x="318" y="119"/>
                  </a:cubicBezTo>
                  <a:moveTo>
                    <a:pt x="318" y="119"/>
                  </a:moveTo>
                  <a:cubicBezTo>
                    <a:pt x="318" y="119"/>
                    <a:pt x="318" y="119"/>
                    <a:pt x="318" y="119"/>
                  </a:cubicBezTo>
                  <a:cubicBezTo>
                    <a:pt x="318" y="119"/>
                    <a:pt x="318" y="119"/>
                    <a:pt x="318" y="119"/>
                  </a:cubicBezTo>
                  <a:moveTo>
                    <a:pt x="318" y="119"/>
                  </a:moveTo>
                  <a:cubicBezTo>
                    <a:pt x="318" y="119"/>
                    <a:pt x="318" y="119"/>
                    <a:pt x="318" y="119"/>
                  </a:cubicBezTo>
                  <a:cubicBezTo>
                    <a:pt x="318" y="119"/>
                    <a:pt x="318" y="119"/>
                    <a:pt x="318" y="119"/>
                  </a:cubicBezTo>
                  <a:moveTo>
                    <a:pt x="318" y="119"/>
                  </a:moveTo>
                  <a:cubicBezTo>
                    <a:pt x="318" y="119"/>
                    <a:pt x="318" y="119"/>
                    <a:pt x="318" y="119"/>
                  </a:cubicBezTo>
                  <a:cubicBezTo>
                    <a:pt x="318" y="119"/>
                    <a:pt x="318" y="119"/>
                    <a:pt x="318" y="119"/>
                  </a:cubicBezTo>
                  <a:moveTo>
                    <a:pt x="318" y="119"/>
                  </a:moveTo>
                  <a:cubicBezTo>
                    <a:pt x="318" y="119"/>
                    <a:pt x="318" y="119"/>
                    <a:pt x="318" y="119"/>
                  </a:cubicBezTo>
                  <a:cubicBezTo>
                    <a:pt x="318" y="119"/>
                    <a:pt x="318" y="119"/>
                    <a:pt x="318" y="119"/>
                  </a:cubicBezTo>
                  <a:moveTo>
                    <a:pt x="295" y="0"/>
                  </a:moveTo>
                  <a:cubicBezTo>
                    <a:pt x="295" y="0"/>
                    <a:pt x="295" y="0"/>
                    <a:pt x="295" y="0"/>
                  </a:cubicBezTo>
                  <a:cubicBezTo>
                    <a:pt x="295" y="0"/>
                    <a:pt x="295" y="0"/>
                    <a:pt x="295" y="0"/>
                  </a:cubicBezTo>
                  <a:cubicBezTo>
                    <a:pt x="295" y="0"/>
                    <a:pt x="295" y="0"/>
                    <a:pt x="295" y="0"/>
                  </a:cubicBezTo>
                </a:path>
              </a:pathLst>
            </a:custGeom>
            <a:solidFill>
              <a:srgbClr val="DF939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1" name="Freeform 63"/>
            <p:cNvSpPr/>
            <p:nvPr/>
          </p:nvSpPr>
          <p:spPr bwMode="auto">
            <a:xfrm>
              <a:off x="3552825" y="2447926"/>
              <a:ext cx="411163" cy="325438"/>
            </a:xfrm>
            <a:custGeom>
              <a:avLst/>
              <a:gdLst>
                <a:gd name="T0" fmla="*/ 254 w 254"/>
                <a:gd name="T1" fmla="*/ 0 h 201"/>
                <a:gd name="T2" fmla="*/ 0 w 254"/>
                <a:gd name="T3" fmla="*/ 201 h 201"/>
                <a:gd name="T4" fmla="*/ 0 w 254"/>
                <a:gd name="T5" fmla="*/ 201 h 201"/>
                <a:gd name="T6" fmla="*/ 0 w 254"/>
                <a:gd name="T7" fmla="*/ 201 h 201"/>
                <a:gd name="T8" fmla="*/ 254 w 254"/>
                <a:gd name="T9" fmla="*/ 0 h 201"/>
                <a:gd name="T10" fmla="*/ 254 w 254"/>
                <a:gd name="T11" fmla="*/ 0 h 201"/>
                <a:gd name="T12" fmla="*/ 254 w 254"/>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54" h="201">
                  <a:moveTo>
                    <a:pt x="254" y="0"/>
                  </a:moveTo>
                  <a:cubicBezTo>
                    <a:pt x="168" y="84"/>
                    <a:pt x="79" y="153"/>
                    <a:pt x="0" y="201"/>
                  </a:cubicBezTo>
                  <a:cubicBezTo>
                    <a:pt x="0" y="201"/>
                    <a:pt x="0" y="201"/>
                    <a:pt x="0" y="201"/>
                  </a:cubicBezTo>
                  <a:cubicBezTo>
                    <a:pt x="0" y="201"/>
                    <a:pt x="0" y="201"/>
                    <a:pt x="0" y="201"/>
                  </a:cubicBezTo>
                  <a:cubicBezTo>
                    <a:pt x="79" y="153"/>
                    <a:pt x="168" y="84"/>
                    <a:pt x="254" y="0"/>
                  </a:cubicBezTo>
                  <a:cubicBezTo>
                    <a:pt x="254" y="0"/>
                    <a:pt x="254" y="0"/>
                    <a:pt x="254" y="0"/>
                  </a:cubicBezTo>
                  <a:cubicBezTo>
                    <a:pt x="254" y="0"/>
                    <a:pt x="254" y="0"/>
                    <a:pt x="254" y="0"/>
                  </a:cubicBezTo>
                </a:path>
              </a:pathLst>
            </a:custGeom>
            <a:solidFill>
              <a:srgbClr val="D38B8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2" name="Freeform 64"/>
            <p:cNvSpPr/>
            <p:nvPr/>
          </p:nvSpPr>
          <p:spPr bwMode="auto">
            <a:xfrm>
              <a:off x="4457700" y="1727201"/>
              <a:ext cx="3175" cy="9525"/>
            </a:xfrm>
            <a:custGeom>
              <a:avLst/>
              <a:gdLst>
                <a:gd name="T0" fmla="*/ 2 w 2"/>
                <a:gd name="T1" fmla="*/ 0 h 6"/>
                <a:gd name="T2" fmla="*/ 0 w 2"/>
                <a:gd name="T3" fmla="*/ 6 h 6"/>
                <a:gd name="T4" fmla="*/ 2 w 2"/>
                <a:gd name="T5" fmla="*/ 0 h 6"/>
              </a:gdLst>
              <a:ahLst/>
              <a:cxnLst>
                <a:cxn ang="0">
                  <a:pos x="T0" y="T1"/>
                </a:cxn>
                <a:cxn ang="0">
                  <a:pos x="T2" y="T3"/>
                </a:cxn>
                <a:cxn ang="0">
                  <a:pos x="T4" y="T5"/>
                </a:cxn>
              </a:cxnLst>
              <a:rect l="0" t="0" r="r" b="b"/>
              <a:pathLst>
                <a:path w="2" h="6">
                  <a:moveTo>
                    <a:pt x="2" y="0"/>
                  </a:moveTo>
                  <a:cubicBezTo>
                    <a:pt x="1" y="2"/>
                    <a:pt x="1" y="4"/>
                    <a:pt x="0" y="6"/>
                  </a:cubicBezTo>
                  <a:cubicBezTo>
                    <a:pt x="1" y="4"/>
                    <a:pt x="1" y="2"/>
                    <a:pt x="2"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3" name="Freeform 65"/>
            <p:cNvSpPr/>
            <p:nvPr/>
          </p:nvSpPr>
          <p:spPr bwMode="auto">
            <a:xfrm>
              <a:off x="4462463" y="1704976"/>
              <a:ext cx="3175" cy="9525"/>
            </a:xfrm>
            <a:custGeom>
              <a:avLst/>
              <a:gdLst>
                <a:gd name="T0" fmla="*/ 2 w 2"/>
                <a:gd name="T1" fmla="*/ 0 h 6"/>
                <a:gd name="T2" fmla="*/ 0 w 2"/>
                <a:gd name="T3" fmla="*/ 6 h 6"/>
                <a:gd name="T4" fmla="*/ 2 w 2"/>
                <a:gd name="T5" fmla="*/ 0 h 6"/>
              </a:gdLst>
              <a:ahLst/>
              <a:cxnLst>
                <a:cxn ang="0">
                  <a:pos x="T0" y="T1"/>
                </a:cxn>
                <a:cxn ang="0">
                  <a:pos x="T2" y="T3"/>
                </a:cxn>
                <a:cxn ang="0">
                  <a:pos x="T4" y="T5"/>
                </a:cxn>
              </a:cxnLst>
              <a:rect l="0" t="0" r="r" b="b"/>
              <a:pathLst>
                <a:path w="2" h="6">
                  <a:moveTo>
                    <a:pt x="2" y="0"/>
                  </a:moveTo>
                  <a:cubicBezTo>
                    <a:pt x="1" y="2"/>
                    <a:pt x="1" y="4"/>
                    <a:pt x="0" y="6"/>
                  </a:cubicBezTo>
                  <a:cubicBezTo>
                    <a:pt x="1" y="4"/>
                    <a:pt x="1" y="2"/>
                    <a:pt x="2"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4" name="Freeform 66"/>
            <p:cNvSpPr>
              <a:spLocks noEditPoints="1"/>
            </p:cNvSpPr>
            <p:nvPr/>
          </p:nvSpPr>
          <p:spPr bwMode="auto">
            <a:xfrm>
              <a:off x="3500438" y="2379663"/>
              <a:ext cx="531813" cy="409575"/>
            </a:xfrm>
            <a:custGeom>
              <a:avLst/>
              <a:gdLst>
                <a:gd name="T0" fmla="*/ 30 w 330"/>
                <a:gd name="T1" fmla="*/ 246 h 254"/>
                <a:gd name="T2" fmla="*/ 17 w 330"/>
                <a:gd name="T3" fmla="*/ 254 h 254"/>
                <a:gd name="T4" fmla="*/ 30 w 330"/>
                <a:gd name="T5" fmla="*/ 246 h 254"/>
                <a:gd name="T6" fmla="*/ 0 w 330"/>
                <a:gd name="T7" fmla="*/ 238 h 254"/>
                <a:gd name="T8" fmla="*/ 0 w 330"/>
                <a:gd name="T9" fmla="*/ 238 h 254"/>
                <a:gd name="T10" fmla="*/ 17 w 330"/>
                <a:gd name="T11" fmla="*/ 254 h 254"/>
                <a:gd name="T12" fmla="*/ 0 w 330"/>
                <a:gd name="T13" fmla="*/ 238 h 254"/>
                <a:gd name="T14" fmla="*/ 305 w 330"/>
                <a:gd name="T15" fmla="*/ 25 h 254"/>
                <a:gd name="T16" fmla="*/ 305 w 330"/>
                <a:gd name="T17" fmla="*/ 26 h 254"/>
                <a:gd name="T18" fmla="*/ 305 w 330"/>
                <a:gd name="T19" fmla="*/ 25 h 254"/>
                <a:gd name="T20" fmla="*/ 306 w 330"/>
                <a:gd name="T21" fmla="*/ 24 h 254"/>
                <a:gd name="T22" fmla="*/ 305 w 330"/>
                <a:gd name="T23" fmla="*/ 25 h 254"/>
                <a:gd name="T24" fmla="*/ 306 w 330"/>
                <a:gd name="T25" fmla="*/ 24 h 254"/>
                <a:gd name="T26" fmla="*/ 329 w 330"/>
                <a:gd name="T27" fmla="*/ 1 h 254"/>
                <a:gd name="T28" fmla="*/ 306 w 330"/>
                <a:gd name="T29" fmla="*/ 24 h 254"/>
                <a:gd name="T30" fmla="*/ 329 w 330"/>
                <a:gd name="T31" fmla="*/ 1 h 254"/>
                <a:gd name="T32" fmla="*/ 329 w 330"/>
                <a:gd name="T33" fmla="*/ 1 h 254"/>
                <a:gd name="T34" fmla="*/ 329 w 330"/>
                <a:gd name="T35" fmla="*/ 1 h 254"/>
                <a:gd name="T36" fmla="*/ 329 w 330"/>
                <a:gd name="T37" fmla="*/ 1 h 254"/>
                <a:gd name="T38" fmla="*/ 329 w 330"/>
                <a:gd name="T39" fmla="*/ 1 h 254"/>
                <a:gd name="T40" fmla="*/ 329 w 330"/>
                <a:gd name="T41" fmla="*/ 1 h 254"/>
                <a:gd name="T42" fmla="*/ 329 w 330"/>
                <a:gd name="T43" fmla="*/ 1 h 254"/>
                <a:gd name="T44" fmla="*/ 330 w 330"/>
                <a:gd name="T45" fmla="*/ 0 h 254"/>
                <a:gd name="T46" fmla="*/ 330 w 330"/>
                <a:gd name="T47" fmla="*/ 0 h 254"/>
                <a:gd name="T48" fmla="*/ 330 w 330"/>
                <a:gd name="T4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0" h="254">
                  <a:moveTo>
                    <a:pt x="30" y="246"/>
                  </a:moveTo>
                  <a:cubicBezTo>
                    <a:pt x="25" y="249"/>
                    <a:pt x="21" y="252"/>
                    <a:pt x="17" y="254"/>
                  </a:cubicBezTo>
                  <a:cubicBezTo>
                    <a:pt x="21" y="252"/>
                    <a:pt x="25" y="249"/>
                    <a:pt x="30" y="246"/>
                  </a:cubicBezTo>
                  <a:moveTo>
                    <a:pt x="0" y="238"/>
                  </a:moveTo>
                  <a:cubicBezTo>
                    <a:pt x="0" y="238"/>
                    <a:pt x="0" y="238"/>
                    <a:pt x="0" y="238"/>
                  </a:cubicBezTo>
                  <a:cubicBezTo>
                    <a:pt x="17" y="254"/>
                    <a:pt x="17" y="254"/>
                    <a:pt x="17" y="254"/>
                  </a:cubicBezTo>
                  <a:cubicBezTo>
                    <a:pt x="0" y="238"/>
                    <a:pt x="0" y="238"/>
                    <a:pt x="0" y="238"/>
                  </a:cubicBezTo>
                  <a:moveTo>
                    <a:pt x="305" y="25"/>
                  </a:moveTo>
                  <a:cubicBezTo>
                    <a:pt x="305" y="25"/>
                    <a:pt x="305" y="26"/>
                    <a:pt x="305" y="26"/>
                  </a:cubicBezTo>
                  <a:cubicBezTo>
                    <a:pt x="305" y="26"/>
                    <a:pt x="305" y="25"/>
                    <a:pt x="305" y="25"/>
                  </a:cubicBezTo>
                  <a:moveTo>
                    <a:pt x="306" y="24"/>
                  </a:moveTo>
                  <a:cubicBezTo>
                    <a:pt x="306" y="25"/>
                    <a:pt x="306" y="25"/>
                    <a:pt x="305" y="25"/>
                  </a:cubicBezTo>
                  <a:cubicBezTo>
                    <a:pt x="306" y="25"/>
                    <a:pt x="306" y="25"/>
                    <a:pt x="306" y="24"/>
                  </a:cubicBezTo>
                  <a:moveTo>
                    <a:pt x="329" y="1"/>
                  </a:moveTo>
                  <a:cubicBezTo>
                    <a:pt x="321" y="9"/>
                    <a:pt x="314" y="17"/>
                    <a:pt x="306" y="24"/>
                  </a:cubicBezTo>
                  <a:cubicBezTo>
                    <a:pt x="314" y="17"/>
                    <a:pt x="321" y="9"/>
                    <a:pt x="329" y="1"/>
                  </a:cubicBezTo>
                  <a:moveTo>
                    <a:pt x="329" y="1"/>
                  </a:moveTo>
                  <a:cubicBezTo>
                    <a:pt x="329" y="1"/>
                    <a:pt x="329" y="1"/>
                    <a:pt x="329" y="1"/>
                  </a:cubicBezTo>
                  <a:cubicBezTo>
                    <a:pt x="329" y="1"/>
                    <a:pt x="329" y="1"/>
                    <a:pt x="329" y="1"/>
                  </a:cubicBezTo>
                  <a:moveTo>
                    <a:pt x="329" y="1"/>
                  </a:moveTo>
                  <a:cubicBezTo>
                    <a:pt x="329" y="1"/>
                    <a:pt x="329" y="1"/>
                    <a:pt x="329" y="1"/>
                  </a:cubicBezTo>
                  <a:cubicBezTo>
                    <a:pt x="329" y="1"/>
                    <a:pt x="329" y="1"/>
                    <a:pt x="329" y="1"/>
                  </a:cubicBezTo>
                  <a:moveTo>
                    <a:pt x="330" y="0"/>
                  </a:moveTo>
                  <a:cubicBezTo>
                    <a:pt x="330" y="0"/>
                    <a:pt x="330" y="0"/>
                    <a:pt x="330" y="0"/>
                  </a:cubicBezTo>
                  <a:cubicBezTo>
                    <a:pt x="330" y="0"/>
                    <a:pt x="330" y="0"/>
                    <a:pt x="330" y="0"/>
                  </a:cubicBezTo>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5" name="Freeform 67"/>
            <p:cNvSpPr/>
            <p:nvPr/>
          </p:nvSpPr>
          <p:spPr bwMode="auto">
            <a:xfrm>
              <a:off x="3459163" y="2722563"/>
              <a:ext cx="41275" cy="39688"/>
            </a:xfrm>
            <a:custGeom>
              <a:avLst/>
              <a:gdLst>
                <a:gd name="T0" fmla="*/ 0 w 26"/>
                <a:gd name="T1" fmla="*/ 0 h 25"/>
                <a:gd name="T2" fmla="*/ 26 w 26"/>
                <a:gd name="T3" fmla="*/ 25 h 25"/>
                <a:gd name="T4" fmla="*/ 26 w 26"/>
                <a:gd name="T5" fmla="*/ 25 h 25"/>
                <a:gd name="T6" fmla="*/ 0 w 26"/>
                <a:gd name="T7" fmla="*/ 0 h 25"/>
              </a:gdLst>
              <a:ahLst/>
              <a:cxnLst>
                <a:cxn ang="0">
                  <a:pos x="T0" y="T1"/>
                </a:cxn>
                <a:cxn ang="0">
                  <a:pos x="T2" y="T3"/>
                </a:cxn>
                <a:cxn ang="0">
                  <a:pos x="T4" y="T5"/>
                </a:cxn>
                <a:cxn ang="0">
                  <a:pos x="T6" y="T7"/>
                </a:cxn>
              </a:cxnLst>
              <a:rect l="0" t="0" r="r" b="b"/>
              <a:pathLst>
                <a:path w="26" h="25">
                  <a:moveTo>
                    <a:pt x="0" y="0"/>
                  </a:moveTo>
                  <a:lnTo>
                    <a:pt x="26" y="25"/>
                  </a:lnTo>
                  <a:lnTo>
                    <a:pt x="26" y="25"/>
                  </a:lnTo>
                  <a:lnTo>
                    <a:pt x="0" y="0"/>
                  </a:lnTo>
                  <a:close/>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6" name="Freeform 68"/>
            <p:cNvSpPr/>
            <p:nvPr/>
          </p:nvSpPr>
          <p:spPr bwMode="auto">
            <a:xfrm>
              <a:off x="3459163" y="2722563"/>
              <a:ext cx="41275" cy="39688"/>
            </a:xfrm>
            <a:custGeom>
              <a:avLst/>
              <a:gdLst>
                <a:gd name="T0" fmla="*/ 0 w 26"/>
                <a:gd name="T1" fmla="*/ 0 h 25"/>
                <a:gd name="T2" fmla="*/ 26 w 26"/>
                <a:gd name="T3" fmla="*/ 25 h 25"/>
                <a:gd name="T4" fmla="*/ 26 w 26"/>
                <a:gd name="T5" fmla="*/ 25 h 25"/>
                <a:gd name="T6" fmla="*/ 0 w 26"/>
                <a:gd name="T7" fmla="*/ 0 h 25"/>
              </a:gdLst>
              <a:ahLst/>
              <a:cxnLst>
                <a:cxn ang="0">
                  <a:pos x="T0" y="T1"/>
                </a:cxn>
                <a:cxn ang="0">
                  <a:pos x="T2" y="T3"/>
                </a:cxn>
                <a:cxn ang="0">
                  <a:pos x="T4" y="T5"/>
                </a:cxn>
                <a:cxn ang="0">
                  <a:pos x="T6" y="T7"/>
                </a:cxn>
              </a:cxnLst>
              <a:rect l="0" t="0" r="r" b="b"/>
              <a:pathLst>
                <a:path w="26" h="25">
                  <a:moveTo>
                    <a:pt x="0" y="0"/>
                  </a:moveTo>
                  <a:lnTo>
                    <a:pt x="26" y="25"/>
                  </a:lnTo>
                  <a:lnTo>
                    <a:pt x="26" y="2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7" name="Freeform 69"/>
            <p:cNvSpPr/>
            <p:nvPr/>
          </p:nvSpPr>
          <p:spPr bwMode="auto">
            <a:xfrm>
              <a:off x="3390900" y="1712913"/>
              <a:ext cx="1031875" cy="1076325"/>
            </a:xfrm>
            <a:custGeom>
              <a:avLst/>
              <a:gdLst>
                <a:gd name="T0" fmla="*/ 489 w 640"/>
                <a:gd name="T1" fmla="*/ 60 h 667"/>
                <a:gd name="T2" fmla="*/ 486 w 640"/>
                <a:gd name="T3" fmla="*/ 207 h 667"/>
                <a:gd name="T4" fmla="*/ 411 w 640"/>
                <a:gd name="T5" fmla="*/ 239 h 667"/>
                <a:gd name="T6" fmla="*/ 235 w 640"/>
                <a:gd name="T7" fmla="*/ 314 h 667"/>
                <a:gd name="T8" fmla="*/ 117 w 640"/>
                <a:gd name="T9" fmla="*/ 470 h 667"/>
                <a:gd name="T10" fmla="*/ 117 w 640"/>
                <a:gd name="T11" fmla="*/ 470 h 667"/>
                <a:gd name="T12" fmla="*/ 117 w 640"/>
                <a:gd name="T13" fmla="*/ 471 h 667"/>
                <a:gd name="T14" fmla="*/ 116 w 640"/>
                <a:gd name="T15" fmla="*/ 471 h 667"/>
                <a:gd name="T16" fmla="*/ 116 w 640"/>
                <a:gd name="T17" fmla="*/ 471 h 667"/>
                <a:gd name="T18" fmla="*/ 90 w 640"/>
                <a:gd name="T19" fmla="*/ 498 h 667"/>
                <a:gd name="T20" fmla="*/ 90 w 640"/>
                <a:gd name="T21" fmla="*/ 498 h 667"/>
                <a:gd name="T22" fmla="*/ 89 w 640"/>
                <a:gd name="T23" fmla="*/ 499 h 667"/>
                <a:gd name="T24" fmla="*/ 89 w 640"/>
                <a:gd name="T25" fmla="*/ 499 h 667"/>
                <a:gd name="T26" fmla="*/ 88 w 640"/>
                <a:gd name="T27" fmla="*/ 500 h 667"/>
                <a:gd name="T28" fmla="*/ 88 w 640"/>
                <a:gd name="T29" fmla="*/ 500 h 667"/>
                <a:gd name="T30" fmla="*/ 87 w 640"/>
                <a:gd name="T31" fmla="*/ 501 h 667"/>
                <a:gd name="T32" fmla="*/ 87 w 640"/>
                <a:gd name="T33" fmla="*/ 501 h 667"/>
                <a:gd name="T34" fmla="*/ 87 w 640"/>
                <a:gd name="T35" fmla="*/ 501 h 667"/>
                <a:gd name="T36" fmla="*/ 0 w 640"/>
                <a:gd name="T37" fmla="*/ 582 h 667"/>
                <a:gd name="T38" fmla="*/ 68 w 640"/>
                <a:gd name="T39" fmla="*/ 651 h 667"/>
                <a:gd name="T40" fmla="*/ 85 w 640"/>
                <a:gd name="T41" fmla="*/ 667 h 667"/>
                <a:gd name="T42" fmla="*/ 101 w 640"/>
                <a:gd name="T43" fmla="*/ 657 h 667"/>
                <a:gd name="T44" fmla="*/ 373 w 640"/>
                <a:gd name="T45" fmla="*/ 439 h 667"/>
                <a:gd name="T46" fmla="*/ 373 w 640"/>
                <a:gd name="T47" fmla="*/ 438 h 667"/>
                <a:gd name="T48" fmla="*/ 374 w 640"/>
                <a:gd name="T49" fmla="*/ 437 h 667"/>
                <a:gd name="T50" fmla="*/ 397 w 640"/>
                <a:gd name="T51" fmla="*/ 414 h 667"/>
                <a:gd name="T52" fmla="*/ 397 w 640"/>
                <a:gd name="T53" fmla="*/ 414 h 667"/>
                <a:gd name="T54" fmla="*/ 397 w 640"/>
                <a:gd name="T55" fmla="*/ 414 h 667"/>
                <a:gd name="T56" fmla="*/ 398 w 640"/>
                <a:gd name="T57" fmla="*/ 413 h 667"/>
                <a:gd name="T58" fmla="*/ 639 w 640"/>
                <a:gd name="T59" fmla="*/ 74 h 667"/>
                <a:gd name="T60" fmla="*/ 605 w 640"/>
                <a:gd name="T61" fmla="*/ 52 h 667"/>
                <a:gd name="T62" fmla="*/ 549 w 640"/>
                <a:gd name="T63" fmla="*/ 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0" h="667">
                  <a:moveTo>
                    <a:pt x="549" y="0"/>
                  </a:moveTo>
                  <a:cubicBezTo>
                    <a:pt x="489" y="60"/>
                    <a:pt x="489" y="60"/>
                    <a:pt x="489" y="60"/>
                  </a:cubicBezTo>
                  <a:cubicBezTo>
                    <a:pt x="528" y="100"/>
                    <a:pt x="528" y="165"/>
                    <a:pt x="488" y="204"/>
                  </a:cubicBezTo>
                  <a:cubicBezTo>
                    <a:pt x="488" y="205"/>
                    <a:pt x="487" y="206"/>
                    <a:pt x="486" y="207"/>
                  </a:cubicBezTo>
                  <a:cubicBezTo>
                    <a:pt x="485" y="208"/>
                    <a:pt x="484" y="209"/>
                    <a:pt x="483" y="209"/>
                  </a:cubicBezTo>
                  <a:cubicBezTo>
                    <a:pt x="463" y="229"/>
                    <a:pt x="437" y="239"/>
                    <a:pt x="411" y="239"/>
                  </a:cubicBezTo>
                  <a:cubicBezTo>
                    <a:pt x="385" y="239"/>
                    <a:pt x="359" y="230"/>
                    <a:pt x="339" y="210"/>
                  </a:cubicBezTo>
                  <a:cubicBezTo>
                    <a:pt x="235" y="314"/>
                    <a:pt x="235" y="314"/>
                    <a:pt x="235" y="314"/>
                  </a:cubicBezTo>
                  <a:cubicBezTo>
                    <a:pt x="242" y="326"/>
                    <a:pt x="192" y="392"/>
                    <a:pt x="117" y="470"/>
                  </a:cubicBezTo>
                  <a:cubicBezTo>
                    <a:pt x="117" y="470"/>
                    <a:pt x="117" y="470"/>
                    <a:pt x="117" y="470"/>
                  </a:cubicBezTo>
                  <a:cubicBezTo>
                    <a:pt x="117" y="470"/>
                    <a:pt x="117" y="470"/>
                    <a:pt x="117" y="470"/>
                  </a:cubicBezTo>
                  <a:cubicBezTo>
                    <a:pt x="117" y="470"/>
                    <a:pt x="117" y="470"/>
                    <a:pt x="117" y="470"/>
                  </a:cubicBezTo>
                  <a:cubicBezTo>
                    <a:pt x="117" y="470"/>
                    <a:pt x="117" y="471"/>
                    <a:pt x="117" y="471"/>
                  </a:cubicBezTo>
                  <a:cubicBezTo>
                    <a:pt x="117" y="471"/>
                    <a:pt x="117" y="471"/>
                    <a:pt x="117" y="471"/>
                  </a:cubicBezTo>
                  <a:cubicBezTo>
                    <a:pt x="117" y="471"/>
                    <a:pt x="117" y="471"/>
                    <a:pt x="116" y="471"/>
                  </a:cubicBezTo>
                  <a:cubicBezTo>
                    <a:pt x="116" y="471"/>
                    <a:pt x="116" y="471"/>
                    <a:pt x="116" y="471"/>
                  </a:cubicBezTo>
                  <a:cubicBezTo>
                    <a:pt x="116" y="471"/>
                    <a:pt x="116" y="471"/>
                    <a:pt x="116" y="471"/>
                  </a:cubicBezTo>
                  <a:cubicBezTo>
                    <a:pt x="116" y="471"/>
                    <a:pt x="116" y="471"/>
                    <a:pt x="116" y="471"/>
                  </a:cubicBezTo>
                  <a:cubicBezTo>
                    <a:pt x="116" y="471"/>
                    <a:pt x="116" y="471"/>
                    <a:pt x="116" y="471"/>
                  </a:cubicBezTo>
                  <a:cubicBezTo>
                    <a:pt x="108" y="480"/>
                    <a:pt x="99" y="489"/>
                    <a:pt x="90" y="498"/>
                  </a:cubicBezTo>
                  <a:cubicBezTo>
                    <a:pt x="90" y="498"/>
                    <a:pt x="90" y="498"/>
                    <a:pt x="90" y="498"/>
                  </a:cubicBezTo>
                  <a:cubicBezTo>
                    <a:pt x="90" y="498"/>
                    <a:pt x="90" y="498"/>
                    <a:pt x="90" y="498"/>
                  </a:cubicBezTo>
                  <a:cubicBezTo>
                    <a:pt x="89" y="498"/>
                    <a:pt x="89" y="498"/>
                    <a:pt x="89" y="499"/>
                  </a:cubicBezTo>
                  <a:cubicBezTo>
                    <a:pt x="89" y="499"/>
                    <a:pt x="89" y="499"/>
                    <a:pt x="89" y="499"/>
                  </a:cubicBezTo>
                  <a:cubicBezTo>
                    <a:pt x="89" y="499"/>
                    <a:pt x="89" y="499"/>
                    <a:pt x="89" y="499"/>
                  </a:cubicBezTo>
                  <a:cubicBezTo>
                    <a:pt x="89" y="499"/>
                    <a:pt x="89" y="499"/>
                    <a:pt x="89" y="499"/>
                  </a:cubicBezTo>
                  <a:cubicBezTo>
                    <a:pt x="89" y="499"/>
                    <a:pt x="88" y="500"/>
                    <a:pt x="88" y="500"/>
                  </a:cubicBezTo>
                  <a:cubicBezTo>
                    <a:pt x="88" y="500"/>
                    <a:pt x="88" y="500"/>
                    <a:pt x="88" y="500"/>
                  </a:cubicBezTo>
                  <a:cubicBezTo>
                    <a:pt x="88" y="500"/>
                    <a:pt x="88" y="500"/>
                    <a:pt x="88" y="500"/>
                  </a:cubicBezTo>
                  <a:cubicBezTo>
                    <a:pt x="88" y="500"/>
                    <a:pt x="88" y="500"/>
                    <a:pt x="88" y="500"/>
                  </a:cubicBezTo>
                  <a:cubicBezTo>
                    <a:pt x="88" y="500"/>
                    <a:pt x="88" y="500"/>
                    <a:pt x="87" y="500"/>
                  </a:cubicBezTo>
                  <a:cubicBezTo>
                    <a:pt x="87" y="501"/>
                    <a:pt x="87" y="501"/>
                    <a:pt x="87" y="501"/>
                  </a:cubicBezTo>
                  <a:cubicBezTo>
                    <a:pt x="87" y="501"/>
                    <a:pt x="87" y="501"/>
                    <a:pt x="87" y="501"/>
                  </a:cubicBezTo>
                  <a:cubicBezTo>
                    <a:pt x="87" y="501"/>
                    <a:pt x="87" y="501"/>
                    <a:pt x="87" y="501"/>
                  </a:cubicBezTo>
                  <a:cubicBezTo>
                    <a:pt x="87" y="501"/>
                    <a:pt x="87" y="501"/>
                    <a:pt x="87" y="501"/>
                  </a:cubicBezTo>
                  <a:cubicBezTo>
                    <a:pt x="87" y="501"/>
                    <a:pt x="87" y="501"/>
                    <a:pt x="87" y="501"/>
                  </a:cubicBezTo>
                  <a:cubicBezTo>
                    <a:pt x="86" y="501"/>
                    <a:pt x="86" y="501"/>
                    <a:pt x="86" y="501"/>
                  </a:cubicBezTo>
                  <a:cubicBezTo>
                    <a:pt x="56" y="532"/>
                    <a:pt x="26" y="560"/>
                    <a:pt x="0" y="582"/>
                  </a:cubicBezTo>
                  <a:cubicBezTo>
                    <a:pt x="43" y="626"/>
                    <a:pt x="43" y="626"/>
                    <a:pt x="43" y="626"/>
                  </a:cubicBezTo>
                  <a:cubicBezTo>
                    <a:pt x="68" y="651"/>
                    <a:pt x="68" y="651"/>
                    <a:pt x="68" y="651"/>
                  </a:cubicBezTo>
                  <a:cubicBezTo>
                    <a:pt x="85" y="667"/>
                    <a:pt x="85" y="667"/>
                    <a:pt x="85" y="667"/>
                  </a:cubicBezTo>
                  <a:cubicBezTo>
                    <a:pt x="85" y="667"/>
                    <a:pt x="85" y="667"/>
                    <a:pt x="85" y="667"/>
                  </a:cubicBezTo>
                  <a:cubicBezTo>
                    <a:pt x="89" y="665"/>
                    <a:pt x="93" y="662"/>
                    <a:pt x="98" y="659"/>
                  </a:cubicBezTo>
                  <a:cubicBezTo>
                    <a:pt x="99" y="659"/>
                    <a:pt x="100" y="658"/>
                    <a:pt x="101" y="657"/>
                  </a:cubicBezTo>
                  <a:cubicBezTo>
                    <a:pt x="180" y="609"/>
                    <a:pt x="269" y="540"/>
                    <a:pt x="355" y="456"/>
                  </a:cubicBezTo>
                  <a:cubicBezTo>
                    <a:pt x="361" y="450"/>
                    <a:pt x="367" y="445"/>
                    <a:pt x="373" y="439"/>
                  </a:cubicBezTo>
                  <a:cubicBezTo>
                    <a:pt x="373" y="439"/>
                    <a:pt x="373" y="439"/>
                    <a:pt x="373" y="439"/>
                  </a:cubicBezTo>
                  <a:cubicBezTo>
                    <a:pt x="373" y="439"/>
                    <a:pt x="373" y="438"/>
                    <a:pt x="373" y="438"/>
                  </a:cubicBezTo>
                  <a:cubicBezTo>
                    <a:pt x="373" y="438"/>
                    <a:pt x="373" y="438"/>
                    <a:pt x="373" y="438"/>
                  </a:cubicBezTo>
                  <a:cubicBezTo>
                    <a:pt x="374" y="438"/>
                    <a:pt x="374" y="438"/>
                    <a:pt x="374" y="437"/>
                  </a:cubicBezTo>
                  <a:cubicBezTo>
                    <a:pt x="374" y="437"/>
                    <a:pt x="374" y="437"/>
                    <a:pt x="374" y="437"/>
                  </a:cubicBezTo>
                  <a:cubicBezTo>
                    <a:pt x="382" y="430"/>
                    <a:pt x="389" y="422"/>
                    <a:pt x="397" y="414"/>
                  </a:cubicBezTo>
                  <a:cubicBezTo>
                    <a:pt x="397" y="414"/>
                    <a:pt x="397" y="414"/>
                    <a:pt x="397" y="414"/>
                  </a:cubicBezTo>
                  <a:cubicBezTo>
                    <a:pt x="397" y="414"/>
                    <a:pt x="397" y="414"/>
                    <a:pt x="397" y="414"/>
                  </a:cubicBezTo>
                  <a:cubicBezTo>
                    <a:pt x="397" y="414"/>
                    <a:pt x="397" y="414"/>
                    <a:pt x="397" y="414"/>
                  </a:cubicBezTo>
                  <a:cubicBezTo>
                    <a:pt x="397" y="414"/>
                    <a:pt x="397" y="414"/>
                    <a:pt x="397" y="414"/>
                  </a:cubicBezTo>
                  <a:cubicBezTo>
                    <a:pt x="397" y="414"/>
                    <a:pt x="397" y="413"/>
                    <a:pt x="398" y="413"/>
                  </a:cubicBezTo>
                  <a:cubicBezTo>
                    <a:pt x="398" y="413"/>
                    <a:pt x="398" y="413"/>
                    <a:pt x="398" y="413"/>
                  </a:cubicBezTo>
                  <a:cubicBezTo>
                    <a:pt x="512" y="294"/>
                    <a:pt x="598" y="172"/>
                    <a:pt x="640" y="74"/>
                  </a:cubicBezTo>
                  <a:cubicBezTo>
                    <a:pt x="640" y="74"/>
                    <a:pt x="640" y="74"/>
                    <a:pt x="639" y="74"/>
                  </a:cubicBezTo>
                  <a:cubicBezTo>
                    <a:pt x="637" y="73"/>
                    <a:pt x="626" y="68"/>
                    <a:pt x="605" y="52"/>
                  </a:cubicBezTo>
                  <a:cubicBezTo>
                    <a:pt x="605" y="52"/>
                    <a:pt x="605" y="52"/>
                    <a:pt x="605" y="52"/>
                  </a:cubicBezTo>
                  <a:cubicBezTo>
                    <a:pt x="605" y="52"/>
                    <a:pt x="605" y="52"/>
                    <a:pt x="605" y="52"/>
                  </a:cubicBezTo>
                  <a:cubicBezTo>
                    <a:pt x="591" y="41"/>
                    <a:pt x="573" y="24"/>
                    <a:pt x="549" y="0"/>
                  </a:cubicBezTo>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68" name="Freeform 70"/>
            <p:cNvSpPr/>
            <p:nvPr/>
          </p:nvSpPr>
          <p:spPr bwMode="auto">
            <a:xfrm>
              <a:off x="3937000" y="2046288"/>
              <a:ext cx="238125" cy="52388"/>
            </a:xfrm>
            <a:custGeom>
              <a:avLst/>
              <a:gdLst>
                <a:gd name="T0" fmla="*/ 147 w 147"/>
                <a:gd name="T1" fmla="*/ 0 h 32"/>
                <a:gd name="T2" fmla="*/ 146 w 147"/>
                <a:gd name="T3" fmla="*/ 1 h 32"/>
                <a:gd name="T4" fmla="*/ 144 w 147"/>
                <a:gd name="T5" fmla="*/ 2 h 32"/>
                <a:gd name="T6" fmla="*/ 144 w 147"/>
                <a:gd name="T7" fmla="*/ 2 h 32"/>
                <a:gd name="T8" fmla="*/ 144 w 147"/>
                <a:gd name="T9" fmla="*/ 3 h 32"/>
                <a:gd name="T10" fmla="*/ 144 w 147"/>
                <a:gd name="T11" fmla="*/ 3 h 32"/>
                <a:gd name="T12" fmla="*/ 72 w 147"/>
                <a:gd name="T13" fmla="*/ 32 h 32"/>
                <a:gd name="T14" fmla="*/ 72 w 147"/>
                <a:gd name="T15" fmla="*/ 32 h 32"/>
                <a:gd name="T16" fmla="*/ 72 w 147"/>
                <a:gd name="T17" fmla="*/ 32 h 32"/>
                <a:gd name="T18" fmla="*/ 72 w 147"/>
                <a:gd name="T19" fmla="*/ 32 h 32"/>
                <a:gd name="T20" fmla="*/ 72 w 147"/>
                <a:gd name="T21" fmla="*/ 32 h 32"/>
                <a:gd name="T22" fmla="*/ 1 w 147"/>
                <a:gd name="T23" fmla="*/ 4 h 32"/>
                <a:gd name="T24" fmla="*/ 0 w 147"/>
                <a:gd name="T25" fmla="*/ 3 h 32"/>
                <a:gd name="T26" fmla="*/ 0 w 147"/>
                <a:gd name="T27" fmla="*/ 3 h 32"/>
                <a:gd name="T28" fmla="*/ 0 w 147"/>
                <a:gd name="T29" fmla="*/ 3 h 32"/>
                <a:gd name="T30" fmla="*/ 72 w 147"/>
                <a:gd name="T31" fmla="*/ 32 h 32"/>
                <a:gd name="T32" fmla="*/ 144 w 147"/>
                <a:gd name="T33" fmla="*/ 2 h 32"/>
                <a:gd name="T34" fmla="*/ 147 w 147"/>
                <a:gd name="T3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32">
                  <a:moveTo>
                    <a:pt x="147" y="0"/>
                  </a:moveTo>
                  <a:cubicBezTo>
                    <a:pt x="147" y="0"/>
                    <a:pt x="146" y="0"/>
                    <a:pt x="146" y="1"/>
                  </a:cubicBezTo>
                  <a:cubicBezTo>
                    <a:pt x="145" y="1"/>
                    <a:pt x="145" y="2"/>
                    <a:pt x="144" y="2"/>
                  </a:cubicBezTo>
                  <a:cubicBezTo>
                    <a:pt x="144" y="2"/>
                    <a:pt x="144" y="2"/>
                    <a:pt x="144" y="2"/>
                  </a:cubicBezTo>
                  <a:cubicBezTo>
                    <a:pt x="144" y="2"/>
                    <a:pt x="144" y="3"/>
                    <a:pt x="144" y="3"/>
                  </a:cubicBezTo>
                  <a:cubicBezTo>
                    <a:pt x="144" y="3"/>
                    <a:pt x="144" y="3"/>
                    <a:pt x="144" y="3"/>
                  </a:cubicBezTo>
                  <a:cubicBezTo>
                    <a:pt x="124" y="23"/>
                    <a:pt x="98" y="32"/>
                    <a:pt x="72" y="32"/>
                  </a:cubicBezTo>
                  <a:cubicBezTo>
                    <a:pt x="72" y="32"/>
                    <a:pt x="72" y="32"/>
                    <a:pt x="72" y="32"/>
                  </a:cubicBezTo>
                  <a:cubicBezTo>
                    <a:pt x="72" y="32"/>
                    <a:pt x="72" y="32"/>
                    <a:pt x="72" y="32"/>
                  </a:cubicBezTo>
                  <a:cubicBezTo>
                    <a:pt x="72" y="32"/>
                    <a:pt x="72" y="32"/>
                    <a:pt x="72" y="32"/>
                  </a:cubicBezTo>
                  <a:cubicBezTo>
                    <a:pt x="72" y="32"/>
                    <a:pt x="72" y="32"/>
                    <a:pt x="72" y="32"/>
                  </a:cubicBezTo>
                  <a:cubicBezTo>
                    <a:pt x="46" y="32"/>
                    <a:pt x="21" y="23"/>
                    <a:pt x="1" y="4"/>
                  </a:cubicBezTo>
                  <a:cubicBezTo>
                    <a:pt x="1" y="3"/>
                    <a:pt x="0" y="3"/>
                    <a:pt x="0" y="3"/>
                  </a:cubicBezTo>
                  <a:cubicBezTo>
                    <a:pt x="0" y="3"/>
                    <a:pt x="0" y="3"/>
                    <a:pt x="0" y="3"/>
                  </a:cubicBezTo>
                  <a:cubicBezTo>
                    <a:pt x="0" y="3"/>
                    <a:pt x="0" y="3"/>
                    <a:pt x="0" y="3"/>
                  </a:cubicBezTo>
                  <a:cubicBezTo>
                    <a:pt x="20" y="23"/>
                    <a:pt x="46" y="32"/>
                    <a:pt x="72" y="32"/>
                  </a:cubicBezTo>
                  <a:cubicBezTo>
                    <a:pt x="98" y="32"/>
                    <a:pt x="124" y="22"/>
                    <a:pt x="144" y="2"/>
                  </a:cubicBezTo>
                  <a:cubicBezTo>
                    <a:pt x="145" y="2"/>
                    <a:pt x="146" y="1"/>
                    <a:pt x="147" y="0"/>
                  </a:cubicBezTo>
                </a:path>
              </a:pathLst>
            </a:custGeom>
            <a:solidFill>
              <a:srgbClr val="921E2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9" name="Freeform 71"/>
            <p:cNvSpPr>
              <a:spLocks noEditPoints="1"/>
            </p:cNvSpPr>
            <p:nvPr/>
          </p:nvSpPr>
          <p:spPr bwMode="auto">
            <a:xfrm>
              <a:off x="4276725" y="1712913"/>
              <a:ext cx="146050" cy="119063"/>
            </a:xfrm>
            <a:custGeom>
              <a:avLst/>
              <a:gdLst>
                <a:gd name="T0" fmla="*/ 90 w 91"/>
                <a:gd name="T1" fmla="*/ 74 h 74"/>
                <a:gd name="T2" fmla="*/ 91 w 91"/>
                <a:gd name="T3" fmla="*/ 74 h 74"/>
                <a:gd name="T4" fmla="*/ 91 w 91"/>
                <a:gd name="T5" fmla="*/ 74 h 74"/>
                <a:gd name="T6" fmla="*/ 90 w 91"/>
                <a:gd name="T7" fmla="*/ 74 h 74"/>
                <a:gd name="T8" fmla="*/ 56 w 91"/>
                <a:gd name="T9" fmla="*/ 52 h 74"/>
                <a:gd name="T10" fmla="*/ 56 w 91"/>
                <a:gd name="T11" fmla="*/ 52 h 74"/>
                <a:gd name="T12" fmla="*/ 56 w 91"/>
                <a:gd name="T13" fmla="*/ 52 h 74"/>
                <a:gd name="T14" fmla="*/ 0 w 91"/>
                <a:gd name="T15" fmla="*/ 0 h 74"/>
                <a:gd name="T16" fmla="*/ 0 w 91"/>
                <a:gd name="T17" fmla="*/ 0 h 74"/>
                <a:gd name="T18" fmla="*/ 56 w 91"/>
                <a:gd name="T19" fmla="*/ 52 h 74"/>
                <a:gd name="T20" fmla="*/ 0 w 91"/>
                <a:gd name="T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4">
                  <a:moveTo>
                    <a:pt x="90" y="74"/>
                  </a:moveTo>
                  <a:cubicBezTo>
                    <a:pt x="91" y="74"/>
                    <a:pt x="91" y="74"/>
                    <a:pt x="91" y="74"/>
                  </a:cubicBezTo>
                  <a:cubicBezTo>
                    <a:pt x="91" y="74"/>
                    <a:pt x="91" y="74"/>
                    <a:pt x="91" y="74"/>
                  </a:cubicBezTo>
                  <a:cubicBezTo>
                    <a:pt x="91" y="74"/>
                    <a:pt x="91" y="74"/>
                    <a:pt x="90" y="74"/>
                  </a:cubicBezTo>
                  <a:moveTo>
                    <a:pt x="56" y="52"/>
                  </a:moveTo>
                  <a:cubicBezTo>
                    <a:pt x="56" y="52"/>
                    <a:pt x="56" y="52"/>
                    <a:pt x="56" y="52"/>
                  </a:cubicBezTo>
                  <a:cubicBezTo>
                    <a:pt x="56" y="52"/>
                    <a:pt x="56" y="52"/>
                    <a:pt x="56" y="52"/>
                  </a:cubicBezTo>
                  <a:moveTo>
                    <a:pt x="0" y="0"/>
                  </a:moveTo>
                  <a:cubicBezTo>
                    <a:pt x="0" y="0"/>
                    <a:pt x="0" y="0"/>
                    <a:pt x="0" y="0"/>
                  </a:cubicBezTo>
                  <a:cubicBezTo>
                    <a:pt x="24" y="24"/>
                    <a:pt x="42" y="41"/>
                    <a:pt x="56" y="52"/>
                  </a:cubicBezTo>
                  <a:cubicBezTo>
                    <a:pt x="42" y="41"/>
                    <a:pt x="24" y="24"/>
                    <a:pt x="0"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0" name="Freeform 72"/>
            <p:cNvSpPr>
              <a:spLocks noEditPoints="1"/>
            </p:cNvSpPr>
            <p:nvPr/>
          </p:nvSpPr>
          <p:spPr bwMode="auto">
            <a:xfrm>
              <a:off x="3390900" y="2219326"/>
              <a:ext cx="390525" cy="431800"/>
            </a:xfrm>
            <a:custGeom>
              <a:avLst/>
              <a:gdLst>
                <a:gd name="T0" fmla="*/ 86 w 242"/>
                <a:gd name="T1" fmla="*/ 187 h 268"/>
                <a:gd name="T2" fmla="*/ 0 w 242"/>
                <a:gd name="T3" fmla="*/ 268 h 268"/>
                <a:gd name="T4" fmla="*/ 0 w 242"/>
                <a:gd name="T5" fmla="*/ 268 h 268"/>
                <a:gd name="T6" fmla="*/ 86 w 242"/>
                <a:gd name="T7" fmla="*/ 187 h 268"/>
                <a:gd name="T8" fmla="*/ 87 w 242"/>
                <a:gd name="T9" fmla="*/ 187 h 268"/>
                <a:gd name="T10" fmla="*/ 87 w 242"/>
                <a:gd name="T11" fmla="*/ 187 h 268"/>
                <a:gd name="T12" fmla="*/ 87 w 242"/>
                <a:gd name="T13" fmla="*/ 187 h 268"/>
                <a:gd name="T14" fmla="*/ 87 w 242"/>
                <a:gd name="T15" fmla="*/ 187 h 268"/>
                <a:gd name="T16" fmla="*/ 87 w 242"/>
                <a:gd name="T17" fmla="*/ 187 h 268"/>
                <a:gd name="T18" fmla="*/ 87 w 242"/>
                <a:gd name="T19" fmla="*/ 187 h 268"/>
                <a:gd name="T20" fmla="*/ 87 w 242"/>
                <a:gd name="T21" fmla="*/ 186 h 268"/>
                <a:gd name="T22" fmla="*/ 87 w 242"/>
                <a:gd name="T23" fmla="*/ 187 h 268"/>
                <a:gd name="T24" fmla="*/ 87 w 242"/>
                <a:gd name="T25" fmla="*/ 186 h 268"/>
                <a:gd name="T26" fmla="*/ 88 w 242"/>
                <a:gd name="T27" fmla="*/ 186 h 268"/>
                <a:gd name="T28" fmla="*/ 88 w 242"/>
                <a:gd name="T29" fmla="*/ 186 h 268"/>
                <a:gd name="T30" fmla="*/ 88 w 242"/>
                <a:gd name="T31" fmla="*/ 186 h 268"/>
                <a:gd name="T32" fmla="*/ 88 w 242"/>
                <a:gd name="T33" fmla="*/ 186 h 268"/>
                <a:gd name="T34" fmla="*/ 88 w 242"/>
                <a:gd name="T35" fmla="*/ 186 h 268"/>
                <a:gd name="T36" fmla="*/ 88 w 242"/>
                <a:gd name="T37" fmla="*/ 186 h 268"/>
                <a:gd name="T38" fmla="*/ 89 w 242"/>
                <a:gd name="T39" fmla="*/ 185 h 268"/>
                <a:gd name="T40" fmla="*/ 89 w 242"/>
                <a:gd name="T41" fmla="*/ 185 h 268"/>
                <a:gd name="T42" fmla="*/ 89 w 242"/>
                <a:gd name="T43" fmla="*/ 185 h 268"/>
                <a:gd name="T44" fmla="*/ 89 w 242"/>
                <a:gd name="T45" fmla="*/ 185 h 268"/>
                <a:gd name="T46" fmla="*/ 89 w 242"/>
                <a:gd name="T47" fmla="*/ 185 h 268"/>
                <a:gd name="T48" fmla="*/ 89 w 242"/>
                <a:gd name="T49" fmla="*/ 185 h 268"/>
                <a:gd name="T50" fmla="*/ 90 w 242"/>
                <a:gd name="T51" fmla="*/ 184 h 268"/>
                <a:gd name="T52" fmla="*/ 90 w 242"/>
                <a:gd name="T53" fmla="*/ 184 h 268"/>
                <a:gd name="T54" fmla="*/ 90 w 242"/>
                <a:gd name="T55" fmla="*/ 184 h 268"/>
                <a:gd name="T56" fmla="*/ 90 w 242"/>
                <a:gd name="T57" fmla="*/ 184 h 268"/>
                <a:gd name="T58" fmla="*/ 90 w 242"/>
                <a:gd name="T59" fmla="*/ 184 h 268"/>
                <a:gd name="T60" fmla="*/ 116 w 242"/>
                <a:gd name="T61" fmla="*/ 157 h 268"/>
                <a:gd name="T62" fmla="*/ 116 w 242"/>
                <a:gd name="T63" fmla="*/ 157 h 268"/>
                <a:gd name="T64" fmla="*/ 116 w 242"/>
                <a:gd name="T65" fmla="*/ 157 h 268"/>
                <a:gd name="T66" fmla="*/ 116 w 242"/>
                <a:gd name="T67" fmla="*/ 157 h 268"/>
                <a:gd name="T68" fmla="*/ 116 w 242"/>
                <a:gd name="T69" fmla="*/ 157 h 268"/>
                <a:gd name="T70" fmla="*/ 116 w 242"/>
                <a:gd name="T71" fmla="*/ 157 h 268"/>
                <a:gd name="T72" fmla="*/ 117 w 242"/>
                <a:gd name="T73" fmla="*/ 157 h 268"/>
                <a:gd name="T74" fmla="*/ 116 w 242"/>
                <a:gd name="T75" fmla="*/ 157 h 268"/>
                <a:gd name="T76" fmla="*/ 117 w 242"/>
                <a:gd name="T77" fmla="*/ 157 h 268"/>
                <a:gd name="T78" fmla="*/ 117 w 242"/>
                <a:gd name="T79" fmla="*/ 156 h 268"/>
                <a:gd name="T80" fmla="*/ 117 w 242"/>
                <a:gd name="T81" fmla="*/ 157 h 268"/>
                <a:gd name="T82" fmla="*/ 117 w 242"/>
                <a:gd name="T83" fmla="*/ 156 h 268"/>
                <a:gd name="T84" fmla="*/ 117 w 242"/>
                <a:gd name="T85" fmla="*/ 156 h 268"/>
                <a:gd name="T86" fmla="*/ 117 w 242"/>
                <a:gd name="T87" fmla="*/ 156 h 268"/>
                <a:gd name="T88" fmla="*/ 117 w 242"/>
                <a:gd name="T89" fmla="*/ 156 h 268"/>
                <a:gd name="T90" fmla="*/ 235 w 242"/>
                <a:gd name="T91" fmla="*/ 0 h 268"/>
                <a:gd name="T92" fmla="*/ 235 w 242"/>
                <a:gd name="T93" fmla="*/ 1 h 268"/>
                <a:gd name="T94" fmla="*/ 235 w 242"/>
                <a:gd name="T95" fmla="*/ 4 h 268"/>
                <a:gd name="T96" fmla="*/ 117 w 242"/>
                <a:gd name="T97" fmla="*/ 156 h 268"/>
                <a:gd name="T98" fmla="*/ 235 w 242"/>
                <a:gd name="T9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268">
                  <a:moveTo>
                    <a:pt x="86" y="187"/>
                  </a:moveTo>
                  <a:cubicBezTo>
                    <a:pt x="56" y="218"/>
                    <a:pt x="26" y="246"/>
                    <a:pt x="0" y="268"/>
                  </a:cubicBezTo>
                  <a:cubicBezTo>
                    <a:pt x="0" y="268"/>
                    <a:pt x="0" y="268"/>
                    <a:pt x="0" y="268"/>
                  </a:cubicBezTo>
                  <a:cubicBezTo>
                    <a:pt x="26" y="246"/>
                    <a:pt x="56" y="218"/>
                    <a:pt x="86" y="187"/>
                  </a:cubicBezTo>
                  <a:moveTo>
                    <a:pt x="87" y="187"/>
                  </a:moveTo>
                  <a:cubicBezTo>
                    <a:pt x="87" y="187"/>
                    <a:pt x="87" y="187"/>
                    <a:pt x="87" y="187"/>
                  </a:cubicBezTo>
                  <a:cubicBezTo>
                    <a:pt x="87" y="187"/>
                    <a:pt x="87" y="187"/>
                    <a:pt x="87" y="187"/>
                  </a:cubicBezTo>
                  <a:moveTo>
                    <a:pt x="87" y="187"/>
                  </a:moveTo>
                  <a:cubicBezTo>
                    <a:pt x="87" y="187"/>
                    <a:pt x="87" y="187"/>
                    <a:pt x="87" y="187"/>
                  </a:cubicBezTo>
                  <a:cubicBezTo>
                    <a:pt x="87" y="187"/>
                    <a:pt x="87" y="187"/>
                    <a:pt x="87" y="187"/>
                  </a:cubicBezTo>
                  <a:moveTo>
                    <a:pt x="87" y="186"/>
                  </a:moveTo>
                  <a:cubicBezTo>
                    <a:pt x="87" y="187"/>
                    <a:pt x="87" y="187"/>
                    <a:pt x="87" y="187"/>
                  </a:cubicBezTo>
                  <a:cubicBezTo>
                    <a:pt x="87" y="187"/>
                    <a:pt x="87" y="187"/>
                    <a:pt x="87" y="186"/>
                  </a:cubicBezTo>
                  <a:moveTo>
                    <a:pt x="88" y="186"/>
                  </a:moveTo>
                  <a:cubicBezTo>
                    <a:pt x="88" y="186"/>
                    <a:pt x="88" y="186"/>
                    <a:pt x="88" y="186"/>
                  </a:cubicBezTo>
                  <a:cubicBezTo>
                    <a:pt x="88" y="186"/>
                    <a:pt x="88" y="186"/>
                    <a:pt x="88" y="186"/>
                  </a:cubicBezTo>
                  <a:moveTo>
                    <a:pt x="88" y="186"/>
                  </a:moveTo>
                  <a:cubicBezTo>
                    <a:pt x="88" y="186"/>
                    <a:pt x="88" y="186"/>
                    <a:pt x="88" y="186"/>
                  </a:cubicBezTo>
                  <a:cubicBezTo>
                    <a:pt x="88" y="186"/>
                    <a:pt x="88" y="186"/>
                    <a:pt x="88" y="186"/>
                  </a:cubicBezTo>
                  <a:moveTo>
                    <a:pt x="89" y="185"/>
                  </a:moveTo>
                  <a:cubicBezTo>
                    <a:pt x="89" y="185"/>
                    <a:pt x="89" y="185"/>
                    <a:pt x="89" y="185"/>
                  </a:cubicBezTo>
                  <a:cubicBezTo>
                    <a:pt x="89" y="185"/>
                    <a:pt x="89" y="185"/>
                    <a:pt x="89" y="185"/>
                  </a:cubicBezTo>
                  <a:moveTo>
                    <a:pt x="89" y="185"/>
                  </a:moveTo>
                  <a:cubicBezTo>
                    <a:pt x="89" y="185"/>
                    <a:pt x="89" y="185"/>
                    <a:pt x="89" y="185"/>
                  </a:cubicBezTo>
                  <a:cubicBezTo>
                    <a:pt x="89" y="185"/>
                    <a:pt x="89" y="185"/>
                    <a:pt x="89" y="185"/>
                  </a:cubicBezTo>
                  <a:moveTo>
                    <a:pt x="90" y="184"/>
                  </a:moveTo>
                  <a:cubicBezTo>
                    <a:pt x="90" y="184"/>
                    <a:pt x="90" y="184"/>
                    <a:pt x="90" y="184"/>
                  </a:cubicBezTo>
                  <a:cubicBezTo>
                    <a:pt x="90" y="184"/>
                    <a:pt x="90" y="184"/>
                    <a:pt x="90" y="184"/>
                  </a:cubicBezTo>
                  <a:cubicBezTo>
                    <a:pt x="90" y="184"/>
                    <a:pt x="90" y="184"/>
                    <a:pt x="90" y="184"/>
                  </a:cubicBezTo>
                  <a:cubicBezTo>
                    <a:pt x="90" y="184"/>
                    <a:pt x="90" y="184"/>
                    <a:pt x="90" y="184"/>
                  </a:cubicBezTo>
                  <a:moveTo>
                    <a:pt x="116" y="157"/>
                  </a:moveTo>
                  <a:cubicBezTo>
                    <a:pt x="116" y="157"/>
                    <a:pt x="116" y="157"/>
                    <a:pt x="116" y="157"/>
                  </a:cubicBezTo>
                  <a:cubicBezTo>
                    <a:pt x="116" y="157"/>
                    <a:pt x="116" y="157"/>
                    <a:pt x="116" y="157"/>
                  </a:cubicBezTo>
                  <a:moveTo>
                    <a:pt x="116" y="157"/>
                  </a:moveTo>
                  <a:cubicBezTo>
                    <a:pt x="116" y="157"/>
                    <a:pt x="116" y="157"/>
                    <a:pt x="116" y="157"/>
                  </a:cubicBezTo>
                  <a:cubicBezTo>
                    <a:pt x="116" y="157"/>
                    <a:pt x="116" y="157"/>
                    <a:pt x="116" y="157"/>
                  </a:cubicBezTo>
                  <a:moveTo>
                    <a:pt x="117" y="157"/>
                  </a:moveTo>
                  <a:cubicBezTo>
                    <a:pt x="117" y="157"/>
                    <a:pt x="117" y="157"/>
                    <a:pt x="116" y="157"/>
                  </a:cubicBezTo>
                  <a:cubicBezTo>
                    <a:pt x="117" y="157"/>
                    <a:pt x="117" y="157"/>
                    <a:pt x="117" y="157"/>
                  </a:cubicBezTo>
                  <a:moveTo>
                    <a:pt x="117" y="156"/>
                  </a:moveTo>
                  <a:cubicBezTo>
                    <a:pt x="117" y="156"/>
                    <a:pt x="117" y="157"/>
                    <a:pt x="117" y="157"/>
                  </a:cubicBezTo>
                  <a:cubicBezTo>
                    <a:pt x="117" y="157"/>
                    <a:pt x="117" y="156"/>
                    <a:pt x="117" y="156"/>
                  </a:cubicBezTo>
                  <a:moveTo>
                    <a:pt x="117" y="156"/>
                  </a:moveTo>
                  <a:cubicBezTo>
                    <a:pt x="117" y="156"/>
                    <a:pt x="117" y="156"/>
                    <a:pt x="117" y="156"/>
                  </a:cubicBezTo>
                  <a:cubicBezTo>
                    <a:pt x="117" y="156"/>
                    <a:pt x="117" y="156"/>
                    <a:pt x="117" y="156"/>
                  </a:cubicBezTo>
                  <a:moveTo>
                    <a:pt x="235" y="0"/>
                  </a:moveTo>
                  <a:cubicBezTo>
                    <a:pt x="235" y="1"/>
                    <a:pt x="235" y="1"/>
                    <a:pt x="235" y="1"/>
                  </a:cubicBezTo>
                  <a:cubicBezTo>
                    <a:pt x="235" y="1"/>
                    <a:pt x="235" y="2"/>
                    <a:pt x="235" y="4"/>
                  </a:cubicBezTo>
                  <a:cubicBezTo>
                    <a:pt x="235" y="21"/>
                    <a:pt x="187" y="84"/>
                    <a:pt x="117" y="156"/>
                  </a:cubicBezTo>
                  <a:cubicBezTo>
                    <a:pt x="192" y="78"/>
                    <a:pt x="242" y="12"/>
                    <a:pt x="235"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1" name="Freeform 73"/>
            <p:cNvSpPr/>
            <p:nvPr/>
          </p:nvSpPr>
          <p:spPr bwMode="auto">
            <a:xfrm>
              <a:off x="4173538" y="1809751"/>
              <a:ext cx="68263" cy="238125"/>
            </a:xfrm>
            <a:custGeom>
              <a:avLst/>
              <a:gdLst>
                <a:gd name="T0" fmla="*/ 4 w 43"/>
                <a:gd name="T1" fmla="*/ 0 h 148"/>
                <a:gd name="T2" fmla="*/ 4 w 43"/>
                <a:gd name="T3" fmla="*/ 0 h 148"/>
                <a:gd name="T4" fmla="*/ 33 w 43"/>
                <a:gd name="T5" fmla="*/ 72 h 148"/>
                <a:gd name="T6" fmla="*/ 3 w 43"/>
                <a:gd name="T7" fmla="*/ 144 h 148"/>
                <a:gd name="T8" fmla="*/ 1 w 43"/>
                <a:gd name="T9" fmla="*/ 147 h 148"/>
                <a:gd name="T10" fmla="*/ 0 w 43"/>
                <a:gd name="T11" fmla="*/ 148 h 148"/>
                <a:gd name="T12" fmla="*/ 1 w 43"/>
                <a:gd name="T13" fmla="*/ 147 h 148"/>
                <a:gd name="T14" fmla="*/ 3 w 43"/>
                <a:gd name="T15" fmla="*/ 144 h 148"/>
                <a:gd name="T16" fmla="*/ 4 w 43"/>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48">
                  <a:moveTo>
                    <a:pt x="4" y="0"/>
                  </a:moveTo>
                  <a:cubicBezTo>
                    <a:pt x="4" y="0"/>
                    <a:pt x="4" y="0"/>
                    <a:pt x="4" y="0"/>
                  </a:cubicBezTo>
                  <a:cubicBezTo>
                    <a:pt x="24" y="20"/>
                    <a:pt x="33" y="46"/>
                    <a:pt x="33" y="72"/>
                  </a:cubicBezTo>
                  <a:cubicBezTo>
                    <a:pt x="33" y="98"/>
                    <a:pt x="23" y="124"/>
                    <a:pt x="3" y="144"/>
                  </a:cubicBezTo>
                  <a:cubicBezTo>
                    <a:pt x="3" y="145"/>
                    <a:pt x="2" y="146"/>
                    <a:pt x="1" y="147"/>
                  </a:cubicBezTo>
                  <a:cubicBezTo>
                    <a:pt x="1" y="147"/>
                    <a:pt x="0" y="147"/>
                    <a:pt x="0" y="148"/>
                  </a:cubicBezTo>
                  <a:cubicBezTo>
                    <a:pt x="0" y="147"/>
                    <a:pt x="1" y="147"/>
                    <a:pt x="1" y="147"/>
                  </a:cubicBezTo>
                  <a:cubicBezTo>
                    <a:pt x="2" y="146"/>
                    <a:pt x="3" y="145"/>
                    <a:pt x="3" y="144"/>
                  </a:cubicBezTo>
                  <a:cubicBezTo>
                    <a:pt x="43" y="105"/>
                    <a:pt x="43" y="40"/>
                    <a:pt x="4"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2" name="Freeform 74"/>
            <p:cNvSpPr/>
            <p:nvPr/>
          </p:nvSpPr>
          <p:spPr bwMode="auto">
            <a:xfrm>
              <a:off x="4467225" y="1684338"/>
              <a:ext cx="1588" cy="9525"/>
            </a:xfrm>
            <a:custGeom>
              <a:avLst/>
              <a:gdLst>
                <a:gd name="T0" fmla="*/ 1 w 1"/>
                <a:gd name="T1" fmla="*/ 0 h 6"/>
                <a:gd name="T2" fmla="*/ 0 w 1"/>
                <a:gd name="T3" fmla="*/ 6 h 6"/>
                <a:gd name="T4" fmla="*/ 1 w 1"/>
                <a:gd name="T5" fmla="*/ 0 h 6"/>
              </a:gdLst>
              <a:ahLst/>
              <a:cxnLst>
                <a:cxn ang="0">
                  <a:pos x="T0" y="T1"/>
                </a:cxn>
                <a:cxn ang="0">
                  <a:pos x="T2" y="T3"/>
                </a:cxn>
                <a:cxn ang="0">
                  <a:pos x="T4" y="T5"/>
                </a:cxn>
              </a:cxnLst>
              <a:rect l="0" t="0" r="r" b="b"/>
              <a:pathLst>
                <a:path w="1" h="6">
                  <a:moveTo>
                    <a:pt x="1" y="0"/>
                  </a:moveTo>
                  <a:cubicBezTo>
                    <a:pt x="1" y="2"/>
                    <a:pt x="0" y="4"/>
                    <a:pt x="0" y="6"/>
                  </a:cubicBezTo>
                  <a:cubicBezTo>
                    <a:pt x="0" y="4"/>
                    <a:pt x="1" y="2"/>
                    <a:pt x="1"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3" name="Freeform 75"/>
            <p:cNvSpPr/>
            <p:nvPr/>
          </p:nvSpPr>
          <p:spPr bwMode="auto">
            <a:xfrm>
              <a:off x="4427538" y="1800226"/>
              <a:ext cx="7938" cy="20638"/>
            </a:xfrm>
            <a:custGeom>
              <a:avLst/>
              <a:gdLst>
                <a:gd name="T0" fmla="*/ 5 w 5"/>
                <a:gd name="T1" fmla="*/ 0 h 13"/>
                <a:gd name="T2" fmla="*/ 0 w 5"/>
                <a:gd name="T3" fmla="*/ 13 h 13"/>
                <a:gd name="T4" fmla="*/ 5 w 5"/>
                <a:gd name="T5" fmla="*/ 0 h 13"/>
              </a:gdLst>
              <a:ahLst/>
              <a:cxnLst>
                <a:cxn ang="0">
                  <a:pos x="T0" y="T1"/>
                </a:cxn>
                <a:cxn ang="0">
                  <a:pos x="T2" y="T3"/>
                </a:cxn>
                <a:cxn ang="0">
                  <a:pos x="T4" y="T5"/>
                </a:cxn>
              </a:cxnLst>
              <a:rect l="0" t="0" r="r" b="b"/>
              <a:pathLst>
                <a:path w="5" h="13">
                  <a:moveTo>
                    <a:pt x="5" y="0"/>
                  </a:moveTo>
                  <a:cubicBezTo>
                    <a:pt x="4" y="4"/>
                    <a:pt x="2" y="9"/>
                    <a:pt x="0" y="13"/>
                  </a:cubicBezTo>
                  <a:cubicBezTo>
                    <a:pt x="2" y="9"/>
                    <a:pt x="4" y="4"/>
                    <a:pt x="5"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4" name="Freeform 76"/>
            <p:cNvSpPr/>
            <p:nvPr/>
          </p:nvSpPr>
          <p:spPr bwMode="auto">
            <a:xfrm>
              <a:off x="4441825" y="1774826"/>
              <a:ext cx="4763" cy="11113"/>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1" y="2"/>
                    <a:pt x="1" y="4"/>
                    <a:pt x="0" y="7"/>
                  </a:cubicBezTo>
                  <a:cubicBezTo>
                    <a:pt x="1" y="4"/>
                    <a:pt x="1" y="2"/>
                    <a:pt x="2"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5" name="Freeform 77"/>
            <p:cNvSpPr/>
            <p:nvPr/>
          </p:nvSpPr>
          <p:spPr bwMode="auto">
            <a:xfrm>
              <a:off x="4451350" y="1749426"/>
              <a:ext cx="3175" cy="11113"/>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1" y="2"/>
                    <a:pt x="1" y="4"/>
                    <a:pt x="0" y="7"/>
                  </a:cubicBezTo>
                  <a:cubicBezTo>
                    <a:pt x="1" y="4"/>
                    <a:pt x="1" y="2"/>
                    <a:pt x="2"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6" name="Freeform 78"/>
            <p:cNvSpPr/>
            <p:nvPr/>
          </p:nvSpPr>
          <p:spPr bwMode="auto">
            <a:xfrm>
              <a:off x="4470400" y="1663701"/>
              <a:ext cx="0" cy="7938"/>
            </a:xfrm>
            <a:custGeom>
              <a:avLst/>
              <a:gdLst>
                <a:gd name="T0" fmla="*/ 0 h 4"/>
                <a:gd name="T1" fmla="*/ 4 h 4"/>
                <a:gd name="T2" fmla="*/ 0 h 4"/>
              </a:gdLst>
              <a:ahLst/>
              <a:cxnLst>
                <a:cxn ang="0">
                  <a:pos x="0" y="T0"/>
                </a:cxn>
                <a:cxn ang="0">
                  <a:pos x="0" y="T1"/>
                </a:cxn>
                <a:cxn ang="0">
                  <a:pos x="0" y="T2"/>
                </a:cxn>
              </a:cxnLst>
              <a:rect l="0" t="0" r="r" b="b"/>
              <a:pathLst>
                <a:path h="4">
                  <a:moveTo>
                    <a:pt x="0" y="0"/>
                  </a:moveTo>
                  <a:cubicBezTo>
                    <a:pt x="0" y="1"/>
                    <a:pt x="0" y="2"/>
                    <a:pt x="0" y="4"/>
                  </a:cubicBezTo>
                  <a:cubicBezTo>
                    <a:pt x="0" y="2"/>
                    <a:pt x="0" y="1"/>
                    <a:pt x="0" y="0"/>
                  </a:cubicBezTo>
                </a:path>
              </a:pathLst>
            </a:custGeom>
            <a:solidFill>
              <a:srgbClr val="BA26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7" name="Freeform 80"/>
            <p:cNvSpPr/>
            <p:nvPr/>
          </p:nvSpPr>
          <p:spPr bwMode="auto">
            <a:xfrm>
              <a:off x="3944938" y="2043113"/>
              <a:ext cx="230188" cy="47625"/>
            </a:xfrm>
            <a:custGeom>
              <a:avLst/>
              <a:gdLst>
                <a:gd name="T0" fmla="*/ 0 w 142"/>
                <a:gd name="T1" fmla="*/ 0 h 29"/>
                <a:gd name="T2" fmla="*/ 0 w 142"/>
                <a:gd name="T3" fmla="*/ 0 h 29"/>
                <a:gd name="T4" fmla="*/ 72 w 142"/>
                <a:gd name="T5" fmla="*/ 29 h 29"/>
                <a:gd name="T6" fmla="*/ 141 w 142"/>
                <a:gd name="T7" fmla="*/ 3 h 29"/>
                <a:gd name="T8" fmla="*/ 142 w 142"/>
                <a:gd name="T9" fmla="*/ 2 h 29"/>
                <a:gd name="T10" fmla="*/ 141 w 142"/>
                <a:gd name="T11" fmla="*/ 3 h 29"/>
                <a:gd name="T12" fmla="*/ 72 w 142"/>
                <a:gd name="T13" fmla="*/ 29 h 29"/>
                <a:gd name="T14" fmla="*/ 72 w 142"/>
                <a:gd name="T15" fmla="*/ 29 h 29"/>
                <a:gd name="T16" fmla="*/ 72 w 142"/>
                <a:gd name="T17" fmla="*/ 29 h 29"/>
                <a:gd name="T18" fmla="*/ 72 w 142"/>
                <a:gd name="T19" fmla="*/ 29 h 29"/>
                <a:gd name="T20" fmla="*/ 72 w 142"/>
                <a:gd name="T21" fmla="*/ 29 h 29"/>
                <a:gd name="T22" fmla="*/ 1 w 142"/>
                <a:gd name="T23" fmla="*/ 0 h 29"/>
                <a:gd name="T24" fmla="*/ 0 w 142"/>
                <a:gd name="T25" fmla="*/ 0 h 29"/>
                <a:gd name="T26" fmla="*/ 0 w 142"/>
                <a:gd name="T27" fmla="*/ 0 h 29"/>
                <a:gd name="T28" fmla="*/ 0 w 142"/>
                <a:gd name="T29" fmla="*/ 0 h 29"/>
                <a:gd name="T30" fmla="*/ 0 w 14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2" h="29">
                  <a:moveTo>
                    <a:pt x="0" y="0"/>
                  </a:moveTo>
                  <a:cubicBezTo>
                    <a:pt x="0" y="0"/>
                    <a:pt x="0" y="0"/>
                    <a:pt x="0" y="0"/>
                  </a:cubicBezTo>
                  <a:cubicBezTo>
                    <a:pt x="20" y="19"/>
                    <a:pt x="46" y="29"/>
                    <a:pt x="72" y="29"/>
                  </a:cubicBezTo>
                  <a:cubicBezTo>
                    <a:pt x="97" y="29"/>
                    <a:pt x="121" y="20"/>
                    <a:pt x="141" y="3"/>
                  </a:cubicBezTo>
                  <a:cubicBezTo>
                    <a:pt x="141" y="2"/>
                    <a:pt x="142" y="2"/>
                    <a:pt x="142" y="2"/>
                  </a:cubicBezTo>
                  <a:cubicBezTo>
                    <a:pt x="141" y="2"/>
                    <a:pt x="141" y="2"/>
                    <a:pt x="141" y="3"/>
                  </a:cubicBezTo>
                  <a:cubicBezTo>
                    <a:pt x="121" y="20"/>
                    <a:pt x="97" y="29"/>
                    <a:pt x="72" y="29"/>
                  </a:cubicBezTo>
                  <a:cubicBezTo>
                    <a:pt x="72" y="29"/>
                    <a:pt x="72" y="29"/>
                    <a:pt x="72" y="29"/>
                  </a:cubicBezTo>
                  <a:cubicBezTo>
                    <a:pt x="72" y="29"/>
                    <a:pt x="72" y="29"/>
                    <a:pt x="72" y="29"/>
                  </a:cubicBezTo>
                  <a:cubicBezTo>
                    <a:pt x="72" y="29"/>
                    <a:pt x="72" y="29"/>
                    <a:pt x="72" y="29"/>
                  </a:cubicBezTo>
                  <a:cubicBezTo>
                    <a:pt x="72" y="29"/>
                    <a:pt x="72" y="29"/>
                    <a:pt x="72" y="29"/>
                  </a:cubicBezTo>
                  <a:cubicBezTo>
                    <a:pt x="46" y="29"/>
                    <a:pt x="21" y="20"/>
                    <a:pt x="1" y="0"/>
                  </a:cubicBezTo>
                  <a:cubicBezTo>
                    <a:pt x="1" y="0"/>
                    <a:pt x="1" y="0"/>
                    <a:pt x="0" y="0"/>
                  </a:cubicBezTo>
                  <a:cubicBezTo>
                    <a:pt x="0" y="0"/>
                    <a:pt x="0" y="0"/>
                    <a:pt x="0" y="0"/>
                  </a:cubicBezTo>
                  <a:cubicBezTo>
                    <a:pt x="0" y="0"/>
                    <a:pt x="0" y="0"/>
                    <a:pt x="0" y="0"/>
                  </a:cubicBezTo>
                  <a:cubicBezTo>
                    <a:pt x="0" y="0"/>
                    <a:pt x="0" y="0"/>
                    <a:pt x="0" y="0"/>
                  </a:cubicBezTo>
                </a:path>
              </a:pathLst>
            </a:custGeom>
            <a:solidFill>
              <a:srgbClr val="9816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8" name="Freeform 81"/>
            <p:cNvSpPr>
              <a:spLocks noEditPoints="1"/>
            </p:cNvSpPr>
            <p:nvPr/>
          </p:nvSpPr>
          <p:spPr bwMode="auto">
            <a:xfrm>
              <a:off x="4367213" y="1797051"/>
              <a:ext cx="55563" cy="34925"/>
            </a:xfrm>
            <a:custGeom>
              <a:avLst/>
              <a:gdLst>
                <a:gd name="T0" fmla="*/ 35 w 35"/>
                <a:gd name="T1" fmla="*/ 22 h 22"/>
                <a:gd name="T2" fmla="*/ 35 w 35"/>
                <a:gd name="T3" fmla="*/ 22 h 22"/>
                <a:gd name="T4" fmla="*/ 35 w 35"/>
                <a:gd name="T5" fmla="*/ 22 h 22"/>
                <a:gd name="T6" fmla="*/ 0 w 35"/>
                <a:gd name="T7" fmla="*/ 0 h 22"/>
                <a:gd name="T8" fmla="*/ 34 w 35"/>
                <a:gd name="T9" fmla="*/ 22 h 22"/>
                <a:gd name="T10" fmla="*/ 0 w 35"/>
                <a:gd name="T11" fmla="*/ 0 h 22"/>
                <a:gd name="T12" fmla="*/ 0 w 35"/>
                <a:gd name="T13" fmla="*/ 0 h 22"/>
                <a:gd name="T14" fmla="*/ 0 w 35"/>
                <a:gd name="T15" fmla="*/ 0 h 22"/>
                <a:gd name="T16" fmla="*/ 0 w 3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2">
                  <a:moveTo>
                    <a:pt x="35" y="22"/>
                  </a:moveTo>
                  <a:cubicBezTo>
                    <a:pt x="35" y="22"/>
                    <a:pt x="35" y="22"/>
                    <a:pt x="35" y="22"/>
                  </a:cubicBezTo>
                  <a:cubicBezTo>
                    <a:pt x="35" y="22"/>
                    <a:pt x="35" y="22"/>
                    <a:pt x="35" y="22"/>
                  </a:cubicBezTo>
                  <a:moveTo>
                    <a:pt x="0" y="0"/>
                  </a:moveTo>
                  <a:cubicBezTo>
                    <a:pt x="21" y="16"/>
                    <a:pt x="32" y="21"/>
                    <a:pt x="34" y="22"/>
                  </a:cubicBezTo>
                  <a:cubicBezTo>
                    <a:pt x="32" y="21"/>
                    <a:pt x="21" y="16"/>
                    <a:pt x="0" y="0"/>
                  </a:cubicBezTo>
                  <a:moveTo>
                    <a:pt x="0" y="0"/>
                  </a:moveTo>
                  <a:cubicBezTo>
                    <a:pt x="0" y="0"/>
                    <a:pt x="0" y="0"/>
                    <a:pt x="0" y="0"/>
                  </a:cubicBezTo>
                  <a:cubicBezTo>
                    <a:pt x="0" y="0"/>
                    <a:pt x="0" y="0"/>
                    <a:pt x="0" y="0"/>
                  </a:cubicBezTo>
                </a:path>
              </a:pathLst>
            </a:custGeom>
            <a:solidFill>
              <a:srgbClr val="D38B8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9" name="Freeform 82"/>
            <p:cNvSpPr/>
            <p:nvPr/>
          </p:nvSpPr>
          <p:spPr bwMode="auto">
            <a:xfrm>
              <a:off x="4276725" y="1550988"/>
              <a:ext cx="193675" cy="280988"/>
            </a:xfrm>
            <a:custGeom>
              <a:avLst/>
              <a:gdLst>
                <a:gd name="T0" fmla="*/ 100 w 120"/>
                <a:gd name="T1" fmla="*/ 0 h 174"/>
                <a:gd name="T2" fmla="*/ 100 w 120"/>
                <a:gd name="T3" fmla="*/ 0 h 174"/>
                <a:gd name="T4" fmla="*/ 0 w 120"/>
                <a:gd name="T5" fmla="*/ 100 h 174"/>
                <a:gd name="T6" fmla="*/ 56 w 120"/>
                <a:gd name="T7" fmla="*/ 152 h 174"/>
                <a:gd name="T8" fmla="*/ 56 w 120"/>
                <a:gd name="T9" fmla="*/ 152 h 174"/>
                <a:gd name="T10" fmla="*/ 56 w 120"/>
                <a:gd name="T11" fmla="*/ 152 h 174"/>
                <a:gd name="T12" fmla="*/ 90 w 120"/>
                <a:gd name="T13" fmla="*/ 174 h 174"/>
                <a:gd name="T14" fmla="*/ 91 w 120"/>
                <a:gd name="T15" fmla="*/ 174 h 174"/>
                <a:gd name="T16" fmla="*/ 91 w 120"/>
                <a:gd name="T17" fmla="*/ 174 h 174"/>
                <a:gd name="T18" fmla="*/ 91 w 120"/>
                <a:gd name="T19" fmla="*/ 174 h 174"/>
                <a:gd name="T20" fmla="*/ 91 w 120"/>
                <a:gd name="T21" fmla="*/ 174 h 174"/>
                <a:gd name="T22" fmla="*/ 94 w 120"/>
                <a:gd name="T23" fmla="*/ 167 h 174"/>
                <a:gd name="T24" fmla="*/ 99 w 120"/>
                <a:gd name="T25" fmla="*/ 154 h 174"/>
                <a:gd name="T26" fmla="*/ 103 w 120"/>
                <a:gd name="T27" fmla="*/ 145 h 174"/>
                <a:gd name="T28" fmla="*/ 105 w 120"/>
                <a:gd name="T29" fmla="*/ 138 h 174"/>
                <a:gd name="T30" fmla="*/ 108 w 120"/>
                <a:gd name="T31" fmla="*/ 130 h 174"/>
                <a:gd name="T32" fmla="*/ 110 w 120"/>
                <a:gd name="T33" fmla="*/ 123 h 174"/>
                <a:gd name="T34" fmla="*/ 112 w 120"/>
                <a:gd name="T35" fmla="*/ 115 h 174"/>
                <a:gd name="T36" fmla="*/ 114 w 120"/>
                <a:gd name="T37" fmla="*/ 109 h 174"/>
                <a:gd name="T38" fmla="*/ 115 w 120"/>
                <a:gd name="T39" fmla="*/ 101 h 174"/>
                <a:gd name="T40" fmla="*/ 117 w 120"/>
                <a:gd name="T41" fmla="*/ 95 h 174"/>
                <a:gd name="T42" fmla="*/ 118 w 120"/>
                <a:gd name="T43" fmla="*/ 88 h 174"/>
                <a:gd name="T44" fmla="*/ 119 w 120"/>
                <a:gd name="T45" fmla="*/ 82 h 174"/>
                <a:gd name="T46" fmla="*/ 120 w 120"/>
                <a:gd name="T47" fmla="*/ 74 h 174"/>
                <a:gd name="T48" fmla="*/ 120 w 120"/>
                <a:gd name="T49" fmla="*/ 70 h 174"/>
                <a:gd name="T50" fmla="*/ 120 w 120"/>
                <a:gd name="T51" fmla="*/ 58 h 174"/>
                <a:gd name="T52" fmla="*/ 120 w 120"/>
                <a:gd name="T53" fmla="*/ 55 h 174"/>
                <a:gd name="T54" fmla="*/ 120 w 120"/>
                <a:gd name="T55" fmla="*/ 47 h 174"/>
                <a:gd name="T56" fmla="*/ 119 w 120"/>
                <a:gd name="T57" fmla="*/ 43 h 174"/>
                <a:gd name="T58" fmla="*/ 118 w 120"/>
                <a:gd name="T59" fmla="*/ 37 h 174"/>
                <a:gd name="T60" fmla="*/ 117 w 120"/>
                <a:gd name="T61" fmla="*/ 33 h 174"/>
                <a:gd name="T62" fmla="*/ 116 w 120"/>
                <a:gd name="T63" fmla="*/ 27 h 174"/>
                <a:gd name="T64" fmla="*/ 114 w 120"/>
                <a:gd name="T65" fmla="*/ 23 h 174"/>
                <a:gd name="T66" fmla="*/ 112 w 120"/>
                <a:gd name="T67" fmla="*/ 18 h 174"/>
                <a:gd name="T68" fmla="*/ 111 w 120"/>
                <a:gd name="T69" fmla="*/ 15 h 174"/>
                <a:gd name="T70" fmla="*/ 107 w 120"/>
                <a:gd name="T71" fmla="*/ 9 h 174"/>
                <a:gd name="T72" fmla="*/ 106 w 120"/>
                <a:gd name="T73" fmla="*/ 7 h 174"/>
                <a:gd name="T74" fmla="*/ 100 w 120"/>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74">
                  <a:moveTo>
                    <a:pt x="100" y="0"/>
                  </a:moveTo>
                  <a:cubicBezTo>
                    <a:pt x="100" y="0"/>
                    <a:pt x="100" y="0"/>
                    <a:pt x="100" y="0"/>
                  </a:cubicBezTo>
                  <a:cubicBezTo>
                    <a:pt x="0" y="100"/>
                    <a:pt x="0" y="100"/>
                    <a:pt x="0" y="100"/>
                  </a:cubicBezTo>
                  <a:cubicBezTo>
                    <a:pt x="24" y="124"/>
                    <a:pt x="42" y="141"/>
                    <a:pt x="56" y="152"/>
                  </a:cubicBezTo>
                  <a:cubicBezTo>
                    <a:pt x="56" y="152"/>
                    <a:pt x="56" y="152"/>
                    <a:pt x="56" y="152"/>
                  </a:cubicBezTo>
                  <a:cubicBezTo>
                    <a:pt x="56" y="152"/>
                    <a:pt x="56" y="152"/>
                    <a:pt x="56" y="152"/>
                  </a:cubicBezTo>
                  <a:cubicBezTo>
                    <a:pt x="77" y="168"/>
                    <a:pt x="88" y="173"/>
                    <a:pt x="90" y="174"/>
                  </a:cubicBezTo>
                  <a:cubicBezTo>
                    <a:pt x="91" y="174"/>
                    <a:pt x="91" y="174"/>
                    <a:pt x="91" y="174"/>
                  </a:cubicBezTo>
                  <a:cubicBezTo>
                    <a:pt x="91" y="174"/>
                    <a:pt x="91" y="174"/>
                    <a:pt x="91" y="174"/>
                  </a:cubicBezTo>
                  <a:cubicBezTo>
                    <a:pt x="91" y="174"/>
                    <a:pt x="91" y="174"/>
                    <a:pt x="91" y="174"/>
                  </a:cubicBezTo>
                  <a:cubicBezTo>
                    <a:pt x="91" y="174"/>
                    <a:pt x="91" y="174"/>
                    <a:pt x="91" y="174"/>
                  </a:cubicBezTo>
                  <a:cubicBezTo>
                    <a:pt x="92" y="172"/>
                    <a:pt x="93" y="169"/>
                    <a:pt x="94" y="167"/>
                  </a:cubicBezTo>
                  <a:cubicBezTo>
                    <a:pt x="96" y="163"/>
                    <a:pt x="98" y="158"/>
                    <a:pt x="99" y="154"/>
                  </a:cubicBezTo>
                  <a:cubicBezTo>
                    <a:pt x="101" y="151"/>
                    <a:pt x="102" y="148"/>
                    <a:pt x="103" y="145"/>
                  </a:cubicBezTo>
                  <a:cubicBezTo>
                    <a:pt x="104" y="142"/>
                    <a:pt x="104" y="140"/>
                    <a:pt x="105" y="138"/>
                  </a:cubicBezTo>
                  <a:cubicBezTo>
                    <a:pt x="106" y="135"/>
                    <a:pt x="107" y="132"/>
                    <a:pt x="108" y="130"/>
                  </a:cubicBezTo>
                  <a:cubicBezTo>
                    <a:pt x="109" y="127"/>
                    <a:pt x="109" y="125"/>
                    <a:pt x="110" y="123"/>
                  </a:cubicBezTo>
                  <a:cubicBezTo>
                    <a:pt x="111" y="120"/>
                    <a:pt x="111" y="118"/>
                    <a:pt x="112" y="115"/>
                  </a:cubicBezTo>
                  <a:cubicBezTo>
                    <a:pt x="113" y="113"/>
                    <a:pt x="113" y="111"/>
                    <a:pt x="114" y="109"/>
                  </a:cubicBezTo>
                  <a:cubicBezTo>
                    <a:pt x="114" y="106"/>
                    <a:pt x="115" y="104"/>
                    <a:pt x="115" y="101"/>
                  </a:cubicBezTo>
                  <a:cubicBezTo>
                    <a:pt x="116" y="99"/>
                    <a:pt x="116" y="97"/>
                    <a:pt x="117" y="95"/>
                  </a:cubicBezTo>
                  <a:cubicBezTo>
                    <a:pt x="117" y="93"/>
                    <a:pt x="118" y="90"/>
                    <a:pt x="118" y="88"/>
                  </a:cubicBezTo>
                  <a:cubicBezTo>
                    <a:pt x="118" y="86"/>
                    <a:pt x="119" y="84"/>
                    <a:pt x="119" y="82"/>
                  </a:cubicBezTo>
                  <a:cubicBezTo>
                    <a:pt x="119" y="79"/>
                    <a:pt x="119" y="76"/>
                    <a:pt x="120" y="74"/>
                  </a:cubicBezTo>
                  <a:cubicBezTo>
                    <a:pt x="120" y="72"/>
                    <a:pt x="120" y="71"/>
                    <a:pt x="120" y="70"/>
                  </a:cubicBezTo>
                  <a:cubicBezTo>
                    <a:pt x="120" y="66"/>
                    <a:pt x="120" y="62"/>
                    <a:pt x="120" y="58"/>
                  </a:cubicBezTo>
                  <a:cubicBezTo>
                    <a:pt x="120" y="57"/>
                    <a:pt x="120" y="56"/>
                    <a:pt x="120" y="55"/>
                  </a:cubicBezTo>
                  <a:cubicBezTo>
                    <a:pt x="120" y="52"/>
                    <a:pt x="120" y="50"/>
                    <a:pt x="120" y="47"/>
                  </a:cubicBezTo>
                  <a:cubicBezTo>
                    <a:pt x="120" y="46"/>
                    <a:pt x="119" y="44"/>
                    <a:pt x="119" y="43"/>
                  </a:cubicBezTo>
                  <a:cubicBezTo>
                    <a:pt x="119" y="41"/>
                    <a:pt x="119" y="39"/>
                    <a:pt x="118" y="37"/>
                  </a:cubicBezTo>
                  <a:cubicBezTo>
                    <a:pt x="118" y="35"/>
                    <a:pt x="118" y="34"/>
                    <a:pt x="117" y="33"/>
                  </a:cubicBezTo>
                  <a:cubicBezTo>
                    <a:pt x="117" y="31"/>
                    <a:pt x="116" y="29"/>
                    <a:pt x="116" y="27"/>
                  </a:cubicBezTo>
                  <a:cubicBezTo>
                    <a:pt x="115" y="26"/>
                    <a:pt x="115" y="24"/>
                    <a:pt x="114" y="23"/>
                  </a:cubicBezTo>
                  <a:cubicBezTo>
                    <a:pt x="114" y="21"/>
                    <a:pt x="113" y="20"/>
                    <a:pt x="112" y="18"/>
                  </a:cubicBezTo>
                  <a:cubicBezTo>
                    <a:pt x="112" y="17"/>
                    <a:pt x="111" y="16"/>
                    <a:pt x="111" y="15"/>
                  </a:cubicBezTo>
                  <a:cubicBezTo>
                    <a:pt x="110" y="13"/>
                    <a:pt x="109" y="11"/>
                    <a:pt x="107" y="9"/>
                  </a:cubicBezTo>
                  <a:cubicBezTo>
                    <a:pt x="107" y="8"/>
                    <a:pt x="106" y="8"/>
                    <a:pt x="106" y="7"/>
                  </a:cubicBezTo>
                  <a:cubicBezTo>
                    <a:pt x="104" y="4"/>
                    <a:pt x="102" y="2"/>
                    <a:pt x="100" y="0"/>
                  </a:cubicBezTo>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80" name="Freeform 83"/>
            <p:cNvSpPr/>
            <p:nvPr/>
          </p:nvSpPr>
          <p:spPr bwMode="auto">
            <a:xfrm>
              <a:off x="3413125" y="2740026"/>
              <a:ext cx="55563" cy="55563"/>
            </a:xfrm>
            <a:custGeom>
              <a:avLst/>
              <a:gdLst>
                <a:gd name="T0" fmla="*/ 0 w 35"/>
                <a:gd name="T1" fmla="*/ 0 h 35"/>
                <a:gd name="T2" fmla="*/ 0 w 35"/>
                <a:gd name="T3" fmla="*/ 0 h 35"/>
                <a:gd name="T4" fmla="*/ 35 w 35"/>
                <a:gd name="T5" fmla="*/ 35 h 35"/>
                <a:gd name="T6" fmla="*/ 0 w 35"/>
                <a:gd name="T7" fmla="*/ 0 h 35"/>
              </a:gdLst>
              <a:ahLst/>
              <a:cxnLst>
                <a:cxn ang="0">
                  <a:pos x="T0" y="T1"/>
                </a:cxn>
                <a:cxn ang="0">
                  <a:pos x="T2" y="T3"/>
                </a:cxn>
                <a:cxn ang="0">
                  <a:pos x="T4" y="T5"/>
                </a:cxn>
                <a:cxn ang="0">
                  <a:pos x="T6" y="T7"/>
                </a:cxn>
              </a:cxnLst>
              <a:rect l="0" t="0" r="r" b="b"/>
              <a:pathLst>
                <a:path w="35" h="35">
                  <a:moveTo>
                    <a:pt x="0" y="0"/>
                  </a:moveTo>
                  <a:lnTo>
                    <a:pt x="0" y="0"/>
                  </a:lnTo>
                  <a:lnTo>
                    <a:pt x="35" y="35"/>
                  </a:lnTo>
                  <a:lnTo>
                    <a:pt x="0" y="0"/>
                  </a:lnTo>
                  <a:close/>
                </a:path>
              </a:pathLst>
            </a:custGeom>
            <a:solidFill>
              <a:srgbClr val="DF939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1" name="Freeform 84"/>
            <p:cNvSpPr/>
            <p:nvPr/>
          </p:nvSpPr>
          <p:spPr bwMode="auto">
            <a:xfrm>
              <a:off x="3413125" y="2740026"/>
              <a:ext cx="55563" cy="55563"/>
            </a:xfrm>
            <a:custGeom>
              <a:avLst/>
              <a:gdLst>
                <a:gd name="T0" fmla="*/ 0 w 35"/>
                <a:gd name="T1" fmla="*/ 0 h 35"/>
                <a:gd name="T2" fmla="*/ 0 w 35"/>
                <a:gd name="T3" fmla="*/ 0 h 35"/>
                <a:gd name="T4" fmla="*/ 35 w 35"/>
                <a:gd name="T5" fmla="*/ 35 h 35"/>
                <a:gd name="T6" fmla="*/ 0 w 35"/>
                <a:gd name="T7" fmla="*/ 0 h 35"/>
              </a:gdLst>
              <a:ahLst/>
              <a:cxnLst>
                <a:cxn ang="0">
                  <a:pos x="T0" y="T1"/>
                </a:cxn>
                <a:cxn ang="0">
                  <a:pos x="T2" y="T3"/>
                </a:cxn>
                <a:cxn ang="0">
                  <a:pos x="T4" y="T5"/>
                </a:cxn>
                <a:cxn ang="0">
                  <a:pos x="T6" y="T7"/>
                </a:cxn>
              </a:cxnLst>
              <a:rect l="0" t="0" r="r" b="b"/>
              <a:pathLst>
                <a:path w="35" h="35">
                  <a:moveTo>
                    <a:pt x="0" y="0"/>
                  </a:moveTo>
                  <a:lnTo>
                    <a:pt x="0" y="0"/>
                  </a:lnTo>
                  <a:lnTo>
                    <a:pt x="35" y="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2" name="Freeform 85"/>
            <p:cNvSpPr/>
            <p:nvPr/>
          </p:nvSpPr>
          <p:spPr bwMode="auto">
            <a:xfrm>
              <a:off x="3397250" y="2724151"/>
              <a:ext cx="15875" cy="15875"/>
            </a:xfrm>
            <a:custGeom>
              <a:avLst/>
              <a:gdLst>
                <a:gd name="T0" fmla="*/ 0 w 10"/>
                <a:gd name="T1" fmla="*/ 0 h 10"/>
                <a:gd name="T2" fmla="*/ 0 w 10"/>
                <a:gd name="T3" fmla="*/ 0 h 10"/>
                <a:gd name="T4" fmla="*/ 10 w 10"/>
                <a:gd name="T5" fmla="*/ 10 h 10"/>
                <a:gd name="T6" fmla="*/ 10 w 10"/>
                <a:gd name="T7" fmla="*/ 10 h 10"/>
                <a:gd name="T8" fmla="*/ 0 w 10"/>
                <a:gd name="T9" fmla="*/ 0 h 10"/>
              </a:gdLst>
              <a:ahLst/>
              <a:cxnLst>
                <a:cxn ang="0">
                  <a:pos x="T0" y="T1"/>
                </a:cxn>
                <a:cxn ang="0">
                  <a:pos x="T2" y="T3"/>
                </a:cxn>
                <a:cxn ang="0">
                  <a:pos x="T4" y="T5"/>
                </a:cxn>
                <a:cxn ang="0">
                  <a:pos x="T6" y="T7"/>
                </a:cxn>
                <a:cxn ang="0">
                  <a:pos x="T8" y="T9"/>
                </a:cxn>
              </a:cxnLst>
              <a:rect l="0" t="0" r="r" b="b"/>
              <a:pathLst>
                <a:path w="10" h="10">
                  <a:moveTo>
                    <a:pt x="0" y="0"/>
                  </a:moveTo>
                  <a:lnTo>
                    <a:pt x="0" y="0"/>
                  </a:lnTo>
                  <a:lnTo>
                    <a:pt x="10" y="10"/>
                  </a:lnTo>
                  <a:lnTo>
                    <a:pt x="10" y="10"/>
                  </a:lnTo>
                  <a:lnTo>
                    <a:pt x="0" y="0"/>
                  </a:lnTo>
                  <a:close/>
                </a:path>
              </a:pathLst>
            </a:custGeom>
            <a:solidFill>
              <a:srgbClr val="DB652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3" name="Freeform 86"/>
            <p:cNvSpPr/>
            <p:nvPr/>
          </p:nvSpPr>
          <p:spPr bwMode="auto">
            <a:xfrm>
              <a:off x="3397250" y="2724151"/>
              <a:ext cx="15875" cy="15875"/>
            </a:xfrm>
            <a:custGeom>
              <a:avLst/>
              <a:gdLst>
                <a:gd name="T0" fmla="*/ 0 w 10"/>
                <a:gd name="T1" fmla="*/ 0 h 10"/>
                <a:gd name="T2" fmla="*/ 0 w 10"/>
                <a:gd name="T3" fmla="*/ 0 h 10"/>
                <a:gd name="T4" fmla="*/ 10 w 10"/>
                <a:gd name="T5" fmla="*/ 10 h 10"/>
                <a:gd name="T6" fmla="*/ 10 w 10"/>
                <a:gd name="T7" fmla="*/ 10 h 10"/>
                <a:gd name="T8" fmla="*/ 0 w 10"/>
                <a:gd name="T9" fmla="*/ 0 h 10"/>
              </a:gdLst>
              <a:ahLst/>
              <a:cxnLst>
                <a:cxn ang="0">
                  <a:pos x="T0" y="T1"/>
                </a:cxn>
                <a:cxn ang="0">
                  <a:pos x="T2" y="T3"/>
                </a:cxn>
                <a:cxn ang="0">
                  <a:pos x="T4" y="T5"/>
                </a:cxn>
                <a:cxn ang="0">
                  <a:pos x="T6" y="T7"/>
                </a:cxn>
                <a:cxn ang="0">
                  <a:pos x="T8" y="T9"/>
                </a:cxn>
              </a:cxnLst>
              <a:rect l="0" t="0" r="r" b="b"/>
              <a:pathLst>
                <a:path w="10" h="10">
                  <a:moveTo>
                    <a:pt x="0" y="0"/>
                  </a:moveTo>
                  <a:lnTo>
                    <a:pt x="0" y="0"/>
                  </a:lnTo>
                  <a:lnTo>
                    <a:pt x="10" y="10"/>
                  </a:lnTo>
                  <a:lnTo>
                    <a:pt x="10"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4" name="Freeform 87"/>
            <p:cNvSpPr/>
            <p:nvPr/>
          </p:nvSpPr>
          <p:spPr bwMode="auto">
            <a:xfrm>
              <a:off x="3382963" y="2711451"/>
              <a:ext cx="14288" cy="12700"/>
            </a:xfrm>
            <a:custGeom>
              <a:avLst/>
              <a:gdLst>
                <a:gd name="T0" fmla="*/ 0 w 9"/>
                <a:gd name="T1" fmla="*/ 0 h 8"/>
                <a:gd name="T2" fmla="*/ 0 w 9"/>
                <a:gd name="T3" fmla="*/ 0 h 8"/>
                <a:gd name="T4" fmla="*/ 9 w 9"/>
                <a:gd name="T5" fmla="*/ 8 h 8"/>
                <a:gd name="T6" fmla="*/ 9 w 9"/>
                <a:gd name="T7" fmla="*/ 8 h 8"/>
                <a:gd name="T8" fmla="*/ 0 w 9"/>
                <a:gd name="T9" fmla="*/ 0 h 8"/>
              </a:gdLst>
              <a:ahLst/>
              <a:cxnLst>
                <a:cxn ang="0">
                  <a:pos x="T0" y="T1"/>
                </a:cxn>
                <a:cxn ang="0">
                  <a:pos x="T2" y="T3"/>
                </a:cxn>
                <a:cxn ang="0">
                  <a:pos x="T4" y="T5"/>
                </a:cxn>
                <a:cxn ang="0">
                  <a:pos x="T6" y="T7"/>
                </a:cxn>
                <a:cxn ang="0">
                  <a:pos x="T8" y="T9"/>
                </a:cxn>
              </a:cxnLst>
              <a:rect l="0" t="0" r="r" b="b"/>
              <a:pathLst>
                <a:path w="9" h="8">
                  <a:moveTo>
                    <a:pt x="0" y="0"/>
                  </a:moveTo>
                  <a:cubicBezTo>
                    <a:pt x="0" y="0"/>
                    <a:pt x="0" y="0"/>
                    <a:pt x="0" y="0"/>
                  </a:cubicBezTo>
                  <a:cubicBezTo>
                    <a:pt x="9" y="8"/>
                    <a:pt x="9" y="8"/>
                    <a:pt x="9" y="8"/>
                  </a:cubicBezTo>
                  <a:cubicBezTo>
                    <a:pt x="9" y="8"/>
                    <a:pt x="9" y="8"/>
                    <a:pt x="9" y="8"/>
                  </a:cubicBezTo>
                  <a:cubicBezTo>
                    <a:pt x="0" y="0"/>
                    <a:pt x="0" y="0"/>
                    <a:pt x="0" y="0"/>
                  </a:cubicBezTo>
                </a:path>
              </a:pathLst>
            </a:custGeom>
            <a:solidFill>
              <a:srgbClr val="DC881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5" name="Freeform 88"/>
            <p:cNvSpPr/>
            <p:nvPr/>
          </p:nvSpPr>
          <p:spPr bwMode="auto">
            <a:xfrm>
              <a:off x="3352800" y="2682876"/>
              <a:ext cx="30163" cy="28575"/>
            </a:xfrm>
            <a:custGeom>
              <a:avLst/>
              <a:gdLst>
                <a:gd name="T0" fmla="*/ 0 w 18"/>
                <a:gd name="T1" fmla="*/ 0 h 18"/>
                <a:gd name="T2" fmla="*/ 0 w 18"/>
                <a:gd name="T3" fmla="*/ 0 h 18"/>
                <a:gd name="T4" fmla="*/ 18 w 18"/>
                <a:gd name="T5" fmla="*/ 18 h 18"/>
                <a:gd name="T6" fmla="*/ 18 w 18"/>
                <a:gd name="T7" fmla="*/ 18 h 18"/>
                <a:gd name="T8" fmla="*/ 0 w 18"/>
                <a:gd name="T9" fmla="*/ 0 h 18"/>
              </a:gdLst>
              <a:ahLst/>
              <a:cxnLst>
                <a:cxn ang="0">
                  <a:pos x="T0" y="T1"/>
                </a:cxn>
                <a:cxn ang="0">
                  <a:pos x="T2" y="T3"/>
                </a:cxn>
                <a:cxn ang="0">
                  <a:pos x="T4" y="T5"/>
                </a:cxn>
                <a:cxn ang="0">
                  <a:pos x="T6" y="T7"/>
                </a:cxn>
                <a:cxn ang="0">
                  <a:pos x="T8" y="T9"/>
                </a:cxn>
              </a:cxnLst>
              <a:rect l="0" t="0" r="r" b="b"/>
              <a:pathLst>
                <a:path w="18" h="18">
                  <a:moveTo>
                    <a:pt x="0" y="0"/>
                  </a:moveTo>
                  <a:cubicBezTo>
                    <a:pt x="0" y="0"/>
                    <a:pt x="0" y="0"/>
                    <a:pt x="0" y="0"/>
                  </a:cubicBezTo>
                  <a:cubicBezTo>
                    <a:pt x="18" y="18"/>
                    <a:pt x="18" y="18"/>
                    <a:pt x="18" y="18"/>
                  </a:cubicBezTo>
                  <a:cubicBezTo>
                    <a:pt x="18" y="18"/>
                    <a:pt x="18" y="18"/>
                    <a:pt x="18" y="18"/>
                  </a:cubicBezTo>
                  <a:cubicBezTo>
                    <a:pt x="0" y="0"/>
                    <a:pt x="0" y="0"/>
                    <a:pt x="0" y="0"/>
                  </a:cubicBezTo>
                </a:path>
              </a:pathLst>
            </a:custGeom>
            <a:solidFill>
              <a:srgbClr val="D38B8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6" name="Freeform 89"/>
            <p:cNvSpPr/>
            <p:nvPr/>
          </p:nvSpPr>
          <p:spPr bwMode="auto">
            <a:xfrm>
              <a:off x="3352800" y="2651126"/>
              <a:ext cx="147638" cy="144463"/>
            </a:xfrm>
            <a:custGeom>
              <a:avLst/>
              <a:gdLst>
                <a:gd name="T0" fmla="*/ 23 w 91"/>
                <a:gd name="T1" fmla="*/ 0 h 89"/>
                <a:gd name="T2" fmla="*/ 0 w 91"/>
                <a:gd name="T3" fmla="*/ 19 h 89"/>
                <a:gd name="T4" fmla="*/ 18 w 91"/>
                <a:gd name="T5" fmla="*/ 37 h 89"/>
                <a:gd name="T6" fmla="*/ 27 w 91"/>
                <a:gd name="T7" fmla="*/ 45 h 89"/>
                <a:gd name="T8" fmla="*/ 37 w 91"/>
                <a:gd name="T9" fmla="*/ 55 h 89"/>
                <a:gd name="T10" fmla="*/ 71 w 91"/>
                <a:gd name="T11" fmla="*/ 89 h 89"/>
                <a:gd name="T12" fmla="*/ 91 w 91"/>
                <a:gd name="T13" fmla="*/ 69 h 89"/>
                <a:gd name="T14" fmla="*/ 66 w 91"/>
                <a:gd name="T15" fmla="*/ 44 h 89"/>
                <a:gd name="T16" fmla="*/ 23 w 91"/>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89">
                  <a:moveTo>
                    <a:pt x="23" y="0"/>
                  </a:moveTo>
                  <a:cubicBezTo>
                    <a:pt x="15" y="7"/>
                    <a:pt x="7" y="13"/>
                    <a:pt x="0" y="19"/>
                  </a:cubicBezTo>
                  <a:cubicBezTo>
                    <a:pt x="18" y="37"/>
                    <a:pt x="18" y="37"/>
                    <a:pt x="18" y="37"/>
                  </a:cubicBezTo>
                  <a:cubicBezTo>
                    <a:pt x="27" y="45"/>
                    <a:pt x="27" y="45"/>
                    <a:pt x="27" y="45"/>
                  </a:cubicBezTo>
                  <a:cubicBezTo>
                    <a:pt x="37" y="55"/>
                    <a:pt x="37" y="55"/>
                    <a:pt x="37" y="55"/>
                  </a:cubicBezTo>
                  <a:cubicBezTo>
                    <a:pt x="71" y="89"/>
                    <a:pt x="71" y="89"/>
                    <a:pt x="71" y="89"/>
                  </a:cubicBezTo>
                  <a:cubicBezTo>
                    <a:pt x="91" y="69"/>
                    <a:pt x="91" y="69"/>
                    <a:pt x="91" y="69"/>
                  </a:cubicBezTo>
                  <a:cubicBezTo>
                    <a:pt x="66" y="44"/>
                    <a:pt x="66" y="44"/>
                    <a:pt x="66" y="44"/>
                  </a:cubicBezTo>
                  <a:cubicBezTo>
                    <a:pt x="23" y="0"/>
                    <a:pt x="23" y="0"/>
                    <a:pt x="23" y="0"/>
                  </a:cubicBezTo>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87" name="Freeform 90"/>
            <p:cNvSpPr>
              <a:spLocks noEditPoints="1"/>
            </p:cNvSpPr>
            <p:nvPr/>
          </p:nvSpPr>
          <p:spPr bwMode="auto">
            <a:xfrm>
              <a:off x="3390900" y="2471738"/>
              <a:ext cx="188913" cy="250825"/>
            </a:xfrm>
            <a:custGeom>
              <a:avLst/>
              <a:gdLst>
                <a:gd name="T0" fmla="*/ 0 w 117"/>
                <a:gd name="T1" fmla="*/ 112 h 156"/>
                <a:gd name="T2" fmla="*/ 0 w 117"/>
                <a:gd name="T3" fmla="*/ 112 h 156"/>
                <a:gd name="T4" fmla="*/ 43 w 117"/>
                <a:gd name="T5" fmla="*/ 156 h 156"/>
                <a:gd name="T6" fmla="*/ 0 w 117"/>
                <a:gd name="T7" fmla="*/ 112 h 156"/>
                <a:gd name="T8" fmla="*/ 87 w 117"/>
                <a:gd name="T9" fmla="*/ 31 h 156"/>
                <a:gd name="T10" fmla="*/ 86 w 117"/>
                <a:gd name="T11" fmla="*/ 31 h 156"/>
                <a:gd name="T12" fmla="*/ 87 w 117"/>
                <a:gd name="T13" fmla="*/ 31 h 156"/>
                <a:gd name="T14" fmla="*/ 87 w 117"/>
                <a:gd name="T15" fmla="*/ 31 h 156"/>
                <a:gd name="T16" fmla="*/ 87 w 117"/>
                <a:gd name="T17" fmla="*/ 31 h 156"/>
                <a:gd name="T18" fmla="*/ 87 w 117"/>
                <a:gd name="T19" fmla="*/ 31 h 156"/>
                <a:gd name="T20" fmla="*/ 87 w 117"/>
                <a:gd name="T21" fmla="*/ 31 h 156"/>
                <a:gd name="T22" fmla="*/ 87 w 117"/>
                <a:gd name="T23" fmla="*/ 31 h 156"/>
                <a:gd name="T24" fmla="*/ 87 w 117"/>
                <a:gd name="T25" fmla="*/ 31 h 156"/>
                <a:gd name="T26" fmla="*/ 88 w 117"/>
                <a:gd name="T27" fmla="*/ 30 h 156"/>
                <a:gd name="T28" fmla="*/ 87 w 117"/>
                <a:gd name="T29" fmla="*/ 30 h 156"/>
                <a:gd name="T30" fmla="*/ 88 w 117"/>
                <a:gd name="T31" fmla="*/ 30 h 156"/>
                <a:gd name="T32" fmla="*/ 88 w 117"/>
                <a:gd name="T33" fmla="*/ 30 h 156"/>
                <a:gd name="T34" fmla="*/ 88 w 117"/>
                <a:gd name="T35" fmla="*/ 30 h 156"/>
                <a:gd name="T36" fmla="*/ 88 w 117"/>
                <a:gd name="T37" fmla="*/ 30 h 156"/>
                <a:gd name="T38" fmla="*/ 89 w 117"/>
                <a:gd name="T39" fmla="*/ 29 h 156"/>
                <a:gd name="T40" fmla="*/ 88 w 117"/>
                <a:gd name="T41" fmla="*/ 30 h 156"/>
                <a:gd name="T42" fmla="*/ 89 w 117"/>
                <a:gd name="T43" fmla="*/ 29 h 156"/>
                <a:gd name="T44" fmla="*/ 89 w 117"/>
                <a:gd name="T45" fmla="*/ 29 h 156"/>
                <a:gd name="T46" fmla="*/ 89 w 117"/>
                <a:gd name="T47" fmla="*/ 29 h 156"/>
                <a:gd name="T48" fmla="*/ 89 w 117"/>
                <a:gd name="T49" fmla="*/ 29 h 156"/>
                <a:gd name="T50" fmla="*/ 90 w 117"/>
                <a:gd name="T51" fmla="*/ 28 h 156"/>
                <a:gd name="T52" fmla="*/ 89 w 117"/>
                <a:gd name="T53" fmla="*/ 29 h 156"/>
                <a:gd name="T54" fmla="*/ 90 w 117"/>
                <a:gd name="T55" fmla="*/ 28 h 156"/>
                <a:gd name="T56" fmla="*/ 116 w 117"/>
                <a:gd name="T57" fmla="*/ 1 h 156"/>
                <a:gd name="T58" fmla="*/ 90 w 117"/>
                <a:gd name="T59" fmla="*/ 28 h 156"/>
                <a:gd name="T60" fmla="*/ 116 w 117"/>
                <a:gd name="T61" fmla="*/ 1 h 156"/>
                <a:gd name="T62" fmla="*/ 116 w 117"/>
                <a:gd name="T63" fmla="*/ 1 h 156"/>
                <a:gd name="T64" fmla="*/ 116 w 117"/>
                <a:gd name="T65" fmla="*/ 1 h 156"/>
                <a:gd name="T66" fmla="*/ 116 w 117"/>
                <a:gd name="T67" fmla="*/ 1 h 156"/>
                <a:gd name="T68" fmla="*/ 116 w 117"/>
                <a:gd name="T69" fmla="*/ 1 h 156"/>
                <a:gd name="T70" fmla="*/ 116 w 117"/>
                <a:gd name="T71" fmla="*/ 1 h 156"/>
                <a:gd name="T72" fmla="*/ 116 w 117"/>
                <a:gd name="T73" fmla="*/ 1 h 156"/>
                <a:gd name="T74" fmla="*/ 117 w 117"/>
                <a:gd name="T75" fmla="*/ 1 h 156"/>
                <a:gd name="T76" fmla="*/ 117 w 117"/>
                <a:gd name="T77" fmla="*/ 1 h 156"/>
                <a:gd name="T78" fmla="*/ 117 w 117"/>
                <a:gd name="T79" fmla="*/ 1 h 156"/>
                <a:gd name="T80" fmla="*/ 117 w 117"/>
                <a:gd name="T81" fmla="*/ 0 h 156"/>
                <a:gd name="T82" fmla="*/ 117 w 117"/>
                <a:gd name="T83" fmla="*/ 0 h 156"/>
                <a:gd name="T84" fmla="*/ 117 w 117"/>
                <a:gd name="T85" fmla="*/ 0 h 156"/>
                <a:gd name="T86" fmla="*/ 117 w 117"/>
                <a:gd name="T87" fmla="*/ 0 h 156"/>
                <a:gd name="T88" fmla="*/ 117 w 117"/>
                <a:gd name="T89" fmla="*/ 0 h 156"/>
                <a:gd name="T90" fmla="*/ 117 w 117"/>
                <a:gd name="T9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56">
                  <a:moveTo>
                    <a:pt x="0" y="112"/>
                  </a:moveTo>
                  <a:cubicBezTo>
                    <a:pt x="0" y="112"/>
                    <a:pt x="0" y="112"/>
                    <a:pt x="0" y="112"/>
                  </a:cubicBezTo>
                  <a:cubicBezTo>
                    <a:pt x="43" y="156"/>
                    <a:pt x="43" y="156"/>
                    <a:pt x="43" y="156"/>
                  </a:cubicBezTo>
                  <a:cubicBezTo>
                    <a:pt x="0" y="112"/>
                    <a:pt x="0" y="112"/>
                    <a:pt x="0" y="112"/>
                  </a:cubicBezTo>
                  <a:moveTo>
                    <a:pt x="87" y="31"/>
                  </a:moveTo>
                  <a:cubicBezTo>
                    <a:pt x="86" y="31"/>
                    <a:pt x="86" y="31"/>
                    <a:pt x="86" y="31"/>
                  </a:cubicBezTo>
                  <a:cubicBezTo>
                    <a:pt x="86" y="31"/>
                    <a:pt x="86" y="31"/>
                    <a:pt x="87" y="31"/>
                  </a:cubicBezTo>
                  <a:moveTo>
                    <a:pt x="87" y="31"/>
                  </a:moveTo>
                  <a:cubicBezTo>
                    <a:pt x="87" y="31"/>
                    <a:pt x="87" y="31"/>
                    <a:pt x="87" y="31"/>
                  </a:cubicBezTo>
                  <a:cubicBezTo>
                    <a:pt x="87" y="31"/>
                    <a:pt x="87" y="31"/>
                    <a:pt x="87" y="31"/>
                  </a:cubicBezTo>
                  <a:moveTo>
                    <a:pt x="87" y="31"/>
                  </a:moveTo>
                  <a:cubicBezTo>
                    <a:pt x="87" y="31"/>
                    <a:pt x="87" y="31"/>
                    <a:pt x="87" y="31"/>
                  </a:cubicBezTo>
                  <a:cubicBezTo>
                    <a:pt x="87" y="31"/>
                    <a:pt x="87" y="31"/>
                    <a:pt x="87" y="31"/>
                  </a:cubicBezTo>
                  <a:moveTo>
                    <a:pt x="88" y="30"/>
                  </a:moveTo>
                  <a:cubicBezTo>
                    <a:pt x="88" y="30"/>
                    <a:pt x="88" y="30"/>
                    <a:pt x="87" y="30"/>
                  </a:cubicBezTo>
                  <a:cubicBezTo>
                    <a:pt x="88" y="30"/>
                    <a:pt x="88" y="30"/>
                    <a:pt x="88" y="30"/>
                  </a:cubicBezTo>
                  <a:moveTo>
                    <a:pt x="88" y="30"/>
                  </a:moveTo>
                  <a:cubicBezTo>
                    <a:pt x="88" y="30"/>
                    <a:pt x="88" y="30"/>
                    <a:pt x="88" y="30"/>
                  </a:cubicBezTo>
                  <a:cubicBezTo>
                    <a:pt x="88" y="30"/>
                    <a:pt x="88" y="30"/>
                    <a:pt x="88" y="30"/>
                  </a:cubicBezTo>
                  <a:moveTo>
                    <a:pt x="89" y="29"/>
                  </a:moveTo>
                  <a:cubicBezTo>
                    <a:pt x="89" y="29"/>
                    <a:pt x="88" y="30"/>
                    <a:pt x="88" y="30"/>
                  </a:cubicBezTo>
                  <a:cubicBezTo>
                    <a:pt x="88" y="30"/>
                    <a:pt x="89" y="29"/>
                    <a:pt x="89" y="29"/>
                  </a:cubicBezTo>
                  <a:moveTo>
                    <a:pt x="89" y="29"/>
                  </a:moveTo>
                  <a:cubicBezTo>
                    <a:pt x="89" y="29"/>
                    <a:pt x="89" y="29"/>
                    <a:pt x="89" y="29"/>
                  </a:cubicBezTo>
                  <a:cubicBezTo>
                    <a:pt x="89" y="29"/>
                    <a:pt x="89" y="29"/>
                    <a:pt x="89" y="29"/>
                  </a:cubicBezTo>
                  <a:moveTo>
                    <a:pt x="90" y="28"/>
                  </a:moveTo>
                  <a:cubicBezTo>
                    <a:pt x="89" y="28"/>
                    <a:pt x="89" y="28"/>
                    <a:pt x="89" y="29"/>
                  </a:cubicBezTo>
                  <a:cubicBezTo>
                    <a:pt x="89" y="28"/>
                    <a:pt x="89" y="28"/>
                    <a:pt x="90" y="28"/>
                  </a:cubicBezTo>
                  <a:moveTo>
                    <a:pt x="116" y="1"/>
                  </a:moveTo>
                  <a:cubicBezTo>
                    <a:pt x="108" y="10"/>
                    <a:pt x="99" y="19"/>
                    <a:pt x="90" y="28"/>
                  </a:cubicBezTo>
                  <a:cubicBezTo>
                    <a:pt x="99" y="19"/>
                    <a:pt x="108" y="10"/>
                    <a:pt x="116" y="1"/>
                  </a:cubicBezTo>
                  <a:moveTo>
                    <a:pt x="116" y="1"/>
                  </a:moveTo>
                  <a:cubicBezTo>
                    <a:pt x="116" y="1"/>
                    <a:pt x="116" y="1"/>
                    <a:pt x="116" y="1"/>
                  </a:cubicBezTo>
                  <a:cubicBezTo>
                    <a:pt x="116" y="1"/>
                    <a:pt x="116" y="1"/>
                    <a:pt x="116" y="1"/>
                  </a:cubicBezTo>
                  <a:moveTo>
                    <a:pt x="116" y="1"/>
                  </a:moveTo>
                  <a:cubicBezTo>
                    <a:pt x="116" y="1"/>
                    <a:pt x="116" y="1"/>
                    <a:pt x="116" y="1"/>
                  </a:cubicBezTo>
                  <a:cubicBezTo>
                    <a:pt x="116" y="1"/>
                    <a:pt x="116" y="1"/>
                    <a:pt x="116" y="1"/>
                  </a:cubicBezTo>
                  <a:moveTo>
                    <a:pt x="117" y="1"/>
                  </a:moveTo>
                  <a:cubicBezTo>
                    <a:pt x="117" y="1"/>
                    <a:pt x="117" y="1"/>
                    <a:pt x="117" y="1"/>
                  </a:cubicBezTo>
                  <a:cubicBezTo>
                    <a:pt x="117" y="1"/>
                    <a:pt x="117" y="1"/>
                    <a:pt x="117" y="1"/>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path>
              </a:pathLst>
            </a:custGeom>
            <a:solidFill>
              <a:srgbClr val="D38B8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8" name="Freeform 91"/>
            <p:cNvSpPr/>
            <p:nvPr/>
          </p:nvSpPr>
          <p:spPr bwMode="auto">
            <a:xfrm>
              <a:off x="3238500" y="2220913"/>
              <a:ext cx="531813" cy="530225"/>
            </a:xfrm>
            <a:custGeom>
              <a:avLst/>
              <a:gdLst>
                <a:gd name="T0" fmla="*/ 329 w 329"/>
                <a:gd name="T1" fmla="*/ 0 h 329"/>
                <a:gd name="T2" fmla="*/ 80 w 329"/>
                <a:gd name="T3" fmla="*/ 248 h 329"/>
                <a:gd name="T4" fmla="*/ 77 w 329"/>
                <a:gd name="T5" fmla="*/ 251 h 329"/>
                <a:gd name="T6" fmla="*/ 57 w 329"/>
                <a:gd name="T7" fmla="*/ 271 h 329"/>
                <a:gd name="T8" fmla="*/ 0 w 329"/>
                <a:gd name="T9" fmla="*/ 328 h 329"/>
                <a:gd name="T10" fmla="*/ 3 w 329"/>
                <a:gd name="T11" fmla="*/ 329 h 329"/>
                <a:gd name="T12" fmla="*/ 71 w 329"/>
                <a:gd name="T13" fmla="*/ 286 h 329"/>
                <a:gd name="T14" fmla="*/ 71 w 329"/>
                <a:gd name="T15" fmla="*/ 286 h 329"/>
                <a:gd name="T16" fmla="*/ 71 w 329"/>
                <a:gd name="T17" fmla="*/ 286 h 329"/>
                <a:gd name="T18" fmla="*/ 94 w 329"/>
                <a:gd name="T19" fmla="*/ 267 h 329"/>
                <a:gd name="T20" fmla="*/ 94 w 329"/>
                <a:gd name="T21" fmla="*/ 267 h 329"/>
                <a:gd name="T22" fmla="*/ 94 w 329"/>
                <a:gd name="T23" fmla="*/ 267 h 329"/>
                <a:gd name="T24" fmla="*/ 180 w 329"/>
                <a:gd name="T25" fmla="*/ 186 h 329"/>
                <a:gd name="T26" fmla="*/ 181 w 329"/>
                <a:gd name="T27" fmla="*/ 186 h 329"/>
                <a:gd name="T28" fmla="*/ 181 w 329"/>
                <a:gd name="T29" fmla="*/ 186 h 329"/>
                <a:gd name="T30" fmla="*/ 181 w 329"/>
                <a:gd name="T31" fmla="*/ 186 h 329"/>
                <a:gd name="T32" fmla="*/ 181 w 329"/>
                <a:gd name="T33" fmla="*/ 186 h 329"/>
                <a:gd name="T34" fmla="*/ 181 w 329"/>
                <a:gd name="T35" fmla="*/ 186 h 329"/>
                <a:gd name="T36" fmla="*/ 181 w 329"/>
                <a:gd name="T37" fmla="*/ 185 h 329"/>
                <a:gd name="T38" fmla="*/ 182 w 329"/>
                <a:gd name="T39" fmla="*/ 185 h 329"/>
                <a:gd name="T40" fmla="*/ 182 w 329"/>
                <a:gd name="T41" fmla="*/ 185 h 329"/>
                <a:gd name="T42" fmla="*/ 182 w 329"/>
                <a:gd name="T43" fmla="*/ 185 h 329"/>
                <a:gd name="T44" fmla="*/ 182 w 329"/>
                <a:gd name="T45" fmla="*/ 185 h 329"/>
                <a:gd name="T46" fmla="*/ 183 w 329"/>
                <a:gd name="T47" fmla="*/ 184 h 329"/>
                <a:gd name="T48" fmla="*/ 183 w 329"/>
                <a:gd name="T49" fmla="*/ 184 h 329"/>
                <a:gd name="T50" fmla="*/ 183 w 329"/>
                <a:gd name="T51" fmla="*/ 184 h 329"/>
                <a:gd name="T52" fmla="*/ 183 w 329"/>
                <a:gd name="T53" fmla="*/ 184 h 329"/>
                <a:gd name="T54" fmla="*/ 184 w 329"/>
                <a:gd name="T55" fmla="*/ 183 h 329"/>
                <a:gd name="T56" fmla="*/ 184 w 329"/>
                <a:gd name="T57" fmla="*/ 183 h 329"/>
                <a:gd name="T58" fmla="*/ 184 w 329"/>
                <a:gd name="T59" fmla="*/ 183 h 329"/>
                <a:gd name="T60" fmla="*/ 210 w 329"/>
                <a:gd name="T61" fmla="*/ 156 h 329"/>
                <a:gd name="T62" fmla="*/ 210 w 329"/>
                <a:gd name="T63" fmla="*/ 156 h 329"/>
                <a:gd name="T64" fmla="*/ 210 w 329"/>
                <a:gd name="T65" fmla="*/ 156 h 329"/>
                <a:gd name="T66" fmla="*/ 210 w 329"/>
                <a:gd name="T67" fmla="*/ 156 h 329"/>
                <a:gd name="T68" fmla="*/ 210 w 329"/>
                <a:gd name="T69" fmla="*/ 156 h 329"/>
                <a:gd name="T70" fmla="*/ 211 w 329"/>
                <a:gd name="T71" fmla="*/ 156 h 329"/>
                <a:gd name="T72" fmla="*/ 211 w 329"/>
                <a:gd name="T73" fmla="*/ 156 h 329"/>
                <a:gd name="T74" fmla="*/ 211 w 329"/>
                <a:gd name="T75" fmla="*/ 155 h 329"/>
                <a:gd name="T76" fmla="*/ 211 w 329"/>
                <a:gd name="T77" fmla="*/ 155 h 329"/>
                <a:gd name="T78" fmla="*/ 211 w 329"/>
                <a:gd name="T79" fmla="*/ 155 h 329"/>
                <a:gd name="T80" fmla="*/ 211 w 329"/>
                <a:gd name="T81" fmla="*/ 155 h 329"/>
                <a:gd name="T82" fmla="*/ 329 w 329"/>
                <a:gd name="T83" fmla="*/ 3 h 329"/>
                <a:gd name="T84" fmla="*/ 329 w 329"/>
                <a:gd name="T85" fmla="*/ 0 h 329"/>
                <a:gd name="T86" fmla="*/ 329 w 329"/>
                <a:gd name="T8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9" h="329">
                  <a:moveTo>
                    <a:pt x="329" y="0"/>
                  </a:moveTo>
                  <a:cubicBezTo>
                    <a:pt x="80" y="248"/>
                    <a:pt x="80" y="248"/>
                    <a:pt x="80" y="248"/>
                  </a:cubicBezTo>
                  <a:cubicBezTo>
                    <a:pt x="77" y="251"/>
                    <a:pt x="77" y="251"/>
                    <a:pt x="77" y="251"/>
                  </a:cubicBezTo>
                  <a:cubicBezTo>
                    <a:pt x="57" y="271"/>
                    <a:pt x="57" y="271"/>
                    <a:pt x="57" y="271"/>
                  </a:cubicBezTo>
                  <a:cubicBezTo>
                    <a:pt x="0" y="328"/>
                    <a:pt x="0" y="328"/>
                    <a:pt x="0" y="328"/>
                  </a:cubicBezTo>
                  <a:cubicBezTo>
                    <a:pt x="1" y="328"/>
                    <a:pt x="2" y="329"/>
                    <a:pt x="3" y="329"/>
                  </a:cubicBezTo>
                  <a:cubicBezTo>
                    <a:pt x="13" y="329"/>
                    <a:pt x="38" y="313"/>
                    <a:pt x="71" y="286"/>
                  </a:cubicBezTo>
                  <a:cubicBezTo>
                    <a:pt x="71" y="286"/>
                    <a:pt x="71" y="286"/>
                    <a:pt x="71" y="286"/>
                  </a:cubicBezTo>
                  <a:cubicBezTo>
                    <a:pt x="71" y="286"/>
                    <a:pt x="71" y="286"/>
                    <a:pt x="71" y="286"/>
                  </a:cubicBezTo>
                  <a:cubicBezTo>
                    <a:pt x="78" y="280"/>
                    <a:pt x="86" y="274"/>
                    <a:pt x="94" y="267"/>
                  </a:cubicBezTo>
                  <a:cubicBezTo>
                    <a:pt x="94" y="267"/>
                    <a:pt x="94" y="267"/>
                    <a:pt x="94" y="267"/>
                  </a:cubicBezTo>
                  <a:cubicBezTo>
                    <a:pt x="94" y="267"/>
                    <a:pt x="94" y="267"/>
                    <a:pt x="94" y="267"/>
                  </a:cubicBezTo>
                  <a:cubicBezTo>
                    <a:pt x="120" y="245"/>
                    <a:pt x="150" y="217"/>
                    <a:pt x="180" y="186"/>
                  </a:cubicBezTo>
                  <a:cubicBezTo>
                    <a:pt x="180" y="186"/>
                    <a:pt x="180" y="186"/>
                    <a:pt x="181" y="186"/>
                  </a:cubicBezTo>
                  <a:cubicBezTo>
                    <a:pt x="181" y="186"/>
                    <a:pt x="181" y="186"/>
                    <a:pt x="181" y="186"/>
                  </a:cubicBezTo>
                  <a:cubicBezTo>
                    <a:pt x="181" y="186"/>
                    <a:pt x="181" y="186"/>
                    <a:pt x="181" y="186"/>
                  </a:cubicBezTo>
                  <a:cubicBezTo>
                    <a:pt x="181" y="186"/>
                    <a:pt x="181" y="186"/>
                    <a:pt x="181" y="186"/>
                  </a:cubicBezTo>
                  <a:cubicBezTo>
                    <a:pt x="181" y="186"/>
                    <a:pt x="181" y="186"/>
                    <a:pt x="181" y="186"/>
                  </a:cubicBezTo>
                  <a:cubicBezTo>
                    <a:pt x="181" y="186"/>
                    <a:pt x="181" y="186"/>
                    <a:pt x="181" y="185"/>
                  </a:cubicBezTo>
                  <a:cubicBezTo>
                    <a:pt x="182" y="185"/>
                    <a:pt x="182" y="185"/>
                    <a:pt x="182" y="185"/>
                  </a:cubicBezTo>
                  <a:cubicBezTo>
                    <a:pt x="182" y="185"/>
                    <a:pt x="182" y="185"/>
                    <a:pt x="182" y="185"/>
                  </a:cubicBezTo>
                  <a:cubicBezTo>
                    <a:pt x="182" y="185"/>
                    <a:pt x="182" y="185"/>
                    <a:pt x="182" y="185"/>
                  </a:cubicBezTo>
                  <a:cubicBezTo>
                    <a:pt x="182" y="185"/>
                    <a:pt x="182" y="185"/>
                    <a:pt x="182" y="185"/>
                  </a:cubicBezTo>
                  <a:cubicBezTo>
                    <a:pt x="182" y="185"/>
                    <a:pt x="183" y="184"/>
                    <a:pt x="183" y="184"/>
                  </a:cubicBezTo>
                  <a:cubicBezTo>
                    <a:pt x="183" y="184"/>
                    <a:pt x="183" y="184"/>
                    <a:pt x="183" y="184"/>
                  </a:cubicBezTo>
                  <a:cubicBezTo>
                    <a:pt x="183" y="184"/>
                    <a:pt x="183" y="184"/>
                    <a:pt x="183" y="184"/>
                  </a:cubicBezTo>
                  <a:cubicBezTo>
                    <a:pt x="183" y="184"/>
                    <a:pt x="183" y="184"/>
                    <a:pt x="183" y="184"/>
                  </a:cubicBezTo>
                  <a:cubicBezTo>
                    <a:pt x="183" y="183"/>
                    <a:pt x="183" y="183"/>
                    <a:pt x="184" y="183"/>
                  </a:cubicBezTo>
                  <a:cubicBezTo>
                    <a:pt x="184" y="183"/>
                    <a:pt x="184" y="183"/>
                    <a:pt x="184" y="183"/>
                  </a:cubicBezTo>
                  <a:cubicBezTo>
                    <a:pt x="184" y="183"/>
                    <a:pt x="184" y="183"/>
                    <a:pt x="184" y="183"/>
                  </a:cubicBezTo>
                  <a:cubicBezTo>
                    <a:pt x="193" y="174"/>
                    <a:pt x="202" y="165"/>
                    <a:pt x="210" y="156"/>
                  </a:cubicBezTo>
                  <a:cubicBezTo>
                    <a:pt x="210" y="156"/>
                    <a:pt x="210" y="156"/>
                    <a:pt x="210" y="156"/>
                  </a:cubicBezTo>
                  <a:cubicBezTo>
                    <a:pt x="210" y="156"/>
                    <a:pt x="210" y="156"/>
                    <a:pt x="210" y="156"/>
                  </a:cubicBezTo>
                  <a:cubicBezTo>
                    <a:pt x="210" y="156"/>
                    <a:pt x="210" y="156"/>
                    <a:pt x="210" y="156"/>
                  </a:cubicBezTo>
                  <a:cubicBezTo>
                    <a:pt x="210" y="156"/>
                    <a:pt x="210" y="156"/>
                    <a:pt x="210" y="156"/>
                  </a:cubicBezTo>
                  <a:cubicBezTo>
                    <a:pt x="211" y="156"/>
                    <a:pt x="211" y="156"/>
                    <a:pt x="211" y="156"/>
                  </a:cubicBezTo>
                  <a:cubicBezTo>
                    <a:pt x="211" y="156"/>
                    <a:pt x="211" y="156"/>
                    <a:pt x="211" y="156"/>
                  </a:cubicBezTo>
                  <a:cubicBezTo>
                    <a:pt x="211" y="156"/>
                    <a:pt x="211" y="155"/>
                    <a:pt x="211" y="155"/>
                  </a:cubicBezTo>
                  <a:cubicBezTo>
                    <a:pt x="211" y="155"/>
                    <a:pt x="211" y="155"/>
                    <a:pt x="211" y="155"/>
                  </a:cubicBezTo>
                  <a:cubicBezTo>
                    <a:pt x="211" y="155"/>
                    <a:pt x="211" y="155"/>
                    <a:pt x="211" y="155"/>
                  </a:cubicBezTo>
                  <a:cubicBezTo>
                    <a:pt x="211" y="155"/>
                    <a:pt x="211" y="155"/>
                    <a:pt x="211" y="155"/>
                  </a:cubicBezTo>
                  <a:cubicBezTo>
                    <a:pt x="281" y="83"/>
                    <a:pt x="329" y="20"/>
                    <a:pt x="329" y="3"/>
                  </a:cubicBezTo>
                  <a:cubicBezTo>
                    <a:pt x="329" y="1"/>
                    <a:pt x="329" y="0"/>
                    <a:pt x="329" y="0"/>
                  </a:cubicBezTo>
                  <a:cubicBezTo>
                    <a:pt x="329" y="0"/>
                    <a:pt x="329" y="0"/>
                    <a:pt x="329" y="0"/>
                  </a:cubicBezTo>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89" name="Freeform 92"/>
            <p:cNvSpPr>
              <a:spLocks noEditPoints="1"/>
            </p:cNvSpPr>
            <p:nvPr/>
          </p:nvSpPr>
          <p:spPr bwMode="auto">
            <a:xfrm>
              <a:off x="3944938" y="1809751"/>
              <a:ext cx="280988" cy="280988"/>
            </a:xfrm>
            <a:custGeom>
              <a:avLst/>
              <a:gdLst>
                <a:gd name="T0" fmla="*/ 77 w 174"/>
                <a:gd name="T1" fmla="*/ 162 h 174"/>
                <a:gd name="T2" fmla="*/ 72 w 174"/>
                <a:gd name="T3" fmla="*/ 167 h 174"/>
                <a:gd name="T4" fmla="*/ 95 w 174"/>
                <a:gd name="T5" fmla="*/ 154 h 174"/>
                <a:gd name="T6" fmla="*/ 100 w 174"/>
                <a:gd name="T7" fmla="*/ 158 h 174"/>
                <a:gd name="T8" fmla="*/ 95 w 174"/>
                <a:gd name="T9" fmla="*/ 164 h 174"/>
                <a:gd name="T10" fmla="*/ 90 w 174"/>
                <a:gd name="T11" fmla="*/ 160 h 174"/>
                <a:gd name="T12" fmla="*/ 95 w 174"/>
                <a:gd name="T13" fmla="*/ 154 h 174"/>
                <a:gd name="T14" fmla="*/ 50 w 174"/>
                <a:gd name="T15" fmla="*/ 154 h 174"/>
                <a:gd name="T16" fmla="*/ 49 w 174"/>
                <a:gd name="T17" fmla="*/ 164 h 174"/>
                <a:gd name="T18" fmla="*/ 43 w 174"/>
                <a:gd name="T19" fmla="*/ 159 h 174"/>
                <a:gd name="T20" fmla="*/ 49 w 174"/>
                <a:gd name="T21" fmla="*/ 154 h 174"/>
                <a:gd name="T22" fmla="*/ 122 w 174"/>
                <a:gd name="T23" fmla="*/ 147 h 174"/>
                <a:gd name="T24" fmla="*/ 120 w 174"/>
                <a:gd name="T25" fmla="*/ 155 h 174"/>
                <a:gd name="T26" fmla="*/ 113 w 174"/>
                <a:gd name="T27" fmla="*/ 153 h 174"/>
                <a:gd name="T28" fmla="*/ 112 w 174"/>
                <a:gd name="T29" fmla="*/ 150 h 174"/>
                <a:gd name="T30" fmla="*/ 27 w 174"/>
                <a:gd name="T31" fmla="*/ 145 h 174"/>
                <a:gd name="T32" fmla="*/ 32 w 174"/>
                <a:gd name="T33" fmla="*/ 150 h 174"/>
                <a:gd name="T34" fmla="*/ 31 w 174"/>
                <a:gd name="T35" fmla="*/ 153 h 174"/>
                <a:gd name="T36" fmla="*/ 27 w 174"/>
                <a:gd name="T37" fmla="*/ 155 h 174"/>
                <a:gd name="T38" fmla="*/ 22 w 174"/>
                <a:gd name="T39" fmla="*/ 147 h 174"/>
                <a:gd name="T40" fmla="*/ 136 w 174"/>
                <a:gd name="T41" fmla="*/ 130 h 174"/>
                <a:gd name="T42" fmla="*/ 141 w 174"/>
                <a:gd name="T43" fmla="*/ 136 h 174"/>
                <a:gd name="T44" fmla="*/ 136 w 174"/>
                <a:gd name="T45" fmla="*/ 141 h 174"/>
                <a:gd name="T46" fmla="*/ 132 w 174"/>
                <a:gd name="T47" fmla="*/ 132 h 174"/>
                <a:gd name="T48" fmla="*/ 136 w 174"/>
                <a:gd name="T49" fmla="*/ 130 h 174"/>
                <a:gd name="T50" fmla="*/ 156 w 174"/>
                <a:gd name="T51" fmla="*/ 117 h 174"/>
                <a:gd name="T52" fmla="*/ 150 w 174"/>
                <a:gd name="T53" fmla="*/ 122 h 174"/>
                <a:gd name="T54" fmla="*/ 148 w 174"/>
                <a:gd name="T55" fmla="*/ 122 h 174"/>
                <a:gd name="T56" fmla="*/ 146 w 174"/>
                <a:gd name="T57" fmla="*/ 114 h 174"/>
                <a:gd name="T58" fmla="*/ 159 w 174"/>
                <a:gd name="T59" fmla="*/ 90 h 174"/>
                <a:gd name="T60" fmla="*/ 165 w 174"/>
                <a:gd name="T61" fmla="*/ 95 h 174"/>
                <a:gd name="T62" fmla="*/ 159 w 174"/>
                <a:gd name="T63" fmla="*/ 101 h 174"/>
                <a:gd name="T64" fmla="*/ 154 w 174"/>
                <a:gd name="T65" fmla="*/ 95 h 174"/>
                <a:gd name="T66" fmla="*/ 159 w 174"/>
                <a:gd name="T67" fmla="*/ 90 h 174"/>
                <a:gd name="T68" fmla="*/ 162 w 174"/>
                <a:gd name="T69" fmla="*/ 67 h 174"/>
                <a:gd name="T70" fmla="*/ 168 w 174"/>
                <a:gd name="T71" fmla="*/ 72 h 174"/>
                <a:gd name="T72" fmla="*/ 157 w 174"/>
                <a:gd name="T73" fmla="*/ 72 h 174"/>
                <a:gd name="T74" fmla="*/ 162 w 174"/>
                <a:gd name="T75" fmla="*/ 67 h 174"/>
                <a:gd name="T76" fmla="*/ 164 w 174"/>
                <a:gd name="T77" fmla="*/ 47 h 174"/>
                <a:gd name="T78" fmla="*/ 161 w 174"/>
                <a:gd name="T79" fmla="*/ 54 h 174"/>
                <a:gd name="T80" fmla="*/ 154 w 174"/>
                <a:gd name="T81" fmla="*/ 50 h 174"/>
                <a:gd name="T82" fmla="*/ 158 w 174"/>
                <a:gd name="T83" fmla="*/ 44 h 174"/>
                <a:gd name="T84" fmla="*/ 150 w 174"/>
                <a:gd name="T85" fmla="*/ 22 h 174"/>
                <a:gd name="T86" fmla="*/ 153 w 174"/>
                <a:gd name="T87" fmla="*/ 31 h 174"/>
                <a:gd name="T88" fmla="*/ 150 w 174"/>
                <a:gd name="T89" fmla="*/ 32 h 174"/>
                <a:gd name="T90" fmla="*/ 148 w 174"/>
                <a:gd name="T91" fmla="*/ 22 h 174"/>
                <a:gd name="T92" fmla="*/ 145 w 174"/>
                <a:gd name="T93" fmla="*/ 0 h 174"/>
                <a:gd name="T94" fmla="*/ 137 w 174"/>
                <a:gd name="T95" fmla="*/ 26 h 174"/>
                <a:gd name="T96" fmla="*/ 151 w 174"/>
                <a:gd name="T97" fmla="*/ 72 h 174"/>
                <a:gd name="T98" fmla="*/ 139 w 174"/>
                <a:gd name="T99" fmla="*/ 114 h 174"/>
                <a:gd name="T100" fmla="*/ 139 w 174"/>
                <a:gd name="T101" fmla="*/ 115 h 174"/>
                <a:gd name="T102" fmla="*/ 138 w 174"/>
                <a:gd name="T103" fmla="*/ 115 h 174"/>
                <a:gd name="T104" fmla="*/ 138 w 174"/>
                <a:gd name="T105" fmla="*/ 116 h 174"/>
                <a:gd name="T106" fmla="*/ 128 w 174"/>
                <a:gd name="T107" fmla="*/ 128 h 174"/>
                <a:gd name="T108" fmla="*/ 106 w 174"/>
                <a:gd name="T109" fmla="*/ 144 h 174"/>
                <a:gd name="T110" fmla="*/ 26 w 174"/>
                <a:gd name="T111" fmla="*/ 136 h 174"/>
                <a:gd name="T112" fmla="*/ 0 w 174"/>
                <a:gd name="T113" fmla="*/ 145 h 174"/>
                <a:gd name="T114" fmla="*/ 72 w 174"/>
                <a:gd name="T115" fmla="*/ 174 h 174"/>
                <a:gd name="T116" fmla="*/ 174 w 174"/>
                <a:gd name="T117" fmla="*/ 7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4" h="174">
                  <a:moveTo>
                    <a:pt x="67" y="162"/>
                  </a:moveTo>
                  <a:cubicBezTo>
                    <a:pt x="67" y="162"/>
                    <a:pt x="67" y="162"/>
                    <a:pt x="67" y="162"/>
                  </a:cubicBezTo>
                  <a:cubicBezTo>
                    <a:pt x="67" y="159"/>
                    <a:pt x="69" y="157"/>
                    <a:pt x="72" y="157"/>
                  </a:cubicBezTo>
                  <a:cubicBezTo>
                    <a:pt x="75" y="157"/>
                    <a:pt x="77" y="159"/>
                    <a:pt x="77" y="162"/>
                  </a:cubicBezTo>
                  <a:cubicBezTo>
                    <a:pt x="77" y="162"/>
                    <a:pt x="77" y="162"/>
                    <a:pt x="77" y="162"/>
                  </a:cubicBezTo>
                  <a:cubicBezTo>
                    <a:pt x="77" y="162"/>
                    <a:pt x="77" y="162"/>
                    <a:pt x="77" y="162"/>
                  </a:cubicBezTo>
                  <a:cubicBezTo>
                    <a:pt x="77" y="162"/>
                    <a:pt x="77" y="162"/>
                    <a:pt x="77" y="162"/>
                  </a:cubicBezTo>
                  <a:cubicBezTo>
                    <a:pt x="77" y="162"/>
                    <a:pt x="77" y="162"/>
                    <a:pt x="77" y="162"/>
                  </a:cubicBezTo>
                  <a:cubicBezTo>
                    <a:pt x="77" y="165"/>
                    <a:pt x="75" y="167"/>
                    <a:pt x="72" y="167"/>
                  </a:cubicBezTo>
                  <a:cubicBezTo>
                    <a:pt x="72" y="167"/>
                    <a:pt x="72" y="167"/>
                    <a:pt x="72" y="167"/>
                  </a:cubicBezTo>
                  <a:cubicBezTo>
                    <a:pt x="72" y="167"/>
                    <a:pt x="72" y="167"/>
                    <a:pt x="72" y="167"/>
                  </a:cubicBezTo>
                  <a:cubicBezTo>
                    <a:pt x="72" y="167"/>
                    <a:pt x="72" y="167"/>
                    <a:pt x="72" y="167"/>
                  </a:cubicBezTo>
                  <a:cubicBezTo>
                    <a:pt x="72" y="167"/>
                    <a:pt x="72" y="167"/>
                    <a:pt x="72" y="167"/>
                  </a:cubicBezTo>
                  <a:cubicBezTo>
                    <a:pt x="69" y="167"/>
                    <a:pt x="67" y="165"/>
                    <a:pt x="67" y="162"/>
                  </a:cubicBezTo>
                  <a:cubicBezTo>
                    <a:pt x="67" y="162"/>
                    <a:pt x="67" y="162"/>
                    <a:pt x="67" y="162"/>
                  </a:cubicBezTo>
                  <a:cubicBezTo>
                    <a:pt x="67" y="162"/>
                    <a:pt x="67" y="162"/>
                    <a:pt x="67" y="162"/>
                  </a:cubicBezTo>
                  <a:cubicBezTo>
                    <a:pt x="67" y="162"/>
                    <a:pt x="67" y="162"/>
                    <a:pt x="67" y="162"/>
                  </a:cubicBezTo>
                  <a:moveTo>
                    <a:pt x="95" y="154"/>
                  </a:moveTo>
                  <a:cubicBezTo>
                    <a:pt x="95" y="154"/>
                    <a:pt x="95" y="154"/>
                    <a:pt x="95" y="154"/>
                  </a:cubicBezTo>
                  <a:cubicBezTo>
                    <a:pt x="95" y="154"/>
                    <a:pt x="95" y="154"/>
                    <a:pt x="95" y="154"/>
                  </a:cubicBezTo>
                  <a:cubicBezTo>
                    <a:pt x="98" y="154"/>
                    <a:pt x="100" y="155"/>
                    <a:pt x="100" y="158"/>
                  </a:cubicBezTo>
                  <a:cubicBezTo>
                    <a:pt x="100" y="158"/>
                    <a:pt x="100" y="158"/>
                    <a:pt x="100" y="158"/>
                  </a:cubicBezTo>
                  <a:cubicBezTo>
                    <a:pt x="100" y="158"/>
                    <a:pt x="100" y="158"/>
                    <a:pt x="100" y="158"/>
                  </a:cubicBezTo>
                  <a:cubicBezTo>
                    <a:pt x="100" y="158"/>
                    <a:pt x="100" y="158"/>
                    <a:pt x="100" y="158"/>
                  </a:cubicBezTo>
                  <a:cubicBezTo>
                    <a:pt x="101" y="158"/>
                    <a:pt x="101" y="159"/>
                    <a:pt x="101" y="159"/>
                  </a:cubicBezTo>
                  <a:cubicBezTo>
                    <a:pt x="101" y="159"/>
                    <a:pt x="101" y="159"/>
                    <a:pt x="101" y="159"/>
                  </a:cubicBezTo>
                  <a:cubicBezTo>
                    <a:pt x="101" y="161"/>
                    <a:pt x="99" y="164"/>
                    <a:pt x="97" y="164"/>
                  </a:cubicBezTo>
                  <a:cubicBezTo>
                    <a:pt x="97" y="164"/>
                    <a:pt x="97" y="164"/>
                    <a:pt x="97" y="164"/>
                  </a:cubicBezTo>
                  <a:cubicBezTo>
                    <a:pt x="96" y="164"/>
                    <a:pt x="96"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3" y="164"/>
                    <a:pt x="91" y="163"/>
                    <a:pt x="90" y="161"/>
                  </a:cubicBezTo>
                  <a:cubicBezTo>
                    <a:pt x="90" y="161"/>
                    <a:pt x="90" y="161"/>
                    <a:pt x="90" y="161"/>
                  </a:cubicBezTo>
                  <a:cubicBezTo>
                    <a:pt x="90" y="161"/>
                    <a:pt x="90" y="161"/>
                    <a:pt x="90" y="160"/>
                  </a:cubicBezTo>
                  <a:cubicBezTo>
                    <a:pt x="90" y="160"/>
                    <a:pt x="90" y="160"/>
                    <a:pt x="90" y="159"/>
                  </a:cubicBezTo>
                  <a:cubicBezTo>
                    <a:pt x="90" y="159"/>
                    <a:pt x="90" y="159"/>
                    <a:pt x="90" y="159"/>
                  </a:cubicBezTo>
                  <a:cubicBezTo>
                    <a:pt x="90" y="157"/>
                    <a:pt x="92" y="155"/>
                    <a:pt x="94" y="154"/>
                  </a:cubicBezTo>
                  <a:cubicBezTo>
                    <a:pt x="94" y="154"/>
                    <a:pt x="94" y="154"/>
                    <a:pt x="94" y="154"/>
                  </a:cubicBezTo>
                  <a:cubicBezTo>
                    <a:pt x="94" y="154"/>
                    <a:pt x="94" y="154"/>
                    <a:pt x="94" y="154"/>
                  </a:cubicBezTo>
                  <a:cubicBezTo>
                    <a:pt x="95" y="154"/>
                    <a:pt x="95" y="154"/>
                    <a:pt x="95" y="154"/>
                  </a:cubicBezTo>
                  <a:cubicBezTo>
                    <a:pt x="95" y="154"/>
                    <a:pt x="95" y="154"/>
                    <a:pt x="95" y="154"/>
                  </a:cubicBezTo>
                  <a:cubicBezTo>
                    <a:pt x="95" y="154"/>
                    <a:pt x="95" y="154"/>
                    <a:pt x="95" y="154"/>
                  </a:cubicBezTo>
                  <a:moveTo>
                    <a:pt x="49" y="154"/>
                  </a:moveTo>
                  <a:cubicBezTo>
                    <a:pt x="49" y="154"/>
                    <a:pt x="49" y="154"/>
                    <a:pt x="49" y="154"/>
                  </a:cubicBezTo>
                  <a:cubicBezTo>
                    <a:pt x="49" y="154"/>
                    <a:pt x="49" y="154"/>
                    <a:pt x="49" y="154"/>
                  </a:cubicBezTo>
                  <a:cubicBezTo>
                    <a:pt x="49" y="154"/>
                    <a:pt x="50" y="154"/>
                    <a:pt x="50" y="154"/>
                  </a:cubicBezTo>
                  <a:cubicBezTo>
                    <a:pt x="50" y="154"/>
                    <a:pt x="50" y="154"/>
                    <a:pt x="50" y="154"/>
                  </a:cubicBezTo>
                  <a:cubicBezTo>
                    <a:pt x="52" y="155"/>
                    <a:pt x="54" y="157"/>
                    <a:pt x="54" y="159"/>
                  </a:cubicBezTo>
                  <a:cubicBezTo>
                    <a:pt x="54" y="159"/>
                    <a:pt x="54" y="159"/>
                    <a:pt x="54" y="159"/>
                  </a:cubicBezTo>
                  <a:cubicBezTo>
                    <a:pt x="54" y="160"/>
                    <a:pt x="54" y="160"/>
                    <a:pt x="54" y="160"/>
                  </a:cubicBezTo>
                  <a:cubicBezTo>
                    <a:pt x="54" y="161"/>
                    <a:pt x="54" y="161"/>
                    <a:pt x="54" y="161"/>
                  </a:cubicBezTo>
                  <a:cubicBezTo>
                    <a:pt x="53" y="163"/>
                    <a:pt x="51" y="164"/>
                    <a:pt x="49" y="164"/>
                  </a:cubicBezTo>
                  <a:cubicBezTo>
                    <a:pt x="49" y="164"/>
                    <a:pt x="49" y="164"/>
                    <a:pt x="49" y="164"/>
                  </a:cubicBezTo>
                  <a:cubicBezTo>
                    <a:pt x="49" y="164"/>
                    <a:pt x="49" y="164"/>
                    <a:pt x="49" y="164"/>
                  </a:cubicBezTo>
                  <a:cubicBezTo>
                    <a:pt x="49" y="164"/>
                    <a:pt x="49" y="164"/>
                    <a:pt x="49" y="164"/>
                  </a:cubicBezTo>
                  <a:cubicBezTo>
                    <a:pt x="49" y="164"/>
                    <a:pt x="49" y="164"/>
                    <a:pt x="49" y="164"/>
                  </a:cubicBezTo>
                  <a:cubicBezTo>
                    <a:pt x="48" y="164"/>
                    <a:pt x="48" y="164"/>
                    <a:pt x="47" y="164"/>
                  </a:cubicBezTo>
                  <a:cubicBezTo>
                    <a:pt x="45" y="164"/>
                    <a:pt x="43" y="161"/>
                    <a:pt x="43" y="159"/>
                  </a:cubicBezTo>
                  <a:cubicBezTo>
                    <a:pt x="43" y="159"/>
                    <a:pt x="43" y="159"/>
                    <a:pt x="43" y="159"/>
                  </a:cubicBezTo>
                  <a:cubicBezTo>
                    <a:pt x="43" y="159"/>
                    <a:pt x="43" y="158"/>
                    <a:pt x="44" y="158"/>
                  </a:cubicBezTo>
                  <a:cubicBezTo>
                    <a:pt x="44" y="158"/>
                    <a:pt x="44" y="158"/>
                    <a:pt x="44" y="158"/>
                  </a:cubicBezTo>
                  <a:cubicBezTo>
                    <a:pt x="44" y="158"/>
                    <a:pt x="44" y="158"/>
                    <a:pt x="44" y="158"/>
                  </a:cubicBezTo>
                  <a:cubicBezTo>
                    <a:pt x="44" y="155"/>
                    <a:pt x="46" y="154"/>
                    <a:pt x="49" y="154"/>
                  </a:cubicBezTo>
                  <a:cubicBezTo>
                    <a:pt x="49" y="154"/>
                    <a:pt x="49" y="154"/>
                    <a:pt x="49" y="154"/>
                  </a:cubicBezTo>
                  <a:cubicBezTo>
                    <a:pt x="49" y="154"/>
                    <a:pt x="49" y="154"/>
                    <a:pt x="49" y="154"/>
                  </a:cubicBezTo>
                  <a:moveTo>
                    <a:pt x="117" y="145"/>
                  </a:moveTo>
                  <a:cubicBezTo>
                    <a:pt x="117" y="145"/>
                    <a:pt x="117" y="145"/>
                    <a:pt x="117" y="145"/>
                  </a:cubicBezTo>
                  <a:cubicBezTo>
                    <a:pt x="117" y="145"/>
                    <a:pt x="117" y="145"/>
                    <a:pt x="117" y="145"/>
                  </a:cubicBezTo>
                  <a:cubicBezTo>
                    <a:pt x="119" y="145"/>
                    <a:pt x="121" y="146"/>
                    <a:pt x="122" y="147"/>
                  </a:cubicBezTo>
                  <a:cubicBezTo>
                    <a:pt x="122" y="147"/>
                    <a:pt x="122" y="147"/>
                    <a:pt x="122" y="147"/>
                  </a:cubicBezTo>
                  <a:cubicBezTo>
                    <a:pt x="122" y="148"/>
                    <a:pt x="122" y="149"/>
                    <a:pt x="122" y="150"/>
                  </a:cubicBezTo>
                  <a:cubicBezTo>
                    <a:pt x="122" y="150"/>
                    <a:pt x="122" y="150"/>
                    <a:pt x="122" y="150"/>
                  </a:cubicBezTo>
                  <a:cubicBezTo>
                    <a:pt x="122" y="152"/>
                    <a:pt x="122" y="154"/>
                    <a:pt x="120" y="155"/>
                  </a:cubicBezTo>
                  <a:cubicBezTo>
                    <a:pt x="120" y="155"/>
                    <a:pt x="120" y="155"/>
                    <a:pt x="120" y="155"/>
                  </a:cubicBezTo>
                  <a:cubicBezTo>
                    <a:pt x="120" y="155"/>
                    <a:pt x="120" y="155"/>
                    <a:pt x="120" y="155"/>
                  </a:cubicBezTo>
                  <a:cubicBezTo>
                    <a:pt x="120" y="155"/>
                    <a:pt x="120" y="155"/>
                    <a:pt x="120" y="155"/>
                  </a:cubicBezTo>
                  <a:cubicBezTo>
                    <a:pt x="119" y="155"/>
                    <a:pt x="118"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5" y="155"/>
                    <a:pt x="114" y="155"/>
                    <a:pt x="113" y="153"/>
                  </a:cubicBezTo>
                  <a:cubicBezTo>
                    <a:pt x="113" y="153"/>
                    <a:pt x="113" y="153"/>
                    <a:pt x="113" y="153"/>
                  </a:cubicBezTo>
                  <a:cubicBezTo>
                    <a:pt x="113" y="153"/>
                    <a:pt x="113" y="153"/>
                    <a:pt x="113" y="153"/>
                  </a:cubicBezTo>
                  <a:cubicBezTo>
                    <a:pt x="113" y="153"/>
                    <a:pt x="113" y="153"/>
                    <a:pt x="113" y="153"/>
                  </a:cubicBezTo>
                  <a:cubicBezTo>
                    <a:pt x="113" y="153"/>
                    <a:pt x="113" y="153"/>
                    <a:pt x="113" y="153"/>
                  </a:cubicBezTo>
                  <a:cubicBezTo>
                    <a:pt x="112" y="152"/>
                    <a:pt x="112" y="151"/>
                    <a:pt x="112" y="150"/>
                  </a:cubicBezTo>
                  <a:cubicBezTo>
                    <a:pt x="112" y="150"/>
                    <a:pt x="112" y="150"/>
                    <a:pt x="112" y="150"/>
                  </a:cubicBezTo>
                  <a:cubicBezTo>
                    <a:pt x="112" y="148"/>
                    <a:pt x="113" y="147"/>
                    <a:pt x="115" y="146"/>
                  </a:cubicBezTo>
                  <a:cubicBezTo>
                    <a:pt x="115" y="145"/>
                    <a:pt x="116" y="145"/>
                    <a:pt x="117" y="145"/>
                  </a:cubicBezTo>
                  <a:cubicBezTo>
                    <a:pt x="117" y="145"/>
                    <a:pt x="117" y="145"/>
                    <a:pt x="117" y="145"/>
                  </a:cubicBezTo>
                  <a:cubicBezTo>
                    <a:pt x="117" y="145"/>
                    <a:pt x="117" y="145"/>
                    <a:pt x="117" y="145"/>
                  </a:cubicBezTo>
                  <a:moveTo>
                    <a:pt x="27" y="145"/>
                  </a:moveTo>
                  <a:cubicBezTo>
                    <a:pt x="27" y="145"/>
                    <a:pt x="27" y="145"/>
                    <a:pt x="27" y="145"/>
                  </a:cubicBezTo>
                  <a:cubicBezTo>
                    <a:pt x="27" y="145"/>
                    <a:pt x="27" y="145"/>
                    <a:pt x="27" y="145"/>
                  </a:cubicBezTo>
                  <a:cubicBezTo>
                    <a:pt x="28" y="145"/>
                    <a:pt x="29" y="145"/>
                    <a:pt x="29" y="145"/>
                  </a:cubicBezTo>
                  <a:cubicBezTo>
                    <a:pt x="29" y="145"/>
                    <a:pt x="29" y="145"/>
                    <a:pt x="29" y="145"/>
                  </a:cubicBezTo>
                  <a:cubicBezTo>
                    <a:pt x="30" y="145"/>
                    <a:pt x="30" y="145"/>
                    <a:pt x="30" y="146"/>
                  </a:cubicBezTo>
                  <a:cubicBezTo>
                    <a:pt x="30" y="146"/>
                    <a:pt x="30" y="146"/>
                    <a:pt x="30" y="146"/>
                  </a:cubicBezTo>
                  <a:cubicBezTo>
                    <a:pt x="31" y="146"/>
                    <a:pt x="32" y="148"/>
                    <a:pt x="32" y="150"/>
                  </a:cubicBezTo>
                  <a:cubicBezTo>
                    <a:pt x="32" y="150"/>
                    <a:pt x="32" y="150"/>
                    <a:pt x="32" y="150"/>
                  </a:cubicBezTo>
                  <a:cubicBezTo>
                    <a:pt x="32" y="151"/>
                    <a:pt x="32" y="152"/>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1" y="153"/>
                    <a:pt x="31" y="153"/>
                    <a:pt x="31" y="153"/>
                  </a:cubicBezTo>
                  <a:cubicBezTo>
                    <a:pt x="30" y="154"/>
                    <a:pt x="29" y="155"/>
                    <a:pt x="27" y="155"/>
                  </a:cubicBezTo>
                  <a:cubicBezTo>
                    <a:pt x="27" y="155"/>
                    <a:pt x="27" y="155"/>
                    <a:pt x="27" y="155"/>
                  </a:cubicBezTo>
                  <a:cubicBezTo>
                    <a:pt x="27" y="155"/>
                    <a:pt x="27" y="155"/>
                    <a:pt x="27" y="155"/>
                  </a:cubicBezTo>
                  <a:cubicBezTo>
                    <a:pt x="27" y="155"/>
                    <a:pt x="27" y="155"/>
                    <a:pt x="27" y="155"/>
                  </a:cubicBezTo>
                  <a:cubicBezTo>
                    <a:pt x="27" y="155"/>
                    <a:pt x="27" y="155"/>
                    <a:pt x="27" y="155"/>
                  </a:cubicBezTo>
                  <a:cubicBezTo>
                    <a:pt x="26" y="155"/>
                    <a:pt x="25" y="155"/>
                    <a:pt x="24" y="155"/>
                  </a:cubicBezTo>
                  <a:cubicBezTo>
                    <a:pt x="24" y="155"/>
                    <a:pt x="24" y="155"/>
                    <a:pt x="24" y="155"/>
                  </a:cubicBezTo>
                  <a:cubicBezTo>
                    <a:pt x="24" y="155"/>
                    <a:pt x="24" y="155"/>
                    <a:pt x="24" y="155"/>
                  </a:cubicBezTo>
                  <a:cubicBezTo>
                    <a:pt x="23" y="154"/>
                    <a:pt x="22" y="152"/>
                    <a:pt x="22" y="150"/>
                  </a:cubicBezTo>
                  <a:cubicBezTo>
                    <a:pt x="22" y="150"/>
                    <a:pt x="22" y="150"/>
                    <a:pt x="22" y="150"/>
                  </a:cubicBezTo>
                  <a:cubicBezTo>
                    <a:pt x="22" y="149"/>
                    <a:pt x="22" y="148"/>
                    <a:pt x="22" y="147"/>
                  </a:cubicBezTo>
                  <a:cubicBezTo>
                    <a:pt x="23" y="146"/>
                    <a:pt x="25" y="145"/>
                    <a:pt x="27" y="145"/>
                  </a:cubicBezTo>
                  <a:cubicBezTo>
                    <a:pt x="27" y="145"/>
                    <a:pt x="27" y="145"/>
                    <a:pt x="27" y="145"/>
                  </a:cubicBezTo>
                  <a:cubicBezTo>
                    <a:pt x="27" y="145"/>
                    <a:pt x="27" y="145"/>
                    <a:pt x="27" y="145"/>
                  </a:cubicBezTo>
                  <a:moveTo>
                    <a:pt x="136" y="130"/>
                  </a:moveTo>
                  <a:cubicBezTo>
                    <a:pt x="136" y="130"/>
                    <a:pt x="136" y="130"/>
                    <a:pt x="136" y="130"/>
                  </a:cubicBezTo>
                  <a:cubicBezTo>
                    <a:pt x="136" y="130"/>
                    <a:pt x="136" y="130"/>
                    <a:pt x="136" y="130"/>
                  </a:cubicBezTo>
                  <a:cubicBezTo>
                    <a:pt x="137" y="130"/>
                    <a:pt x="138" y="131"/>
                    <a:pt x="139" y="132"/>
                  </a:cubicBezTo>
                  <a:cubicBezTo>
                    <a:pt x="139" y="132"/>
                    <a:pt x="139" y="132"/>
                    <a:pt x="139" y="132"/>
                  </a:cubicBezTo>
                  <a:cubicBezTo>
                    <a:pt x="139" y="132"/>
                    <a:pt x="139" y="132"/>
                    <a:pt x="140" y="132"/>
                  </a:cubicBezTo>
                  <a:cubicBezTo>
                    <a:pt x="140" y="132"/>
                    <a:pt x="140" y="132"/>
                    <a:pt x="140" y="132"/>
                  </a:cubicBezTo>
                  <a:cubicBezTo>
                    <a:pt x="141" y="133"/>
                    <a:pt x="141" y="134"/>
                    <a:pt x="141" y="136"/>
                  </a:cubicBezTo>
                  <a:cubicBezTo>
                    <a:pt x="141" y="136"/>
                    <a:pt x="141" y="136"/>
                    <a:pt x="141" y="136"/>
                  </a:cubicBezTo>
                  <a:cubicBezTo>
                    <a:pt x="141" y="137"/>
                    <a:pt x="141" y="138"/>
                    <a:pt x="140" y="139"/>
                  </a:cubicBezTo>
                  <a:cubicBezTo>
                    <a:pt x="140" y="140"/>
                    <a:pt x="140" y="140"/>
                    <a:pt x="140" y="140"/>
                  </a:cubicBezTo>
                  <a:cubicBezTo>
                    <a:pt x="139" y="141"/>
                    <a:pt x="137" y="141"/>
                    <a:pt x="136" y="141"/>
                  </a:cubicBezTo>
                  <a:cubicBezTo>
                    <a:pt x="136" y="141"/>
                    <a:pt x="136" y="141"/>
                    <a:pt x="136" y="141"/>
                  </a:cubicBezTo>
                  <a:cubicBezTo>
                    <a:pt x="136" y="141"/>
                    <a:pt x="136" y="141"/>
                    <a:pt x="136" y="141"/>
                  </a:cubicBezTo>
                  <a:cubicBezTo>
                    <a:pt x="136" y="141"/>
                    <a:pt x="136" y="141"/>
                    <a:pt x="136" y="141"/>
                  </a:cubicBezTo>
                  <a:cubicBezTo>
                    <a:pt x="136" y="141"/>
                    <a:pt x="136" y="141"/>
                    <a:pt x="136" y="141"/>
                  </a:cubicBezTo>
                  <a:cubicBezTo>
                    <a:pt x="135" y="141"/>
                    <a:pt x="133" y="141"/>
                    <a:pt x="132" y="139"/>
                  </a:cubicBezTo>
                  <a:cubicBezTo>
                    <a:pt x="131" y="138"/>
                    <a:pt x="131" y="137"/>
                    <a:pt x="131" y="136"/>
                  </a:cubicBezTo>
                  <a:cubicBezTo>
                    <a:pt x="131" y="136"/>
                    <a:pt x="131" y="136"/>
                    <a:pt x="131" y="136"/>
                  </a:cubicBezTo>
                  <a:cubicBezTo>
                    <a:pt x="131" y="134"/>
                    <a:pt x="131" y="133"/>
                    <a:pt x="132" y="132"/>
                  </a:cubicBezTo>
                  <a:cubicBezTo>
                    <a:pt x="132" y="132"/>
                    <a:pt x="132" y="132"/>
                    <a:pt x="132" y="132"/>
                  </a:cubicBezTo>
                  <a:cubicBezTo>
                    <a:pt x="132" y="132"/>
                    <a:pt x="132" y="132"/>
                    <a:pt x="132" y="132"/>
                  </a:cubicBezTo>
                  <a:cubicBezTo>
                    <a:pt x="132" y="132"/>
                    <a:pt x="132" y="132"/>
                    <a:pt x="132" y="132"/>
                  </a:cubicBezTo>
                  <a:cubicBezTo>
                    <a:pt x="132" y="132"/>
                    <a:pt x="132" y="132"/>
                    <a:pt x="132" y="132"/>
                  </a:cubicBezTo>
                  <a:cubicBezTo>
                    <a:pt x="133" y="131"/>
                    <a:pt x="135" y="130"/>
                    <a:pt x="136" y="130"/>
                  </a:cubicBezTo>
                  <a:cubicBezTo>
                    <a:pt x="136" y="130"/>
                    <a:pt x="136" y="130"/>
                    <a:pt x="136" y="130"/>
                  </a:cubicBezTo>
                  <a:cubicBezTo>
                    <a:pt x="136" y="130"/>
                    <a:pt x="136" y="130"/>
                    <a:pt x="136" y="130"/>
                  </a:cubicBezTo>
                  <a:moveTo>
                    <a:pt x="150" y="112"/>
                  </a:moveTo>
                  <a:cubicBezTo>
                    <a:pt x="150" y="112"/>
                    <a:pt x="150" y="112"/>
                    <a:pt x="150" y="112"/>
                  </a:cubicBezTo>
                  <a:cubicBezTo>
                    <a:pt x="150" y="112"/>
                    <a:pt x="150" y="112"/>
                    <a:pt x="150" y="112"/>
                  </a:cubicBezTo>
                  <a:cubicBezTo>
                    <a:pt x="151" y="112"/>
                    <a:pt x="152" y="112"/>
                    <a:pt x="153" y="112"/>
                  </a:cubicBezTo>
                  <a:cubicBezTo>
                    <a:pt x="153" y="113"/>
                    <a:pt x="153" y="113"/>
                    <a:pt x="153" y="113"/>
                  </a:cubicBezTo>
                  <a:cubicBezTo>
                    <a:pt x="155" y="113"/>
                    <a:pt x="155" y="115"/>
                    <a:pt x="156" y="117"/>
                  </a:cubicBezTo>
                  <a:cubicBezTo>
                    <a:pt x="156" y="117"/>
                    <a:pt x="156" y="117"/>
                    <a:pt x="156" y="117"/>
                  </a:cubicBezTo>
                  <a:cubicBezTo>
                    <a:pt x="156" y="118"/>
                    <a:pt x="155" y="119"/>
                    <a:pt x="155" y="120"/>
                  </a:cubicBezTo>
                  <a:cubicBezTo>
                    <a:pt x="155" y="120"/>
                    <a:pt x="155" y="120"/>
                    <a:pt x="155" y="120"/>
                  </a:cubicBezTo>
                  <a:cubicBezTo>
                    <a:pt x="155" y="120"/>
                    <a:pt x="155" y="120"/>
                    <a:pt x="155" y="120"/>
                  </a:cubicBezTo>
                  <a:cubicBezTo>
                    <a:pt x="155" y="120"/>
                    <a:pt x="155" y="120"/>
                    <a:pt x="155" y="120"/>
                  </a:cubicBezTo>
                  <a:cubicBezTo>
                    <a:pt x="154" y="121"/>
                    <a:pt x="152" y="122"/>
                    <a:pt x="150" y="122"/>
                  </a:cubicBezTo>
                  <a:cubicBezTo>
                    <a:pt x="150" y="122"/>
                    <a:pt x="150" y="122"/>
                    <a:pt x="150" y="122"/>
                  </a:cubicBezTo>
                  <a:cubicBezTo>
                    <a:pt x="150" y="122"/>
                    <a:pt x="150" y="122"/>
                    <a:pt x="150" y="122"/>
                  </a:cubicBezTo>
                  <a:cubicBezTo>
                    <a:pt x="150" y="122"/>
                    <a:pt x="150" y="122"/>
                    <a:pt x="150" y="122"/>
                  </a:cubicBezTo>
                  <a:cubicBezTo>
                    <a:pt x="150" y="122"/>
                    <a:pt x="150" y="122"/>
                    <a:pt x="150" y="122"/>
                  </a:cubicBezTo>
                  <a:cubicBezTo>
                    <a:pt x="149" y="122"/>
                    <a:pt x="149" y="122"/>
                    <a:pt x="148" y="122"/>
                  </a:cubicBezTo>
                  <a:cubicBezTo>
                    <a:pt x="148" y="122"/>
                    <a:pt x="148" y="122"/>
                    <a:pt x="148" y="122"/>
                  </a:cubicBezTo>
                  <a:cubicBezTo>
                    <a:pt x="148" y="122"/>
                    <a:pt x="148" y="122"/>
                    <a:pt x="148" y="122"/>
                  </a:cubicBezTo>
                  <a:cubicBezTo>
                    <a:pt x="146" y="121"/>
                    <a:pt x="145" y="119"/>
                    <a:pt x="145" y="117"/>
                  </a:cubicBezTo>
                  <a:cubicBezTo>
                    <a:pt x="145" y="117"/>
                    <a:pt x="145" y="117"/>
                    <a:pt x="145" y="117"/>
                  </a:cubicBezTo>
                  <a:cubicBezTo>
                    <a:pt x="145" y="116"/>
                    <a:pt x="145" y="115"/>
                    <a:pt x="146" y="114"/>
                  </a:cubicBezTo>
                  <a:cubicBezTo>
                    <a:pt x="146" y="114"/>
                    <a:pt x="146" y="114"/>
                    <a:pt x="146" y="114"/>
                  </a:cubicBezTo>
                  <a:cubicBezTo>
                    <a:pt x="146" y="114"/>
                    <a:pt x="146" y="114"/>
                    <a:pt x="146" y="114"/>
                  </a:cubicBezTo>
                  <a:cubicBezTo>
                    <a:pt x="147" y="113"/>
                    <a:pt x="148" y="112"/>
                    <a:pt x="150" y="112"/>
                  </a:cubicBezTo>
                  <a:cubicBezTo>
                    <a:pt x="150" y="112"/>
                    <a:pt x="150" y="112"/>
                    <a:pt x="150" y="112"/>
                  </a:cubicBezTo>
                  <a:cubicBezTo>
                    <a:pt x="150" y="112"/>
                    <a:pt x="150" y="112"/>
                    <a:pt x="150" y="112"/>
                  </a:cubicBezTo>
                  <a:moveTo>
                    <a:pt x="159" y="90"/>
                  </a:moveTo>
                  <a:cubicBezTo>
                    <a:pt x="159" y="90"/>
                    <a:pt x="159" y="90"/>
                    <a:pt x="159" y="90"/>
                  </a:cubicBezTo>
                  <a:cubicBezTo>
                    <a:pt x="159" y="90"/>
                    <a:pt x="159" y="90"/>
                    <a:pt x="159" y="90"/>
                  </a:cubicBezTo>
                  <a:cubicBezTo>
                    <a:pt x="160" y="90"/>
                    <a:pt x="160" y="90"/>
                    <a:pt x="160" y="90"/>
                  </a:cubicBezTo>
                  <a:cubicBezTo>
                    <a:pt x="160" y="90"/>
                    <a:pt x="160" y="90"/>
                    <a:pt x="160" y="90"/>
                  </a:cubicBezTo>
                  <a:cubicBezTo>
                    <a:pt x="160" y="90"/>
                    <a:pt x="161" y="90"/>
                    <a:pt x="161" y="90"/>
                  </a:cubicBezTo>
                  <a:cubicBezTo>
                    <a:pt x="161" y="90"/>
                    <a:pt x="161" y="90"/>
                    <a:pt x="161" y="90"/>
                  </a:cubicBezTo>
                  <a:cubicBezTo>
                    <a:pt x="163" y="91"/>
                    <a:pt x="165" y="93"/>
                    <a:pt x="165" y="95"/>
                  </a:cubicBezTo>
                  <a:cubicBezTo>
                    <a:pt x="165" y="95"/>
                    <a:pt x="165" y="95"/>
                    <a:pt x="165" y="95"/>
                  </a:cubicBezTo>
                  <a:cubicBezTo>
                    <a:pt x="165" y="96"/>
                    <a:pt x="164" y="96"/>
                    <a:pt x="164" y="97"/>
                  </a:cubicBezTo>
                  <a:cubicBezTo>
                    <a:pt x="164" y="97"/>
                    <a:pt x="164" y="97"/>
                    <a:pt x="164" y="97"/>
                  </a:cubicBezTo>
                  <a:cubicBezTo>
                    <a:pt x="164" y="97"/>
                    <a:pt x="164" y="97"/>
                    <a:pt x="164" y="97"/>
                  </a:cubicBezTo>
                  <a:cubicBezTo>
                    <a:pt x="164" y="97"/>
                    <a:pt x="164" y="97"/>
                    <a:pt x="164" y="97"/>
                  </a:cubicBezTo>
                  <a:cubicBezTo>
                    <a:pt x="164" y="99"/>
                    <a:pt x="162" y="101"/>
                    <a:pt x="159" y="101"/>
                  </a:cubicBezTo>
                  <a:cubicBezTo>
                    <a:pt x="159" y="101"/>
                    <a:pt x="159" y="101"/>
                    <a:pt x="159" y="101"/>
                  </a:cubicBezTo>
                  <a:cubicBezTo>
                    <a:pt x="159" y="101"/>
                    <a:pt x="159" y="101"/>
                    <a:pt x="159" y="101"/>
                  </a:cubicBezTo>
                  <a:cubicBezTo>
                    <a:pt x="159" y="101"/>
                    <a:pt x="159" y="101"/>
                    <a:pt x="159" y="101"/>
                  </a:cubicBezTo>
                  <a:cubicBezTo>
                    <a:pt x="159" y="101"/>
                    <a:pt x="159" y="101"/>
                    <a:pt x="159" y="101"/>
                  </a:cubicBezTo>
                  <a:cubicBezTo>
                    <a:pt x="159" y="101"/>
                    <a:pt x="158" y="101"/>
                    <a:pt x="158" y="100"/>
                  </a:cubicBezTo>
                  <a:cubicBezTo>
                    <a:pt x="156" y="100"/>
                    <a:pt x="154" y="98"/>
                    <a:pt x="154" y="95"/>
                  </a:cubicBezTo>
                  <a:cubicBezTo>
                    <a:pt x="154" y="95"/>
                    <a:pt x="154" y="95"/>
                    <a:pt x="154" y="95"/>
                  </a:cubicBezTo>
                  <a:cubicBezTo>
                    <a:pt x="154" y="95"/>
                    <a:pt x="154" y="94"/>
                    <a:pt x="154" y="94"/>
                  </a:cubicBezTo>
                  <a:cubicBezTo>
                    <a:pt x="154" y="94"/>
                    <a:pt x="154" y="94"/>
                    <a:pt x="154" y="94"/>
                  </a:cubicBezTo>
                  <a:cubicBezTo>
                    <a:pt x="154" y="94"/>
                    <a:pt x="154" y="94"/>
                    <a:pt x="154" y="94"/>
                  </a:cubicBezTo>
                  <a:cubicBezTo>
                    <a:pt x="155" y="92"/>
                    <a:pt x="157" y="90"/>
                    <a:pt x="159" y="90"/>
                  </a:cubicBezTo>
                  <a:cubicBezTo>
                    <a:pt x="159" y="90"/>
                    <a:pt x="159" y="90"/>
                    <a:pt x="159" y="90"/>
                  </a:cubicBezTo>
                  <a:cubicBezTo>
                    <a:pt x="159" y="90"/>
                    <a:pt x="159" y="90"/>
                    <a:pt x="159" y="90"/>
                  </a:cubicBezTo>
                  <a:moveTo>
                    <a:pt x="162" y="67"/>
                  </a:moveTo>
                  <a:cubicBezTo>
                    <a:pt x="162" y="67"/>
                    <a:pt x="162" y="67"/>
                    <a:pt x="162" y="67"/>
                  </a:cubicBezTo>
                  <a:cubicBezTo>
                    <a:pt x="162" y="67"/>
                    <a:pt x="162" y="67"/>
                    <a:pt x="162" y="67"/>
                  </a:cubicBezTo>
                  <a:cubicBezTo>
                    <a:pt x="162" y="67"/>
                    <a:pt x="162" y="67"/>
                    <a:pt x="162" y="67"/>
                  </a:cubicBezTo>
                  <a:cubicBezTo>
                    <a:pt x="162" y="67"/>
                    <a:pt x="162" y="67"/>
                    <a:pt x="162" y="67"/>
                  </a:cubicBezTo>
                  <a:cubicBezTo>
                    <a:pt x="162" y="67"/>
                    <a:pt x="162" y="67"/>
                    <a:pt x="162" y="67"/>
                  </a:cubicBezTo>
                  <a:cubicBezTo>
                    <a:pt x="162" y="67"/>
                    <a:pt x="162" y="67"/>
                    <a:pt x="162" y="67"/>
                  </a:cubicBezTo>
                  <a:cubicBezTo>
                    <a:pt x="162" y="67"/>
                    <a:pt x="162" y="67"/>
                    <a:pt x="162" y="67"/>
                  </a:cubicBezTo>
                  <a:cubicBezTo>
                    <a:pt x="162" y="67"/>
                    <a:pt x="162" y="67"/>
                    <a:pt x="162" y="67"/>
                  </a:cubicBezTo>
                  <a:cubicBezTo>
                    <a:pt x="162" y="67"/>
                    <a:pt x="162" y="67"/>
                    <a:pt x="162" y="67"/>
                  </a:cubicBezTo>
                  <a:cubicBezTo>
                    <a:pt x="165" y="67"/>
                    <a:pt x="168" y="69"/>
                    <a:pt x="168" y="72"/>
                  </a:cubicBezTo>
                  <a:cubicBezTo>
                    <a:pt x="168" y="72"/>
                    <a:pt x="168" y="72"/>
                    <a:pt x="168" y="72"/>
                  </a:cubicBezTo>
                  <a:cubicBezTo>
                    <a:pt x="168" y="72"/>
                    <a:pt x="168" y="72"/>
                    <a:pt x="168" y="72"/>
                  </a:cubicBezTo>
                  <a:cubicBezTo>
                    <a:pt x="168" y="72"/>
                    <a:pt x="168" y="72"/>
                    <a:pt x="168" y="72"/>
                  </a:cubicBezTo>
                  <a:cubicBezTo>
                    <a:pt x="168" y="72"/>
                    <a:pt x="168" y="72"/>
                    <a:pt x="168" y="72"/>
                  </a:cubicBezTo>
                  <a:cubicBezTo>
                    <a:pt x="168" y="72"/>
                    <a:pt x="168" y="72"/>
                    <a:pt x="168" y="72"/>
                  </a:cubicBezTo>
                  <a:cubicBezTo>
                    <a:pt x="168" y="75"/>
                    <a:pt x="165" y="77"/>
                    <a:pt x="162" y="77"/>
                  </a:cubicBezTo>
                  <a:cubicBezTo>
                    <a:pt x="159" y="77"/>
                    <a:pt x="157" y="75"/>
                    <a:pt x="157" y="72"/>
                  </a:cubicBezTo>
                  <a:cubicBezTo>
                    <a:pt x="157" y="72"/>
                    <a:pt x="157" y="72"/>
                    <a:pt x="157" y="72"/>
                  </a:cubicBezTo>
                  <a:cubicBezTo>
                    <a:pt x="157" y="72"/>
                    <a:pt x="157" y="72"/>
                    <a:pt x="157" y="72"/>
                  </a:cubicBezTo>
                  <a:cubicBezTo>
                    <a:pt x="157" y="72"/>
                    <a:pt x="157" y="72"/>
                    <a:pt x="157" y="72"/>
                  </a:cubicBezTo>
                  <a:cubicBezTo>
                    <a:pt x="157" y="72"/>
                    <a:pt x="157" y="72"/>
                    <a:pt x="157" y="72"/>
                  </a:cubicBezTo>
                  <a:cubicBezTo>
                    <a:pt x="157" y="69"/>
                    <a:pt x="159" y="67"/>
                    <a:pt x="162" y="67"/>
                  </a:cubicBezTo>
                  <a:cubicBezTo>
                    <a:pt x="162" y="67"/>
                    <a:pt x="162" y="67"/>
                    <a:pt x="162" y="67"/>
                  </a:cubicBezTo>
                  <a:cubicBezTo>
                    <a:pt x="162" y="67"/>
                    <a:pt x="162" y="67"/>
                    <a:pt x="162" y="67"/>
                  </a:cubicBezTo>
                  <a:moveTo>
                    <a:pt x="159" y="43"/>
                  </a:moveTo>
                  <a:cubicBezTo>
                    <a:pt x="159" y="43"/>
                    <a:pt x="159" y="43"/>
                    <a:pt x="159" y="43"/>
                  </a:cubicBezTo>
                  <a:cubicBezTo>
                    <a:pt x="159" y="43"/>
                    <a:pt x="159" y="43"/>
                    <a:pt x="159" y="43"/>
                  </a:cubicBezTo>
                  <a:cubicBezTo>
                    <a:pt x="162" y="43"/>
                    <a:pt x="164" y="45"/>
                    <a:pt x="164" y="47"/>
                  </a:cubicBezTo>
                  <a:cubicBezTo>
                    <a:pt x="164" y="47"/>
                    <a:pt x="164" y="47"/>
                    <a:pt x="164" y="47"/>
                  </a:cubicBezTo>
                  <a:cubicBezTo>
                    <a:pt x="164" y="47"/>
                    <a:pt x="164" y="47"/>
                    <a:pt x="164" y="47"/>
                  </a:cubicBezTo>
                  <a:cubicBezTo>
                    <a:pt x="164" y="47"/>
                    <a:pt x="164" y="47"/>
                    <a:pt x="164" y="47"/>
                  </a:cubicBezTo>
                  <a:cubicBezTo>
                    <a:pt x="164" y="48"/>
                    <a:pt x="165" y="48"/>
                    <a:pt x="165" y="49"/>
                  </a:cubicBezTo>
                  <a:cubicBezTo>
                    <a:pt x="165" y="49"/>
                    <a:pt x="165" y="49"/>
                    <a:pt x="165" y="49"/>
                  </a:cubicBezTo>
                  <a:cubicBezTo>
                    <a:pt x="165" y="51"/>
                    <a:pt x="163" y="53"/>
                    <a:pt x="161" y="54"/>
                  </a:cubicBezTo>
                  <a:cubicBezTo>
                    <a:pt x="161" y="54"/>
                    <a:pt x="161" y="54"/>
                    <a:pt x="161" y="54"/>
                  </a:cubicBezTo>
                  <a:cubicBezTo>
                    <a:pt x="160" y="54"/>
                    <a:pt x="160" y="54"/>
                    <a:pt x="159" y="54"/>
                  </a:cubicBezTo>
                  <a:cubicBezTo>
                    <a:pt x="159" y="54"/>
                    <a:pt x="159" y="54"/>
                    <a:pt x="159" y="54"/>
                  </a:cubicBezTo>
                  <a:cubicBezTo>
                    <a:pt x="159" y="54"/>
                    <a:pt x="159" y="54"/>
                    <a:pt x="159" y="54"/>
                  </a:cubicBezTo>
                  <a:cubicBezTo>
                    <a:pt x="159" y="54"/>
                    <a:pt x="159" y="54"/>
                    <a:pt x="159" y="54"/>
                  </a:cubicBezTo>
                  <a:cubicBezTo>
                    <a:pt x="159" y="54"/>
                    <a:pt x="159" y="54"/>
                    <a:pt x="159" y="54"/>
                  </a:cubicBezTo>
                  <a:cubicBezTo>
                    <a:pt x="157" y="54"/>
                    <a:pt x="155" y="52"/>
                    <a:pt x="154" y="50"/>
                  </a:cubicBezTo>
                  <a:cubicBezTo>
                    <a:pt x="154" y="50"/>
                    <a:pt x="154" y="50"/>
                    <a:pt x="154" y="50"/>
                  </a:cubicBezTo>
                  <a:cubicBezTo>
                    <a:pt x="154" y="50"/>
                    <a:pt x="154" y="50"/>
                    <a:pt x="154" y="50"/>
                  </a:cubicBezTo>
                  <a:cubicBezTo>
                    <a:pt x="154" y="50"/>
                    <a:pt x="154" y="49"/>
                    <a:pt x="154" y="49"/>
                  </a:cubicBezTo>
                  <a:cubicBezTo>
                    <a:pt x="154" y="49"/>
                    <a:pt x="154" y="49"/>
                    <a:pt x="154" y="49"/>
                  </a:cubicBezTo>
                  <a:cubicBezTo>
                    <a:pt x="154" y="46"/>
                    <a:pt x="156" y="44"/>
                    <a:pt x="158" y="44"/>
                  </a:cubicBezTo>
                  <a:cubicBezTo>
                    <a:pt x="158" y="44"/>
                    <a:pt x="158" y="44"/>
                    <a:pt x="158" y="44"/>
                  </a:cubicBezTo>
                  <a:cubicBezTo>
                    <a:pt x="158" y="44"/>
                    <a:pt x="158" y="44"/>
                    <a:pt x="158" y="44"/>
                  </a:cubicBezTo>
                  <a:cubicBezTo>
                    <a:pt x="158" y="43"/>
                    <a:pt x="159" y="43"/>
                    <a:pt x="159" y="43"/>
                  </a:cubicBezTo>
                  <a:cubicBezTo>
                    <a:pt x="159" y="43"/>
                    <a:pt x="159" y="43"/>
                    <a:pt x="159" y="43"/>
                  </a:cubicBezTo>
                  <a:cubicBezTo>
                    <a:pt x="159" y="43"/>
                    <a:pt x="159" y="43"/>
                    <a:pt x="159" y="43"/>
                  </a:cubicBezTo>
                  <a:moveTo>
                    <a:pt x="150" y="22"/>
                  </a:moveTo>
                  <a:cubicBezTo>
                    <a:pt x="150" y="22"/>
                    <a:pt x="150" y="22"/>
                    <a:pt x="150" y="22"/>
                  </a:cubicBezTo>
                  <a:cubicBezTo>
                    <a:pt x="150" y="22"/>
                    <a:pt x="150" y="22"/>
                    <a:pt x="150" y="22"/>
                  </a:cubicBezTo>
                  <a:cubicBezTo>
                    <a:pt x="152" y="22"/>
                    <a:pt x="154" y="22"/>
                    <a:pt x="155" y="24"/>
                  </a:cubicBezTo>
                  <a:cubicBezTo>
                    <a:pt x="155" y="24"/>
                    <a:pt x="155" y="24"/>
                    <a:pt x="155" y="24"/>
                  </a:cubicBezTo>
                  <a:cubicBezTo>
                    <a:pt x="155" y="25"/>
                    <a:pt x="155" y="26"/>
                    <a:pt x="156" y="27"/>
                  </a:cubicBezTo>
                  <a:cubicBezTo>
                    <a:pt x="156" y="27"/>
                    <a:pt x="156" y="27"/>
                    <a:pt x="156" y="27"/>
                  </a:cubicBezTo>
                  <a:cubicBezTo>
                    <a:pt x="156" y="29"/>
                    <a:pt x="155" y="30"/>
                    <a:pt x="153" y="31"/>
                  </a:cubicBezTo>
                  <a:cubicBezTo>
                    <a:pt x="153" y="31"/>
                    <a:pt x="153" y="31"/>
                    <a:pt x="153" y="31"/>
                  </a:cubicBezTo>
                  <a:cubicBezTo>
                    <a:pt x="152" y="32"/>
                    <a:pt x="151" y="32"/>
                    <a:pt x="150" y="32"/>
                  </a:cubicBezTo>
                  <a:cubicBezTo>
                    <a:pt x="150" y="32"/>
                    <a:pt x="150" y="32"/>
                    <a:pt x="150" y="32"/>
                  </a:cubicBezTo>
                  <a:cubicBezTo>
                    <a:pt x="150" y="32"/>
                    <a:pt x="150" y="32"/>
                    <a:pt x="150" y="32"/>
                  </a:cubicBezTo>
                  <a:cubicBezTo>
                    <a:pt x="150" y="32"/>
                    <a:pt x="150" y="32"/>
                    <a:pt x="150" y="32"/>
                  </a:cubicBezTo>
                  <a:cubicBezTo>
                    <a:pt x="150" y="32"/>
                    <a:pt x="150" y="32"/>
                    <a:pt x="150" y="32"/>
                  </a:cubicBezTo>
                  <a:cubicBezTo>
                    <a:pt x="148" y="32"/>
                    <a:pt x="147" y="31"/>
                    <a:pt x="146" y="30"/>
                  </a:cubicBezTo>
                  <a:cubicBezTo>
                    <a:pt x="146" y="30"/>
                    <a:pt x="146" y="30"/>
                    <a:pt x="146" y="30"/>
                  </a:cubicBezTo>
                  <a:cubicBezTo>
                    <a:pt x="146" y="30"/>
                    <a:pt x="146" y="30"/>
                    <a:pt x="146" y="29"/>
                  </a:cubicBezTo>
                  <a:cubicBezTo>
                    <a:pt x="145" y="29"/>
                    <a:pt x="145" y="28"/>
                    <a:pt x="145" y="27"/>
                  </a:cubicBezTo>
                  <a:cubicBezTo>
                    <a:pt x="145" y="27"/>
                    <a:pt x="145" y="27"/>
                    <a:pt x="145" y="27"/>
                  </a:cubicBezTo>
                  <a:cubicBezTo>
                    <a:pt x="145" y="25"/>
                    <a:pt x="146" y="23"/>
                    <a:pt x="148" y="22"/>
                  </a:cubicBezTo>
                  <a:cubicBezTo>
                    <a:pt x="148" y="22"/>
                    <a:pt x="148" y="22"/>
                    <a:pt x="148" y="22"/>
                  </a:cubicBezTo>
                  <a:cubicBezTo>
                    <a:pt x="148" y="22"/>
                    <a:pt x="148" y="22"/>
                    <a:pt x="148" y="22"/>
                  </a:cubicBezTo>
                  <a:cubicBezTo>
                    <a:pt x="149" y="22"/>
                    <a:pt x="149" y="22"/>
                    <a:pt x="150" y="22"/>
                  </a:cubicBezTo>
                  <a:cubicBezTo>
                    <a:pt x="150" y="22"/>
                    <a:pt x="150" y="22"/>
                    <a:pt x="150" y="22"/>
                  </a:cubicBezTo>
                  <a:cubicBezTo>
                    <a:pt x="150" y="22"/>
                    <a:pt x="150" y="22"/>
                    <a:pt x="150" y="22"/>
                  </a:cubicBezTo>
                  <a:moveTo>
                    <a:pt x="145" y="0"/>
                  </a:moveTo>
                  <a:cubicBezTo>
                    <a:pt x="140" y="5"/>
                    <a:pt x="140" y="5"/>
                    <a:pt x="140" y="5"/>
                  </a:cubicBezTo>
                  <a:cubicBezTo>
                    <a:pt x="142" y="7"/>
                    <a:pt x="142" y="10"/>
                    <a:pt x="140" y="12"/>
                  </a:cubicBezTo>
                  <a:cubicBezTo>
                    <a:pt x="139" y="13"/>
                    <a:pt x="137" y="13"/>
                    <a:pt x="136" y="13"/>
                  </a:cubicBezTo>
                  <a:cubicBezTo>
                    <a:pt x="135" y="13"/>
                    <a:pt x="134" y="13"/>
                    <a:pt x="133" y="12"/>
                  </a:cubicBezTo>
                  <a:cubicBezTo>
                    <a:pt x="129" y="16"/>
                    <a:pt x="129" y="16"/>
                    <a:pt x="129" y="16"/>
                  </a:cubicBezTo>
                  <a:cubicBezTo>
                    <a:pt x="131" y="19"/>
                    <a:pt x="134" y="23"/>
                    <a:pt x="137" y="26"/>
                  </a:cubicBezTo>
                  <a:cubicBezTo>
                    <a:pt x="137" y="26"/>
                    <a:pt x="137" y="26"/>
                    <a:pt x="137" y="26"/>
                  </a:cubicBezTo>
                  <a:cubicBezTo>
                    <a:pt x="137" y="26"/>
                    <a:pt x="137" y="26"/>
                    <a:pt x="137" y="26"/>
                  </a:cubicBezTo>
                  <a:cubicBezTo>
                    <a:pt x="138" y="28"/>
                    <a:pt x="139" y="30"/>
                    <a:pt x="140" y="32"/>
                  </a:cubicBezTo>
                  <a:cubicBezTo>
                    <a:pt x="141" y="32"/>
                    <a:pt x="141" y="32"/>
                    <a:pt x="141" y="32"/>
                  </a:cubicBezTo>
                  <a:cubicBezTo>
                    <a:pt x="141" y="32"/>
                    <a:pt x="141" y="32"/>
                    <a:pt x="141" y="32"/>
                  </a:cubicBezTo>
                  <a:cubicBezTo>
                    <a:pt x="147" y="44"/>
                    <a:pt x="151" y="57"/>
                    <a:pt x="151" y="72"/>
                  </a:cubicBezTo>
                  <a:cubicBezTo>
                    <a:pt x="151" y="72"/>
                    <a:pt x="151" y="72"/>
                    <a:pt x="151" y="72"/>
                  </a:cubicBezTo>
                  <a:cubicBezTo>
                    <a:pt x="151" y="72"/>
                    <a:pt x="151" y="72"/>
                    <a:pt x="151" y="72"/>
                  </a:cubicBezTo>
                  <a:cubicBezTo>
                    <a:pt x="151" y="72"/>
                    <a:pt x="151" y="72"/>
                    <a:pt x="151" y="72"/>
                  </a:cubicBezTo>
                  <a:cubicBezTo>
                    <a:pt x="151" y="82"/>
                    <a:pt x="149" y="92"/>
                    <a:pt x="146" y="101"/>
                  </a:cubicBezTo>
                  <a:cubicBezTo>
                    <a:pt x="144" y="106"/>
                    <a:pt x="142" y="110"/>
                    <a:pt x="139" y="114"/>
                  </a:cubicBezTo>
                  <a:cubicBezTo>
                    <a:pt x="139" y="114"/>
                    <a:pt x="139" y="114"/>
                    <a:pt x="139" y="114"/>
                  </a:cubicBezTo>
                  <a:cubicBezTo>
                    <a:pt x="139" y="114"/>
                    <a:pt x="139" y="114"/>
                    <a:pt x="139" y="114"/>
                  </a:cubicBezTo>
                  <a:cubicBezTo>
                    <a:pt x="139" y="114"/>
                    <a:pt x="139" y="114"/>
                    <a:pt x="139" y="114"/>
                  </a:cubicBezTo>
                  <a:cubicBezTo>
                    <a:pt x="139" y="114"/>
                    <a:pt x="139" y="114"/>
                    <a:pt x="139" y="114"/>
                  </a:cubicBezTo>
                  <a:cubicBezTo>
                    <a:pt x="139" y="114"/>
                    <a:pt x="139" y="114"/>
                    <a:pt x="139" y="114"/>
                  </a:cubicBezTo>
                  <a:cubicBezTo>
                    <a:pt x="139" y="114"/>
                    <a:pt x="139" y="114"/>
                    <a:pt x="139" y="115"/>
                  </a:cubicBezTo>
                  <a:cubicBezTo>
                    <a:pt x="139" y="115"/>
                    <a:pt x="139" y="115"/>
                    <a:pt x="139" y="115"/>
                  </a:cubicBezTo>
                  <a:cubicBezTo>
                    <a:pt x="139" y="115"/>
                    <a:pt x="139" y="115"/>
                    <a:pt x="139" y="115"/>
                  </a:cubicBezTo>
                  <a:cubicBezTo>
                    <a:pt x="139" y="115"/>
                    <a:pt x="139" y="115"/>
                    <a:pt x="139" y="115"/>
                  </a:cubicBezTo>
                  <a:cubicBezTo>
                    <a:pt x="139" y="115"/>
                    <a:pt x="139" y="115"/>
                    <a:pt x="139" y="115"/>
                  </a:cubicBezTo>
                  <a:cubicBezTo>
                    <a:pt x="139" y="115"/>
                    <a:pt x="139" y="115"/>
                    <a:pt x="139" y="115"/>
                  </a:cubicBezTo>
                  <a:cubicBezTo>
                    <a:pt x="139" y="115"/>
                    <a:pt x="139" y="115"/>
                    <a:pt x="138" y="115"/>
                  </a:cubicBezTo>
                  <a:cubicBezTo>
                    <a:pt x="138" y="115"/>
                    <a:pt x="138" y="115"/>
                    <a:pt x="138" y="115"/>
                  </a:cubicBezTo>
                  <a:cubicBezTo>
                    <a:pt x="138" y="115"/>
                    <a:pt x="138" y="115"/>
                    <a:pt x="138" y="115"/>
                  </a:cubicBezTo>
                  <a:cubicBezTo>
                    <a:pt x="138" y="115"/>
                    <a:pt x="138" y="115"/>
                    <a:pt x="138" y="115"/>
                  </a:cubicBezTo>
                  <a:cubicBezTo>
                    <a:pt x="138" y="116"/>
                    <a:pt x="138" y="116"/>
                    <a:pt x="138" y="116"/>
                  </a:cubicBezTo>
                  <a:cubicBezTo>
                    <a:pt x="138" y="116"/>
                    <a:pt x="138" y="116"/>
                    <a:pt x="138" y="116"/>
                  </a:cubicBezTo>
                  <a:cubicBezTo>
                    <a:pt x="138" y="116"/>
                    <a:pt x="138" y="116"/>
                    <a:pt x="138" y="116"/>
                  </a:cubicBezTo>
                  <a:cubicBezTo>
                    <a:pt x="138" y="116"/>
                    <a:pt x="138" y="116"/>
                    <a:pt x="138" y="116"/>
                  </a:cubicBezTo>
                  <a:cubicBezTo>
                    <a:pt x="138" y="116"/>
                    <a:pt x="138" y="116"/>
                    <a:pt x="138" y="116"/>
                  </a:cubicBezTo>
                  <a:cubicBezTo>
                    <a:pt x="138" y="116"/>
                    <a:pt x="138" y="116"/>
                    <a:pt x="138" y="116"/>
                  </a:cubicBezTo>
                  <a:cubicBezTo>
                    <a:pt x="138" y="116"/>
                    <a:pt x="138" y="116"/>
                    <a:pt x="138" y="116"/>
                  </a:cubicBezTo>
                  <a:cubicBezTo>
                    <a:pt x="138" y="116"/>
                    <a:pt x="138" y="116"/>
                    <a:pt x="138" y="116"/>
                  </a:cubicBezTo>
                  <a:cubicBezTo>
                    <a:pt x="138" y="116"/>
                    <a:pt x="138" y="116"/>
                    <a:pt x="138" y="116"/>
                  </a:cubicBezTo>
                  <a:cubicBezTo>
                    <a:pt x="135" y="120"/>
                    <a:pt x="132" y="124"/>
                    <a:pt x="128" y="128"/>
                  </a:cubicBezTo>
                  <a:cubicBezTo>
                    <a:pt x="128" y="128"/>
                    <a:pt x="128" y="128"/>
                    <a:pt x="128" y="128"/>
                  </a:cubicBezTo>
                  <a:cubicBezTo>
                    <a:pt x="128" y="128"/>
                    <a:pt x="128" y="128"/>
                    <a:pt x="128" y="128"/>
                  </a:cubicBezTo>
                  <a:cubicBezTo>
                    <a:pt x="128" y="128"/>
                    <a:pt x="128" y="128"/>
                    <a:pt x="128" y="128"/>
                  </a:cubicBezTo>
                  <a:cubicBezTo>
                    <a:pt x="128" y="128"/>
                    <a:pt x="128" y="128"/>
                    <a:pt x="128" y="128"/>
                  </a:cubicBezTo>
                  <a:cubicBezTo>
                    <a:pt x="128" y="128"/>
                    <a:pt x="128" y="129"/>
                    <a:pt x="127" y="129"/>
                  </a:cubicBezTo>
                  <a:cubicBezTo>
                    <a:pt x="121" y="135"/>
                    <a:pt x="114" y="140"/>
                    <a:pt x="106" y="144"/>
                  </a:cubicBezTo>
                  <a:cubicBezTo>
                    <a:pt x="104" y="144"/>
                    <a:pt x="102" y="145"/>
                    <a:pt x="101" y="146"/>
                  </a:cubicBezTo>
                  <a:cubicBezTo>
                    <a:pt x="92" y="149"/>
                    <a:pt x="82" y="151"/>
                    <a:pt x="72" y="151"/>
                  </a:cubicBezTo>
                  <a:cubicBezTo>
                    <a:pt x="59" y="151"/>
                    <a:pt x="46" y="148"/>
                    <a:pt x="35" y="142"/>
                  </a:cubicBezTo>
                  <a:cubicBezTo>
                    <a:pt x="35" y="142"/>
                    <a:pt x="35" y="142"/>
                    <a:pt x="35" y="142"/>
                  </a:cubicBezTo>
                  <a:cubicBezTo>
                    <a:pt x="35" y="142"/>
                    <a:pt x="35" y="142"/>
                    <a:pt x="35" y="142"/>
                  </a:cubicBezTo>
                  <a:cubicBezTo>
                    <a:pt x="32" y="140"/>
                    <a:pt x="29" y="138"/>
                    <a:pt x="26" y="136"/>
                  </a:cubicBezTo>
                  <a:cubicBezTo>
                    <a:pt x="23" y="134"/>
                    <a:pt x="20" y="131"/>
                    <a:pt x="17" y="128"/>
                  </a:cubicBezTo>
                  <a:cubicBezTo>
                    <a:pt x="12" y="133"/>
                    <a:pt x="12" y="133"/>
                    <a:pt x="12" y="133"/>
                  </a:cubicBezTo>
                  <a:cubicBezTo>
                    <a:pt x="14" y="135"/>
                    <a:pt x="14" y="138"/>
                    <a:pt x="12" y="139"/>
                  </a:cubicBezTo>
                  <a:cubicBezTo>
                    <a:pt x="11" y="140"/>
                    <a:pt x="10" y="141"/>
                    <a:pt x="8" y="141"/>
                  </a:cubicBezTo>
                  <a:cubicBezTo>
                    <a:pt x="7" y="141"/>
                    <a:pt x="6" y="141"/>
                    <a:pt x="5" y="140"/>
                  </a:cubicBezTo>
                  <a:cubicBezTo>
                    <a:pt x="0" y="145"/>
                    <a:pt x="0" y="145"/>
                    <a:pt x="0" y="145"/>
                  </a:cubicBezTo>
                  <a:cubicBezTo>
                    <a:pt x="0" y="145"/>
                    <a:pt x="0" y="145"/>
                    <a:pt x="0" y="145"/>
                  </a:cubicBezTo>
                  <a:cubicBezTo>
                    <a:pt x="0" y="145"/>
                    <a:pt x="0" y="145"/>
                    <a:pt x="0" y="145"/>
                  </a:cubicBezTo>
                  <a:cubicBezTo>
                    <a:pt x="0" y="145"/>
                    <a:pt x="0" y="145"/>
                    <a:pt x="0" y="145"/>
                  </a:cubicBezTo>
                  <a:cubicBezTo>
                    <a:pt x="1" y="145"/>
                    <a:pt x="1" y="145"/>
                    <a:pt x="1" y="145"/>
                  </a:cubicBezTo>
                  <a:cubicBezTo>
                    <a:pt x="21" y="165"/>
                    <a:pt x="46" y="174"/>
                    <a:pt x="72" y="174"/>
                  </a:cubicBezTo>
                  <a:cubicBezTo>
                    <a:pt x="72" y="174"/>
                    <a:pt x="72" y="174"/>
                    <a:pt x="72" y="174"/>
                  </a:cubicBezTo>
                  <a:cubicBezTo>
                    <a:pt x="72" y="174"/>
                    <a:pt x="72" y="174"/>
                    <a:pt x="72" y="174"/>
                  </a:cubicBezTo>
                  <a:cubicBezTo>
                    <a:pt x="72" y="174"/>
                    <a:pt x="72" y="174"/>
                    <a:pt x="72" y="174"/>
                  </a:cubicBezTo>
                  <a:cubicBezTo>
                    <a:pt x="97" y="174"/>
                    <a:pt x="121" y="165"/>
                    <a:pt x="141" y="148"/>
                  </a:cubicBezTo>
                  <a:cubicBezTo>
                    <a:pt x="141" y="147"/>
                    <a:pt x="141" y="147"/>
                    <a:pt x="142" y="147"/>
                  </a:cubicBezTo>
                  <a:cubicBezTo>
                    <a:pt x="143" y="146"/>
                    <a:pt x="144" y="145"/>
                    <a:pt x="144" y="144"/>
                  </a:cubicBezTo>
                  <a:cubicBezTo>
                    <a:pt x="164" y="124"/>
                    <a:pt x="174" y="98"/>
                    <a:pt x="174" y="72"/>
                  </a:cubicBezTo>
                  <a:cubicBezTo>
                    <a:pt x="174" y="46"/>
                    <a:pt x="165" y="20"/>
                    <a:pt x="145" y="0"/>
                  </a:cubicBezTo>
                  <a:cubicBezTo>
                    <a:pt x="145" y="0"/>
                    <a:pt x="145" y="0"/>
                    <a:pt x="145" y="0"/>
                  </a:cubicBezTo>
                </a:path>
              </a:pathLst>
            </a:custGeom>
            <a:solidFill>
              <a:schemeClr val="accent5">
                <a:lumMod val="75000"/>
              </a:schemeClr>
            </a:solidFill>
            <a:ln>
              <a:noFill/>
            </a:ln>
          </p:spPr>
          <p:txBody>
            <a:bodyPr vert="horz" wrap="square" lIns="121920" tIns="60960" rIns="121920" bIns="60960" numCol="1" anchor="t" anchorCtr="0" compatLnSpc="1"/>
            <a:lstStyle/>
            <a:p>
              <a:endParaRPr lang="en-US" sz="2400"/>
            </a:p>
          </p:txBody>
        </p:sp>
        <p:sp>
          <p:nvSpPr>
            <p:cNvPr id="90" name="Freeform 93"/>
            <p:cNvSpPr>
              <a:spLocks noEditPoints="1"/>
            </p:cNvSpPr>
            <p:nvPr/>
          </p:nvSpPr>
          <p:spPr bwMode="auto">
            <a:xfrm>
              <a:off x="3987800" y="1851026"/>
              <a:ext cx="193675" cy="193675"/>
            </a:xfrm>
            <a:custGeom>
              <a:avLst/>
              <a:gdLst>
                <a:gd name="T0" fmla="*/ 76 w 120"/>
                <a:gd name="T1" fmla="*/ 119 h 120"/>
                <a:gd name="T2" fmla="*/ 80 w 120"/>
                <a:gd name="T3" fmla="*/ 118 h 120"/>
                <a:gd name="T4" fmla="*/ 9 w 120"/>
                <a:gd name="T5" fmla="*/ 116 h 120"/>
                <a:gd name="T6" fmla="*/ 0 w 120"/>
                <a:gd name="T7" fmla="*/ 110 h 120"/>
                <a:gd name="T8" fmla="*/ 0 w 120"/>
                <a:gd name="T9" fmla="*/ 110 h 120"/>
                <a:gd name="T10" fmla="*/ 102 w 120"/>
                <a:gd name="T11" fmla="*/ 102 h 120"/>
                <a:gd name="T12" fmla="*/ 102 w 120"/>
                <a:gd name="T13" fmla="*/ 102 h 120"/>
                <a:gd name="T14" fmla="*/ 112 w 120"/>
                <a:gd name="T15" fmla="*/ 90 h 120"/>
                <a:gd name="T16" fmla="*/ 112 w 120"/>
                <a:gd name="T17" fmla="*/ 90 h 120"/>
                <a:gd name="T18" fmla="*/ 112 w 120"/>
                <a:gd name="T19" fmla="*/ 90 h 120"/>
                <a:gd name="T20" fmla="*/ 112 w 120"/>
                <a:gd name="T21" fmla="*/ 90 h 120"/>
                <a:gd name="T22" fmla="*/ 112 w 120"/>
                <a:gd name="T23" fmla="*/ 90 h 120"/>
                <a:gd name="T24" fmla="*/ 112 w 120"/>
                <a:gd name="T25" fmla="*/ 90 h 120"/>
                <a:gd name="T26" fmla="*/ 112 w 120"/>
                <a:gd name="T27" fmla="*/ 89 h 120"/>
                <a:gd name="T28" fmla="*/ 112 w 120"/>
                <a:gd name="T29" fmla="*/ 89 h 120"/>
                <a:gd name="T30" fmla="*/ 112 w 120"/>
                <a:gd name="T31" fmla="*/ 89 h 120"/>
                <a:gd name="T32" fmla="*/ 113 w 120"/>
                <a:gd name="T33" fmla="*/ 89 h 120"/>
                <a:gd name="T34" fmla="*/ 113 w 120"/>
                <a:gd name="T35" fmla="*/ 89 h 120"/>
                <a:gd name="T36" fmla="*/ 113 w 120"/>
                <a:gd name="T37" fmla="*/ 89 h 120"/>
                <a:gd name="T38" fmla="*/ 113 w 120"/>
                <a:gd name="T39" fmla="*/ 89 h 120"/>
                <a:gd name="T40" fmla="*/ 113 w 120"/>
                <a:gd name="T41" fmla="*/ 89 h 120"/>
                <a:gd name="T42" fmla="*/ 113 w 120"/>
                <a:gd name="T43" fmla="*/ 89 h 120"/>
                <a:gd name="T44" fmla="*/ 113 w 120"/>
                <a:gd name="T45" fmla="*/ 88 h 120"/>
                <a:gd name="T46" fmla="*/ 113 w 120"/>
                <a:gd name="T47" fmla="*/ 88 h 120"/>
                <a:gd name="T48" fmla="*/ 113 w 120"/>
                <a:gd name="T49" fmla="*/ 88 h 120"/>
                <a:gd name="T50" fmla="*/ 120 w 120"/>
                <a:gd name="T51" fmla="*/ 75 h 120"/>
                <a:gd name="T52" fmla="*/ 113 w 120"/>
                <a:gd name="T53" fmla="*/ 88 h 120"/>
                <a:gd name="T54" fmla="*/ 115 w 120"/>
                <a:gd name="T55" fmla="*/ 6 h 120"/>
                <a:gd name="T56" fmla="*/ 115 w 120"/>
                <a:gd name="T57" fmla="*/ 6 h 120"/>
                <a:gd name="T58" fmla="*/ 114 w 120"/>
                <a:gd name="T59" fmla="*/ 6 h 120"/>
                <a:gd name="T60" fmla="*/ 111 w 120"/>
                <a:gd name="T61" fmla="*/ 0 h 120"/>
                <a:gd name="T62" fmla="*/ 111 w 120"/>
                <a:gd name="T6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 h="120">
                  <a:moveTo>
                    <a:pt x="80" y="118"/>
                  </a:moveTo>
                  <a:cubicBezTo>
                    <a:pt x="78" y="118"/>
                    <a:pt x="77" y="119"/>
                    <a:pt x="76" y="119"/>
                  </a:cubicBezTo>
                  <a:cubicBezTo>
                    <a:pt x="75" y="120"/>
                    <a:pt x="75" y="120"/>
                    <a:pt x="75" y="120"/>
                  </a:cubicBezTo>
                  <a:cubicBezTo>
                    <a:pt x="76" y="119"/>
                    <a:pt x="78" y="118"/>
                    <a:pt x="80" y="118"/>
                  </a:cubicBezTo>
                  <a:moveTo>
                    <a:pt x="9" y="116"/>
                  </a:moveTo>
                  <a:cubicBezTo>
                    <a:pt x="9" y="116"/>
                    <a:pt x="9" y="116"/>
                    <a:pt x="9" y="116"/>
                  </a:cubicBezTo>
                  <a:cubicBezTo>
                    <a:pt x="9" y="116"/>
                    <a:pt x="9" y="116"/>
                    <a:pt x="9" y="116"/>
                  </a:cubicBezTo>
                  <a:moveTo>
                    <a:pt x="0" y="110"/>
                  </a:moveTo>
                  <a:cubicBezTo>
                    <a:pt x="3" y="112"/>
                    <a:pt x="6" y="114"/>
                    <a:pt x="9" y="116"/>
                  </a:cubicBezTo>
                  <a:cubicBezTo>
                    <a:pt x="6" y="114"/>
                    <a:pt x="3" y="112"/>
                    <a:pt x="0" y="110"/>
                  </a:cubicBezTo>
                  <a:moveTo>
                    <a:pt x="102" y="102"/>
                  </a:moveTo>
                  <a:cubicBezTo>
                    <a:pt x="102" y="102"/>
                    <a:pt x="102" y="102"/>
                    <a:pt x="102" y="102"/>
                  </a:cubicBezTo>
                  <a:cubicBezTo>
                    <a:pt x="102" y="102"/>
                    <a:pt x="102" y="102"/>
                    <a:pt x="102" y="102"/>
                  </a:cubicBezTo>
                  <a:cubicBezTo>
                    <a:pt x="102" y="102"/>
                    <a:pt x="102" y="102"/>
                    <a:pt x="102" y="102"/>
                  </a:cubicBezTo>
                  <a:cubicBezTo>
                    <a:pt x="102" y="102"/>
                    <a:pt x="102" y="102"/>
                    <a:pt x="102" y="102"/>
                  </a:cubicBezTo>
                  <a:moveTo>
                    <a:pt x="112" y="90"/>
                  </a:moveTo>
                  <a:cubicBezTo>
                    <a:pt x="112" y="90"/>
                    <a:pt x="112" y="90"/>
                    <a:pt x="112" y="90"/>
                  </a:cubicBezTo>
                  <a:cubicBezTo>
                    <a:pt x="112" y="90"/>
                    <a:pt x="112" y="90"/>
                    <a:pt x="112" y="90"/>
                  </a:cubicBezTo>
                  <a:moveTo>
                    <a:pt x="112" y="90"/>
                  </a:moveTo>
                  <a:cubicBezTo>
                    <a:pt x="112" y="90"/>
                    <a:pt x="112" y="90"/>
                    <a:pt x="112" y="90"/>
                  </a:cubicBezTo>
                  <a:cubicBezTo>
                    <a:pt x="112" y="90"/>
                    <a:pt x="112" y="90"/>
                    <a:pt x="112" y="90"/>
                  </a:cubicBezTo>
                  <a:moveTo>
                    <a:pt x="112" y="90"/>
                  </a:moveTo>
                  <a:cubicBezTo>
                    <a:pt x="112" y="90"/>
                    <a:pt x="112" y="90"/>
                    <a:pt x="112" y="90"/>
                  </a:cubicBezTo>
                  <a:cubicBezTo>
                    <a:pt x="112" y="90"/>
                    <a:pt x="112" y="90"/>
                    <a:pt x="112" y="90"/>
                  </a:cubicBezTo>
                  <a:moveTo>
                    <a:pt x="112" y="90"/>
                  </a:moveTo>
                  <a:cubicBezTo>
                    <a:pt x="112" y="90"/>
                    <a:pt x="112" y="90"/>
                    <a:pt x="112" y="90"/>
                  </a:cubicBezTo>
                  <a:cubicBezTo>
                    <a:pt x="112" y="90"/>
                    <a:pt x="112" y="90"/>
                    <a:pt x="112" y="90"/>
                  </a:cubicBezTo>
                  <a:moveTo>
                    <a:pt x="112" y="89"/>
                  </a:moveTo>
                  <a:cubicBezTo>
                    <a:pt x="112" y="90"/>
                    <a:pt x="112" y="90"/>
                    <a:pt x="112" y="90"/>
                  </a:cubicBezTo>
                  <a:cubicBezTo>
                    <a:pt x="112" y="90"/>
                    <a:pt x="112" y="90"/>
                    <a:pt x="112" y="89"/>
                  </a:cubicBezTo>
                  <a:moveTo>
                    <a:pt x="112" y="89"/>
                  </a:moveTo>
                  <a:cubicBezTo>
                    <a:pt x="112" y="89"/>
                    <a:pt x="112" y="89"/>
                    <a:pt x="112" y="89"/>
                  </a:cubicBezTo>
                  <a:cubicBezTo>
                    <a:pt x="112" y="89"/>
                    <a:pt x="112" y="89"/>
                    <a:pt x="112" y="89"/>
                  </a:cubicBezTo>
                  <a:moveTo>
                    <a:pt x="113" y="89"/>
                  </a:moveTo>
                  <a:cubicBezTo>
                    <a:pt x="113" y="89"/>
                    <a:pt x="113" y="89"/>
                    <a:pt x="112" y="89"/>
                  </a:cubicBezTo>
                  <a:cubicBezTo>
                    <a:pt x="113" y="89"/>
                    <a:pt x="113" y="89"/>
                    <a:pt x="113" y="89"/>
                  </a:cubicBezTo>
                  <a:moveTo>
                    <a:pt x="113" y="89"/>
                  </a:moveTo>
                  <a:cubicBezTo>
                    <a:pt x="113" y="89"/>
                    <a:pt x="113" y="89"/>
                    <a:pt x="113" y="89"/>
                  </a:cubicBezTo>
                  <a:cubicBezTo>
                    <a:pt x="113" y="89"/>
                    <a:pt x="113" y="89"/>
                    <a:pt x="113" y="89"/>
                  </a:cubicBezTo>
                  <a:moveTo>
                    <a:pt x="113" y="89"/>
                  </a:moveTo>
                  <a:cubicBezTo>
                    <a:pt x="113" y="89"/>
                    <a:pt x="113" y="89"/>
                    <a:pt x="113" y="89"/>
                  </a:cubicBezTo>
                  <a:cubicBezTo>
                    <a:pt x="113" y="89"/>
                    <a:pt x="113" y="89"/>
                    <a:pt x="113" y="89"/>
                  </a:cubicBezTo>
                  <a:moveTo>
                    <a:pt x="113" y="88"/>
                  </a:moveTo>
                  <a:cubicBezTo>
                    <a:pt x="113" y="88"/>
                    <a:pt x="113" y="88"/>
                    <a:pt x="113" y="89"/>
                  </a:cubicBezTo>
                  <a:cubicBezTo>
                    <a:pt x="113" y="88"/>
                    <a:pt x="113" y="88"/>
                    <a:pt x="113" y="88"/>
                  </a:cubicBezTo>
                  <a:moveTo>
                    <a:pt x="113" y="88"/>
                  </a:moveTo>
                  <a:cubicBezTo>
                    <a:pt x="113" y="88"/>
                    <a:pt x="113" y="88"/>
                    <a:pt x="113" y="88"/>
                  </a:cubicBezTo>
                  <a:cubicBezTo>
                    <a:pt x="113" y="88"/>
                    <a:pt x="113" y="88"/>
                    <a:pt x="113" y="88"/>
                  </a:cubicBezTo>
                  <a:moveTo>
                    <a:pt x="113" y="88"/>
                  </a:moveTo>
                  <a:cubicBezTo>
                    <a:pt x="113" y="88"/>
                    <a:pt x="113" y="88"/>
                    <a:pt x="113" y="88"/>
                  </a:cubicBezTo>
                  <a:cubicBezTo>
                    <a:pt x="113" y="88"/>
                    <a:pt x="113" y="88"/>
                    <a:pt x="113" y="88"/>
                  </a:cubicBezTo>
                  <a:moveTo>
                    <a:pt x="120" y="75"/>
                  </a:moveTo>
                  <a:cubicBezTo>
                    <a:pt x="119" y="76"/>
                    <a:pt x="119" y="76"/>
                    <a:pt x="119" y="77"/>
                  </a:cubicBezTo>
                  <a:cubicBezTo>
                    <a:pt x="117" y="81"/>
                    <a:pt x="115" y="84"/>
                    <a:pt x="113" y="88"/>
                  </a:cubicBezTo>
                  <a:cubicBezTo>
                    <a:pt x="116" y="84"/>
                    <a:pt x="118" y="80"/>
                    <a:pt x="120" y="75"/>
                  </a:cubicBezTo>
                  <a:moveTo>
                    <a:pt x="115" y="6"/>
                  </a:moveTo>
                  <a:cubicBezTo>
                    <a:pt x="115" y="6"/>
                    <a:pt x="115" y="6"/>
                    <a:pt x="115" y="6"/>
                  </a:cubicBezTo>
                  <a:cubicBezTo>
                    <a:pt x="115" y="6"/>
                    <a:pt x="115" y="6"/>
                    <a:pt x="115" y="6"/>
                  </a:cubicBezTo>
                  <a:moveTo>
                    <a:pt x="111" y="0"/>
                  </a:moveTo>
                  <a:cubicBezTo>
                    <a:pt x="112" y="2"/>
                    <a:pt x="113" y="4"/>
                    <a:pt x="114" y="6"/>
                  </a:cubicBezTo>
                  <a:cubicBezTo>
                    <a:pt x="113" y="4"/>
                    <a:pt x="112" y="2"/>
                    <a:pt x="111" y="0"/>
                  </a:cubicBezTo>
                  <a:moveTo>
                    <a:pt x="111" y="0"/>
                  </a:moveTo>
                  <a:cubicBezTo>
                    <a:pt x="111" y="0"/>
                    <a:pt x="111" y="0"/>
                    <a:pt x="111" y="0"/>
                  </a:cubicBezTo>
                  <a:cubicBezTo>
                    <a:pt x="111" y="0"/>
                    <a:pt x="111" y="0"/>
                    <a:pt x="111" y="0"/>
                  </a:cubicBezTo>
                </a:path>
              </a:pathLst>
            </a:custGeom>
            <a:solidFill>
              <a:srgbClr val="B2757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1" name="Freeform 94"/>
            <p:cNvSpPr>
              <a:spLocks noEditPoints="1"/>
            </p:cNvSpPr>
            <p:nvPr/>
          </p:nvSpPr>
          <p:spPr bwMode="auto">
            <a:xfrm>
              <a:off x="3973513" y="1835151"/>
              <a:ext cx="215900" cy="217488"/>
            </a:xfrm>
            <a:custGeom>
              <a:avLst/>
              <a:gdLst>
                <a:gd name="T0" fmla="*/ 0 w 134"/>
                <a:gd name="T1" fmla="*/ 112 h 135"/>
                <a:gd name="T2" fmla="*/ 0 w 134"/>
                <a:gd name="T3" fmla="*/ 112 h 135"/>
                <a:gd name="T4" fmla="*/ 9 w 134"/>
                <a:gd name="T5" fmla="*/ 120 h 135"/>
                <a:gd name="T6" fmla="*/ 18 w 134"/>
                <a:gd name="T7" fmla="*/ 126 h 135"/>
                <a:gd name="T8" fmla="*/ 18 w 134"/>
                <a:gd name="T9" fmla="*/ 126 h 135"/>
                <a:gd name="T10" fmla="*/ 18 w 134"/>
                <a:gd name="T11" fmla="*/ 126 h 135"/>
                <a:gd name="T12" fmla="*/ 55 w 134"/>
                <a:gd name="T13" fmla="*/ 135 h 135"/>
                <a:gd name="T14" fmla="*/ 84 w 134"/>
                <a:gd name="T15" fmla="*/ 130 h 135"/>
                <a:gd name="T16" fmla="*/ 85 w 134"/>
                <a:gd name="T17" fmla="*/ 129 h 135"/>
                <a:gd name="T18" fmla="*/ 55 w 134"/>
                <a:gd name="T19" fmla="*/ 135 h 135"/>
                <a:gd name="T20" fmla="*/ 55 w 134"/>
                <a:gd name="T21" fmla="*/ 135 h 135"/>
                <a:gd name="T22" fmla="*/ 55 w 134"/>
                <a:gd name="T23" fmla="*/ 135 h 135"/>
                <a:gd name="T24" fmla="*/ 55 w 134"/>
                <a:gd name="T25" fmla="*/ 135 h 135"/>
                <a:gd name="T26" fmla="*/ 55 w 134"/>
                <a:gd name="T27" fmla="*/ 135 h 135"/>
                <a:gd name="T28" fmla="*/ 0 w 134"/>
                <a:gd name="T29" fmla="*/ 113 h 135"/>
                <a:gd name="T30" fmla="*/ 0 w 134"/>
                <a:gd name="T31" fmla="*/ 113 h 135"/>
                <a:gd name="T32" fmla="*/ 0 w 134"/>
                <a:gd name="T33" fmla="*/ 112 h 135"/>
                <a:gd name="T34" fmla="*/ 134 w 134"/>
                <a:gd name="T35" fmla="*/ 56 h 135"/>
                <a:gd name="T36" fmla="*/ 134 w 134"/>
                <a:gd name="T37" fmla="*/ 57 h 135"/>
                <a:gd name="T38" fmla="*/ 128 w 134"/>
                <a:gd name="T39" fmla="*/ 87 h 135"/>
                <a:gd name="T40" fmla="*/ 129 w 134"/>
                <a:gd name="T41" fmla="*/ 85 h 135"/>
                <a:gd name="T42" fmla="*/ 134 w 134"/>
                <a:gd name="T43" fmla="*/ 56 h 135"/>
                <a:gd name="T44" fmla="*/ 134 w 134"/>
                <a:gd name="T45" fmla="*/ 56 h 135"/>
                <a:gd name="T46" fmla="*/ 112 w 134"/>
                <a:gd name="T47" fmla="*/ 0 h 135"/>
                <a:gd name="T48" fmla="*/ 112 w 134"/>
                <a:gd name="T49" fmla="*/ 0 h 135"/>
                <a:gd name="T50" fmla="*/ 134 w 134"/>
                <a:gd name="T51" fmla="*/ 50 h 135"/>
                <a:gd name="T52" fmla="*/ 134 w 134"/>
                <a:gd name="T53" fmla="*/ 56 h 135"/>
                <a:gd name="T54" fmla="*/ 124 w 134"/>
                <a:gd name="T55" fmla="*/ 16 h 135"/>
                <a:gd name="T56" fmla="*/ 124 w 134"/>
                <a:gd name="T57" fmla="*/ 16 h 135"/>
                <a:gd name="T58" fmla="*/ 123 w 134"/>
                <a:gd name="T59" fmla="*/ 16 h 135"/>
                <a:gd name="T60" fmla="*/ 120 w 134"/>
                <a:gd name="T61" fmla="*/ 10 h 135"/>
                <a:gd name="T62" fmla="*/ 120 w 134"/>
                <a:gd name="T63" fmla="*/ 10 h 135"/>
                <a:gd name="T64" fmla="*/ 120 w 134"/>
                <a:gd name="T65" fmla="*/ 10 h 135"/>
                <a:gd name="T66" fmla="*/ 112 w 134"/>
                <a:gd name="T6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35">
                  <a:moveTo>
                    <a:pt x="0" y="112"/>
                  </a:moveTo>
                  <a:cubicBezTo>
                    <a:pt x="0" y="112"/>
                    <a:pt x="0" y="112"/>
                    <a:pt x="0" y="112"/>
                  </a:cubicBezTo>
                  <a:cubicBezTo>
                    <a:pt x="3" y="115"/>
                    <a:pt x="6" y="118"/>
                    <a:pt x="9" y="120"/>
                  </a:cubicBezTo>
                  <a:cubicBezTo>
                    <a:pt x="12" y="122"/>
                    <a:pt x="15" y="124"/>
                    <a:pt x="18" y="126"/>
                  </a:cubicBezTo>
                  <a:cubicBezTo>
                    <a:pt x="18" y="126"/>
                    <a:pt x="18" y="126"/>
                    <a:pt x="18" y="126"/>
                  </a:cubicBezTo>
                  <a:cubicBezTo>
                    <a:pt x="18" y="126"/>
                    <a:pt x="18" y="126"/>
                    <a:pt x="18" y="126"/>
                  </a:cubicBezTo>
                  <a:cubicBezTo>
                    <a:pt x="29" y="132"/>
                    <a:pt x="42" y="135"/>
                    <a:pt x="55" y="135"/>
                  </a:cubicBezTo>
                  <a:cubicBezTo>
                    <a:pt x="65" y="135"/>
                    <a:pt x="75" y="133"/>
                    <a:pt x="84" y="130"/>
                  </a:cubicBezTo>
                  <a:cubicBezTo>
                    <a:pt x="84" y="130"/>
                    <a:pt x="84" y="130"/>
                    <a:pt x="85" y="129"/>
                  </a:cubicBezTo>
                  <a:cubicBezTo>
                    <a:pt x="75" y="133"/>
                    <a:pt x="65" y="135"/>
                    <a:pt x="55" y="135"/>
                  </a:cubicBezTo>
                  <a:cubicBezTo>
                    <a:pt x="55" y="135"/>
                    <a:pt x="55" y="135"/>
                    <a:pt x="55" y="135"/>
                  </a:cubicBezTo>
                  <a:cubicBezTo>
                    <a:pt x="55" y="135"/>
                    <a:pt x="55" y="135"/>
                    <a:pt x="55" y="135"/>
                  </a:cubicBezTo>
                  <a:cubicBezTo>
                    <a:pt x="55" y="135"/>
                    <a:pt x="55" y="135"/>
                    <a:pt x="55" y="135"/>
                  </a:cubicBezTo>
                  <a:cubicBezTo>
                    <a:pt x="55" y="135"/>
                    <a:pt x="55" y="135"/>
                    <a:pt x="55" y="135"/>
                  </a:cubicBezTo>
                  <a:cubicBezTo>
                    <a:pt x="35" y="135"/>
                    <a:pt x="16" y="128"/>
                    <a:pt x="0" y="113"/>
                  </a:cubicBezTo>
                  <a:cubicBezTo>
                    <a:pt x="0" y="113"/>
                    <a:pt x="0" y="113"/>
                    <a:pt x="0" y="113"/>
                  </a:cubicBezTo>
                  <a:cubicBezTo>
                    <a:pt x="0" y="113"/>
                    <a:pt x="0" y="113"/>
                    <a:pt x="0" y="112"/>
                  </a:cubicBezTo>
                  <a:moveTo>
                    <a:pt x="134" y="56"/>
                  </a:moveTo>
                  <a:cubicBezTo>
                    <a:pt x="134" y="56"/>
                    <a:pt x="134" y="57"/>
                    <a:pt x="134" y="57"/>
                  </a:cubicBezTo>
                  <a:cubicBezTo>
                    <a:pt x="134" y="68"/>
                    <a:pt x="132" y="78"/>
                    <a:pt x="128" y="87"/>
                  </a:cubicBezTo>
                  <a:cubicBezTo>
                    <a:pt x="128" y="86"/>
                    <a:pt x="128" y="86"/>
                    <a:pt x="129" y="85"/>
                  </a:cubicBezTo>
                  <a:cubicBezTo>
                    <a:pt x="132" y="76"/>
                    <a:pt x="134" y="66"/>
                    <a:pt x="134" y="56"/>
                  </a:cubicBezTo>
                  <a:cubicBezTo>
                    <a:pt x="134" y="56"/>
                    <a:pt x="134" y="56"/>
                    <a:pt x="134" y="56"/>
                  </a:cubicBezTo>
                  <a:moveTo>
                    <a:pt x="112" y="0"/>
                  </a:moveTo>
                  <a:cubicBezTo>
                    <a:pt x="112" y="0"/>
                    <a:pt x="112" y="0"/>
                    <a:pt x="112" y="0"/>
                  </a:cubicBezTo>
                  <a:cubicBezTo>
                    <a:pt x="125" y="14"/>
                    <a:pt x="133" y="32"/>
                    <a:pt x="134" y="50"/>
                  </a:cubicBezTo>
                  <a:cubicBezTo>
                    <a:pt x="134" y="52"/>
                    <a:pt x="134" y="54"/>
                    <a:pt x="134" y="56"/>
                  </a:cubicBezTo>
                  <a:cubicBezTo>
                    <a:pt x="134" y="41"/>
                    <a:pt x="130" y="28"/>
                    <a:pt x="124" y="16"/>
                  </a:cubicBezTo>
                  <a:cubicBezTo>
                    <a:pt x="124" y="16"/>
                    <a:pt x="124" y="16"/>
                    <a:pt x="124" y="16"/>
                  </a:cubicBezTo>
                  <a:cubicBezTo>
                    <a:pt x="124" y="16"/>
                    <a:pt x="124" y="16"/>
                    <a:pt x="123" y="16"/>
                  </a:cubicBezTo>
                  <a:cubicBezTo>
                    <a:pt x="122" y="14"/>
                    <a:pt x="121" y="12"/>
                    <a:pt x="120" y="10"/>
                  </a:cubicBezTo>
                  <a:cubicBezTo>
                    <a:pt x="120" y="10"/>
                    <a:pt x="120" y="10"/>
                    <a:pt x="120" y="10"/>
                  </a:cubicBezTo>
                  <a:cubicBezTo>
                    <a:pt x="120" y="10"/>
                    <a:pt x="120" y="10"/>
                    <a:pt x="120" y="10"/>
                  </a:cubicBezTo>
                  <a:cubicBezTo>
                    <a:pt x="117" y="7"/>
                    <a:pt x="114" y="3"/>
                    <a:pt x="112" y="0"/>
                  </a:cubicBezTo>
                </a:path>
              </a:pathLst>
            </a:custGeom>
            <a:solidFill>
              <a:srgbClr val="B2757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2" name="Freeform 96"/>
            <p:cNvSpPr/>
            <p:nvPr/>
          </p:nvSpPr>
          <p:spPr bwMode="auto">
            <a:xfrm>
              <a:off x="4160838" y="1817688"/>
              <a:ext cx="14288" cy="12700"/>
            </a:xfrm>
            <a:custGeom>
              <a:avLst/>
              <a:gdLst>
                <a:gd name="T0" fmla="*/ 7 w 9"/>
                <a:gd name="T1" fmla="*/ 0 h 8"/>
                <a:gd name="T2" fmla="*/ 7 w 9"/>
                <a:gd name="T3" fmla="*/ 0 h 8"/>
                <a:gd name="T4" fmla="*/ 0 w 9"/>
                <a:gd name="T5" fmla="*/ 7 h 8"/>
                <a:gd name="T6" fmla="*/ 3 w 9"/>
                <a:gd name="T7" fmla="*/ 8 h 8"/>
                <a:gd name="T8" fmla="*/ 7 w 9"/>
                <a:gd name="T9" fmla="*/ 7 h 8"/>
                <a:gd name="T10" fmla="*/ 7 w 9"/>
                <a:gd name="T11" fmla="*/ 0 h 8"/>
              </a:gdLst>
              <a:ahLst/>
              <a:cxnLst>
                <a:cxn ang="0">
                  <a:pos x="T0" y="T1"/>
                </a:cxn>
                <a:cxn ang="0">
                  <a:pos x="T2" y="T3"/>
                </a:cxn>
                <a:cxn ang="0">
                  <a:pos x="T4" y="T5"/>
                </a:cxn>
                <a:cxn ang="0">
                  <a:pos x="T6" y="T7"/>
                </a:cxn>
                <a:cxn ang="0">
                  <a:pos x="T8" y="T9"/>
                </a:cxn>
                <a:cxn ang="0">
                  <a:pos x="T10" y="T11"/>
                </a:cxn>
              </a:cxnLst>
              <a:rect l="0" t="0" r="r" b="b"/>
              <a:pathLst>
                <a:path w="9" h="8">
                  <a:moveTo>
                    <a:pt x="7" y="0"/>
                  </a:moveTo>
                  <a:cubicBezTo>
                    <a:pt x="7" y="0"/>
                    <a:pt x="7" y="0"/>
                    <a:pt x="7" y="0"/>
                  </a:cubicBezTo>
                  <a:cubicBezTo>
                    <a:pt x="0" y="7"/>
                    <a:pt x="0" y="7"/>
                    <a:pt x="0" y="7"/>
                  </a:cubicBezTo>
                  <a:cubicBezTo>
                    <a:pt x="1" y="8"/>
                    <a:pt x="2" y="8"/>
                    <a:pt x="3" y="8"/>
                  </a:cubicBezTo>
                  <a:cubicBezTo>
                    <a:pt x="4" y="8"/>
                    <a:pt x="6" y="8"/>
                    <a:pt x="7" y="7"/>
                  </a:cubicBezTo>
                  <a:cubicBezTo>
                    <a:pt x="9" y="5"/>
                    <a:pt x="9" y="2"/>
                    <a:pt x="7"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93" name="Freeform 97"/>
            <p:cNvSpPr/>
            <p:nvPr/>
          </p:nvSpPr>
          <p:spPr bwMode="auto">
            <a:xfrm>
              <a:off x="3952875" y="2024063"/>
              <a:ext cx="15875" cy="12700"/>
            </a:xfrm>
            <a:custGeom>
              <a:avLst/>
              <a:gdLst>
                <a:gd name="T0" fmla="*/ 7 w 9"/>
                <a:gd name="T1" fmla="*/ 0 h 8"/>
                <a:gd name="T2" fmla="*/ 0 w 9"/>
                <a:gd name="T3" fmla="*/ 7 h 8"/>
                <a:gd name="T4" fmla="*/ 3 w 9"/>
                <a:gd name="T5" fmla="*/ 8 h 8"/>
                <a:gd name="T6" fmla="*/ 7 w 9"/>
                <a:gd name="T7" fmla="*/ 6 h 8"/>
                <a:gd name="T8" fmla="*/ 7 w 9"/>
                <a:gd name="T9" fmla="*/ 0 h 8"/>
              </a:gdLst>
              <a:ahLst/>
              <a:cxnLst>
                <a:cxn ang="0">
                  <a:pos x="T0" y="T1"/>
                </a:cxn>
                <a:cxn ang="0">
                  <a:pos x="T2" y="T3"/>
                </a:cxn>
                <a:cxn ang="0">
                  <a:pos x="T4" y="T5"/>
                </a:cxn>
                <a:cxn ang="0">
                  <a:pos x="T6" y="T7"/>
                </a:cxn>
                <a:cxn ang="0">
                  <a:pos x="T8" y="T9"/>
                </a:cxn>
              </a:cxnLst>
              <a:rect l="0" t="0" r="r" b="b"/>
              <a:pathLst>
                <a:path w="9" h="8">
                  <a:moveTo>
                    <a:pt x="7" y="0"/>
                  </a:moveTo>
                  <a:cubicBezTo>
                    <a:pt x="0" y="7"/>
                    <a:pt x="0" y="7"/>
                    <a:pt x="0" y="7"/>
                  </a:cubicBezTo>
                  <a:cubicBezTo>
                    <a:pt x="1" y="8"/>
                    <a:pt x="2" y="8"/>
                    <a:pt x="3" y="8"/>
                  </a:cubicBezTo>
                  <a:cubicBezTo>
                    <a:pt x="5" y="8"/>
                    <a:pt x="6" y="7"/>
                    <a:pt x="7" y="6"/>
                  </a:cubicBezTo>
                  <a:cubicBezTo>
                    <a:pt x="9" y="5"/>
                    <a:pt x="9" y="2"/>
                    <a:pt x="7"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94" name="Freeform 99"/>
            <p:cNvSpPr>
              <a:spLocks noEditPoints="1"/>
            </p:cNvSpPr>
            <p:nvPr/>
          </p:nvSpPr>
          <p:spPr bwMode="auto">
            <a:xfrm>
              <a:off x="4116388" y="1993901"/>
              <a:ext cx="53975" cy="47625"/>
            </a:xfrm>
            <a:custGeom>
              <a:avLst/>
              <a:gdLst>
                <a:gd name="T0" fmla="*/ 22 w 33"/>
                <a:gd name="T1" fmla="*/ 14 h 30"/>
                <a:gd name="T2" fmla="*/ 0 w 33"/>
                <a:gd name="T3" fmla="*/ 30 h 30"/>
                <a:gd name="T4" fmla="*/ 21 w 33"/>
                <a:gd name="T5" fmla="*/ 15 h 30"/>
                <a:gd name="T6" fmla="*/ 22 w 33"/>
                <a:gd name="T7" fmla="*/ 14 h 30"/>
                <a:gd name="T8" fmla="*/ 22 w 33"/>
                <a:gd name="T9" fmla="*/ 14 h 30"/>
                <a:gd name="T10" fmla="*/ 22 w 33"/>
                <a:gd name="T11" fmla="*/ 14 h 30"/>
                <a:gd name="T12" fmla="*/ 32 w 33"/>
                <a:gd name="T13" fmla="*/ 2 h 30"/>
                <a:gd name="T14" fmla="*/ 22 w 33"/>
                <a:gd name="T15" fmla="*/ 14 h 30"/>
                <a:gd name="T16" fmla="*/ 32 w 33"/>
                <a:gd name="T17" fmla="*/ 2 h 30"/>
                <a:gd name="T18" fmla="*/ 32 w 33"/>
                <a:gd name="T19" fmla="*/ 2 h 30"/>
                <a:gd name="T20" fmla="*/ 32 w 33"/>
                <a:gd name="T21" fmla="*/ 2 h 30"/>
                <a:gd name="T22" fmla="*/ 32 w 33"/>
                <a:gd name="T23" fmla="*/ 2 h 30"/>
                <a:gd name="T24" fmla="*/ 32 w 33"/>
                <a:gd name="T25" fmla="*/ 2 h 30"/>
                <a:gd name="T26" fmla="*/ 32 w 33"/>
                <a:gd name="T27" fmla="*/ 2 h 30"/>
                <a:gd name="T28" fmla="*/ 32 w 33"/>
                <a:gd name="T29" fmla="*/ 2 h 30"/>
                <a:gd name="T30" fmla="*/ 32 w 33"/>
                <a:gd name="T31" fmla="*/ 2 h 30"/>
                <a:gd name="T32" fmla="*/ 32 w 33"/>
                <a:gd name="T33" fmla="*/ 2 h 30"/>
                <a:gd name="T34" fmla="*/ 32 w 33"/>
                <a:gd name="T35" fmla="*/ 2 h 30"/>
                <a:gd name="T36" fmla="*/ 32 w 33"/>
                <a:gd name="T37" fmla="*/ 2 h 30"/>
                <a:gd name="T38" fmla="*/ 32 w 33"/>
                <a:gd name="T39" fmla="*/ 2 h 30"/>
                <a:gd name="T40" fmla="*/ 32 w 33"/>
                <a:gd name="T41" fmla="*/ 2 h 30"/>
                <a:gd name="T42" fmla="*/ 32 w 33"/>
                <a:gd name="T43" fmla="*/ 1 h 30"/>
                <a:gd name="T44" fmla="*/ 32 w 33"/>
                <a:gd name="T45" fmla="*/ 1 h 30"/>
                <a:gd name="T46" fmla="*/ 32 w 33"/>
                <a:gd name="T47" fmla="*/ 1 h 30"/>
                <a:gd name="T48" fmla="*/ 32 w 33"/>
                <a:gd name="T49" fmla="*/ 1 h 30"/>
                <a:gd name="T50" fmla="*/ 32 w 33"/>
                <a:gd name="T51" fmla="*/ 1 h 30"/>
                <a:gd name="T52" fmla="*/ 32 w 33"/>
                <a:gd name="T53" fmla="*/ 1 h 30"/>
                <a:gd name="T54" fmla="*/ 33 w 33"/>
                <a:gd name="T55" fmla="*/ 1 h 30"/>
                <a:gd name="T56" fmla="*/ 33 w 33"/>
                <a:gd name="T57" fmla="*/ 1 h 30"/>
                <a:gd name="T58" fmla="*/ 33 w 33"/>
                <a:gd name="T59" fmla="*/ 1 h 30"/>
                <a:gd name="T60" fmla="*/ 33 w 33"/>
                <a:gd name="T61" fmla="*/ 1 h 30"/>
                <a:gd name="T62" fmla="*/ 33 w 33"/>
                <a:gd name="T63" fmla="*/ 1 h 30"/>
                <a:gd name="T64" fmla="*/ 33 w 33"/>
                <a:gd name="T65" fmla="*/ 1 h 30"/>
                <a:gd name="T66" fmla="*/ 33 w 33"/>
                <a:gd name="T67" fmla="*/ 1 h 30"/>
                <a:gd name="T68" fmla="*/ 33 w 33"/>
                <a:gd name="T69" fmla="*/ 1 h 30"/>
                <a:gd name="T70" fmla="*/ 33 w 33"/>
                <a:gd name="T71" fmla="*/ 1 h 30"/>
                <a:gd name="T72" fmla="*/ 33 w 33"/>
                <a:gd name="T73" fmla="*/ 0 h 30"/>
                <a:gd name="T74" fmla="*/ 33 w 33"/>
                <a:gd name="T75" fmla="*/ 0 h 30"/>
                <a:gd name="T76" fmla="*/ 33 w 33"/>
                <a:gd name="T77" fmla="*/ 0 h 30"/>
                <a:gd name="T78" fmla="*/ 33 w 33"/>
                <a:gd name="T79" fmla="*/ 0 h 30"/>
                <a:gd name="T80" fmla="*/ 33 w 33"/>
                <a:gd name="T81" fmla="*/ 0 h 30"/>
                <a:gd name="T82" fmla="*/ 33 w 33"/>
                <a:gd name="T83" fmla="*/ 0 h 30"/>
                <a:gd name="T84" fmla="*/ 33 w 33"/>
                <a:gd name="T85" fmla="*/ 0 h 30"/>
                <a:gd name="T86" fmla="*/ 33 w 33"/>
                <a:gd name="T87" fmla="*/ 0 h 30"/>
                <a:gd name="T88" fmla="*/ 33 w 33"/>
                <a:gd name="T8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 h="30">
                  <a:moveTo>
                    <a:pt x="22" y="14"/>
                  </a:moveTo>
                  <a:cubicBezTo>
                    <a:pt x="15" y="21"/>
                    <a:pt x="8" y="26"/>
                    <a:pt x="0" y="30"/>
                  </a:cubicBezTo>
                  <a:cubicBezTo>
                    <a:pt x="8" y="26"/>
                    <a:pt x="15" y="21"/>
                    <a:pt x="21" y="15"/>
                  </a:cubicBezTo>
                  <a:cubicBezTo>
                    <a:pt x="22" y="15"/>
                    <a:pt x="22" y="14"/>
                    <a:pt x="22" y="14"/>
                  </a:cubicBezTo>
                  <a:cubicBezTo>
                    <a:pt x="22" y="14"/>
                    <a:pt x="22" y="14"/>
                    <a:pt x="22" y="14"/>
                  </a:cubicBezTo>
                  <a:cubicBezTo>
                    <a:pt x="22" y="14"/>
                    <a:pt x="22" y="14"/>
                    <a:pt x="22" y="14"/>
                  </a:cubicBezTo>
                  <a:moveTo>
                    <a:pt x="32" y="2"/>
                  </a:moveTo>
                  <a:cubicBezTo>
                    <a:pt x="29" y="6"/>
                    <a:pt x="26" y="10"/>
                    <a:pt x="22" y="14"/>
                  </a:cubicBezTo>
                  <a:cubicBezTo>
                    <a:pt x="26" y="10"/>
                    <a:pt x="29" y="6"/>
                    <a:pt x="32" y="2"/>
                  </a:cubicBezTo>
                  <a:moveTo>
                    <a:pt x="32" y="2"/>
                  </a:moveTo>
                  <a:cubicBezTo>
                    <a:pt x="32" y="2"/>
                    <a:pt x="32" y="2"/>
                    <a:pt x="32" y="2"/>
                  </a:cubicBezTo>
                  <a:cubicBezTo>
                    <a:pt x="32" y="2"/>
                    <a:pt x="32" y="2"/>
                    <a:pt x="32" y="2"/>
                  </a:cubicBezTo>
                  <a:moveTo>
                    <a:pt x="32" y="2"/>
                  </a:moveTo>
                  <a:cubicBezTo>
                    <a:pt x="32" y="2"/>
                    <a:pt x="32" y="2"/>
                    <a:pt x="32" y="2"/>
                  </a:cubicBezTo>
                  <a:cubicBezTo>
                    <a:pt x="32" y="2"/>
                    <a:pt x="32" y="2"/>
                    <a:pt x="32" y="2"/>
                  </a:cubicBezTo>
                  <a:moveTo>
                    <a:pt x="32" y="2"/>
                  </a:moveTo>
                  <a:cubicBezTo>
                    <a:pt x="32" y="2"/>
                    <a:pt x="32" y="2"/>
                    <a:pt x="32" y="2"/>
                  </a:cubicBezTo>
                  <a:cubicBezTo>
                    <a:pt x="32" y="2"/>
                    <a:pt x="32" y="2"/>
                    <a:pt x="32" y="2"/>
                  </a:cubicBezTo>
                  <a:moveTo>
                    <a:pt x="32" y="2"/>
                  </a:moveTo>
                  <a:cubicBezTo>
                    <a:pt x="32" y="2"/>
                    <a:pt x="32" y="2"/>
                    <a:pt x="32" y="2"/>
                  </a:cubicBezTo>
                  <a:cubicBezTo>
                    <a:pt x="32" y="2"/>
                    <a:pt x="32" y="2"/>
                    <a:pt x="32" y="2"/>
                  </a:cubicBezTo>
                  <a:moveTo>
                    <a:pt x="32" y="1"/>
                  </a:moveTo>
                  <a:cubicBezTo>
                    <a:pt x="32" y="1"/>
                    <a:pt x="32" y="1"/>
                    <a:pt x="32" y="1"/>
                  </a:cubicBezTo>
                  <a:cubicBezTo>
                    <a:pt x="32" y="1"/>
                    <a:pt x="32" y="1"/>
                    <a:pt x="32" y="1"/>
                  </a:cubicBezTo>
                  <a:moveTo>
                    <a:pt x="32" y="1"/>
                  </a:moveTo>
                  <a:cubicBezTo>
                    <a:pt x="32" y="1"/>
                    <a:pt x="32" y="1"/>
                    <a:pt x="32" y="1"/>
                  </a:cubicBezTo>
                  <a:cubicBezTo>
                    <a:pt x="32" y="1"/>
                    <a:pt x="32" y="1"/>
                    <a:pt x="32" y="1"/>
                  </a:cubicBezTo>
                  <a:moveTo>
                    <a:pt x="33" y="1"/>
                  </a:moveTo>
                  <a:cubicBezTo>
                    <a:pt x="33" y="1"/>
                    <a:pt x="33" y="1"/>
                    <a:pt x="33" y="1"/>
                  </a:cubicBezTo>
                  <a:cubicBezTo>
                    <a:pt x="33" y="1"/>
                    <a:pt x="33" y="1"/>
                    <a:pt x="33" y="1"/>
                  </a:cubicBezTo>
                  <a:moveTo>
                    <a:pt x="33" y="1"/>
                  </a:moveTo>
                  <a:cubicBezTo>
                    <a:pt x="33" y="1"/>
                    <a:pt x="33" y="1"/>
                    <a:pt x="33" y="1"/>
                  </a:cubicBezTo>
                  <a:cubicBezTo>
                    <a:pt x="33" y="1"/>
                    <a:pt x="33" y="1"/>
                    <a:pt x="33" y="1"/>
                  </a:cubicBezTo>
                  <a:moveTo>
                    <a:pt x="33" y="1"/>
                  </a:moveTo>
                  <a:cubicBezTo>
                    <a:pt x="33" y="1"/>
                    <a:pt x="33" y="1"/>
                    <a:pt x="33" y="1"/>
                  </a:cubicBezTo>
                  <a:cubicBezTo>
                    <a:pt x="33" y="1"/>
                    <a:pt x="33" y="1"/>
                    <a:pt x="33" y="1"/>
                  </a:cubicBezTo>
                  <a:moveTo>
                    <a:pt x="33" y="0"/>
                  </a:moveTo>
                  <a:cubicBezTo>
                    <a:pt x="33" y="0"/>
                    <a:pt x="33" y="0"/>
                    <a:pt x="33" y="0"/>
                  </a:cubicBezTo>
                  <a:cubicBezTo>
                    <a:pt x="33" y="0"/>
                    <a:pt x="33" y="0"/>
                    <a:pt x="33" y="0"/>
                  </a:cubicBezTo>
                  <a:moveTo>
                    <a:pt x="33" y="0"/>
                  </a:moveTo>
                  <a:cubicBezTo>
                    <a:pt x="33" y="0"/>
                    <a:pt x="33" y="0"/>
                    <a:pt x="33" y="0"/>
                  </a:cubicBezTo>
                  <a:cubicBezTo>
                    <a:pt x="33" y="0"/>
                    <a:pt x="33" y="0"/>
                    <a:pt x="33" y="0"/>
                  </a:cubicBezTo>
                  <a:moveTo>
                    <a:pt x="33" y="0"/>
                  </a:moveTo>
                  <a:cubicBezTo>
                    <a:pt x="33" y="0"/>
                    <a:pt x="33" y="0"/>
                    <a:pt x="33" y="0"/>
                  </a:cubicBezTo>
                  <a:cubicBezTo>
                    <a:pt x="33" y="0"/>
                    <a:pt x="33" y="0"/>
                    <a:pt x="33" y="0"/>
                  </a:cubicBezTo>
                </a:path>
              </a:pathLst>
            </a:custGeom>
            <a:solidFill>
              <a:srgbClr val="AC23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5" name="Freeform 100"/>
            <p:cNvSpPr/>
            <p:nvPr/>
          </p:nvSpPr>
          <p:spPr bwMode="auto">
            <a:xfrm>
              <a:off x="4110038" y="1976438"/>
              <a:ext cx="69850" cy="66675"/>
            </a:xfrm>
            <a:custGeom>
              <a:avLst/>
              <a:gdLst>
                <a:gd name="T0" fmla="*/ 43 w 43"/>
                <a:gd name="T1" fmla="*/ 0 h 42"/>
                <a:gd name="T2" fmla="*/ 0 w 43"/>
                <a:gd name="T3" fmla="*/ 42 h 42"/>
                <a:gd name="T4" fmla="*/ 4 w 43"/>
                <a:gd name="T5" fmla="*/ 41 h 42"/>
                <a:gd name="T6" fmla="*/ 26 w 43"/>
                <a:gd name="T7" fmla="*/ 25 h 42"/>
                <a:gd name="T8" fmla="*/ 26 w 43"/>
                <a:gd name="T9" fmla="*/ 25 h 42"/>
                <a:gd name="T10" fmla="*/ 26 w 43"/>
                <a:gd name="T11" fmla="*/ 25 h 42"/>
                <a:gd name="T12" fmla="*/ 36 w 43"/>
                <a:gd name="T13" fmla="*/ 13 h 42"/>
                <a:gd name="T14" fmla="*/ 36 w 43"/>
                <a:gd name="T15" fmla="*/ 13 h 42"/>
                <a:gd name="T16" fmla="*/ 36 w 43"/>
                <a:gd name="T17" fmla="*/ 13 h 42"/>
                <a:gd name="T18" fmla="*/ 36 w 43"/>
                <a:gd name="T19" fmla="*/ 13 h 42"/>
                <a:gd name="T20" fmla="*/ 36 w 43"/>
                <a:gd name="T21" fmla="*/ 13 h 42"/>
                <a:gd name="T22" fmla="*/ 36 w 43"/>
                <a:gd name="T23" fmla="*/ 13 h 42"/>
                <a:gd name="T24" fmla="*/ 36 w 43"/>
                <a:gd name="T25" fmla="*/ 13 h 42"/>
                <a:gd name="T26" fmla="*/ 36 w 43"/>
                <a:gd name="T27" fmla="*/ 13 h 42"/>
                <a:gd name="T28" fmla="*/ 36 w 43"/>
                <a:gd name="T29" fmla="*/ 13 h 42"/>
                <a:gd name="T30" fmla="*/ 36 w 43"/>
                <a:gd name="T31" fmla="*/ 12 h 42"/>
                <a:gd name="T32" fmla="*/ 36 w 43"/>
                <a:gd name="T33" fmla="*/ 12 h 42"/>
                <a:gd name="T34" fmla="*/ 36 w 43"/>
                <a:gd name="T35" fmla="*/ 12 h 42"/>
                <a:gd name="T36" fmla="*/ 36 w 43"/>
                <a:gd name="T37" fmla="*/ 12 h 42"/>
                <a:gd name="T38" fmla="*/ 37 w 43"/>
                <a:gd name="T39" fmla="*/ 12 h 42"/>
                <a:gd name="T40" fmla="*/ 37 w 43"/>
                <a:gd name="T41" fmla="*/ 12 h 42"/>
                <a:gd name="T42" fmla="*/ 37 w 43"/>
                <a:gd name="T43" fmla="*/ 12 h 42"/>
                <a:gd name="T44" fmla="*/ 37 w 43"/>
                <a:gd name="T45" fmla="*/ 12 h 42"/>
                <a:gd name="T46" fmla="*/ 37 w 43"/>
                <a:gd name="T47" fmla="*/ 12 h 42"/>
                <a:gd name="T48" fmla="*/ 37 w 43"/>
                <a:gd name="T49" fmla="*/ 12 h 42"/>
                <a:gd name="T50" fmla="*/ 37 w 43"/>
                <a:gd name="T51" fmla="*/ 11 h 42"/>
                <a:gd name="T52" fmla="*/ 37 w 43"/>
                <a:gd name="T53" fmla="*/ 11 h 42"/>
                <a:gd name="T54" fmla="*/ 37 w 43"/>
                <a:gd name="T55" fmla="*/ 11 h 42"/>
                <a:gd name="T56" fmla="*/ 37 w 43"/>
                <a:gd name="T57" fmla="*/ 11 h 42"/>
                <a:gd name="T58" fmla="*/ 37 w 43"/>
                <a:gd name="T59" fmla="*/ 11 h 42"/>
                <a:gd name="T60" fmla="*/ 37 w 43"/>
                <a:gd name="T61" fmla="*/ 11 h 42"/>
                <a:gd name="T62" fmla="*/ 43 w 43"/>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 h="42">
                  <a:moveTo>
                    <a:pt x="43" y="0"/>
                  </a:moveTo>
                  <a:cubicBezTo>
                    <a:pt x="35" y="19"/>
                    <a:pt x="19" y="35"/>
                    <a:pt x="0" y="42"/>
                  </a:cubicBezTo>
                  <a:cubicBezTo>
                    <a:pt x="1" y="42"/>
                    <a:pt x="2" y="41"/>
                    <a:pt x="4" y="41"/>
                  </a:cubicBezTo>
                  <a:cubicBezTo>
                    <a:pt x="12" y="37"/>
                    <a:pt x="19" y="32"/>
                    <a:pt x="26" y="25"/>
                  </a:cubicBezTo>
                  <a:cubicBezTo>
                    <a:pt x="26" y="25"/>
                    <a:pt x="26" y="25"/>
                    <a:pt x="26" y="25"/>
                  </a:cubicBezTo>
                  <a:cubicBezTo>
                    <a:pt x="26" y="25"/>
                    <a:pt x="26" y="25"/>
                    <a:pt x="26" y="25"/>
                  </a:cubicBezTo>
                  <a:cubicBezTo>
                    <a:pt x="30" y="21"/>
                    <a:pt x="33" y="17"/>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2"/>
                  </a:cubicBezTo>
                  <a:cubicBezTo>
                    <a:pt x="36" y="12"/>
                    <a:pt x="36" y="12"/>
                    <a:pt x="36" y="12"/>
                  </a:cubicBezTo>
                  <a:cubicBezTo>
                    <a:pt x="36" y="12"/>
                    <a:pt x="36" y="12"/>
                    <a:pt x="36" y="12"/>
                  </a:cubicBezTo>
                  <a:cubicBezTo>
                    <a:pt x="36" y="12"/>
                    <a:pt x="36" y="12"/>
                    <a:pt x="36" y="12"/>
                  </a:cubicBezTo>
                  <a:cubicBezTo>
                    <a:pt x="37" y="12"/>
                    <a:pt x="37" y="12"/>
                    <a:pt x="37" y="12"/>
                  </a:cubicBezTo>
                  <a:cubicBezTo>
                    <a:pt x="37" y="12"/>
                    <a:pt x="37" y="12"/>
                    <a:pt x="37" y="12"/>
                  </a:cubicBezTo>
                  <a:cubicBezTo>
                    <a:pt x="37" y="12"/>
                    <a:pt x="37" y="12"/>
                    <a:pt x="37" y="12"/>
                  </a:cubicBezTo>
                  <a:cubicBezTo>
                    <a:pt x="37" y="12"/>
                    <a:pt x="37" y="12"/>
                    <a:pt x="37" y="12"/>
                  </a:cubicBezTo>
                  <a:cubicBezTo>
                    <a:pt x="37" y="12"/>
                    <a:pt x="37" y="12"/>
                    <a:pt x="37" y="12"/>
                  </a:cubicBezTo>
                  <a:cubicBezTo>
                    <a:pt x="37" y="12"/>
                    <a:pt x="37" y="12"/>
                    <a:pt x="37" y="12"/>
                  </a:cubicBezTo>
                  <a:cubicBezTo>
                    <a:pt x="37" y="11"/>
                    <a:pt x="37" y="11"/>
                    <a:pt x="37" y="11"/>
                  </a:cubicBezTo>
                  <a:cubicBezTo>
                    <a:pt x="37" y="11"/>
                    <a:pt x="37" y="11"/>
                    <a:pt x="37" y="11"/>
                  </a:cubicBezTo>
                  <a:cubicBezTo>
                    <a:pt x="37" y="11"/>
                    <a:pt x="37" y="11"/>
                    <a:pt x="37" y="11"/>
                  </a:cubicBezTo>
                  <a:cubicBezTo>
                    <a:pt x="37" y="11"/>
                    <a:pt x="37" y="11"/>
                    <a:pt x="37" y="11"/>
                  </a:cubicBezTo>
                  <a:cubicBezTo>
                    <a:pt x="37" y="11"/>
                    <a:pt x="37" y="11"/>
                    <a:pt x="37" y="11"/>
                  </a:cubicBezTo>
                  <a:cubicBezTo>
                    <a:pt x="37" y="11"/>
                    <a:pt x="37" y="11"/>
                    <a:pt x="37" y="11"/>
                  </a:cubicBezTo>
                  <a:cubicBezTo>
                    <a:pt x="39" y="7"/>
                    <a:pt x="41" y="4"/>
                    <a:pt x="43" y="0"/>
                  </a:cubicBezTo>
                </a:path>
              </a:pathLst>
            </a:custGeom>
            <a:solidFill>
              <a:srgbClr val="B6B6B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6" name="Freeform 104"/>
            <p:cNvSpPr>
              <a:spLocks noEditPoints="1"/>
            </p:cNvSpPr>
            <p:nvPr/>
          </p:nvSpPr>
          <p:spPr bwMode="auto">
            <a:xfrm>
              <a:off x="3981450" y="2043113"/>
              <a:ext cx="14288" cy="15875"/>
            </a:xfrm>
            <a:custGeom>
              <a:avLst/>
              <a:gdLst>
                <a:gd name="T0" fmla="*/ 5 w 9"/>
                <a:gd name="T1" fmla="*/ 10 h 10"/>
                <a:gd name="T2" fmla="*/ 5 w 9"/>
                <a:gd name="T3" fmla="*/ 10 h 10"/>
                <a:gd name="T4" fmla="*/ 5 w 9"/>
                <a:gd name="T5" fmla="*/ 10 h 10"/>
                <a:gd name="T6" fmla="*/ 5 w 9"/>
                <a:gd name="T7" fmla="*/ 10 h 10"/>
                <a:gd name="T8" fmla="*/ 2 w 9"/>
                <a:gd name="T9" fmla="*/ 10 h 10"/>
                <a:gd name="T10" fmla="*/ 2 w 9"/>
                <a:gd name="T11" fmla="*/ 10 h 10"/>
                <a:gd name="T12" fmla="*/ 2 w 9"/>
                <a:gd name="T13" fmla="*/ 10 h 10"/>
                <a:gd name="T14" fmla="*/ 9 w 9"/>
                <a:gd name="T15" fmla="*/ 8 h 10"/>
                <a:gd name="T16" fmla="*/ 5 w 9"/>
                <a:gd name="T17" fmla="*/ 10 h 10"/>
                <a:gd name="T18" fmla="*/ 9 w 9"/>
                <a:gd name="T19" fmla="*/ 8 h 10"/>
                <a:gd name="T20" fmla="*/ 9 w 9"/>
                <a:gd name="T21" fmla="*/ 8 h 10"/>
                <a:gd name="T22" fmla="*/ 9 w 9"/>
                <a:gd name="T23" fmla="*/ 8 h 10"/>
                <a:gd name="T24" fmla="*/ 9 w 9"/>
                <a:gd name="T25" fmla="*/ 8 h 10"/>
                <a:gd name="T26" fmla="*/ 9 w 9"/>
                <a:gd name="T27" fmla="*/ 8 h 10"/>
                <a:gd name="T28" fmla="*/ 9 w 9"/>
                <a:gd name="T29" fmla="*/ 8 h 10"/>
                <a:gd name="T30" fmla="*/ 9 w 9"/>
                <a:gd name="T31" fmla="*/ 8 h 10"/>
                <a:gd name="T32" fmla="*/ 7 w 9"/>
                <a:gd name="T33" fmla="*/ 0 h 10"/>
                <a:gd name="T34" fmla="*/ 7 w 9"/>
                <a:gd name="T35" fmla="*/ 0 h 10"/>
                <a:gd name="T36" fmla="*/ 7 w 9"/>
                <a:gd name="T37" fmla="*/ 0 h 10"/>
                <a:gd name="T38" fmla="*/ 7 w 9"/>
                <a:gd name="T39" fmla="*/ 0 h 10"/>
                <a:gd name="T40" fmla="*/ 7 w 9"/>
                <a:gd name="T41" fmla="*/ 0 h 10"/>
                <a:gd name="T42" fmla="*/ 5 w 9"/>
                <a:gd name="T43" fmla="*/ 0 h 10"/>
                <a:gd name="T44" fmla="*/ 5 w 9"/>
                <a:gd name="T45" fmla="*/ 0 h 10"/>
                <a:gd name="T46" fmla="*/ 0 w 9"/>
                <a:gd name="T47" fmla="*/ 2 h 10"/>
                <a:gd name="T48" fmla="*/ 0 w 9"/>
                <a:gd name="T49" fmla="*/ 5 h 10"/>
                <a:gd name="T50" fmla="*/ 0 w 9"/>
                <a:gd name="T51" fmla="*/ 5 h 10"/>
                <a:gd name="T52" fmla="*/ 0 w 9"/>
                <a:gd name="T53" fmla="*/ 2 h 10"/>
                <a:gd name="T54" fmla="*/ 5 w 9"/>
                <a:gd name="T55" fmla="*/ 0 h 10"/>
                <a:gd name="T56" fmla="*/ 5 w 9"/>
                <a:gd name="T57" fmla="*/ 0 h 10"/>
                <a:gd name="T58" fmla="*/ 5 w 9"/>
                <a:gd name="T59" fmla="*/ 0 h 10"/>
                <a:gd name="T60" fmla="*/ 5 w 9"/>
                <a:gd name="T61" fmla="*/ 0 h 10"/>
                <a:gd name="T62" fmla="*/ 5 w 9"/>
                <a:gd name="T63" fmla="*/ 0 h 10"/>
                <a:gd name="T64" fmla="*/ 5 w 9"/>
                <a:gd name="T65" fmla="*/ 0 h 10"/>
                <a:gd name="T66" fmla="*/ 5 w 9"/>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 h="10">
                  <a:moveTo>
                    <a:pt x="5" y="10"/>
                  </a:moveTo>
                  <a:cubicBezTo>
                    <a:pt x="5" y="10"/>
                    <a:pt x="5" y="10"/>
                    <a:pt x="5" y="10"/>
                  </a:cubicBezTo>
                  <a:cubicBezTo>
                    <a:pt x="5" y="10"/>
                    <a:pt x="5" y="10"/>
                    <a:pt x="5" y="10"/>
                  </a:cubicBezTo>
                  <a:cubicBezTo>
                    <a:pt x="5" y="10"/>
                    <a:pt x="5" y="10"/>
                    <a:pt x="5" y="10"/>
                  </a:cubicBezTo>
                  <a:moveTo>
                    <a:pt x="2" y="10"/>
                  </a:moveTo>
                  <a:cubicBezTo>
                    <a:pt x="2" y="10"/>
                    <a:pt x="2" y="10"/>
                    <a:pt x="2" y="10"/>
                  </a:cubicBezTo>
                  <a:cubicBezTo>
                    <a:pt x="2" y="10"/>
                    <a:pt x="2" y="10"/>
                    <a:pt x="2" y="10"/>
                  </a:cubicBezTo>
                  <a:moveTo>
                    <a:pt x="9" y="8"/>
                  </a:moveTo>
                  <a:cubicBezTo>
                    <a:pt x="8" y="9"/>
                    <a:pt x="7" y="10"/>
                    <a:pt x="5" y="10"/>
                  </a:cubicBezTo>
                  <a:cubicBezTo>
                    <a:pt x="7" y="10"/>
                    <a:pt x="8" y="9"/>
                    <a:pt x="9" y="8"/>
                  </a:cubicBezTo>
                  <a:moveTo>
                    <a:pt x="9" y="8"/>
                  </a:moveTo>
                  <a:cubicBezTo>
                    <a:pt x="9" y="8"/>
                    <a:pt x="9" y="8"/>
                    <a:pt x="9" y="8"/>
                  </a:cubicBezTo>
                  <a:cubicBezTo>
                    <a:pt x="9" y="8"/>
                    <a:pt x="9" y="8"/>
                    <a:pt x="9" y="8"/>
                  </a:cubicBezTo>
                  <a:moveTo>
                    <a:pt x="9" y="8"/>
                  </a:moveTo>
                  <a:cubicBezTo>
                    <a:pt x="9" y="8"/>
                    <a:pt x="9" y="8"/>
                    <a:pt x="9" y="8"/>
                  </a:cubicBezTo>
                  <a:cubicBezTo>
                    <a:pt x="9" y="8"/>
                    <a:pt x="9" y="8"/>
                    <a:pt x="9" y="8"/>
                  </a:cubicBezTo>
                  <a:moveTo>
                    <a:pt x="7" y="0"/>
                  </a:moveTo>
                  <a:cubicBezTo>
                    <a:pt x="7" y="0"/>
                    <a:pt x="7" y="0"/>
                    <a:pt x="7" y="0"/>
                  </a:cubicBezTo>
                  <a:cubicBezTo>
                    <a:pt x="7" y="0"/>
                    <a:pt x="7" y="0"/>
                    <a:pt x="7" y="0"/>
                  </a:cubicBezTo>
                  <a:cubicBezTo>
                    <a:pt x="7" y="0"/>
                    <a:pt x="7" y="0"/>
                    <a:pt x="7" y="0"/>
                  </a:cubicBezTo>
                  <a:cubicBezTo>
                    <a:pt x="7" y="0"/>
                    <a:pt x="7" y="0"/>
                    <a:pt x="7" y="0"/>
                  </a:cubicBezTo>
                  <a:moveTo>
                    <a:pt x="5" y="0"/>
                  </a:moveTo>
                  <a:cubicBezTo>
                    <a:pt x="5" y="0"/>
                    <a:pt x="5" y="0"/>
                    <a:pt x="5" y="0"/>
                  </a:cubicBezTo>
                  <a:cubicBezTo>
                    <a:pt x="3" y="0"/>
                    <a:pt x="1" y="1"/>
                    <a:pt x="0" y="2"/>
                  </a:cubicBezTo>
                  <a:cubicBezTo>
                    <a:pt x="0" y="3"/>
                    <a:pt x="0" y="4"/>
                    <a:pt x="0" y="5"/>
                  </a:cubicBezTo>
                  <a:cubicBezTo>
                    <a:pt x="0" y="5"/>
                    <a:pt x="0" y="5"/>
                    <a:pt x="0" y="5"/>
                  </a:cubicBezTo>
                  <a:cubicBezTo>
                    <a:pt x="0" y="4"/>
                    <a:pt x="0" y="3"/>
                    <a:pt x="0" y="2"/>
                  </a:cubicBezTo>
                  <a:cubicBezTo>
                    <a:pt x="1" y="1"/>
                    <a:pt x="3" y="0"/>
                    <a:pt x="5" y="0"/>
                  </a:cubicBezTo>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97" name="Freeform 105"/>
            <p:cNvSpPr/>
            <p:nvPr/>
          </p:nvSpPr>
          <p:spPr bwMode="auto">
            <a:xfrm>
              <a:off x="3981450" y="2043113"/>
              <a:ext cx="15875" cy="15875"/>
            </a:xfrm>
            <a:custGeom>
              <a:avLst/>
              <a:gdLst>
                <a:gd name="T0" fmla="*/ 5 w 10"/>
                <a:gd name="T1" fmla="*/ 0 h 10"/>
                <a:gd name="T2" fmla="*/ 5 w 10"/>
                <a:gd name="T3" fmla="*/ 0 h 10"/>
                <a:gd name="T4" fmla="*/ 0 w 10"/>
                <a:gd name="T5" fmla="*/ 2 h 10"/>
                <a:gd name="T6" fmla="*/ 0 w 10"/>
                <a:gd name="T7" fmla="*/ 5 h 10"/>
                <a:gd name="T8" fmla="*/ 2 w 10"/>
                <a:gd name="T9" fmla="*/ 10 h 10"/>
                <a:gd name="T10" fmla="*/ 2 w 10"/>
                <a:gd name="T11" fmla="*/ 10 h 10"/>
                <a:gd name="T12" fmla="*/ 2 w 10"/>
                <a:gd name="T13" fmla="*/ 10 h 10"/>
                <a:gd name="T14" fmla="*/ 2 w 10"/>
                <a:gd name="T15" fmla="*/ 10 h 10"/>
                <a:gd name="T16" fmla="*/ 2 w 10"/>
                <a:gd name="T17" fmla="*/ 10 h 10"/>
                <a:gd name="T18" fmla="*/ 5 w 10"/>
                <a:gd name="T19" fmla="*/ 10 h 10"/>
                <a:gd name="T20" fmla="*/ 5 w 10"/>
                <a:gd name="T21" fmla="*/ 10 h 10"/>
                <a:gd name="T22" fmla="*/ 5 w 10"/>
                <a:gd name="T23" fmla="*/ 10 h 10"/>
                <a:gd name="T24" fmla="*/ 5 w 10"/>
                <a:gd name="T25" fmla="*/ 10 h 10"/>
                <a:gd name="T26" fmla="*/ 5 w 10"/>
                <a:gd name="T27" fmla="*/ 10 h 10"/>
                <a:gd name="T28" fmla="*/ 5 w 10"/>
                <a:gd name="T29" fmla="*/ 10 h 10"/>
                <a:gd name="T30" fmla="*/ 9 w 10"/>
                <a:gd name="T31" fmla="*/ 8 h 10"/>
                <a:gd name="T32" fmla="*/ 9 w 10"/>
                <a:gd name="T33" fmla="*/ 8 h 10"/>
                <a:gd name="T34" fmla="*/ 9 w 10"/>
                <a:gd name="T35" fmla="*/ 8 h 10"/>
                <a:gd name="T36" fmla="*/ 9 w 10"/>
                <a:gd name="T37" fmla="*/ 8 h 10"/>
                <a:gd name="T38" fmla="*/ 9 w 10"/>
                <a:gd name="T39" fmla="*/ 8 h 10"/>
                <a:gd name="T40" fmla="*/ 9 w 10"/>
                <a:gd name="T41" fmla="*/ 8 h 10"/>
                <a:gd name="T42" fmla="*/ 9 w 10"/>
                <a:gd name="T43" fmla="*/ 8 h 10"/>
                <a:gd name="T44" fmla="*/ 9 w 10"/>
                <a:gd name="T45" fmla="*/ 8 h 10"/>
                <a:gd name="T46" fmla="*/ 9 w 10"/>
                <a:gd name="T47" fmla="*/ 8 h 10"/>
                <a:gd name="T48" fmla="*/ 9 w 10"/>
                <a:gd name="T49" fmla="*/ 8 h 10"/>
                <a:gd name="T50" fmla="*/ 9 w 10"/>
                <a:gd name="T51" fmla="*/ 8 h 10"/>
                <a:gd name="T52" fmla="*/ 10 w 10"/>
                <a:gd name="T53" fmla="*/ 5 h 10"/>
                <a:gd name="T54" fmla="*/ 8 w 10"/>
                <a:gd name="T55" fmla="*/ 1 h 10"/>
                <a:gd name="T56" fmla="*/ 8 w 10"/>
                <a:gd name="T57" fmla="*/ 1 h 10"/>
                <a:gd name="T58" fmla="*/ 7 w 10"/>
                <a:gd name="T59" fmla="*/ 0 h 10"/>
                <a:gd name="T60" fmla="*/ 7 w 10"/>
                <a:gd name="T61" fmla="*/ 0 h 10"/>
                <a:gd name="T62" fmla="*/ 5 w 10"/>
                <a:gd name="T63" fmla="*/ 0 h 10"/>
                <a:gd name="T64" fmla="*/ 5 w 10"/>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0">
                  <a:moveTo>
                    <a:pt x="5" y="0"/>
                  </a:moveTo>
                  <a:cubicBezTo>
                    <a:pt x="5" y="0"/>
                    <a:pt x="5" y="0"/>
                    <a:pt x="5" y="0"/>
                  </a:cubicBezTo>
                  <a:cubicBezTo>
                    <a:pt x="3" y="0"/>
                    <a:pt x="1" y="1"/>
                    <a:pt x="0" y="2"/>
                  </a:cubicBezTo>
                  <a:cubicBezTo>
                    <a:pt x="0" y="3"/>
                    <a:pt x="0" y="4"/>
                    <a:pt x="0" y="5"/>
                  </a:cubicBezTo>
                  <a:cubicBezTo>
                    <a:pt x="0" y="7"/>
                    <a:pt x="1" y="9"/>
                    <a:pt x="2" y="10"/>
                  </a:cubicBezTo>
                  <a:cubicBezTo>
                    <a:pt x="2" y="10"/>
                    <a:pt x="2" y="10"/>
                    <a:pt x="2" y="10"/>
                  </a:cubicBezTo>
                  <a:cubicBezTo>
                    <a:pt x="2" y="10"/>
                    <a:pt x="2" y="10"/>
                    <a:pt x="2" y="10"/>
                  </a:cubicBezTo>
                  <a:cubicBezTo>
                    <a:pt x="2" y="10"/>
                    <a:pt x="2" y="10"/>
                    <a:pt x="2" y="10"/>
                  </a:cubicBezTo>
                  <a:cubicBezTo>
                    <a:pt x="2" y="10"/>
                    <a:pt x="2" y="10"/>
                    <a:pt x="2" y="10"/>
                  </a:cubicBezTo>
                  <a:cubicBezTo>
                    <a:pt x="3" y="10"/>
                    <a:pt x="4"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7" y="10"/>
                    <a:pt x="8" y="9"/>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7"/>
                    <a:pt x="10" y="6"/>
                    <a:pt x="10" y="5"/>
                  </a:cubicBezTo>
                  <a:cubicBezTo>
                    <a:pt x="10" y="3"/>
                    <a:pt x="9" y="1"/>
                    <a:pt x="8" y="1"/>
                  </a:cubicBezTo>
                  <a:cubicBezTo>
                    <a:pt x="8" y="1"/>
                    <a:pt x="8" y="1"/>
                    <a:pt x="8" y="1"/>
                  </a:cubicBezTo>
                  <a:cubicBezTo>
                    <a:pt x="8" y="0"/>
                    <a:pt x="8" y="0"/>
                    <a:pt x="7" y="0"/>
                  </a:cubicBezTo>
                  <a:cubicBezTo>
                    <a:pt x="7" y="0"/>
                    <a:pt x="7" y="0"/>
                    <a:pt x="7" y="0"/>
                  </a:cubicBezTo>
                  <a:cubicBezTo>
                    <a:pt x="7" y="0"/>
                    <a:pt x="6"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98" name="Freeform 106"/>
            <p:cNvSpPr>
              <a:spLocks noEditPoints="1"/>
            </p:cNvSpPr>
            <p:nvPr/>
          </p:nvSpPr>
          <p:spPr bwMode="auto">
            <a:xfrm>
              <a:off x="4014788" y="2057401"/>
              <a:ext cx="17463" cy="17463"/>
            </a:xfrm>
            <a:custGeom>
              <a:avLst/>
              <a:gdLst>
                <a:gd name="T0" fmla="*/ 6 w 11"/>
                <a:gd name="T1" fmla="*/ 10 h 10"/>
                <a:gd name="T2" fmla="*/ 6 w 11"/>
                <a:gd name="T3" fmla="*/ 10 h 10"/>
                <a:gd name="T4" fmla="*/ 6 w 11"/>
                <a:gd name="T5" fmla="*/ 10 h 10"/>
                <a:gd name="T6" fmla="*/ 6 w 11"/>
                <a:gd name="T7" fmla="*/ 10 h 10"/>
                <a:gd name="T8" fmla="*/ 11 w 11"/>
                <a:gd name="T9" fmla="*/ 7 h 10"/>
                <a:gd name="T10" fmla="*/ 6 w 11"/>
                <a:gd name="T11" fmla="*/ 10 h 10"/>
                <a:gd name="T12" fmla="*/ 11 w 11"/>
                <a:gd name="T13" fmla="*/ 7 h 10"/>
                <a:gd name="T14" fmla="*/ 1 w 11"/>
                <a:gd name="T15" fmla="*/ 4 h 10"/>
                <a:gd name="T16" fmla="*/ 1 w 11"/>
                <a:gd name="T17" fmla="*/ 4 h 10"/>
                <a:gd name="T18" fmla="*/ 1 w 11"/>
                <a:gd name="T19" fmla="*/ 4 h 10"/>
                <a:gd name="T20" fmla="*/ 0 w 11"/>
                <a:gd name="T21" fmla="*/ 5 h 10"/>
                <a:gd name="T22" fmla="*/ 0 w 11"/>
                <a:gd name="T23" fmla="*/ 5 h 10"/>
                <a:gd name="T24" fmla="*/ 1 w 11"/>
                <a:gd name="T25" fmla="*/ 4 h 10"/>
                <a:gd name="T26" fmla="*/ 1 w 11"/>
                <a:gd name="T27" fmla="*/ 4 h 10"/>
                <a:gd name="T28" fmla="*/ 6 w 11"/>
                <a:gd name="T29" fmla="*/ 0 h 10"/>
                <a:gd name="T30" fmla="*/ 6 w 11"/>
                <a:gd name="T31" fmla="*/ 0 h 10"/>
                <a:gd name="T32" fmla="*/ 1 w 11"/>
                <a:gd name="T33" fmla="*/ 4 h 10"/>
                <a:gd name="T34" fmla="*/ 1 w 11"/>
                <a:gd name="T35" fmla="*/ 4 h 10"/>
                <a:gd name="T36" fmla="*/ 6 w 11"/>
                <a:gd name="T37" fmla="*/ 0 h 10"/>
                <a:gd name="T38" fmla="*/ 6 w 11"/>
                <a:gd name="T39" fmla="*/ 0 h 10"/>
                <a:gd name="T40" fmla="*/ 6 w 11"/>
                <a:gd name="T41" fmla="*/ 0 h 10"/>
                <a:gd name="T42" fmla="*/ 6 w 11"/>
                <a:gd name="T43" fmla="*/ 0 h 10"/>
                <a:gd name="T44" fmla="*/ 6 w 11"/>
                <a:gd name="T45" fmla="*/ 0 h 10"/>
                <a:gd name="T46" fmla="*/ 6 w 11"/>
                <a:gd name="T47" fmla="*/ 0 h 10"/>
                <a:gd name="T48" fmla="*/ 6 w 11"/>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10">
                  <a:moveTo>
                    <a:pt x="6" y="10"/>
                  </a:moveTo>
                  <a:cubicBezTo>
                    <a:pt x="6" y="10"/>
                    <a:pt x="6" y="10"/>
                    <a:pt x="6" y="10"/>
                  </a:cubicBezTo>
                  <a:cubicBezTo>
                    <a:pt x="6" y="10"/>
                    <a:pt x="6" y="10"/>
                    <a:pt x="6" y="10"/>
                  </a:cubicBezTo>
                  <a:cubicBezTo>
                    <a:pt x="6" y="10"/>
                    <a:pt x="6" y="10"/>
                    <a:pt x="6" y="10"/>
                  </a:cubicBezTo>
                  <a:moveTo>
                    <a:pt x="11" y="7"/>
                  </a:moveTo>
                  <a:cubicBezTo>
                    <a:pt x="10" y="9"/>
                    <a:pt x="8" y="10"/>
                    <a:pt x="6" y="10"/>
                  </a:cubicBezTo>
                  <a:cubicBezTo>
                    <a:pt x="8" y="10"/>
                    <a:pt x="10" y="9"/>
                    <a:pt x="11" y="7"/>
                  </a:cubicBezTo>
                  <a:moveTo>
                    <a:pt x="1" y="4"/>
                  </a:moveTo>
                  <a:cubicBezTo>
                    <a:pt x="1" y="4"/>
                    <a:pt x="1" y="4"/>
                    <a:pt x="1" y="4"/>
                  </a:cubicBezTo>
                  <a:cubicBezTo>
                    <a:pt x="1" y="4"/>
                    <a:pt x="1" y="4"/>
                    <a:pt x="1" y="4"/>
                  </a:cubicBezTo>
                  <a:cubicBezTo>
                    <a:pt x="0" y="4"/>
                    <a:pt x="0" y="5"/>
                    <a:pt x="0" y="5"/>
                  </a:cubicBezTo>
                  <a:cubicBezTo>
                    <a:pt x="0" y="5"/>
                    <a:pt x="0" y="5"/>
                    <a:pt x="0" y="5"/>
                  </a:cubicBezTo>
                  <a:cubicBezTo>
                    <a:pt x="0" y="5"/>
                    <a:pt x="0" y="4"/>
                    <a:pt x="1" y="4"/>
                  </a:cubicBezTo>
                  <a:cubicBezTo>
                    <a:pt x="1" y="4"/>
                    <a:pt x="1" y="4"/>
                    <a:pt x="1" y="4"/>
                  </a:cubicBezTo>
                  <a:moveTo>
                    <a:pt x="6" y="0"/>
                  </a:moveTo>
                  <a:cubicBezTo>
                    <a:pt x="6" y="0"/>
                    <a:pt x="6" y="0"/>
                    <a:pt x="6" y="0"/>
                  </a:cubicBezTo>
                  <a:cubicBezTo>
                    <a:pt x="3" y="0"/>
                    <a:pt x="1" y="1"/>
                    <a:pt x="1" y="4"/>
                  </a:cubicBezTo>
                  <a:cubicBezTo>
                    <a:pt x="1" y="4"/>
                    <a:pt x="1" y="4"/>
                    <a:pt x="1" y="4"/>
                  </a:cubicBezTo>
                  <a:cubicBezTo>
                    <a:pt x="1" y="1"/>
                    <a:pt x="3" y="0"/>
                    <a:pt x="6" y="0"/>
                  </a:cubicBezTo>
                  <a:moveTo>
                    <a:pt x="6" y="0"/>
                  </a:moveTo>
                  <a:cubicBezTo>
                    <a:pt x="6" y="0"/>
                    <a:pt x="6" y="0"/>
                    <a:pt x="6" y="0"/>
                  </a:cubicBezTo>
                  <a:cubicBezTo>
                    <a:pt x="6" y="0"/>
                    <a:pt x="6" y="0"/>
                    <a:pt x="6" y="0"/>
                  </a:cubicBezTo>
                  <a:cubicBezTo>
                    <a:pt x="6" y="0"/>
                    <a:pt x="6" y="0"/>
                    <a:pt x="6" y="0"/>
                  </a:cubicBezTo>
                  <a:cubicBezTo>
                    <a:pt x="6" y="0"/>
                    <a:pt x="6" y="0"/>
                    <a:pt x="6" y="0"/>
                  </a:cubicBezTo>
                  <a:cubicBezTo>
                    <a:pt x="6" y="0"/>
                    <a:pt x="6" y="0"/>
                    <a:pt x="6"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99" name="Freeform 107"/>
            <p:cNvSpPr/>
            <p:nvPr/>
          </p:nvSpPr>
          <p:spPr bwMode="auto">
            <a:xfrm>
              <a:off x="4014788" y="2057401"/>
              <a:ext cx="17463" cy="17463"/>
            </a:xfrm>
            <a:custGeom>
              <a:avLst/>
              <a:gdLst>
                <a:gd name="T0" fmla="*/ 6 w 11"/>
                <a:gd name="T1" fmla="*/ 0 h 10"/>
                <a:gd name="T2" fmla="*/ 6 w 11"/>
                <a:gd name="T3" fmla="*/ 0 h 10"/>
                <a:gd name="T4" fmla="*/ 1 w 11"/>
                <a:gd name="T5" fmla="*/ 4 h 10"/>
                <a:gd name="T6" fmla="*/ 1 w 11"/>
                <a:gd name="T7" fmla="*/ 4 h 10"/>
                <a:gd name="T8" fmla="*/ 1 w 11"/>
                <a:gd name="T9" fmla="*/ 4 h 10"/>
                <a:gd name="T10" fmla="*/ 0 w 11"/>
                <a:gd name="T11" fmla="*/ 5 h 10"/>
                <a:gd name="T12" fmla="*/ 4 w 11"/>
                <a:gd name="T13" fmla="*/ 10 h 10"/>
                <a:gd name="T14" fmla="*/ 6 w 11"/>
                <a:gd name="T15" fmla="*/ 10 h 10"/>
                <a:gd name="T16" fmla="*/ 6 w 11"/>
                <a:gd name="T17" fmla="*/ 10 h 10"/>
                <a:gd name="T18" fmla="*/ 6 w 11"/>
                <a:gd name="T19" fmla="*/ 10 h 10"/>
                <a:gd name="T20" fmla="*/ 6 w 11"/>
                <a:gd name="T21" fmla="*/ 10 h 10"/>
                <a:gd name="T22" fmla="*/ 6 w 11"/>
                <a:gd name="T23" fmla="*/ 10 h 10"/>
                <a:gd name="T24" fmla="*/ 6 w 11"/>
                <a:gd name="T25" fmla="*/ 10 h 10"/>
                <a:gd name="T26" fmla="*/ 11 w 11"/>
                <a:gd name="T27" fmla="*/ 7 h 10"/>
                <a:gd name="T28" fmla="*/ 11 w 11"/>
                <a:gd name="T29" fmla="*/ 7 h 10"/>
                <a:gd name="T30" fmla="*/ 11 w 11"/>
                <a:gd name="T31" fmla="*/ 6 h 10"/>
                <a:gd name="T32" fmla="*/ 11 w 11"/>
                <a:gd name="T33" fmla="*/ 5 h 10"/>
                <a:gd name="T34" fmla="*/ 7 w 11"/>
                <a:gd name="T35" fmla="*/ 0 h 10"/>
                <a:gd name="T36" fmla="*/ 7 w 11"/>
                <a:gd name="T37" fmla="*/ 0 h 10"/>
                <a:gd name="T38" fmla="*/ 6 w 11"/>
                <a:gd name="T39" fmla="*/ 0 h 10"/>
                <a:gd name="T40" fmla="*/ 6 w 11"/>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0">
                  <a:moveTo>
                    <a:pt x="6" y="0"/>
                  </a:moveTo>
                  <a:cubicBezTo>
                    <a:pt x="6" y="0"/>
                    <a:pt x="6" y="0"/>
                    <a:pt x="6" y="0"/>
                  </a:cubicBezTo>
                  <a:cubicBezTo>
                    <a:pt x="3" y="0"/>
                    <a:pt x="1" y="1"/>
                    <a:pt x="1" y="4"/>
                  </a:cubicBezTo>
                  <a:cubicBezTo>
                    <a:pt x="1" y="4"/>
                    <a:pt x="1" y="4"/>
                    <a:pt x="1" y="4"/>
                  </a:cubicBezTo>
                  <a:cubicBezTo>
                    <a:pt x="1" y="4"/>
                    <a:pt x="1" y="4"/>
                    <a:pt x="1" y="4"/>
                  </a:cubicBezTo>
                  <a:cubicBezTo>
                    <a:pt x="0" y="4"/>
                    <a:pt x="0" y="5"/>
                    <a:pt x="0" y="5"/>
                  </a:cubicBezTo>
                  <a:cubicBezTo>
                    <a:pt x="0" y="7"/>
                    <a:pt x="2" y="10"/>
                    <a:pt x="4" y="10"/>
                  </a:cubicBezTo>
                  <a:cubicBezTo>
                    <a:pt x="5" y="10"/>
                    <a:pt x="5"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8" y="10"/>
                    <a:pt x="10" y="9"/>
                    <a:pt x="11" y="7"/>
                  </a:cubicBezTo>
                  <a:cubicBezTo>
                    <a:pt x="11" y="7"/>
                    <a:pt x="11" y="7"/>
                    <a:pt x="11" y="7"/>
                  </a:cubicBezTo>
                  <a:cubicBezTo>
                    <a:pt x="11" y="7"/>
                    <a:pt x="11" y="7"/>
                    <a:pt x="11" y="6"/>
                  </a:cubicBezTo>
                  <a:cubicBezTo>
                    <a:pt x="11" y="6"/>
                    <a:pt x="11" y="6"/>
                    <a:pt x="11" y="5"/>
                  </a:cubicBezTo>
                  <a:cubicBezTo>
                    <a:pt x="11" y="3"/>
                    <a:pt x="9" y="1"/>
                    <a:pt x="7" y="0"/>
                  </a:cubicBezTo>
                  <a:cubicBezTo>
                    <a:pt x="7" y="0"/>
                    <a:pt x="7" y="0"/>
                    <a:pt x="7" y="0"/>
                  </a:cubicBezTo>
                  <a:cubicBezTo>
                    <a:pt x="7" y="0"/>
                    <a:pt x="6" y="0"/>
                    <a:pt x="6" y="0"/>
                  </a:cubicBezTo>
                  <a:cubicBezTo>
                    <a:pt x="6" y="0"/>
                    <a:pt x="6" y="0"/>
                    <a:pt x="6"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0" name="Freeform 108"/>
            <p:cNvSpPr/>
            <p:nvPr/>
          </p:nvSpPr>
          <p:spPr bwMode="auto">
            <a:xfrm>
              <a:off x="4062413" y="20796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1" name="Freeform 109"/>
            <p:cNvSpPr/>
            <p:nvPr/>
          </p:nvSpPr>
          <p:spPr bwMode="auto">
            <a:xfrm>
              <a:off x="4054475" y="2062163"/>
              <a:ext cx="15875" cy="17463"/>
            </a:xfrm>
            <a:custGeom>
              <a:avLst/>
              <a:gdLst>
                <a:gd name="T0" fmla="*/ 5 w 10"/>
                <a:gd name="T1" fmla="*/ 0 h 10"/>
                <a:gd name="T2" fmla="*/ 0 w 10"/>
                <a:gd name="T3" fmla="*/ 5 h 10"/>
                <a:gd name="T4" fmla="*/ 5 w 10"/>
                <a:gd name="T5" fmla="*/ 10 h 10"/>
                <a:gd name="T6" fmla="*/ 5 w 10"/>
                <a:gd name="T7" fmla="*/ 10 h 10"/>
                <a:gd name="T8" fmla="*/ 5 w 10"/>
                <a:gd name="T9" fmla="*/ 10 h 10"/>
                <a:gd name="T10" fmla="*/ 5 w 10"/>
                <a:gd name="T11" fmla="*/ 10 h 10"/>
                <a:gd name="T12" fmla="*/ 5 w 10"/>
                <a:gd name="T13" fmla="*/ 10 h 10"/>
                <a:gd name="T14" fmla="*/ 10 w 10"/>
                <a:gd name="T15" fmla="*/ 5 h 10"/>
                <a:gd name="T16" fmla="*/ 10 w 10"/>
                <a:gd name="T17" fmla="*/ 5 h 10"/>
                <a:gd name="T18" fmla="*/ 10 w 10"/>
                <a:gd name="T19" fmla="*/ 5 h 10"/>
                <a:gd name="T20" fmla="*/ 10 w 10"/>
                <a:gd name="T21" fmla="*/ 5 h 10"/>
                <a:gd name="T22" fmla="*/ 10 w 10"/>
                <a:gd name="T23" fmla="*/ 5 h 10"/>
                <a:gd name="T24" fmla="*/ 10 w 10"/>
                <a:gd name="T25" fmla="*/ 5 h 10"/>
                <a:gd name="T26" fmla="*/ 5 w 10"/>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0">
                  <a:moveTo>
                    <a:pt x="5" y="0"/>
                  </a:moveTo>
                  <a:cubicBezTo>
                    <a:pt x="2" y="0"/>
                    <a:pt x="0" y="2"/>
                    <a:pt x="0" y="5"/>
                  </a:cubicBezTo>
                  <a:cubicBezTo>
                    <a:pt x="0" y="8"/>
                    <a:pt x="2" y="10"/>
                    <a:pt x="5" y="10"/>
                  </a:cubicBezTo>
                  <a:cubicBezTo>
                    <a:pt x="5" y="10"/>
                    <a:pt x="5" y="10"/>
                    <a:pt x="5" y="10"/>
                  </a:cubicBezTo>
                  <a:cubicBezTo>
                    <a:pt x="5" y="10"/>
                    <a:pt x="5" y="10"/>
                    <a:pt x="5" y="10"/>
                  </a:cubicBezTo>
                  <a:cubicBezTo>
                    <a:pt x="5" y="10"/>
                    <a:pt x="5" y="10"/>
                    <a:pt x="5" y="10"/>
                  </a:cubicBezTo>
                  <a:cubicBezTo>
                    <a:pt x="5" y="10"/>
                    <a:pt x="5" y="10"/>
                    <a:pt x="5" y="10"/>
                  </a:cubicBezTo>
                  <a:cubicBezTo>
                    <a:pt x="8" y="10"/>
                    <a:pt x="10" y="8"/>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2"/>
                    <a:pt x="8"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2" name="Freeform 110"/>
            <p:cNvSpPr>
              <a:spLocks noEditPoints="1"/>
            </p:cNvSpPr>
            <p:nvPr/>
          </p:nvSpPr>
          <p:spPr bwMode="auto">
            <a:xfrm>
              <a:off x="4090988" y="2057401"/>
              <a:ext cx="15875" cy="17463"/>
            </a:xfrm>
            <a:custGeom>
              <a:avLst/>
              <a:gdLst>
                <a:gd name="T0" fmla="*/ 5 w 10"/>
                <a:gd name="T1" fmla="*/ 10 h 10"/>
                <a:gd name="T2" fmla="*/ 5 w 10"/>
                <a:gd name="T3" fmla="*/ 10 h 10"/>
                <a:gd name="T4" fmla="*/ 5 w 10"/>
                <a:gd name="T5" fmla="*/ 10 h 10"/>
                <a:gd name="T6" fmla="*/ 5 w 10"/>
                <a:gd name="T7" fmla="*/ 10 h 10"/>
                <a:gd name="T8" fmla="*/ 7 w 10"/>
                <a:gd name="T9" fmla="*/ 10 h 10"/>
                <a:gd name="T10" fmla="*/ 5 w 10"/>
                <a:gd name="T11" fmla="*/ 10 h 10"/>
                <a:gd name="T12" fmla="*/ 7 w 10"/>
                <a:gd name="T13" fmla="*/ 10 h 10"/>
                <a:gd name="T14" fmla="*/ 0 w 10"/>
                <a:gd name="T15" fmla="*/ 7 h 10"/>
                <a:gd name="T16" fmla="*/ 0 w 10"/>
                <a:gd name="T17" fmla="*/ 7 h 10"/>
                <a:gd name="T18" fmla="*/ 0 w 10"/>
                <a:gd name="T19" fmla="*/ 7 h 10"/>
                <a:gd name="T20" fmla="*/ 10 w 10"/>
                <a:gd name="T21" fmla="*/ 4 h 10"/>
                <a:gd name="T22" fmla="*/ 10 w 10"/>
                <a:gd name="T23" fmla="*/ 4 h 10"/>
                <a:gd name="T24" fmla="*/ 10 w 10"/>
                <a:gd name="T25" fmla="*/ 4 h 10"/>
                <a:gd name="T26" fmla="*/ 10 w 10"/>
                <a:gd name="T27" fmla="*/ 4 h 10"/>
                <a:gd name="T28" fmla="*/ 10 w 10"/>
                <a:gd name="T29" fmla="*/ 4 h 10"/>
                <a:gd name="T30" fmla="*/ 5 w 10"/>
                <a:gd name="T31" fmla="*/ 0 h 10"/>
                <a:gd name="T32" fmla="*/ 5 w 10"/>
                <a:gd name="T33" fmla="*/ 0 h 10"/>
                <a:gd name="T34" fmla="*/ 4 w 10"/>
                <a:gd name="T35" fmla="*/ 0 h 10"/>
                <a:gd name="T36" fmla="*/ 4 w 10"/>
                <a:gd name="T37" fmla="*/ 0 h 10"/>
                <a:gd name="T38" fmla="*/ 5 w 10"/>
                <a:gd name="T39" fmla="*/ 0 h 10"/>
                <a:gd name="T40" fmla="*/ 5 w 10"/>
                <a:gd name="T41" fmla="*/ 0 h 10"/>
                <a:gd name="T42" fmla="*/ 5 w 10"/>
                <a:gd name="T43" fmla="*/ 0 h 10"/>
                <a:gd name="T44" fmla="*/ 5 w 10"/>
                <a:gd name="T45" fmla="*/ 0 h 10"/>
                <a:gd name="T46" fmla="*/ 5 w 10"/>
                <a:gd name="T47" fmla="*/ 0 h 10"/>
                <a:gd name="T48" fmla="*/ 5 w 10"/>
                <a:gd name="T49" fmla="*/ 0 h 10"/>
                <a:gd name="T50" fmla="*/ 5 w 10"/>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0">
                  <a:moveTo>
                    <a:pt x="5" y="10"/>
                  </a:moveTo>
                  <a:cubicBezTo>
                    <a:pt x="5" y="10"/>
                    <a:pt x="5" y="10"/>
                    <a:pt x="5" y="10"/>
                  </a:cubicBezTo>
                  <a:cubicBezTo>
                    <a:pt x="5" y="10"/>
                    <a:pt x="5" y="10"/>
                    <a:pt x="5" y="10"/>
                  </a:cubicBezTo>
                  <a:cubicBezTo>
                    <a:pt x="5" y="10"/>
                    <a:pt x="5" y="10"/>
                    <a:pt x="5" y="10"/>
                  </a:cubicBezTo>
                  <a:moveTo>
                    <a:pt x="7" y="10"/>
                  </a:moveTo>
                  <a:cubicBezTo>
                    <a:pt x="6" y="10"/>
                    <a:pt x="6" y="10"/>
                    <a:pt x="5" y="10"/>
                  </a:cubicBezTo>
                  <a:cubicBezTo>
                    <a:pt x="6" y="10"/>
                    <a:pt x="6" y="10"/>
                    <a:pt x="7" y="10"/>
                  </a:cubicBezTo>
                  <a:moveTo>
                    <a:pt x="0" y="7"/>
                  </a:moveTo>
                  <a:cubicBezTo>
                    <a:pt x="0" y="7"/>
                    <a:pt x="0" y="7"/>
                    <a:pt x="0" y="7"/>
                  </a:cubicBezTo>
                  <a:cubicBezTo>
                    <a:pt x="0" y="7"/>
                    <a:pt x="0" y="7"/>
                    <a:pt x="0" y="7"/>
                  </a:cubicBezTo>
                  <a:moveTo>
                    <a:pt x="10" y="4"/>
                  </a:moveTo>
                  <a:cubicBezTo>
                    <a:pt x="10" y="4"/>
                    <a:pt x="10" y="4"/>
                    <a:pt x="10" y="4"/>
                  </a:cubicBezTo>
                  <a:cubicBezTo>
                    <a:pt x="10" y="4"/>
                    <a:pt x="10" y="4"/>
                    <a:pt x="10" y="4"/>
                  </a:cubicBezTo>
                  <a:cubicBezTo>
                    <a:pt x="10" y="4"/>
                    <a:pt x="10" y="4"/>
                    <a:pt x="10" y="4"/>
                  </a:cubicBezTo>
                  <a:cubicBezTo>
                    <a:pt x="10" y="4"/>
                    <a:pt x="10" y="4"/>
                    <a:pt x="10" y="4"/>
                  </a:cubicBezTo>
                  <a:moveTo>
                    <a:pt x="5" y="0"/>
                  </a:moveTo>
                  <a:cubicBezTo>
                    <a:pt x="5" y="0"/>
                    <a:pt x="5" y="0"/>
                    <a:pt x="5" y="0"/>
                  </a:cubicBezTo>
                  <a:cubicBezTo>
                    <a:pt x="5" y="0"/>
                    <a:pt x="5" y="0"/>
                    <a:pt x="4" y="0"/>
                  </a:cubicBezTo>
                  <a:cubicBezTo>
                    <a:pt x="4" y="0"/>
                    <a:pt x="4" y="0"/>
                    <a:pt x="4" y="0"/>
                  </a:cubicBezTo>
                  <a:cubicBezTo>
                    <a:pt x="5" y="0"/>
                    <a:pt x="5" y="0"/>
                    <a:pt x="5" y="0"/>
                  </a:cubicBezTo>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3" name="Freeform 111"/>
            <p:cNvSpPr/>
            <p:nvPr/>
          </p:nvSpPr>
          <p:spPr bwMode="auto">
            <a:xfrm>
              <a:off x="4090988" y="2057401"/>
              <a:ext cx="17463" cy="17463"/>
            </a:xfrm>
            <a:custGeom>
              <a:avLst/>
              <a:gdLst>
                <a:gd name="T0" fmla="*/ 5 w 11"/>
                <a:gd name="T1" fmla="*/ 0 h 10"/>
                <a:gd name="T2" fmla="*/ 5 w 11"/>
                <a:gd name="T3" fmla="*/ 0 h 10"/>
                <a:gd name="T4" fmla="*/ 4 w 11"/>
                <a:gd name="T5" fmla="*/ 0 h 10"/>
                <a:gd name="T6" fmla="*/ 4 w 11"/>
                <a:gd name="T7" fmla="*/ 0 h 10"/>
                <a:gd name="T8" fmla="*/ 4 w 11"/>
                <a:gd name="T9" fmla="*/ 0 h 10"/>
                <a:gd name="T10" fmla="*/ 0 w 11"/>
                <a:gd name="T11" fmla="*/ 5 h 10"/>
                <a:gd name="T12" fmla="*/ 0 w 11"/>
                <a:gd name="T13" fmla="*/ 6 h 10"/>
                <a:gd name="T14" fmla="*/ 0 w 11"/>
                <a:gd name="T15" fmla="*/ 7 h 10"/>
                <a:gd name="T16" fmla="*/ 0 w 11"/>
                <a:gd name="T17" fmla="*/ 7 h 10"/>
                <a:gd name="T18" fmla="*/ 0 w 11"/>
                <a:gd name="T19" fmla="*/ 7 h 10"/>
                <a:gd name="T20" fmla="*/ 0 w 11"/>
                <a:gd name="T21" fmla="*/ 7 h 10"/>
                <a:gd name="T22" fmla="*/ 5 w 11"/>
                <a:gd name="T23" fmla="*/ 10 h 10"/>
                <a:gd name="T24" fmla="*/ 5 w 11"/>
                <a:gd name="T25" fmla="*/ 10 h 10"/>
                <a:gd name="T26" fmla="*/ 5 w 11"/>
                <a:gd name="T27" fmla="*/ 10 h 10"/>
                <a:gd name="T28" fmla="*/ 5 w 11"/>
                <a:gd name="T29" fmla="*/ 10 h 10"/>
                <a:gd name="T30" fmla="*/ 5 w 11"/>
                <a:gd name="T31" fmla="*/ 10 h 10"/>
                <a:gd name="T32" fmla="*/ 5 w 11"/>
                <a:gd name="T33" fmla="*/ 10 h 10"/>
                <a:gd name="T34" fmla="*/ 7 w 11"/>
                <a:gd name="T35" fmla="*/ 10 h 10"/>
                <a:gd name="T36" fmla="*/ 7 w 11"/>
                <a:gd name="T37" fmla="*/ 10 h 10"/>
                <a:gd name="T38" fmla="*/ 7 w 11"/>
                <a:gd name="T39" fmla="*/ 10 h 10"/>
                <a:gd name="T40" fmla="*/ 11 w 11"/>
                <a:gd name="T41" fmla="*/ 5 h 10"/>
                <a:gd name="T42" fmla="*/ 10 w 11"/>
                <a:gd name="T43" fmla="*/ 4 h 10"/>
                <a:gd name="T44" fmla="*/ 10 w 11"/>
                <a:gd name="T45" fmla="*/ 4 h 10"/>
                <a:gd name="T46" fmla="*/ 10 w 11"/>
                <a:gd name="T47" fmla="*/ 4 h 10"/>
                <a:gd name="T48" fmla="*/ 10 w 11"/>
                <a:gd name="T49" fmla="*/ 4 h 10"/>
                <a:gd name="T50" fmla="*/ 5 w 11"/>
                <a:gd name="T51" fmla="*/ 0 h 10"/>
                <a:gd name="T52" fmla="*/ 5 w 11"/>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 h="10">
                  <a:moveTo>
                    <a:pt x="5" y="0"/>
                  </a:moveTo>
                  <a:cubicBezTo>
                    <a:pt x="5" y="0"/>
                    <a:pt x="5" y="0"/>
                    <a:pt x="5" y="0"/>
                  </a:cubicBezTo>
                  <a:cubicBezTo>
                    <a:pt x="5" y="0"/>
                    <a:pt x="5" y="0"/>
                    <a:pt x="4" y="0"/>
                  </a:cubicBezTo>
                  <a:cubicBezTo>
                    <a:pt x="4" y="0"/>
                    <a:pt x="4" y="0"/>
                    <a:pt x="4" y="0"/>
                  </a:cubicBezTo>
                  <a:cubicBezTo>
                    <a:pt x="4" y="0"/>
                    <a:pt x="4" y="0"/>
                    <a:pt x="4" y="0"/>
                  </a:cubicBezTo>
                  <a:cubicBezTo>
                    <a:pt x="2" y="1"/>
                    <a:pt x="0" y="3"/>
                    <a:pt x="0" y="5"/>
                  </a:cubicBezTo>
                  <a:cubicBezTo>
                    <a:pt x="0" y="6"/>
                    <a:pt x="0" y="6"/>
                    <a:pt x="0" y="6"/>
                  </a:cubicBezTo>
                  <a:cubicBezTo>
                    <a:pt x="0" y="7"/>
                    <a:pt x="0" y="7"/>
                    <a:pt x="0" y="7"/>
                  </a:cubicBezTo>
                  <a:cubicBezTo>
                    <a:pt x="0" y="7"/>
                    <a:pt x="0" y="7"/>
                    <a:pt x="0" y="7"/>
                  </a:cubicBezTo>
                  <a:cubicBezTo>
                    <a:pt x="0" y="7"/>
                    <a:pt x="0" y="7"/>
                    <a:pt x="0" y="7"/>
                  </a:cubicBezTo>
                  <a:cubicBezTo>
                    <a:pt x="0" y="7"/>
                    <a:pt x="0" y="7"/>
                    <a:pt x="0" y="7"/>
                  </a:cubicBezTo>
                  <a:cubicBezTo>
                    <a:pt x="1" y="9"/>
                    <a:pt x="3"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6" y="10"/>
                    <a:pt x="6" y="10"/>
                    <a:pt x="7" y="10"/>
                  </a:cubicBezTo>
                  <a:cubicBezTo>
                    <a:pt x="7" y="10"/>
                    <a:pt x="7" y="10"/>
                    <a:pt x="7" y="10"/>
                  </a:cubicBezTo>
                  <a:cubicBezTo>
                    <a:pt x="7" y="10"/>
                    <a:pt x="7" y="10"/>
                    <a:pt x="7" y="10"/>
                  </a:cubicBezTo>
                  <a:cubicBezTo>
                    <a:pt x="9" y="10"/>
                    <a:pt x="11" y="7"/>
                    <a:pt x="11" y="5"/>
                  </a:cubicBezTo>
                  <a:cubicBezTo>
                    <a:pt x="11" y="5"/>
                    <a:pt x="11" y="4"/>
                    <a:pt x="10" y="4"/>
                  </a:cubicBezTo>
                  <a:cubicBezTo>
                    <a:pt x="10" y="4"/>
                    <a:pt x="10" y="4"/>
                    <a:pt x="10" y="4"/>
                  </a:cubicBezTo>
                  <a:cubicBezTo>
                    <a:pt x="10" y="4"/>
                    <a:pt x="10" y="4"/>
                    <a:pt x="10" y="4"/>
                  </a:cubicBezTo>
                  <a:cubicBezTo>
                    <a:pt x="10" y="4"/>
                    <a:pt x="10" y="4"/>
                    <a:pt x="10" y="4"/>
                  </a:cubicBezTo>
                  <a:cubicBezTo>
                    <a:pt x="10" y="1"/>
                    <a:pt x="8"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4" name="Freeform 112"/>
            <p:cNvSpPr>
              <a:spLocks noEditPoints="1"/>
            </p:cNvSpPr>
            <p:nvPr/>
          </p:nvSpPr>
          <p:spPr bwMode="auto">
            <a:xfrm>
              <a:off x="4125913" y="2043113"/>
              <a:ext cx="15875" cy="15875"/>
            </a:xfrm>
            <a:custGeom>
              <a:avLst/>
              <a:gdLst>
                <a:gd name="T0" fmla="*/ 5 w 10"/>
                <a:gd name="T1" fmla="*/ 10 h 10"/>
                <a:gd name="T2" fmla="*/ 5 w 10"/>
                <a:gd name="T3" fmla="*/ 10 h 10"/>
                <a:gd name="T4" fmla="*/ 5 w 10"/>
                <a:gd name="T5" fmla="*/ 10 h 10"/>
                <a:gd name="T6" fmla="*/ 5 w 10"/>
                <a:gd name="T7" fmla="*/ 10 h 10"/>
                <a:gd name="T8" fmla="*/ 8 w 10"/>
                <a:gd name="T9" fmla="*/ 10 h 10"/>
                <a:gd name="T10" fmla="*/ 5 w 10"/>
                <a:gd name="T11" fmla="*/ 10 h 10"/>
                <a:gd name="T12" fmla="*/ 8 w 10"/>
                <a:gd name="T13" fmla="*/ 10 h 10"/>
                <a:gd name="T14" fmla="*/ 8 w 10"/>
                <a:gd name="T15" fmla="*/ 10 h 10"/>
                <a:gd name="T16" fmla="*/ 8 w 10"/>
                <a:gd name="T17" fmla="*/ 10 h 10"/>
                <a:gd name="T18" fmla="*/ 8 w 10"/>
                <a:gd name="T19" fmla="*/ 10 h 10"/>
                <a:gd name="T20" fmla="*/ 1 w 10"/>
                <a:gd name="T21" fmla="*/ 8 h 10"/>
                <a:gd name="T22" fmla="*/ 1 w 10"/>
                <a:gd name="T23" fmla="*/ 8 h 10"/>
                <a:gd name="T24" fmla="*/ 1 w 10"/>
                <a:gd name="T25" fmla="*/ 8 h 10"/>
                <a:gd name="T26" fmla="*/ 1 w 10"/>
                <a:gd name="T27" fmla="*/ 8 h 10"/>
                <a:gd name="T28" fmla="*/ 1 w 10"/>
                <a:gd name="T29" fmla="*/ 8 h 10"/>
                <a:gd name="T30" fmla="*/ 1 w 10"/>
                <a:gd name="T31" fmla="*/ 8 h 10"/>
                <a:gd name="T32" fmla="*/ 10 w 10"/>
                <a:gd name="T33" fmla="*/ 2 h 10"/>
                <a:gd name="T34" fmla="*/ 10 w 10"/>
                <a:gd name="T35" fmla="*/ 2 h 10"/>
                <a:gd name="T36" fmla="*/ 10 w 10"/>
                <a:gd name="T37" fmla="*/ 5 h 10"/>
                <a:gd name="T38" fmla="*/ 10 w 10"/>
                <a:gd name="T39" fmla="*/ 5 h 10"/>
                <a:gd name="T40" fmla="*/ 10 w 10"/>
                <a:gd name="T41" fmla="*/ 2 h 10"/>
                <a:gd name="T42" fmla="*/ 10 w 10"/>
                <a:gd name="T43" fmla="*/ 2 h 10"/>
                <a:gd name="T44" fmla="*/ 10 w 10"/>
                <a:gd name="T45" fmla="*/ 2 h 10"/>
                <a:gd name="T46" fmla="*/ 5 w 10"/>
                <a:gd name="T47" fmla="*/ 0 h 10"/>
                <a:gd name="T48" fmla="*/ 5 w 10"/>
                <a:gd name="T49" fmla="*/ 0 h 10"/>
                <a:gd name="T50" fmla="*/ 3 w 10"/>
                <a:gd name="T51" fmla="*/ 1 h 10"/>
                <a:gd name="T52" fmla="*/ 0 w 10"/>
                <a:gd name="T53" fmla="*/ 5 h 10"/>
                <a:gd name="T54" fmla="*/ 0 w 10"/>
                <a:gd name="T55" fmla="*/ 5 h 10"/>
                <a:gd name="T56" fmla="*/ 3 w 10"/>
                <a:gd name="T57" fmla="*/ 1 h 10"/>
                <a:gd name="T58" fmla="*/ 5 w 10"/>
                <a:gd name="T59" fmla="*/ 0 h 10"/>
                <a:gd name="T60" fmla="*/ 5 w 10"/>
                <a:gd name="T61" fmla="*/ 0 h 10"/>
                <a:gd name="T62" fmla="*/ 5 w 10"/>
                <a:gd name="T63" fmla="*/ 0 h 10"/>
                <a:gd name="T64" fmla="*/ 5 w 10"/>
                <a:gd name="T65" fmla="*/ 0 h 10"/>
                <a:gd name="T66" fmla="*/ 5 w 10"/>
                <a:gd name="T67" fmla="*/ 0 h 10"/>
                <a:gd name="T68" fmla="*/ 5 w 10"/>
                <a:gd name="T69" fmla="*/ 0 h 10"/>
                <a:gd name="T70" fmla="*/ 5 w 10"/>
                <a:gd name="T7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 h="10">
                  <a:moveTo>
                    <a:pt x="5" y="10"/>
                  </a:moveTo>
                  <a:cubicBezTo>
                    <a:pt x="5" y="10"/>
                    <a:pt x="5" y="10"/>
                    <a:pt x="5" y="10"/>
                  </a:cubicBezTo>
                  <a:cubicBezTo>
                    <a:pt x="5" y="10"/>
                    <a:pt x="5" y="10"/>
                    <a:pt x="5" y="10"/>
                  </a:cubicBezTo>
                  <a:cubicBezTo>
                    <a:pt x="5" y="10"/>
                    <a:pt x="5" y="10"/>
                    <a:pt x="5" y="10"/>
                  </a:cubicBezTo>
                  <a:moveTo>
                    <a:pt x="8" y="10"/>
                  </a:moveTo>
                  <a:cubicBezTo>
                    <a:pt x="7" y="10"/>
                    <a:pt x="6" y="10"/>
                    <a:pt x="5" y="10"/>
                  </a:cubicBezTo>
                  <a:cubicBezTo>
                    <a:pt x="6" y="10"/>
                    <a:pt x="7" y="10"/>
                    <a:pt x="8" y="10"/>
                  </a:cubicBezTo>
                  <a:moveTo>
                    <a:pt x="8" y="10"/>
                  </a:moveTo>
                  <a:cubicBezTo>
                    <a:pt x="8" y="10"/>
                    <a:pt x="8" y="10"/>
                    <a:pt x="8" y="10"/>
                  </a:cubicBezTo>
                  <a:cubicBezTo>
                    <a:pt x="8" y="10"/>
                    <a:pt x="8" y="10"/>
                    <a:pt x="8" y="10"/>
                  </a:cubicBezTo>
                  <a:moveTo>
                    <a:pt x="1" y="8"/>
                  </a:moveTo>
                  <a:cubicBezTo>
                    <a:pt x="1" y="8"/>
                    <a:pt x="1" y="8"/>
                    <a:pt x="1" y="8"/>
                  </a:cubicBezTo>
                  <a:cubicBezTo>
                    <a:pt x="1" y="8"/>
                    <a:pt x="1" y="8"/>
                    <a:pt x="1" y="8"/>
                  </a:cubicBezTo>
                  <a:moveTo>
                    <a:pt x="1" y="8"/>
                  </a:moveTo>
                  <a:cubicBezTo>
                    <a:pt x="1" y="8"/>
                    <a:pt x="1" y="8"/>
                    <a:pt x="1" y="8"/>
                  </a:cubicBezTo>
                  <a:cubicBezTo>
                    <a:pt x="1" y="8"/>
                    <a:pt x="1" y="8"/>
                    <a:pt x="1" y="8"/>
                  </a:cubicBezTo>
                  <a:moveTo>
                    <a:pt x="10" y="2"/>
                  </a:moveTo>
                  <a:cubicBezTo>
                    <a:pt x="10" y="2"/>
                    <a:pt x="10" y="2"/>
                    <a:pt x="10" y="2"/>
                  </a:cubicBezTo>
                  <a:cubicBezTo>
                    <a:pt x="10" y="3"/>
                    <a:pt x="10" y="4"/>
                    <a:pt x="10" y="5"/>
                  </a:cubicBezTo>
                  <a:cubicBezTo>
                    <a:pt x="10" y="5"/>
                    <a:pt x="10" y="5"/>
                    <a:pt x="10" y="5"/>
                  </a:cubicBezTo>
                  <a:cubicBezTo>
                    <a:pt x="10" y="4"/>
                    <a:pt x="10" y="3"/>
                    <a:pt x="10" y="2"/>
                  </a:cubicBezTo>
                  <a:cubicBezTo>
                    <a:pt x="10" y="2"/>
                    <a:pt x="10" y="2"/>
                    <a:pt x="10" y="2"/>
                  </a:cubicBezTo>
                  <a:cubicBezTo>
                    <a:pt x="10" y="2"/>
                    <a:pt x="10" y="2"/>
                    <a:pt x="10" y="2"/>
                  </a:cubicBezTo>
                  <a:moveTo>
                    <a:pt x="5" y="0"/>
                  </a:moveTo>
                  <a:cubicBezTo>
                    <a:pt x="5" y="0"/>
                    <a:pt x="5" y="0"/>
                    <a:pt x="5" y="0"/>
                  </a:cubicBezTo>
                  <a:cubicBezTo>
                    <a:pt x="4" y="0"/>
                    <a:pt x="3" y="0"/>
                    <a:pt x="3" y="1"/>
                  </a:cubicBezTo>
                  <a:cubicBezTo>
                    <a:pt x="1" y="2"/>
                    <a:pt x="0" y="3"/>
                    <a:pt x="0" y="5"/>
                  </a:cubicBezTo>
                  <a:cubicBezTo>
                    <a:pt x="0" y="5"/>
                    <a:pt x="0" y="5"/>
                    <a:pt x="0" y="5"/>
                  </a:cubicBezTo>
                  <a:cubicBezTo>
                    <a:pt x="0" y="3"/>
                    <a:pt x="1" y="2"/>
                    <a:pt x="3" y="1"/>
                  </a:cubicBezTo>
                  <a:cubicBezTo>
                    <a:pt x="3" y="0"/>
                    <a:pt x="4" y="0"/>
                    <a:pt x="5" y="0"/>
                  </a:cubicBezTo>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5" name="Freeform 113"/>
            <p:cNvSpPr/>
            <p:nvPr/>
          </p:nvSpPr>
          <p:spPr bwMode="auto">
            <a:xfrm>
              <a:off x="4125913" y="2043113"/>
              <a:ext cx="15875" cy="15875"/>
            </a:xfrm>
            <a:custGeom>
              <a:avLst/>
              <a:gdLst>
                <a:gd name="T0" fmla="*/ 5 w 10"/>
                <a:gd name="T1" fmla="*/ 0 h 10"/>
                <a:gd name="T2" fmla="*/ 5 w 10"/>
                <a:gd name="T3" fmla="*/ 0 h 10"/>
                <a:gd name="T4" fmla="*/ 3 w 10"/>
                <a:gd name="T5" fmla="*/ 1 h 10"/>
                <a:gd name="T6" fmla="*/ 0 w 10"/>
                <a:gd name="T7" fmla="*/ 5 h 10"/>
                <a:gd name="T8" fmla="*/ 1 w 10"/>
                <a:gd name="T9" fmla="*/ 8 h 10"/>
                <a:gd name="T10" fmla="*/ 1 w 10"/>
                <a:gd name="T11" fmla="*/ 8 h 10"/>
                <a:gd name="T12" fmla="*/ 1 w 10"/>
                <a:gd name="T13" fmla="*/ 8 h 10"/>
                <a:gd name="T14" fmla="*/ 1 w 10"/>
                <a:gd name="T15" fmla="*/ 8 h 10"/>
                <a:gd name="T16" fmla="*/ 1 w 10"/>
                <a:gd name="T17" fmla="*/ 8 h 10"/>
                <a:gd name="T18" fmla="*/ 1 w 10"/>
                <a:gd name="T19" fmla="*/ 8 h 10"/>
                <a:gd name="T20" fmla="*/ 1 w 10"/>
                <a:gd name="T21" fmla="*/ 8 h 10"/>
                <a:gd name="T22" fmla="*/ 1 w 10"/>
                <a:gd name="T23" fmla="*/ 8 h 10"/>
                <a:gd name="T24" fmla="*/ 1 w 10"/>
                <a:gd name="T25" fmla="*/ 8 h 10"/>
                <a:gd name="T26" fmla="*/ 5 w 10"/>
                <a:gd name="T27" fmla="*/ 10 h 10"/>
                <a:gd name="T28" fmla="*/ 5 w 10"/>
                <a:gd name="T29" fmla="*/ 10 h 10"/>
                <a:gd name="T30" fmla="*/ 5 w 10"/>
                <a:gd name="T31" fmla="*/ 10 h 10"/>
                <a:gd name="T32" fmla="*/ 5 w 10"/>
                <a:gd name="T33" fmla="*/ 10 h 10"/>
                <a:gd name="T34" fmla="*/ 5 w 10"/>
                <a:gd name="T35" fmla="*/ 10 h 10"/>
                <a:gd name="T36" fmla="*/ 5 w 10"/>
                <a:gd name="T37" fmla="*/ 10 h 10"/>
                <a:gd name="T38" fmla="*/ 8 w 10"/>
                <a:gd name="T39" fmla="*/ 10 h 10"/>
                <a:gd name="T40" fmla="*/ 8 w 10"/>
                <a:gd name="T41" fmla="*/ 10 h 10"/>
                <a:gd name="T42" fmla="*/ 8 w 10"/>
                <a:gd name="T43" fmla="*/ 10 h 10"/>
                <a:gd name="T44" fmla="*/ 8 w 10"/>
                <a:gd name="T45" fmla="*/ 10 h 10"/>
                <a:gd name="T46" fmla="*/ 8 w 10"/>
                <a:gd name="T47" fmla="*/ 10 h 10"/>
                <a:gd name="T48" fmla="*/ 8 w 10"/>
                <a:gd name="T49" fmla="*/ 10 h 10"/>
                <a:gd name="T50" fmla="*/ 8 w 10"/>
                <a:gd name="T51" fmla="*/ 10 h 10"/>
                <a:gd name="T52" fmla="*/ 10 w 10"/>
                <a:gd name="T53" fmla="*/ 5 h 10"/>
                <a:gd name="T54" fmla="*/ 10 w 10"/>
                <a:gd name="T55" fmla="*/ 2 h 10"/>
                <a:gd name="T56" fmla="*/ 10 w 10"/>
                <a:gd name="T57" fmla="*/ 2 h 10"/>
                <a:gd name="T58" fmla="*/ 5 w 10"/>
                <a:gd name="T59" fmla="*/ 0 h 10"/>
                <a:gd name="T60" fmla="*/ 5 w 10"/>
                <a:gd name="T6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0">
                  <a:moveTo>
                    <a:pt x="5" y="0"/>
                  </a:moveTo>
                  <a:cubicBezTo>
                    <a:pt x="5" y="0"/>
                    <a:pt x="5" y="0"/>
                    <a:pt x="5" y="0"/>
                  </a:cubicBezTo>
                  <a:cubicBezTo>
                    <a:pt x="4" y="0"/>
                    <a:pt x="3" y="0"/>
                    <a:pt x="3" y="1"/>
                  </a:cubicBezTo>
                  <a:cubicBezTo>
                    <a:pt x="1" y="2"/>
                    <a:pt x="0" y="3"/>
                    <a:pt x="0" y="5"/>
                  </a:cubicBezTo>
                  <a:cubicBezTo>
                    <a:pt x="0" y="6"/>
                    <a:pt x="0" y="7"/>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2" y="10"/>
                    <a:pt x="3"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6" y="10"/>
                    <a:pt x="7" y="10"/>
                    <a:pt x="8" y="10"/>
                  </a:cubicBezTo>
                  <a:cubicBezTo>
                    <a:pt x="8" y="10"/>
                    <a:pt x="8" y="10"/>
                    <a:pt x="8" y="10"/>
                  </a:cubicBezTo>
                  <a:cubicBezTo>
                    <a:pt x="8" y="10"/>
                    <a:pt x="8" y="10"/>
                    <a:pt x="8" y="10"/>
                  </a:cubicBezTo>
                  <a:cubicBezTo>
                    <a:pt x="8" y="10"/>
                    <a:pt x="8" y="10"/>
                    <a:pt x="8" y="10"/>
                  </a:cubicBezTo>
                  <a:cubicBezTo>
                    <a:pt x="8" y="10"/>
                    <a:pt x="8" y="10"/>
                    <a:pt x="8" y="10"/>
                  </a:cubicBezTo>
                  <a:cubicBezTo>
                    <a:pt x="8" y="10"/>
                    <a:pt x="8" y="10"/>
                    <a:pt x="8" y="10"/>
                  </a:cubicBezTo>
                  <a:cubicBezTo>
                    <a:pt x="8" y="10"/>
                    <a:pt x="8" y="10"/>
                    <a:pt x="8" y="10"/>
                  </a:cubicBezTo>
                  <a:cubicBezTo>
                    <a:pt x="10" y="9"/>
                    <a:pt x="10" y="7"/>
                    <a:pt x="10" y="5"/>
                  </a:cubicBezTo>
                  <a:cubicBezTo>
                    <a:pt x="10" y="4"/>
                    <a:pt x="10" y="3"/>
                    <a:pt x="10" y="2"/>
                  </a:cubicBezTo>
                  <a:cubicBezTo>
                    <a:pt x="10" y="2"/>
                    <a:pt x="10" y="2"/>
                    <a:pt x="10" y="2"/>
                  </a:cubicBezTo>
                  <a:cubicBezTo>
                    <a:pt x="9" y="1"/>
                    <a:pt x="7"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6" name="Freeform 114"/>
            <p:cNvSpPr>
              <a:spLocks noEditPoints="1"/>
            </p:cNvSpPr>
            <p:nvPr/>
          </p:nvSpPr>
          <p:spPr bwMode="auto">
            <a:xfrm>
              <a:off x="4159250" y="2019301"/>
              <a:ext cx="14288" cy="17463"/>
            </a:xfrm>
            <a:custGeom>
              <a:avLst/>
              <a:gdLst>
                <a:gd name="T0" fmla="*/ 4 w 9"/>
                <a:gd name="T1" fmla="*/ 11 h 11"/>
                <a:gd name="T2" fmla="*/ 4 w 9"/>
                <a:gd name="T3" fmla="*/ 11 h 11"/>
                <a:gd name="T4" fmla="*/ 4 w 9"/>
                <a:gd name="T5" fmla="*/ 11 h 11"/>
                <a:gd name="T6" fmla="*/ 4 w 9"/>
                <a:gd name="T7" fmla="*/ 11 h 11"/>
                <a:gd name="T8" fmla="*/ 8 w 9"/>
                <a:gd name="T9" fmla="*/ 10 h 11"/>
                <a:gd name="T10" fmla="*/ 4 w 9"/>
                <a:gd name="T11" fmla="*/ 11 h 11"/>
                <a:gd name="T12" fmla="*/ 8 w 9"/>
                <a:gd name="T13" fmla="*/ 10 h 11"/>
                <a:gd name="T14" fmla="*/ 8 w 9"/>
                <a:gd name="T15" fmla="*/ 2 h 11"/>
                <a:gd name="T16" fmla="*/ 8 w 9"/>
                <a:gd name="T17" fmla="*/ 2 h 11"/>
                <a:gd name="T18" fmla="*/ 9 w 9"/>
                <a:gd name="T19" fmla="*/ 6 h 11"/>
                <a:gd name="T20" fmla="*/ 9 w 9"/>
                <a:gd name="T21" fmla="*/ 6 h 11"/>
                <a:gd name="T22" fmla="*/ 8 w 9"/>
                <a:gd name="T23" fmla="*/ 2 h 11"/>
                <a:gd name="T24" fmla="*/ 8 w 9"/>
                <a:gd name="T25" fmla="*/ 2 h 11"/>
                <a:gd name="T26" fmla="*/ 8 w 9"/>
                <a:gd name="T27" fmla="*/ 2 h 11"/>
                <a:gd name="T28" fmla="*/ 7 w 9"/>
                <a:gd name="T29" fmla="*/ 2 h 11"/>
                <a:gd name="T30" fmla="*/ 7 w 9"/>
                <a:gd name="T31" fmla="*/ 2 h 11"/>
                <a:gd name="T32" fmla="*/ 7 w 9"/>
                <a:gd name="T33" fmla="*/ 2 h 11"/>
                <a:gd name="T34" fmla="*/ 7 w 9"/>
                <a:gd name="T35" fmla="*/ 2 h 11"/>
                <a:gd name="T36" fmla="*/ 7 w 9"/>
                <a:gd name="T37" fmla="*/ 2 h 11"/>
                <a:gd name="T38" fmla="*/ 0 w 9"/>
                <a:gd name="T39" fmla="*/ 2 h 11"/>
                <a:gd name="T40" fmla="*/ 0 w 9"/>
                <a:gd name="T41" fmla="*/ 2 h 11"/>
                <a:gd name="T42" fmla="*/ 0 w 9"/>
                <a:gd name="T43" fmla="*/ 2 h 11"/>
                <a:gd name="T44" fmla="*/ 0 w 9"/>
                <a:gd name="T45" fmla="*/ 2 h 11"/>
                <a:gd name="T46" fmla="*/ 0 w 9"/>
                <a:gd name="T47" fmla="*/ 2 h 11"/>
                <a:gd name="T48" fmla="*/ 4 w 9"/>
                <a:gd name="T49" fmla="*/ 0 h 11"/>
                <a:gd name="T50" fmla="*/ 4 w 9"/>
                <a:gd name="T51" fmla="*/ 0 h 11"/>
                <a:gd name="T52" fmla="*/ 0 w 9"/>
                <a:gd name="T53" fmla="*/ 2 h 11"/>
                <a:gd name="T54" fmla="*/ 0 w 9"/>
                <a:gd name="T55" fmla="*/ 2 h 11"/>
                <a:gd name="T56" fmla="*/ 4 w 9"/>
                <a:gd name="T57" fmla="*/ 0 h 11"/>
                <a:gd name="T58" fmla="*/ 4 w 9"/>
                <a:gd name="T59" fmla="*/ 0 h 11"/>
                <a:gd name="T60" fmla="*/ 4 w 9"/>
                <a:gd name="T61" fmla="*/ 0 h 11"/>
                <a:gd name="T62" fmla="*/ 4 w 9"/>
                <a:gd name="T63" fmla="*/ 0 h 11"/>
                <a:gd name="T64" fmla="*/ 4 w 9"/>
                <a:gd name="T65" fmla="*/ 0 h 11"/>
                <a:gd name="T66" fmla="*/ 4 w 9"/>
                <a:gd name="T67" fmla="*/ 0 h 11"/>
                <a:gd name="T68" fmla="*/ 4 w 9"/>
                <a:gd name="T6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11">
                  <a:moveTo>
                    <a:pt x="4" y="11"/>
                  </a:moveTo>
                  <a:cubicBezTo>
                    <a:pt x="4" y="11"/>
                    <a:pt x="4" y="11"/>
                    <a:pt x="4" y="11"/>
                  </a:cubicBezTo>
                  <a:cubicBezTo>
                    <a:pt x="4" y="11"/>
                    <a:pt x="4" y="11"/>
                    <a:pt x="4" y="11"/>
                  </a:cubicBezTo>
                  <a:cubicBezTo>
                    <a:pt x="4" y="11"/>
                    <a:pt x="4" y="11"/>
                    <a:pt x="4" y="11"/>
                  </a:cubicBezTo>
                  <a:moveTo>
                    <a:pt x="8" y="10"/>
                  </a:moveTo>
                  <a:cubicBezTo>
                    <a:pt x="7" y="11"/>
                    <a:pt x="5" y="11"/>
                    <a:pt x="4" y="11"/>
                  </a:cubicBezTo>
                  <a:cubicBezTo>
                    <a:pt x="5" y="11"/>
                    <a:pt x="7" y="11"/>
                    <a:pt x="8" y="10"/>
                  </a:cubicBezTo>
                  <a:moveTo>
                    <a:pt x="8" y="2"/>
                  </a:moveTo>
                  <a:cubicBezTo>
                    <a:pt x="8" y="2"/>
                    <a:pt x="8" y="2"/>
                    <a:pt x="8" y="2"/>
                  </a:cubicBezTo>
                  <a:cubicBezTo>
                    <a:pt x="9" y="3"/>
                    <a:pt x="9" y="4"/>
                    <a:pt x="9" y="6"/>
                  </a:cubicBezTo>
                  <a:cubicBezTo>
                    <a:pt x="9" y="6"/>
                    <a:pt x="9" y="6"/>
                    <a:pt x="9" y="6"/>
                  </a:cubicBezTo>
                  <a:cubicBezTo>
                    <a:pt x="9" y="4"/>
                    <a:pt x="9" y="3"/>
                    <a:pt x="8" y="2"/>
                  </a:cubicBezTo>
                  <a:cubicBezTo>
                    <a:pt x="8" y="2"/>
                    <a:pt x="8" y="2"/>
                    <a:pt x="8" y="2"/>
                  </a:cubicBezTo>
                  <a:cubicBezTo>
                    <a:pt x="8" y="2"/>
                    <a:pt x="8" y="2"/>
                    <a:pt x="8" y="2"/>
                  </a:cubicBezTo>
                  <a:moveTo>
                    <a:pt x="7" y="2"/>
                  </a:moveTo>
                  <a:cubicBezTo>
                    <a:pt x="7" y="2"/>
                    <a:pt x="7" y="2"/>
                    <a:pt x="7" y="2"/>
                  </a:cubicBezTo>
                  <a:cubicBezTo>
                    <a:pt x="7" y="2"/>
                    <a:pt x="7" y="2"/>
                    <a:pt x="7" y="2"/>
                  </a:cubicBezTo>
                  <a:cubicBezTo>
                    <a:pt x="7" y="2"/>
                    <a:pt x="7" y="2"/>
                    <a:pt x="7" y="2"/>
                  </a:cubicBezTo>
                  <a:cubicBezTo>
                    <a:pt x="7" y="2"/>
                    <a:pt x="7" y="2"/>
                    <a:pt x="7" y="2"/>
                  </a:cubicBezTo>
                  <a:moveTo>
                    <a:pt x="0" y="2"/>
                  </a:moveTo>
                  <a:cubicBezTo>
                    <a:pt x="0" y="2"/>
                    <a:pt x="0" y="2"/>
                    <a:pt x="0" y="2"/>
                  </a:cubicBezTo>
                  <a:cubicBezTo>
                    <a:pt x="0" y="2"/>
                    <a:pt x="0" y="2"/>
                    <a:pt x="0" y="2"/>
                  </a:cubicBezTo>
                  <a:cubicBezTo>
                    <a:pt x="0" y="2"/>
                    <a:pt x="0" y="2"/>
                    <a:pt x="0" y="2"/>
                  </a:cubicBezTo>
                  <a:cubicBezTo>
                    <a:pt x="0" y="2"/>
                    <a:pt x="0" y="2"/>
                    <a:pt x="0" y="2"/>
                  </a:cubicBezTo>
                  <a:moveTo>
                    <a:pt x="4" y="0"/>
                  </a:moveTo>
                  <a:cubicBezTo>
                    <a:pt x="4" y="0"/>
                    <a:pt x="4" y="0"/>
                    <a:pt x="4" y="0"/>
                  </a:cubicBezTo>
                  <a:cubicBezTo>
                    <a:pt x="3" y="0"/>
                    <a:pt x="1" y="1"/>
                    <a:pt x="0" y="2"/>
                  </a:cubicBezTo>
                  <a:cubicBezTo>
                    <a:pt x="0" y="2"/>
                    <a:pt x="0" y="2"/>
                    <a:pt x="0" y="2"/>
                  </a:cubicBezTo>
                  <a:cubicBezTo>
                    <a:pt x="1" y="1"/>
                    <a:pt x="3" y="0"/>
                    <a:pt x="4" y="0"/>
                  </a:cubicBezTo>
                  <a:moveTo>
                    <a:pt x="4" y="0"/>
                  </a:moveTo>
                  <a:cubicBezTo>
                    <a:pt x="4" y="0"/>
                    <a:pt x="4" y="0"/>
                    <a:pt x="4" y="0"/>
                  </a:cubicBezTo>
                  <a:cubicBezTo>
                    <a:pt x="4" y="0"/>
                    <a:pt x="4" y="0"/>
                    <a:pt x="4" y="0"/>
                  </a:cubicBezTo>
                  <a:cubicBezTo>
                    <a:pt x="4" y="0"/>
                    <a:pt x="4" y="0"/>
                    <a:pt x="4" y="0"/>
                  </a:cubicBezTo>
                  <a:cubicBezTo>
                    <a:pt x="4" y="0"/>
                    <a:pt x="4" y="0"/>
                    <a:pt x="4" y="0"/>
                  </a:cubicBezTo>
                  <a:cubicBezTo>
                    <a:pt x="4" y="0"/>
                    <a:pt x="4" y="0"/>
                    <a:pt x="4"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7" name="Freeform 115"/>
            <p:cNvSpPr/>
            <p:nvPr/>
          </p:nvSpPr>
          <p:spPr bwMode="auto">
            <a:xfrm>
              <a:off x="4157663" y="2019301"/>
              <a:ext cx="15875" cy="17463"/>
            </a:xfrm>
            <a:custGeom>
              <a:avLst/>
              <a:gdLst>
                <a:gd name="T0" fmla="*/ 5 w 10"/>
                <a:gd name="T1" fmla="*/ 0 h 11"/>
                <a:gd name="T2" fmla="*/ 5 w 10"/>
                <a:gd name="T3" fmla="*/ 0 h 11"/>
                <a:gd name="T4" fmla="*/ 1 w 10"/>
                <a:gd name="T5" fmla="*/ 2 h 11"/>
                <a:gd name="T6" fmla="*/ 1 w 10"/>
                <a:gd name="T7" fmla="*/ 2 h 11"/>
                <a:gd name="T8" fmla="*/ 1 w 10"/>
                <a:gd name="T9" fmla="*/ 2 h 11"/>
                <a:gd name="T10" fmla="*/ 1 w 10"/>
                <a:gd name="T11" fmla="*/ 2 h 11"/>
                <a:gd name="T12" fmla="*/ 1 w 10"/>
                <a:gd name="T13" fmla="*/ 2 h 11"/>
                <a:gd name="T14" fmla="*/ 0 w 10"/>
                <a:gd name="T15" fmla="*/ 6 h 11"/>
                <a:gd name="T16" fmla="*/ 1 w 10"/>
                <a:gd name="T17" fmla="*/ 9 h 11"/>
                <a:gd name="T18" fmla="*/ 5 w 10"/>
                <a:gd name="T19" fmla="*/ 11 h 11"/>
                <a:gd name="T20" fmla="*/ 5 w 10"/>
                <a:gd name="T21" fmla="*/ 11 h 11"/>
                <a:gd name="T22" fmla="*/ 5 w 10"/>
                <a:gd name="T23" fmla="*/ 11 h 11"/>
                <a:gd name="T24" fmla="*/ 5 w 10"/>
                <a:gd name="T25" fmla="*/ 11 h 11"/>
                <a:gd name="T26" fmla="*/ 5 w 10"/>
                <a:gd name="T27" fmla="*/ 11 h 11"/>
                <a:gd name="T28" fmla="*/ 5 w 10"/>
                <a:gd name="T29" fmla="*/ 11 h 11"/>
                <a:gd name="T30" fmla="*/ 9 w 10"/>
                <a:gd name="T31" fmla="*/ 10 h 11"/>
                <a:gd name="T32" fmla="*/ 9 w 10"/>
                <a:gd name="T33" fmla="*/ 10 h 11"/>
                <a:gd name="T34" fmla="*/ 9 w 10"/>
                <a:gd name="T35" fmla="*/ 9 h 11"/>
                <a:gd name="T36" fmla="*/ 10 w 10"/>
                <a:gd name="T37" fmla="*/ 6 h 11"/>
                <a:gd name="T38" fmla="*/ 9 w 10"/>
                <a:gd name="T39" fmla="*/ 2 h 11"/>
                <a:gd name="T40" fmla="*/ 9 w 10"/>
                <a:gd name="T41" fmla="*/ 2 h 11"/>
                <a:gd name="T42" fmla="*/ 8 w 10"/>
                <a:gd name="T43" fmla="*/ 2 h 11"/>
                <a:gd name="T44" fmla="*/ 8 w 10"/>
                <a:gd name="T45" fmla="*/ 2 h 11"/>
                <a:gd name="T46" fmla="*/ 5 w 10"/>
                <a:gd name="T47" fmla="*/ 0 h 11"/>
                <a:gd name="T48" fmla="*/ 5 w 10"/>
                <a:gd name="T4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1">
                  <a:moveTo>
                    <a:pt x="5" y="0"/>
                  </a:moveTo>
                  <a:cubicBezTo>
                    <a:pt x="5" y="0"/>
                    <a:pt x="5" y="0"/>
                    <a:pt x="5" y="0"/>
                  </a:cubicBezTo>
                  <a:cubicBezTo>
                    <a:pt x="4" y="0"/>
                    <a:pt x="2" y="1"/>
                    <a:pt x="1" y="2"/>
                  </a:cubicBezTo>
                  <a:cubicBezTo>
                    <a:pt x="1" y="2"/>
                    <a:pt x="1" y="2"/>
                    <a:pt x="1" y="2"/>
                  </a:cubicBezTo>
                  <a:cubicBezTo>
                    <a:pt x="1" y="2"/>
                    <a:pt x="1" y="2"/>
                    <a:pt x="1" y="2"/>
                  </a:cubicBezTo>
                  <a:cubicBezTo>
                    <a:pt x="1" y="2"/>
                    <a:pt x="1" y="2"/>
                    <a:pt x="1" y="2"/>
                  </a:cubicBezTo>
                  <a:cubicBezTo>
                    <a:pt x="1" y="2"/>
                    <a:pt x="1" y="2"/>
                    <a:pt x="1" y="2"/>
                  </a:cubicBezTo>
                  <a:cubicBezTo>
                    <a:pt x="0" y="3"/>
                    <a:pt x="0" y="4"/>
                    <a:pt x="0" y="6"/>
                  </a:cubicBezTo>
                  <a:cubicBezTo>
                    <a:pt x="0" y="7"/>
                    <a:pt x="0" y="8"/>
                    <a:pt x="1" y="9"/>
                  </a:cubicBezTo>
                  <a:cubicBezTo>
                    <a:pt x="2" y="11"/>
                    <a:pt x="4"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6" y="11"/>
                    <a:pt x="8" y="11"/>
                    <a:pt x="9" y="10"/>
                  </a:cubicBezTo>
                  <a:cubicBezTo>
                    <a:pt x="9" y="10"/>
                    <a:pt x="9" y="10"/>
                    <a:pt x="9" y="10"/>
                  </a:cubicBezTo>
                  <a:cubicBezTo>
                    <a:pt x="9" y="10"/>
                    <a:pt x="9" y="10"/>
                    <a:pt x="9" y="9"/>
                  </a:cubicBezTo>
                  <a:cubicBezTo>
                    <a:pt x="10" y="8"/>
                    <a:pt x="10" y="7"/>
                    <a:pt x="10" y="6"/>
                  </a:cubicBezTo>
                  <a:cubicBezTo>
                    <a:pt x="10" y="4"/>
                    <a:pt x="10" y="3"/>
                    <a:pt x="9" y="2"/>
                  </a:cubicBezTo>
                  <a:cubicBezTo>
                    <a:pt x="9" y="2"/>
                    <a:pt x="9" y="2"/>
                    <a:pt x="9" y="2"/>
                  </a:cubicBezTo>
                  <a:cubicBezTo>
                    <a:pt x="8" y="2"/>
                    <a:pt x="8" y="2"/>
                    <a:pt x="8" y="2"/>
                  </a:cubicBezTo>
                  <a:cubicBezTo>
                    <a:pt x="8" y="2"/>
                    <a:pt x="8" y="2"/>
                    <a:pt x="8" y="2"/>
                  </a:cubicBezTo>
                  <a:cubicBezTo>
                    <a:pt x="7" y="1"/>
                    <a:pt x="6"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8" name="Freeform 116"/>
            <p:cNvSpPr>
              <a:spLocks noEditPoints="1"/>
            </p:cNvSpPr>
            <p:nvPr/>
          </p:nvSpPr>
          <p:spPr bwMode="auto">
            <a:xfrm>
              <a:off x="4181475" y="1990726"/>
              <a:ext cx="15875" cy="15875"/>
            </a:xfrm>
            <a:custGeom>
              <a:avLst/>
              <a:gdLst>
                <a:gd name="T0" fmla="*/ 4 w 10"/>
                <a:gd name="T1" fmla="*/ 10 h 10"/>
                <a:gd name="T2" fmla="*/ 4 w 10"/>
                <a:gd name="T3" fmla="*/ 10 h 10"/>
                <a:gd name="T4" fmla="*/ 4 w 10"/>
                <a:gd name="T5" fmla="*/ 10 h 10"/>
                <a:gd name="T6" fmla="*/ 4 w 10"/>
                <a:gd name="T7" fmla="*/ 10 h 10"/>
                <a:gd name="T8" fmla="*/ 2 w 10"/>
                <a:gd name="T9" fmla="*/ 10 h 10"/>
                <a:gd name="T10" fmla="*/ 2 w 10"/>
                <a:gd name="T11" fmla="*/ 10 h 10"/>
                <a:gd name="T12" fmla="*/ 2 w 10"/>
                <a:gd name="T13" fmla="*/ 10 h 10"/>
                <a:gd name="T14" fmla="*/ 9 w 10"/>
                <a:gd name="T15" fmla="*/ 8 h 10"/>
                <a:gd name="T16" fmla="*/ 4 w 10"/>
                <a:gd name="T17" fmla="*/ 10 h 10"/>
                <a:gd name="T18" fmla="*/ 9 w 10"/>
                <a:gd name="T19" fmla="*/ 8 h 10"/>
                <a:gd name="T20" fmla="*/ 9 w 10"/>
                <a:gd name="T21" fmla="*/ 8 h 10"/>
                <a:gd name="T22" fmla="*/ 9 w 10"/>
                <a:gd name="T23" fmla="*/ 8 h 10"/>
                <a:gd name="T24" fmla="*/ 9 w 10"/>
                <a:gd name="T25" fmla="*/ 8 h 10"/>
                <a:gd name="T26" fmla="*/ 7 w 10"/>
                <a:gd name="T27" fmla="*/ 0 h 10"/>
                <a:gd name="T28" fmla="*/ 7 w 10"/>
                <a:gd name="T29" fmla="*/ 1 h 10"/>
                <a:gd name="T30" fmla="*/ 10 w 10"/>
                <a:gd name="T31" fmla="*/ 5 h 10"/>
                <a:gd name="T32" fmla="*/ 10 w 10"/>
                <a:gd name="T33" fmla="*/ 5 h 10"/>
                <a:gd name="T34" fmla="*/ 7 w 10"/>
                <a:gd name="T35" fmla="*/ 1 h 10"/>
                <a:gd name="T36" fmla="*/ 7 w 10"/>
                <a:gd name="T37" fmla="*/ 0 h 10"/>
                <a:gd name="T38" fmla="*/ 7 w 10"/>
                <a:gd name="T39" fmla="*/ 0 h 10"/>
                <a:gd name="T40" fmla="*/ 4 w 10"/>
                <a:gd name="T41" fmla="*/ 0 h 10"/>
                <a:gd name="T42" fmla="*/ 4 w 10"/>
                <a:gd name="T43" fmla="*/ 0 h 10"/>
                <a:gd name="T44" fmla="*/ 0 w 10"/>
                <a:gd name="T45" fmla="*/ 2 h 10"/>
                <a:gd name="T46" fmla="*/ 0 w 10"/>
                <a:gd name="T47" fmla="*/ 2 h 10"/>
                <a:gd name="T48" fmla="*/ 4 w 10"/>
                <a:gd name="T49" fmla="*/ 0 h 10"/>
                <a:gd name="T50" fmla="*/ 4 w 10"/>
                <a:gd name="T51" fmla="*/ 0 h 10"/>
                <a:gd name="T52" fmla="*/ 4 w 10"/>
                <a:gd name="T53" fmla="*/ 0 h 10"/>
                <a:gd name="T54" fmla="*/ 4 w 10"/>
                <a:gd name="T55" fmla="*/ 0 h 10"/>
                <a:gd name="T56" fmla="*/ 4 w 10"/>
                <a:gd name="T57" fmla="*/ 0 h 10"/>
                <a:gd name="T58" fmla="*/ 4 w 10"/>
                <a:gd name="T59" fmla="*/ 0 h 10"/>
                <a:gd name="T60" fmla="*/ 4 w 10"/>
                <a:gd name="T6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0">
                  <a:moveTo>
                    <a:pt x="4" y="10"/>
                  </a:moveTo>
                  <a:cubicBezTo>
                    <a:pt x="4" y="10"/>
                    <a:pt x="4" y="10"/>
                    <a:pt x="4" y="10"/>
                  </a:cubicBezTo>
                  <a:cubicBezTo>
                    <a:pt x="4" y="10"/>
                    <a:pt x="4" y="10"/>
                    <a:pt x="4" y="10"/>
                  </a:cubicBezTo>
                  <a:cubicBezTo>
                    <a:pt x="4" y="10"/>
                    <a:pt x="4" y="10"/>
                    <a:pt x="4" y="10"/>
                  </a:cubicBezTo>
                  <a:moveTo>
                    <a:pt x="2" y="10"/>
                  </a:moveTo>
                  <a:cubicBezTo>
                    <a:pt x="2" y="10"/>
                    <a:pt x="2" y="10"/>
                    <a:pt x="2" y="10"/>
                  </a:cubicBezTo>
                  <a:cubicBezTo>
                    <a:pt x="2" y="10"/>
                    <a:pt x="2" y="10"/>
                    <a:pt x="2" y="10"/>
                  </a:cubicBezTo>
                  <a:moveTo>
                    <a:pt x="9" y="8"/>
                  </a:moveTo>
                  <a:cubicBezTo>
                    <a:pt x="8" y="9"/>
                    <a:pt x="6" y="10"/>
                    <a:pt x="4" y="10"/>
                  </a:cubicBezTo>
                  <a:cubicBezTo>
                    <a:pt x="6" y="10"/>
                    <a:pt x="8" y="9"/>
                    <a:pt x="9" y="8"/>
                  </a:cubicBezTo>
                  <a:moveTo>
                    <a:pt x="9" y="8"/>
                  </a:moveTo>
                  <a:cubicBezTo>
                    <a:pt x="9" y="8"/>
                    <a:pt x="9" y="8"/>
                    <a:pt x="9" y="8"/>
                  </a:cubicBezTo>
                  <a:cubicBezTo>
                    <a:pt x="9" y="8"/>
                    <a:pt x="9" y="8"/>
                    <a:pt x="9" y="8"/>
                  </a:cubicBezTo>
                  <a:moveTo>
                    <a:pt x="7" y="0"/>
                  </a:moveTo>
                  <a:cubicBezTo>
                    <a:pt x="7" y="1"/>
                    <a:pt x="7" y="1"/>
                    <a:pt x="7" y="1"/>
                  </a:cubicBezTo>
                  <a:cubicBezTo>
                    <a:pt x="9" y="1"/>
                    <a:pt x="9" y="3"/>
                    <a:pt x="10" y="5"/>
                  </a:cubicBezTo>
                  <a:cubicBezTo>
                    <a:pt x="10" y="5"/>
                    <a:pt x="10" y="5"/>
                    <a:pt x="10" y="5"/>
                  </a:cubicBezTo>
                  <a:cubicBezTo>
                    <a:pt x="9" y="3"/>
                    <a:pt x="9" y="1"/>
                    <a:pt x="7" y="1"/>
                  </a:cubicBezTo>
                  <a:cubicBezTo>
                    <a:pt x="7" y="1"/>
                    <a:pt x="7" y="1"/>
                    <a:pt x="7" y="0"/>
                  </a:cubicBezTo>
                  <a:cubicBezTo>
                    <a:pt x="7" y="0"/>
                    <a:pt x="7" y="0"/>
                    <a:pt x="7" y="0"/>
                  </a:cubicBezTo>
                  <a:moveTo>
                    <a:pt x="4" y="0"/>
                  </a:moveTo>
                  <a:cubicBezTo>
                    <a:pt x="4" y="0"/>
                    <a:pt x="4" y="0"/>
                    <a:pt x="4" y="0"/>
                  </a:cubicBezTo>
                  <a:cubicBezTo>
                    <a:pt x="2" y="0"/>
                    <a:pt x="1" y="1"/>
                    <a:pt x="0" y="2"/>
                  </a:cubicBezTo>
                  <a:cubicBezTo>
                    <a:pt x="0" y="2"/>
                    <a:pt x="0" y="2"/>
                    <a:pt x="0" y="2"/>
                  </a:cubicBezTo>
                  <a:cubicBezTo>
                    <a:pt x="1" y="1"/>
                    <a:pt x="2" y="0"/>
                    <a:pt x="4" y="0"/>
                  </a:cubicBezTo>
                  <a:moveTo>
                    <a:pt x="4" y="0"/>
                  </a:moveTo>
                  <a:cubicBezTo>
                    <a:pt x="4" y="0"/>
                    <a:pt x="4" y="0"/>
                    <a:pt x="4" y="0"/>
                  </a:cubicBezTo>
                  <a:cubicBezTo>
                    <a:pt x="4" y="0"/>
                    <a:pt x="4" y="0"/>
                    <a:pt x="4" y="0"/>
                  </a:cubicBezTo>
                  <a:cubicBezTo>
                    <a:pt x="4" y="0"/>
                    <a:pt x="4" y="0"/>
                    <a:pt x="4" y="0"/>
                  </a:cubicBezTo>
                  <a:cubicBezTo>
                    <a:pt x="4" y="0"/>
                    <a:pt x="4" y="0"/>
                    <a:pt x="4" y="0"/>
                  </a:cubicBezTo>
                  <a:cubicBezTo>
                    <a:pt x="4" y="0"/>
                    <a:pt x="4" y="0"/>
                    <a:pt x="4"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09" name="Freeform 117"/>
            <p:cNvSpPr/>
            <p:nvPr/>
          </p:nvSpPr>
          <p:spPr bwMode="auto">
            <a:xfrm>
              <a:off x="4179888" y="1990726"/>
              <a:ext cx="17463" cy="15875"/>
            </a:xfrm>
            <a:custGeom>
              <a:avLst/>
              <a:gdLst>
                <a:gd name="T0" fmla="*/ 5 w 11"/>
                <a:gd name="T1" fmla="*/ 0 h 10"/>
                <a:gd name="T2" fmla="*/ 5 w 11"/>
                <a:gd name="T3" fmla="*/ 0 h 10"/>
                <a:gd name="T4" fmla="*/ 1 w 11"/>
                <a:gd name="T5" fmla="*/ 2 h 10"/>
                <a:gd name="T6" fmla="*/ 1 w 11"/>
                <a:gd name="T7" fmla="*/ 2 h 10"/>
                <a:gd name="T8" fmla="*/ 1 w 11"/>
                <a:gd name="T9" fmla="*/ 2 h 10"/>
                <a:gd name="T10" fmla="*/ 0 w 11"/>
                <a:gd name="T11" fmla="*/ 5 h 10"/>
                <a:gd name="T12" fmla="*/ 3 w 11"/>
                <a:gd name="T13" fmla="*/ 10 h 10"/>
                <a:gd name="T14" fmla="*/ 3 w 11"/>
                <a:gd name="T15" fmla="*/ 10 h 10"/>
                <a:gd name="T16" fmla="*/ 3 w 11"/>
                <a:gd name="T17" fmla="*/ 10 h 10"/>
                <a:gd name="T18" fmla="*/ 3 w 11"/>
                <a:gd name="T19" fmla="*/ 10 h 10"/>
                <a:gd name="T20" fmla="*/ 3 w 11"/>
                <a:gd name="T21" fmla="*/ 10 h 10"/>
                <a:gd name="T22" fmla="*/ 5 w 11"/>
                <a:gd name="T23" fmla="*/ 10 h 10"/>
                <a:gd name="T24" fmla="*/ 5 w 11"/>
                <a:gd name="T25" fmla="*/ 10 h 10"/>
                <a:gd name="T26" fmla="*/ 5 w 11"/>
                <a:gd name="T27" fmla="*/ 10 h 10"/>
                <a:gd name="T28" fmla="*/ 5 w 11"/>
                <a:gd name="T29" fmla="*/ 10 h 10"/>
                <a:gd name="T30" fmla="*/ 5 w 11"/>
                <a:gd name="T31" fmla="*/ 10 h 10"/>
                <a:gd name="T32" fmla="*/ 5 w 11"/>
                <a:gd name="T33" fmla="*/ 10 h 10"/>
                <a:gd name="T34" fmla="*/ 10 w 11"/>
                <a:gd name="T35" fmla="*/ 8 h 10"/>
                <a:gd name="T36" fmla="*/ 10 w 11"/>
                <a:gd name="T37" fmla="*/ 8 h 10"/>
                <a:gd name="T38" fmla="*/ 10 w 11"/>
                <a:gd name="T39" fmla="*/ 8 h 10"/>
                <a:gd name="T40" fmla="*/ 10 w 11"/>
                <a:gd name="T41" fmla="*/ 8 h 10"/>
                <a:gd name="T42" fmla="*/ 10 w 11"/>
                <a:gd name="T43" fmla="*/ 8 h 10"/>
                <a:gd name="T44" fmla="*/ 10 w 11"/>
                <a:gd name="T45" fmla="*/ 8 h 10"/>
                <a:gd name="T46" fmla="*/ 10 w 11"/>
                <a:gd name="T47" fmla="*/ 8 h 10"/>
                <a:gd name="T48" fmla="*/ 11 w 11"/>
                <a:gd name="T49" fmla="*/ 5 h 10"/>
                <a:gd name="T50" fmla="*/ 8 w 11"/>
                <a:gd name="T51" fmla="*/ 1 h 10"/>
                <a:gd name="T52" fmla="*/ 8 w 11"/>
                <a:gd name="T53" fmla="*/ 0 h 10"/>
                <a:gd name="T54" fmla="*/ 5 w 11"/>
                <a:gd name="T55" fmla="*/ 0 h 10"/>
                <a:gd name="T56" fmla="*/ 5 w 11"/>
                <a:gd name="T5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 h="10">
                  <a:moveTo>
                    <a:pt x="5" y="0"/>
                  </a:moveTo>
                  <a:cubicBezTo>
                    <a:pt x="5" y="0"/>
                    <a:pt x="5" y="0"/>
                    <a:pt x="5" y="0"/>
                  </a:cubicBezTo>
                  <a:cubicBezTo>
                    <a:pt x="3" y="0"/>
                    <a:pt x="2" y="1"/>
                    <a:pt x="1" y="2"/>
                  </a:cubicBezTo>
                  <a:cubicBezTo>
                    <a:pt x="1" y="2"/>
                    <a:pt x="1" y="2"/>
                    <a:pt x="1" y="2"/>
                  </a:cubicBezTo>
                  <a:cubicBezTo>
                    <a:pt x="1" y="2"/>
                    <a:pt x="1" y="2"/>
                    <a:pt x="1" y="2"/>
                  </a:cubicBezTo>
                  <a:cubicBezTo>
                    <a:pt x="0" y="3"/>
                    <a:pt x="0" y="4"/>
                    <a:pt x="0" y="5"/>
                  </a:cubicBezTo>
                  <a:cubicBezTo>
                    <a:pt x="0" y="7"/>
                    <a:pt x="1" y="9"/>
                    <a:pt x="3" y="10"/>
                  </a:cubicBezTo>
                  <a:cubicBezTo>
                    <a:pt x="3" y="10"/>
                    <a:pt x="3" y="10"/>
                    <a:pt x="3" y="10"/>
                  </a:cubicBezTo>
                  <a:cubicBezTo>
                    <a:pt x="3" y="10"/>
                    <a:pt x="3" y="10"/>
                    <a:pt x="3" y="10"/>
                  </a:cubicBezTo>
                  <a:cubicBezTo>
                    <a:pt x="3" y="10"/>
                    <a:pt x="3" y="10"/>
                    <a:pt x="3" y="10"/>
                  </a:cubicBezTo>
                  <a:cubicBezTo>
                    <a:pt x="3" y="10"/>
                    <a:pt x="3" y="10"/>
                    <a:pt x="3" y="10"/>
                  </a:cubicBezTo>
                  <a:cubicBezTo>
                    <a:pt x="4" y="10"/>
                    <a:pt x="4"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7" y="10"/>
                    <a:pt x="9" y="9"/>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7"/>
                    <a:pt x="11" y="6"/>
                    <a:pt x="11" y="5"/>
                  </a:cubicBezTo>
                  <a:cubicBezTo>
                    <a:pt x="10" y="3"/>
                    <a:pt x="10" y="1"/>
                    <a:pt x="8" y="1"/>
                  </a:cubicBezTo>
                  <a:cubicBezTo>
                    <a:pt x="8" y="1"/>
                    <a:pt x="8" y="1"/>
                    <a:pt x="8" y="0"/>
                  </a:cubicBezTo>
                  <a:cubicBezTo>
                    <a:pt x="7" y="0"/>
                    <a:pt x="6"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0" name="Freeform 118"/>
            <p:cNvSpPr>
              <a:spLocks noEditPoints="1"/>
            </p:cNvSpPr>
            <p:nvPr/>
          </p:nvSpPr>
          <p:spPr bwMode="auto">
            <a:xfrm>
              <a:off x="4194175" y="1954213"/>
              <a:ext cx="17463" cy="19050"/>
            </a:xfrm>
            <a:custGeom>
              <a:avLst/>
              <a:gdLst>
                <a:gd name="T0" fmla="*/ 5 w 11"/>
                <a:gd name="T1" fmla="*/ 11 h 11"/>
                <a:gd name="T2" fmla="*/ 5 w 11"/>
                <a:gd name="T3" fmla="*/ 11 h 11"/>
                <a:gd name="T4" fmla="*/ 5 w 11"/>
                <a:gd name="T5" fmla="*/ 11 h 11"/>
                <a:gd name="T6" fmla="*/ 5 w 11"/>
                <a:gd name="T7" fmla="*/ 11 h 11"/>
                <a:gd name="T8" fmla="*/ 10 w 11"/>
                <a:gd name="T9" fmla="*/ 7 h 11"/>
                <a:gd name="T10" fmla="*/ 5 w 11"/>
                <a:gd name="T11" fmla="*/ 11 h 11"/>
                <a:gd name="T12" fmla="*/ 10 w 11"/>
                <a:gd name="T13" fmla="*/ 7 h 11"/>
                <a:gd name="T14" fmla="*/ 10 w 11"/>
                <a:gd name="T15" fmla="*/ 7 h 11"/>
                <a:gd name="T16" fmla="*/ 10 w 11"/>
                <a:gd name="T17" fmla="*/ 7 h 11"/>
                <a:gd name="T18" fmla="*/ 10 w 11"/>
                <a:gd name="T19" fmla="*/ 7 h 11"/>
                <a:gd name="T20" fmla="*/ 0 w 11"/>
                <a:gd name="T21" fmla="*/ 4 h 11"/>
                <a:gd name="T22" fmla="*/ 0 w 11"/>
                <a:gd name="T23" fmla="*/ 4 h 11"/>
                <a:gd name="T24" fmla="*/ 0 w 11"/>
                <a:gd name="T25" fmla="*/ 4 h 11"/>
                <a:gd name="T26" fmla="*/ 0 w 11"/>
                <a:gd name="T27" fmla="*/ 5 h 11"/>
                <a:gd name="T28" fmla="*/ 0 w 11"/>
                <a:gd name="T29" fmla="*/ 5 h 11"/>
                <a:gd name="T30" fmla="*/ 0 w 11"/>
                <a:gd name="T31" fmla="*/ 4 h 11"/>
                <a:gd name="T32" fmla="*/ 0 w 11"/>
                <a:gd name="T33" fmla="*/ 4 h 11"/>
                <a:gd name="T34" fmla="*/ 7 w 11"/>
                <a:gd name="T35" fmla="*/ 0 h 11"/>
                <a:gd name="T36" fmla="*/ 7 w 11"/>
                <a:gd name="T37" fmla="*/ 0 h 11"/>
                <a:gd name="T38" fmla="*/ 11 w 11"/>
                <a:gd name="T39" fmla="*/ 5 h 11"/>
                <a:gd name="T40" fmla="*/ 11 w 11"/>
                <a:gd name="T41" fmla="*/ 5 h 11"/>
                <a:gd name="T42" fmla="*/ 7 w 11"/>
                <a:gd name="T43" fmla="*/ 0 h 11"/>
                <a:gd name="T44" fmla="*/ 7 w 11"/>
                <a:gd name="T45" fmla="*/ 0 h 11"/>
                <a:gd name="T46" fmla="*/ 7 w 11"/>
                <a:gd name="T47" fmla="*/ 0 h 11"/>
                <a:gd name="T48" fmla="*/ 6 w 11"/>
                <a:gd name="T49" fmla="*/ 0 h 11"/>
                <a:gd name="T50" fmla="*/ 6 w 11"/>
                <a:gd name="T51" fmla="*/ 0 h 11"/>
                <a:gd name="T52" fmla="*/ 6 w 11"/>
                <a:gd name="T53" fmla="*/ 0 h 11"/>
                <a:gd name="T54" fmla="*/ 6 w 11"/>
                <a:gd name="T55" fmla="*/ 0 h 11"/>
                <a:gd name="T56" fmla="*/ 6 w 11"/>
                <a:gd name="T57" fmla="*/ 0 h 11"/>
                <a:gd name="T58" fmla="*/ 5 w 11"/>
                <a:gd name="T59" fmla="*/ 0 h 11"/>
                <a:gd name="T60" fmla="*/ 5 w 11"/>
                <a:gd name="T61" fmla="*/ 0 h 11"/>
                <a:gd name="T62" fmla="*/ 0 w 11"/>
                <a:gd name="T63" fmla="*/ 4 h 11"/>
                <a:gd name="T64" fmla="*/ 0 w 11"/>
                <a:gd name="T65" fmla="*/ 4 h 11"/>
                <a:gd name="T66" fmla="*/ 5 w 11"/>
                <a:gd name="T67" fmla="*/ 0 h 11"/>
                <a:gd name="T68" fmla="*/ 5 w 11"/>
                <a:gd name="T69" fmla="*/ 0 h 11"/>
                <a:gd name="T70" fmla="*/ 5 w 11"/>
                <a:gd name="T71" fmla="*/ 0 h 11"/>
                <a:gd name="T72" fmla="*/ 5 w 11"/>
                <a:gd name="T73" fmla="*/ 0 h 11"/>
                <a:gd name="T74" fmla="*/ 5 w 11"/>
                <a:gd name="T75" fmla="*/ 0 h 11"/>
                <a:gd name="T76" fmla="*/ 5 w 11"/>
                <a:gd name="T77" fmla="*/ 0 h 11"/>
                <a:gd name="T78" fmla="*/ 5 w 11"/>
                <a:gd name="T7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1">
                  <a:moveTo>
                    <a:pt x="5" y="11"/>
                  </a:moveTo>
                  <a:cubicBezTo>
                    <a:pt x="5" y="11"/>
                    <a:pt x="5" y="11"/>
                    <a:pt x="5" y="11"/>
                  </a:cubicBezTo>
                  <a:cubicBezTo>
                    <a:pt x="5" y="11"/>
                    <a:pt x="5" y="11"/>
                    <a:pt x="5" y="11"/>
                  </a:cubicBezTo>
                  <a:cubicBezTo>
                    <a:pt x="5" y="11"/>
                    <a:pt x="5" y="11"/>
                    <a:pt x="5" y="11"/>
                  </a:cubicBezTo>
                  <a:moveTo>
                    <a:pt x="10" y="7"/>
                  </a:moveTo>
                  <a:cubicBezTo>
                    <a:pt x="10" y="9"/>
                    <a:pt x="8" y="11"/>
                    <a:pt x="5" y="11"/>
                  </a:cubicBezTo>
                  <a:cubicBezTo>
                    <a:pt x="8" y="11"/>
                    <a:pt x="10" y="9"/>
                    <a:pt x="10" y="7"/>
                  </a:cubicBezTo>
                  <a:moveTo>
                    <a:pt x="10" y="7"/>
                  </a:moveTo>
                  <a:cubicBezTo>
                    <a:pt x="10" y="7"/>
                    <a:pt x="10" y="7"/>
                    <a:pt x="10" y="7"/>
                  </a:cubicBezTo>
                  <a:cubicBezTo>
                    <a:pt x="10" y="7"/>
                    <a:pt x="10" y="7"/>
                    <a:pt x="10" y="7"/>
                  </a:cubicBezTo>
                  <a:moveTo>
                    <a:pt x="0" y="4"/>
                  </a:moveTo>
                  <a:cubicBezTo>
                    <a:pt x="0" y="4"/>
                    <a:pt x="0" y="4"/>
                    <a:pt x="0" y="4"/>
                  </a:cubicBezTo>
                  <a:cubicBezTo>
                    <a:pt x="0" y="4"/>
                    <a:pt x="0" y="4"/>
                    <a:pt x="0" y="4"/>
                  </a:cubicBezTo>
                  <a:cubicBezTo>
                    <a:pt x="0" y="4"/>
                    <a:pt x="0" y="5"/>
                    <a:pt x="0" y="5"/>
                  </a:cubicBezTo>
                  <a:cubicBezTo>
                    <a:pt x="0" y="5"/>
                    <a:pt x="0" y="5"/>
                    <a:pt x="0" y="5"/>
                  </a:cubicBezTo>
                  <a:cubicBezTo>
                    <a:pt x="0" y="5"/>
                    <a:pt x="0" y="4"/>
                    <a:pt x="0" y="4"/>
                  </a:cubicBezTo>
                  <a:cubicBezTo>
                    <a:pt x="0" y="4"/>
                    <a:pt x="0" y="4"/>
                    <a:pt x="0" y="4"/>
                  </a:cubicBezTo>
                  <a:moveTo>
                    <a:pt x="7" y="0"/>
                  </a:moveTo>
                  <a:cubicBezTo>
                    <a:pt x="7" y="0"/>
                    <a:pt x="7" y="0"/>
                    <a:pt x="7" y="0"/>
                  </a:cubicBezTo>
                  <a:cubicBezTo>
                    <a:pt x="9" y="1"/>
                    <a:pt x="11" y="3"/>
                    <a:pt x="11" y="5"/>
                  </a:cubicBezTo>
                  <a:cubicBezTo>
                    <a:pt x="11" y="5"/>
                    <a:pt x="11" y="5"/>
                    <a:pt x="11" y="5"/>
                  </a:cubicBezTo>
                  <a:cubicBezTo>
                    <a:pt x="11" y="3"/>
                    <a:pt x="9" y="1"/>
                    <a:pt x="7" y="0"/>
                  </a:cubicBezTo>
                  <a:cubicBezTo>
                    <a:pt x="7" y="0"/>
                    <a:pt x="7" y="0"/>
                    <a:pt x="7" y="0"/>
                  </a:cubicBezTo>
                  <a:cubicBezTo>
                    <a:pt x="7" y="0"/>
                    <a:pt x="7" y="0"/>
                    <a:pt x="7" y="0"/>
                  </a:cubicBezTo>
                  <a:moveTo>
                    <a:pt x="6" y="0"/>
                  </a:moveTo>
                  <a:cubicBezTo>
                    <a:pt x="6" y="0"/>
                    <a:pt x="6" y="0"/>
                    <a:pt x="6" y="0"/>
                  </a:cubicBezTo>
                  <a:cubicBezTo>
                    <a:pt x="6" y="0"/>
                    <a:pt x="6" y="0"/>
                    <a:pt x="6" y="0"/>
                  </a:cubicBezTo>
                  <a:cubicBezTo>
                    <a:pt x="6" y="0"/>
                    <a:pt x="6" y="0"/>
                    <a:pt x="6" y="0"/>
                  </a:cubicBezTo>
                  <a:cubicBezTo>
                    <a:pt x="6" y="0"/>
                    <a:pt x="6" y="0"/>
                    <a:pt x="6" y="0"/>
                  </a:cubicBezTo>
                  <a:moveTo>
                    <a:pt x="5" y="0"/>
                  </a:moveTo>
                  <a:cubicBezTo>
                    <a:pt x="5" y="0"/>
                    <a:pt x="5" y="0"/>
                    <a:pt x="5" y="0"/>
                  </a:cubicBezTo>
                  <a:cubicBezTo>
                    <a:pt x="3" y="0"/>
                    <a:pt x="1" y="2"/>
                    <a:pt x="0" y="4"/>
                  </a:cubicBezTo>
                  <a:cubicBezTo>
                    <a:pt x="0" y="4"/>
                    <a:pt x="0" y="4"/>
                    <a:pt x="0" y="4"/>
                  </a:cubicBezTo>
                  <a:cubicBezTo>
                    <a:pt x="1" y="2"/>
                    <a:pt x="3" y="0"/>
                    <a:pt x="5" y="0"/>
                  </a:cubicBezTo>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1" name="Freeform 119"/>
            <p:cNvSpPr/>
            <p:nvPr/>
          </p:nvSpPr>
          <p:spPr bwMode="auto">
            <a:xfrm>
              <a:off x="4194175" y="1954213"/>
              <a:ext cx="17463" cy="19050"/>
            </a:xfrm>
            <a:custGeom>
              <a:avLst/>
              <a:gdLst>
                <a:gd name="T0" fmla="*/ 5 w 11"/>
                <a:gd name="T1" fmla="*/ 0 h 11"/>
                <a:gd name="T2" fmla="*/ 5 w 11"/>
                <a:gd name="T3" fmla="*/ 0 h 11"/>
                <a:gd name="T4" fmla="*/ 0 w 11"/>
                <a:gd name="T5" fmla="*/ 4 h 11"/>
                <a:gd name="T6" fmla="*/ 0 w 11"/>
                <a:gd name="T7" fmla="*/ 4 h 11"/>
                <a:gd name="T8" fmla="*/ 0 w 11"/>
                <a:gd name="T9" fmla="*/ 4 h 11"/>
                <a:gd name="T10" fmla="*/ 0 w 11"/>
                <a:gd name="T11" fmla="*/ 5 h 11"/>
                <a:gd name="T12" fmla="*/ 4 w 11"/>
                <a:gd name="T13" fmla="*/ 10 h 11"/>
                <a:gd name="T14" fmla="*/ 5 w 11"/>
                <a:gd name="T15" fmla="*/ 11 h 11"/>
                <a:gd name="T16" fmla="*/ 5 w 11"/>
                <a:gd name="T17" fmla="*/ 11 h 11"/>
                <a:gd name="T18" fmla="*/ 5 w 11"/>
                <a:gd name="T19" fmla="*/ 11 h 11"/>
                <a:gd name="T20" fmla="*/ 5 w 11"/>
                <a:gd name="T21" fmla="*/ 11 h 11"/>
                <a:gd name="T22" fmla="*/ 5 w 11"/>
                <a:gd name="T23" fmla="*/ 11 h 11"/>
                <a:gd name="T24" fmla="*/ 5 w 11"/>
                <a:gd name="T25" fmla="*/ 11 h 11"/>
                <a:gd name="T26" fmla="*/ 10 w 11"/>
                <a:gd name="T27" fmla="*/ 7 h 11"/>
                <a:gd name="T28" fmla="*/ 10 w 11"/>
                <a:gd name="T29" fmla="*/ 7 h 11"/>
                <a:gd name="T30" fmla="*/ 10 w 11"/>
                <a:gd name="T31" fmla="*/ 7 h 11"/>
                <a:gd name="T32" fmla="*/ 10 w 11"/>
                <a:gd name="T33" fmla="*/ 7 h 11"/>
                <a:gd name="T34" fmla="*/ 10 w 11"/>
                <a:gd name="T35" fmla="*/ 7 h 11"/>
                <a:gd name="T36" fmla="*/ 10 w 11"/>
                <a:gd name="T37" fmla="*/ 7 h 11"/>
                <a:gd name="T38" fmla="*/ 10 w 11"/>
                <a:gd name="T39" fmla="*/ 7 h 11"/>
                <a:gd name="T40" fmla="*/ 11 w 11"/>
                <a:gd name="T41" fmla="*/ 5 h 11"/>
                <a:gd name="T42" fmla="*/ 7 w 11"/>
                <a:gd name="T43" fmla="*/ 0 h 11"/>
                <a:gd name="T44" fmla="*/ 7 w 11"/>
                <a:gd name="T45" fmla="*/ 0 h 11"/>
                <a:gd name="T46" fmla="*/ 6 w 11"/>
                <a:gd name="T47" fmla="*/ 0 h 11"/>
                <a:gd name="T48" fmla="*/ 6 w 11"/>
                <a:gd name="T49" fmla="*/ 0 h 11"/>
                <a:gd name="T50" fmla="*/ 5 w 11"/>
                <a:gd name="T51" fmla="*/ 0 h 11"/>
                <a:gd name="T52" fmla="*/ 5 w 11"/>
                <a:gd name="T5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 h="11">
                  <a:moveTo>
                    <a:pt x="5" y="0"/>
                  </a:moveTo>
                  <a:cubicBezTo>
                    <a:pt x="5" y="0"/>
                    <a:pt x="5" y="0"/>
                    <a:pt x="5" y="0"/>
                  </a:cubicBezTo>
                  <a:cubicBezTo>
                    <a:pt x="3" y="0"/>
                    <a:pt x="1" y="2"/>
                    <a:pt x="0" y="4"/>
                  </a:cubicBezTo>
                  <a:cubicBezTo>
                    <a:pt x="0" y="4"/>
                    <a:pt x="0" y="4"/>
                    <a:pt x="0" y="4"/>
                  </a:cubicBezTo>
                  <a:cubicBezTo>
                    <a:pt x="0" y="4"/>
                    <a:pt x="0" y="4"/>
                    <a:pt x="0" y="4"/>
                  </a:cubicBezTo>
                  <a:cubicBezTo>
                    <a:pt x="0" y="4"/>
                    <a:pt x="0" y="5"/>
                    <a:pt x="0" y="5"/>
                  </a:cubicBezTo>
                  <a:cubicBezTo>
                    <a:pt x="0" y="8"/>
                    <a:pt x="2" y="10"/>
                    <a:pt x="4" y="10"/>
                  </a:cubicBezTo>
                  <a:cubicBezTo>
                    <a:pt x="4"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8" y="11"/>
                    <a:pt x="10" y="9"/>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7"/>
                    <a:pt x="10" y="7"/>
                    <a:pt x="10" y="7"/>
                  </a:cubicBezTo>
                  <a:cubicBezTo>
                    <a:pt x="10" y="6"/>
                    <a:pt x="11" y="6"/>
                    <a:pt x="11" y="5"/>
                  </a:cubicBezTo>
                  <a:cubicBezTo>
                    <a:pt x="11" y="3"/>
                    <a:pt x="9" y="1"/>
                    <a:pt x="7" y="0"/>
                  </a:cubicBezTo>
                  <a:cubicBezTo>
                    <a:pt x="7" y="0"/>
                    <a:pt x="7" y="0"/>
                    <a:pt x="7" y="0"/>
                  </a:cubicBezTo>
                  <a:cubicBezTo>
                    <a:pt x="7" y="0"/>
                    <a:pt x="6" y="0"/>
                    <a:pt x="6" y="0"/>
                  </a:cubicBezTo>
                  <a:cubicBezTo>
                    <a:pt x="6" y="0"/>
                    <a:pt x="6" y="0"/>
                    <a:pt x="6" y="0"/>
                  </a:cubicBezTo>
                  <a:cubicBezTo>
                    <a:pt x="6" y="0"/>
                    <a:pt x="6"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2" name="Freeform 120"/>
            <p:cNvSpPr>
              <a:spLocks noEditPoints="1"/>
            </p:cNvSpPr>
            <p:nvPr/>
          </p:nvSpPr>
          <p:spPr bwMode="auto">
            <a:xfrm>
              <a:off x="4198938" y="1917701"/>
              <a:ext cx="7938" cy="7938"/>
            </a:xfrm>
            <a:custGeom>
              <a:avLst/>
              <a:gdLst>
                <a:gd name="T0" fmla="*/ 5 w 5"/>
                <a:gd name="T1" fmla="*/ 0 h 5"/>
                <a:gd name="T2" fmla="*/ 5 w 5"/>
                <a:gd name="T3" fmla="*/ 0 h 5"/>
                <a:gd name="T4" fmla="*/ 5 w 5"/>
                <a:gd name="T5" fmla="*/ 0 h 5"/>
                <a:gd name="T6" fmla="*/ 5 w 5"/>
                <a:gd name="T7" fmla="*/ 0 h 5"/>
                <a:gd name="T8" fmla="*/ 5 w 5"/>
                <a:gd name="T9" fmla="*/ 0 h 5"/>
                <a:gd name="T10" fmla="*/ 5 w 5"/>
                <a:gd name="T11" fmla="*/ 0 h 5"/>
                <a:gd name="T12" fmla="*/ 5 w 5"/>
                <a:gd name="T13" fmla="*/ 0 h 5"/>
                <a:gd name="T14" fmla="*/ 5 w 5"/>
                <a:gd name="T15" fmla="*/ 0 h 5"/>
                <a:gd name="T16" fmla="*/ 0 w 5"/>
                <a:gd name="T17" fmla="*/ 5 h 5"/>
                <a:gd name="T18" fmla="*/ 0 w 5"/>
                <a:gd name="T19" fmla="*/ 5 h 5"/>
                <a:gd name="T20" fmla="*/ 0 w 5"/>
                <a:gd name="T21" fmla="*/ 5 h 5"/>
                <a:gd name="T22" fmla="*/ 5 w 5"/>
                <a:gd name="T23" fmla="*/ 0 h 5"/>
                <a:gd name="T24" fmla="*/ 5 w 5"/>
                <a:gd name="T25" fmla="*/ 0 h 5"/>
                <a:gd name="T26" fmla="*/ 5 w 5"/>
                <a:gd name="T27" fmla="*/ 0 h 5"/>
                <a:gd name="T28" fmla="*/ 5 w 5"/>
                <a:gd name="T29" fmla="*/ 0 h 5"/>
                <a:gd name="T30" fmla="*/ 5 w 5"/>
                <a:gd name="T31" fmla="*/ 0 h 5"/>
                <a:gd name="T32" fmla="*/ 5 w 5"/>
                <a:gd name="T33" fmla="*/ 0 h 5"/>
                <a:gd name="T34" fmla="*/ 5 w 5"/>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5">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moveTo>
                    <a:pt x="5" y="0"/>
                  </a:moveTo>
                  <a:cubicBezTo>
                    <a:pt x="5" y="0"/>
                    <a:pt x="5" y="0"/>
                    <a:pt x="5" y="0"/>
                  </a:cubicBezTo>
                  <a:cubicBezTo>
                    <a:pt x="2" y="0"/>
                    <a:pt x="0" y="2"/>
                    <a:pt x="0" y="5"/>
                  </a:cubicBezTo>
                  <a:cubicBezTo>
                    <a:pt x="0" y="5"/>
                    <a:pt x="0" y="5"/>
                    <a:pt x="0" y="5"/>
                  </a:cubicBezTo>
                  <a:cubicBezTo>
                    <a:pt x="0" y="5"/>
                    <a:pt x="0" y="5"/>
                    <a:pt x="0" y="5"/>
                  </a:cubicBezTo>
                  <a:cubicBezTo>
                    <a:pt x="0" y="2"/>
                    <a:pt x="2" y="0"/>
                    <a:pt x="5" y="0"/>
                  </a:cubicBezTo>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3" name="Freeform 121"/>
            <p:cNvSpPr/>
            <p:nvPr/>
          </p:nvSpPr>
          <p:spPr bwMode="auto">
            <a:xfrm>
              <a:off x="4198938" y="1917701"/>
              <a:ext cx="17463" cy="15875"/>
            </a:xfrm>
            <a:custGeom>
              <a:avLst/>
              <a:gdLst>
                <a:gd name="T0" fmla="*/ 5 w 11"/>
                <a:gd name="T1" fmla="*/ 0 h 10"/>
                <a:gd name="T2" fmla="*/ 5 w 11"/>
                <a:gd name="T3" fmla="*/ 0 h 10"/>
                <a:gd name="T4" fmla="*/ 0 w 11"/>
                <a:gd name="T5" fmla="*/ 5 h 10"/>
                <a:gd name="T6" fmla="*/ 5 w 11"/>
                <a:gd name="T7" fmla="*/ 10 h 10"/>
                <a:gd name="T8" fmla="*/ 11 w 11"/>
                <a:gd name="T9" fmla="*/ 5 h 10"/>
                <a:gd name="T10" fmla="*/ 11 w 11"/>
                <a:gd name="T11" fmla="*/ 5 h 10"/>
                <a:gd name="T12" fmla="*/ 5 w 11"/>
                <a:gd name="T13" fmla="*/ 0 h 10"/>
                <a:gd name="T14" fmla="*/ 5 w 11"/>
                <a:gd name="T15" fmla="*/ 0 h 10"/>
                <a:gd name="T16" fmla="*/ 5 w 11"/>
                <a:gd name="T17" fmla="*/ 0 h 10"/>
                <a:gd name="T18" fmla="*/ 5 w 11"/>
                <a:gd name="T19" fmla="*/ 0 h 10"/>
                <a:gd name="T20" fmla="*/ 5 w 11"/>
                <a:gd name="T21" fmla="*/ 0 h 10"/>
                <a:gd name="T22" fmla="*/ 5 w 11"/>
                <a:gd name="T23" fmla="*/ 0 h 10"/>
                <a:gd name="T24" fmla="*/ 5 w 11"/>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5" y="0"/>
                  </a:moveTo>
                  <a:cubicBezTo>
                    <a:pt x="5" y="0"/>
                    <a:pt x="5" y="0"/>
                    <a:pt x="5" y="0"/>
                  </a:cubicBezTo>
                  <a:cubicBezTo>
                    <a:pt x="2" y="0"/>
                    <a:pt x="0" y="2"/>
                    <a:pt x="0" y="5"/>
                  </a:cubicBezTo>
                  <a:cubicBezTo>
                    <a:pt x="0" y="8"/>
                    <a:pt x="2" y="10"/>
                    <a:pt x="5" y="10"/>
                  </a:cubicBezTo>
                  <a:cubicBezTo>
                    <a:pt x="8" y="10"/>
                    <a:pt x="11" y="8"/>
                    <a:pt x="11" y="5"/>
                  </a:cubicBezTo>
                  <a:cubicBezTo>
                    <a:pt x="11" y="5"/>
                    <a:pt x="11" y="5"/>
                    <a:pt x="11" y="5"/>
                  </a:cubicBezTo>
                  <a:cubicBezTo>
                    <a:pt x="11" y="2"/>
                    <a:pt x="8"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4" name="Freeform 122"/>
            <p:cNvSpPr>
              <a:spLocks noEditPoints="1"/>
            </p:cNvSpPr>
            <p:nvPr/>
          </p:nvSpPr>
          <p:spPr bwMode="auto">
            <a:xfrm>
              <a:off x="4194175" y="1879601"/>
              <a:ext cx="15875" cy="9525"/>
            </a:xfrm>
            <a:custGeom>
              <a:avLst/>
              <a:gdLst>
                <a:gd name="T0" fmla="*/ 10 w 10"/>
                <a:gd name="T1" fmla="*/ 4 h 6"/>
                <a:gd name="T2" fmla="*/ 10 w 10"/>
                <a:gd name="T3" fmla="*/ 4 h 6"/>
                <a:gd name="T4" fmla="*/ 10 w 10"/>
                <a:gd name="T5" fmla="*/ 4 h 6"/>
                <a:gd name="T6" fmla="*/ 10 w 10"/>
                <a:gd name="T7" fmla="*/ 4 h 6"/>
                <a:gd name="T8" fmla="*/ 10 w 10"/>
                <a:gd name="T9" fmla="*/ 4 h 6"/>
                <a:gd name="T10" fmla="*/ 4 w 10"/>
                <a:gd name="T11" fmla="*/ 1 h 6"/>
                <a:gd name="T12" fmla="*/ 4 w 10"/>
                <a:gd name="T13" fmla="*/ 1 h 6"/>
                <a:gd name="T14" fmla="*/ 4 w 10"/>
                <a:gd name="T15" fmla="*/ 1 h 6"/>
                <a:gd name="T16" fmla="*/ 0 w 10"/>
                <a:gd name="T17" fmla="*/ 6 h 6"/>
                <a:gd name="T18" fmla="*/ 0 w 10"/>
                <a:gd name="T19" fmla="*/ 6 h 6"/>
                <a:gd name="T20" fmla="*/ 4 w 10"/>
                <a:gd name="T21" fmla="*/ 1 h 6"/>
                <a:gd name="T22" fmla="*/ 4 w 10"/>
                <a:gd name="T23" fmla="*/ 1 h 6"/>
                <a:gd name="T24" fmla="*/ 5 w 10"/>
                <a:gd name="T25" fmla="*/ 0 h 6"/>
                <a:gd name="T26" fmla="*/ 5 w 10"/>
                <a:gd name="T27" fmla="*/ 0 h 6"/>
                <a:gd name="T28" fmla="*/ 4 w 10"/>
                <a:gd name="T29" fmla="*/ 1 h 6"/>
                <a:gd name="T30" fmla="*/ 4 w 10"/>
                <a:gd name="T31" fmla="*/ 1 h 6"/>
                <a:gd name="T32" fmla="*/ 5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10" y="4"/>
                  </a:moveTo>
                  <a:cubicBezTo>
                    <a:pt x="10" y="4"/>
                    <a:pt x="10" y="4"/>
                    <a:pt x="10" y="4"/>
                  </a:cubicBezTo>
                  <a:cubicBezTo>
                    <a:pt x="10" y="4"/>
                    <a:pt x="10" y="4"/>
                    <a:pt x="10" y="4"/>
                  </a:cubicBezTo>
                  <a:cubicBezTo>
                    <a:pt x="10" y="4"/>
                    <a:pt x="10" y="4"/>
                    <a:pt x="10" y="4"/>
                  </a:cubicBezTo>
                  <a:cubicBezTo>
                    <a:pt x="10" y="4"/>
                    <a:pt x="10" y="4"/>
                    <a:pt x="10" y="4"/>
                  </a:cubicBezTo>
                  <a:moveTo>
                    <a:pt x="4" y="1"/>
                  </a:moveTo>
                  <a:cubicBezTo>
                    <a:pt x="4" y="1"/>
                    <a:pt x="4" y="1"/>
                    <a:pt x="4" y="1"/>
                  </a:cubicBezTo>
                  <a:cubicBezTo>
                    <a:pt x="4" y="1"/>
                    <a:pt x="4" y="1"/>
                    <a:pt x="4" y="1"/>
                  </a:cubicBezTo>
                  <a:cubicBezTo>
                    <a:pt x="2" y="1"/>
                    <a:pt x="0" y="3"/>
                    <a:pt x="0" y="6"/>
                  </a:cubicBezTo>
                  <a:cubicBezTo>
                    <a:pt x="0" y="6"/>
                    <a:pt x="0" y="6"/>
                    <a:pt x="0" y="6"/>
                  </a:cubicBezTo>
                  <a:cubicBezTo>
                    <a:pt x="0" y="3"/>
                    <a:pt x="2" y="1"/>
                    <a:pt x="4" y="1"/>
                  </a:cubicBezTo>
                  <a:cubicBezTo>
                    <a:pt x="4" y="1"/>
                    <a:pt x="4" y="1"/>
                    <a:pt x="4" y="1"/>
                  </a:cubicBezTo>
                  <a:moveTo>
                    <a:pt x="5" y="0"/>
                  </a:moveTo>
                  <a:cubicBezTo>
                    <a:pt x="5" y="0"/>
                    <a:pt x="5" y="0"/>
                    <a:pt x="5" y="0"/>
                  </a:cubicBezTo>
                  <a:cubicBezTo>
                    <a:pt x="5" y="0"/>
                    <a:pt x="4" y="0"/>
                    <a:pt x="4" y="1"/>
                  </a:cubicBezTo>
                  <a:cubicBezTo>
                    <a:pt x="4" y="1"/>
                    <a:pt x="4" y="1"/>
                    <a:pt x="4" y="1"/>
                  </a:cubicBezTo>
                  <a:cubicBezTo>
                    <a:pt x="4"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5" name="Freeform 123"/>
            <p:cNvSpPr/>
            <p:nvPr/>
          </p:nvSpPr>
          <p:spPr bwMode="auto">
            <a:xfrm>
              <a:off x="4194175" y="1879601"/>
              <a:ext cx="17463" cy="17463"/>
            </a:xfrm>
            <a:custGeom>
              <a:avLst/>
              <a:gdLst>
                <a:gd name="T0" fmla="*/ 5 w 11"/>
                <a:gd name="T1" fmla="*/ 0 h 11"/>
                <a:gd name="T2" fmla="*/ 5 w 11"/>
                <a:gd name="T3" fmla="*/ 0 h 11"/>
                <a:gd name="T4" fmla="*/ 4 w 11"/>
                <a:gd name="T5" fmla="*/ 1 h 11"/>
                <a:gd name="T6" fmla="*/ 4 w 11"/>
                <a:gd name="T7" fmla="*/ 1 h 11"/>
                <a:gd name="T8" fmla="*/ 4 w 11"/>
                <a:gd name="T9" fmla="*/ 1 h 11"/>
                <a:gd name="T10" fmla="*/ 0 w 11"/>
                <a:gd name="T11" fmla="*/ 6 h 11"/>
                <a:gd name="T12" fmla="*/ 0 w 11"/>
                <a:gd name="T13" fmla="*/ 7 h 11"/>
                <a:gd name="T14" fmla="*/ 0 w 11"/>
                <a:gd name="T15" fmla="*/ 7 h 11"/>
                <a:gd name="T16" fmla="*/ 0 w 11"/>
                <a:gd name="T17" fmla="*/ 7 h 11"/>
                <a:gd name="T18" fmla="*/ 0 w 11"/>
                <a:gd name="T19" fmla="*/ 7 h 11"/>
                <a:gd name="T20" fmla="*/ 0 w 11"/>
                <a:gd name="T21" fmla="*/ 7 h 11"/>
                <a:gd name="T22" fmla="*/ 5 w 11"/>
                <a:gd name="T23" fmla="*/ 11 h 11"/>
                <a:gd name="T24" fmla="*/ 5 w 11"/>
                <a:gd name="T25" fmla="*/ 11 h 11"/>
                <a:gd name="T26" fmla="*/ 5 w 11"/>
                <a:gd name="T27" fmla="*/ 11 h 11"/>
                <a:gd name="T28" fmla="*/ 5 w 11"/>
                <a:gd name="T29" fmla="*/ 11 h 11"/>
                <a:gd name="T30" fmla="*/ 5 w 11"/>
                <a:gd name="T31" fmla="*/ 11 h 11"/>
                <a:gd name="T32" fmla="*/ 5 w 11"/>
                <a:gd name="T33" fmla="*/ 11 h 11"/>
                <a:gd name="T34" fmla="*/ 7 w 11"/>
                <a:gd name="T35" fmla="*/ 11 h 11"/>
                <a:gd name="T36" fmla="*/ 7 w 11"/>
                <a:gd name="T37" fmla="*/ 11 h 11"/>
                <a:gd name="T38" fmla="*/ 7 w 11"/>
                <a:gd name="T39" fmla="*/ 11 h 11"/>
                <a:gd name="T40" fmla="*/ 11 w 11"/>
                <a:gd name="T41" fmla="*/ 6 h 11"/>
                <a:gd name="T42" fmla="*/ 10 w 11"/>
                <a:gd name="T43" fmla="*/ 4 h 11"/>
                <a:gd name="T44" fmla="*/ 10 w 11"/>
                <a:gd name="T45" fmla="*/ 4 h 11"/>
                <a:gd name="T46" fmla="*/ 10 w 11"/>
                <a:gd name="T47" fmla="*/ 4 h 11"/>
                <a:gd name="T48" fmla="*/ 10 w 11"/>
                <a:gd name="T49" fmla="*/ 4 h 11"/>
                <a:gd name="T50" fmla="*/ 5 w 11"/>
                <a:gd name="T51" fmla="*/ 0 h 11"/>
                <a:gd name="T52" fmla="*/ 5 w 11"/>
                <a:gd name="T5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 h="11">
                  <a:moveTo>
                    <a:pt x="5" y="0"/>
                  </a:moveTo>
                  <a:cubicBezTo>
                    <a:pt x="5" y="0"/>
                    <a:pt x="5" y="0"/>
                    <a:pt x="5" y="0"/>
                  </a:cubicBezTo>
                  <a:cubicBezTo>
                    <a:pt x="5" y="0"/>
                    <a:pt x="4" y="0"/>
                    <a:pt x="4" y="1"/>
                  </a:cubicBezTo>
                  <a:cubicBezTo>
                    <a:pt x="4" y="1"/>
                    <a:pt x="4" y="1"/>
                    <a:pt x="4" y="1"/>
                  </a:cubicBezTo>
                  <a:cubicBezTo>
                    <a:pt x="4" y="1"/>
                    <a:pt x="4" y="1"/>
                    <a:pt x="4" y="1"/>
                  </a:cubicBezTo>
                  <a:cubicBezTo>
                    <a:pt x="2" y="1"/>
                    <a:pt x="0" y="3"/>
                    <a:pt x="0" y="6"/>
                  </a:cubicBezTo>
                  <a:cubicBezTo>
                    <a:pt x="0" y="6"/>
                    <a:pt x="0" y="7"/>
                    <a:pt x="0" y="7"/>
                  </a:cubicBezTo>
                  <a:cubicBezTo>
                    <a:pt x="0" y="7"/>
                    <a:pt x="0" y="7"/>
                    <a:pt x="0" y="7"/>
                  </a:cubicBezTo>
                  <a:cubicBezTo>
                    <a:pt x="0" y="7"/>
                    <a:pt x="0" y="7"/>
                    <a:pt x="0" y="7"/>
                  </a:cubicBezTo>
                  <a:cubicBezTo>
                    <a:pt x="0" y="7"/>
                    <a:pt x="0" y="7"/>
                    <a:pt x="0" y="7"/>
                  </a:cubicBezTo>
                  <a:cubicBezTo>
                    <a:pt x="0" y="7"/>
                    <a:pt x="0" y="7"/>
                    <a:pt x="0" y="7"/>
                  </a:cubicBezTo>
                  <a:cubicBezTo>
                    <a:pt x="1" y="9"/>
                    <a:pt x="3"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6" y="11"/>
                    <a:pt x="6" y="11"/>
                    <a:pt x="7" y="11"/>
                  </a:cubicBezTo>
                  <a:cubicBezTo>
                    <a:pt x="7" y="11"/>
                    <a:pt x="7" y="11"/>
                    <a:pt x="7" y="11"/>
                  </a:cubicBezTo>
                  <a:cubicBezTo>
                    <a:pt x="7" y="11"/>
                    <a:pt x="7" y="11"/>
                    <a:pt x="7" y="11"/>
                  </a:cubicBezTo>
                  <a:cubicBezTo>
                    <a:pt x="9" y="10"/>
                    <a:pt x="11" y="8"/>
                    <a:pt x="11" y="6"/>
                  </a:cubicBezTo>
                  <a:cubicBezTo>
                    <a:pt x="11" y="5"/>
                    <a:pt x="10" y="5"/>
                    <a:pt x="10" y="4"/>
                  </a:cubicBezTo>
                  <a:cubicBezTo>
                    <a:pt x="10" y="4"/>
                    <a:pt x="10" y="4"/>
                    <a:pt x="10" y="4"/>
                  </a:cubicBezTo>
                  <a:cubicBezTo>
                    <a:pt x="10" y="4"/>
                    <a:pt x="10" y="4"/>
                    <a:pt x="10" y="4"/>
                  </a:cubicBezTo>
                  <a:cubicBezTo>
                    <a:pt x="10" y="4"/>
                    <a:pt x="10" y="4"/>
                    <a:pt x="10" y="4"/>
                  </a:cubicBezTo>
                  <a:cubicBezTo>
                    <a:pt x="10" y="2"/>
                    <a:pt x="8"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6" name="Freeform 124"/>
            <p:cNvSpPr>
              <a:spLocks noEditPoints="1"/>
            </p:cNvSpPr>
            <p:nvPr/>
          </p:nvSpPr>
          <p:spPr bwMode="auto">
            <a:xfrm>
              <a:off x="4194175" y="1879601"/>
              <a:ext cx="11113" cy="17463"/>
            </a:xfrm>
            <a:custGeom>
              <a:avLst/>
              <a:gdLst>
                <a:gd name="T0" fmla="*/ 5 w 7"/>
                <a:gd name="T1" fmla="*/ 11 h 11"/>
                <a:gd name="T2" fmla="*/ 5 w 7"/>
                <a:gd name="T3" fmla="*/ 11 h 11"/>
                <a:gd name="T4" fmla="*/ 5 w 7"/>
                <a:gd name="T5" fmla="*/ 11 h 11"/>
                <a:gd name="T6" fmla="*/ 5 w 7"/>
                <a:gd name="T7" fmla="*/ 11 h 11"/>
                <a:gd name="T8" fmla="*/ 7 w 7"/>
                <a:gd name="T9" fmla="*/ 11 h 11"/>
                <a:gd name="T10" fmla="*/ 5 w 7"/>
                <a:gd name="T11" fmla="*/ 11 h 11"/>
                <a:gd name="T12" fmla="*/ 7 w 7"/>
                <a:gd name="T13" fmla="*/ 11 h 11"/>
                <a:gd name="T14" fmla="*/ 0 w 7"/>
                <a:gd name="T15" fmla="*/ 7 h 11"/>
                <a:gd name="T16" fmla="*/ 0 w 7"/>
                <a:gd name="T17" fmla="*/ 7 h 11"/>
                <a:gd name="T18" fmla="*/ 0 w 7"/>
                <a:gd name="T19" fmla="*/ 7 h 11"/>
                <a:gd name="T20" fmla="*/ 5 w 7"/>
                <a:gd name="T21" fmla="*/ 0 h 11"/>
                <a:gd name="T22" fmla="*/ 5 w 7"/>
                <a:gd name="T23" fmla="*/ 0 h 11"/>
                <a:gd name="T24" fmla="*/ 5 w 7"/>
                <a:gd name="T25" fmla="*/ 0 h 11"/>
                <a:gd name="T26" fmla="*/ 5 w 7"/>
                <a:gd name="T27" fmla="*/ 0 h 11"/>
                <a:gd name="T28" fmla="*/ 5 w 7"/>
                <a:gd name="T29" fmla="*/ 0 h 11"/>
                <a:gd name="T30" fmla="*/ 5 w 7"/>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1">
                  <a:moveTo>
                    <a:pt x="5" y="11"/>
                  </a:moveTo>
                  <a:cubicBezTo>
                    <a:pt x="5" y="11"/>
                    <a:pt x="5" y="11"/>
                    <a:pt x="5" y="11"/>
                  </a:cubicBezTo>
                  <a:cubicBezTo>
                    <a:pt x="5" y="11"/>
                    <a:pt x="5" y="11"/>
                    <a:pt x="5" y="11"/>
                  </a:cubicBezTo>
                  <a:cubicBezTo>
                    <a:pt x="5" y="11"/>
                    <a:pt x="5" y="11"/>
                    <a:pt x="5" y="11"/>
                  </a:cubicBezTo>
                  <a:moveTo>
                    <a:pt x="7" y="11"/>
                  </a:moveTo>
                  <a:cubicBezTo>
                    <a:pt x="6" y="11"/>
                    <a:pt x="6" y="11"/>
                    <a:pt x="5" y="11"/>
                  </a:cubicBezTo>
                  <a:cubicBezTo>
                    <a:pt x="6" y="11"/>
                    <a:pt x="6" y="11"/>
                    <a:pt x="7" y="11"/>
                  </a:cubicBezTo>
                  <a:moveTo>
                    <a:pt x="0" y="7"/>
                  </a:moveTo>
                  <a:cubicBezTo>
                    <a:pt x="0" y="7"/>
                    <a:pt x="0" y="7"/>
                    <a:pt x="0" y="7"/>
                  </a:cubicBezTo>
                  <a:cubicBezTo>
                    <a:pt x="0" y="7"/>
                    <a:pt x="0" y="7"/>
                    <a:pt x="0" y="7"/>
                  </a:cubicBezTo>
                  <a:moveTo>
                    <a:pt x="5"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7" name="Freeform 125"/>
            <p:cNvSpPr>
              <a:spLocks noEditPoints="1"/>
            </p:cNvSpPr>
            <p:nvPr/>
          </p:nvSpPr>
          <p:spPr bwMode="auto">
            <a:xfrm>
              <a:off x="4179888" y="1844676"/>
              <a:ext cx="17463" cy="7938"/>
            </a:xfrm>
            <a:custGeom>
              <a:avLst/>
              <a:gdLst>
                <a:gd name="T0" fmla="*/ 10 w 11"/>
                <a:gd name="T1" fmla="*/ 2 h 5"/>
                <a:gd name="T2" fmla="*/ 10 w 11"/>
                <a:gd name="T3" fmla="*/ 2 h 5"/>
                <a:gd name="T4" fmla="*/ 11 w 11"/>
                <a:gd name="T5" fmla="*/ 5 h 5"/>
                <a:gd name="T6" fmla="*/ 11 w 11"/>
                <a:gd name="T7" fmla="*/ 5 h 5"/>
                <a:gd name="T8" fmla="*/ 10 w 11"/>
                <a:gd name="T9" fmla="*/ 2 h 5"/>
                <a:gd name="T10" fmla="*/ 10 w 11"/>
                <a:gd name="T11" fmla="*/ 2 h 5"/>
                <a:gd name="T12" fmla="*/ 10 w 11"/>
                <a:gd name="T13" fmla="*/ 2 h 5"/>
                <a:gd name="T14" fmla="*/ 3 w 11"/>
                <a:gd name="T15" fmla="*/ 0 h 5"/>
                <a:gd name="T16" fmla="*/ 3 w 11"/>
                <a:gd name="T17" fmla="*/ 0 h 5"/>
                <a:gd name="T18" fmla="*/ 3 w 11"/>
                <a:gd name="T19" fmla="*/ 0 h 5"/>
                <a:gd name="T20" fmla="*/ 0 w 11"/>
                <a:gd name="T21" fmla="*/ 5 h 5"/>
                <a:gd name="T22" fmla="*/ 0 w 11"/>
                <a:gd name="T23" fmla="*/ 5 h 5"/>
                <a:gd name="T24" fmla="*/ 3 w 11"/>
                <a:gd name="T25" fmla="*/ 0 h 5"/>
                <a:gd name="T26" fmla="*/ 3 w 11"/>
                <a:gd name="T27" fmla="*/ 0 h 5"/>
                <a:gd name="T28" fmla="*/ 5 w 11"/>
                <a:gd name="T29" fmla="*/ 0 h 5"/>
                <a:gd name="T30" fmla="*/ 5 w 11"/>
                <a:gd name="T31" fmla="*/ 0 h 5"/>
                <a:gd name="T32" fmla="*/ 3 w 11"/>
                <a:gd name="T33" fmla="*/ 0 h 5"/>
                <a:gd name="T34" fmla="*/ 3 w 11"/>
                <a:gd name="T35" fmla="*/ 0 h 5"/>
                <a:gd name="T36" fmla="*/ 5 w 11"/>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5">
                  <a:moveTo>
                    <a:pt x="10" y="2"/>
                  </a:moveTo>
                  <a:cubicBezTo>
                    <a:pt x="10" y="2"/>
                    <a:pt x="10" y="2"/>
                    <a:pt x="10" y="2"/>
                  </a:cubicBezTo>
                  <a:cubicBezTo>
                    <a:pt x="10" y="3"/>
                    <a:pt x="10" y="4"/>
                    <a:pt x="11" y="5"/>
                  </a:cubicBezTo>
                  <a:cubicBezTo>
                    <a:pt x="11" y="5"/>
                    <a:pt x="11" y="5"/>
                    <a:pt x="11" y="5"/>
                  </a:cubicBezTo>
                  <a:cubicBezTo>
                    <a:pt x="10" y="4"/>
                    <a:pt x="10" y="3"/>
                    <a:pt x="10" y="2"/>
                  </a:cubicBezTo>
                  <a:cubicBezTo>
                    <a:pt x="10" y="2"/>
                    <a:pt x="10" y="2"/>
                    <a:pt x="10" y="2"/>
                  </a:cubicBezTo>
                  <a:cubicBezTo>
                    <a:pt x="10" y="2"/>
                    <a:pt x="10" y="2"/>
                    <a:pt x="10" y="2"/>
                  </a:cubicBezTo>
                  <a:moveTo>
                    <a:pt x="3" y="0"/>
                  </a:moveTo>
                  <a:cubicBezTo>
                    <a:pt x="3" y="0"/>
                    <a:pt x="3" y="0"/>
                    <a:pt x="3" y="0"/>
                  </a:cubicBezTo>
                  <a:cubicBezTo>
                    <a:pt x="3" y="0"/>
                    <a:pt x="3" y="0"/>
                    <a:pt x="3" y="0"/>
                  </a:cubicBezTo>
                  <a:cubicBezTo>
                    <a:pt x="1" y="1"/>
                    <a:pt x="0" y="3"/>
                    <a:pt x="0" y="5"/>
                  </a:cubicBezTo>
                  <a:cubicBezTo>
                    <a:pt x="0" y="5"/>
                    <a:pt x="0" y="5"/>
                    <a:pt x="0" y="5"/>
                  </a:cubicBezTo>
                  <a:cubicBezTo>
                    <a:pt x="0" y="3"/>
                    <a:pt x="1" y="1"/>
                    <a:pt x="3" y="0"/>
                  </a:cubicBezTo>
                  <a:cubicBezTo>
                    <a:pt x="3" y="0"/>
                    <a:pt x="3" y="0"/>
                    <a:pt x="3" y="0"/>
                  </a:cubicBezTo>
                  <a:moveTo>
                    <a:pt x="5" y="0"/>
                  </a:moveTo>
                  <a:cubicBezTo>
                    <a:pt x="5" y="0"/>
                    <a:pt x="5" y="0"/>
                    <a:pt x="5" y="0"/>
                  </a:cubicBezTo>
                  <a:cubicBezTo>
                    <a:pt x="4" y="0"/>
                    <a:pt x="4" y="0"/>
                    <a:pt x="3" y="0"/>
                  </a:cubicBezTo>
                  <a:cubicBezTo>
                    <a:pt x="3" y="0"/>
                    <a:pt x="3" y="0"/>
                    <a:pt x="3" y="0"/>
                  </a:cubicBezTo>
                  <a:cubicBezTo>
                    <a:pt x="4" y="0"/>
                    <a:pt x="4"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8" name="Freeform 126"/>
            <p:cNvSpPr/>
            <p:nvPr/>
          </p:nvSpPr>
          <p:spPr bwMode="auto">
            <a:xfrm>
              <a:off x="4179888" y="1844676"/>
              <a:ext cx="17463" cy="15875"/>
            </a:xfrm>
            <a:custGeom>
              <a:avLst/>
              <a:gdLst>
                <a:gd name="T0" fmla="*/ 5 w 11"/>
                <a:gd name="T1" fmla="*/ 0 h 10"/>
                <a:gd name="T2" fmla="*/ 5 w 11"/>
                <a:gd name="T3" fmla="*/ 0 h 10"/>
                <a:gd name="T4" fmla="*/ 3 w 11"/>
                <a:gd name="T5" fmla="*/ 0 h 10"/>
                <a:gd name="T6" fmla="*/ 3 w 11"/>
                <a:gd name="T7" fmla="*/ 0 h 10"/>
                <a:gd name="T8" fmla="*/ 3 w 11"/>
                <a:gd name="T9" fmla="*/ 0 h 10"/>
                <a:gd name="T10" fmla="*/ 0 w 11"/>
                <a:gd name="T11" fmla="*/ 5 h 10"/>
                <a:gd name="T12" fmla="*/ 1 w 11"/>
                <a:gd name="T13" fmla="*/ 7 h 10"/>
                <a:gd name="T14" fmla="*/ 1 w 11"/>
                <a:gd name="T15" fmla="*/ 8 h 10"/>
                <a:gd name="T16" fmla="*/ 1 w 11"/>
                <a:gd name="T17" fmla="*/ 8 h 10"/>
                <a:gd name="T18" fmla="*/ 1 w 11"/>
                <a:gd name="T19" fmla="*/ 8 h 10"/>
                <a:gd name="T20" fmla="*/ 1 w 11"/>
                <a:gd name="T21" fmla="*/ 8 h 10"/>
                <a:gd name="T22" fmla="*/ 5 w 11"/>
                <a:gd name="T23" fmla="*/ 10 h 10"/>
                <a:gd name="T24" fmla="*/ 5 w 11"/>
                <a:gd name="T25" fmla="*/ 10 h 10"/>
                <a:gd name="T26" fmla="*/ 5 w 11"/>
                <a:gd name="T27" fmla="*/ 10 h 10"/>
                <a:gd name="T28" fmla="*/ 5 w 11"/>
                <a:gd name="T29" fmla="*/ 10 h 10"/>
                <a:gd name="T30" fmla="*/ 5 w 11"/>
                <a:gd name="T31" fmla="*/ 10 h 10"/>
                <a:gd name="T32" fmla="*/ 5 w 11"/>
                <a:gd name="T33" fmla="*/ 10 h 10"/>
                <a:gd name="T34" fmla="*/ 8 w 11"/>
                <a:gd name="T35" fmla="*/ 9 h 10"/>
                <a:gd name="T36" fmla="*/ 8 w 11"/>
                <a:gd name="T37" fmla="*/ 9 h 10"/>
                <a:gd name="T38" fmla="*/ 8 w 11"/>
                <a:gd name="T39" fmla="*/ 9 h 10"/>
                <a:gd name="T40" fmla="*/ 11 w 11"/>
                <a:gd name="T41" fmla="*/ 5 h 10"/>
                <a:gd name="T42" fmla="*/ 10 w 11"/>
                <a:gd name="T43" fmla="*/ 2 h 10"/>
                <a:gd name="T44" fmla="*/ 10 w 11"/>
                <a:gd name="T45" fmla="*/ 2 h 10"/>
                <a:gd name="T46" fmla="*/ 5 w 11"/>
                <a:gd name="T47" fmla="*/ 0 h 10"/>
                <a:gd name="T48" fmla="*/ 5 w 11"/>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10">
                  <a:moveTo>
                    <a:pt x="5" y="0"/>
                  </a:moveTo>
                  <a:cubicBezTo>
                    <a:pt x="5" y="0"/>
                    <a:pt x="5" y="0"/>
                    <a:pt x="5" y="0"/>
                  </a:cubicBezTo>
                  <a:cubicBezTo>
                    <a:pt x="4" y="0"/>
                    <a:pt x="4" y="0"/>
                    <a:pt x="3" y="0"/>
                  </a:cubicBezTo>
                  <a:cubicBezTo>
                    <a:pt x="3" y="0"/>
                    <a:pt x="3" y="0"/>
                    <a:pt x="3" y="0"/>
                  </a:cubicBezTo>
                  <a:cubicBezTo>
                    <a:pt x="3" y="0"/>
                    <a:pt x="3" y="0"/>
                    <a:pt x="3" y="0"/>
                  </a:cubicBezTo>
                  <a:cubicBezTo>
                    <a:pt x="1" y="1"/>
                    <a:pt x="0" y="3"/>
                    <a:pt x="0" y="5"/>
                  </a:cubicBezTo>
                  <a:cubicBezTo>
                    <a:pt x="0" y="6"/>
                    <a:pt x="0" y="7"/>
                    <a:pt x="1" y="7"/>
                  </a:cubicBezTo>
                  <a:cubicBezTo>
                    <a:pt x="1" y="8"/>
                    <a:pt x="1" y="8"/>
                    <a:pt x="1" y="8"/>
                  </a:cubicBezTo>
                  <a:cubicBezTo>
                    <a:pt x="1" y="8"/>
                    <a:pt x="1" y="8"/>
                    <a:pt x="1" y="8"/>
                  </a:cubicBezTo>
                  <a:cubicBezTo>
                    <a:pt x="1" y="8"/>
                    <a:pt x="1" y="8"/>
                    <a:pt x="1" y="8"/>
                  </a:cubicBezTo>
                  <a:cubicBezTo>
                    <a:pt x="1" y="8"/>
                    <a:pt x="1" y="8"/>
                    <a:pt x="1" y="8"/>
                  </a:cubicBezTo>
                  <a:cubicBezTo>
                    <a:pt x="2" y="9"/>
                    <a:pt x="3" y="10"/>
                    <a:pt x="5" y="10"/>
                  </a:cubicBezTo>
                  <a:cubicBezTo>
                    <a:pt x="5" y="10"/>
                    <a:pt x="5" y="10"/>
                    <a:pt x="5" y="10"/>
                  </a:cubicBezTo>
                  <a:cubicBezTo>
                    <a:pt x="5" y="10"/>
                    <a:pt x="5" y="10"/>
                    <a:pt x="5" y="10"/>
                  </a:cubicBezTo>
                  <a:cubicBezTo>
                    <a:pt x="5" y="10"/>
                    <a:pt x="5" y="10"/>
                    <a:pt x="5" y="10"/>
                  </a:cubicBezTo>
                  <a:cubicBezTo>
                    <a:pt x="5" y="10"/>
                    <a:pt x="5" y="10"/>
                    <a:pt x="5" y="10"/>
                  </a:cubicBezTo>
                  <a:cubicBezTo>
                    <a:pt x="5" y="10"/>
                    <a:pt x="5" y="10"/>
                    <a:pt x="5" y="10"/>
                  </a:cubicBezTo>
                  <a:cubicBezTo>
                    <a:pt x="6" y="10"/>
                    <a:pt x="7" y="10"/>
                    <a:pt x="8" y="9"/>
                  </a:cubicBezTo>
                  <a:cubicBezTo>
                    <a:pt x="8" y="9"/>
                    <a:pt x="8" y="9"/>
                    <a:pt x="8" y="9"/>
                  </a:cubicBezTo>
                  <a:cubicBezTo>
                    <a:pt x="8" y="9"/>
                    <a:pt x="8" y="9"/>
                    <a:pt x="8" y="9"/>
                  </a:cubicBezTo>
                  <a:cubicBezTo>
                    <a:pt x="10" y="8"/>
                    <a:pt x="11" y="7"/>
                    <a:pt x="11" y="5"/>
                  </a:cubicBezTo>
                  <a:cubicBezTo>
                    <a:pt x="10" y="4"/>
                    <a:pt x="10" y="3"/>
                    <a:pt x="10" y="2"/>
                  </a:cubicBezTo>
                  <a:cubicBezTo>
                    <a:pt x="10" y="2"/>
                    <a:pt x="10" y="2"/>
                    <a:pt x="10" y="2"/>
                  </a:cubicBezTo>
                  <a:cubicBezTo>
                    <a:pt x="9" y="0"/>
                    <a:pt x="7" y="0"/>
                    <a:pt x="5" y="0"/>
                  </a:cubicBezTo>
                  <a:cubicBezTo>
                    <a:pt x="5" y="0"/>
                    <a:pt x="5" y="0"/>
                    <a:pt x="5"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19" name="Freeform 127"/>
            <p:cNvSpPr>
              <a:spLocks noEditPoints="1"/>
            </p:cNvSpPr>
            <p:nvPr/>
          </p:nvSpPr>
          <p:spPr bwMode="auto">
            <a:xfrm>
              <a:off x="4181475" y="1844676"/>
              <a:ext cx="11113" cy="15875"/>
            </a:xfrm>
            <a:custGeom>
              <a:avLst/>
              <a:gdLst>
                <a:gd name="T0" fmla="*/ 4 w 7"/>
                <a:gd name="T1" fmla="*/ 10 h 10"/>
                <a:gd name="T2" fmla="*/ 4 w 7"/>
                <a:gd name="T3" fmla="*/ 10 h 10"/>
                <a:gd name="T4" fmla="*/ 4 w 7"/>
                <a:gd name="T5" fmla="*/ 10 h 10"/>
                <a:gd name="T6" fmla="*/ 4 w 7"/>
                <a:gd name="T7" fmla="*/ 10 h 10"/>
                <a:gd name="T8" fmla="*/ 7 w 7"/>
                <a:gd name="T9" fmla="*/ 9 h 10"/>
                <a:gd name="T10" fmla="*/ 4 w 7"/>
                <a:gd name="T11" fmla="*/ 10 h 10"/>
                <a:gd name="T12" fmla="*/ 7 w 7"/>
                <a:gd name="T13" fmla="*/ 9 h 10"/>
                <a:gd name="T14" fmla="*/ 0 w 7"/>
                <a:gd name="T15" fmla="*/ 8 h 10"/>
                <a:gd name="T16" fmla="*/ 0 w 7"/>
                <a:gd name="T17" fmla="*/ 8 h 10"/>
                <a:gd name="T18" fmla="*/ 0 w 7"/>
                <a:gd name="T19" fmla="*/ 8 h 10"/>
                <a:gd name="T20" fmla="*/ 4 w 7"/>
                <a:gd name="T21" fmla="*/ 0 h 10"/>
                <a:gd name="T22" fmla="*/ 4 w 7"/>
                <a:gd name="T23" fmla="*/ 0 h 10"/>
                <a:gd name="T24" fmla="*/ 4 w 7"/>
                <a:gd name="T25" fmla="*/ 0 h 10"/>
                <a:gd name="T26" fmla="*/ 4 w 7"/>
                <a:gd name="T27" fmla="*/ 0 h 10"/>
                <a:gd name="T28" fmla="*/ 4 w 7"/>
                <a:gd name="T29" fmla="*/ 0 h 10"/>
                <a:gd name="T30" fmla="*/ 4 w 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0">
                  <a:moveTo>
                    <a:pt x="4" y="10"/>
                  </a:moveTo>
                  <a:cubicBezTo>
                    <a:pt x="4" y="10"/>
                    <a:pt x="4" y="10"/>
                    <a:pt x="4" y="10"/>
                  </a:cubicBezTo>
                  <a:cubicBezTo>
                    <a:pt x="4" y="10"/>
                    <a:pt x="4" y="10"/>
                    <a:pt x="4" y="10"/>
                  </a:cubicBezTo>
                  <a:cubicBezTo>
                    <a:pt x="4" y="10"/>
                    <a:pt x="4" y="10"/>
                    <a:pt x="4" y="10"/>
                  </a:cubicBezTo>
                  <a:moveTo>
                    <a:pt x="7" y="9"/>
                  </a:moveTo>
                  <a:cubicBezTo>
                    <a:pt x="6" y="10"/>
                    <a:pt x="5" y="10"/>
                    <a:pt x="4" y="10"/>
                  </a:cubicBezTo>
                  <a:cubicBezTo>
                    <a:pt x="5" y="10"/>
                    <a:pt x="6" y="10"/>
                    <a:pt x="7" y="9"/>
                  </a:cubicBezTo>
                  <a:moveTo>
                    <a:pt x="0" y="8"/>
                  </a:moveTo>
                  <a:cubicBezTo>
                    <a:pt x="0" y="8"/>
                    <a:pt x="0" y="8"/>
                    <a:pt x="0" y="8"/>
                  </a:cubicBezTo>
                  <a:cubicBezTo>
                    <a:pt x="0" y="8"/>
                    <a:pt x="0" y="8"/>
                    <a:pt x="0" y="8"/>
                  </a:cubicBezTo>
                  <a:moveTo>
                    <a:pt x="4" y="0"/>
                  </a:moveTo>
                  <a:cubicBezTo>
                    <a:pt x="4" y="0"/>
                    <a:pt x="4" y="0"/>
                    <a:pt x="4" y="0"/>
                  </a:cubicBezTo>
                  <a:cubicBezTo>
                    <a:pt x="4" y="0"/>
                    <a:pt x="4" y="0"/>
                    <a:pt x="4" y="0"/>
                  </a:cubicBezTo>
                  <a:cubicBezTo>
                    <a:pt x="4" y="0"/>
                    <a:pt x="4" y="0"/>
                    <a:pt x="4" y="0"/>
                  </a:cubicBezTo>
                  <a:cubicBezTo>
                    <a:pt x="4" y="0"/>
                    <a:pt x="4" y="0"/>
                    <a:pt x="4" y="0"/>
                  </a:cubicBezTo>
                  <a:cubicBezTo>
                    <a:pt x="4" y="0"/>
                    <a:pt x="4" y="0"/>
                    <a:pt x="4" y="0"/>
                  </a:cubicBezTo>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20" name="Freeform 128"/>
            <p:cNvSpPr/>
            <p:nvPr/>
          </p:nvSpPr>
          <p:spPr bwMode="auto">
            <a:xfrm>
              <a:off x="762000" y="2906713"/>
              <a:ext cx="1376363" cy="757238"/>
            </a:xfrm>
            <a:custGeom>
              <a:avLst/>
              <a:gdLst>
                <a:gd name="T0" fmla="*/ 853 w 853"/>
                <a:gd name="T1" fmla="*/ 277 h 469"/>
                <a:gd name="T2" fmla="*/ 764 w 853"/>
                <a:gd name="T3" fmla="*/ 189 h 469"/>
                <a:gd name="T4" fmla="*/ 722 w 853"/>
                <a:gd name="T5" fmla="*/ 201 h 469"/>
                <a:gd name="T6" fmla="*/ 645 w 853"/>
                <a:gd name="T7" fmla="*/ 178 h 469"/>
                <a:gd name="T8" fmla="*/ 635 w 853"/>
                <a:gd name="T9" fmla="*/ 179 h 469"/>
                <a:gd name="T10" fmla="*/ 407 w 853"/>
                <a:gd name="T11" fmla="*/ 0 h 469"/>
                <a:gd name="T12" fmla="*/ 199 w 853"/>
                <a:gd name="T13" fmla="*/ 126 h 469"/>
                <a:gd name="T14" fmla="*/ 172 w 853"/>
                <a:gd name="T15" fmla="*/ 124 h 469"/>
                <a:gd name="T16" fmla="*/ 0 w 853"/>
                <a:gd name="T17" fmla="*/ 296 h 469"/>
                <a:gd name="T18" fmla="*/ 172 w 853"/>
                <a:gd name="T19" fmla="*/ 469 h 469"/>
                <a:gd name="T20" fmla="*/ 280 w 853"/>
                <a:gd name="T21" fmla="*/ 431 h 469"/>
                <a:gd name="T22" fmla="*/ 407 w 853"/>
                <a:gd name="T23" fmla="*/ 469 h 469"/>
                <a:gd name="T24" fmla="*/ 542 w 853"/>
                <a:gd name="T25" fmla="*/ 426 h 469"/>
                <a:gd name="T26" fmla="*/ 645 w 853"/>
                <a:gd name="T27" fmla="*/ 469 h 469"/>
                <a:gd name="T28" fmla="*/ 784 w 853"/>
                <a:gd name="T29" fmla="*/ 363 h 469"/>
                <a:gd name="T30" fmla="*/ 853 w 853"/>
                <a:gd name="T31" fmla="*/ 27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3" h="469">
                  <a:moveTo>
                    <a:pt x="853" y="277"/>
                  </a:moveTo>
                  <a:cubicBezTo>
                    <a:pt x="853" y="229"/>
                    <a:pt x="813" y="189"/>
                    <a:pt x="764" y="189"/>
                  </a:cubicBezTo>
                  <a:cubicBezTo>
                    <a:pt x="749" y="189"/>
                    <a:pt x="734" y="193"/>
                    <a:pt x="722" y="201"/>
                  </a:cubicBezTo>
                  <a:cubicBezTo>
                    <a:pt x="699" y="186"/>
                    <a:pt x="673" y="178"/>
                    <a:pt x="645" y="178"/>
                  </a:cubicBezTo>
                  <a:cubicBezTo>
                    <a:pt x="641" y="178"/>
                    <a:pt x="638" y="179"/>
                    <a:pt x="635" y="179"/>
                  </a:cubicBezTo>
                  <a:cubicBezTo>
                    <a:pt x="610" y="76"/>
                    <a:pt x="517" y="0"/>
                    <a:pt x="407" y="0"/>
                  </a:cubicBezTo>
                  <a:cubicBezTo>
                    <a:pt x="316" y="0"/>
                    <a:pt x="238" y="51"/>
                    <a:pt x="199" y="126"/>
                  </a:cubicBezTo>
                  <a:cubicBezTo>
                    <a:pt x="190" y="125"/>
                    <a:pt x="181" y="124"/>
                    <a:pt x="172" y="124"/>
                  </a:cubicBezTo>
                  <a:cubicBezTo>
                    <a:pt x="77" y="124"/>
                    <a:pt x="0" y="201"/>
                    <a:pt x="0" y="296"/>
                  </a:cubicBezTo>
                  <a:cubicBezTo>
                    <a:pt x="0" y="392"/>
                    <a:pt x="77" y="469"/>
                    <a:pt x="172" y="469"/>
                  </a:cubicBezTo>
                  <a:cubicBezTo>
                    <a:pt x="213" y="469"/>
                    <a:pt x="250" y="455"/>
                    <a:pt x="280" y="431"/>
                  </a:cubicBezTo>
                  <a:cubicBezTo>
                    <a:pt x="316" y="455"/>
                    <a:pt x="360" y="469"/>
                    <a:pt x="407" y="469"/>
                  </a:cubicBezTo>
                  <a:cubicBezTo>
                    <a:pt x="457" y="469"/>
                    <a:pt x="504" y="453"/>
                    <a:pt x="542" y="426"/>
                  </a:cubicBezTo>
                  <a:cubicBezTo>
                    <a:pt x="568" y="453"/>
                    <a:pt x="604" y="469"/>
                    <a:pt x="645" y="469"/>
                  </a:cubicBezTo>
                  <a:cubicBezTo>
                    <a:pt x="711" y="469"/>
                    <a:pt x="767" y="424"/>
                    <a:pt x="784" y="363"/>
                  </a:cubicBezTo>
                  <a:cubicBezTo>
                    <a:pt x="823" y="354"/>
                    <a:pt x="853" y="319"/>
                    <a:pt x="853" y="277"/>
                  </a:cubicBezTo>
                  <a:close/>
                </a:path>
              </a:pathLst>
            </a:custGeom>
            <a:solidFill>
              <a:schemeClr val="bg2"/>
            </a:solidFill>
            <a:ln>
              <a:noFill/>
            </a:ln>
          </p:spPr>
          <p:txBody>
            <a:bodyPr vert="horz" wrap="square" lIns="121920" tIns="60960" rIns="121920" bIns="60960" numCol="1" anchor="t" anchorCtr="0" compatLnSpc="1"/>
            <a:lstStyle/>
            <a:p>
              <a:endParaRPr lang="en-US" sz="2400"/>
            </a:p>
          </p:txBody>
        </p:sp>
        <p:sp>
          <p:nvSpPr>
            <p:cNvPr id="121" name="Freeform 129"/>
            <p:cNvSpPr/>
            <p:nvPr/>
          </p:nvSpPr>
          <p:spPr bwMode="auto">
            <a:xfrm>
              <a:off x="1905000" y="2074863"/>
              <a:ext cx="954088" cy="801688"/>
            </a:xfrm>
            <a:custGeom>
              <a:avLst/>
              <a:gdLst>
                <a:gd name="T0" fmla="*/ 547 w 592"/>
                <a:gd name="T1" fmla="*/ 292 h 497"/>
                <a:gd name="T2" fmla="*/ 571 w 592"/>
                <a:gd name="T3" fmla="*/ 198 h 497"/>
                <a:gd name="T4" fmla="*/ 373 w 592"/>
                <a:gd name="T5" fmla="*/ 0 h 497"/>
                <a:gd name="T6" fmla="*/ 177 w 592"/>
                <a:gd name="T7" fmla="*/ 185 h 497"/>
                <a:gd name="T8" fmla="*/ 152 w 592"/>
                <a:gd name="T9" fmla="*/ 183 h 497"/>
                <a:gd name="T10" fmla="*/ 0 w 592"/>
                <a:gd name="T11" fmla="*/ 334 h 497"/>
                <a:gd name="T12" fmla="*/ 152 w 592"/>
                <a:gd name="T13" fmla="*/ 485 h 497"/>
                <a:gd name="T14" fmla="*/ 224 w 592"/>
                <a:gd name="T15" fmla="*/ 467 h 497"/>
                <a:gd name="T16" fmla="*/ 340 w 592"/>
                <a:gd name="T17" fmla="*/ 485 h 497"/>
                <a:gd name="T18" fmla="*/ 414 w 592"/>
                <a:gd name="T19" fmla="*/ 478 h 497"/>
                <a:gd name="T20" fmla="*/ 478 w 592"/>
                <a:gd name="T21" fmla="*/ 497 h 497"/>
                <a:gd name="T22" fmla="*/ 592 w 592"/>
                <a:gd name="T23" fmla="*/ 383 h 497"/>
                <a:gd name="T24" fmla="*/ 547 w 592"/>
                <a:gd name="T25" fmla="*/ 29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 h="497">
                  <a:moveTo>
                    <a:pt x="547" y="292"/>
                  </a:moveTo>
                  <a:cubicBezTo>
                    <a:pt x="562" y="264"/>
                    <a:pt x="571" y="232"/>
                    <a:pt x="571" y="198"/>
                  </a:cubicBezTo>
                  <a:cubicBezTo>
                    <a:pt x="571" y="89"/>
                    <a:pt x="482" y="0"/>
                    <a:pt x="373" y="0"/>
                  </a:cubicBezTo>
                  <a:cubicBezTo>
                    <a:pt x="269" y="0"/>
                    <a:pt x="183" y="82"/>
                    <a:pt x="177" y="185"/>
                  </a:cubicBezTo>
                  <a:cubicBezTo>
                    <a:pt x="168" y="183"/>
                    <a:pt x="160" y="183"/>
                    <a:pt x="152" y="183"/>
                  </a:cubicBezTo>
                  <a:cubicBezTo>
                    <a:pt x="68" y="183"/>
                    <a:pt x="0" y="250"/>
                    <a:pt x="0" y="334"/>
                  </a:cubicBezTo>
                  <a:cubicBezTo>
                    <a:pt x="0" y="418"/>
                    <a:pt x="68" y="485"/>
                    <a:pt x="152" y="485"/>
                  </a:cubicBezTo>
                  <a:cubicBezTo>
                    <a:pt x="178" y="485"/>
                    <a:pt x="203" y="479"/>
                    <a:pt x="224" y="467"/>
                  </a:cubicBezTo>
                  <a:cubicBezTo>
                    <a:pt x="256" y="478"/>
                    <a:pt x="296" y="485"/>
                    <a:pt x="340" y="485"/>
                  </a:cubicBezTo>
                  <a:cubicBezTo>
                    <a:pt x="367" y="485"/>
                    <a:pt x="392" y="483"/>
                    <a:pt x="414" y="478"/>
                  </a:cubicBezTo>
                  <a:cubicBezTo>
                    <a:pt x="432" y="490"/>
                    <a:pt x="454" y="497"/>
                    <a:pt x="478" y="497"/>
                  </a:cubicBezTo>
                  <a:cubicBezTo>
                    <a:pt x="541" y="497"/>
                    <a:pt x="592" y="446"/>
                    <a:pt x="592" y="383"/>
                  </a:cubicBezTo>
                  <a:cubicBezTo>
                    <a:pt x="592" y="346"/>
                    <a:pt x="574" y="313"/>
                    <a:pt x="547" y="292"/>
                  </a:cubicBezTo>
                  <a:close/>
                </a:path>
              </a:pathLst>
            </a:custGeom>
            <a:solidFill>
              <a:schemeClr val="bg2"/>
            </a:solidFill>
            <a:ln>
              <a:noFill/>
            </a:ln>
          </p:spPr>
          <p:txBody>
            <a:bodyPr vert="horz" wrap="square" lIns="121920" tIns="60960" rIns="121920" bIns="60960" numCol="1" anchor="t" anchorCtr="0" compatLnSpc="1"/>
            <a:lstStyle/>
            <a:p>
              <a:endParaRPr lang="en-US" sz="2400"/>
            </a:p>
          </p:txBody>
        </p:sp>
        <p:sp>
          <p:nvSpPr>
            <p:cNvPr id="122" name="Freeform 130"/>
            <p:cNvSpPr/>
            <p:nvPr/>
          </p:nvSpPr>
          <p:spPr bwMode="auto">
            <a:xfrm>
              <a:off x="4341813" y="2949576"/>
              <a:ext cx="1128713" cy="808038"/>
            </a:xfrm>
            <a:custGeom>
              <a:avLst/>
              <a:gdLst>
                <a:gd name="T0" fmla="*/ 559 w 699"/>
                <a:gd name="T1" fmla="*/ 124 h 501"/>
                <a:gd name="T2" fmla="*/ 533 w 699"/>
                <a:gd name="T3" fmla="*/ 126 h 501"/>
                <a:gd name="T4" fmla="*/ 377 w 699"/>
                <a:gd name="T5" fmla="*/ 0 h 501"/>
                <a:gd name="T6" fmla="*/ 219 w 699"/>
                <a:gd name="T7" fmla="*/ 147 h 501"/>
                <a:gd name="T8" fmla="*/ 141 w 699"/>
                <a:gd name="T9" fmla="*/ 124 h 501"/>
                <a:gd name="T10" fmla="*/ 0 w 699"/>
                <a:gd name="T11" fmla="*/ 265 h 501"/>
                <a:gd name="T12" fmla="*/ 141 w 699"/>
                <a:gd name="T13" fmla="*/ 406 h 501"/>
                <a:gd name="T14" fmla="*/ 220 w 699"/>
                <a:gd name="T15" fmla="*/ 381 h 501"/>
                <a:gd name="T16" fmla="*/ 365 w 699"/>
                <a:gd name="T17" fmla="*/ 501 h 501"/>
                <a:gd name="T18" fmla="*/ 506 w 699"/>
                <a:gd name="T19" fmla="*/ 395 h 501"/>
                <a:gd name="T20" fmla="*/ 559 w 699"/>
                <a:gd name="T21" fmla="*/ 406 h 501"/>
                <a:gd name="T22" fmla="*/ 699 w 699"/>
                <a:gd name="T23" fmla="*/ 265 h 501"/>
                <a:gd name="T24" fmla="*/ 559 w 699"/>
                <a:gd name="T25" fmla="*/ 124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9" h="501">
                  <a:moveTo>
                    <a:pt x="559" y="124"/>
                  </a:moveTo>
                  <a:cubicBezTo>
                    <a:pt x="550" y="124"/>
                    <a:pt x="541" y="125"/>
                    <a:pt x="533" y="126"/>
                  </a:cubicBezTo>
                  <a:cubicBezTo>
                    <a:pt x="518" y="54"/>
                    <a:pt x="454" y="0"/>
                    <a:pt x="377" y="0"/>
                  </a:cubicBezTo>
                  <a:cubicBezTo>
                    <a:pt x="293" y="0"/>
                    <a:pt x="224" y="65"/>
                    <a:pt x="219" y="147"/>
                  </a:cubicBezTo>
                  <a:cubicBezTo>
                    <a:pt x="196" y="133"/>
                    <a:pt x="170" y="124"/>
                    <a:pt x="141" y="124"/>
                  </a:cubicBezTo>
                  <a:cubicBezTo>
                    <a:pt x="63" y="124"/>
                    <a:pt x="0" y="187"/>
                    <a:pt x="0" y="265"/>
                  </a:cubicBezTo>
                  <a:cubicBezTo>
                    <a:pt x="0" y="343"/>
                    <a:pt x="63" y="406"/>
                    <a:pt x="141" y="406"/>
                  </a:cubicBezTo>
                  <a:cubicBezTo>
                    <a:pt x="170" y="406"/>
                    <a:pt x="198" y="396"/>
                    <a:pt x="220" y="381"/>
                  </a:cubicBezTo>
                  <a:cubicBezTo>
                    <a:pt x="233" y="449"/>
                    <a:pt x="293" y="501"/>
                    <a:pt x="365" y="501"/>
                  </a:cubicBezTo>
                  <a:cubicBezTo>
                    <a:pt x="432" y="501"/>
                    <a:pt x="488" y="456"/>
                    <a:pt x="506" y="395"/>
                  </a:cubicBezTo>
                  <a:cubicBezTo>
                    <a:pt x="522" y="402"/>
                    <a:pt x="540" y="406"/>
                    <a:pt x="559" y="406"/>
                  </a:cubicBezTo>
                  <a:cubicBezTo>
                    <a:pt x="636" y="406"/>
                    <a:pt x="699" y="343"/>
                    <a:pt x="699" y="265"/>
                  </a:cubicBezTo>
                  <a:cubicBezTo>
                    <a:pt x="699" y="187"/>
                    <a:pt x="636" y="124"/>
                    <a:pt x="559" y="124"/>
                  </a:cubicBezTo>
                  <a:close/>
                </a:path>
              </a:pathLst>
            </a:custGeom>
            <a:solidFill>
              <a:schemeClr val="bg2"/>
            </a:solidFill>
            <a:ln>
              <a:noFill/>
            </a:ln>
          </p:spPr>
          <p:txBody>
            <a:bodyPr vert="horz" wrap="square" lIns="121920" tIns="60960" rIns="121920" bIns="60960" numCol="1" anchor="t" anchorCtr="0" compatLnSpc="1"/>
            <a:lstStyle/>
            <a:p>
              <a:endParaRPr lang="en-US" sz="2400"/>
            </a:p>
          </p:txBody>
        </p:sp>
      </p:grpSp>
      <p:pic>
        <p:nvPicPr>
          <p:cNvPr id="2" name="图片 1" descr="往复式给煤机 (37)"/>
          <p:cNvPicPr>
            <a:picLocks noChangeAspect="1"/>
          </p:cNvPicPr>
          <p:nvPr/>
        </p:nvPicPr>
        <p:blipFill>
          <a:blip r:embed="rId1"/>
          <a:stretch>
            <a:fillRect/>
          </a:stretch>
        </p:blipFill>
        <p:spPr>
          <a:xfrm>
            <a:off x="5575935" y="1750060"/>
            <a:ext cx="4857750" cy="4009390"/>
          </a:xfrm>
          <a:prstGeom prst="rect">
            <a:avLst/>
          </a:prstGeom>
        </p:spPr>
      </p:pic>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4301447" y="378374"/>
            <a:ext cx="3602990" cy="460375"/>
          </a:xfrm>
          <a:prstGeom prst="rect">
            <a:avLst/>
          </a:prstGeom>
          <a:noFill/>
        </p:spPr>
        <p:txBody>
          <a:bodyPr wrap="none" rtlCol="0">
            <a:spAutoFit/>
          </a:bodyPr>
          <a:lstStyle/>
          <a:p>
            <a:pPr algn="l"/>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K4往复式给料机订货须知</a:t>
            </a:r>
            <a:endParaRPr lang="id-ID" sz="2400" dirty="0">
              <a:solidFill>
                <a:schemeClr val="tx2"/>
              </a:solidFill>
              <a:latin typeface="微软雅黑" panose="020B0503020204020204" pitchFamily="34" charset="-122"/>
              <a:ea typeface="微软雅黑" panose="020B0503020204020204" pitchFamily="34" charset="-122"/>
            </a:endParaRPr>
          </a:p>
        </p:txBody>
      </p:sp>
      <p:sp>
        <p:nvSpPr>
          <p:cNvPr id="9" name="Freeform 7"/>
          <p:cNvSpPr>
            <a:spLocks noEditPoints="1"/>
          </p:cNvSpPr>
          <p:nvPr/>
        </p:nvSpPr>
        <p:spPr bwMode="auto">
          <a:xfrm rot="13659102">
            <a:off x="828202" y="1566613"/>
            <a:ext cx="1609725" cy="1625600"/>
          </a:xfrm>
          <a:custGeom>
            <a:avLst/>
            <a:gdLst>
              <a:gd name="T0" fmla="*/ 167 w 1103"/>
              <a:gd name="T1" fmla="*/ 344 h 1112"/>
              <a:gd name="T2" fmla="*/ 56 w 1103"/>
              <a:gd name="T3" fmla="*/ 455 h 1112"/>
              <a:gd name="T4" fmla="*/ 2 w 1103"/>
              <a:gd name="T5" fmla="*/ 507 h 1112"/>
              <a:gd name="T6" fmla="*/ 53 w 1103"/>
              <a:gd name="T7" fmla="*/ 643 h 1112"/>
              <a:gd name="T8" fmla="*/ 159 w 1103"/>
              <a:gd name="T9" fmla="*/ 758 h 1112"/>
              <a:gd name="T10" fmla="*/ 99 w 1103"/>
              <a:gd name="T11" fmla="*/ 875 h 1112"/>
              <a:gd name="T12" fmla="*/ 200 w 1103"/>
              <a:gd name="T13" fmla="*/ 958 h 1112"/>
              <a:gd name="T14" fmla="*/ 278 w 1103"/>
              <a:gd name="T15" fmla="*/ 904 h 1112"/>
              <a:gd name="T16" fmla="*/ 367 w 1103"/>
              <a:gd name="T17" fmla="*/ 1032 h 1112"/>
              <a:gd name="T18" fmla="*/ 490 w 1103"/>
              <a:gd name="T19" fmla="*/ 1110 h 1112"/>
              <a:gd name="T20" fmla="*/ 552 w 1103"/>
              <a:gd name="T21" fmla="*/ 1069 h 1112"/>
              <a:gd name="T22" fmla="*/ 625 w 1103"/>
              <a:gd name="T23" fmla="*/ 997 h 1112"/>
              <a:gd name="T24" fmla="*/ 716 w 1103"/>
              <a:gd name="T25" fmla="*/ 1043 h 1112"/>
              <a:gd name="T26" fmla="*/ 788 w 1103"/>
              <a:gd name="T27" fmla="*/ 1064 h 1112"/>
              <a:gd name="T28" fmla="*/ 881 w 1103"/>
              <a:gd name="T29" fmla="*/ 952 h 1112"/>
              <a:gd name="T30" fmla="*/ 927 w 1103"/>
              <a:gd name="T31" fmla="*/ 802 h 1112"/>
              <a:gd name="T32" fmla="*/ 1017 w 1103"/>
              <a:gd name="T33" fmla="*/ 829 h 1112"/>
              <a:gd name="T34" fmla="*/ 1088 w 1103"/>
              <a:gd name="T35" fmla="*/ 720 h 1112"/>
              <a:gd name="T36" fmla="*/ 994 w 1103"/>
              <a:gd name="T37" fmla="*/ 627 h 1112"/>
              <a:gd name="T38" fmla="*/ 1061 w 1103"/>
              <a:gd name="T39" fmla="*/ 485 h 1112"/>
              <a:gd name="T40" fmla="*/ 1067 w 1103"/>
              <a:gd name="T41" fmla="*/ 340 h 1112"/>
              <a:gd name="T42" fmla="*/ 1000 w 1103"/>
              <a:gd name="T43" fmla="*/ 307 h 1112"/>
              <a:gd name="T44" fmla="*/ 860 w 1103"/>
              <a:gd name="T45" fmla="*/ 236 h 1112"/>
              <a:gd name="T46" fmla="*/ 877 w 1103"/>
              <a:gd name="T47" fmla="*/ 105 h 1112"/>
              <a:gd name="T48" fmla="*/ 771 w 1103"/>
              <a:gd name="T49" fmla="*/ 55 h 1112"/>
              <a:gd name="T50" fmla="*/ 699 w 1103"/>
              <a:gd name="T51" fmla="*/ 138 h 1112"/>
              <a:gd name="T52" fmla="*/ 571 w 1103"/>
              <a:gd name="T53" fmla="*/ 48 h 1112"/>
              <a:gd name="T54" fmla="*/ 429 w 1103"/>
              <a:gd name="T55" fmla="*/ 17 h 1112"/>
              <a:gd name="T56" fmla="*/ 396 w 1103"/>
              <a:gd name="T57" fmla="*/ 145 h 1112"/>
              <a:gd name="T58" fmla="*/ 240 w 1103"/>
              <a:gd name="T59" fmla="*/ 158 h 1112"/>
              <a:gd name="T60" fmla="*/ 165 w 1103"/>
              <a:gd name="T61" fmla="*/ 163 h 1112"/>
              <a:gd name="T62" fmla="*/ 116 w 1103"/>
              <a:gd name="T63" fmla="*/ 300 h 1112"/>
              <a:gd name="T64" fmla="*/ 879 w 1103"/>
              <a:gd name="T65" fmla="*/ 508 h 1112"/>
              <a:gd name="T66" fmla="*/ 233 w 1103"/>
              <a:gd name="T67" fmla="*/ 609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3" h="1112">
                <a:moveTo>
                  <a:pt x="116" y="300"/>
                </a:moveTo>
                <a:cubicBezTo>
                  <a:pt x="167" y="344"/>
                  <a:pt x="167" y="344"/>
                  <a:pt x="167" y="344"/>
                </a:cubicBezTo>
                <a:cubicBezTo>
                  <a:pt x="148" y="379"/>
                  <a:pt x="133" y="417"/>
                  <a:pt x="124" y="456"/>
                </a:cubicBezTo>
                <a:cubicBezTo>
                  <a:pt x="56" y="455"/>
                  <a:pt x="56" y="455"/>
                  <a:pt x="56" y="455"/>
                </a:cubicBezTo>
                <a:cubicBezTo>
                  <a:pt x="53" y="455"/>
                  <a:pt x="50" y="455"/>
                  <a:pt x="47" y="456"/>
                </a:cubicBezTo>
                <a:cubicBezTo>
                  <a:pt x="22" y="459"/>
                  <a:pt x="3" y="481"/>
                  <a:pt x="2" y="507"/>
                </a:cubicBezTo>
                <a:cubicBezTo>
                  <a:pt x="1" y="589"/>
                  <a:pt x="1" y="589"/>
                  <a:pt x="1" y="589"/>
                </a:cubicBezTo>
                <a:cubicBezTo>
                  <a:pt x="0" y="618"/>
                  <a:pt x="23" y="642"/>
                  <a:pt x="53" y="643"/>
                </a:cubicBezTo>
                <a:cubicBezTo>
                  <a:pt x="121" y="644"/>
                  <a:pt x="121" y="644"/>
                  <a:pt x="121" y="644"/>
                </a:cubicBezTo>
                <a:cubicBezTo>
                  <a:pt x="129" y="685"/>
                  <a:pt x="142" y="723"/>
                  <a:pt x="159" y="758"/>
                </a:cubicBezTo>
                <a:cubicBezTo>
                  <a:pt x="107" y="800"/>
                  <a:pt x="107" y="800"/>
                  <a:pt x="107" y="800"/>
                </a:cubicBezTo>
                <a:cubicBezTo>
                  <a:pt x="84" y="819"/>
                  <a:pt x="80" y="852"/>
                  <a:pt x="99" y="875"/>
                </a:cubicBezTo>
                <a:cubicBezTo>
                  <a:pt x="150" y="939"/>
                  <a:pt x="150" y="939"/>
                  <a:pt x="150" y="939"/>
                </a:cubicBezTo>
                <a:cubicBezTo>
                  <a:pt x="163" y="954"/>
                  <a:pt x="182" y="961"/>
                  <a:pt x="200" y="958"/>
                </a:cubicBezTo>
                <a:cubicBezTo>
                  <a:pt x="209" y="956"/>
                  <a:pt x="217" y="953"/>
                  <a:pt x="225" y="947"/>
                </a:cubicBezTo>
                <a:cubicBezTo>
                  <a:pt x="278" y="904"/>
                  <a:pt x="278" y="904"/>
                  <a:pt x="278" y="904"/>
                </a:cubicBezTo>
                <a:cubicBezTo>
                  <a:pt x="309" y="929"/>
                  <a:pt x="343" y="950"/>
                  <a:pt x="380" y="966"/>
                </a:cubicBezTo>
                <a:cubicBezTo>
                  <a:pt x="367" y="1032"/>
                  <a:pt x="367" y="1032"/>
                  <a:pt x="367" y="1032"/>
                </a:cubicBezTo>
                <a:cubicBezTo>
                  <a:pt x="362" y="1061"/>
                  <a:pt x="380" y="1089"/>
                  <a:pt x="409" y="1095"/>
                </a:cubicBezTo>
                <a:cubicBezTo>
                  <a:pt x="490" y="1110"/>
                  <a:pt x="490" y="1110"/>
                  <a:pt x="490" y="1110"/>
                </a:cubicBezTo>
                <a:cubicBezTo>
                  <a:pt x="496" y="1112"/>
                  <a:pt x="502" y="1112"/>
                  <a:pt x="508" y="1111"/>
                </a:cubicBezTo>
                <a:cubicBezTo>
                  <a:pt x="529" y="1107"/>
                  <a:pt x="547" y="1091"/>
                  <a:pt x="552" y="1069"/>
                </a:cubicBezTo>
                <a:cubicBezTo>
                  <a:pt x="565" y="1002"/>
                  <a:pt x="565" y="1002"/>
                  <a:pt x="565" y="1002"/>
                </a:cubicBezTo>
                <a:cubicBezTo>
                  <a:pt x="585" y="1001"/>
                  <a:pt x="605" y="1000"/>
                  <a:pt x="625" y="997"/>
                </a:cubicBezTo>
                <a:cubicBezTo>
                  <a:pt x="645" y="993"/>
                  <a:pt x="664" y="989"/>
                  <a:pt x="683" y="983"/>
                </a:cubicBezTo>
                <a:cubicBezTo>
                  <a:pt x="716" y="1043"/>
                  <a:pt x="716" y="1043"/>
                  <a:pt x="716" y="1043"/>
                </a:cubicBezTo>
                <a:cubicBezTo>
                  <a:pt x="727" y="1063"/>
                  <a:pt x="749" y="1073"/>
                  <a:pt x="771" y="1070"/>
                </a:cubicBezTo>
                <a:cubicBezTo>
                  <a:pt x="777" y="1069"/>
                  <a:pt x="783" y="1067"/>
                  <a:pt x="788" y="1064"/>
                </a:cubicBezTo>
                <a:cubicBezTo>
                  <a:pt x="860" y="1024"/>
                  <a:pt x="860" y="1024"/>
                  <a:pt x="860" y="1024"/>
                </a:cubicBezTo>
                <a:cubicBezTo>
                  <a:pt x="886" y="1010"/>
                  <a:pt x="895" y="977"/>
                  <a:pt x="881" y="952"/>
                </a:cubicBezTo>
                <a:cubicBezTo>
                  <a:pt x="848" y="892"/>
                  <a:pt x="848" y="892"/>
                  <a:pt x="848" y="892"/>
                </a:cubicBezTo>
                <a:cubicBezTo>
                  <a:pt x="878" y="866"/>
                  <a:pt x="905" y="835"/>
                  <a:pt x="927" y="802"/>
                </a:cubicBezTo>
                <a:cubicBezTo>
                  <a:pt x="990" y="826"/>
                  <a:pt x="990" y="826"/>
                  <a:pt x="990" y="826"/>
                </a:cubicBezTo>
                <a:cubicBezTo>
                  <a:pt x="999" y="830"/>
                  <a:pt x="1008" y="831"/>
                  <a:pt x="1017" y="829"/>
                </a:cubicBezTo>
                <a:cubicBezTo>
                  <a:pt x="1035" y="827"/>
                  <a:pt x="1052" y="814"/>
                  <a:pt x="1059" y="796"/>
                </a:cubicBezTo>
                <a:cubicBezTo>
                  <a:pt x="1088" y="720"/>
                  <a:pt x="1088" y="720"/>
                  <a:pt x="1088" y="720"/>
                </a:cubicBezTo>
                <a:cubicBezTo>
                  <a:pt x="1099" y="692"/>
                  <a:pt x="1085" y="661"/>
                  <a:pt x="1058" y="651"/>
                </a:cubicBezTo>
                <a:cubicBezTo>
                  <a:pt x="994" y="627"/>
                  <a:pt x="994" y="627"/>
                  <a:pt x="994" y="627"/>
                </a:cubicBezTo>
                <a:cubicBezTo>
                  <a:pt x="1000" y="588"/>
                  <a:pt x="1001" y="547"/>
                  <a:pt x="996" y="507"/>
                </a:cubicBezTo>
                <a:cubicBezTo>
                  <a:pt x="1061" y="485"/>
                  <a:pt x="1061" y="485"/>
                  <a:pt x="1061" y="485"/>
                </a:cubicBezTo>
                <a:cubicBezTo>
                  <a:pt x="1088" y="475"/>
                  <a:pt x="1103" y="445"/>
                  <a:pt x="1094" y="417"/>
                </a:cubicBezTo>
                <a:cubicBezTo>
                  <a:pt x="1067" y="340"/>
                  <a:pt x="1067" y="340"/>
                  <a:pt x="1067" y="340"/>
                </a:cubicBezTo>
                <a:cubicBezTo>
                  <a:pt x="1059" y="315"/>
                  <a:pt x="1034" y="301"/>
                  <a:pt x="1009" y="305"/>
                </a:cubicBezTo>
                <a:cubicBezTo>
                  <a:pt x="1006" y="305"/>
                  <a:pt x="1003" y="306"/>
                  <a:pt x="1000" y="307"/>
                </a:cubicBezTo>
                <a:cubicBezTo>
                  <a:pt x="936" y="329"/>
                  <a:pt x="936" y="329"/>
                  <a:pt x="936" y="329"/>
                </a:cubicBezTo>
                <a:cubicBezTo>
                  <a:pt x="915" y="294"/>
                  <a:pt x="889" y="263"/>
                  <a:pt x="860" y="236"/>
                </a:cubicBezTo>
                <a:cubicBezTo>
                  <a:pt x="895" y="177"/>
                  <a:pt x="895" y="177"/>
                  <a:pt x="895" y="177"/>
                </a:cubicBezTo>
                <a:cubicBezTo>
                  <a:pt x="910" y="152"/>
                  <a:pt x="902" y="120"/>
                  <a:pt x="877" y="105"/>
                </a:cubicBezTo>
                <a:cubicBezTo>
                  <a:pt x="807" y="62"/>
                  <a:pt x="807" y="62"/>
                  <a:pt x="807" y="62"/>
                </a:cubicBezTo>
                <a:cubicBezTo>
                  <a:pt x="796" y="56"/>
                  <a:pt x="783" y="53"/>
                  <a:pt x="771" y="55"/>
                </a:cubicBezTo>
                <a:cubicBezTo>
                  <a:pt x="756" y="58"/>
                  <a:pt x="743" y="66"/>
                  <a:pt x="734" y="80"/>
                </a:cubicBezTo>
                <a:cubicBezTo>
                  <a:pt x="699" y="138"/>
                  <a:pt x="699" y="138"/>
                  <a:pt x="699" y="138"/>
                </a:cubicBezTo>
                <a:cubicBezTo>
                  <a:pt x="662" y="126"/>
                  <a:pt x="622" y="118"/>
                  <a:pt x="582" y="115"/>
                </a:cubicBezTo>
                <a:cubicBezTo>
                  <a:pt x="571" y="48"/>
                  <a:pt x="571" y="48"/>
                  <a:pt x="571" y="48"/>
                </a:cubicBezTo>
                <a:cubicBezTo>
                  <a:pt x="566" y="19"/>
                  <a:pt x="539" y="0"/>
                  <a:pt x="510" y="4"/>
                </a:cubicBezTo>
                <a:cubicBezTo>
                  <a:pt x="429" y="17"/>
                  <a:pt x="429" y="17"/>
                  <a:pt x="429" y="17"/>
                </a:cubicBezTo>
                <a:cubicBezTo>
                  <a:pt x="400" y="21"/>
                  <a:pt x="381" y="49"/>
                  <a:pt x="385" y="78"/>
                </a:cubicBezTo>
                <a:cubicBezTo>
                  <a:pt x="396" y="145"/>
                  <a:pt x="396" y="145"/>
                  <a:pt x="396" y="145"/>
                </a:cubicBezTo>
                <a:cubicBezTo>
                  <a:pt x="358" y="159"/>
                  <a:pt x="323" y="179"/>
                  <a:pt x="291" y="203"/>
                </a:cubicBezTo>
                <a:cubicBezTo>
                  <a:pt x="240" y="158"/>
                  <a:pt x="240" y="158"/>
                  <a:pt x="240" y="158"/>
                </a:cubicBezTo>
                <a:cubicBezTo>
                  <a:pt x="227" y="147"/>
                  <a:pt x="211" y="143"/>
                  <a:pt x="197" y="146"/>
                </a:cubicBezTo>
                <a:cubicBezTo>
                  <a:pt x="185" y="147"/>
                  <a:pt x="173" y="153"/>
                  <a:pt x="165" y="163"/>
                </a:cubicBezTo>
                <a:cubicBezTo>
                  <a:pt x="111" y="225"/>
                  <a:pt x="111" y="225"/>
                  <a:pt x="111" y="225"/>
                </a:cubicBezTo>
                <a:cubicBezTo>
                  <a:pt x="92" y="247"/>
                  <a:pt x="94" y="281"/>
                  <a:pt x="116" y="300"/>
                </a:cubicBezTo>
                <a:close/>
                <a:moveTo>
                  <a:pt x="505" y="235"/>
                </a:moveTo>
                <a:cubicBezTo>
                  <a:pt x="683" y="207"/>
                  <a:pt x="851" y="329"/>
                  <a:pt x="879" y="508"/>
                </a:cubicBezTo>
                <a:cubicBezTo>
                  <a:pt x="907" y="686"/>
                  <a:pt x="785" y="854"/>
                  <a:pt x="607" y="882"/>
                </a:cubicBezTo>
                <a:cubicBezTo>
                  <a:pt x="428" y="910"/>
                  <a:pt x="261" y="787"/>
                  <a:pt x="233" y="609"/>
                </a:cubicBezTo>
                <a:cubicBezTo>
                  <a:pt x="205" y="431"/>
                  <a:pt x="327" y="263"/>
                  <a:pt x="505" y="23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10" name="Freeform 8"/>
          <p:cNvSpPr>
            <a:spLocks noEditPoints="1"/>
          </p:cNvSpPr>
          <p:nvPr/>
        </p:nvSpPr>
        <p:spPr bwMode="auto">
          <a:xfrm rot="13659102">
            <a:off x="468225" y="3899147"/>
            <a:ext cx="1611313" cy="1625600"/>
          </a:xfrm>
          <a:custGeom>
            <a:avLst/>
            <a:gdLst>
              <a:gd name="T0" fmla="*/ 120 w 1103"/>
              <a:gd name="T1" fmla="*/ 644 h 1112"/>
              <a:gd name="T2" fmla="*/ 106 w 1103"/>
              <a:gd name="T3" fmla="*/ 800 h 1112"/>
              <a:gd name="T4" fmla="*/ 150 w 1103"/>
              <a:gd name="T5" fmla="*/ 939 h 1112"/>
              <a:gd name="T6" fmla="*/ 225 w 1103"/>
              <a:gd name="T7" fmla="*/ 947 h 1112"/>
              <a:gd name="T8" fmla="*/ 380 w 1103"/>
              <a:gd name="T9" fmla="*/ 966 h 1112"/>
              <a:gd name="T10" fmla="*/ 409 w 1103"/>
              <a:gd name="T11" fmla="*/ 1095 h 1112"/>
              <a:gd name="T12" fmla="*/ 508 w 1103"/>
              <a:gd name="T13" fmla="*/ 1111 h 1112"/>
              <a:gd name="T14" fmla="*/ 565 w 1103"/>
              <a:gd name="T15" fmla="*/ 1002 h 1112"/>
              <a:gd name="T16" fmla="*/ 683 w 1103"/>
              <a:gd name="T17" fmla="*/ 983 h 1112"/>
              <a:gd name="T18" fmla="*/ 771 w 1103"/>
              <a:gd name="T19" fmla="*/ 1069 h 1112"/>
              <a:gd name="T20" fmla="*/ 860 w 1103"/>
              <a:gd name="T21" fmla="*/ 1024 h 1112"/>
              <a:gd name="T22" fmla="*/ 848 w 1103"/>
              <a:gd name="T23" fmla="*/ 892 h 1112"/>
              <a:gd name="T24" fmla="*/ 990 w 1103"/>
              <a:gd name="T25" fmla="*/ 826 h 1112"/>
              <a:gd name="T26" fmla="*/ 1058 w 1103"/>
              <a:gd name="T27" fmla="*/ 796 h 1112"/>
              <a:gd name="T28" fmla="*/ 1057 w 1103"/>
              <a:gd name="T29" fmla="*/ 651 h 1112"/>
              <a:gd name="T30" fmla="*/ 996 w 1103"/>
              <a:gd name="T31" fmla="*/ 507 h 1112"/>
              <a:gd name="T32" fmla="*/ 1094 w 1103"/>
              <a:gd name="T33" fmla="*/ 417 h 1112"/>
              <a:gd name="T34" fmla="*/ 1009 w 1103"/>
              <a:gd name="T35" fmla="*/ 304 h 1112"/>
              <a:gd name="T36" fmla="*/ 935 w 1103"/>
              <a:gd name="T37" fmla="*/ 329 h 1112"/>
              <a:gd name="T38" fmla="*/ 895 w 1103"/>
              <a:gd name="T39" fmla="*/ 177 h 1112"/>
              <a:gd name="T40" fmla="*/ 807 w 1103"/>
              <a:gd name="T41" fmla="*/ 62 h 1112"/>
              <a:gd name="T42" fmla="*/ 734 w 1103"/>
              <a:gd name="T43" fmla="*/ 80 h 1112"/>
              <a:gd name="T44" fmla="*/ 581 w 1103"/>
              <a:gd name="T45" fmla="*/ 115 h 1112"/>
              <a:gd name="T46" fmla="*/ 510 w 1103"/>
              <a:gd name="T47" fmla="*/ 4 h 1112"/>
              <a:gd name="T48" fmla="*/ 385 w 1103"/>
              <a:gd name="T49" fmla="*/ 77 h 1112"/>
              <a:gd name="T50" fmla="*/ 291 w 1103"/>
              <a:gd name="T51" fmla="*/ 202 h 1112"/>
              <a:gd name="T52" fmla="*/ 196 w 1103"/>
              <a:gd name="T53" fmla="*/ 145 h 1112"/>
              <a:gd name="T54" fmla="*/ 111 w 1103"/>
              <a:gd name="T55" fmla="*/ 225 h 1112"/>
              <a:gd name="T56" fmla="*/ 167 w 1103"/>
              <a:gd name="T57" fmla="*/ 344 h 1112"/>
              <a:gd name="T58" fmla="*/ 56 w 1103"/>
              <a:gd name="T59" fmla="*/ 455 h 1112"/>
              <a:gd name="T60" fmla="*/ 2 w 1103"/>
              <a:gd name="T61" fmla="*/ 507 h 1112"/>
              <a:gd name="T62" fmla="*/ 52 w 1103"/>
              <a:gd name="T63" fmla="*/ 643 h 1112"/>
              <a:gd name="T64" fmla="*/ 879 w 1103"/>
              <a:gd name="T65" fmla="*/ 507 h 1112"/>
              <a:gd name="T66" fmla="*/ 232 w 1103"/>
              <a:gd name="T67" fmla="*/ 609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3" h="1112">
                <a:moveTo>
                  <a:pt x="52" y="643"/>
                </a:moveTo>
                <a:cubicBezTo>
                  <a:pt x="120" y="644"/>
                  <a:pt x="120" y="644"/>
                  <a:pt x="120" y="644"/>
                </a:cubicBezTo>
                <a:cubicBezTo>
                  <a:pt x="128" y="684"/>
                  <a:pt x="142" y="722"/>
                  <a:pt x="159" y="758"/>
                </a:cubicBezTo>
                <a:cubicBezTo>
                  <a:pt x="106" y="800"/>
                  <a:pt x="106" y="800"/>
                  <a:pt x="106" y="800"/>
                </a:cubicBezTo>
                <a:cubicBezTo>
                  <a:pt x="84" y="819"/>
                  <a:pt x="80" y="852"/>
                  <a:pt x="99" y="875"/>
                </a:cubicBezTo>
                <a:cubicBezTo>
                  <a:pt x="150" y="939"/>
                  <a:pt x="150" y="939"/>
                  <a:pt x="150" y="939"/>
                </a:cubicBezTo>
                <a:cubicBezTo>
                  <a:pt x="162" y="954"/>
                  <a:pt x="181" y="960"/>
                  <a:pt x="200" y="958"/>
                </a:cubicBezTo>
                <a:cubicBezTo>
                  <a:pt x="208" y="956"/>
                  <a:pt x="217" y="953"/>
                  <a:pt x="225" y="947"/>
                </a:cubicBezTo>
                <a:cubicBezTo>
                  <a:pt x="277" y="904"/>
                  <a:pt x="277" y="904"/>
                  <a:pt x="277" y="904"/>
                </a:cubicBezTo>
                <a:cubicBezTo>
                  <a:pt x="309" y="929"/>
                  <a:pt x="343" y="950"/>
                  <a:pt x="380" y="966"/>
                </a:cubicBezTo>
                <a:cubicBezTo>
                  <a:pt x="367" y="1032"/>
                  <a:pt x="367" y="1032"/>
                  <a:pt x="367" y="1032"/>
                </a:cubicBezTo>
                <a:cubicBezTo>
                  <a:pt x="361" y="1061"/>
                  <a:pt x="380" y="1089"/>
                  <a:pt x="409" y="1095"/>
                </a:cubicBezTo>
                <a:cubicBezTo>
                  <a:pt x="489" y="1110"/>
                  <a:pt x="489" y="1110"/>
                  <a:pt x="489" y="1110"/>
                </a:cubicBezTo>
                <a:cubicBezTo>
                  <a:pt x="496" y="1112"/>
                  <a:pt x="502" y="1112"/>
                  <a:pt x="508" y="1111"/>
                </a:cubicBezTo>
                <a:cubicBezTo>
                  <a:pt x="529" y="1107"/>
                  <a:pt x="547" y="1091"/>
                  <a:pt x="552" y="1068"/>
                </a:cubicBezTo>
                <a:cubicBezTo>
                  <a:pt x="565" y="1002"/>
                  <a:pt x="565" y="1002"/>
                  <a:pt x="565" y="1002"/>
                </a:cubicBezTo>
                <a:cubicBezTo>
                  <a:pt x="584" y="1001"/>
                  <a:pt x="604" y="1000"/>
                  <a:pt x="624" y="997"/>
                </a:cubicBezTo>
                <a:cubicBezTo>
                  <a:pt x="645" y="993"/>
                  <a:pt x="664" y="989"/>
                  <a:pt x="683" y="983"/>
                </a:cubicBezTo>
                <a:cubicBezTo>
                  <a:pt x="716" y="1043"/>
                  <a:pt x="716" y="1043"/>
                  <a:pt x="716" y="1043"/>
                </a:cubicBezTo>
                <a:cubicBezTo>
                  <a:pt x="727" y="1063"/>
                  <a:pt x="749" y="1073"/>
                  <a:pt x="771" y="1069"/>
                </a:cubicBezTo>
                <a:cubicBezTo>
                  <a:pt x="777" y="1068"/>
                  <a:pt x="782" y="1067"/>
                  <a:pt x="788" y="1063"/>
                </a:cubicBezTo>
                <a:cubicBezTo>
                  <a:pt x="860" y="1024"/>
                  <a:pt x="860" y="1024"/>
                  <a:pt x="860" y="1024"/>
                </a:cubicBezTo>
                <a:cubicBezTo>
                  <a:pt x="885" y="1010"/>
                  <a:pt x="895" y="977"/>
                  <a:pt x="881" y="952"/>
                </a:cubicBezTo>
                <a:cubicBezTo>
                  <a:pt x="848" y="892"/>
                  <a:pt x="848" y="892"/>
                  <a:pt x="848" y="892"/>
                </a:cubicBezTo>
                <a:cubicBezTo>
                  <a:pt x="878" y="866"/>
                  <a:pt x="904" y="835"/>
                  <a:pt x="926" y="802"/>
                </a:cubicBezTo>
                <a:cubicBezTo>
                  <a:pt x="990" y="826"/>
                  <a:pt x="990" y="826"/>
                  <a:pt x="990" y="826"/>
                </a:cubicBezTo>
                <a:cubicBezTo>
                  <a:pt x="999" y="830"/>
                  <a:pt x="1008" y="831"/>
                  <a:pt x="1017" y="829"/>
                </a:cubicBezTo>
                <a:cubicBezTo>
                  <a:pt x="1035" y="826"/>
                  <a:pt x="1051" y="814"/>
                  <a:pt x="1058" y="796"/>
                </a:cubicBezTo>
                <a:cubicBezTo>
                  <a:pt x="1088" y="719"/>
                  <a:pt x="1088" y="719"/>
                  <a:pt x="1088" y="719"/>
                </a:cubicBezTo>
                <a:cubicBezTo>
                  <a:pt x="1098" y="692"/>
                  <a:pt x="1085" y="661"/>
                  <a:pt x="1057" y="651"/>
                </a:cubicBezTo>
                <a:cubicBezTo>
                  <a:pt x="994" y="626"/>
                  <a:pt x="994" y="626"/>
                  <a:pt x="994" y="626"/>
                </a:cubicBezTo>
                <a:cubicBezTo>
                  <a:pt x="1000" y="588"/>
                  <a:pt x="1001" y="547"/>
                  <a:pt x="996" y="507"/>
                </a:cubicBezTo>
                <a:cubicBezTo>
                  <a:pt x="1061" y="485"/>
                  <a:pt x="1061" y="485"/>
                  <a:pt x="1061" y="485"/>
                </a:cubicBezTo>
                <a:cubicBezTo>
                  <a:pt x="1088" y="475"/>
                  <a:pt x="1103" y="445"/>
                  <a:pt x="1094" y="417"/>
                </a:cubicBezTo>
                <a:cubicBezTo>
                  <a:pt x="1067" y="340"/>
                  <a:pt x="1067" y="340"/>
                  <a:pt x="1067" y="340"/>
                </a:cubicBezTo>
                <a:cubicBezTo>
                  <a:pt x="1058" y="315"/>
                  <a:pt x="1034" y="300"/>
                  <a:pt x="1009" y="304"/>
                </a:cubicBezTo>
                <a:cubicBezTo>
                  <a:pt x="1006" y="305"/>
                  <a:pt x="1003" y="306"/>
                  <a:pt x="1000" y="307"/>
                </a:cubicBezTo>
                <a:cubicBezTo>
                  <a:pt x="935" y="329"/>
                  <a:pt x="935" y="329"/>
                  <a:pt x="935" y="329"/>
                </a:cubicBezTo>
                <a:cubicBezTo>
                  <a:pt x="914" y="294"/>
                  <a:pt x="889" y="263"/>
                  <a:pt x="860" y="235"/>
                </a:cubicBezTo>
                <a:cubicBezTo>
                  <a:pt x="895" y="177"/>
                  <a:pt x="895" y="177"/>
                  <a:pt x="895" y="177"/>
                </a:cubicBezTo>
                <a:cubicBezTo>
                  <a:pt x="910" y="152"/>
                  <a:pt x="902" y="120"/>
                  <a:pt x="877" y="104"/>
                </a:cubicBezTo>
                <a:cubicBezTo>
                  <a:pt x="807" y="62"/>
                  <a:pt x="807" y="62"/>
                  <a:pt x="807" y="62"/>
                </a:cubicBezTo>
                <a:cubicBezTo>
                  <a:pt x="796" y="55"/>
                  <a:pt x="783" y="53"/>
                  <a:pt x="771" y="55"/>
                </a:cubicBezTo>
                <a:cubicBezTo>
                  <a:pt x="756" y="58"/>
                  <a:pt x="742" y="66"/>
                  <a:pt x="734" y="80"/>
                </a:cubicBezTo>
                <a:cubicBezTo>
                  <a:pt x="699" y="138"/>
                  <a:pt x="699" y="138"/>
                  <a:pt x="699" y="138"/>
                </a:cubicBezTo>
                <a:cubicBezTo>
                  <a:pt x="661" y="126"/>
                  <a:pt x="622" y="118"/>
                  <a:pt x="581" y="115"/>
                </a:cubicBezTo>
                <a:cubicBezTo>
                  <a:pt x="571" y="48"/>
                  <a:pt x="571" y="48"/>
                  <a:pt x="571" y="48"/>
                </a:cubicBezTo>
                <a:cubicBezTo>
                  <a:pt x="566" y="19"/>
                  <a:pt x="539" y="0"/>
                  <a:pt x="510" y="4"/>
                </a:cubicBezTo>
                <a:cubicBezTo>
                  <a:pt x="429" y="17"/>
                  <a:pt x="429" y="17"/>
                  <a:pt x="429" y="17"/>
                </a:cubicBezTo>
                <a:cubicBezTo>
                  <a:pt x="400" y="21"/>
                  <a:pt x="380" y="48"/>
                  <a:pt x="385" y="77"/>
                </a:cubicBezTo>
                <a:cubicBezTo>
                  <a:pt x="395" y="144"/>
                  <a:pt x="395" y="144"/>
                  <a:pt x="395" y="144"/>
                </a:cubicBezTo>
                <a:cubicBezTo>
                  <a:pt x="358" y="159"/>
                  <a:pt x="322" y="179"/>
                  <a:pt x="291" y="202"/>
                </a:cubicBezTo>
                <a:cubicBezTo>
                  <a:pt x="239" y="158"/>
                  <a:pt x="239" y="158"/>
                  <a:pt x="239" y="158"/>
                </a:cubicBezTo>
                <a:cubicBezTo>
                  <a:pt x="227" y="147"/>
                  <a:pt x="211" y="143"/>
                  <a:pt x="196" y="145"/>
                </a:cubicBezTo>
                <a:cubicBezTo>
                  <a:pt x="184" y="147"/>
                  <a:pt x="173" y="153"/>
                  <a:pt x="165" y="163"/>
                </a:cubicBezTo>
                <a:cubicBezTo>
                  <a:pt x="111" y="225"/>
                  <a:pt x="111" y="225"/>
                  <a:pt x="111" y="225"/>
                </a:cubicBezTo>
                <a:cubicBezTo>
                  <a:pt x="91" y="247"/>
                  <a:pt x="94" y="280"/>
                  <a:pt x="116" y="300"/>
                </a:cubicBezTo>
                <a:cubicBezTo>
                  <a:pt x="167" y="344"/>
                  <a:pt x="167" y="344"/>
                  <a:pt x="167" y="344"/>
                </a:cubicBezTo>
                <a:cubicBezTo>
                  <a:pt x="148" y="379"/>
                  <a:pt x="133" y="417"/>
                  <a:pt x="124" y="456"/>
                </a:cubicBezTo>
                <a:cubicBezTo>
                  <a:pt x="56" y="455"/>
                  <a:pt x="56" y="455"/>
                  <a:pt x="56" y="455"/>
                </a:cubicBezTo>
                <a:cubicBezTo>
                  <a:pt x="53" y="455"/>
                  <a:pt x="50" y="455"/>
                  <a:pt x="47" y="455"/>
                </a:cubicBezTo>
                <a:cubicBezTo>
                  <a:pt x="22" y="459"/>
                  <a:pt x="2" y="481"/>
                  <a:pt x="2" y="507"/>
                </a:cubicBezTo>
                <a:cubicBezTo>
                  <a:pt x="0" y="589"/>
                  <a:pt x="0" y="589"/>
                  <a:pt x="0" y="589"/>
                </a:cubicBezTo>
                <a:cubicBezTo>
                  <a:pt x="0" y="618"/>
                  <a:pt x="23" y="642"/>
                  <a:pt x="52" y="643"/>
                </a:cubicBezTo>
                <a:close/>
                <a:moveTo>
                  <a:pt x="505" y="235"/>
                </a:moveTo>
                <a:cubicBezTo>
                  <a:pt x="683" y="207"/>
                  <a:pt x="851" y="329"/>
                  <a:pt x="879" y="507"/>
                </a:cubicBezTo>
                <a:cubicBezTo>
                  <a:pt x="907" y="686"/>
                  <a:pt x="785" y="854"/>
                  <a:pt x="606" y="882"/>
                </a:cubicBezTo>
                <a:cubicBezTo>
                  <a:pt x="428" y="910"/>
                  <a:pt x="260" y="787"/>
                  <a:pt x="232" y="609"/>
                </a:cubicBezTo>
                <a:cubicBezTo>
                  <a:pt x="204" y="431"/>
                  <a:pt x="327" y="263"/>
                  <a:pt x="505" y="23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18" name="Title 20"/>
          <p:cNvSpPr txBox="1"/>
          <p:nvPr>
            <p:custDataLst>
              <p:tags r:id="rId1"/>
            </p:custDataLst>
          </p:nvPr>
        </p:nvSpPr>
        <p:spPr>
          <a:xfrm>
            <a:off x="5240020" y="1404620"/>
            <a:ext cx="6127750" cy="4690745"/>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1.给料机有带漏斗与不带漏斗及带调节闸门与不带调节闸门组合成的多种型式，如带漏斗，带调节闸门；带漏斗，不带调节闸门。用户在订货时应说明。</a:t>
            </a:r>
            <a:endParaRPr lang="zh-CN" altLang="en-US" sz="1800" dirty="0">
              <a:solidFill>
                <a:schemeClr val="tx2"/>
              </a:solidFill>
              <a:latin typeface="微软雅黑" panose="020B0503020204020204" pitchFamily="34" charset="-122"/>
              <a:ea typeface="微软雅黑" panose="020B0503020204020204" pitchFamily="34" charset="-122"/>
            </a:endParaRPr>
          </a:p>
          <a:p>
            <a:pPr algn="l">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2.本系列给料机电源电压有380V和660V两种制式，山东矿安机电有限公司</a:t>
            </a:r>
            <a:r>
              <a:rPr lang="en-US" altLang="zh-CN" sz="1800" dirty="0">
                <a:solidFill>
                  <a:schemeClr val="tx2"/>
                </a:solidFill>
                <a:latin typeface="微软雅黑" panose="020B0503020204020204" pitchFamily="34" charset="-122"/>
                <a:ea typeface="微软雅黑" panose="020B0503020204020204" pitchFamily="34" charset="-122"/>
              </a:rPr>
              <a:t>,</a:t>
            </a:r>
            <a:r>
              <a:rPr lang="zh-CN" altLang="en-US" sz="1800" dirty="0">
                <a:solidFill>
                  <a:schemeClr val="tx2"/>
                </a:solidFill>
                <a:latin typeface="微软雅黑" panose="020B0503020204020204" pitchFamily="34" charset="-122"/>
                <a:ea typeface="微软雅黑" panose="020B0503020204020204" pitchFamily="34" charset="-122"/>
              </a:rPr>
              <a:t>选用时请确定电压制式及有无防爆要求。</a:t>
            </a:r>
            <a:endParaRPr lang="zh-CN" altLang="en-US" sz="1800" dirty="0">
              <a:solidFill>
                <a:schemeClr val="tx2"/>
              </a:solidFill>
              <a:latin typeface="微软雅黑" panose="020B0503020204020204" pitchFamily="34" charset="-122"/>
              <a:ea typeface="微软雅黑" panose="020B0503020204020204" pitchFamily="34" charset="-122"/>
            </a:endParaRPr>
          </a:p>
          <a:p>
            <a:pPr algn="l">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3.设备安装方式有落地式和吊挂式两种情况，并有普通型和防窜仓型两种结构形式，选型时，请毋必慎重考虑；设备基础螺栓和吊挂基础一般由用户自备。</a:t>
            </a:r>
            <a:endParaRPr lang="zh-CN" altLang="en-US" sz="1800" dirty="0">
              <a:solidFill>
                <a:schemeClr val="tx2"/>
              </a:solidFill>
              <a:latin typeface="微软雅黑" panose="020B0503020204020204" pitchFamily="34" charset="-122"/>
              <a:ea typeface="微软雅黑" panose="020B0503020204020204" pitchFamily="34" charset="-122"/>
            </a:endParaRPr>
          </a:p>
          <a:p>
            <a:pPr algn="l">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4.由于现场实际情况各不相同，建议您在选订设备型号及规格时，尽可能将您的要求描述详尽并与相关专业技术人员充分沟通，以减少不必要的麻烦。</a:t>
            </a:r>
            <a:endParaRPr lang="zh-CN" altLang="en-US" sz="1800" dirty="0">
              <a:solidFill>
                <a:schemeClr val="tx2"/>
              </a:solidFill>
              <a:latin typeface="微软雅黑" panose="020B0503020204020204" pitchFamily="34" charset="-122"/>
              <a:ea typeface="微软雅黑" panose="020B0503020204020204" pitchFamily="34" charset="-122"/>
            </a:endParaRPr>
          </a:p>
        </p:txBody>
      </p:sp>
      <p:sp>
        <p:nvSpPr>
          <p:cNvPr id="27" name="Right Arrow 1"/>
          <p:cNvSpPr/>
          <p:nvPr>
            <p:custDataLst>
              <p:tags r:id="rId2"/>
            </p:custDataLst>
          </p:nvPr>
        </p:nvSpPr>
        <p:spPr>
          <a:xfrm rot="9014793">
            <a:off x="3528081" y="2068635"/>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28" name="Right Arrow 27"/>
          <p:cNvSpPr/>
          <p:nvPr>
            <p:custDataLst>
              <p:tags r:id="rId3"/>
            </p:custDataLst>
          </p:nvPr>
        </p:nvSpPr>
        <p:spPr>
          <a:xfrm rot="10800000">
            <a:off x="4135299" y="2888211"/>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29" name="Right Arrow 28"/>
          <p:cNvSpPr/>
          <p:nvPr>
            <p:custDataLst>
              <p:tags r:id="rId4"/>
            </p:custDataLst>
          </p:nvPr>
        </p:nvSpPr>
        <p:spPr>
          <a:xfrm rot="10800000">
            <a:off x="4177457" y="3915652"/>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latin typeface="微软雅黑" panose="020B0503020204020204" pitchFamily="34" charset="-122"/>
              <a:ea typeface="微软雅黑" panose="020B0503020204020204" pitchFamily="34" charset="-122"/>
            </a:endParaRPr>
          </a:p>
        </p:txBody>
      </p:sp>
      <p:sp>
        <p:nvSpPr>
          <p:cNvPr id="30" name="Right Arrow 30"/>
          <p:cNvSpPr/>
          <p:nvPr>
            <p:custDataLst>
              <p:tags r:id="rId5"/>
            </p:custDataLst>
          </p:nvPr>
        </p:nvSpPr>
        <p:spPr>
          <a:xfrm rot="12585207" flipV="1">
            <a:off x="3533093" y="4741024"/>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1" name="AutoShape 114"/>
          <p:cNvSpPr>
            <a:spLocks noChangeAspect="1"/>
          </p:cNvSpPr>
          <p:nvPr/>
        </p:nvSpPr>
        <p:spPr bwMode="auto">
          <a:xfrm>
            <a:off x="995136" y="4408892"/>
            <a:ext cx="559299" cy="5619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accent1"/>
          </a:solidFill>
          <a:ln>
            <a:noFill/>
          </a:ln>
          <a:effectLst/>
        </p:spPr>
        <p:txBody>
          <a:bodyPr lIns="50789" tIns="50789" rIns="50789" bIns="50789" anchor="ctr"/>
          <a:lstStyle/>
          <a:p>
            <a:pPr defTabSz="457200">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33" name="Freeform 544"/>
          <p:cNvSpPr>
            <a:spLocks noChangeAspect="1" noChangeArrowheads="1"/>
          </p:cNvSpPr>
          <p:nvPr/>
        </p:nvSpPr>
        <p:spPr bwMode="auto">
          <a:xfrm>
            <a:off x="1394008" y="2117314"/>
            <a:ext cx="463867" cy="491053"/>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accent4"/>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pic>
        <p:nvPicPr>
          <p:cNvPr id="2" name="图片 1" descr="往复式给煤机 (21)"/>
          <p:cNvPicPr>
            <a:picLocks noChangeAspect="1"/>
          </p:cNvPicPr>
          <p:nvPr/>
        </p:nvPicPr>
        <p:blipFill>
          <a:blip r:embed="rId6"/>
          <a:stretch>
            <a:fillRect/>
          </a:stretch>
        </p:blipFill>
        <p:spPr>
          <a:xfrm>
            <a:off x="1947545" y="2887980"/>
            <a:ext cx="2061210" cy="2061210"/>
          </a:xfrm>
          <a:prstGeom prst="ellipse">
            <a:avLst/>
          </a:prstGeom>
        </p:spPr>
      </p:pic>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000"/>
                            </p:stCondLst>
                            <p:childTnLst>
                              <p:par>
                                <p:cTn id="23" presetID="8" presetClass="emph" presetSubtype="0" fill="hold" grpId="1" nodeType="afterEffect">
                                  <p:stCondLst>
                                    <p:cond delay="0"/>
                                  </p:stCondLst>
                                  <p:childTnLst>
                                    <p:animRot by="21600000">
                                      <p:cBhvr>
                                        <p:cTn id="24" dur="2000" fill="hold"/>
                                        <p:tgtEl>
                                          <p:spTgt spid="9"/>
                                        </p:tgtEl>
                                        <p:attrNameLst>
                                          <p:attrName>r</p:attrName>
                                        </p:attrNameLst>
                                      </p:cBhvr>
                                    </p:animRot>
                                  </p:childTnLst>
                                </p:cTn>
                              </p:par>
                              <p:par>
                                <p:cTn id="25" presetID="8" presetClass="emph" presetSubtype="0" fill="hold" grpId="1" nodeType="withEffect">
                                  <p:stCondLst>
                                    <p:cond delay="0"/>
                                  </p:stCondLst>
                                  <p:childTnLst>
                                    <p:animRot by="21600000">
                                      <p:cBhvr>
                                        <p:cTn id="26" dur="2000" fill="hold"/>
                                        <p:tgtEl>
                                          <p:spTgt spid="10"/>
                                        </p:tgtEl>
                                        <p:attrNameLst>
                                          <p:attrName>r</p:attrName>
                                        </p:attrNameLst>
                                      </p:cBhvr>
                                    </p:animRo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right)">
                                      <p:cBhvr>
                                        <p:cTn id="34" dur="500"/>
                                        <p:tgtEl>
                                          <p:spTgt spid="28"/>
                                        </p:tgtEl>
                                      </p:cBhvr>
                                    </p:animEffect>
                                  </p:childTnLst>
                                </p:cTn>
                              </p:par>
                            </p:childTnLst>
                          </p:cTn>
                        </p:par>
                        <p:par>
                          <p:cTn id="35" fill="hold">
                            <p:stCondLst>
                              <p:cond delay="4000"/>
                            </p:stCondLst>
                            <p:childTnLst>
                              <p:par>
                                <p:cTn id="36" presetID="22" presetClass="entr" presetSubtype="2"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right)">
                                      <p:cBhvr>
                                        <p:cTn id="38" dur="500"/>
                                        <p:tgtEl>
                                          <p:spTgt spid="2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4500"/>
                            </p:stCondLst>
                            <p:childTnLst>
                              <p:par>
                                <p:cTn id="43" presetID="22" presetClass="entr" presetSubtype="2"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ldLvl="0" animBg="1"/>
      <p:bldP spid="9" grpId="1" bldLvl="0" animBg="1"/>
      <p:bldP spid="10" grpId="0" bldLvl="0" animBg="1"/>
      <p:bldP spid="10" grpId="1" bldLvl="0" animBg="1"/>
      <p:bldP spid="18" grpId="0"/>
      <p:bldP spid="27" grpId="0" bldLvl="0" animBg="1"/>
      <p:bldP spid="28" grpId="0" bldLvl="0" animBg="1"/>
      <p:bldP spid="29" grpId="0" bldLvl="0" animBg="1"/>
      <p:bldP spid="30" grpId="0" bldLvl="0" animBg="1"/>
      <p:bldP spid="31" grpId="0" bldLvl="0" animBg="1"/>
      <p:bldP spid="3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133291" y="6437083"/>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pic>
        <p:nvPicPr>
          <p:cNvPr id="34" name="图片 33"/>
          <p:cNvPicPr>
            <a:picLocks noChangeAspect="1"/>
          </p:cNvPicPr>
          <p:nvPr/>
        </p:nvPicPr>
        <p:blipFill>
          <a:blip r:embed="rId1" cstate="print">
            <a:lum bright="70000" contrast="-70000"/>
          </a:blip>
          <a:stretch>
            <a:fillRect/>
          </a:stretch>
        </p:blipFill>
        <p:spPr>
          <a:xfrm>
            <a:off x="-11538" y="-28438"/>
            <a:ext cx="12192037" cy="3769360"/>
          </a:xfrm>
          <a:prstGeom prst="rect">
            <a:avLst/>
          </a:prstGeom>
        </p:spPr>
      </p:pic>
      <p:sp>
        <p:nvSpPr>
          <p:cNvPr id="31" name="矩形 7"/>
          <p:cNvSpPr>
            <a:spLocks noChangeArrowheads="1"/>
          </p:cNvSpPr>
          <p:nvPr/>
        </p:nvSpPr>
        <p:spPr bwMode="auto">
          <a:xfrm>
            <a:off x="0" y="6445251"/>
            <a:ext cx="12192000" cy="419100"/>
          </a:xfrm>
          <a:prstGeom prst="rect">
            <a:avLst/>
          </a:prstGeom>
          <a:solidFill>
            <a:schemeClr val="accent4"/>
          </a:solidFill>
          <a:ln>
            <a:no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2" name="矩形 8"/>
          <p:cNvSpPr>
            <a:spLocks noChangeArrowheads="1"/>
          </p:cNvSpPr>
          <p:nvPr/>
        </p:nvSpPr>
        <p:spPr bwMode="auto">
          <a:xfrm>
            <a:off x="-10160" y="6445251"/>
            <a:ext cx="1062039" cy="419100"/>
          </a:xfrm>
          <a:prstGeom prst="rect">
            <a:avLst/>
          </a:prstGeom>
          <a:solidFill>
            <a:srgbClr val="131426"/>
          </a:solid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4" name="椭圆 8"/>
          <p:cNvSpPr>
            <a:spLocks noChangeArrowheads="1"/>
          </p:cNvSpPr>
          <p:nvPr/>
        </p:nvSpPr>
        <p:spPr bwMode="auto">
          <a:xfrm>
            <a:off x="11550649" y="6496052"/>
            <a:ext cx="298451" cy="300039"/>
          </a:xfrm>
          <a:prstGeom prst="ellipse">
            <a:avLst/>
          </a:prstGeom>
          <a:solidFill>
            <a:srgbClr val="FCF8ED"/>
          </a:solid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5" name="右箭头 9"/>
          <p:cNvSpPr>
            <a:spLocks noChangeArrowheads="1"/>
          </p:cNvSpPr>
          <p:nvPr/>
        </p:nvSpPr>
        <p:spPr bwMode="auto">
          <a:xfrm>
            <a:off x="11639553" y="6556378"/>
            <a:ext cx="144463" cy="168275"/>
          </a:xfrm>
          <a:prstGeom prst="rightArrow">
            <a:avLst>
              <a:gd name="adj1" fmla="val 50000"/>
              <a:gd name="adj2" fmla="val 50000"/>
            </a:avLst>
          </a:prstGeom>
          <a:solidFill>
            <a:srgbClr val="222A35"/>
          </a:solidFill>
          <a:ln>
            <a:noFill/>
          </a:ln>
          <a:extLst>
            <a:ext uri="{91240B29-F687-4F45-9708-019B960494DF}">
              <a14:hiddenLine xmlns:a14="http://schemas.microsoft.com/office/drawing/2010/main" w="12700">
                <a:solidFill>
                  <a:srgbClr val="42719B"/>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7" name="椭圆 11"/>
          <p:cNvSpPr>
            <a:spLocks noChangeArrowheads="1"/>
          </p:cNvSpPr>
          <p:nvPr/>
        </p:nvSpPr>
        <p:spPr bwMode="auto">
          <a:xfrm>
            <a:off x="5005072" y="823578"/>
            <a:ext cx="1852613" cy="1852613"/>
          </a:xfrm>
          <a:prstGeom prst="ellipse">
            <a:avLst/>
          </a:prstGeom>
          <a:solidFill>
            <a:schemeClr val="accent2"/>
          </a:solidFill>
          <a:ln>
            <a:noFill/>
          </a:ln>
        </p:spPr>
        <p:txBody>
          <a:bodyPr lIns="91440" tIns="45720" rIns="91440" bIns="45720" anchor="ctr"/>
          <a:lstStyle/>
          <a:p>
            <a:pPr algn="ctr"/>
            <a:endPar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84" name="文本框 22"/>
          <p:cNvSpPr>
            <a:spLocks noChangeArrowheads="1"/>
          </p:cNvSpPr>
          <p:nvPr/>
        </p:nvSpPr>
        <p:spPr bwMode="auto">
          <a:xfrm>
            <a:off x="3783582" y="2752054"/>
            <a:ext cx="5394719" cy="91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r>
              <a:rPr lang="zh-CN" altLang="en-US" sz="5335" b="1" dirty="0" smtClean="0">
                <a:latin typeface="方正正粗黑简体" panose="02000000000000000000" pitchFamily="2" charset="-122"/>
                <a:ea typeface="方正正粗黑简体" panose="02000000000000000000" pitchFamily="2" charset="-122"/>
              </a:rPr>
              <a:t>谢谢您的观看</a:t>
            </a:r>
            <a:endParaRPr lang="zh-CN" altLang="zh-CN" sz="5335" b="1" dirty="0">
              <a:latin typeface="方正正粗黑简体" panose="02000000000000000000" pitchFamily="2" charset="-122"/>
              <a:ea typeface="方正正粗黑简体" panose="02000000000000000000" pitchFamily="2" charset="-122"/>
            </a:endParaRPr>
          </a:p>
        </p:txBody>
      </p:sp>
      <p:grpSp>
        <p:nvGrpSpPr>
          <p:cNvPr id="14" name="组合 13"/>
          <p:cNvGrpSpPr/>
          <p:nvPr/>
        </p:nvGrpSpPr>
        <p:grpSpPr>
          <a:xfrm>
            <a:off x="8699316" y="6451024"/>
            <a:ext cx="458433" cy="413329"/>
            <a:chOff x="4634991" y="2138335"/>
            <a:chExt cx="428348" cy="386204"/>
          </a:xfrm>
        </p:grpSpPr>
        <p:sp>
          <p:nvSpPr>
            <p:cNvPr id="15"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16"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17" name="组合 16"/>
          <p:cNvGrpSpPr/>
          <p:nvPr/>
        </p:nvGrpSpPr>
        <p:grpSpPr>
          <a:xfrm>
            <a:off x="9178301" y="6451024"/>
            <a:ext cx="458433" cy="413329"/>
            <a:chOff x="5076056" y="2138335"/>
            <a:chExt cx="428348" cy="386204"/>
          </a:xfrm>
        </p:grpSpPr>
        <p:sp>
          <p:nvSpPr>
            <p:cNvPr id="18"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19"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20" name="组合 19"/>
          <p:cNvGrpSpPr/>
          <p:nvPr/>
        </p:nvGrpSpPr>
        <p:grpSpPr>
          <a:xfrm>
            <a:off x="9657286" y="6451024"/>
            <a:ext cx="458433" cy="413329"/>
            <a:chOff x="5557128" y="2138335"/>
            <a:chExt cx="428348" cy="386204"/>
          </a:xfrm>
        </p:grpSpPr>
        <p:sp>
          <p:nvSpPr>
            <p:cNvPr id="21"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22"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23" name="组合 22"/>
          <p:cNvGrpSpPr/>
          <p:nvPr/>
        </p:nvGrpSpPr>
        <p:grpSpPr>
          <a:xfrm>
            <a:off x="10136272" y="6451024"/>
            <a:ext cx="458433" cy="413329"/>
            <a:chOff x="6068610" y="2138335"/>
            <a:chExt cx="428348" cy="386204"/>
          </a:xfrm>
        </p:grpSpPr>
        <p:sp>
          <p:nvSpPr>
            <p:cNvPr id="24"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25"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26" name="组合 25"/>
          <p:cNvGrpSpPr/>
          <p:nvPr/>
        </p:nvGrpSpPr>
        <p:grpSpPr>
          <a:xfrm>
            <a:off x="10615256" y="6451024"/>
            <a:ext cx="458433" cy="413329"/>
            <a:chOff x="6623914" y="2138335"/>
            <a:chExt cx="428348" cy="386204"/>
          </a:xfrm>
        </p:grpSpPr>
        <p:sp>
          <p:nvSpPr>
            <p:cNvPr id="27"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28"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
        <p:nvSpPr>
          <p:cNvPr id="35" name="Freeform 10"/>
          <p:cNvSpPr>
            <a:spLocks noEditPoints="1"/>
          </p:cNvSpPr>
          <p:nvPr/>
        </p:nvSpPr>
        <p:spPr bwMode="auto">
          <a:xfrm>
            <a:off x="3295264" y="4390673"/>
            <a:ext cx="414501" cy="41640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5">
              <a:lumMod val="10000"/>
            </a:schemeClr>
          </a:solidFill>
          <a:ln>
            <a:noFill/>
          </a:ln>
        </p:spPr>
        <p:txBody>
          <a:bodyPr vert="horz" wrap="square" lIns="91416" tIns="45708" rIns="91416" bIns="45708" numCol="1" anchor="t" anchorCtr="0" compatLnSpc="1"/>
          <a:lstStyle/>
          <a:p>
            <a:endParaRPr lang="zh-CN" altLang="en-US" sz="2400"/>
          </a:p>
        </p:txBody>
      </p:sp>
      <p:sp>
        <p:nvSpPr>
          <p:cNvPr id="36" name="Rectangle 4"/>
          <p:cNvSpPr txBox="1">
            <a:spLocks noChangeArrowheads="1"/>
          </p:cNvSpPr>
          <p:nvPr/>
        </p:nvSpPr>
        <p:spPr bwMode="auto">
          <a:xfrm>
            <a:off x="3783330" y="4417695"/>
            <a:ext cx="2701925" cy="342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dist"/>
            <a:r>
              <a:rPr lang="zh-CN" sz="1400" b="0" dirty="0">
                <a:solidFill>
                  <a:schemeClr val="tx1"/>
                </a:solidFill>
                <a:latin typeface="方正黑体简体" panose="02010601030101010101" pitchFamily="2" charset="-122"/>
                <a:ea typeface="方正黑体简体" panose="02010601030101010101" pitchFamily="2" charset="-122"/>
              </a:rPr>
              <a:t>山东矿安机电</a:t>
            </a:r>
            <a:endParaRPr lang="zh-CN" sz="1400" b="0" dirty="0">
              <a:solidFill>
                <a:schemeClr val="tx1"/>
              </a:solidFill>
              <a:latin typeface="方正黑体简体" panose="02010601030101010101" pitchFamily="2" charset="-122"/>
              <a:ea typeface="方正黑体简体" panose="02010601030101010101" pitchFamily="2" charset="-122"/>
            </a:endParaRPr>
          </a:p>
        </p:txBody>
      </p:sp>
      <p:pic>
        <p:nvPicPr>
          <p:cNvPr id="2" name="图片 1" descr="矿安logo"/>
          <p:cNvPicPr>
            <a:picLocks noChangeAspect="1"/>
          </p:cNvPicPr>
          <p:nvPr/>
        </p:nvPicPr>
        <p:blipFill>
          <a:blip r:embed="rId2"/>
          <a:stretch>
            <a:fillRect/>
          </a:stretch>
        </p:blipFill>
        <p:spPr>
          <a:xfrm>
            <a:off x="5175885" y="1069975"/>
            <a:ext cx="1420495" cy="1410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Click="0" advTm="10000">
        <p:checker/>
      </p:transition>
    </mc:Choice>
    <mc:Fallback>
      <p:transition spd="slow" advClick="0" advTm="10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strips(downLeft)">
                                      <p:cBhvr>
                                        <p:cTn id="7" dur="500"/>
                                        <p:tgtEl>
                                          <p:spTgt spid="3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077"/>
                                        </p:tgtEl>
                                        <p:attrNameLst>
                                          <p:attrName>style.visibility</p:attrName>
                                        </p:attrNameLst>
                                      </p:cBhvr>
                                      <p:to>
                                        <p:strVal val="visible"/>
                                      </p:to>
                                    </p:set>
                                    <p:animEffect>
                                      <p:cBhvr>
                                        <p:cTn id="11" dur="750"/>
                                        <p:tgtEl>
                                          <p:spTgt spid="3077"/>
                                        </p:tgtEl>
                                      </p:cBhvr>
                                    </p:animEffect>
                                    <p:anim calcmode="lin" valueType="num">
                                      <p:cBhvr>
                                        <p:cTn id="12" dur="750" fill="hold"/>
                                        <p:tgtEl>
                                          <p:spTgt spid="3077"/>
                                        </p:tgtEl>
                                        <p:attrNameLst>
                                          <p:attrName>ppt_w</p:attrName>
                                        </p:attrNameLst>
                                      </p:cBhvr>
                                      <p:tavLst>
                                        <p:tav tm="0" fmla="#ppt_w*sin(2.5*pi*$)">
                                          <p:val>
                                            <p:fltVal val="0"/>
                                          </p:val>
                                        </p:tav>
                                        <p:tav tm="100000">
                                          <p:val>
                                            <p:fltVal val="1"/>
                                          </p:val>
                                        </p:tav>
                                      </p:tavLst>
                                    </p:anim>
                                    <p:anim calcmode="lin" valueType="num">
                                      <p:cBhvr>
                                        <p:cTn id="13" dur="750" fill="hold"/>
                                        <p:tgtEl>
                                          <p:spTgt spid="307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3084"/>
                                        </p:tgtEl>
                                        <p:attrNameLst>
                                          <p:attrName>style.visibility</p:attrName>
                                        </p:attrNameLst>
                                      </p:cBhvr>
                                      <p:to>
                                        <p:strVal val="visible"/>
                                      </p:to>
                                    </p:set>
                                    <p:anim calcmode="lin" valueType="num">
                                      <p:cBhvr>
                                        <p:cTn id="17" dur="500" fill="hold"/>
                                        <p:tgtEl>
                                          <p:spTgt spid="3084"/>
                                        </p:tgtEl>
                                        <p:attrNameLst>
                                          <p:attrName>ppt_x</p:attrName>
                                        </p:attrNameLst>
                                      </p:cBhvr>
                                      <p:tavLst>
                                        <p:tav tm="0">
                                          <p:val>
                                            <p:strVal val="1+#ppt_w/2"/>
                                          </p:val>
                                        </p:tav>
                                        <p:tav tm="100000">
                                          <p:val>
                                            <p:strVal val="#ppt_x"/>
                                          </p:val>
                                        </p:tav>
                                      </p:tavLst>
                                    </p:anim>
                                    <p:anim calcmode="lin" valueType="num">
                                      <p:cBhvr>
                                        <p:cTn id="18" dur="500" fill="hold"/>
                                        <p:tgtEl>
                                          <p:spTgt spid="308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6"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1+#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4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6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8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bldLvl="0" animBg="1" autoUpdateAnimBg="0"/>
      <p:bldP spid="3084" grpId="0" bldLvl="0" autoUpdateAnimBg="0"/>
      <p:bldP spid="35" grpId="0" animBg="1"/>
      <p:bldP spid="36" grpId="0" bldLvl="0" animBg="1"/>
    </p:bldLst>
  </p:timing>
</p:sld>
</file>

<file path=ppt/tags/tag1.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2.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3.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4.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5.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6.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7.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8.xml><?xml version="1.0" encoding="utf-8"?>
<p:tagLst xmlns:p="http://schemas.openxmlformats.org/presentationml/2006/main">
  <p:tag name="KSO_WM_DIAGRAM_VIRTUALLY_FRAME" val="{&quot;height&quot;:268.6822047244095,&quot;left&quot;:116.30370078740157,&quot;top&quot;:185.68755905511813,&quot;width&quot;:463.4385826771653}"/>
</p:tagLst>
</file>

<file path=ppt/tags/tag9.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0.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1.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2.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3.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4.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5.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6.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7.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8.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19.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0.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1.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2.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3.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4.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5.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6.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7.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8.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29.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0.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1.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2.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3.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4.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5.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6.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7.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8.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39.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0.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1.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2.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3.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4.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5.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6.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7.xml><?xml version="1.0" encoding="utf-8"?>
<p:tagLst xmlns:p="http://schemas.openxmlformats.org/presentationml/2006/main">
  <p:tag name="KSO_WM_DIAGRAM_VIRTUALLY_FRAME" val="{&quot;height&quot;:343.78811023622046,&quot;left&quot;:40.37519685039369,&quot;top&quot;:131.2415748031496,&quot;width&quot;:876.4020472440945}"/>
</p:tagLst>
</file>

<file path=ppt/tags/tag48.xml><?xml version="1.0" encoding="utf-8"?>
<p:tagLst xmlns:p="http://schemas.openxmlformats.org/presentationml/2006/main">
  <p:tag name="KSO_WM_DIAGRAM_VIRTUALLY_FRAME" val="{&quot;height&quot;:321.65960629921256,&quot;left&quot;:61.08149606299213,&quot;top&quot;:150.38212598425196,&quot;width&quot;:429.11598425196854}"/>
</p:tagLst>
</file>

<file path=ppt/tags/tag49.xml><?xml version="1.0" encoding="utf-8"?>
<p:tagLst xmlns:p="http://schemas.openxmlformats.org/presentationml/2006/main">
  <p:tag name="KSO_WM_DIAGRAM_VIRTUALLY_FRAME" val="{&quot;height&quot;:321.65960629921256,&quot;left&quot;:61.08149606299213,&quot;top&quot;:150.38212598425196,&quot;width&quot;:429.11598425196854}"/>
</p:tagLst>
</file>

<file path=ppt/tags/tag50.xml><?xml version="1.0" encoding="utf-8"?>
<p:tagLst xmlns:p="http://schemas.openxmlformats.org/presentationml/2006/main">
  <p:tag name="KSO_WM_DIAGRAM_VIRTUALLY_FRAME" val="{&quot;height&quot;:321.65960629921256,&quot;left&quot;:61.08149606299213,&quot;top&quot;:150.38212598425196,&quot;width&quot;:429.11598425196854}"/>
</p:tagLst>
</file>

<file path=ppt/tags/tag51.xml><?xml version="1.0" encoding="utf-8"?>
<p:tagLst xmlns:p="http://schemas.openxmlformats.org/presentationml/2006/main">
  <p:tag name="KSO_WM_DIAGRAM_VIRTUALLY_FRAME" val="{&quot;height&quot;:321.65960629921256,&quot;left&quot;:61.08149606299213,&quot;top&quot;:150.38212598425196,&quot;width&quot;:429.11598425196854}"/>
</p:tagLst>
</file>

<file path=ppt/tags/tag52.xml><?xml version="1.0" encoding="utf-8"?>
<p:tagLst xmlns:p="http://schemas.openxmlformats.org/presentationml/2006/main">
  <p:tag name="KSO_WM_DIAGRAM_VIRTUALLY_FRAME" val="{&quot;height&quot;:321.65960629921256,&quot;left&quot;:61.08149606299213,&quot;top&quot;:150.38212598425196,&quot;width&quot;:429.11598425196854}"/>
</p:tagLst>
</file>

<file path=ppt/tags/tag53.xml><?xml version="1.0" encoding="utf-8"?>
<p:tagLst xmlns:p="http://schemas.openxmlformats.org/presentationml/2006/main">
  <p:tag name="KSO_WM_DIAGRAM_VIRTUALLY_FRAME" val="{&quot;height&quot;:306.51110809222075,&quot;left&quot;:318.75926861773405,&quot;top&quot;:147.58582104163753,&quot;width&quot;:484.35081012242335}"/>
</p:tagLst>
</file>

<file path=ppt/tags/tag54.xml><?xml version="1.0" encoding="utf-8"?>
<p:tagLst xmlns:p="http://schemas.openxmlformats.org/presentationml/2006/main">
  <p:tag name="KSO_WM_DIAGRAM_VIRTUALLY_FRAME" val="{&quot;height&quot;:306.51110809222075,&quot;left&quot;:318.75926861773405,&quot;top&quot;:147.58582104163753,&quot;width&quot;:484.35081012242335}"/>
</p:tagLst>
</file>

<file path=ppt/tags/tag55.xml><?xml version="1.0" encoding="utf-8"?>
<p:tagLst xmlns:p="http://schemas.openxmlformats.org/presentationml/2006/main">
  <p:tag name="KSO_WM_DIAGRAM_VIRTUALLY_FRAME" val="{&quot;height&quot;:306.51110809222075,&quot;left&quot;:318.75926861773405,&quot;top&quot;:147.58582104163753,&quot;width&quot;:484.35081012242335}"/>
</p:tagLst>
</file>

<file path=ppt/tags/tag56.xml><?xml version="1.0" encoding="utf-8"?>
<p:tagLst xmlns:p="http://schemas.openxmlformats.org/presentationml/2006/main">
  <p:tag name="KSO_WM_DIAGRAM_VIRTUALLY_FRAME" val="{&quot;height&quot;:306.51110809222075,&quot;left&quot;:318.75926861773405,&quot;top&quot;:147.58582104163753,&quot;width&quot;:484.35081012242335}"/>
</p:tagLst>
</file>

<file path=ppt/tags/tag57.xml><?xml version="1.0" encoding="utf-8"?>
<p:tagLst xmlns:p="http://schemas.openxmlformats.org/presentationml/2006/main">
  <p:tag name="KSO_WM_DIAGRAM_VIRTUALLY_FRAME" val="{&quot;height&quot;:306.51110809222075,&quot;left&quot;:318.75926861773405,&quot;top&quot;:147.58582104163753,&quot;width&quot;:484.35081012242335}"/>
</p:tagLst>
</file>

<file path=ppt/tags/tag58.xml><?xml version="1.0" encoding="utf-8"?>
<p:tagLst xmlns:p="http://schemas.openxmlformats.org/presentationml/2006/main">
  <p:tag name="ISPRING_ULTRA_SCORM_COURSE_ID" val="B6BF5269-A7B0-4747-BB5E-9EED26BAFABC"/>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CBNe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gTXt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BNe0h+HbVmtwIAAFAKAAAhAAAAdW5pdmVyc2FsL2ZsYXNoX3NraW5fc2V0dGluZ3MueG1slVZtb9owEP6+X4HYd9K90kkpEqVMqtSt1Vr1u5MciYVjR7ZDx7+fz7EbGwhknCrhu+fxvfjuaKq2lC8+TCZpLpiQz6A15aVCjddNaHEzzVqtBZ/lgmvgesaFrAmbLj7+tJ80schLLLEDOZazITn0bub2M4bifHybowwRclE3hO8fRClmGcm3pRQtLy6GVu0bkIzyrUFe/Ziv1oMOGFX6XkMdxbS+RhlHaSQoBRjS9zXKRRYjGTDv6cp+RnJ6V+ezP6DtqKLa0pafUIZoDSkhLvL1EmUYz83t8avMUc4TNPzVBvrlM8oglJE9yPjyu68ogwzRtM3/9EgjRYkFjTnnH/GdwwQpzPhhVFcoFwmYEDq6+AquPDbXuwDkvoZzn+K4SsGesK4HCwEfPWOw0LKFNPGnzqYq8fbYajMfsNgQpgwgVPWgJxP0E2mVvybW9bg/8EZ5EYCcoke8CtbWsOriDYCxvsevVrd2VYTxveuCACXsnDKIsFf2yN+mrEfIQNkjnxkt4JGz/RH80NJx/BPfEveY56tvrMCJOfp6+ZO3oqcHHFwVuHYKj6lFAQuF4bzQGvDV0sTqupCSo5hSTna0JJoK/gtx2d4mo9LkwOA67XRfpZpqBqfazcZolnT4XvYcd6Ozxu3Y/Sj0yXXniTY7/GZKtCZ5VZsfJTWdOJ4ZElOYaXKagVvSwEHe840YyamJ3IJ8EYKN9cKFhhBrMxsCi26yhuBpEpQgTU4XOXWXnKo+b+sM5No8GgXfNbGuw1W0rJj5068U3qCICQPGjqkrcx0n9L0pA4XrACAyr3zLdofOUrdMUwY78IMfKGzCQ5mlyrToULct9QNsdNhvTjOqId2e6BslxMWGE4RXE5eIN05oGNHzmmTKZhaNvd/A/c3RTvarDFsv3GL27DoputjYjytolPif5D9QSwMEFAACAAgAIE17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IE17SP7ZBl2gAQAALQYAAB8AAAB1bml2ZXJzYWwvaHRtbF9za2luX3NldHRpbmdzLmpzjZRNb8IwDIbv/Ioqu06IfcJ2Q4NJSBwmjdu0QyimVKRxlIQOhvjvq8NX06aD+NK8ffo6duVsW1GxWMyi12jrnt3+w987DUizegW3vi4a9Ix0ZkQ6g0magUglsAqSHz89ybszETJm0plON59ka0p+DOnNnAtTxlXAQgc0E9DygPYT0NahxL9eZYeq9hWV2jxdWYuyHaO0IG1bos64Y9jNu1vlAisw5qAvoHMeg2fadauJPDs+dSnKXIyZ4nIzxgTbUx4vE40rOWvKv9go0MUPX+6Bzkv3bejZidTYkYWsmnjYo2gmlQZj4JD3eUgRhAWfgij5dtz6B/WM6wVV6Dw1qT3S/TuKMq14ArUu9foUPiYLr1o3uxR1zsLa7omHewqPEHwDumY1eKTwQFQrdcUPVBoT6kgNrff8hArks1Qmh9QdiiBHhyXbpu6dC3XHHzBvhLAyQovARGZNF8cVU2+Dg2sqWcehmRchMZQXA5oKfZyfRO80tnqN0P4rYtxaHi+y4nYobkbqOJjiGfRIzpGEjOsl6AmiKOr5vnTyavLW7g9QSwMEFAACAAgAO06d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06dSAzStqxuAAAAbgAAABwAAAB1bml2ZXJzYWwvbG9jYWxfc2V0dGluZ3MueG1ss7GvyM1RKEstKs7Mz7NVMtQzUFJIzUvOT8nMS7dVCg1x07VQUiguScxLSczJz0u1VcrLV1Kwt+OyyclPTswJTi0pASosVijISaxMLQpJzQUySlL9EnOBKp+2rnjZvEJBV+HJ/nXPpuxU0rfjAg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06d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A7Tp1Ih0o7lkIPAAAaJAAAFwAAAHVuaXZlcnNhbC91bml2ZXJzYWwucG5n7Vr5W9LZ/sdqxqZcxqZyF0unuVOOS163EilzoymbLHOslBozU8IlQSNF6jZZkxbpNJormaWYW0qKQkKON5nGhUrAEj8uWRIgmBIgoHI/0J078zzf73P/gPv4A8v7/Tqfc17nnPd5L+f5/PRdaLDxKqtVEAjEGBESEAaBrEBAIMuTVn4KajZQf3wH/hikhgX7Qxr6bYSgsCJu596dEEgTcfX88U9A+bPkkMhUCMSkS/cxYCWRT0AgDo2IgJ0Hz0ZLgNFaX6wta2Z6lAN9Bn2GHgvEfDESyPll1SeXLp0yr/C3/zQs2vLSWiBkxbn9xy/cvmK/RnTtyxXCsnvr+OIOeRM7nTG9gO2PZI66C9zej5VS3CkUd3pGf29qnHJ4aE9XMBT/EDfdofScfiTr51knPTIACT2wqsQd1JJNtpqSgvKZ829dJL2gFoIKh50w4ofMdhpCH36xDFTURWHz0I6quQki/zNdg8SrIgeqCOYNhIDC+ZI76t/qqSPnam11YPKBg9B27jVds7b4gDW6Bp8jdJK/o27IlXkrwG/7JWAJWAKWgCVgCVgCloAlYAlYApaAJWAJWAKWgCVgCVgC/veA17xR7aLSGPz3eO9X+TrNjyG6G8bPN+ruDndccdSpNvx34J+XNj69DM1qw41fMvfcB5NzJp8HQwHfD892KUtpUViNKI0nkfCWg2PKS4jH6RMs8Z1EguqJS1bKi5TEvUdkuSq6mOEsUpBk3to3IbOLmukkhqxs+qGXIjqcSk1Mp/rprjwH6dOMDDajjWCJLT0i5tXL6qraE1nvWWTNh1tyOPdp3pt2QTkqaayjQfdEoXxexk7CThQw5PVJ6BGcoGy7s3ZhmsBUjZsS2uQ/k+bfXJ8pZYsbmYvCVq28kYDnt6myaoSTKRQauxtDWBAjk6y9nOGKLEBu0X411qZY2sSy49PLCz0GNbVzDtjnlCfDJpDzJZXRTsyr+PoMLpEwP5HWEeex12vaioPP4H4VUGqDaEBduM8H6tmxnM5JgZ+yXXIhzitLCM6QOdG8ygmLs71R6JI5vprf2CP0Jg4p1gUnlBAmrEfn/n7z4BULZWD7NEOT9mlDcSOD98gDsIgg5qwy9UjMhLP5QjuHiKZc/ACXxpMPxrR3s2VRv6SSLhwaxPe6BFOXQ8YmyebX7QjzM2mE+L00LAkrq0MArAjVxvGneXfp+wcDqX7m4Ya/YB8cRopvU0pOHjJ8CRicLvNxhd7iYW1T8Uej0Uofb07k2nVBIk1sCNn+kDIcjzyOGo5zaM4VimZc+53uv3MlyWdUbALD+JuuBtZvgYX7xa6MUa+oetlZX9KW/Mz1cbdtU1tv8Q0gyakcy1Yg68UQRuwnnowsoTXSscyVeW/+0c1fc/2aFfYGDPpO+npPPjsU+KpH0/CDPz6qu1adVfp2/4aYgKtXjWOKt9qZrrMviLvEYWuk/ChiXo5zJaORJawQBjkVudATBL6oH8ixmJ7ydlsIxGsX/lAglfgwCFCzaThelQLfKJIhAvK/tTKsA9oiO8LgzPzRmuWylNZlgkEg3SHf6eJOPNPIOHYPPFc8VQVfuyENFuRMz42p3o7ROFdm+JXvok5FerF9wP6xstJd1NOQ8y211Og6VWpIAQ3tCs6o8hx/L3Wxeg3COd7mQdrEyZ6LnEhbi8GzF95QuEB6uns+ZhAZkD+B/XcHut4axuPgmsjtC2602OWQOqAYTn44gL4IAoe5TB9pa+fXfxCuGPFvQhWvcpRHfg7E7U+OlhcU+ezpIyHCColUzk2VO+Kkx8JZ+m5LknlY4TWxlQK/6SmD9VtsYcoUJn17vq9milLiNXI2RqbgJyG9jTB/UtjndXTTjZuJryAQlGK2x4WqCUTx0JdBBsUdalGtJM2bF5Xj2DP+MqXwOWjBtl8gNp+fUg/ex47B/FxTv7d7dMaupWzL+lxNlTTHzH+zP2chzAz1Y53ZXpH4ymcyXywsNZPs6samGK2j7AI3zKnSrrB6uIC+DlF+9vVPfSTtvEAL42u3z096MeOrYXePKOpKBDeiqPeypbMvvsng9VFsnGnGJ4FmAwhPNKzd+T6ai87RkePGjG3VCvc7tt/dNmZjSKI7jYpcc6mvnGxpfg2haPG57d9a7j+RW+vq1s19ZT0xq7p4JHiH5UCfElhphcXhAXN7Uda0s4t5VFCUYKULa7gAXzHZTBPE1CCPQTPfd2rLhSUSJVDkyFRzG1snRLN4whwtFrSjtJq3HHRNhTVT/Ac9P/W7SvQOURXskN4iaL1MTb05uUC0R+DGUPwiSGkhqD8M7BttYnruc69deJliC7z6FRvl0cBwZtm+0M9lA/ZIgq2gpxtdJyeTUDCRIPRaoyRilM1v4sh5b1uYMDYFk4d2OzoJmu+asSmQpaXZnWx14Mu9B0Rob9n737c0PjSoOKI47bPgLF/dvvGJxWTKhGCmZUBH0D37MNWNg35pfslEWGAMeRAkj1wLLD5rSjN2WMtZHG+oUISbRu2TKHlzTcT2YZZ13CEiJOVqYkYvDWdi2WWzOYGAZ5weKUSaeDAUg6hbyvgttziurSzG8dGZTjdntcpx42fJaYCs6XeZxWYjzIARPfutS3/iKwpu6B6+6wxNharWbWl19sz9Xx+hRaaTgbsQ+nXCyfq8+PiKAxxXk+Fvn+Spms0QkwvsVVYTde/MvBJuNcbFP7L3JN3bL+N9p8HLHrJErU91luHGUV/rSQvMd2O4T9bIG/BDZj8VuJ06PYrnSzeKmp6jf8Z/XKIJ7+13s2akOZBKT2JFVhPPhd/QnN5T/k01SWLdPSf9yCoONxT7i/Lw4JnnVADT8ynk+5LauSRPDyfTZ6xXtnK8OeL3JIKGL3nrYMN5ML2DUBrlZphndqJAc/EPNjgLcWZeSFh3ms2AC/W4T4RjDSuIuldhhjhPEZcTY8hwJ2DueJYGYaxZlaE/7g+SLCbojWXg+iSWhy6YdZyy/1pv2lV8023hxi2kSENx7D+J5zrvd7MNZ7A3kAUDuWJhto9RLmVfd9bIlZWCbRlt4LhWCVHiVq6au/omfePTM99nXzfLTrjF3lNUtiX/ZmLJlEP+1Ew1fCFeVgldOKU5f4sb69FQYth2QJlpsysiP84jK/PdgAVNuPv/UIrhTt+WzobqN0iouBjagrKAbttm8jp4jFzxemeZLWyadK1HfIzgSfpy6+vd+HocyvuDQoanobeKJ33uZtOAmA4ULD0wHwfrmQ18pkJ7emTZeV1xbLK5bptuCagxm89zLsrFSK16UgMmHJNPvyI96nMg+jarRBFMWlmQ04UucOcsCpgB6ZaEPQnvugv1rI6PunanI7cDzXGAL4sML5cbnsSlPW2g7NX7zL5Kot+QdHXZnWzVnnyzZdkpn8Ojx6w7j7W7HOmqWL6QcjJQMniNOuSkXd779R9Em+wmeqXq9uwmNBgyM8tUaIVHL4m1NVeSwc27a2cNeL4Kdoyc448utuLGLhi2brhrR6b7ynrd+fEJQ8XVdOcxJshz7h5NfJN+L8XqB7zkP0wflCYuDgkLYOAwJ+bHycdNvpS3ZEWHIj9S/dalg6Onijd81wPazaJwlsm3Sb0NJ+WdmVp87wx4FmFlNmFd3xNVe25Yhf7kOAFdw3mYanOY8Vt6Q0gY8Zp+c504RRtHQYfJd31RE48ql9LOa0XlRBkhuUj7EiNq98xu8DXVL1bZzO+P/+oLUnNxJVxooRo33ymqmtZ7AzBRO0iHY+qsFLa30/NOPAqvyjYzSSAvUGgN99yQlnE3OMlTRVw6hh8DPh5iLEOXK1mFeSeiWRUbQ9CkofX3GI247nMuyDnfYND4A6gwEzPEJjCdUivQf09d4dNdyJx/2+dCUPX0oRo7uj1kMpI2U9O6Oa0WmQzI3q4FHUfvJ/iIv9UIXq40kGNHDQ/rg+NUGJPMOkOfoTu7fNz14l1PfTEDabozWmkKn3//KzTzsGgsE1lHxr8urlI8mewR32Y6QzXN8gVnWeY64+63DvZHD1JhJwHfyxzJ4UQiGJmj/PqX1czE2BYkFA9tki/MBvanwFpIcGdrvrK58xSZ5Q/bRJOkXAnZWmN6op5tX7Q8pGa7Mp2pAQ7hmTbajml8kux9lynVcHxYQ3N9LKEJer7WB4xshwDOd4Ht5TFdZ7WvLUQqXhT7mT407Fs4U4/kAW1WtJ5v9Uft6wS+0+VEmj7WyidLklo1AahBfQgY0sfaVu9uMNam76L6URrxEhQ/giiAhHFRuO+iCvsGOPG+SPWLQumt6+KKnGXDDRmM0jsZfibh/SyNT7rxurDueLzmL2Gd3VRwPN4IeKh3L1OXzKNPKXN4dXwT0Eo9MqTtgiFJslPeiTPaBeXoevju9O+iCgbwMznI09UTI4OBBomDMGTocxg0Dtsd9ISlknh5cNjY34Gmavu0vwzhlvZJvhVNSNenLhNE+IjUuj6cCkZrX1S4tm/yThLFMiD/p5Az7tj95/lYduEBDJuV+k5/OC7rzwsogEaYNs3ULt7zI72hCVs7Qa9cP4JXAmnWpf6ORZgkao1y0cX0vrgZZ5VEbR+h/e3jyvvlwMNachNfueuy3JNk9t13ijwe+YgWZGXVMT/bI1GTdjsWcZizEr82+RNz5PyH8zQG8nqjaWI94RNf6NlUPObfnDiaZXTBm/Btkx2XEw0hj/tmIqdSgdUfk+W+cKmm3AbhlxOxgz1+KyJc+/4y/LTpykKzNzcaM99uKSEtfqiWGHgrW+GLM8T0FQaJyrGLpq1gp6Wamyya9HAQdapIl/hSOJFaYPHFYU5cMkYMq42n4QbvSCcSO1xEb0LORKGGm2KFoLNRTOYF28XHhFRX1eNo4mWLjSPQs9fhYdiy6kfKZxIIpM2nf+E1B0jrTZEWs8k+rJyLXwXni+fst8d2dShHMvjsTSppOpMflDdeFFf+KvTAAM8XwIIVX3I6d3UIyuhLlp2gwWMtd1vZxJPOnx0QPoNbbguS8yLCt5zjCH7m8I1E4q035scM4S8ZxhXdn+lKO2WrGGOUkXuAmJqkVpNe++e9qTorvFfoSYQpXiqQy9miZqvBPrCkgxzd9/8UhPVgLQSVrPzPyyj7/FR3/3wZRT5N0NL/FFuejp3WVaRjVfedw7o88znv2YRFStnnoOpY/f3LueMDIWFdzEV5Yx8LShju15WwD9Zz4fcvzhNenl5c3vnYbGCBv/u2bmBEYGhAg/+xf/wLUEsDBBQAAgAIADtOnUgrC8BtSgAAAGsAAAAbAAAAdW5pdmVyc2FsL3VuaXZlcnNhbC5wbmcueG1ss7GvyM1RKEstKs7Mz7NVMtQzULK34+WyKShKLctMLVeoAIoZ6RlAgJJCJSq3PDOlJAMoZGBujBDMSM1MzyixVbIwMIUL6gPNBABQSwECAAAUAAIACAAgTXtIFQ6tKGQEAAAHEQAAHQAAAAAAAAABAAAAAAAAAAAAdW5pdmVyc2FsL2NvbW1vbl9tZXNzYWdlcy5sbmdQSwECAAAUAAIACAAgTXtICH4LIykDAACGDAAAJwAAAAAAAAABAAAAAACfBAAAdW5pdmVyc2FsL2ZsYXNoX3B1Ymxpc2hpbmdfc2V0dGluZ3MueG1sUEsBAgAAFAACAAgAIE17SH4dtWa3AgAAUAoAACEAAAAAAAAAAQAAAAAADQgAAHVuaXZlcnNhbC9mbGFzaF9za2luX3NldHRpbmdzLnhtbFBLAQIAABQAAgAIACBNe0gqlg9n/gIAAJcLAAAmAAAAAAAAAAEAAAAAAAMLAAB1bml2ZXJzYWwvaHRtbF9wdWJsaXNoaW5nX3NldHRpbmdzLnhtbFBLAQIAABQAAgAIACBNe0j+2QZdoAEAAC0GAAAfAAAAAAAAAAEAAAAAAEUOAAB1bml2ZXJzYWwvaHRtbF9za2luX3NldHRpbmdzLmpzUEsBAgAAFAACAAgAO06dSD08L9HBAAAA5QEAABoAAAAAAAAAAQAAAAAAIhAAAHVuaXZlcnNhbC9pMThuX3ByZXNldHMueG1sUEsBAgAAFAACAAgAO06dSAzStqxuAAAAbgAAABwAAAAAAAAAAQAAAAAAGxEAAHVuaXZlcnNhbC9sb2NhbF9zZXR0aW5ncy54bWxQSwECAAAUAAIACABElFdHI7RO+/sCAACwCAAAFAAAAAAAAAABAAAAAADDEQAAdW5pdmVyc2FsL3BsYXllci54bWxQSwECAAAUAAIACAA7Tp1INdvZrWgBAADzAgAAKQAAAAAAAAABAAAAAADwFAAAdW5pdmVyc2FsL3NraW5fY3VzdG9taXphdGlvbl9zZXR0aW5ncy54bWxQSwECAAAUAAIACAA7Tp1Ih0o7lkIPAAAaJAAAFwAAAAAAAAAAAAAAAACfFgAAdW5pdmVyc2FsL3VuaXZlcnNhbC5wbmdQSwECAAAUAAIACAA7Tp1IKwvAbUoAAABrAAAAGwAAAAAAAAABAAAAAAAWJgAAdW5pdmVyc2FsL3VuaXZlcnNhbC5wbmcueG1sUEsFBgAAAAALAAsASQMAAJkmAAAAAA=="/>
  <p:tag name="ISPRING_PRESENTATION_TITLE" val="003-扁平化工作总结PPT"/>
  <p:tag name="commondata" val="eyJoZGlkIjoiMTQwZjNlNzQwMGE1YWNjNTM4MzRhMTNjNzk5MDQyOGI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1623</Words>
  <Application>WPS 演示</Application>
  <PresentationFormat>自定义</PresentationFormat>
  <Paragraphs>75</Paragraphs>
  <Slides>9</Slides>
  <Notes>13</Notes>
  <HiddenSlides>0</HiddenSlides>
  <MMClips>0</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9</vt:i4>
      </vt:variant>
    </vt:vector>
  </HeadingPairs>
  <TitlesOfParts>
    <vt:vector size="41" baseType="lpstr">
      <vt:lpstr>Arial</vt:lpstr>
      <vt:lpstr>宋体</vt:lpstr>
      <vt:lpstr>Wingdings</vt:lpstr>
      <vt:lpstr>微软雅黑</vt:lpstr>
      <vt:lpstr>仿宋_GB2312</vt:lpstr>
      <vt:lpstr>仿宋</vt:lpstr>
      <vt:lpstr>锐字巅峰粗黑简1.0</vt:lpstr>
      <vt:lpstr>黑体</vt:lpstr>
      <vt:lpstr>Roboto Light</vt:lpstr>
      <vt:lpstr>Roboto</vt:lpstr>
      <vt:lpstr>Roboto Black</vt:lpstr>
      <vt:lpstr>Clear Sans</vt:lpstr>
      <vt:lpstr>NumberOnly</vt:lpstr>
      <vt:lpstr>Clear Sans Light</vt:lpstr>
      <vt:lpstr>Sinkin Sans 400 Regular</vt:lpstr>
      <vt:lpstr>Gill Sans</vt:lpstr>
      <vt:lpstr>Helvetica Light</vt:lpstr>
      <vt:lpstr>Calibri</vt:lpstr>
      <vt:lpstr>Arial Unicode MS</vt:lpstr>
      <vt:lpstr>Calibri Light</vt:lpstr>
      <vt:lpstr>Lato Light</vt:lpstr>
      <vt:lpstr>HelveticaNeue LT 43 LightEx</vt:lpstr>
      <vt:lpstr>Source Sans Pro ExtraLight</vt:lpstr>
      <vt:lpstr>Lato Regular</vt:lpstr>
      <vt:lpstr>Calibri Light</vt:lpstr>
      <vt:lpstr>Impact</vt:lpstr>
      <vt:lpstr>方正正粗黑简体</vt:lpstr>
      <vt:lpstr>方正黑体简体</vt:lpstr>
      <vt:lpstr>Arial</vt:lpstr>
      <vt:lpstr>HelveticaNeue LT 33 ThinEx</vt:lpstr>
      <vt:lpstr>Gill Sans MT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简洁扁平化工作总结PPT</dc:title>
  <dc:creator>第一PPT模板网：www.1ppt.com</dc:creator>
  <cp:keywords>第一PPT模板网：www.1ppt.com</cp:keywords>
  <cp:lastModifiedBy>Administrator</cp:lastModifiedBy>
  <cp:revision>55</cp:revision>
  <dcterms:created xsi:type="dcterms:W3CDTF">2015-05-05T08:02:00Z</dcterms:created>
  <dcterms:modified xsi:type="dcterms:W3CDTF">2024-07-01T07:10:14Z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1812F0E0F278489DB406A78BD091A525_13</vt:lpwstr>
  </property>
  <property fmtid="{D5CDD505-2E9C-101B-9397-08002B2CF9AE}" pid="3" name="KSOProductBuildVer">
    <vt:lpwstr>2052-12.1.0.16929</vt:lpwstr>
  </property>
</Properties>
</file>