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78" r:id="rId8"/>
    <p:sldId id="281" r:id="rId9"/>
    <p:sldId id="284" r:id="rId10"/>
    <p:sldId id="287" r:id="rId11"/>
    <p:sldId id="290" r:id="rId12"/>
    <p:sldId id="293" r:id="rId13"/>
    <p:sldId id="296" r:id="rId14"/>
    <p:sldId id="299" r:id="rId15"/>
    <p:sldId id="302" r:id="rId16"/>
    <p:sldId id="305" r:id="rId17"/>
    <p:sldId id="308" r:id="rId18"/>
    <p:sldId id="311" r:id="rId19"/>
    <p:sldId id="314" r:id="rId20"/>
    <p:sldId id="317" r:id="rId21"/>
    <p:sldId id="320" r:id="rId22"/>
    <p:sldId id="323" r:id="rId23"/>
    <p:sldId id="326" r:id="rId24"/>
    <p:sldId id="329" r:id="rId25"/>
    <p:sldId id="332" r:id="rId26"/>
    <p:sldId id="335" r:id="rId27"/>
    <p:sldId id="338" r:id="rId28"/>
    <p:sldId id="341" r:id="rId29"/>
    <p:sldId id="344" r:id="rId30"/>
    <p:sldId id="347" r:id="rId31"/>
    <p:sldId id="350" r:id="rId32"/>
    <p:sldId id="353" r:id="rId33"/>
    <p:sldId id="356" r:id="rId34"/>
    <p:sldId id="359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tags" Target="../tags/tag746.xml"/><Relationship Id="rId5" Type="http://schemas.openxmlformats.org/officeDocument/2006/relationships/tags" Target="../tags/tag747.xml"/><Relationship Id="rId6" Type="http://schemas.openxmlformats.org/officeDocument/2006/relationships/tags" Target="../tags/tag748.xml"/><Relationship Id="rId7" Type="http://schemas.openxmlformats.org/officeDocument/2006/relationships/tags" Target="../tags/tag749.xml"/><Relationship Id="rId8" Type="http://schemas.openxmlformats.org/officeDocument/2006/relationships/tags" Target="../tags/tag750.xml"/><Relationship Id="rId9" Type="http://schemas.openxmlformats.org/officeDocument/2006/relationships/tags" Target="../tags/tag751.xml"/><Relationship Id="rId10" Type="http://schemas.openxmlformats.org/officeDocument/2006/relationships/tags" Target="../tags/tag752.xml"/><Relationship Id="rId11" Type="http://schemas.openxmlformats.org/officeDocument/2006/relationships/tags" Target="../tags/tag753.xml"/><Relationship Id="rId12" Type="http://schemas.openxmlformats.org/officeDocument/2006/relationships/tags" Target="../tags/tag75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5.xml"/><Relationship Id="rId2" Type="http://schemas.openxmlformats.org/officeDocument/2006/relationships/tags" Target="../tags/tag756.xml"/><Relationship Id="rId3" Type="http://schemas.openxmlformats.org/officeDocument/2006/relationships/tags" Target="../tags/tag757.xml"/><Relationship Id="rId4" Type="http://schemas.openxmlformats.org/officeDocument/2006/relationships/tags" Target="../tags/tag758.xml"/><Relationship Id="rId5" Type="http://schemas.openxmlformats.org/officeDocument/2006/relationships/tags" Target="../tags/tag759.xml"/><Relationship Id="rId6" Type="http://schemas.openxmlformats.org/officeDocument/2006/relationships/tags" Target="../tags/tag760.xml"/><Relationship Id="rId7" Type="http://schemas.openxmlformats.org/officeDocument/2006/relationships/tags" Target="../tags/tag761.xml"/><Relationship Id="rId8" Type="http://schemas.openxmlformats.org/officeDocument/2006/relationships/tags" Target="../tags/tag762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3.xml"/><Relationship Id="rId2" Type="http://schemas.openxmlformats.org/officeDocument/2006/relationships/tags" Target="../tags/tag764.xml"/><Relationship Id="rId3" Type="http://schemas.openxmlformats.org/officeDocument/2006/relationships/tags" Target="../tags/tag765.xml"/><Relationship Id="rId4" Type="http://schemas.openxmlformats.org/officeDocument/2006/relationships/tags" Target="../tags/tag766.xml"/><Relationship Id="rId5" Type="http://schemas.openxmlformats.org/officeDocument/2006/relationships/tags" Target="../tags/tag767.xml"/><Relationship Id="rId6" Type="http://schemas.openxmlformats.org/officeDocument/2006/relationships/tags" Target="../tags/tag768.xml"/><Relationship Id="rId7" Type="http://schemas.openxmlformats.org/officeDocument/2006/relationships/tags" Target="../tags/tag769.xml"/><Relationship Id="rId8" Type="http://schemas.openxmlformats.org/officeDocument/2006/relationships/tags" Target="../tags/tag770.xml"/><Relationship Id="rId9" Type="http://schemas.openxmlformats.org/officeDocument/2006/relationships/tags" Target="../tags/tag771.xml"/><Relationship Id="rId10" Type="http://schemas.openxmlformats.org/officeDocument/2006/relationships/tags" Target="../tags/tag772.xml"/><Relationship Id="rId11" Type="http://schemas.openxmlformats.org/officeDocument/2006/relationships/tags" Target="../tags/tag773.xml"/><Relationship Id="rId12" Type="http://schemas.openxmlformats.org/officeDocument/2006/relationships/tags" Target="../tags/tag774.xml"/><Relationship Id="rId13" Type="http://schemas.openxmlformats.org/officeDocument/2006/relationships/tags" Target="../tags/tag775.xml"/><Relationship Id="rId14" Type="http://schemas.openxmlformats.org/officeDocument/2006/relationships/tags" Target="../tags/tag776.xml"/><Relationship Id="rId15" Type="http://schemas.openxmlformats.org/officeDocument/2006/relationships/tags" Target="../tags/tag777.xml"/><Relationship Id="rId16" Type="http://schemas.openxmlformats.org/officeDocument/2006/relationships/tags" Target="../tags/tag778.xml"/><Relationship Id="rId17" Type="http://schemas.openxmlformats.org/officeDocument/2006/relationships/tags" Target="../tags/tag779.xml"/><Relationship Id="rId18" Type="http://schemas.openxmlformats.org/officeDocument/2006/relationships/tags" Target="../tags/tag780.xml"/><Relationship Id="rId19" Type="http://schemas.openxmlformats.org/officeDocument/2006/relationships/tags" Target="../tags/tag781.xml"/><Relationship Id="rId20" Type="http://schemas.openxmlformats.org/officeDocument/2006/relationships/tags" Target="../tags/tag782.xml"/><Relationship Id="rId21" Type="http://schemas.openxmlformats.org/officeDocument/2006/relationships/tags" Target="../tags/tag783.xml"/><Relationship Id="rId22" Type="http://schemas.openxmlformats.org/officeDocument/2006/relationships/tags" Target="../tags/tag784.xml"/><Relationship Id="rId23" Type="http://schemas.openxmlformats.org/officeDocument/2006/relationships/tags" Target="../tags/tag785.xml"/><Relationship Id="rId24" Type="http://schemas.openxmlformats.org/officeDocument/2006/relationships/tags" Target="../tags/tag786.xml"/><Relationship Id="rId25" Type="http://schemas.openxmlformats.org/officeDocument/2006/relationships/tags" Target="../tags/tag787.xml"/><Relationship Id="rId26" Type="http://schemas.openxmlformats.org/officeDocument/2006/relationships/tags" Target="../tags/tag788.xml"/><Relationship Id="rId27" Type="http://schemas.openxmlformats.org/officeDocument/2006/relationships/tags" Target="../tags/tag789.xml"/><Relationship Id="rId28" Type="http://schemas.openxmlformats.org/officeDocument/2006/relationships/tags" Target="../tags/tag790.xml"/><Relationship Id="rId29" Type="http://schemas.openxmlformats.org/officeDocument/2006/relationships/tags" Target="../tags/tag791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92.xml"/><Relationship Id="rId2" Type="http://schemas.openxmlformats.org/officeDocument/2006/relationships/tags" Target="../tags/tag793.xml"/><Relationship Id="rId3" Type="http://schemas.openxmlformats.org/officeDocument/2006/relationships/tags" Target="../tags/tag79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5.xml"/><Relationship Id="rId2" Type="http://schemas.openxmlformats.org/officeDocument/2006/relationships/tags" Target="../tags/tag796.xml"/><Relationship Id="rId3" Type="http://schemas.openxmlformats.org/officeDocument/2006/relationships/tags" Target="../tags/tag797.xml"/><Relationship Id="rId4" Type="http://schemas.openxmlformats.org/officeDocument/2006/relationships/tags" Target="../tags/tag798.xml"/><Relationship Id="rId5" Type="http://schemas.openxmlformats.org/officeDocument/2006/relationships/tags" Target="../tags/tag799.xml"/><Relationship Id="rId6" Type="http://schemas.openxmlformats.org/officeDocument/2006/relationships/tags" Target="../tags/tag800.xml"/><Relationship Id="rId7" Type="http://schemas.openxmlformats.org/officeDocument/2006/relationships/tags" Target="../tags/tag801.xml"/><Relationship Id="rId8" Type="http://schemas.openxmlformats.org/officeDocument/2006/relationships/tags" Target="../tags/tag802.xml"/><Relationship Id="rId9" Type="http://schemas.openxmlformats.org/officeDocument/2006/relationships/tags" Target="../tags/tag803.xml"/><Relationship Id="rId10" Type="http://schemas.openxmlformats.org/officeDocument/2006/relationships/tags" Target="../tags/tag804.xml"/><Relationship Id="rId11" Type="http://schemas.openxmlformats.org/officeDocument/2006/relationships/tags" Target="../tags/tag805.xml"/><Relationship Id="rId12" Type="http://schemas.openxmlformats.org/officeDocument/2006/relationships/tags" Target="../tags/tag80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7.xml"/><Relationship Id="rId2" Type="http://schemas.openxmlformats.org/officeDocument/2006/relationships/tags" Target="../tags/tag808.xml"/><Relationship Id="rId3" Type="http://schemas.openxmlformats.org/officeDocument/2006/relationships/tags" Target="../tags/tag809.xml"/><Relationship Id="rId4" Type="http://schemas.openxmlformats.org/officeDocument/2006/relationships/tags" Target="../tags/tag810.xml"/><Relationship Id="rId5" Type="http://schemas.openxmlformats.org/officeDocument/2006/relationships/tags" Target="../tags/tag811.xml"/><Relationship Id="rId6" Type="http://schemas.openxmlformats.org/officeDocument/2006/relationships/tags" Target="../tags/tag812.xml"/><Relationship Id="rId7" Type="http://schemas.openxmlformats.org/officeDocument/2006/relationships/tags" Target="../tags/tag813.xml"/><Relationship Id="rId8" Type="http://schemas.openxmlformats.org/officeDocument/2006/relationships/tags" Target="../tags/tag81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5.xml"/><Relationship Id="rId2" Type="http://schemas.openxmlformats.org/officeDocument/2006/relationships/tags" Target="../tags/tag816.xml"/><Relationship Id="rId3" Type="http://schemas.openxmlformats.org/officeDocument/2006/relationships/tags" Target="../tags/tag817.xml"/><Relationship Id="rId4" Type="http://schemas.openxmlformats.org/officeDocument/2006/relationships/tags" Target="../tags/tag818.xml"/><Relationship Id="rId5" Type="http://schemas.openxmlformats.org/officeDocument/2006/relationships/tags" Target="../tags/tag819.xml"/><Relationship Id="rId6" Type="http://schemas.openxmlformats.org/officeDocument/2006/relationships/tags" Target="../tags/tag820.xml"/><Relationship Id="rId7" Type="http://schemas.openxmlformats.org/officeDocument/2006/relationships/tags" Target="../tags/tag821.xml"/><Relationship Id="rId8" Type="http://schemas.openxmlformats.org/officeDocument/2006/relationships/tags" Target="../tags/tag822.xml"/><Relationship Id="rId9" Type="http://schemas.openxmlformats.org/officeDocument/2006/relationships/tags" Target="../tags/tag823.xml"/><Relationship Id="rId10" Type="http://schemas.openxmlformats.org/officeDocument/2006/relationships/tags" Target="../tags/tag824.xml"/><Relationship Id="rId11" Type="http://schemas.openxmlformats.org/officeDocument/2006/relationships/tags" Target="../tags/tag825.xml"/><Relationship Id="rId12" Type="http://schemas.openxmlformats.org/officeDocument/2006/relationships/tags" Target="../tags/tag82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7.xml"/><Relationship Id="rId2" Type="http://schemas.openxmlformats.org/officeDocument/2006/relationships/tags" Target="../tags/tag828.xml"/><Relationship Id="rId3" Type="http://schemas.openxmlformats.org/officeDocument/2006/relationships/tags" Target="../tags/tag829.xml"/><Relationship Id="rId4" Type="http://schemas.openxmlformats.org/officeDocument/2006/relationships/tags" Target="../tags/tag830.xml"/><Relationship Id="rId5" Type="http://schemas.openxmlformats.org/officeDocument/2006/relationships/tags" Target="../tags/tag831.xml"/><Relationship Id="rId6" Type="http://schemas.openxmlformats.org/officeDocument/2006/relationships/tags" Target="../tags/tag832.xml"/><Relationship Id="rId7" Type="http://schemas.openxmlformats.org/officeDocument/2006/relationships/tags" Target="../tags/tag833.xml"/><Relationship Id="rId8" Type="http://schemas.openxmlformats.org/officeDocument/2006/relationships/tags" Target="../tags/tag834.xml"/><Relationship Id="rId9" Type="http://schemas.openxmlformats.org/officeDocument/2006/relationships/tags" Target="../tags/tag835.xml"/><Relationship Id="rId10" Type="http://schemas.openxmlformats.org/officeDocument/2006/relationships/tags" Target="../tags/tag836.xml"/><Relationship Id="rId11" Type="http://schemas.openxmlformats.org/officeDocument/2006/relationships/tags" Target="../tags/tag837.xml"/><Relationship Id="rId12" Type="http://schemas.openxmlformats.org/officeDocument/2006/relationships/tags" Target="../tags/tag838.xml"/><Relationship Id="rId13" Type="http://schemas.openxmlformats.org/officeDocument/2006/relationships/tags" Target="../tags/tag839.xml"/><Relationship Id="rId14" Type="http://schemas.openxmlformats.org/officeDocument/2006/relationships/tags" Target="../tags/tag840.xml"/><Relationship Id="rId15" Type="http://schemas.openxmlformats.org/officeDocument/2006/relationships/tags" Target="../tags/tag841.xml"/><Relationship Id="rId16" Type="http://schemas.openxmlformats.org/officeDocument/2006/relationships/tags" Target="../tags/tag842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43.xml"/><Relationship Id="rId2" Type="http://schemas.openxmlformats.org/officeDocument/2006/relationships/tags" Target="../tags/tag844.xml"/><Relationship Id="rId3" Type="http://schemas.openxmlformats.org/officeDocument/2006/relationships/tags" Target="../tags/tag84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tags" Target="../tags/tag849.xml"/><Relationship Id="rId5" Type="http://schemas.openxmlformats.org/officeDocument/2006/relationships/tags" Target="../tags/tag850.xml"/><Relationship Id="rId6" Type="http://schemas.openxmlformats.org/officeDocument/2006/relationships/tags" Target="../tags/tag851.xml"/><Relationship Id="rId7" Type="http://schemas.openxmlformats.org/officeDocument/2006/relationships/tags" Target="../tags/tag852.xml"/><Relationship Id="rId8" Type="http://schemas.openxmlformats.org/officeDocument/2006/relationships/tags" Target="../tags/tag853.xml"/><Relationship Id="rId9" Type="http://schemas.openxmlformats.org/officeDocument/2006/relationships/tags" Target="../tags/tag854.xml"/><Relationship Id="rId10" Type="http://schemas.openxmlformats.org/officeDocument/2006/relationships/tags" Target="../tags/tag855.xml"/><Relationship Id="rId11" Type="http://schemas.openxmlformats.org/officeDocument/2006/relationships/tags" Target="../tags/tag856.xml"/><Relationship Id="rId12" Type="http://schemas.openxmlformats.org/officeDocument/2006/relationships/tags" Target="../tags/tag85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58.xml"/><Relationship Id="rId2" Type="http://schemas.openxmlformats.org/officeDocument/2006/relationships/tags" Target="../tags/tag859.xml"/><Relationship Id="rId3" Type="http://schemas.openxmlformats.org/officeDocument/2006/relationships/tags" Target="../tags/tag860.xml"/><Relationship Id="rId4" Type="http://schemas.openxmlformats.org/officeDocument/2006/relationships/tags" Target="../tags/tag861.xml"/><Relationship Id="rId5" Type="http://schemas.openxmlformats.org/officeDocument/2006/relationships/tags" Target="../tags/tag862.xml"/><Relationship Id="rId6" Type="http://schemas.openxmlformats.org/officeDocument/2006/relationships/tags" Target="../tags/tag863.xml"/><Relationship Id="rId7" Type="http://schemas.openxmlformats.org/officeDocument/2006/relationships/tags" Target="../tags/tag864.xml"/><Relationship Id="rId8" Type="http://schemas.openxmlformats.org/officeDocument/2006/relationships/tags" Target="../tags/tag865.xml"/><Relationship Id="rId9" Type="http://schemas.openxmlformats.org/officeDocument/2006/relationships/tags" Target="../tags/tag866.xml"/><Relationship Id="rId10" Type="http://schemas.openxmlformats.org/officeDocument/2006/relationships/tags" Target="../tags/tag867.xml"/><Relationship Id="rId11" Type="http://schemas.openxmlformats.org/officeDocument/2006/relationships/tags" Target="../tags/tag868.xml"/><Relationship Id="rId12" Type="http://schemas.openxmlformats.org/officeDocument/2006/relationships/tags" Target="../tags/tag86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70.xml"/><Relationship Id="rId2" Type="http://schemas.openxmlformats.org/officeDocument/2006/relationships/tags" Target="../tags/tag871.xml"/><Relationship Id="rId3" Type="http://schemas.openxmlformats.org/officeDocument/2006/relationships/tags" Target="../tags/tag872.xml"/><Relationship Id="rId4" Type="http://schemas.openxmlformats.org/officeDocument/2006/relationships/tags" Target="../tags/tag873.xml"/><Relationship Id="rId5" Type="http://schemas.openxmlformats.org/officeDocument/2006/relationships/tags" Target="../tags/tag874.xml"/><Relationship Id="rId6" Type="http://schemas.openxmlformats.org/officeDocument/2006/relationships/tags" Target="../tags/tag875.xml"/><Relationship Id="rId7" Type="http://schemas.openxmlformats.org/officeDocument/2006/relationships/tags" Target="../tags/tag876.xml"/><Relationship Id="rId8" Type="http://schemas.openxmlformats.org/officeDocument/2006/relationships/tags" Target="../tags/tag877.xml"/><Relationship Id="rId9" Type="http://schemas.openxmlformats.org/officeDocument/2006/relationships/tags" Target="../tags/tag878.xml"/><Relationship Id="rId10" Type="http://schemas.openxmlformats.org/officeDocument/2006/relationships/tags" Target="../tags/tag879.xml"/><Relationship Id="rId11" Type="http://schemas.openxmlformats.org/officeDocument/2006/relationships/tags" Target="../tags/tag880.xml"/><Relationship Id="rId12" Type="http://schemas.openxmlformats.org/officeDocument/2006/relationships/tags" Target="../tags/tag881.xml"/><Relationship Id="rId13" Type="http://schemas.openxmlformats.org/officeDocument/2006/relationships/tags" Target="../tags/tag882.xml"/><Relationship Id="rId14" Type="http://schemas.openxmlformats.org/officeDocument/2006/relationships/tags" Target="../tags/tag883.xml"/><Relationship Id="rId15" Type="http://schemas.openxmlformats.org/officeDocument/2006/relationships/tags" Target="../tags/tag884.xml"/><Relationship Id="rId16" Type="http://schemas.openxmlformats.org/officeDocument/2006/relationships/tags" Target="../tags/tag885.xml"/><Relationship Id="rId17" Type="http://schemas.openxmlformats.org/officeDocument/2006/relationships/tags" Target="../tags/tag886.xml"/><Relationship Id="rId18" Type="http://schemas.openxmlformats.org/officeDocument/2006/relationships/tags" Target="../tags/tag887.xml"/><Relationship Id="rId19" Type="http://schemas.openxmlformats.org/officeDocument/2006/relationships/tags" Target="../tags/tag888.xml"/><Relationship Id="rId20" Type="http://schemas.openxmlformats.org/officeDocument/2006/relationships/tags" Target="../tags/tag889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90.xml"/><Relationship Id="rId2" Type="http://schemas.openxmlformats.org/officeDocument/2006/relationships/tags" Target="../tags/tag891.xml"/><Relationship Id="rId3" Type="http://schemas.openxmlformats.org/officeDocument/2006/relationships/tags" Target="../tags/tag892.xml"/><Relationship Id="rId4" Type="http://schemas.openxmlformats.org/officeDocument/2006/relationships/tags" Target="../tags/tag893.xml"/><Relationship Id="rId5" Type="http://schemas.openxmlformats.org/officeDocument/2006/relationships/tags" Target="../tags/tag894.xml"/><Relationship Id="rId6" Type="http://schemas.openxmlformats.org/officeDocument/2006/relationships/tags" Target="../tags/tag895.xml"/><Relationship Id="rId7" Type="http://schemas.openxmlformats.org/officeDocument/2006/relationships/tags" Target="../tags/tag896.xml"/><Relationship Id="rId8" Type="http://schemas.openxmlformats.org/officeDocument/2006/relationships/tags" Target="../tags/tag897.xml"/><Relationship Id="rId9" Type="http://schemas.openxmlformats.org/officeDocument/2006/relationships/tags" Target="../tags/tag898.xml"/><Relationship Id="rId10" Type="http://schemas.openxmlformats.org/officeDocument/2006/relationships/tags" Target="../tags/tag899.xml"/><Relationship Id="rId11" Type="http://schemas.openxmlformats.org/officeDocument/2006/relationships/tags" Target="../tags/tag900.xml"/><Relationship Id="rId12" Type="http://schemas.openxmlformats.org/officeDocument/2006/relationships/tags" Target="../tags/tag90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02.xml"/><Relationship Id="rId2" Type="http://schemas.openxmlformats.org/officeDocument/2006/relationships/tags" Target="../tags/tag903.xml"/><Relationship Id="rId3" Type="http://schemas.openxmlformats.org/officeDocument/2006/relationships/tags" Target="../tags/tag90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05.xml"/><Relationship Id="rId2" Type="http://schemas.openxmlformats.org/officeDocument/2006/relationships/tags" Target="../tags/tag906.xml"/><Relationship Id="rId3" Type="http://schemas.openxmlformats.org/officeDocument/2006/relationships/tags" Target="../tags/tag907.xml"/><Relationship Id="rId4" Type="http://schemas.openxmlformats.org/officeDocument/2006/relationships/tags" Target="../tags/tag908.xml"/><Relationship Id="rId5" Type="http://schemas.openxmlformats.org/officeDocument/2006/relationships/tags" Target="../tags/tag909.xml"/><Relationship Id="rId6" Type="http://schemas.openxmlformats.org/officeDocument/2006/relationships/tags" Target="../tags/tag910.xml"/><Relationship Id="rId7" Type="http://schemas.openxmlformats.org/officeDocument/2006/relationships/tags" Target="../tags/tag911.xml"/><Relationship Id="rId8" Type="http://schemas.openxmlformats.org/officeDocument/2006/relationships/tags" Target="../tags/tag912.xml"/><Relationship Id="rId9" Type="http://schemas.openxmlformats.org/officeDocument/2006/relationships/tags" Target="../tags/tag913.xml"/><Relationship Id="rId10" Type="http://schemas.openxmlformats.org/officeDocument/2006/relationships/tags" Target="../tags/tag914.xml"/><Relationship Id="rId11" Type="http://schemas.openxmlformats.org/officeDocument/2006/relationships/tags" Target="../tags/tag915.xml"/><Relationship Id="rId12" Type="http://schemas.openxmlformats.org/officeDocument/2006/relationships/tags" Target="../tags/tag91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17.xml"/><Relationship Id="rId2" Type="http://schemas.openxmlformats.org/officeDocument/2006/relationships/tags" Target="../tags/tag918.xml"/><Relationship Id="rId3" Type="http://schemas.openxmlformats.org/officeDocument/2006/relationships/tags" Target="../tags/tag919.xml"/><Relationship Id="rId4" Type="http://schemas.openxmlformats.org/officeDocument/2006/relationships/tags" Target="../tags/tag920.xml"/><Relationship Id="rId5" Type="http://schemas.openxmlformats.org/officeDocument/2006/relationships/tags" Target="../tags/tag921.xml"/><Relationship Id="rId6" Type="http://schemas.openxmlformats.org/officeDocument/2006/relationships/tags" Target="../tags/tag922.xml"/><Relationship Id="rId7" Type="http://schemas.openxmlformats.org/officeDocument/2006/relationships/tags" Target="../tags/tag923.xml"/><Relationship Id="rId8" Type="http://schemas.openxmlformats.org/officeDocument/2006/relationships/tags" Target="../tags/tag924.xml"/><Relationship Id="rId9" Type="http://schemas.openxmlformats.org/officeDocument/2006/relationships/tags" Target="../tags/tag925.xml"/><Relationship Id="rId10" Type="http://schemas.openxmlformats.org/officeDocument/2006/relationships/tags" Target="../tags/tag926.xml"/><Relationship Id="rId11" Type="http://schemas.openxmlformats.org/officeDocument/2006/relationships/tags" Target="../tags/tag927.xml"/><Relationship Id="rId12" Type="http://schemas.openxmlformats.org/officeDocument/2006/relationships/tags" Target="../tags/tag92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29.xml"/><Relationship Id="rId2" Type="http://schemas.openxmlformats.org/officeDocument/2006/relationships/tags" Target="../tags/tag930.xml"/><Relationship Id="rId3" Type="http://schemas.openxmlformats.org/officeDocument/2006/relationships/tags" Target="../tags/tag931.xml"/><Relationship Id="rId4" Type="http://schemas.openxmlformats.org/officeDocument/2006/relationships/tags" Target="../tags/tag932.xml"/><Relationship Id="rId5" Type="http://schemas.openxmlformats.org/officeDocument/2006/relationships/tags" Target="../tags/tag933.xml"/><Relationship Id="rId6" Type="http://schemas.openxmlformats.org/officeDocument/2006/relationships/tags" Target="../tags/tag934.xml"/><Relationship Id="rId7" Type="http://schemas.openxmlformats.org/officeDocument/2006/relationships/tags" Target="../tags/tag935.xml"/><Relationship Id="rId8" Type="http://schemas.openxmlformats.org/officeDocument/2006/relationships/tags" Target="../tags/tag936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7.xml"/><Relationship Id="rId2" Type="http://schemas.openxmlformats.org/officeDocument/2006/relationships/tags" Target="../tags/tag938.xml"/><Relationship Id="rId3" Type="http://schemas.openxmlformats.org/officeDocument/2006/relationships/tags" Target="../tags/tag939.xml"/><Relationship Id="rId4" Type="http://schemas.openxmlformats.org/officeDocument/2006/relationships/tags" Target="../tags/tag940.xml"/><Relationship Id="rId5" Type="http://schemas.openxmlformats.org/officeDocument/2006/relationships/tags" Target="../tags/tag941.xml"/><Relationship Id="rId6" Type="http://schemas.openxmlformats.org/officeDocument/2006/relationships/tags" Target="../tags/tag942.xml"/><Relationship Id="rId7" Type="http://schemas.openxmlformats.org/officeDocument/2006/relationships/tags" Target="../tags/tag943.xml"/><Relationship Id="rId8" Type="http://schemas.openxmlformats.org/officeDocument/2006/relationships/tags" Target="../tags/tag94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48.xml"/><Relationship Id="rId2" Type="http://schemas.openxmlformats.org/officeDocument/2006/relationships/tags" Target="../tags/tag949.xml"/><Relationship Id="rId3" Type="http://schemas.openxmlformats.org/officeDocument/2006/relationships/tags" Target="../tags/tag950.xml"/><Relationship Id="rId4" Type="http://schemas.openxmlformats.org/officeDocument/2006/relationships/tags" Target="../tags/tag951.xml"/><Relationship Id="rId5" Type="http://schemas.openxmlformats.org/officeDocument/2006/relationships/tags" Target="../tags/tag952.xml"/><Relationship Id="rId6" Type="http://schemas.openxmlformats.org/officeDocument/2006/relationships/tags" Target="../tags/tag953.xml"/><Relationship Id="rId7" Type="http://schemas.openxmlformats.org/officeDocument/2006/relationships/tags" Target="../tags/tag954.xml"/><Relationship Id="rId8" Type="http://schemas.openxmlformats.org/officeDocument/2006/relationships/tags" Target="../tags/tag955.xml"/><Relationship Id="rId9" Type="http://schemas.openxmlformats.org/officeDocument/2006/relationships/tags" Target="../tags/tag956.xml"/><Relationship Id="rId10" Type="http://schemas.openxmlformats.org/officeDocument/2006/relationships/tags" Target="../tags/tag957.xml"/><Relationship Id="rId11" Type="http://schemas.openxmlformats.org/officeDocument/2006/relationships/tags" Target="../tags/tag958.xml"/><Relationship Id="rId12" Type="http://schemas.openxmlformats.org/officeDocument/2006/relationships/tags" Target="../tags/tag959.xml"/><Relationship Id="rId13" Type="http://schemas.openxmlformats.org/officeDocument/2006/relationships/tags" Target="../tags/tag960.xml"/><Relationship Id="rId14" Type="http://schemas.openxmlformats.org/officeDocument/2006/relationships/tags" Target="../tags/tag961.xml"/><Relationship Id="rId15" Type="http://schemas.openxmlformats.org/officeDocument/2006/relationships/tags" Target="../tags/tag962.xml"/><Relationship Id="rId16" Type="http://schemas.openxmlformats.org/officeDocument/2006/relationships/tags" Target="../tags/tag963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64.xml"/><Relationship Id="rId2" Type="http://schemas.openxmlformats.org/officeDocument/2006/relationships/tags" Target="../tags/tag965.xml"/><Relationship Id="rId3" Type="http://schemas.openxmlformats.org/officeDocument/2006/relationships/tags" Target="../tags/tag966.xml"/><Relationship Id="rId4" Type="http://schemas.openxmlformats.org/officeDocument/2006/relationships/tags" Target="../tags/tag967.xml"/><Relationship Id="rId5" Type="http://schemas.openxmlformats.org/officeDocument/2006/relationships/tags" Target="../tags/tag968.xml"/><Relationship Id="rId6" Type="http://schemas.openxmlformats.org/officeDocument/2006/relationships/tags" Target="../tags/tag969.xml"/><Relationship Id="rId7" Type="http://schemas.openxmlformats.org/officeDocument/2006/relationships/tags" Target="../tags/tag970.xml"/><Relationship Id="rId8" Type="http://schemas.openxmlformats.org/officeDocument/2006/relationships/tags" Target="../tags/tag971.xml"/><Relationship Id="rId9" Type="http://schemas.openxmlformats.org/officeDocument/2006/relationships/tags" Target="../tags/tag972.xml"/><Relationship Id="rId10" Type="http://schemas.openxmlformats.org/officeDocument/2006/relationships/tags" Target="../tags/tag973.xml"/><Relationship Id="rId11" Type="http://schemas.openxmlformats.org/officeDocument/2006/relationships/tags" Target="../tags/tag974.xml"/><Relationship Id="rId12" Type="http://schemas.openxmlformats.org/officeDocument/2006/relationships/tags" Target="../tags/tag975.xml"/><Relationship Id="rId13" Type="http://schemas.openxmlformats.org/officeDocument/2006/relationships/tags" Target="../tags/tag976.xml"/><Relationship Id="rId14" Type="http://schemas.openxmlformats.org/officeDocument/2006/relationships/tags" Target="../tags/tag977.xml"/><Relationship Id="rId15" Type="http://schemas.openxmlformats.org/officeDocument/2006/relationships/tags" Target="../tags/tag978.xml"/><Relationship Id="rId16" Type="http://schemas.openxmlformats.org/officeDocument/2006/relationships/tags" Target="../tags/tag979.xml"/><Relationship Id="rId17" Type="http://schemas.openxmlformats.org/officeDocument/2006/relationships/tags" Target="../tags/tag980.xml"/><Relationship Id="rId18" Type="http://schemas.openxmlformats.org/officeDocument/2006/relationships/tags" Target="../tags/tag981.xml"/><Relationship Id="rId19" Type="http://schemas.openxmlformats.org/officeDocument/2006/relationships/tags" Target="../tags/tag982.xml"/><Relationship Id="rId20" Type="http://schemas.openxmlformats.org/officeDocument/2006/relationships/tags" Target="../tags/tag983.xml"/><Relationship Id="rId21" Type="http://schemas.openxmlformats.org/officeDocument/2006/relationships/tags" Target="../tags/tag984.xml"/><Relationship Id="rId22" Type="http://schemas.openxmlformats.org/officeDocument/2006/relationships/tags" Target="../tags/tag985.xml"/><Relationship Id="rId23" Type="http://schemas.openxmlformats.org/officeDocument/2006/relationships/tags" Target="../tags/tag986.xml"/><Relationship Id="rId24" Type="http://schemas.openxmlformats.org/officeDocument/2006/relationships/tags" Target="../tags/tag987.xml"/><Relationship Id="rId25" Type="http://schemas.openxmlformats.org/officeDocument/2006/relationships/tags" Target="../tags/tag988.xml"/><Relationship Id="rId26" Type="http://schemas.openxmlformats.org/officeDocument/2006/relationships/tags" Target="../tags/tag989.xml"/><Relationship Id="rId27" Type="http://schemas.openxmlformats.org/officeDocument/2006/relationships/tags" Target="../tags/tag990.xml"/><Relationship Id="rId28" Type="http://schemas.openxmlformats.org/officeDocument/2006/relationships/tags" Target="../tags/tag991.xml"/><Relationship Id="rId29" Type="http://schemas.openxmlformats.org/officeDocument/2006/relationships/tags" Target="../tags/tag992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93.xml"/><Relationship Id="rId2" Type="http://schemas.openxmlformats.org/officeDocument/2006/relationships/tags" Target="../tags/tag994.xml"/><Relationship Id="rId3" Type="http://schemas.openxmlformats.org/officeDocument/2006/relationships/tags" Target="../tags/tag995.xml"/><Relationship Id="rId4" Type="http://schemas.openxmlformats.org/officeDocument/2006/relationships/tags" Target="../tags/tag996.xml"/><Relationship Id="rId5" Type="http://schemas.openxmlformats.org/officeDocument/2006/relationships/tags" Target="../tags/tag997.xml"/><Relationship Id="rId6" Type="http://schemas.openxmlformats.org/officeDocument/2006/relationships/tags" Target="../tags/tag998.xml"/><Relationship Id="rId7" Type="http://schemas.openxmlformats.org/officeDocument/2006/relationships/tags" Target="../tags/tag999.xml"/><Relationship Id="rId8" Type="http://schemas.openxmlformats.org/officeDocument/2006/relationships/tags" Target="../tags/tag1000.xml"/><Relationship Id="rId9" Type="http://schemas.openxmlformats.org/officeDocument/2006/relationships/tags" Target="../tags/tag1001.xml"/><Relationship Id="rId10" Type="http://schemas.openxmlformats.org/officeDocument/2006/relationships/tags" Target="../tags/tag1002.xml"/><Relationship Id="rId11" Type="http://schemas.openxmlformats.org/officeDocument/2006/relationships/tags" Target="../tags/tag1003.xml"/><Relationship Id="rId12" Type="http://schemas.openxmlformats.org/officeDocument/2006/relationships/tags" Target="../tags/tag100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1005.xml"/><Relationship Id="rId2" Type="http://schemas.openxmlformats.org/officeDocument/2006/relationships/tags" Target="../tags/tag1006.xml"/><Relationship Id="rId3" Type="http://schemas.openxmlformats.org/officeDocument/2006/relationships/tags" Target="../tags/tag1007.xml"/><Relationship Id="rId4" Type="http://schemas.openxmlformats.org/officeDocument/2006/relationships/tags" Target="../tags/tag1008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09.xml"/><Relationship Id="rId2" Type="http://schemas.openxmlformats.org/officeDocument/2006/relationships/tags" Target="../tags/tag1010.xml"/><Relationship Id="rId3" Type="http://schemas.openxmlformats.org/officeDocument/2006/relationships/tags" Target="../tags/tag1011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1012.xml"/><Relationship Id="rId2" Type="http://schemas.openxmlformats.org/officeDocument/2006/relationships/tags" Target="../tags/tag1013.xml"/><Relationship Id="rId3" Type="http://schemas.openxmlformats.org/officeDocument/2006/relationships/tags" Target="../tags/tag1014.xml"/><Relationship Id="rId4" Type="http://schemas.openxmlformats.org/officeDocument/2006/relationships/tags" Target="../tags/tag1015.xml"/><Relationship Id="rId5" Type="http://schemas.openxmlformats.org/officeDocument/2006/relationships/tags" Target="../tags/tag1016.xml"/><Relationship Id="rId6" Type="http://schemas.openxmlformats.org/officeDocument/2006/relationships/tags" Target="../tags/tag1017.xml"/><Relationship Id="rId7" Type="http://schemas.openxmlformats.org/officeDocument/2006/relationships/tags" Target="../tags/tag1018.xml"/><Relationship Id="rId8" Type="http://schemas.openxmlformats.org/officeDocument/2006/relationships/tags" Target="../tags/tag1019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1020.xml"/><Relationship Id="rId2" Type="http://schemas.openxmlformats.org/officeDocument/2006/relationships/tags" Target="../tags/tag1021.xml"/><Relationship Id="rId3" Type="http://schemas.openxmlformats.org/officeDocument/2006/relationships/tags" Target="../tags/tag1022.xml"/><Relationship Id="rId4" Type="http://schemas.openxmlformats.org/officeDocument/2006/relationships/tags" Target="../tags/tag1023.xml"/><Relationship Id="rId5" Type="http://schemas.openxmlformats.org/officeDocument/2006/relationships/tags" Target="../tags/tag1024.xml"/><Relationship Id="rId6" Type="http://schemas.openxmlformats.org/officeDocument/2006/relationships/tags" Target="../tags/tag1025.xml"/><Relationship Id="rId7" Type="http://schemas.openxmlformats.org/officeDocument/2006/relationships/tags" Target="../tags/tag1026.xml"/><Relationship Id="rId8" Type="http://schemas.openxmlformats.org/officeDocument/2006/relationships/tags" Target="../tags/tag1027.xml"/><Relationship Id="rId9" Type="http://schemas.openxmlformats.org/officeDocument/2006/relationships/tags" Target="../tags/tag1028.xml"/><Relationship Id="rId10" Type="http://schemas.openxmlformats.org/officeDocument/2006/relationships/tags" Target="../tags/tag1029.xml"/><Relationship Id="rId11" Type="http://schemas.openxmlformats.org/officeDocument/2006/relationships/tags" Target="../tags/tag1030.xml"/><Relationship Id="rId12" Type="http://schemas.openxmlformats.org/officeDocument/2006/relationships/tags" Target="../tags/tag103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1032.xml"/><Relationship Id="rId2" Type="http://schemas.openxmlformats.org/officeDocument/2006/relationships/tags" Target="../tags/tag1033.xml"/><Relationship Id="rId3" Type="http://schemas.openxmlformats.org/officeDocument/2006/relationships/tags" Target="../tags/tag1034.xml"/><Relationship Id="rId4" Type="http://schemas.openxmlformats.org/officeDocument/2006/relationships/tags" Target="../tags/tag1035.xml"/><Relationship Id="rId5" Type="http://schemas.openxmlformats.org/officeDocument/2006/relationships/tags" Target="../tags/tag1036.xml"/><Relationship Id="rId6" Type="http://schemas.openxmlformats.org/officeDocument/2006/relationships/tags" Target="../tags/tag1037.xml"/><Relationship Id="rId7" Type="http://schemas.openxmlformats.org/officeDocument/2006/relationships/tags" Target="../tags/tag1038.xml"/><Relationship Id="rId8" Type="http://schemas.openxmlformats.org/officeDocument/2006/relationships/tags" Target="../tags/tag1039.xml"/><Relationship Id="rId9" Type="http://schemas.openxmlformats.org/officeDocument/2006/relationships/tags" Target="../tags/tag1040.xml"/><Relationship Id="rId10" Type="http://schemas.openxmlformats.org/officeDocument/2006/relationships/tags" Target="../tags/tag1041.xml"/><Relationship Id="rId11" Type="http://schemas.openxmlformats.org/officeDocument/2006/relationships/tags" Target="../tags/tag1042.xml"/><Relationship Id="rId12" Type="http://schemas.openxmlformats.org/officeDocument/2006/relationships/tags" Target="../tags/tag1043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1044.xml"/><Relationship Id="rId2" Type="http://schemas.openxmlformats.org/officeDocument/2006/relationships/tags" Target="../tags/tag1045.xml"/><Relationship Id="rId3" Type="http://schemas.openxmlformats.org/officeDocument/2006/relationships/tags" Target="../tags/tag104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2024年网络安全行业保护策略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网络安全威胁现状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2024年网络安全趋势预测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网络安全保护策略制定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关键技术应用与实践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安全服务与支持体系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总结与展望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网络安全威胁现状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威胁来源分析</a:t>
            </a:r>
            <a:endParaRPr altLang="en-US" lang="zh-CN"/>
          </a:p>
        </p:txBody>
      </p:sp>
      <p:sp>
        <p:nvSpPr>
          <p:cNvPr id="10510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黑客攻击：来自外部的恶意攻击，包括网络犯罪组织和黑客组织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内部威胁：员工或内部人员的不当行为，如数据泄露、恶意破坏等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漏洞利用：利用软件和系统的漏洞进行攻击，如缓冲区溢出、SQL注入等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社交工程：利用人类心理和社会行为进行欺诈和诱骗，如钓鱼网站、恶意邮件等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攻击手段演变</a:t>
            </a:r>
            <a:endParaRPr altLang="en-US" lang="zh-CN"/>
          </a:p>
        </p:txBody>
      </p:sp>
      <p:sp>
        <p:nvSpPr>
          <p:cNvPr id="10513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传统攻击：如恶意软件、蠕虫病毒等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高级持续性威胁（APT）：针对特定目标进行长期、复杂的网络攻击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勒索软件：加密受害者的文件并索取赎金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分布式拒绝服务（DDoS）：通过大量请求拥塞目标网络，导致其瘫痪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防护难点概述</a:t>
            </a:r>
            <a:endParaRPr altLang="en-US" lang="zh-CN"/>
          </a:p>
        </p:txBody>
      </p:sp>
      <p:sp>
        <p:nvSpPr>
          <p:cNvPr id="10516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防护技术滞后：安全技术发展速度跟不上威胁变化，导致防护能力不足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威胁多样化：攻击手段不断更新，难以预测和防范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数据泄露风险高：随着数据价值的提升，数据泄露对企业和个人造成的损失更加严重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跨国威胁：网络犯罪跨国化，各国在法律和监管方面存在差异，难以有效协作打击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行业面临挑战</a:t>
            </a:r>
            <a:endParaRPr altLang="en-US" lang="zh-CN"/>
          </a:p>
        </p:txBody>
      </p:sp>
      <p:sp>
        <p:nvSpPr>
          <p:cNvPr id="10519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9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9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9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9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9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9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9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9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9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9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9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黑客攻击：网络安全威胁不断升级，黑客攻击手段多样化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内部泄露：企业内部员工泄露敏感信息，给企业带来重大损失和风险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7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勒索软件：勒索软件攻击日益猖獗，对企业和个人的信息安全构成威胁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7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数据泄露：企业数据泄露事件频发，数据安全面临严重威胁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2024年网络安全趋势预测</a:t>
            </a:r>
            <a:endParaRPr altLang="en-US" lang="zh-CN"/>
          </a:p>
        </p:txBody>
      </p:sp>
      <p:sp>
        <p:nvSpPr>
          <p:cNvPr id="105226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威胁情报分析</a:t>
            </a:r>
            <a:endParaRPr altLang="en-US" lang="zh-CN"/>
          </a:p>
        </p:txBody>
      </p:sp>
      <p:sp>
        <p:nvSpPr>
          <p:cNvPr id="105272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威胁情报来源：包括公开和秘密的信息源，如黑客论坛、暗网、恶意软件样本等。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2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2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3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威胁情报处理：对收集到的情报进行分类、过滤、关联分析等处理，以识别出潜在的威胁和攻击者信息。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3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3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威胁情报共享：与其他组织或机构共享情报，以便更好地应对网络安全威胁。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3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4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4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威胁情报应用：将情报应用于安全防护、威胁狩猎、攻击面管理等场景，提高组织的安全防御能力。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7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云安全发展</a:t>
            </a:r>
            <a:endParaRPr altLang="en-US" lang="zh-CN"/>
          </a:p>
        </p:txBody>
      </p:sp>
      <p:sp>
        <p:nvSpPr>
          <p:cNvPr id="10530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0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2024年将出现更多针对云服务的攻击手段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云计算技术的普及将推动云安全需求增长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云安全技术将不断创新，提高防护能力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云服务提供商将加强合作，共同应对安全威胁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物联网安全挑战</a:t>
            </a:r>
            <a:endParaRPr altLang="en-US" lang="zh-CN"/>
          </a:p>
        </p:txBody>
      </p:sp>
      <p:sp>
        <p:nvSpPr>
          <p:cNvPr id="10533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3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3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3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3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3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数据传输和存储存在安全隐患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3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攻击手段多样化，难以防范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3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设备数量庞大，难以管理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3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缺乏安全标准和技术规范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数据安全保护需求</a:t>
            </a:r>
            <a:endParaRPr altLang="en-US" lang="zh-CN"/>
          </a:p>
        </p:txBody>
      </p:sp>
      <p:sp>
        <p:nvSpPr>
          <p:cNvPr id="10536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应对策略：企业需要制定针对性的数据安全保护策略，加强员工培训，提高安全意识，同时采用最新的安全技术来防范黑客攻击和数据泄露。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2024年网络安全趋势预测：数据泄露和黑客攻击将更加频繁，企业需要加强数据安全保护措施。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数据安全保护需求：随着数字化转型的加速，企业需要建立完善的数据安全保护体系，包括数据加密、数据备份、数据恢复等措施。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6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6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未来展望：随着技术的不断进步，数据安全保护技术将更加成熟和智能化，企业需要关注新技术的发展，及时更新数据安全保护体系。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网络安全保护策略制定</a:t>
            </a:r>
            <a:endParaRPr altLang="en-US" lang="zh-CN"/>
          </a:p>
        </p:txBody>
      </p:sp>
      <p:sp>
        <p:nvSpPr>
          <p:cNvPr id="105396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安全框架构建</a:t>
            </a:r>
            <a:endParaRPr altLang="en-US" lang="zh-CN"/>
          </a:p>
        </p:txBody>
      </p:sp>
      <p:sp>
        <p:nvSpPr>
          <p:cNvPr id="1054424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26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28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确定安全目标和原则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4430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32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34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分析网络威胁和风险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4436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38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40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设计安全架构和策略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4442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44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446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实施安全措施和管理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安全合规性要求</a:t>
            </a:r>
            <a:endParaRPr altLang="en-US" lang="zh-CN"/>
          </a:p>
        </p:txBody>
      </p:sp>
      <p:sp>
        <p:nvSpPr>
          <p:cNvPr id="105473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3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3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符合相关法律法规和标准要求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74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4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4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定期进行安全合规性检查和评估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74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4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5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建立完善的安全管理制度和流程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75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5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75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及时响应和处理安全合规性问题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安全意识培训</a:t>
            </a:r>
            <a:endParaRPr altLang="en-US" lang="zh-CN"/>
          </a:p>
        </p:txBody>
      </p:sp>
      <p:sp>
        <p:nvSpPr>
          <p:cNvPr id="10550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定期进行安全意识培训，提高员工对网络威胁的认识和防范能力。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建立安全事件应急预案，提高应对突发安全事件的能力。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定期评估安全培训效果，不断优化培训内容和方式。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制定完善的安全管理制度，确保员工严格遵守安全规定。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安全漏洞管理</a:t>
            </a:r>
            <a:endParaRPr altLang="en-US" lang="zh-CN"/>
          </a:p>
        </p:txBody>
      </p:sp>
      <p:sp>
        <p:nvSpPr>
          <p:cNvPr id="10553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37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7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漏洞发现：定期进行安全漏洞扫描和测试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3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37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8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漏洞评估：对漏洞进行风险评估，确定优先级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3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38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漏洞修复：及时修复已知漏洞，避免被攻击者利用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38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39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39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漏洞监控：持续监控系统，及时发现和处理新出现的漏洞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7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关键技术应用与实践</a:t>
            </a:r>
            <a:endParaRPr altLang="en-US" lang="zh-CN"/>
          </a:p>
        </p:txBody>
      </p:sp>
      <p:sp>
        <p:nvSpPr>
          <p:cNvPr id="105568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加密技术应用</a:t>
            </a:r>
            <a:endParaRPr altLang="en-US" lang="zh-CN"/>
          </a:p>
        </p:txBody>
      </p:sp>
      <p:sp>
        <p:nvSpPr>
          <p:cNvPr id="10561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加密技术是网络安全领域中的重要手段，用于保护数据的机密性和完整性。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4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常见的加密算法包括对称加密、非对称加密和混合加密等，可根据不同场景选择合适的算法。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5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加密技术在数据传输、存储和身份认证等方面具有广泛应用，可以有效防止数据泄露和攻击。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5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1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随着技术的发展，加密算法不断演进和优化，以提高加密强度和安全性。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16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身份认证管理</a:t>
            </a:r>
            <a:endParaRPr altLang="en-US" lang="zh-CN"/>
          </a:p>
        </p:txBody>
      </p:sp>
      <p:sp>
        <p:nvSpPr>
          <p:cNvPr id="10564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定义：通过验证用户身份来保护数据和系统的安全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4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重要性：防止未经授权的访问和数据泄露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4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技术：多因素认证、单点登录、生物识别等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4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4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实践：制定合理的身份认证策略，定期审查和更新认证方式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安全审计实施</a:t>
            </a:r>
            <a:endParaRPr altLang="en-US" lang="zh-CN"/>
          </a:p>
        </p:txBody>
      </p:sp>
      <p:sp>
        <p:nvSpPr>
          <p:cNvPr id="10567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7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实施步骤：制定安全审计策略、确定审计范围和目标、收集数据、分析数据、制定改进措施和持续监测。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定义：安全审计是对网络系统的安全性进行监测和评估的过程，包括对系统漏洞、恶意软件、网络攻击等方面的检测和防范。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关键技术：入侵检测、日志分析、漏洞扫描、流量分析等。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7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实践案例：某大型企业的安全审计实施过程，包括审计策略制定、数据收集和分析、漏洞扫描和修复等步骤，最终提高了企业的网络安全防护能力。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威胁狩猎实践</a:t>
            </a:r>
            <a:endParaRPr altLang="en-US" lang="zh-CN"/>
          </a:p>
        </p:txBody>
      </p:sp>
      <p:sp>
        <p:nvSpPr>
          <p:cNvPr id="10570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实践步骤：a. 确定狩猎目标和范围；b. 数据采集和整合；c. 威胁建模和假设；d. 深入调查和取证；e. 处置和反馈。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定义：威胁狩猎是一种主动防御技术，通过对网络流量和日志的实时监控和分析，发现未知威胁和异常行为。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关键技术：a. 大数据分析；b. 机器学习和人工智能；c. 安全可视化；d. 威胁情报。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实践效果：a. 提高安全防御的主动性和前瞻性；b. 减少安全风险和损失；c. 提升企业的安全意识和能力。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安全服务与支持体系</a:t>
            </a:r>
            <a:endParaRPr altLang="en-US" lang="zh-CN"/>
          </a:p>
        </p:txBody>
      </p:sp>
      <p:sp>
        <p:nvSpPr>
          <p:cNvPr id="105736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安全咨询服务</a:t>
            </a:r>
            <a:endParaRPr altLang="en-US" lang="zh-CN"/>
          </a:p>
        </p:txBody>
      </p:sp>
      <p:sp>
        <p:nvSpPr>
          <p:cNvPr id="10578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定期进行安全培训和意识提升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提供安全风险评估和解决方案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协助客户制定安全策略和流程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8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8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及时响应安全事件并提供技术支持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安全运维服务</a:t>
            </a:r>
            <a:endParaRPr altLang="en-US" lang="zh-CN"/>
          </a:p>
        </p:txBody>
      </p:sp>
      <p:sp>
        <p:nvSpPr>
          <p:cNvPr id="10581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1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1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1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81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1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1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81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1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1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1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81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安全运维服务的定义和作用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安全运维服务的未来发展趋势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安全运维服务的优势和价值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1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安全运维服务的主要内容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安全应急响应</a:t>
            </a:r>
            <a:endParaRPr altLang="en-US" lang="zh-CN"/>
          </a:p>
        </p:txBody>
      </p:sp>
      <p:sp>
        <p:nvSpPr>
          <p:cNvPr id="105847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定义：安全应急响应是指对安全事件进行快速响应、处置和恢复的过程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7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7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7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目的：减少安全事件对企业和组织的损失和影响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8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8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8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流程：监测与预警、应急处置、事后恢复和总结评估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8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8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9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关键要素：快速响应、协同处置、数据备份和恢复、技术保障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9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49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安全培训与演练</a:t>
            </a:r>
            <a:endParaRPr altLang="en-US" lang="zh-CN"/>
          </a:p>
        </p:txBody>
      </p:sp>
      <p:sp>
        <p:nvSpPr>
          <p:cNvPr id="10587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定期组织安全培训，提高员工安全意识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制定安全演练计划，模拟攻击场景进行实战演练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针对不同岗位开展针对性培训，提高安全防范能力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7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建立安全知识库，方便员工随时学习安全知识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7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907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5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当前网络安全行业总结</a:t>
            </a:r>
            <a:endParaRPr altLang="en-US" lang="zh-CN"/>
          </a:p>
        </p:txBody>
      </p:sp>
      <p:sp>
        <p:nvSpPr>
          <p:cNvPr id="10595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5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5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5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5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行业趋势：云安全、人工智能、零信任等成为行业热点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5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威胁环境：随着数字化转型加速，网络安全威胁日益严重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5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法规政策：各国政府加强网络安全法规制定与执行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5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企业应对：网络安全成为企业核心竞争力的重要组成部分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未来网络安全发展趋势</a:t>
            </a:r>
            <a:endParaRPr altLang="en-US" lang="zh-CN"/>
          </a:p>
        </p:txBody>
      </p:sp>
      <p:sp>
        <p:nvSpPr>
          <p:cNvPr id="105983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人工智能和机器学习在网络安全领域的应用将进一步扩大，提高防御效率和准确性。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84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84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84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区块链技术将在网络安全领域发挥越来越重要的作用，提供更安全、可追溯的数据存储和处理方式。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84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84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85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5G技术的普及将带来新的网络安全挑战和机遇，需要不断更新保护策略和措施。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85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85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85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隐私保护将成为网络安全领域的重要发展方向，需要加强数据加密和匿名化技术的研究和应用。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85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86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1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企业网络安全保护建议</a:t>
            </a:r>
            <a:endParaRPr altLang="en-US" lang="zh-CN"/>
          </a:p>
        </p:txBody>
      </p:sp>
      <p:sp>
        <p:nvSpPr>
          <p:cNvPr id="106014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15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15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建立完善的安全管理制度和流程，提高员工安全意识。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15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15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15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定期进行安全漏洞扫描和风险评估，及时发现和修复安全问题。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16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16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16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加强数据加密和备份，确保数据安全和可用性。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16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16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17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建立应急响应机制，及时应对安全事件并进行恢复。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45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45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9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9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4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0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90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4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4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101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101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10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4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46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2024-01-05T17:05:08Z</dcterms:created>
  <dcterms:modified xsi:type="dcterms:W3CDTF">2024-01-05T17:05:08Z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59b964456ea849b39d88691721e8ccd0_21</vt:lpwstr>
  </property>
</Properties>
</file>