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647" r:id="rId1"/>
    <p:sldMasterId id="2147493684" r:id="rId2"/>
  </p:sldMasterIdLst>
  <p:notesMasterIdLst>
    <p:notesMasterId r:id="rId3"/>
  </p:notesMasterIdLst>
  <p:sldIdLst>
    <p:sldId id="4586" r:id="rId4"/>
    <p:sldId id="4589" r:id="rId5"/>
    <p:sldId id="4592" r:id="rId6"/>
    <p:sldId id="4595" r:id="rId7"/>
    <p:sldId id="4598" r:id="rId8"/>
    <p:sldId id="4601" r:id="rId9"/>
    <p:sldId id="4604" r:id="rId10"/>
    <p:sldId id="4607" r:id="rId11"/>
    <p:sldId id="4610" r:id="rId12"/>
    <p:sldId id="4613" r:id="rId13"/>
    <p:sldId id="4616" r:id="rId14"/>
    <p:sldId id="4619" r:id="rId15"/>
    <p:sldId id="4622" r:id="rId16"/>
    <p:sldId id="4625" r:id="rId17"/>
    <p:sldId id="4628" r:id="rId18"/>
    <p:sldId id="4631" r:id="rId19"/>
    <p:sldId id="4634" r:id="rId20"/>
    <p:sldId id="4637" r:id="rId21"/>
    <p:sldId id="4640" r:id="rId22"/>
    <p:sldId id="4643" r:id="rId23"/>
    <p:sldId id="4646" r:id="rId24"/>
    <p:sldId id="4649" r:id="rId25"/>
    <p:sldId id="4652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648" r:id="rId1"/>
    <p:sldLayoutId id="2147493649" r:id="rId2"/>
    <p:sldLayoutId id="2147493650" r:id="rId3"/>
    <p:sldLayoutId id="2147493651" r:id="rId4"/>
    <p:sldLayoutId id="2147493652" r:id="rId5"/>
    <p:sldLayoutId id="2147493653" r:id="rId6"/>
    <p:sldLayoutId id="2147493654" r:id="rId7"/>
    <p:sldLayoutId id="2147493655" r:id="rId8"/>
    <p:sldLayoutId id="2147493656" r:id="rId9"/>
    <p:sldLayoutId id="2147493657" r:id="rId10"/>
    <p:sldLayoutId id="214749365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685" r:id="rId1"/>
    <p:sldLayoutId id="2147493686" r:id="rId2"/>
    <p:sldLayoutId id="2147493687" r:id="rId3"/>
    <p:sldLayoutId id="2147493688" r:id="rId4"/>
    <p:sldLayoutId id="2147493689" r:id="rId5"/>
    <p:sldLayoutId id="2147493690" r:id="rId6"/>
    <p:sldLayoutId id="2147493691" r:id="rId7"/>
    <p:sldLayoutId id="2147493692" r:id="rId8"/>
    <p:sldLayoutId id="2147493693" r:id="rId9"/>
    <p:sldLayoutId id="2147493694" r:id="rId10"/>
    <p:sldLayoutId id="214749369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tags" Target="../tags/tag277.xml"/><Relationship Id="rId14" Type="http://schemas.openxmlformats.org/officeDocument/2006/relationships/tags" Target="../tags/tag278.xml"/><Relationship Id="rId15" Type="http://schemas.openxmlformats.org/officeDocument/2006/relationships/tags" Target="../tags/tag279.xml"/><Relationship Id="rId16" Type="http://schemas.openxmlformats.org/officeDocument/2006/relationships/tags" Target="../tags/tag280.xml"/><Relationship Id="rId17" Type="http://schemas.openxmlformats.org/officeDocument/2006/relationships/tags" Target="../tags/tag281.xml"/><Relationship Id="rId18" Type="http://schemas.openxmlformats.org/officeDocument/2006/relationships/tags" Target="../tags/tag282.xml"/><Relationship Id="rId19" Type="http://schemas.openxmlformats.org/officeDocument/2006/relationships/tags" Target="../tags/tag283.xml"/><Relationship Id="rId20" Type="http://schemas.openxmlformats.org/officeDocument/2006/relationships/tags" Target="../tags/tag284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初中教育中的反腐倡廉教育与价值引领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75970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75971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初中教育中反腐倡廉教育的重要性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2493523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729868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729869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初中教育中反腐倡廉教育的内容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032675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2759723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275971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初中教育中反腐倡廉教育的实施途径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493523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7298875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729869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初中教育中反腐倡廉教育的价值引领作用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2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32675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初中教育中反腐倡廉教育的重要性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培养清正廉洁的品质</a:t>
            </a:r>
            <a:endParaRPr altLang="en-US" lang="zh-CN"/>
          </a:p>
        </p:txBody>
      </p:sp>
      <p:sp>
        <p:nvSpPr>
          <p:cNvPr id="1048894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初中阶段是形成良好道德品质的重要时期，反腐倡廉教育有助于培养学生清正廉洁的品质。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898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反腐倡廉教育能够引导学生树立正确的价值观，增强对腐败现象的免疫力。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02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清正廉洁的品质对于个人成长和社会发展都具有重要意义，能够促进社会公正和和谐。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06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初中教育中的反腐倡廉教育应该注重实践，通过案例分析、角色扮演等形式让学生深入理解清正廉洁的内涵和价值。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树立正确的价值观</a:t>
            </a:r>
            <a:endParaRPr altLang="en-US" lang="zh-CN"/>
          </a:p>
        </p:txBody>
      </p:sp>
      <p:sp>
        <p:nvSpPr>
          <p:cNvPr id="104895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初中阶段是形成正确价值观的关键时期，反腐倡廉教育有助于引导学生树立正确的价值观。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反腐倡廉教育能够培养学生的廉洁意识，增强对不良诱惑的抵抗力，提高道德判断和选择能力。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通过反腐倡廉教育，学生可以了解社会公正和公平的重要性，培养诚信、正直等良好品质。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反腐倡廉教育有助于培养学生的责任感和使命感，为社会培养有道德、有担当的新一代。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预防腐败意识的形成</a:t>
            </a:r>
            <a:endParaRPr altLang="en-US" lang="zh-CN"/>
          </a:p>
        </p:txBody>
      </p:sp>
      <p:sp>
        <p:nvSpPr>
          <p:cNvPr id="10489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初中阶段是形成正确价值观和道德观念的关键时期，反腐倡廉教育有助于培养学生的廉洁自律意识。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反腐倡廉教育能够增强学生的法制观念和规则意识，自觉抵制各种诱惑和违规行为。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通过反腐倡廉教育，引导学生树立正确的权力观和利益观，防范权力滥用和腐败现象的发生。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反腐倡廉教育有助于培养学生的社会责任感和公共道德意识，积极参与社会监督和公共事务管理。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促进学校风清气正的氛围</a:t>
            </a:r>
            <a:endParaRPr altLang="en-US" lang="zh-CN"/>
          </a:p>
        </p:txBody>
      </p:sp>
      <p:sp>
        <p:nvSpPr>
          <p:cNvPr id="104904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反腐倡廉教育有助于营造清正廉洁的校园环境，减少贪污腐败现象的发生。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反腐倡廉教育有助于培养学生的道德观念和廉洁意识，树立正确的价值观。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反腐倡廉教育有助于提高教师的师德师风，树立良好的师德榜样。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反腐倡廉教育有助于形成良好的校风学风，提高学校的教育教学质量。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1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初中教育中反腐倡廉教育的内容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廉洁自律意识的培养</a:t>
            </a:r>
            <a:endParaRPr altLang="en-US" lang="zh-CN"/>
          </a:p>
        </p:txBody>
      </p:sp>
      <p:sp>
        <p:nvSpPr>
          <p:cNvPr id="104914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增强学生的法制观念和规则意识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5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培养学生的自我约束和自我管理能力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引导学生树立正确的价值观和道德观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培养学生对廉洁的认识和认同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法律法规知识的普及</a:t>
            </a:r>
            <a:endParaRPr altLang="en-US" lang="zh-CN"/>
          </a:p>
        </p:txBody>
      </p:sp>
      <p:sp>
        <p:nvSpPr>
          <p:cNvPr id="10492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强调法律法规知识在初中教育中的重要性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介绍反腐倡廉相关的法律法规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讲解如何通过教育引导学生遵守法律法规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介绍法律法规知识在初中教育中的具体应用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诚信守法行为的引导</a:t>
            </a:r>
            <a:endParaRPr altLang="en-US" lang="zh-CN"/>
          </a:p>
        </p:txBody>
      </p:sp>
      <p:sp>
        <p:nvSpPr>
          <p:cNvPr id="10492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守法教育：引导学生了解法律法规，遵守国家法律法规和学校规章制度，增强法律意识。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诚信教育：培养学生诚实守信的品质，教育学生言行一致，遵守社会公德和学校规章制度。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纪律教育：强调学生遵守校纪校规，维护学校秩序，培养学生自我约束和自我管理能力。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责任教育：引导学生树立责任意识，勇于承担责任，积极参与社会公益活动，为社会做出贡献。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反腐倡廉实践活动的开展</a:t>
            </a:r>
            <a:endParaRPr altLang="en-US" lang="zh-CN"/>
          </a:p>
        </p:txBody>
      </p:sp>
      <p:sp>
        <p:nvSpPr>
          <p:cNvPr id="1049328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30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32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34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336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38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0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2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44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组织学生参与反腐倡廉主题演讲、征文比赛等活动，增强学生对反腐倡廉的认识和意识。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346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开展反腐倡廉社会实践活动，如参观廉政教育基地、参与反腐倡廉宣传等，让学生深入了解反腐倡廉的重要性和必要性。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348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结合课程教学内容，开展反腐倡廉主题班会、课堂讨论等活动，引导学生自主思考和探讨反腐倡廉问题。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350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建立健全学生反腐倡廉教育评价机制，将反腐倡廉教育纳入学生综合素质评价体系，激励学生积极参与反腐倡廉教育活动。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9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初中教育中反腐倡廉教育的实施途径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课堂教育为主渠道</a:t>
            </a:r>
            <a:endParaRPr altLang="en-US" lang="zh-CN"/>
          </a:p>
        </p:txBody>
      </p:sp>
      <p:sp>
        <p:nvSpPr>
          <p:cNvPr id="10494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课堂教育是初中教育中反腐倡廉教育的主要途径，通过课堂讲授、案例分析等形式，向学生传授反腐倡廉知识，引导学生树立正确的价值观。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课堂教育应注重理论与实践相结合，通过组织学生参与反腐倡廉实践活动，增强学生的实践能力和自我教育能力。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教师应发挥主导作用，不断提高自身的反腐倡廉意识和教育能力，以身作则，为学生树立良好的榜样。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学校应加强对课堂教育的监督与管理，建立健全的反腐倡廉教育机制，确保课堂教育的质量和效果。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校园文化为载体</a:t>
            </a:r>
            <a:endParaRPr altLang="en-US" lang="zh-CN"/>
          </a:p>
        </p:txBody>
      </p:sp>
      <p:sp>
        <p:nvSpPr>
          <p:cNvPr id="104949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开展廉洁教育活动，如廉洁讲座、廉洁展览等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建设廉洁教育阵地，如廉洁教育室、廉洁教育长廊等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组织廉洁教育实践，如志愿服务、社会实践等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营造廉洁教育氛围，如宣传标语、廉洁主题班会等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社会实践为补充</a:t>
            </a:r>
            <a:endParaRPr altLang="en-US" lang="zh-CN"/>
          </a:p>
        </p:txBody>
      </p:sp>
      <p:sp>
        <p:nvSpPr>
          <p:cNvPr id="10495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组织学生参与反腐倡廉社会实践活动，如参观廉政教育基地、听取反腐倡廉讲座等。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开展反腐倡廉主题班会，引导学生讨论反腐倡廉话题，增强学生的反腐意识。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鼓励学生参与反腐倡廉志愿服务，如参与反腐倡廉宣传活动、协助开展反腐倡廉调查等。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组织学生参加反腐倡廉知识竞赛，通过竞赛形式增强学生对反腐倡廉知识的了解和掌握。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家校合作为支撑</a:t>
            </a:r>
            <a:endParaRPr altLang="en-US" lang="zh-CN"/>
          </a:p>
        </p:txBody>
      </p:sp>
      <p:sp>
        <p:nvSpPr>
          <p:cNvPr id="10496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定期沟通：学校与家长保持联系，及时反馈学生表现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家长参与：共同制定反腐倡廉教育计划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资源共享：学校与家长共享教育资源，提高教育效果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互相监督：家长和学校共同监督反腐倡廉教育的实施情况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7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初中教育中反腐倡廉教育的价值引领作用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引导学生树立正确的价值观</a:t>
            </a:r>
            <a:endParaRPr altLang="en-US" lang="zh-CN"/>
          </a:p>
        </p:txBody>
      </p:sp>
      <p:sp>
        <p:nvSpPr>
          <p:cNvPr id="104971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2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初中教育中的反腐倡廉教育有助于引导学生树立正确的价值观，培养廉洁自律的品质。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反腐倡廉教育能够让学生认识到贪污腐败的危害，增强廉洁意识，形成良好的道德品质。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通过反腐倡廉教育，可以引导学生树立正确的财富观，不贪图小便宜，不受贿赂，不受不义之财。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反腐倡廉教育能够让学生树立正确的权力观，认识到权力是用来服务人民、维护正义的，而不是谋取私利的工具。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培养学生的社会责任感</a:t>
            </a:r>
            <a:endParaRPr altLang="en-US" lang="zh-CN"/>
          </a:p>
        </p:txBody>
      </p:sp>
      <p:sp>
        <p:nvSpPr>
          <p:cNvPr id="10497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通过反腐倡廉教育，可以引导学生关注社会问题，积极参与社会公益事业，为社会做出贡献。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初中教育中的反腐倡廉教育有助于引导学生树立正确的价值观，自觉抵制腐败行为。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反腐倡廉教育可以培养学生的社会责任感，让他们意识到自己的行为会对社会产生影响。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初中教育中的反腐倡廉教育能够培养学生的诚信意识和自律精神，让他们在未来的人生道路上始终保持清正廉洁的品质。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提升学生的道德素质</a:t>
            </a:r>
            <a:endParaRPr altLang="en-US" lang="zh-CN"/>
          </a:p>
        </p:txBody>
      </p:sp>
      <p:sp>
        <p:nvSpPr>
          <p:cNvPr id="104985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反腐倡廉教育能够增强学生的诚信意识，促使学生养成诚实守信的良好品质。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初中教育中的反腐倡廉教育有助于培养学生的道德观念，引导学生树立正确的价值观。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通过反腐倡廉教育，可以提高学生的道德判断能力，使其在面对复杂情境时能够做出正确的道德选择。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反腐倡廉教育有助于培养学生的责任感和担当精神，促使学生积极履行自己的义务和责任。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塑造学生健全的人格</a:t>
            </a:r>
            <a:endParaRPr altLang="en-US" lang="zh-CN"/>
          </a:p>
        </p:txBody>
      </p:sp>
      <p:sp>
        <p:nvSpPr>
          <p:cNvPr id="10499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初中教育中的反腐倡廉教育有助于培养学生的道德观念和廉洁意识，塑造学生健全的人格。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通过反腐倡廉教育，可以帮助学生树立正确的权力观和金钱观，培养学生的自律意识和自我约束能力。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反腐倡廉教育能够提高学生的社会责任感和公民意识，引导学生积极参与社会公益事业和反腐倡廉工作。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反腐倡廉教育能够引导学生树立正确的价值观，增强学生的道德判断力和责任感。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98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4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4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4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4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4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02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399993896484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87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2024-01-01T09:31:06Z</dcterms:created>
  <dcterms:modified xsi:type="dcterms:W3CDTF">2024-01-01T09:31:06Z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6821c48bd4b24666a3f84b0e81c7a99a_21</vt:lpwstr>
  </property>
</Properties>
</file>