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961" r:id="rId1"/>
    <p:sldMasterId id="2147488998" r:id="rId2"/>
  </p:sldMasterIdLst>
  <p:notesMasterIdLst>
    <p:notesMasterId r:id="rId3"/>
  </p:notesMasterIdLst>
  <p:sldIdLst>
    <p:sldId id="2635" r:id="rId4"/>
    <p:sldId id="2639" r:id="rId5"/>
    <p:sldId id="2642" r:id="rId6"/>
    <p:sldId id="2645" r:id="rId7"/>
    <p:sldId id="2651" r:id="rId9"/>
    <p:sldId id="2654" r:id="rId10"/>
    <p:sldId id="2657" r:id="rId11"/>
    <p:sldId id="2660" r:id="rId12"/>
    <p:sldId id="2666" r:id="rId14"/>
    <p:sldId id="2669" r:id="rId15"/>
    <p:sldId id="2672" r:id="rId16"/>
    <p:sldId id="2675" r:id="rId17"/>
    <p:sldId id="2678" r:id="rId18"/>
    <p:sldId id="2684" r:id="rId20"/>
    <p:sldId id="2687" r:id="rId21"/>
    <p:sldId id="2690" r:id="rId22"/>
    <p:sldId id="2693" r:id="rId23"/>
    <p:sldId id="2696" r:id="rId24"/>
    <p:sldId id="2702" r:id="rId26"/>
    <p:sldId id="2705" r:id="rId27"/>
    <p:sldId id="2708" r:id="rId28"/>
    <p:sldId id="2711" r:id="rId29"/>
    <p:sldId id="2714" r:id="rId30"/>
    <p:sldId id="2720" r:id="rId32"/>
    <p:sldId id="2723" r:id="rId33"/>
    <p:sldId id="2726"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80" name="幻灯片图像占位符 1"/>
          <p:cNvSpPr>
            <a:spLocks noChangeAspect="1" noRot="1" noGrp="1"/>
          </p:cNvSpPr>
          <p:nvPr>
            <p:ph type="sldImg"/>
          </p:nvPr>
        </p:nvSpPr>
        <p:spPr/>
      </p:sp>
      <p:sp>
        <p:nvSpPr>
          <p:cNvPr id="1048682" name="备注占位符 2"/>
          <p:cNvSpPr>
            <a:spLocks noGrp="1"/>
          </p:cNvSpPr>
          <p:nvPr>
            <p:ph type="body" idx="1"/>
          </p:nvPr>
        </p:nvSpPr>
        <p:spPr/>
        <p:txBody>
          <a:bodyPr/>
          <a:p>
            <a:endParaRPr altLang="en-US" dirty="0" lang="zh-CN"/>
          </a:p>
        </p:txBody>
      </p:sp>
      <p:sp>
        <p:nvSpPr>
          <p:cNvPr id="1048684"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image" Target="../media/image1.png"/><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image" Target="../media/image3.png"/><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image" Target="../media/image1.png"/><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image" Target="../media/image4.png"/><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image" Target="../media/image5.png"/><Relationship Id="rId10" Type="http://schemas.openxmlformats.org/officeDocument/2006/relationships/tags" Target="../tags/tag18.xml"/><Relationship Id="rId11" Type="http://schemas.openxmlformats.org/officeDocument/2006/relationships/tags" Target="../tags/tag19.xml"/><Relationship Id="rId12" Type="http://schemas.openxmlformats.org/officeDocument/2006/relationships/tags" Target="../tags/tag20.xml"/><Relationship Id="rId13"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image" Target="../media/image1.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image" Target="../media/image6.png"/><Relationship Id="rId12" Type="http://schemas.openxmlformats.org/officeDocument/2006/relationships/tags" Target="../tags/tag30.xml"/><Relationship Id="rId13" Type="http://schemas.openxmlformats.org/officeDocument/2006/relationships/image" Target="../media/image7.png"/><Relationship Id="rId14" Type="http://schemas.openxmlformats.org/officeDocument/2006/relationships/tags" Target="../tags/tag31.xml"/><Relationship Id="rId15" Type="http://schemas.openxmlformats.org/officeDocument/2006/relationships/tags" Target="../tags/tag32.xml"/><Relationship Id="rId16" Type="http://schemas.openxmlformats.org/officeDocument/2006/relationships/tags" Target="../tags/tag33.xml"/><Relationship Id="rId17" Type="http://schemas.openxmlformats.org/officeDocument/2006/relationships/tags" Target="../tags/tag34.xml"/><Relationship Id="rId18" Type="http://schemas.openxmlformats.org/officeDocument/2006/relationships/tags" Target="../tags/tag35.xml"/><Relationship Id="rId1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tags" Target="../tags/tag37.xml"/><Relationship Id="rId3" Type="http://schemas.openxmlformats.org/officeDocument/2006/relationships/image" Target="../media/image7.png"/><Relationship Id="rId4" Type="http://schemas.openxmlformats.org/officeDocument/2006/relationships/tags" Target="../tags/tag38.xml"/><Relationship Id="rId5" Type="http://schemas.openxmlformats.org/officeDocument/2006/relationships/image" Target="../media/image8.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image" Target="../media/image9.png"/><Relationship Id="rId9" Type="http://schemas.openxmlformats.org/officeDocument/2006/relationships/tags" Target="../tags/tag41.xml"/><Relationship Id="rId10" Type="http://schemas.openxmlformats.org/officeDocument/2006/relationships/tags" Target="../tags/tag42.xml"/><Relationship Id="rId11" Type="http://schemas.openxmlformats.org/officeDocument/2006/relationships/tags" Target="../tags/tag43.xml"/><Relationship Id="rId12" Type="http://schemas.openxmlformats.org/officeDocument/2006/relationships/tags" Target="../tags/tag44.xml"/><Relationship Id="rId13" Type="http://schemas.openxmlformats.org/officeDocument/2006/relationships/tags" Target="../tags/tag45.xml"/><Relationship Id="rId14" Type="http://schemas.openxmlformats.org/officeDocument/2006/relationships/tags" Target="../tags/tag46.xml"/><Relationship Id="rId1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image" Target="../media/image9.png"/><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tags" Target="../tags/tag54.xml"/><Relationship Id="rId10" Type="http://schemas.openxmlformats.org/officeDocument/2006/relationships/tags" Target="../tags/tag55.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image" Target="../media/image9.png"/><Relationship Id="rId4" Type="http://schemas.openxmlformats.org/officeDocument/2006/relationships/tags" Target="../tags/tag58.xml"/><Relationship Id="rId5" Type="http://schemas.openxmlformats.org/officeDocument/2006/relationships/tags" Target="../tags/tag59.xml"/><Relationship Id="rId6" Type="http://schemas.openxmlformats.org/officeDocument/2006/relationships/tags" Target="../tags/tag60.xml"/><Relationship Id="rId7" Type="http://schemas.openxmlformats.org/officeDocument/2006/relationships/tags" Target="../tags/tag61.xml"/><Relationship Id="rId8" Type="http://schemas.openxmlformats.org/officeDocument/2006/relationships/tags" Target="../tags/tag62.xml"/><Relationship Id="rId9" Type="http://schemas.openxmlformats.org/officeDocument/2006/relationships/tags" Target="../tags/tag63.xml"/><Relationship Id="rId10" Type="http://schemas.openxmlformats.org/officeDocument/2006/relationships/tags" Target="../tags/tag64.xml"/><Relationship Id="rId11" Type="http://schemas.openxmlformats.org/officeDocument/2006/relationships/tags" Target="../tags/tag65.xml"/><Relationship Id="rId12" Type="http://schemas.openxmlformats.org/officeDocument/2006/relationships/tags" Target="../tags/tag66.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image" Target="../media/image9.png"/><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9.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image" Target="../media/image9.png"/><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image" Target="../media/image9.png"/><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image" Target="../media/image1.png"/><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image" Target="../media/image2.png"/><Relationship Id="rId7" Type="http://schemas.openxmlformats.org/officeDocument/2006/relationships/tags" Target="../tags/tag97.xml"/><Relationship Id="rId8" Type="http://schemas.openxmlformats.org/officeDocument/2006/relationships/image" Target="../media/image3.png"/><Relationship Id="rId9" Type="http://schemas.openxmlformats.org/officeDocument/2006/relationships/tags" Target="../tags/tag98.xml"/><Relationship Id="rId10" Type="http://schemas.openxmlformats.org/officeDocument/2006/relationships/tags" Target="../tags/tag99.xml"/><Relationship Id="rId11" Type="http://schemas.openxmlformats.org/officeDocument/2006/relationships/tags" Target="../tags/tag100.xml"/><Relationship Id="rId12" Type="http://schemas.openxmlformats.org/officeDocument/2006/relationships/tags" Target="../tags/tag101.xml"/><Relationship Id="rId13" Type="http://schemas.openxmlformats.org/officeDocument/2006/relationships/tags" Target="../tags/tag102.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0" name="矩形 1"/>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55" name="图片 9"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72" name="任意多边形: 形状 14"/>
          <p:cNvSpPr/>
          <p:nvPr>
            <p:custDataLst>
              <p:tags r:id="rId4"/>
            </p:custDataLst>
          </p:nvPr>
        </p:nvSpPr>
        <p:spPr>
          <a:xfrm>
            <a:off x="7379336" y="2026284"/>
            <a:ext cx="4812664" cy="4824233"/>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2664" h="4824233">
                <a:moveTo>
                  <a:pt x="4812664" y="4774197"/>
                </a:moveTo>
                <a:lnTo>
                  <a:pt x="4812664" y="4824233"/>
                </a:lnTo>
                <a:lnTo>
                  <a:pt x="4768382" y="4824233"/>
                </a:lnTo>
                <a:close/>
                <a:moveTo>
                  <a:pt x="3274582" y="0"/>
                </a:moveTo>
                <a:cubicBezTo>
                  <a:pt x="3726708" y="0"/>
                  <a:pt x="4157432" y="94102"/>
                  <a:pt x="4549197" y="264275"/>
                </a:cubicBezTo>
                <a:lnTo>
                  <a:pt x="4812664" y="394617"/>
                </a:lnTo>
                <a:lnTo>
                  <a:pt x="4812664" y="1951632"/>
                </a:lnTo>
                <a:lnTo>
                  <a:pt x="4734641" y="1863470"/>
                </a:lnTo>
                <a:cubicBezTo>
                  <a:pt x="4360980" y="1479728"/>
                  <a:pt x="3844771" y="1242379"/>
                  <a:pt x="3274582" y="1242379"/>
                </a:cubicBezTo>
                <a:cubicBezTo>
                  <a:pt x="2134205" y="1242379"/>
                  <a:pt x="1209746" y="2191775"/>
                  <a:pt x="1209746" y="3362914"/>
                </a:cubicBezTo>
                <a:cubicBezTo>
                  <a:pt x="1209746" y="3875288"/>
                  <a:pt x="1386693" y="4345218"/>
                  <a:pt x="1681254" y="4711771"/>
                </a:cubicBezTo>
                <a:lnTo>
                  <a:pt x="1780782" y="4824233"/>
                </a:lnTo>
                <a:lnTo>
                  <a:pt x="328782" y="4824233"/>
                </a:lnTo>
                <a:lnTo>
                  <a:pt x="257333" y="4671914"/>
                </a:lnTo>
                <a:cubicBezTo>
                  <a:pt x="91630" y="4269580"/>
                  <a:pt x="0" y="3827237"/>
                  <a:pt x="0" y="3362915"/>
                </a:cubicBezTo>
                <a:cubicBezTo>
                  <a:pt x="0" y="1505628"/>
                  <a:pt x="1466080" y="0"/>
                  <a:pt x="3274582" y="0"/>
                </a:cubicBezTo>
                <a:close/>
              </a:path>
            </a:pathLst>
          </a:custGeom>
          <a:solidFill>
            <a:schemeClr val="bg1">
              <a:lumMod val="10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57"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flipH="1">
            <a:off x="7001510" y="1156970"/>
            <a:ext cx="4286885" cy="4338955"/>
          </a:xfrm>
          <a:prstGeom prst="rect"/>
        </p:spPr>
      </p:pic>
      <p:pic>
        <p:nvPicPr>
          <p:cNvPr id="2097159"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a:off x="6305550" y="4939030"/>
            <a:ext cx="1906905" cy="1037590"/>
          </a:xfrm>
          <a:prstGeom prst="rect"/>
        </p:spPr>
      </p:pic>
      <p:sp>
        <p:nvSpPr>
          <p:cNvPr id="1048674" name="署名"/>
          <p:cNvSpPr txBox="1">
            <a:spLocks noGrp="1"/>
          </p:cNvSpPr>
          <p:nvPr>
            <p:ph type="body" idx="3" hasCustomPrompt="1"/>
            <p:custDataLst>
              <p:tags r:id="rId9"/>
            </p:custDataLst>
          </p:nvPr>
        </p:nvSpPr>
        <p:spPr>
          <a:xfrm>
            <a:off x="998220" y="407797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j-ea"/>
                <a:ea typeface="+mj-ea"/>
                <a:cs typeface="+mn-ea"/>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676" name="副标题"/>
          <p:cNvSpPr txBox="1">
            <a:spLocks noGrp="1"/>
          </p:cNvSpPr>
          <p:nvPr>
            <p:ph type="body" idx="2" hasCustomPrompt="1"/>
            <p:custDataLst>
              <p:tags r:id="rId10"/>
            </p:custDataLst>
          </p:nvPr>
        </p:nvSpPr>
        <p:spPr>
          <a:xfrm>
            <a:off x="998218" y="1918970"/>
            <a:ext cx="5935343" cy="869950"/>
          </a:xfrm>
          <a:prstGeom prst="rect"/>
          <a:noFill/>
        </p:spPr>
        <p:txBody>
          <a:bodyPr anchor="ctr" anchorCtr="0" bIns="0" lIns="144000" rIns="0" rtlCol="0" tIns="7200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4000" i="0" kern="1200" kumimoji="0" lang="zh-CN" noProof="1" normalizeH="0" spc="0" strike="noStrike" u="none">
                <a:solidFill>
                  <a:schemeClr val="lt1">
                    <a:lumMod val="100000"/>
                  </a:schemeClr>
                </a:solidFill>
                <a:latin typeface="+mj-ea"/>
                <a:ea typeface="+mj-ea"/>
                <a:cs typeface="汉仪粗圆简" panose="02010600000101010101" charset="-122"/>
                <a:sym typeface="+mn-ea"/>
              </a:defRPr>
            </a:lvl1pPr>
          </a:lstStyle>
          <a:p>
            <a:pPr algn="l" lvl="0">
              <a:lnSpc>
                <a:spcPct val="110000"/>
              </a:lnSpc>
              <a:spcBef>
                <a:spcPts val="0"/>
              </a:spcBef>
              <a:spcAft>
                <a:spcPts val="0"/>
              </a:spcAft>
            </a:pPr>
            <a:r>
              <a:rPr dirty="0">
                <a:sym typeface="+mn-ea"/>
              </a:rPr>
              <a:t>单击此处编辑副标题</a:t>
            </a:r>
            <a:endParaRPr dirty="0">
              <a:sym typeface="+mn-ea"/>
            </a:endParaRPr>
          </a:p>
        </p:txBody>
      </p:sp>
      <p:sp>
        <p:nvSpPr>
          <p:cNvPr id="1048678" name="标题"/>
          <p:cNvSpPr txBox="1">
            <a:spLocks noGrp="1"/>
          </p:cNvSpPr>
          <p:nvPr>
            <p:ph type="title" idx="1" hasCustomPrompt="1"/>
            <p:custDataLst>
              <p:tags r:id="rId11"/>
            </p:custDataLst>
          </p:nvPr>
        </p:nvSpPr>
        <p:spPr>
          <a:xfrm>
            <a:off x="998217" y="2788920"/>
            <a:ext cx="5935344" cy="998855"/>
          </a:xfrm>
          <a:prstGeom prst="rect"/>
          <a:noFill/>
        </p:spPr>
        <p:txBody>
          <a:bodyPr anchor="ctr" bIns="0" lIns="72000" rIns="0" rtlCol="0" tIns="0" wrap="square">
            <a:normAutofit/>
          </a:bodyPr>
          <a:lstStyle>
            <a:lvl1pPr algn="l" defTabSz="914400" eaLnBrk="1" fontAlgn="auto" hangingPunct="1" latinLnBrk="0" marL="0" marR="0" rtl="0">
              <a:lnSpc>
                <a:spcPct val="110000"/>
              </a:lnSpc>
              <a:spcBef>
                <a:spcPts val="0"/>
              </a:spcBef>
              <a:spcAft>
                <a:spcPts val="0"/>
              </a:spcAft>
              <a:buClrTx/>
              <a:buSzTx/>
              <a:buFontTx/>
              <a:buNone/>
              <a:defRPr altLang="en-US" baseline="0" b="1" cap="none" dirty="0" sz="6000" i="0" kern="1200" kumimoji="0" lang="zh-CN" noProof="1" normalizeH="0" spc="0" strike="noStrike" u="none">
                <a:solidFill>
                  <a:schemeClr val="lt1">
                    <a:lumMod val="100000"/>
                  </a:schemeClr>
                </a:solidFill>
                <a:latin typeface="+mj-ea"/>
                <a:ea typeface="+mj-ea"/>
                <a:cs typeface="汉仪粗圆简" panose="02010600000101010101" charset="-122"/>
                <a:sym typeface="江城圆体 700W" panose="020B0A00000000000000" charset="-122"/>
              </a:defRPr>
            </a:lvl1pPr>
          </a:lstStyle>
          <a:p>
            <a:pPr algn="l" lvl="0">
              <a:lnSpc>
                <a:spcPct val="110000"/>
              </a:lnSpc>
              <a:spcBef>
                <a:spcPts val="0"/>
              </a:spcBef>
              <a:spcAft>
                <a:spcPts val="0"/>
              </a:spcAft>
            </a:pPr>
            <a:r>
              <a:rPr dirty="0">
                <a:sym typeface="+mn-ea"/>
              </a:rPr>
              <a:t>单击编辑标题</a:t>
            </a:r>
            <a:endParaRPr dirty="0">
              <a:sym typeface="+mn-ea"/>
            </a:endParaRPr>
          </a:p>
        </p:txBody>
      </p:sp>
      <p:sp>
        <p:nvSpPr>
          <p:cNvPr id="1048680"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2"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684"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5" name=""/>
        <p:cNvGrpSpPr/>
        <p:nvPr/>
      </p:nvGrpSpPr>
      <p:grpSpPr>
        <a:xfrm>
          <a:off x="0" y="0"/>
          <a:ext cx="0" cy="0"/>
          <a:chOff x="0" y="0"/>
          <a:chExt cx="0" cy="0"/>
        </a:xfrm>
      </p:grpSpPr>
      <p:sp>
        <p:nvSpPr>
          <p:cNvPr id="1048686" name="矩形 10"/>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1"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688" name="标题"/>
          <p:cNvSpPr txBox="1">
            <a:spLocks noGrp="1"/>
          </p:cNvSpPr>
          <p:nvPr>
            <p:ph type="title" idx="4" hasCustomPrompt="1"/>
            <p:custDataLst>
              <p:tags r:id="rId4"/>
            </p:custDataLst>
          </p:nvPr>
        </p:nvSpPr>
        <p:spPr>
          <a:xfrm>
            <a:off x="1555423" y="599440"/>
            <a:ext cx="9093854" cy="88773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lang="en-US" noProof="1" normalizeH="0" spc="300" strike="noStrike" u="none">
                <a:solidFill>
                  <a:schemeClr val="lt1">
                    <a:lumMod val="100000"/>
                  </a:schemeClr>
                </a:solidFill>
                <a:latin typeface="+mj-ea"/>
                <a:ea typeface="+mj-ea"/>
                <a:cs typeface="汉仪粗圆简" panose="02010600000101010101" charset="-122"/>
              </a:defRPr>
            </a:lvl1pPr>
          </a:lstStyle>
          <a:p>
            <a:pPr algn="ctr" lvl="0"/>
            <a:r>
              <a:rPr dirty="0" err="1">
                <a:sym typeface="+mn-ea"/>
              </a:rPr>
              <a:t>单击编辑标题</a:t>
            </a:r>
            <a:endParaRPr dirty="0">
              <a:sym typeface="+mn-ea"/>
            </a:endParaRPr>
          </a:p>
        </p:txBody>
      </p:sp>
      <p:pic>
        <p:nvPicPr>
          <p:cNvPr id="2097163" name="图片 34"/>
          <p:cNvPicPr>
            <a:picLocks noChangeAspect="1"/>
          </p:cNvPicPr>
          <p:nvPr>
            <p:custDataLst>
              <p:tags r:id="rId5"/>
            </p:custDataLst>
          </p:nvPr>
        </p:nvPicPr>
        <p:blipFill>
          <a:blip xmlns:r="http://schemas.openxmlformats.org/officeDocument/2006/relationships" r:embed="rId6">
            <a:lum contrast="6000"/>
          </a:blip>
          <a:stretch>
            <a:fillRect/>
          </a:stretch>
        </p:blipFill>
        <p:spPr>
          <a:xfrm>
            <a:off x="10578465" y="748030"/>
            <a:ext cx="1085850" cy="591185"/>
          </a:xfrm>
          <a:prstGeom prst="rect"/>
        </p:spPr>
      </p:pic>
      <p:sp>
        <p:nvSpPr>
          <p:cNvPr id="1048690" name="PPT世界-5-1"/>
          <p:cNvSpPr/>
          <p:nvPr>
            <p:custDataLst>
              <p:tags r:id="rId7"/>
            </p:custDataLst>
          </p:nvPr>
        </p:nvSpPr>
        <p:spPr>
          <a:xfrm>
            <a:off x="852170" y="1969770"/>
            <a:ext cx="3956050" cy="3956050"/>
          </a:xfrm>
          <a:custGeom>
            <a:avLst/>
            <a:gdLst>
              <a:gd name="connsiteX0" fmla="*/ 2109044 w 4196396"/>
              <a:gd name="connsiteY0" fmla="*/ 1211 h 4196397"/>
              <a:gd name="connsiteX1" fmla="*/ 2137620 w 4196396"/>
              <a:gd name="connsiteY1" fmla="*/ 23854 h 4196397"/>
              <a:gd name="connsiteX2" fmla="*/ 2197717 w 4196396"/>
              <a:gd name="connsiteY2" fmla="*/ 127469 h 4196397"/>
              <a:gd name="connsiteX3" fmla="*/ 2300207 w 4196396"/>
              <a:gd name="connsiteY3" fmla="*/ 132645 h 4196397"/>
              <a:gd name="connsiteX4" fmla="*/ 4063754 w 4196396"/>
              <a:gd name="connsiteY4" fmla="*/ 1896188 h 4196397"/>
              <a:gd name="connsiteX5" fmla="*/ 4068929 w 4196396"/>
              <a:gd name="connsiteY5" fmla="*/ 1998682 h 4196397"/>
              <a:gd name="connsiteX6" fmla="*/ 4172542 w 4196396"/>
              <a:gd name="connsiteY6" fmla="*/ 2058778 h 4196397"/>
              <a:gd name="connsiteX7" fmla="*/ 4172542 w 4196396"/>
              <a:gd name="connsiteY7" fmla="*/ 2136600 h 4196397"/>
              <a:gd name="connsiteX8" fmla="*/ 4068982 w 4196396"/>
              <a:gd name="connsiteY8" fmla="*/ 2196665 h 4196397"/>
              <a:gd name="connsiteX9" fmla="*/ 4063754 w 4196396"/>
              <a:gd name="connsiteY9" fmla="*/ 2300206 h 4196397"/>
              <a:gd name="connsiteX10" fmla="*/ 2300207 w 4196396"/>
              <a:gd name="connsiteY10" fmla="*/ 4063750 h 4196397"/>
              <a:gd name="connsiteX11" fmla="*/ 2197718 w 4196396"/>
              <a:gd name="connsiteY11" fmla="*/ 4068925 h 4196397"/>
              <a:gd name="connsiteX12" fmla="*/ 2137619 w 4196396"/>
              <a:gd name="connsiteY12" fmla="*/ 4172543 h 4196397"/>
              <a:gd name="connsiteX13" fmla="*/ 2059796 w 4196396"/>
              <a:gd name="connsiteY13" fmla="*/ 4172544 h 4196397"/>
              <a:gd name="connsiteX14" fmla="*/ 1999729 w 4196396"/>
              <a:gd name="connsiteY14" fmla="*/ 4068978 h 4196397"/>
              <a:gd name="connsiteX15" fmla="*/ 1896188 w 4196396"/>
              <a:gd name="connsiteY15" fmla="*/ 4063750 h 4196397"/>
              <a:gd name="connsiteX16" fmla="*/ 132641 w 4196396"/>
              <a:gd name="connsiteY16" fmla="*/ 2300206 h 4196397"/>
              <a:gd name="connsiteX17" fmla="*/ 127412 w 4196396"/>
              <a:gd name="connsiteY17" fmla="*/ 2196665 h 4196397"/>
              <a:gd name="connsiteX18" fmla="*/ 23853 w 4196396"/>
              <a:gd name="connsiteY18" fmla="*/ 2136600 h 4196397"/>
              <a:gd name="connsiteX19" fmla="*/ 23853 w 4196396"/>
              <a:gd name="connsiteY19" fmla="*/ 2058777 h 4196397"/>
              <a:gd name="connsiteX20" fmla="*/ 127465 w 4196396"/>
              <a:gd name="connsiteY20" fmla="*/ 1998683 h 4196397"/>
              <a:gd name="connsiteX21" fmla="*/ 132641 w 4196396"/>
              <a:gd name="connsiteY21" fmla="*/ 1896188 h 4196397"/>
              <a:gd name="connsiteX22" fmla="*/ 1896188 w 4196396"/>
              <a:gd name="connsiteY22" fmla="*/ 132645 h 4196397"/>
              <a:gd name="connsiteX23" fmla="*/ 1999731 w 4196396"/>
              <a:gd name="connsiteY23" fmla="*/ 127416 h 4196397"/>
              <a:gd name="connsiteX24" fmla="*/ 2059797 w 4196396"/>
              <a:gd name="connsiteY24" fmla="*/ 23854 h 4196397"/>
              <a:gd name="connsiteX25" fmla="*/ 2109044 w 4196396"/>
              <a:gd name="connsiteY25" fmla="*/ 1211 h 419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396" h="4196397">
                <a:moveTo>
                  <a:pt x="2109044" y="1211"/>
                </a:moveTo>
                <a:cubicBezTo>
                  <a:pt x="2118164" y="3727"/>
                  <a:pt x="2127892" y="10436"/>
                  <a:pt x="2137620" y="23854"/>
                </a:cubicBezTo>
                <a:lnTo>
                  <a:pt x="2197717" y="127469"/>
                </a:lnTo>
                <a:lnTo>
                  <a:pt x="2300207" y="132645"/>
                </a:lnTo>
                <a:cubicBezTo>
                  <a:pt x="3230075" y="227078"/>
                  <a:pt x="3969320" y="966322"/>
                  <a:pt x="4063754" y="1896188"/>
                </a:cubicBezTo>
                <a:lnTo>
                  <a:pt x="4068929" y="1998682"/>
                </a:lnTo>
                <a:lnTo>
                  <a:pt x="4172542" y="2058778"/>
                </a:lnTo>
                <a:cubicBezTo>
                  <a:pt x="4226214" y="2097689"/>
                  <a:pt x="4172542" y="2136600"/>
                  <a:pt x="4172542" y="2136600"/>
                </a:cubicBezTo>
                <a:lnTo>
                  <a:pt x="4068982" y="2196665"/>
                </a:lnTo>
                <a:lnTo>
                  <a:pt x="4063754" y="2300206"/>
                </a:lnTo>
                <a:cubicBezTo>
                  <a:pt x="3969320" y="3230073"/>
                  <a:pt x="3230075" y="3969317"/>
                  <a:pt x="2300207" y="4063750"/>
                </a:cubicBezTo>
                <a:lnTo>
                  <a:pt x="2197718" y="4068925"/>
                </a:lnTo>
                <a:lnTo>
                  <a:pt x="2137619" y="4172543"/>
                </a:lnTo>
                <a:cubicBezTo>
                  <a:pt x="2098708" y="4226215"/>
                  <a:pt x="2059796" y="4172544"/>
                  <a:pt x="2059796" y="4172544"/>
                </a:cubicBezTo>
                <a:lnTo>
                  <a:pt x="1999729" y="4068978"/>
                </a:lnTo>
                <a:lnTo>
                  <a:pt x="1896188" y="4063750"/>
                </a:lnTo>
                <a:cubicBezTo>
                  <a:pt x="966320" y="3969317"/>
                  <a:pt x="227074" y="3230073"/>
                  <a:pt x="132641" y="2300206"/>
                </a:cubicBezTo>
                <a:lnTo>
                  <a:pt x="127412" y="2196665"/>
                </a:lnTo>
                <a:lnTo>
                  <a:pt x="23853" y="2136600"/>
                </a:lnTo>
                <a:cubicBezTo>
                  <a:pt x="23853" y="2136600"/>
                  <a:pt x="-29818" y="2097688"/>
                  <a:pt x="23853" y="2058777"/>
                </a:cubicBezTo>
                <a:lnTo>
                  <a:pt x="127465" y="1998683"/>
                </a:lnTo>
                <a:lnTo>
                  <a:pt x="132641" y="1896188"/>
                </a:lnTo>
                <a:cubicBezTo>
                  <a:pt x="227074" y="966322"/>
                  <a:pt x="966320" y="227078"/>
                  <a:pt x="1896188" y="132645"/>
                </a:cubicBezTo>
                <a:lnTo>
                  <a:pt x="1999731" y="127416"/>
                </a:lnTo>
                <a:lnTo>
                  <a:pt x="2059797" y="23854"/>
                </a:lnTo>
                <a:cubicBezTo>
                  <a:pt x="2059797" y="23854"/>
                  <a:pt x="2081685" y="-6336"/>
                  <a:pt x="2109044" y="1211"/>
                </a:cubicBezTo>
                <a:close/>
              </a:path>
            </a:pathLst>
          </a:custGeom>
          <a:solidFill>
            <a:schemeClr val="bg1">
              <a:alpha val="35000"/>
            </a:schemeClr>
          </a:solidFill>
          <a:ln w="12700" cap="flat" cmpd="sng" algn="ctr">
            <a:noFill/>
            <a:prstDash val="solid"/>
            <a:miter lim="800000"/>
          </a:ln>
          <a:effectLst/>
        </p:spPr>
        <p:txBody>
          <a:bodyPr anchor="ctr" rtlCol="0" wrap="square">
            <a:noAutofit/>
          </a:bodyPr>
          <a:p>
            <a:pPr algn="ctr" defTabSz="914400" eaLnBrk="1" fontAlgn="auto" hangingPunct="1" indent="0" latinLnBrk="0" lvl="0" marL="0" marR="0" rtl="0">
              <a:lnSpc>
                <a:spcPct val="100000"/>
              </a:lnSpc>
              <a:spcBef>
                <a:spcPts val="0"/>
              </a:spcBef>
              <a:spcAft>
                <a:spcPts val="0"/>
              </a:spcAft>
              <a:buClrTx/>
              <a:buSzTx/>
              <a:buFontTx/>
              <a:buNone/>
            </a:pPr>
            <a:endParaRPr baseline="0" b="0" cap="none" dirty="0" sz="4800" i="0" kern="1200" kumimoji="0" noProof="0" normalizeH="0" spc="0" strike="noStrike" u="none">
              <a:ln w="6350">
                <a:noFill/>
              </a:ln>
              <a:solidFill>
                <a:srgbClr val="FFFFFF"/>
              </a:solidFill>
              <a:effectLst>
                <a:glow rad="63500">
                  <a:srgbClr val="FFFFFF">
                    <a:alpha val="5000"/>
                  </a:srgbClr>
                </a:glow>
                <a:outerShdw algn="t" blurRad="279400" dir="8160000" dist="203200" rotWithShape="0">
                  <a:prstClr val="black">
                    <a:alpha val="20000"/>
                  </a:prstClr>
                </a:outerShdw>
              </a:effectLst>
              <a:uLnTx/>
              <a:uFillTx/>
              <a:latin typeface="汉仪粗圆简" panose="02010600000101010101" charset="-122"/>
              <a:ea typeface="汉仪粗圆简" panose="02010600000101010101" charset="-122"/>
              <a:cs typeface="汉仪粗圆简" panose="02010600000101010101" charset="-122"/>
              <a:sym typeface="+mn-lt"/>
            </a:endParaRPr>
          </a:p>
        </p:txBody>
      </p:sp>
      <p:pic>
        <p:nvPicPr>
          <p:cNvPr id="2097165" name="图片 5" descr="A1"/>
          <p:cNvPicPr>
            <a:picLocks noChangeAspect="1"/>
          </p:cNvPicPr>
          <p:nvPr>
            <p:custDataLst>
              <p:tags r:id="rId8"/>
            </p:custDataLst>
          </p:nvPr>
        </p:nvPicPr>
        <p:blipFill>
          <a:blip xmlns:r="http://schemas.openxmlformats.org/officeDocument/2006/relationships" r:embed="rId9"/>
          <a:stretch>
            <a:fillRect/>
          </a:stretch>
        </p:blipFill>
        <p:spPr>
          <a:xfrm>
            <a:off x="1209675" y="1985645"/>
            <a:ext cx="3362960" cy="3829050"/>
          </a:xfrm>
          <a:prstGeom prst="rect"/>
        </p:spPr>
      </p:pic>
      <p:sp>
        <p:nvSpPr>
          <p:cNvPr id="1048692" name="日期占位符 2"/>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7" name=""/>
        <p:cNvGrpSpPr/>
        <p:nvPr/>
      </p:nvGrpSpPr>
      <p:grpSpPr>
        <a:xfrm>
          <a:off x="0" y="0"/>
          <a:ext cx="0" cy="0"/>
          <a:chOff x="0" y="0"/>
          <a:chExt cx="0" cy="0"/>
        </a:xfrm>
      </p:grpSpPr>
      <p:grpSp>
        <p:nvGrpSpPr>
          <p:cNvPr id="39" name="组合 2"/>
          <p:cNvGrpSpPr/>
          <p:nvPr userDrawn="1">
            <p:custDataLst>
              <p:tags r:id="rId1"/>
            </p:custDataLst>
          </p:nvPr>
        </p:nvGrpSpPr>
        <p:grpSpPr>
          <a:xfrm>
            <a:off x="0" y="0"/>
            <a:ext cx="12192000" cy="6867525"/>
            <a:chOff x="0" y="-9525"/>
            <a:chExt cx="12192000" cy="6867525"/>
          </a:xfrm>
        </p:grpSpPr>
        <p:sp>
          <p:nvSpPr>
            <p:cNvPr id="1048698" name="矩形 10"/>
            <p:cNvSpPr/>
            <p:nvPr userDrawn="1">
              <p:custDataLst>
                <p:tags r:id="rId2"/>
              </p:custDataLst>
            </p:nvPr>
          </p:nvSpPr>
          <p:spPr>
            <a:xfrm>
              <a:off x="0" y="-9525"/>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67" name="图片 11" descr="花瓣元素白格子"/>
            <p:cNvPicPr>
              <a:picLocks noChangeAspect="1"/>
            </p:cNvPicPr>
            <p:nvPr>
              <p:custDataLst>
                <p:tags r:id="rId3"/>
              </p:custDataLst>
            </p:nvPr>
          </p:nvPicPr>
          <p:blipFill>
            <a:blip xmlns:r="http://schemas.openxmlformats.org/officeDocument/2006/relationships" r:embed="rId4">
              <a:alphaModFix amt="5000"/>
            </a:blip>
            <a:srcRect/>
            <a:stretch>
              <a:fillRect/>
            </a:stretch>
          </p:blipFill>
          <p:spPr>
            <a:xfrm rot="5400000">
              <a:off x="2662238" y="-2671445"/>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grpSp>
      <p:sp>
        <p:nvSpPr>
          <p:cNvPr id="1048700" name="圆角矩形 32"/>
          <p:cNvSpPr/>
          <p:nvPr>
            <p:custDataLst>
              <p:tags r:id="rId5"/>
            </p:custDataLst>
          </p:nvPr>
        </p:nvSpPr>
        <p:spPr>
          <a:xfrm>
            <a:off x="5719445" y="3941445"/>
            <a:ext cx="5658485" cy="1524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600" lang="zh-CN">
              <a:solidFill>
                <a:srgbClr val="FE7962"/>
              </a:solidFill>
              <a:latin typeface="汉仪粗圆简" panose="02010600000101010101" charset="-122"/>
              <a:ea typeface="汉仪粗圆简" panose="02010600000101010101" charset="-122"/>
              <a:cs typeface="汉仪粗圆简" panose="02010600000101010101" charset="-122"/>
            </a:endParaRPr>
          </a:p>
        </p:txBody>
      </p:sp>
      <p:sp>
        <p:nvSpPr>
          <p:cNvPr id="1048702" name="任意多边形: 形状 12"/>
          <p:cNvSpPr/>
          <p:nvPr>
            <p:custDataLst>
              <p:tags r:id="rId6"/>
            </p:custDataLst>
          </p:nvPr>
        </p:nvSpPr>
        <p:spPr>
          <a:xfrm>
            <a:off x="0" y="-9525"/>
            <a:ext cx="3809240" cy="3592195"/>
          </a:xfrm>
          <a:custGeom>
            <a:avLst/>
            <a:gdLst>
              <a:gd name="connsiteX0" fmla="*/ 2613398 w 3809240"/>
              <a:gd name="connsiteY0" fmla="*/ 0 h 3592195"/>
              <a:gd name="connsiteX1" fmla="*/ 3689993 w 3809240"/>
              <a:gd name="connsiteY1" fmla="*/ 0 h 3592195"/>
              <a:gd name="connsiteX2" fmla="*/ 3754327 w 3809240"/>
              <a:gd name="connsiteY2" fmla="*/ 256953 h 3592195"/>
              <a:gd name="connsiteX3" fmla="*/ 3809240 w 3809240"/>
              <a:gd name="connsiteY3" fmla="*/ 816378 h 3592195"/>
              <a:gd name="connsiteX4" fmla="*/ 1106335 w 3809240"/>
              <a:gd name="connsiteY4" fmla="*/ 3592195 h 3592195"/>
              <a:gd name="connsiteX5" fmla="*/ 54242 w 3809240"/>
              <a:gd name="connsiteY5" fmla="*/ 3374058 h 3592195"/>
              <a:gd name="connsiteX6" fmla="*/ 0 w 3809240"/>
              <a:gd name="connsiteY6" fmla="*/ 3347223 h 3592195"/>
              <a:gd name="connsiteX7" fmla="*/ 0 w 3809240"/>
              <a:gd name="connsiteY7" fmla="*/ 2146292 h 3592195"/>
              <a:gd name="connsiteX8" fmla="*/ 22206 w 3809240"/>
              <a:gd name="connsiteY8" fmla="*/ 2167018 h 3592195"/>
              <a:gd name="connsiteX9" fmla="*/ 1106335 w 3809240"/>
              <a:gd name="connsiteY9" fmla="*/ 2566709 h 3592195"/>
              <a:gd name="connsiteX10" fmla="*/ 2810692 w 3809240"/>
              <a:gd name="connsiteY10" fmla="*/ 816377 h 3592195"/>
              <a:gd name="connsiteX11" fmla="*/ 2676755 w 3809240"/>
              <a:gd name="connsiteY11" fmla="*/ 135069 h 35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09240" h="3592195">
                <a:moveTo>
                  <a:pt x="2613398" y="0"/>
                </a:moveTo>
                <a:lnTo>
                  <a:pt x="3689993" y="0"/>
                </a:lnTo>
                <a:lnTo>
                  <a:pt x="3754327" y="256953"/>
                </a:lnTo>
                <a:cubicBezTo>
                  <a:pt x="3790332" y="437652"/>
                  <a:pt x="3809240" y="624747"/>
                  <a:pt x="3809240" y="816378"/>
                </a:cubicBezTo>
                <a:cubicBezTo>
                  <a:pt x="3809240" y="2349420"/>
                  <a:pt x="2599108" y="3592195"/>
                  <a:pt x="1106335" y="3592195"/>
                </a:cubicBezTo>
                <a:cubicBezTo>
                  <a:pt x="733142" y="3592195"/>
                  <a:pt x="377613" y="3514522"/>
                  <a:pt x="54242" y="3374058"/>
                </a:cubicBezTo>
                <a:lnTo>
                  <a:pt x="0" y="3347223"/>
                </a:lnTo>
                <a:lnTo>
                  <a:pt x="0" y="2146292"/>
                </a:lnTo>
                <a:lnTo>
                  <a:pt x="22206" y="2167018"/>
                </a:lnTo>
                <a:cubicBezTo>
                  <a:pt x="316819" y="2416713"/>
                  <a:pt x="694521" y="2566709"/>
                  <a:pt x="1106335" y="2566709"/>
                </a:cubicBezTo>
                <a:cubicBezTo>
                  <a:pt x="2047625" y="2566709"/>
                  <a:pt x="2810692" y="1783058"/>
                  <a:pt x="2810692" y="816377"/>
                </a:cubicBezTo>
                <a:cubicBezTo>
                  <a:pt x="2810692" y="574706"/>
                  <a:pt x="2763000" y="344475"/>
                  <a:pt x="2676755" y="135069"/>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04" name="椭圆 20"/>
          <p:cNvSpPr/>
          <p:nvPr>
            <p:custDataLst>
              <p:tags r:id="rId7"/>
            </p:custDataLst>
          </p:nvPr>
        </p:nvSpPr>
        <p:spPr>
          <a:xfrm>
            <a:off x="1055370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6" name="椭圆 21"/>
          <p:cNvSpPr/>
          <p:nvPr>
            <p:custDataLst>
              <p:tags r:id="rId8"/>
            </p:custDataLst>
          </p:nvPr>
        </p:nvSpPr>
        <p:spPr>
          <a:xfrm>
            <a:off x="1080262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sp>
        <p:nvSpPr>
          <p:cNvPr id="1048708" name="椭圆 8"/>
          <p:cNvSpPr/>
          <p:nvPr>
            <p:custDataLst>
              <p:tags r:id="rId9"/>
            </p:custDataLst>
          </p:nvPr>
        </p:nvSpPr>
        <p:spPr>
          <a:xfrm>
            <a:off x="11051540" y="4890135"/>
            <a:ext cx="140970" cy="140970"/>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汉仪粗圆简" panose="02010600000101010101" charset="-122"/>
              <a:ea typeface="汉仪粗圆简" panose="02010600000101010101" charset="-122"/>
              <a:cs typeface="汉仪粗圆简" panose="02010600000101010101" charset="-122"/>
            </a:endParaRPr>
          </a:p>
        </p:txBody>
      </p:sp>
      <p:pic>
        <p:nvPicPr>
          <p:cNvPr id="2097169" name="图片 33"/>
          <p:cNvPicPr>
            <a:picLocks noChangeAspect="1"/>
          </p:cNvPicPr>
          <p:nvPr>
            <p:custDataLst>
              <p:tags r:id="rId10"/>
            </p:custDataLst>
          </p:nvPr>
        </p:nvPicPr>
        <p:blipFill>
          <a:blip xmlns:r="http://schemas.openxmlformats.org/officeDocument/2006/relationships" r:embed="rId11">
            <a:lum contrast="12000"/>
          </a:blip>
          <a:stretch>
            <a:fillRect/>
          </a:stretch>
        </p:blipFill>
        <p:spPr>
          <a:xfrm>
            <a:off x="968375" y="4810760"/>
            <a:ext cx="1236345" cy="673100"/>
          </a:xfrm>
          <a:prstGeom prst="rect"/>
        </p:spPr>
      </p:pic>
      <p:pic>
        <p:nvPicPr>
          <p:cNvPr id="2097171" name="图片 15" descr="05"/>
          <p:cNvPicPr>
            <a:picLocks noChangeAspect="1"/>
          </p:cNvPicPr>
          <p:nvPr>
            <p:custDataLst>
              <p:tags r:id="rId12"/>
            </p:custDataLst>
          </p:nvPr>
        </p:nvPicPr>
        <p:blipFill>
          <a:blip xmlns:r="http://schemas.openxmlformats.org/officeDocument/2006/relationships" r:embed="rId13"/>
          <a:stretch>
            <a:fillRect/>
          </a:stretch>
        </p:blipFill>
        <p:spPr>
          <a:xfrm>
            <a:off x="1310640" y="945515"/>
            <a:ext cx="4047490" cy="5276215"/>
          </a:xfrm>
          <a:prstGeom prst="rect"/>
        </p:spPr>
      </p:pic>
      <p:sp>
        <p:nvSpPr>
          <p:cNvPr id="1048710" name="节编号"/>
          <p:cNvSpPr txBox="1">
            <a:spLocks noGrp="1"/>
          </p:cNvSpPr>
          <p:nvPr>
            <p:ph type="body" idx="2" hasCustomPrompt="1"/>
            <p:custDataLst>
              <p:tags r:id="rId14"/>
            </p:custDataLst>
          </p:nvPr>
        </p:nvSpPr>
        <p:spPr>
          <a:xfrm>
            <a:off x="5358130" y="2305366"/>
            <a:ext cx="6038478" cy="768351"/>
          </a:xfrm>
          <a:prstGeom prst="rect"/>
          <a:noFill/>
        </p:spPr>
        <p:txBody>
          <a:bodyPr anchor="ctr" anchorCtr="0" bIns="0" lIns="0" rIns="0" rtlCol="0" tIns="0" wrap="square">
            <a:no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300" strike="noStrike" u="none">
                <a:ln>
                  <a:solidFill>
                    <a:schemeClr val="bg1"/>
                  </a:solidFill>
                </a:ln>
                <a:solidFill>
                  <a:schemeClr val="lt1">
                    <a:lumMod val="100000"/>
                  </a:schemeClr>
                </a:solidFill>
                <a:latin typeface="+mj-ea"/>
                <a:ea typeface="+mj-ea"/>
                <a:cs typeface="汉仪粗圆简" panose="02010600000101010101" charset="-122"/>
              </a:defRPr>
            </a:lvl1pPr>
          </a:lstStyle>
          <a:p>
            <a:pPr algn="r" lvl="0"/>
            <a:r>
              <a:rPr dirty="0" err="1">
                <a:sym typeface="+mn-ea"/>
              </a:rPr>
              <a:t>编辑节编号</a:t>
            </a:r>
            <a:endParaRPr dirty="0">
              <a:sym typeface="+mn-ea"/>
            </a:endParaRPr>
          </a:p>
        </p:txBody>
      </p:sp>
      <p:sp>
        <p:nvSpPr>
          <p:cNvPr id="1048712" name="标题"/>
          <p:cNvSpPr txBox="1">
            <a:spLocks noGrp="1"/>
          </p:cNvSpPr>
          <p:nvPr>
            <p:ph type="title" idx="1" hasCustomPrompt="1"/>
            <p:custDataLst>
              <p:tags r:id="rId15"/>
            </p:custDataLst>
          </p:nvPr>
        </p:nvSpPr>
        <p:spPr>
          <a:xfrm>
            <a:off x="5358130" y="3256280"/>
            <a:ext cx="6038478" cy="768350"/>
          </a:xfrm>
          <a:prstGeom prst="rect"/>
          <a:noFill/>
        </p:spPr>
        <p:txBody>
          <a:bodyPr anchor="ctr" bIns="0" lIns="0" rIns="0" rtlCol="0" tIns="0" wrap="square">
            <a:noAutofit/>
          </a:bodyPr>
          <a:lstStyle>
            <a:lvl1pPr algn="r"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solidFill>
                  <a:schemeClr val="lt1">
                    <a:lumMod val="100000"/>
                  </a:schemeClr>
                </a:solidFill>
                <a:latin typeface="+mj-ea"/>
                <a:ea typeface="+mj-ea"/>
                <a:cs typeface="汉仪粗圆简" panose="02010600000101010101" charset="-122"/>
              </a:defRPr>
            </a:lvl1pPr>
          </a:lstStyle>
          <a:p>
            <a:pPr algn="r" lvl="0"/>
            <a:r>
              <a:rPr dirty="0">
                <a:sym typeface="+mn-ea"/>
              </a:rPr>
              <a:t>单击此处编辑标题</a:t>
            </a:r>
            <a:endParaRPr dirty="0">
              <a:sym typeface="+mn-ea"/>
            </a:endParaRPr>
          </a:p>
        </p:txBody>
      </p:sp>
      <p:sp>
        <p:nvSpPr>
          <p:cNvPr id="1048714" name="日期占位符 3"/>
          <p:cNvSpPr>
            <a:spLocks noGrp="1"/>
          </p:cNvSpPr>
          <p:nvPr>
            <p:ph type="dt" sz="half" idx="10"/>
            <p:custDataLst>
              <p:tags r:id="rId1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116000" y="6314400"/>
            <a:ext cx="3960000" cy="316800"/>
          </a:xfrm>
        </p:spPr>
        <p:txBody>
          <a:bodyPr/>
          <a:p>
            <a:endParaRPr altLang="en-US" dirty="0" lang="zh-CN"/>
          </a:p>
        </p:txBody>
      </p:sp>
      <p:sp>
        <p:nvSpPr>
          <p:cNvPr id="1048718" name="灯片编号占位符 5"/>
          <p:cNvSpPr>
            <a:spLocks noGrp="1"/>
          </p:cNvSpPr>
          <p:nvPr>
            <p:ph type="sldNum" sz="quarter" idx="12"/>
            <p:custDataLst>
              <p:tags r:id="rId1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41" name=""/>
        <p:cNvGrpSpPr/>
        <p:nvPr/>
      </p:nvGrpSpPr>
      <p:grpSpPr>
        <a:xfrm>
          <a:off x="0" y="0"/>
          <a:ext cx="0" cy="0"/>
          <a:chOff x="0" y="0"/>
          <a:chExt cx="0" cy="0"/>
        </a:xfrm>
      </p:grpSpPr>
      <p:sp>
        <p:nvSpPr>
          <p:cNvPr id="1048720" name="任意多边形: 形状 7"/>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73" name="图片 12" descr="05" hidden="1"/>
          <p:cNvPicPr>
            <a:picLocks noChangeAspect="1"/>
          </p:cNvPicPr>
          <p:nvPr>
            <p:custDataLst>
              <p:tags r:id="rId2"/>
            </p:custDataLst>
          </p:nvPr>
        </p:nvPicPr>
        <p:blipFill>
          <a:blip xmlns:r="http://schemas.openxmlformats.org/officeDocument/2006/relationships" r:embed="rId3">
            <a:alphaModFix amt="20000"/>
          </a:blip>
          <a:stretch>
            <a:fillRect/>
          </a:stretch>
        </p:blipFill>
        <p:spPr>
          <a:xfrm flipH="1">
            <a:off x="8723086" y="2423904"/>
            <a:ext cx="3279859" cy="4275548"/>
          </a:xfrm>
          <a:prstGeom prst="rect"/>
        </p:spPr>
      </p:pic>
      <p:pic>
        <p:nvPicPr>
          <p:cNvPr id="2097175" name="图片 11" hidden="1"/>
          <p:cNvPicPr>
            <a:picLocks noChangeAspect="1"/>
          </p:cNvPicPr>
          <p:nvPr>
            <p:custDataLst>
              <p:tags r:id="rId4"/>
            </p:custDataLst>
          </p:nvPr>
        </p:nvPicPr>
        <p:blipFill>
          <a:blip xmlns:r="http://schemas.openxmlformats.org/officeDocument/2006/relationships" r:embed="rId5">
            <a:lum contrast="12000"/>
          </a:blip>
          <a:srcRect/>
          <a:stretch>
            <a:fillRect/>
          </a:stretch>
        </p:blipFill>
        <p:spPr>
          <a:xfrm flipH="1">
            <a:off x="0" y="0"/>
            <a:ext cx="796290" cy="950595"/>
          </a:xfrm>
          <a:prstGeom prst="rect"/>
        </p:spPr>
      </p:pic>
      <p:sp>
        <p:nvSpPr>
          <p:cNvPr id="1048722" name="圆角矩形 24"/>
          <p:cNvSpPr/>
          <p:nvPr>
            <p:custDataLst>
              <p:tags r:id="rId6"/>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pic>
        <p:nvPicPr>
          <p:cNvPr id="2097177" name="图片 9" descr="VCG41N1446807744" hidden="1"/>
          <p:cNvPicPr>
            <a:picLocks noChangeAspect="1"/>
          </p:cNvPicPr>
          <p:nvPr>
            <p:custDataLst>
              <p:tags r:id="rId7"/>
            </p:custDataLst>
          </p:nvPr>
        </p:nvPicPr>
        <p:blipFill>
          <a:blip xmlns:r="http://schemas.openxmlformats.org/officeDocument/2006/relationships" r:embed="rId8">
            <a:alphaModFix amt="13000"/>
            <a:lum contrast="18000"/>
          </a:blip>
          <a:srcRect/>
          <a:stretch>
            <a:fillRect/>
          </a:stretch>
        </p:blipFill>
        <p:spPr>
          <a:xfrm flipH="1">
            <a:off x="8268970" y="789940"/>
            <a:ext cx="3923030" cy="6068060"/>
          </a:xfrm>
          <a:prstGeom prst="snipRoundRect">
            <a:avLst>
              <a:gd name="adj1" fmla="val 16667"/>
              <a:gd name="adj2" fmla="val 45931"/>
            </a:avLst>
          </a:prstGeom>
        </p:spPr>
      </p:pic>
      <p:sp>
        <p:nvSpPr>
          <p:cNvPr id="1048724" name="正文"/>
          <p:cNvSpPr txBox="1">
            <a:spLocks noGrp="1"/>
          </p:cNvSpPr>
          <p:nvPr>
            <p:ph idx="3"/>
            <p:custDataLst>
              <p:tags r:id="rId9"/>
            </p:custDataLst>
          </p:nvPr>
        </p:nvSpPr>
        <p:spPr>
          <a:xfrm>
            <a:off x="654755" y="156279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
                <a:schemeClr val="accent6"/>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6"/>
              </a:buClr>
            </a:pPr>
            <a:r>
              <a:rPr>
                <a:sym typeface="+mn-ea"/>
              </a:rPr>
              <a:t>单击此处编辑母版文本样式</a:t>
            </a:r>
            <a:endParaRPr>
              <a:sym typeface="+mn-ea"/>
            </a:endParaRPr>
          </a:p>
          <a:p>
            <a:pPr lvl="1">
              <a:spcBef>
                <a:spcPts val="1200"/>
              </a:spcBef>
              <a:spcAft>
                <a:spcPts val="0"/>
              </a:spcAft>
              <a:buClr>
                <a:schemeClr val="accent6"/>
              </a:buClr>
            </a:pPr>
            <a:r>
              <a:rPr>
                <a:sym typeface="+mn-ea"/>
              </a:rPr>
              <a:t>第二级</a:t>
            </a:r>
            <a:endParaRPr>
              <a:sym typeface="+mn-ea"/>
            </a:endParaRPr>
          </a:p>
          <a:p>
            <a:pPr lvl="2">
              <a:spcBef>
                <a:spcPts val="1200"/>
              </a:spcBef>
              <a:spcAft>
                <a:spcPts val="0"/>
              </a:spcAft>
              <a:buClr>
                <a:schemeClr val="accent6"/>
              </a:buClr>
            </a:pPr>
            <a:r>
              <a:rPr>
                <a:sym typeface="+mn-ea"/>
              </a:rPr>
              <a:t>第三级</a:t>
            </a:r>
            <a:endParaRPr>
              <a:sym typeface="+mn-ea"/>
            </a:endParaRPr>
          </a:p>
          <a:p>
            <a:pPr lvl="3">
              <a:spcBef>
                <a:spcPts val="1200"/>
              </a:spcBef>
              <a:spcAft>
                <a:spcPts val="0"/>
              </a:spcAft>
              <a:buClr>
                <a:schemeClr val="accent6"/>
              </a:buClr>
            </a:pPr>
            <a:r>
              <a:rPr>
                <a:sym typeface="+mn-ea"/>
              </a:rPr>
              <a:t>第四级</a:t>
            </a:r>
            <a:endParaRPr>
              <a:sym typeface="+mn-ea"/>
            </a:endParaRPr>
          </a:p>
          <a:p>
            <a:pPr lvl="4">
              <a:spcBef>
                <a:spcPts val="1200"/>
              </a:spcBef>
              <a:spcAft>
                <a:spcPts val="0"/>
              </a:spcAft>
              <a:buClr>
                <a:schemeClr val="accent6"/>
              </a:buClr>
            </a:pPr>
            <a:r>
              <a:rPr>
                <a:sym typeface="+mn-ea"/>
              </a:rPr>
              <a:t>第五级</a:t>
            </a:r>
            <a:endParaRPr>
              <a:sym typeface="+mn-ea"/>
            </a:endParaRPr>
          </a:p>
        </p:txBody>
      </p:sp>
      <p:sp>
        <p:nvSpPr>
          <p:cNvPr id="1048726" name="标题"/>
          <p:cNvSpPr txBox="1">
            <a:spLocks noGrp="1"/>
          </p:cNvSpPr>
          <p:nvPr>
            <p:ph type="title" idx="2"/>
            <p:custDataLst>
              <p:tags r:id="rId10"/>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pic>
        <p:nvPicPr>
          <p:cNvPr id="2097179" name="图片 6" descr="VCG41N1446807744"/>
          <p:cNvPicPr>
            <a:picLocks noChangeAspect="1"/>
          </p:cNvPicPr>
          <p:nvPr>
            <p:custDataLst>
              <p:tags r:id="rId11"/>
            </p:custDataLst>
          </p:nvPr>
        </p:nvPicPr>
        <p:blipFill>
          <a:blip xmlns:r="http://schemas.openxmlformats.org/officeDocument/2006/relationships" r:embed="rId8">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28"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0"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732"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3" name=""/>
        <p:cNvGrpSpPr/>
        <p:nvPr/>
      </p:nvGrpSpPr>
      <p:grpSpPr>
        <a:xfrm>
          <a:off x="0" y="0"/>
          <a:ext cx="0" cy="0"/>
          <a:chOff x="0" y="0"/>
          <a:chExt cx="0" cy="0"/>
        </a:xfrm>
      </p:grpSpPr>
      <p:sp>
        <p:nvSpPr>
          <p:cNvPr id="1048734" name="任意多边形: 形状 8"/>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1" name="图片 11"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36"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38" name="正文"/>
          <p:cNvSpPr txBox="1">
            <a:spLocks noGrp="1"/>
          </p:cNvSpPr>
          <p:nvPr>
            <p:ph idx="3"/>
            <p:custDataLst>
              <p:tags r:id="rId5"/>
            </p:custDataLst>
          </p:nvPr>
        </p:nvSpPr>
        <p:spPr>
          <a:xfrm>
            <a:off x="6400805" y="1490357"/>
            <a:ext cx="5176800" cy="4759236"/>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正文"/>
          <p:cNvSpPr txBox="1">
            <a:spLocks noGrp="1"/>
          </p:cNvSpPr>
          <p:nvPr>
            <p:ph idx="2"/>
            <p:custDataLst>
              <p:tags r:id="rId6"/>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800"/>
              </a:spcBef>
              <a:spcAft>
                <a:spcPts val="0"/>
              </a:spcAft>
            </a:pPr>
            <a:r>
              <a:rPr>
                <a:sym typeface="+mn-ea"/>
              </a:rPr>
              <a:t>单击此处编辑母版文本样式</a:t>
            </a:r>
            <a:endParaRPr>
              <a:sym typeface="+mn-ea"/>
            </a:endParaRPr>
          </a:p>
          <a:p>
            <a:pPr lvl="1">
              <a:spcBef>
                <a:spcPts val="1800"/>
              </a:spcBef>
              <a:spcAft>
                <a:spcPts val="0"/>
              </a:spcAft>
            </a:pPr>
            <a:r>
              <a:rPr>
                <a:sym typeface="+mn-ea"/>
              </a:rPr>
              <a:t>第二级</a:t>
            </a:r>
            <a:endParaRPr>
              <a:sym typeface="+mn-ea"/>
            </a:endParaRPr>
          </a:p>
          <a:p>
            <a:pPr lvl="2">
              <a:spcBef>
                <a:spcPts val="1800"/>
              </a:spcBef>
              <a:spcAft>
                <a:spcPts val="0"/>
              </a:spcAft>
            </a:pPr>
            <a:r>
              <a:rPr>
                <a:sym typeface="+mn-ea"/>
              </a:rPr>
              <a:t>第三级</a:t>
            </a:r>
            <a:endParaRPr>
              <a:sym typeface="+mn-ea"/>
            </a:endParaRPr>
          </a:p>
          <a:p>
            <a:pPr lvl="3">
              <a:spcBef>
                <a:spcPts val="1800"/>
              </a:spcBef>
              <a:spcAft>
                <a:spcPts val="0"/>
              </a:spcAft>
            </a:pPr>
            <a:r>
              <a:rPr>
                <a:sym typeface="+mn-ea"/>
              </a:rPr>
              <a:t>第四级</a:t>
            </a:r>
            <a:endParaRPr>
              <a:sym typeface="+mn-ea"/>
            </a:endParaRPr>
          </a:p>
          <a:p>
            <a:pPr lvl="4">
              <a:spcBef>
                <a:spcPts val="1800"/>
              </a:spcBef>
              <a:spcAft>
                <a:spcPts val="0"/>
              </a:spcAft>
            </a:pPr>
            <a:r>
              <a:rPr>
                <a:sym typeface="+mn-ea"/>
              </a:rPr>
              <a:t>第五级</a:t>
            </a:r>
            <a:endParaRPr>
              <a:sym typeface="+mn-ea"/>
            </a:endParaRPr>
          </a:p>
        </p:txBody>
      </p:sp>
      <p:sp>
        <p:nvSpPr>
          <p:cNvPr id="1048742"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44" name="日期占位符 4"/>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6" name="页脚占位符 5"/>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48" name="灯片编号占位符 6"/>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5" name=""/>
        <p:cNvGrpSpPr/>
        <p:nvPr/>
      </p:nvGrpSpPr>
      <p:grpSpPr>
        <a:xfrm>
          <a:off x="0" y="0"/>
          <a:ext cx="0" cy="0"/>
          <a:chOff x="0" y="0"/>
          <a:chExt cx="0" cy="0"/>
        </a:xfrm>
      </p:grpSpPr>
      <p:sp>
        <p:nvSpPr>
          <p:cNvPr id="104875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3" name="图片 15"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5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5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n-ea"/>
                <a:ea typeface="+mn-ea"/>
                <a:cs typeface="汉仪粗圆简" panose="02010600000101010101" charset="-122"/>
              </a:defRPr>
            </a:lvl1pPr>
          </a:lstStyle>
          <a:p>
            <a:pPr lvl="0"/>
            <a:r>
              <a:rPr>
                <a:sym typeface="+mn-ea"/>
              </a:rPr>
              <a:t>单击此处编辑母版标题样式</a:t>
            </a:r>
            <a:endParaRPr>
              <a:sym typeface="+mn-ea"/>
            </a:endParaRPr>
          </a:p>
        </p:txBody>
      </p:sp>
      <p:sp>
        <p:nvSpPr>
          <p:cNvPr id="1048756" name="正文"/>
          <p:cNvSpPr txBox="1">
            <a:spLocks noGrp="1"/>
          </p:cNvSpPr>
          <p:nvPr>
            <p:ph idx="4"/>
            <p:custDataLst>
              <p:tags r:id="rId6"/>
            </p:custDataLst>
          </p:nvPr>
        </p:nvSpPr>
        <p:spPr>
          <a:xfrm>
            <a:off x="62352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58" name="标题"/>
          <p:cNvSpPr txBox="1">
            <a:spLocks noGrp="1"/>
          </p:cNvSpPr>
          <p:nvPr>
            <p:ph type="title" idx="3"/>
            <p:custDataLst>
              <p:tags r:id="rId7"/>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0" name="正文"/>
          <p:cNvSpPr txBox="1">
            <a:spLocks noGrp="1"/>
          </p:cNvSpPr>
          <p:nvPr>
            <p:ph idx="2"/>
            <p:custDataLst>
              <p:tags r:id="rId8"/>
            </p:custDataLst>
          </p:nvPr>
        </p:nvSpPr>
        <p:spPr>
          <a:xfrm>
            <a:off x="608400" y="1854000"/>
            <a:ext cx="5342400" cy="43956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62" name="标题"/>
          <p:cNvSpPr txBox="1">
            <a:spLocks noGrp="1"/>
          </p:cNvSpPr>
          <p:nvPr>
            <p:ph type="title" idx="1"/>
            <p:custDataLst>
              <p:tags r:id="rId9"/>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75000"/>
                    <a:lumOff val="25000"/>
                  </a:schemeClr>
                </a:solidFill>
                <a:latin typeface="+mn-ea"/>
                <a:ea typeface="+mn-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764" name="日期占位符 6"/>
          <p:cNvSpPr>
            <a:spLocks noGrp="1"/>
          </p:cNvSpPr>
          <p:nvPr>
            <p:ph type="dt" sz="half" idx="10"/>
            <p:custDataLst>
              <p:tags r:id="rId1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7"/>
          <p:cNvSpPr>
            <a:spLocks noGrp="1"/>
          </p:cNvSpPr>
          <p:nvPr>
            <p:ph type="ftr" sz="quarter" idx="11"/>
            <p:custDataLst>
              <p:tags r:id="rId11"/>
            </p:custDataLst>
          </p:nvPr>
        </p:nvSpPr>
        <p:spPr>
          <a:xfrm>
            <a:off x="4116000" y="6314400"/>
            <a:ext cx="3960000" cy="316800"/>
          </a:xfrm>
        </p:spPr>
        <p:txBody>
          <a:bodyPr/>
          <a:p>
            <a:endParaRPr altLang="en-US" dirty="0" lang="zh-CN"/>
          </a:p>
        </p:txBody>
      </p:sp>
      <p:sp>
        <p:nvSpPr>
          <p:cNvPr id="1048768" name="灯片编号占位符 8"/>
          <p:cNvSpPr>
            <a:spLocks noGrp="1"/>
          </p:cNvSpPr>
          <p:nvPr>
            <p:ph type="sldNum" sz="quarter" idx="12"/>
            <p:custDataLst>
              <p:tags r:id="rId1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7" name=""/>
        <p:cNvGrpSpPr/>
        <p:nvPr/>
      </p:nvGrpSpPr>
      <p:grpSpPr>
        <a:xfrm>
          <a:off x="0" y="0"/>
          <a:ext cx="0" cy="0"/>
          <a:chOff x="0" y="0"/>
          <a:chExt cx="0" cy="0"/>
        </a:xfrm>
      </p:grpSpPr>
      <p:sp>
        <p:nvSpPr>
          <p:cNvPr id="104877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5" name="图片 6"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7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77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a:sym typeface="+mn-ea"/>
              </a:rPr>
              <a:t>单击此处编辑母版标题样式</a:t>
            </a:r>
            <a:endParaRPr>
              <a:sym typeface="+mn-ea"/>
            </a:endParaRPr>
          </a:p>
        </p:txBody>
      </p:sp>
      <p:sp>
        <p:nvSpPr>
          <p:cNvPr id="1048776"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8"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80"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9" name=""/>
        <p:cNvGrpSpPr/>
        <p:nvPr/>
      </p:nvGrpSpPr>
      <p:grpSpPr>
        <a:xfrm>
          <a:off x="0" y="0"/>
          <a:ext cx="0" cy="0"/>
          <a:chOff x="0" y="0"/>
          <a:chExt cx="0" cy="0"/>
        </a:xfrm>
      </p:grpSpPr>
      <p:pic>
        <p:nvPicPr>
          <p:cNvPr id="2097187" name="图片 7" descr="VCG41N1446807744"/>
          <p:cNvPicPr>
            <a:picLocks noChangeAspect="1"/>
          </p:cNvPicPr>
          <p:nvPr>
            <p:custDataLst>
              <p:tags r:id="rId1"/>
            </p:custDataLst>
          </p:nvPr>
        </p:nvPicPr>
        <p:blipFill>
          <a:blip xmlns:r="http://schemas.openxmlformats.org/officeDocument/2006/relationships" r:embed="rId2">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82" name="任意多边形: 形状 1"/>
          <p:cNvSpPr/>
          <p:nvPr>
            <p:custDataLst>
              <p:tags r:id="rId3"/>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sp>
        <p:nvSpPr>
          <p:cNvPr id="1048784" name="日期占位符 1"/>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86" name="页脚占位符 2"/>
          <p:cNvSpPr>
            <a:spLocks noGrp="1"/>
          </p:cNvSpPr>
          <p:nvPr>
            <p:ph type="ftr" sz="quarter" idx="11"/>
            <p:custDataLst>
              <p:tags r:id="rId5"/>
            </p:custDataLst>
          </p:nvPr>
        </p:nvSpPr>
        <p:spPr/>
        <p:txBody>
          <a:bodyPr/>
          <a:p>
            <a:endParaRPr altLang="en-US" dirty="0" lang="zh-CN"/>
          </a:p>
        </p:txBody>
      </p:sp>
      <p:sp>
        <p:nvSpPr>
          <p:cNvPr id="1048788" name="灯片编号占位符 3"/>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51" name=""/>
        <p:cNvGrpSpPr/>
        <p:nvPr/>
      </p:nvGrpSpPr>
      <p:grpSpPr>
        <a:xfrm>
          <a:off x="0" y="0"/>
          <a:ext cx="0" cy="0"/>
          <a:chOff x="0" y="0"/>
          <a:chExt cx="0" cy="0"/>
        </a:xfrm>
      </p:grpSpPr>
      <p:sp>
        <p:nvSpPr>
          <p:cNvPr id="104879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89"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79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8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汉仪粗圆简" panose="02010600000101010101"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lumMod val="50000"/>
                    <a:lumOff val="50000"/>
                  </a:schemeClr>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lumMod val="50000"/>
                    <a:lumOff val="50000"/>
                  </a:schemeClr>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lumMod val="50000"/>
                    <a:lumOff val="50000"/>
                  </a:schemeClr>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9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9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3" name=""/>
        <p:cNvGrpSpPr/>
        <p:nvPr/>
      </p:nvGrpSpPr>
      <p:grpSpPr>
        <a:xfrm>
          <a:off x="0" y="0"/>
          <a:ext cx="0" cy="0"/>
          <a:chOff x="0" y="0"/>
          <a:chExt cx="0" cy="0"/>
        </a:xfrm>
      </p:grpSpPr>
      <p:sp>
        <p:nvSpPr>
          <p:cNvPr id="1048800" name="任意多边形: 形状 1"/>
          <p:cNvSpPr/>
          <p:nvPr>
            <p:custDataLst>
              <p:tags r:id="rId1"/>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1" name="图片 7" descr="VCG41N1446807744"/>
          <p:cNvPicPr>
            <a:picLocks noChangeAspect="1"/>
          </p:cNvPicPr>
          <p:nvPr>
            <p:custDataLst>
              <p:tags r:id="rId2"/>
            </p:custDataLst>
          </p:nvPr>
        </p:nvPicPr>
        <p:blipFill>
          <a:blip xmlns:r="http://schemas.openxmlformats.org/officeDocument/2006/relationships" r:embed="rId3">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802" name="圆角矩形 24"/>
          <p:cNvSpPr/>
          <p:nvPr>
            <p:custDataLst>
              <p:tags r:id="rId4"/>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cs typeface="汉仪粗圆简" panose="02010600000101010101" charset="-122"/>
            </a:endParaRPr>
          </a:p>
        </p:txBody>
      </p:sp>
      <p:sp>
        <p:nvSpPr>
          <p:cNvPr id="1048804"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solidFill>
                  <a:schemeClr val="tx1">
                    <a:lumMod val="75000"/>
                    <a:lumOff val="25000"/>
                  </a:schemeClr>
                </a:solidFill>
                <a:latin typeface="+mj-ea"/>
                <a:ea typeface="+mj-ea"/>
                <a:cs typeface="汉仪粗圆简" panose="02010600000101010101" charset="-122"/>
              </a:defRPr>
            </a:lvl1pPr>
          </a:lstStyle>
          <a:p>
            <a:pPr lvl="0"/>
            <a:r>
              <a:rPr dirty="0">
                <a:sym typeface="+mn-ea"/>
              </a:rPr>
              <a:t>单击此处编辑母版标题样式</a:t>
            </a:r>
            <a:endParaRPr dirty="0">
              <a:sym typeface="+mn-ea"/>
            </a:endParaRPr>
          </a:p>
        </p:txBody>
      </p:sp>
      <p:sp>
        <p:nvSpPr>
          <p:cNvPr id="1048806" name="副标题"/>
          <p:cNvSpPr txBox="1">
            <a:spLocks noGrp="1"/>
          </p:cNvSpPr>
          <p:nvPr>
            <p:ph type="body" idx="1" hasCustomPrompt="1"/>
            <p:custDataLst>
              <p:tags r:id="rId6"/>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汉仪粗圆简" panose="02010600000101010101" charset="-122"/>
              </a:defRPr>
            </a:lvl1pPr>
          </a:lstStyle>
          <a:p>
            <a:pPr algn="l" lvl="0"/>
            <a:r>
              <a:rPr dirty="0">
                <a:sym typeface="+mn-ea"/>
              </a:rPr>
              <a:t>单击此处编辑母版副标题样式</a:t>
            </a:r>
            <a:endParaRPr dirty="0">
              <a:sym typeface="+mn-ea"/>
            </a:endParaRPr>
          </a:p>
        </p:txBody>
      </p:sp>
      <p:sp>
        <p:nvSpPr>
          <p:cNvPr id="1048808" name="日期占位符 2"/>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0" name="页脚占位符 3"/>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812" name="灯片编号占位符 4"/>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5" name=""/>
        <p:cNvGrpSpPr/>
        <p:nvPr/>
      </p:nvGrpSpPr>
      <p:grpSpPr>
        <a:xfrm>
          <a:off x="0" y="0"/>
          <a:ext cx="0" cy="0"/>
          <a:chOff x="0" y="0"/>
          <a:chExt cx="0" cy="0"/>
        </a:xfrm>
      </p:grpSpPr>
      <p:sp>
        <p:nvSpPr>
          <p:cNvPr id="1048814" name="矩形 9"/>
          <p:cNvSpPr/>
          <p:nvPr userDrawn="1">
            <p:custDataLst>
              <p:tags r:id="rId1"/>
            </p:custDataLst>
          </p:nvPr>
        </p:nvSpPr>
        <p:spPr>
          <a:xfrm>
            <a:off x="0" y="0"/>
            <a:ext cx="12192000" cy="685800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ln>
                <a:noFill/>
              </a:ln>
              <a:solidFill>
                <a:srgbClr val="4799FF"/>
              </a:solidFill>
              <a:cs typeface="汉仪粗圆简" panose="02010600000101010101" charset="-122"/>
            </a:endParaRPr>
          </a:p>
        </p:txBody>
      </p:sp>
      <p:pic>
        <p:nvPicPr>
          <p:cNvPr id="2097193" name="图片 11" descr="花瓣元素白格子"/>
          <p:cNvPicPr>
            <a:picLocks noChangeAspect="1"/>
          </p:cNvPicPr>
          <p:nvPr userDrawn="1">
            <p:custDataLst>
              <p:tags r:id="rId2"/>
            </p:custDataLst>
          </p:nvPr>
        </p:nvPicPr>
        <p:blipFill>
          <a:blip xmlns:r="http://schemas.openxmlformats.org/officeDocument/2006/relationships" r:embed="rId3">
            <a:alphaModFix amt="5000"/>
          </a:blip>
          <a:srcRect/>
          <a:stretch>
            <a:fillRect/>
          </a:stretch>
        </p:blipFill>
        <p:spPr>
          <a:xfrm rot="5400000">
            <a:off x="2662555" y="-2661920"/>
            <a:ext cx="6867525" cy="12191365"/>
          </a:xfrm>
          <a:custGeom>
            <a:avLst/>
            <a:ahLst/>
            <a:cxnLst>
              <a:cxn ang="3">
                <a:pos x="hc" y="t"/>
              </a:cxn>
              <a:cxn ang="cd2">
                <a:pos x="l" y="vc"/>
              </a:cxn>
              <a:cxn ang="cd4">
                <a:pos x="hc" y="b"/>
              </a:cxn>
              <a:cxn ang="0">
                <a:pos x="r" y="vc"/>
              </a:cxn>
            </a:cxnLst>
            <a:rect l="l" t="t" r="r" b="b"/>
            <a:pathLst>
              <a:path w="3620" h="6426">
                <a:moveTo>
                  <a:pt x="0" y="0"/>
                </a:moveTo>
                <a:lnTo>
                  <a:pt x="3620" y="0"/>
                </a:lnTo>
                <a:lnTo>
                  <a:pt x="3620" y="6426"/>
                </a:lnTo>
                <a:lnTo>
                  <a:pt x="0" y="6426"/>
                </a:lnTo>
                <a:lnTo>
                  <a:pt x="0" y="0"/>
                </a:lnTo>
                <a:close/>
              </a:path>
            </a:pathLst>
          </a:custGeom>
          <a:noFill/>
        </p:spPr>
      </p:pic>
      <p:sp>
        <p:nvSpPr>
          <p:cNvPr id="1048816" name="任意多边形: 形状 10"/>
          <p:cNvSpPr/>
          <p:nvPr>
            <p:custDataLst>
              <p:tags r:id="rId4"/>
            </p:custDataLst>
          </p:nvPr>
        </p:nvSpPr>
        <p:spPr>
          <a:xfrm>
            <a:off x="0" y="2064478"/>
            <a:ext cx="4848860" cy="4793522"/>
          </a:xfrm>
          <a:custGeom>
            <a:avLst/>
            <a:gdLst>
              <a:gd name="connsiteX0" fmla="*/ 1507547 w 4848860"/>
              <a:gd name="connsiteY0" fmla="*/ 0 h 4793522"/>
              <a:gd name="connsiteX1" fmla="*/ 4848860 w 4848860"/>
              <a:gd name="connsiteY1" fmla="*/ 3431447 h 4793522"/>
              <a:gd name="connsiteX2" fmla="*/ 4586283 w 4848860"/>
              <a:gd name="connsiteY2" fmla="*/ 4767121 h 4793522"/>
              <a:gd name="connsiteX3" fmla="*/ 4573899 w 4848860"/>
              <a:gd name="connsiteY3" fmla="*/ 4793522 h 4793522"/>
              <a:gd name="connsiteX4" fmla="*/ 3143734 w 4848860"/>
              <a:gd name="connsiteY4" fmla="*/ 4793522 h 4793522"/>
              <a:gd name="connsiteX5" fmla="*/ 3254633 w 4848860"/>
              <a:gd name="connsiteY5" fmla="*/ 4641218 h 4793522"/>
              <a:gd name="connsiteX6" fmla="*/ 3614461 w 4848860"/>
              <a:gd name="connsiteY6" fmla="*/ 3431446 h 4793522"/>
              <a:gd name="connsiteX7" fmla="*/ 1507547 w 4848860"/>
              <a:gd name="connsiteY7" fmla="*/ 1267697 h 4793522"/>
              <a:gd name="connsiteX8" fmla="*/ 17733 w 4848860"/>
              <a:gd name="connsiteY8" fmla="*/ 1901444 h 4793522"/>
              <a:gd name="connsiteX9" fmla="*/ 0 w 4848860"/>
              <a:gd name="connsiteY9" fmla="*/ 1921482 h 4793522"/>
              <a:gd name="connsiteX10" fmla="*/ 0 w 4848860"/>
              <a:gd name="connsiteY10" fmla="*/ 372046 h 4793522"/>
              <a:gd name="connsiteX11" fmla="*/ 206957 w 4848860"/>
              <a:gd name="connsiteY11" fmla="*/ 269660 h 4793522"/>
              <a:gd name="connsiteX12" fmla="*/ 1507547 w 4848860"/>
              <a:gd name="connsiteY12" fmla="*/ 0 h 4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48860" h="4793522">
                <a:moveTo>
                  <a:pt x="1507547" y="0"/>
                </a:moveTo>
                <a:cubicBezTo>
                  <a:pt x="3352904" y="0"/>
                  <a:pt x="4848860" y="1536311"/>
                  <a:pt x="4848860" y="3431447"/>
                </a:cubicBezTo>
                <a:cubicBezTo>
                  <a:pt x="4848860" y="3905231"/>
                  <a:pt x="4755363" y="4356588"/>
                  <a:pt x="4586283" y="4767121"/>
                </a:cubicBezTo>
                <a:lnTo>
                  <a:pt x="4573899" y="4793522"/>
                </a:lnTo>
                <a:lnTo>
                  <a:pt x="3143734" y="4793522"/>
                </a:lnTo>
                <a:lnTo>
                  <a:pt x="3254633" y="4641218"/>
                </a:lnTo>
                <a:cubicBezTo>
                  <a:pt x="3481810" y="4295882"/>
                  <a:pt x="3614461" y="3879573"/>
                  <a:pt x="3614461" y="3431446"/>
                </a:cubicBezTo>
                <a:cubicBezTo>
                  <a:pt x="3614461" y="2236440"/>
                  <a:pt x="2671163" y="1267697"/>
                  <a:pt x="1507547" y="1267697"/>
                </a:cubicBezTo>
                <a:cubicBezTo>
                  <a:pt x="925739" y="1267697"/>
                  <a:pt x="399010" y="1509883"/>
                  <a:pt x="17733" y="1901444"/>
                </a:cubicBezTo>
                <a:lnTo>
                  <a:pt x="0" y="1921482"/>
                </a:lnTo>
                <a:lnTo>
                  <a:pt x="0" y="372046"/>
                </a:lnTo>
                <a:lnTo>
                  <a:pt x="206957" y="269660"/>
                </a:lnTo>
                <a:cubicBezTo>
                  <a:pt x="606706" y="96020"/>
                  <a:pt x="1046208" y="0"/>
                  <a:pt x="1507547" y="0"/>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汉仪粗圆简" panose="02010600000101010101" charset="-122"/>
            </a:endParaRPr>
          </a:p>
        </p:txBody>
      </p:sp>
      <p:pic>
        <p:nvPicPr>
          <p:cNvPr id="2097195" name="图片 28" descr="xiezuo20230505-105707"/>
          <p:cNvPicPr>
            <a:picLocks noChangeAspect="1"/>
          </p:cNvPicPr>
          <p:nvPr>
            <p:custDataLst>
              <p:tags r:id="rId5"/>
            </p:custDataLst>
          </p:nvPr>
        </p:nvPicPr>
        <p:blipFill>
          <a:blip xmlns:r="http://schemas.openxmlformats.org/officeDocument/2006/relationships" r:embed="rId6"/>
          <a:stretch>
            <a:fillRect/>
          </a:stretch>
        </p:blipFill>
        <p:spPr>
          <a:xfrm>
            <a:off x="895350" y="1156970"/>
            <a:ext cx="4286885" cy="4338955"/>
          </a:xfrm>
          <a:prstGeom prst="rect"/>
        </p:spPr>
      </p:pic>
      <p:pic>
        <p:nvPicPr>
          <p:cNvPr id="2097197" name="图片 33"/>
          <p:cNvPicPr>
            <a:picLocks noChangeAspect="1"/>
          </p:cNvPicPr>
          <p:nvPr>
            <p:custDataLst>
              <p:tags r:id="rId7"/>
            </p:custDataLst>
          </p:nvPr>
        </p:nvPicPr>
        <p:blipFill>
          <a:blip xmlns:r="http://schemas.openxmlformats.org/officeDocument/2006/relationships" r:embed="rId8">
            <a:lum contrast="6000"/>
          </a:blip>
          <a:stretch>
            <a:fillRect/>
          </a:stretch>
        </p:blipFill>
        <p:spPr>
          <a:xfrm flipH="1">
            <a:off x="3971290" y="4939030"/>
            <a:ext cx="1906905" cy="1037590"/>
          </a:xfrm>
          <a:prstGeom prst="rect"/>
        </p:spPr>
      </p:pic>
      <p:sp>
        <p:nvSpPr>
          <p:cNvPr id="1048818" name="标题"/>
          <p:cNvSpPr txBox="1">
            <a:spLocks noGrp="1"/>
          </p:cNvSpPr>
          <p:nvPr>
            <p:ph type="title" idx="2" hasCustomPrompt="1"/>
            <p:custDataLst>
              <p:tags r:id="rId9"/>
            </p:custDataLst>
          </p:nvPr>
        </p:nvSpPr>
        <p:spPr>
          <a:xfrm>
            <a:off x="5552440" y="1620520"/>
            <a:ext cx="5935345" cy="2289175"/>
          </a:xfrm>
          <a:prstGeom prst="rect"/>
          <a:noFill/>
        </p:spPr>
        <p:txBody>
          <a:bodyPr anchor="ctr" bIns="0" lIns="72000" rIns="0" rtlCol="0" tIns="0" wrap="square">
            <a:normAutofit/>
          </a:bodyPr>
          <a:lstStyle>
            <a:lvl1pPr algn="r" defTabSz="914400" eaLnBrk="1" fontAlgn="auto" hangingPunct="1" latinLnBrk="0" marL="0" marR="0" rtl="0">
              <a:lnSpc>
                <a:spcPct val="110000"/>
              </a:lnSpc>
              <a:spcBef>
                <a:spcPts val="0"/>
              </a:spcBef>
              <a:spcAft>
                <a:spcPts val="0"/>
              </a:spcAft>
              <a:buClrTx/>
              <a:buSzTx/>
              <a:buFontTx/>
              <a:buNone/>
              <a:defRPr altLang="en-US" baseline="0" b="0" cap="none" dirty="0" sz="7200" i="0" kern="1200" kumimoji="0" lang="zh-CN" noProof="1" normalizeH="0" spc="0" strike="noStrike" u="none">
                <a:solidFill>
                  <a:schemeClr val="lt1">
                    <a:lumMod val="100000"/>
                  </a:schemeClr>
                </a:solidFill>
                <a:latin typeface="+mj-ea"/>
                <a:ea typeface="+mj-ea"/>
                <a:cs typeface="汉仪粗圆简" panose="02010600000101010101" charset="-122"/>
              </a:defRPr>
            </a:lvl1pPr>
          </a:lstStyle>
          <a:p>
            <a:pPr algn="r" lvl="0">
              <a:lnSpc>
                <a:spcPct val="110000"/>
              </a:lnSpc>
              <a:spcBef>
                <a:spcPts val="0"/>
              </a:spcBef>
              <a:spcAft>
                <a:spcPts val="0"/>
              </a:spcAft>
            </a:pPr>
            <a:r>
              <a:rPr dirty="0">
                <a:sym typeface="+mn-ea"/>
              </a:rPr>
              <a:t>单击编辑标题</a:t>
            </a:r>
            <a:endParaRPr dirty="0">
              <a:sym typeface="+mn-ea"/>
            </a:endParaRPr>
          </a:p>
        </p:txBody>
      </p:sp>
      <p:sp>
        <p:nvSpPr>
          <p:cNvPr id="1048820" name="署名"/>
          <p:cNvSpPr txBox="1">
            <a:spLocks noGrp="1"/>
          </p:cNvSpPr>
          <p:nvPr>
            <p:ph type="body" idx="1" hasCustomPrompt="1"/>
            <p:custDataLst>
              <p:tags r:id="rId10"/>
            </p:custDataLst>
          </p:nvPr>
        </p:nvSpPr>
        <p:spPr>
          <a:xfrm>
            <a:off x="9223375" y="4155440"/>
            <a:ext cx="2264410" cy="610870"/>
          </a:xfrm>
          <a:prstGeom prst="roundRect">
            <a:avLst>
              <a:gd name="adj" fmla="val 50000"/>
            </a:avLst>
          </a:prstGeom>
          <a:solidFill>
            <a:schemeClr val="accent6"/>
          </a:solidFill>
        </p:spPr>
        <p:txBody>
          <a:bodyPr anchor="ctr" anchorCtr="1" bIns="0" lIns="0" rIns="0" rtlCol="0" tIns="0" wrap="square">
            <a:normAutofit/>
          </a:bodyPr>
          <a:lstStyle>
            <a:lvl1pPr algn="ctr" defTabSz="914400" eaLnBrk="1" fontAlgn="ctr" hangingPunct="1" latinLnBrk="0" marL="0" marR="0" rtl="0">
              <a:lnSpc>
                <a:spcPct val="100000"/>
              </a:lnSpc>
              <a:spcBef>
                <a:spcPts val="0"/>
              </a:spcBef>
              <a:spcAft>
                <a:spcPts val="0"/>
              </a:spcAft>
              <a:buClrTx/>
              <a:buSzTx/>
              <a:buFontTx/>
              <a:buNone/>
              <a:defRPr altLang="en-US" baseline="0" b="0" cap="none" dirty="0" sz="1800" i="0" kern="1200" kumimoji="0" lang="zh-CN" noProof="1" normalizeH="0" spc="0" strike="noStrike" u="none">
                <a:solidFill>
                  <a:schemeClr val="lt1">
                    <a:lumMod val="100000"/>
                  </a:schemeClr>
                </a:solidFill>
                <a:latin typeface="+mn-ea"/>
                <a:ea typeface="+mn-ea"/>
                <a:cs typeface="汉仪粗圆简" panose="02010600000101010101" charset="-122"/>
                <a:sym typeface="+mn-ea"/>
              </a:defRPr>
            </a:lvl1pPr>
          </a:lstStyle>
          <a:p>
            <a:pPr algn="ctr" fontAlgn="ctr" lvl="0">
              <a:lnSpc>
                <a:spcPct val="100000"/>
              </a:lnSpc>
              <a:spcBef>
                <a:spcPts val="0"/>
              </a:spcBef>
              <a:spcAft>
                <a:spcPts val="0"/>
              </a:spcAft>
            </a:pPr>
            <a:r>
              <a:rPr dirty="0">
                <a:sym typeface="+mn-ea"/>
              </a:rPr>
              <a:t>单击此处编辑文本</a:t>
            </a:r>
            <a:endParaRPr dirty="0">
              <a:sym typeface="+mn-ea"/>
            </a:endParaRPr>
          </a:p>
        </p:txBody>
      </p:sp>
      <p:sp>
        <p:nvSpPr>
          <p:cNvPr id="1048822" name="日期占位符 3"/>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24" name="页脚占位符 4"/>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826" name="灯片编号占位符 5"/>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image" Target="../media/image9.png"/><Relationship Id="rId15" Type="http://schemas.openxmlformats.org/officeDocument/2006/relationships/tags" Target="../tags/tag105.xml"/><Relationship Id="rId16" Type="http://schemas.openxmlformats.org/officeDocument/2006/relationships/tags" Target="../tags/tag106.xml"/><Relationship Id="rId17" Type="http://schemas.openxmlformats.org/officeDocument/2006/relationships/tags" Target="../tags/tag107.xml"/><Relationship Id="rId18" Type="http://schemas.openxmlformats.org/officeDocument/2006/relationships/tags" Target="../tags/tag108.xml"/><Relationship Id="rId19" Type="http://schemas.openxmlformats.org/officeDocument/2006/relationships/tags" Target="../tags/tag109.xml"/><Relationship Id="rId20" Type="http://schemas.openxmlformats.org/officeDocument/2006/relationships/tags" Target="../tags/tag110.xml"/><Relationship Id="rId21" Type="http://schemas.openxmlformats.org/officeDocument/2006/relationships/tags" Target="../tags/tag111.xml"/><Relationship Id="rId22" Type="http://schemas.openxmlformats.org/officeDocument/2006/relationships/tags" Target="../tags/tag112.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962" r:id="rId1"/>
    <p:sldLayoutId id="2147488963" r:id="rId2"/>
    <p:sldLayoutId id="2147488964" r:id="rId3"/>
    <p:sldLayoutId id="2147488965" r:id="rId4"/>
    <p:sldLayoutId id="2147488966" r:id="rId5"/>
    <p:sldLayoutId id="2147488967" r:id="rId6"/>
    <p:sldLayoutId id="2147488968" r:id="rId7"/>
    <p:sldLayoutId id="2147488969" r:id="rId8"/>
    <p:sldLayoutId id="2147488970" r:id="rId9"/>
    <p:sldLayoutId id="2147488971" r:id="rId10"/>
    <p:sldLayoutId id="214748897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任意多边形: 形状 1"/>
          <p:cNvSpPr/>
          <p:nvPr>
            <p:custDataLst>
              <p:tags r:id="rId12"/>
            </p:custDataLst>
          </p:nvPr>
        </p:nvSpPr>
        <p:spPr>
          <a:xfrm flipH="1">
            <a:off x="5080" y="5376270"/>
            <a:ext cx="1449070" cy="1509035"/>
          </a:xfrm>
          <a:custGeom>
            <a:avLst/>
            <a:gdLst>
              <a:gd name="connsiteX0" fmla="*/ 4812664 w 4812664"/>
              <a:gd name="connsiteY0" fmla="*/ 4774197 h 4824233"/>
              <a:gd name="connsiteX1" fmla="*/ 4812664 w 4812664"/>
              <a:gd name="connsiteY1" fmla="*/ 4824233 h 4824233"/>
              <a:gd name="connsiteX2" fmla="*/ 4768382 w 4812664"/>
              <a:gd name="connsiteY2" fmla="*/ 4824233 h 4824233"/>
              <a:gd name="connsiteX3" fmla="*/ 3274582 w 4812664"/>
              <a:gd name="connsiteY3" fmla="*/ 0 h 4824233"/>
              <a:gd name="connsiteX4" fmla="*/ 4549197 w 4812664"/>
              <a:gd name="connsiteY4" fmla="*/ 264275 h 4824233"/>
              <a:gd name="connsiteX5" fmla="*/ 4812664 w 4812664"/>
              <a:gd name="connsiteY5" fmla="*/ 394617 h 4824233"/>
              <a:gd name="connsiteX6" fmla="*/ 4812664 w 4812664"/>
              <a:gd name="connsiteY6" fmla="*/ 1951632 h 4824233"/>
              <a:gd name="connsiteX7" fmla="*/ 4734641 w 4812664"/>
              <a:gd name="connsiteY7" fmla="*/ 1863470 h 4824233"/>
              <a:gd name="connsiteX8" fmla="*/ 3274582 w 4812664"/>
              <a:gd name="connsiteY8" fmla="*/ 1242379 h 4824233"/>
              <a:gd name="connsiteX9" fmla="*/ 1209746 w 4812664"/>
              <a:gd name="connsiteY9" fmla="*/ 3362914 h 4824233"/>
              <a:gd name="connsiteX10" fmla="*/ 1681254 w 4812664"/>
              <a:gd name="connsiteY10" fmla="*/ 4711771 h 4824233"/>
              <a:gd name="connsiteX11" fmla="*/ 1780782 w 4812664"/>
              <a:gd name="connsiteY11" fmla="*/ 4824233 h 4824233"/>
              <a:gd name="connsiteX12" fmla="*/ 328782 w 4812664"/>
              <a:gd name="connsiteY12" fmla="*/ 4824233 h 4824233"/>
              <a:gd name="connsiteX13" fmla="*/ 257333 w 4812664"/>
              <a:gd name="connsiteY13" fmla="*/ 4671914 h 4824233"/>
              <a:gd name="connsiteX14" fmla="*/ 0 w 4812664"/>
              <a:gd name="connsiteY14" fmla="*/ 3362915 h 4824233"/>
              <a:gd name="connsiteX15" fmla="*/ 3274582 w 4812664"/>
              <a:gd name="connsiteY15" fmla="*/ 0 h 482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2" h="2376">
                <a:moveTo>
                  <a:pt x="2282" y="0"/>
                </a:moveTo>
                <a:lnTo>
                  <a:pt x="2282" y="848"/>
                </a:lnTo>
                <a:lnTo>
                  <a:pt x="2257" y="849"/>
                </a:lnTo>
                <a:cubicBezTo>
                  <a:pt x="1480" y="888"/>
                  <a:pt x="862" y="1520"/>
                  <a:pt x="862" y="2294"/>
                </a:cubicBezTo>
                <a:cubicBezTo>
                  <a:pt x="862" y="2315"/>
                  <a:pt x="862" y="2337"/>
                  <a:pt x="863" y="2359"/>
                </a:cubicBezTo>
                <a:lnTo>
                  <a:pt x="864" y="2376"/>
                </a:lnTo>
                <a:lnTo>
                  <a:pt x="2" y="2376"/>
                </a:lnTo>
                <a:lnTo>
                  <a:pt x="1" y="2353"/>
                </a:lnTo>
                <a:cubicBezTo>
                  <a:pt x="0" y="2333"/>
                  <a:pt x="0" y="2313"/>
                  <a:pt x="0" y="2294"/>
                </a:cubicBezTo>
                <a:cubicBezTo>
                  <a:pt x="0" y="1046"/>
                  <a:pt x="1012" y="32"/>
                  <a:pt x="2272" y="0"/>
                </a:cubicBezTo>
                <a:lnTo>
                  <a:pt x="2282" y="0"/>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汉仪粗圆简" panose="02010600000101010101" charset="-122"/>
              <a:ea typeface="汉仪粗圆简" panose="02010600000101010101" charset="-122"/>
              <a:cs typeface="汉仪粗圆简" panose="02010600000101010101" charset="-122"/>
            </a:endParaRPr>
          </a:p>
        </p:txBody>
      </p:sp>
      <p:pic>
        <p:nvPicPr>
          <p:cNvPr id="2097153" name="图片 6" descr="VCG41N1446807744"/>
          <p:cNvPicPr>
            <a:picLocks noChangeAspect="1"/>
          </p:cNvPicPr>
          <p:nvPr>
            <p:custDataLst>
              <p:tags r:id="rId13"/>
            </p:custDataLst>
          </p:nvPr>
        </p:nvPicPr>
        <p:blipFill>
          <a:blip xmlns:r="http://schemas.openxmlformats.org/officeDocument/2006/relationships" r:embed="rId14">
            <a:alphaModFix amt="10000"/>
            <a:lum contrast="18000"/>
          </a:blip>
          <a:srcRect/>
          <a:stretch>
            <a:fillRect/>
          </a:stretch>
        </p:blipFill>
        <p:spPr>
          <a:xfrm flipH="1">
            <a:off x="8270240" y="805180"/>
            <a:ext cx="3923030" cy="6068060"/>
          </a:xfrm>
          <a:prstGeom prst="snipRoundRect">
            <a:avLst>
              <a:gd name="adj1" fmla="val 16667"/>
              <a:gd name="adj2" fmla="val 45931"/>
            </a:avLst>
          </a:prstGeom>
        </p:spPr>
      </p:pic>
      <p:sp>
        <p:nvSpPr>
          <p:cNvPr id="1048656" name="圆角矩形 24"/>
          <p:cNvSpPr/>
          <p:nvPr>
            <p:custDataLst>
              <p:tags r:id="rId15"/>
            </p:custDataLst>
          </p:nvPr>
        </p:nvSpPr>
        <p:spPr>
          <a:xfrm>
            <a:off x="654415" y="1037408"/>
            <a:ext cx="4076335" cy="16002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sz="1000" lang="zh-CN">
              <a:latin typeface="汉仪粗圆简" panose="02010600000101010101" charset="-122"/>
              <a:ea typeface="汉仪粗圆简" panose="02010600000101010101" charset="-122"/>
              <a:cs typeface="汉仪粗圆简" panose="02010600000101010101" charset="-122"/>
            </a:endParaRPr>
          </a:p>
        </p:txBody>
      </p:sp>
      <p:sp>
        <p:nvSpPr>
          <p:cNvPr id="1048658" name="日期占位符 9"/>
          <p:cNvSpPr>
            <a:spLocks noGrp="1"/>
          </p:cNvSpPr>
          <p:nvPr>
            <p:ph type="dt" sz="half" idx="10"/>
            <p:custDataLst>
              <p:tags r:id="rId16"/>
            </p:custDataLst>
          </p:nvPr>
        </p:nvSpPr>
        <p:spPr>
          <a:xfrm>
            <a:off x="6120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760FBDFE-C587-4B4C-A407-44438C67B59E}" type="datetimeFigureOut">
              <a:rPr altLang="en-US" lang="zh-CN" smtClean="0"/>
            </a:fld>
            <a:endParaRPr altLang="en-US" lang="zh-CN"/>
          </a:p>
        </p:txBody>
      </p:sp>
      <p:sp>
        <p:nvSpPr>
          <p:cNvPr id="1048660" name="页脚占位符 10"/>
          <p:cNvSpPr>
            <a:spLocks noGrp="1"/>
          </p:cNvSpPr>
          <p:nvPr>
            <p:ph type="ftr" sz="quarter" idx="11"/>
            <p:custDataLst>
              <p:tags r:id="rId17"/>
            </p:custDataLst>
          </p:nvPr>
        </p:nvSpPr>
        <p:spPr>
          <a:xfrm>
            <a:off x="4116000" y="6314400"/>
            <a:ext cx="396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endParaRPr altLang="en-US" dirty="0" lang="zh-CN"/>
          </a:p>
        </p:txBody>
      </p:sp>
      <p:sp>
        <p:nvSpPr>
          <p:cNvPr id="1048662" name="灯片编号占位符 12"/>
          <p:cNvSpPr>
            <a:spLocks noGrp="1"/>
          </p:cNvSpPr>
          <p:nvPr>
            <p:ph type="sldNum" sz="quarter" idx="12"/>
            <p:custDataLst>
              <p:tags r:id="rId18"/>
            </p:custDataLst>
          </p:nvPr>
        </p:nvSpPr>
        <p:spPr>
          <a:xfrm>
            <a:off x="8877600" y="6314400"/>
            <a:ext cx="2700000" cy="316800"/>
          </a:xfrm>
        </p:spPr>
        <p:txBody>
          <a:bodyPr/>
          <a:lstStyle>
            <a:lvl1pPr>
              <a:defRPr>
                <a:latin typeface="汉仪粗圆简" panose="02010600000101010101" charset="-122"/>
                <a:ea typeface="汉仪粗圆简" panose="02010600000101010101" charset="-122"/>
                <a:cs typeface="汉仪粗圆简" panose="02010600000101010101" charset="-122"/>
              </a:defRPr>
            </a:lvl1pPr>
          </a:lstStyle>
          <a:p>
            <a:fld id="{49AE70B2-8BF9-45C0-BB95-33D1B9D3A854}" type="slidenum">
              <a:rPr altLang="en-US" lang="zh-CN" smtClean="0"/>
            </a:fld>
            <a:endParaRPr altLang="en-US" dirty="0" lang="zh-CN"/>
          </a:p>
        </p:txBody>
      </p:sp>
      <p:sp>
        <p:nvSpPr>
          <p:cNvPr id="1048664" name="文本占位符 1"/>
          <p:cNvSpPr>
            <a:spLocks noGrp="1"/>
          </p:cNvSpPr>
          <p:nvPr>
            <p:ph type="body" idx="21"/>
            <p:custDataLst>
              <p:tags r:id="rId19"/>
            </p:custDataLst>
          </p:nvPr>
        </p:nvSpPr>
        <p:spPr>
          <a:xfrm>
            <a:off x="654415" y="1461796"/>
            <a:ext cx="10699385" cy="4715167"/>
          </a:xfrm>
          <a:prstGeom prst="rect"/>
          <a:ln>
            <a:noFill/>
            <a:prstDash val="sysDash"/>
          </a:ln>
        </p:spPr>
        <p:txBody>
          <a:bodyPr bIns="46800" lIns="90000" rIns="90000" rtlCol="0" tIns="46800" vert="horz">
            <a:normAutofit/>
          </a:bodyPr>
          <a:p>
            <a:pPr lvl="0" marR="0">
              <a:spcBef>
                <a:spcPts val="1200"/>
              </a:spcBef>
              <a:spcAft>
                <a:spcPts val="0"/>
              </a:spcAft>
              <a:buClr>
                <a:schemeClr val="accent6"/>
              </a:buClr>
              <a:buSzTx/>
            </a:pPr>
            <a:r>
              <a:rPr altLang="en-US" dirty="0" lang="zh-CN"/>
              <a:t>单击此处编辑母版文本样式</a:t>
            </a:r>
            <a:endParaRPr altLang="en-US" dirty="0" lang="zh-CN"/>
          </a:p>
          <a:p>
            <a:pPr indent="-231775" lvl="1" marL="449580" marR="0">
              <a:spcBef>
                <a:spcPts val="1200"/>
              </a:spcBef>
              <a:spcAft>
                <a:spcPts val="0"/>
              </a:spcAft>
              <a:buClr>
                <a:schemeClr val="accent6"/>
              </a:buClr>
              <a:tabLst>
                <a:tab algn="l" pos="1609725"/>
              </a:tabLst>
            </a:pPr>
            <a:r>
              <a:rPr altLang="en-US" dirty="0" lang="zh-CN"/>
              <a:t>二级</a:t>
            </a:r>
            <a:endParaRPr altLang="en-US" dirty="0" lang="zh-CN"/>
          </a:p>
          <a:p>
            <a:pPr indent="-276225" lvl="2" marL="719455" marR="0">
              <a:spcBef>
                <a:spcPts val="1200"/>
              </a:spcBef>
              <a:spcAft>
                <a:spcPts val="0"/>
              </a:spcAft>
              <a:buClr>
                <a:schemeClr val="accent6"/>
              </a:buClr>
            </a:pPr>
            <a:r>
              <a:rPr altLang="en-US" dirty="0" lang="zh-CN"/>
              <a:t>三级</a:t>
            </a:r>
            <a:endParaRPr altLang="en-US" dirty="0" lang="zh-CN"/>
          </a:p>
          <a:p>
            <a:pPr indent="-262255" lvl="3" marL="987425" marR="0">
              <a:spcBef>
                <a:spcPts val="1200"/>
              </a:spcBef>
              <a:spcAft>
                <a:spcPts val="0"/>
              </a:spcAft>
              <a:buClr>
                <a:schemeClr val="accent6"/>
              </a:buClr>
              <a:tabLst>
                <a:tab algn="l" pos="899795"/>
              </a:tabLst>
            </a:pPr>
            <a:r>
              <a:rPr altLang="en-US" dirty="0" lang="zh-CN"/>
              <a:t>四级</a:t>
            </a:r>
            <a:endParaRPr altLang="en-US" dirty="0" lang="zh-CN"/>
          </a:p>
          <a:p>
            <a:pPr indent="-262255" lvl="4" marL="1256030" marR="0">
              <a:spcBef>
                <a:spcPts val="1200"/>
              </a:spcBef>
              <a:spcAft>
                <a:spcPts val="0"/>
              </a:spcAft>
              <a:buClr>
                <a:schemeClr val="accent6"/>
              </a:buClr>
            </a:pPr>
            <a:r>
              <a:rPr altLang="en-US" dirty="0" lang="zh-CN"/>
              <a:t>五级</a:t>
            </a:r>
            <a:endParaRPr altLang="en-US" dirty="0" lang="zh-CN"/>
          </a:p>
        </p:txBody>
      </p:sp>
      <p:sp>
        <p:nvSpPr>
          <p:cNvPr id="1048666" name="标题占位符 2"/>
          <p:cNvSpPr>
            <a:spLocks noGrp="1"/>
          </p:cNvSpPr>
          <p:nvPr>
            <p:ph type="title"/>
            <p:custDataLst>
              <p:tags r:id="rId20"/>
            </p:custDataLst>
          </p:nvPr>
        </p:nvSpPr>
        <p:spPr>
          <a:xfrm>
            <a:off x="654415" y="365126"/>
            <a:ext cx="10699385" cy="959822"/>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8" name="KSO_TEMPLATE" hidden="1"/>
          <p:cNvSpPr/>
          <p:nvPr userDrawn="1">
            <p:custDataLst>
              <p:tags r:id="rId21"/>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2"/>
    </p:custDataLst>
  </p:cSld>
  <p:clrMap accent1="accent1" accent2="accent2" accent3="accent3" accent4="accent4" accent5="accent5" accent6="accent6" bg1="lt1" bg2="lt2" tx1="dk1" tx2="dk2" hlink="hlink" folHlink="folHlink"/>
  <p:sldLayoutIdLst>
    <p:sldLayoutId id="2147488999" r:id="rId1"/>
    <p:sldLayoutId id="2147489000" r:id="rId2"/>
    <p:sldLayoutId id="2147489001" r:id="rId3"/>
    <p:sldLayoutId id="2147489002" r:id="rId4"/>
    <p:sldLayoutId id="2147489003" r:id="rId5"/>
    <p:sldLayoutId id="2147489004" r:id="rId6"/>
    <p:sldLayoutId id="2147489005" r:id="rId7"/>
    <p:sldLayoutId id="2147489006" r:id="rId8"/>
    <p:sldLayoutId id="2147489007" r:id="rId9"/>
    <p:sldLayoutId id="2147489008" r:id="rId10"/>
    <p:sldLayoutId id="214748900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solidFill>
            <a:schemeClr val="tx1">
              <a:lumMod val="75000"/>
              <a:lumOff val="25000"/>
            </a:schemeClr>
          </a:solidFill>
          <a:latin typeface="+mj-ea"/>
          <a:ea typeface="+mj-ea"/>
          <a:cs typeface="汉仪粗圆简" panose="02010600000101010101" charset="-122"/>
          <a:sym typeface="汉仪粗圆简" panose="02010600000101010101"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汉仪粗圆简" panose="02010600000101010101"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ln>
            <a:noFill/>
            <a:prstDash val="sysDot"/>
          </a:ln>
          <a:solidFill>
            <a:schemeClr val="tx1">
              <a:lumMod val="50000"/>
              <a:lumOff val="50000"/>
            </a:schemeClr>
          </a:solidFill>
          <a:latin typeface="+mn-ea"/>
          <a:ea typeface="+mn-ea"/>
          <a:cs typeface="汉仪粗圆简" panose="02010600000101010101"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tags" Target="../tags/tag116.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tags" Target="../tags/tag228.xml"/><Relationship Id="rId7" Type="http://schemas.openxmlformats.org/officeDocument/2006/relationships/tags" Target="../tags/tag229.xml"/><Relationship Id="rId8" Type="http://schemas.openxmlformats.org/officeDocument/2006/relationships/tags" Target="../tags/tag230.xml"/><Relationship Id="rId9"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tags" Target="../tags/tag260.xml"/><Relationship Id="rId8" Type="http://schemas.openxmlformats.org/officeDocument/2006/relationships/tags" Target="../tags/tag261.xml"/><Relationship Id="rId9" Type="http://schemas.openxmlformats.org/officeDocument/2006/relationships/tags" Target="../tags/tag262.xml"/><Relationship Id="rId10" Type="http://schemas.openxmlformats.org/officeDocument/2006/relationships/tags" Target="../tags/tag263.xml"/><Relationship Id="rId11" Type="http://schemas.openxmlformats.org/officeDocument/2006/relationships/tags" Target="../tags/tag264.xml"/><Relationship Id="rId12" Type="http://schemas.openxmlformats.org/officeDocument/2006/relationships/tags" Target="../tags/tag265.xml"/><Relationship Id="rId13" Type="http://schemas.openxmlformats.org/officeDocument/2006/relationships/tags" Target="../tags/tag266.xml"/><Relationship Id="rId14" Type="http://schemas.openxmlformats.org/officeDocument/2006/relationships/tags" Target="../tags/tag267.xml"/><Relationship Id="rId15" Type="http://schemas.openxmlformats.org/officeDocument/2006/relationships/tags" Target="../tags/tag268.xml"/><Relationship Id="rId16" Type="http://schemas.openxmlformats.org/officeDocument/2006/relationships/tags" Target="../tags/tag269.xml"/><Relationship Id="rId17"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tags" Target="../tags/tag294.xml"/><Relationship Id="rId22" Type="http://schemas.openxmlformats.org/officeDocument/2006/relationships/tags" Target="../tags/tag295.xml"/><Relationship Id="rId23" Type="http://schemas.openxmlformats.org/officeDocument/2006/relationships/tags" Target="../tags/tag296.xml"/><Relationship Id="rId24" Type="http://schemas.openxmlformats.org/officeDocument/2006/relationships/tags" Target="../tags/tag297.xml"/><Relationship Id="rId25" Type="http://schemas.openxmlformats.org/officeDocument/2006/relationships/tags" Target="../tags/tag298.xml"/><Relationship Id="rId26" Type="http://schemas.openxmlformats.org/officeDocument/2006/relationships/tags" Target="../tags/tag299.xml"/><Relationship Id="rId27" Type="http://schemas.openxmlformats.org/officeDocument/2006/relationships/tags" Target="../tags/tag300.xml"/><Relationship Id="rId28" Type="http://schemas.openxmlformats.org/officeDocument/2006/relationships/tags" Target="../tags/tag301.xml"/><Relationship Id="rId29" Type="http://schemas.openxmlformats.org/officeDocument/2006/relationships/tags" Target="../tags/tag302.xml"/><Relationship Id="rId30"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tags" Target="../tags/tag321.xml"/><Relationship Id="rId5" Type="http://schemas.openxmlformats.org/officeDocument/2006/relationships/tags" Target="../tags/tag322.xml"/><Relationship Id="rId6" Type="http://schemas.openxmlformats.org/officeDocument/2006/relationships/tags" Target="../tags/tag323.xml"/><Relationship Id="rId7" Type="http://schemas.openxmlformats.org/officeDocument/2006/relationships/tags" Target="../tags/tag324.xml"/><Relationship Id="rId8" Type="http://schemas.openxmlformats.org/officeDocument/2006/relationships/tags" Target="../tags/tag325.xml"/><Relationship Id="rId9" Type="http://schemas.openxmlformats.org/officeDocument/2006/relationships/tags" Target="../tags/tag326.xml"/><Relationship Id="rId10" Type="http://schemas.openxmlformats.org/officeDocument/2006/relationships/tags" Target="../tags/tag327.xml"/><Relationship Id="rId11" Type="http://schemas.openxmlformats.org/officeDocument/2006/relationships/tags" Target="../tags/tag328.xml"/><Relationship Id="rId12" Type="http://schemas.openxmlformats.org/officeDocument/2006/relationships/tags" Target="../tags/tag329.xml"/><Relationship Id="rId13" Type="http://schemas.openxmlformats.org/officeDocument/2006/relationships/tags" Target="../tags/tag330.xml"/><Relationship Id="rId14" Type="http://schemas.openxmlformats.org/officeDocument/2006/relationships/tags" Target="../tags/tag331.xml"/><Relationship Id="rId15" Type="http://schemas.openxmlformats.org/officeDocument/2006/relationships/tags" Target="../tags/tag332.xml"/><Relationship Id="rId16" Type="http://schemas.openxmlformats.org/officeDocument/2006/relationships/tags" Target="../tags/tag333.xml"/><Relationship Id="rId17" Type="http://schemas.openxmlformats.org/officeDocument/2006/relationships/tags" Target="../tags/tag334.xml"/><Relationship Id="rId18" Type="http://schemas.openxmlformats.org/officeDocument/2006/relationships/tags" Target="../tags/tag335.xml"/><Relationship Id="rId19" Type="http://schemas.openxmlformats.org/officeDocument/2006/relationships/tags" Target="../tags/tag336.xml"/><Relationship Id="rId20" Type="http://schemas.openxmlformats.org/officeDocument/2006/relationships/tags" Target="../tags/tag337.xml"/><Relationship Id="rId2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8.xml"/><Relationship Id="rId2" Type="http://schemas.openxmlformats.org/officeDocument/2006/relationships/tags" Target="../tags/tag339.xml"/><Relationship Id="rId3" Type="http://schemas.openxmlformats.org/officeDocument/2006/relationships/tags" Target="../tags/tag340.xml"/><Relationship Id="rId4" Type="http://schemas.openxmlformats.org/officeDocument/2006/relationships/tags" Target="../tags/tag341.xml"/><Relationship Id="rId5" Type="http://schemas.openxmlformats.org/officeDocument/2006/relationships/tags" Target="../tags/tag342.xml"/><Relationship Id="rId6" Type="http://schemas.openxmlformats.org/officeDocument/2006/relationships/tags" Target="../tags/tag343.xml"/><Relationship Id="rId7" Type="http://schemas.openxmlformats.org/officeDocument/2006/relationships/tags" Target="../tags/tag344.xml"/><Relationship Id="rId8" Type="http://schemas.openxmlformats.org/officeDocument/2006/relationships/tags" Target="../tags/tag345.xml"/><Relationship Id="rId9" Type="http://schemas.openxmlformats.org/officeDocument/2006/relationships/tags" Target="../tags/tag346.xml"/><Relationship Id="rId10" Type="http://schemas.openxmlformats.org/officeDocument/2006/relationships/tags" Target="../tags/tag347.xml"/><Relationship Id="rId11" Type="http://schemas.openxmlformats.org/officeDocument/2006/relationships/tags" Target="../tags/tag348.xml"/><Relationship Id="rId12" Type="http://schemas.openxmlformats.org/officeDocument/2006/relationships/tags" Target="../tags/tag349.xml"/><Relationship Id="rId13"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3"/>
          <p:cNvSpPr>
            <a:spLocks noGrp="1"/>
          </p:cNvSpPr>
          <p:nvPr>
            <p:ph type="body" idx="2"/>
            <p:custDataLst>
              <p:tags r:id="rId2"/>
            </p:custDataLst>
          </p:nvPr>
        </p:nvSpPr>
        <p:spPr/>
        <p:txBody>
          <a:bodyPr/>
          <a:p>
            <a:r>
              <a:rPr altLang="en-US" dirty="0" lang="zh-CN"/>
              <a:t>添加副标题</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lang="zh-CN"/>
              <a:t>2024年全球在线娱乐市场的发展趋势</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59" name=""/>
        <p:cNvGrpSpPr/>
        <p:nvPr/>
      </p:nvGrpSpPr>
      <p:grpSpPr>
        <a:xfrm>
          <a:off x="0" y="0"/>
          <a:ext cx="0" cy="0"/>
          <a:chOff x="0" y="0"/>
          <a:chExt cx="0" cy="0"/>
        </a:xfrm>
      </p:grpSpPr>
      <p:sp>
        <p:nvSpPr>
          <p:cNvPr id="1048844" name="标题 5"/>
          <p:cNvSpPr>
            <a:spLocks noGrp="1"/>
          </p:cNvSpPr>
          <p:nvPr>
            <p:ph type="title" idx="4"/>
            <p:custDataLst>
              <p:tags r:id="rId1"/>
            </p:custDataLst>
          </p:nvPr>
        </p:nvSpPr>
        <p:spPr/>
        <p:txBody>
          <a:bodyPr/>
          <a:p>
            <a:r>
              <a:rPr altLang="en-US" lang="zh-CN"/>
              <a:t>目录</a:t>
            </a:r>
            <a:endParaRPr altLang="en-US" lang="zh-CN"/>
          </a:p>
        </p:txBody>
      </p:sp>
      <p:sp>
        <p:nvSpPr>
          <p:cNvPr id="1048846" name="序号"/>
          <p:cNvSpPr txBox="1"/>
          <p:nvPr>
            <p:custDataLst>
              <p:tags r:id="rId2"/>
            </p:custDataLst>
          </p:nvPr>
        </p:nvSpPr>
        <p:spPr>
          <a:xfrm>
            <a:off x="511111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One</a:t>
            </a:r>
            <a:endParaRPr dirty="0" lang="en-US">
              <a:solidFill>
                <a:schemeClr val="accent5"/>
              </a:solidFill>
              <a:latin typeface="+mj-ea"/>
              <a:ea typeface="+mj-ea"/>
              <a:cs typeface="汉仪粗圆简" panose="02010600000101010101" charset="-122"/>
            </a:endParaRPr>
          </a:p>
        </p:txBody>
      </p:sp>
      <p:sp>
        <p:nvSpPr>
          <p:cNvPr id="1048848" name="标题"/>
          <p:cNvSpPr txBox="1"/>
          <p:nvPr>
            <p:custDataLst>
              <p:tags r:id="rId3"/>
            </p:custDataLst>
          </p:nvPr>
        </p:nvSpPr>
        <p:spPr>
          <a:xfrm>
            <a:off x="5111115" y="2194560"/>
            <a:ext cx="3052445" cy="945515"/>
          </a:xfrm>
          <a:prstGeom prst="rect"/>
          <a:noFill/>
        </p:spPr>
        <p:txBody>
          <a:bodyPr anchor="t" bIns="0" lIns="0" rIns="0" rtlCol="0" tIns="0" wrap="square"/>
          <a:p>
            <a:r>
              <a:rPr altLang="en-US" dirty="0" sz="2800" lang="zh-CN">
                <a:solidFill>
                  <a:schemeClr val="lt1">
                    <a:lumMod val="100000"/>
                  </a:schemeClr>
                </a:solidFill>
                <a:latin typeface="+mj-ea"/>
                <a:ea typeface="+mj-ea"/>
                <a:cs typeface="汉仪粗圆简" panose="02010600000101010101" charset="-122"/>
                <a:sym typeface="+mn-ea"/>
              </a:rPr>
              <a:t>添加目录标题</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0" name="序号"/>
          <p:cNvSpPr txBox="1"/>
          <p:nvPr>
            <p:custDataLst>
              <p:tags r:id="rId4"/>
            </p:custDataLst>
          </p:nvPr>
        </p:nvSpPr>
        <p:spPr>
          <a:xfrm>
            <a:off x="8554085" y="177609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Two</a:t>
            </a:r>
            <a:endParaRPr dirty="0" lang="en-US">
              <a:solidFill>
                <a:schemeClr val="accent5"/>
              </a:solidFill>
              <a:latin typeface="+mj-ea"/>
              <a:ea typeface="+mj-ea"/>
              <a:cs typeface="汉仪粗圆简" panose="02010600000101010101" charset="-122"/>
            </a:endParaRPr>
          </a:p>
        </p:txBody>
      </p:sp>
      <p:sp>
        <p:nvSpPr>
          <p:cNvPr id="1048852" name="标题"/>
          <p:cNvSpPr txBox="1"/>
          <p:nvPr>
            <p:custDataLst>
              <p:tags r:id="rId5"/>
            </p:custDataLst>
          </p:nvPr>
        </p:nvSpPr>
        <p:spPr>
          <a:xfrm>
            <a:off x="8554085" y="219456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全球在线娱乐市场的现状</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4" name="序号"/>
          <p:cNvSpPr txBox="1"/>
          <p:nvPr>
            <p:custDataLst>
              <p:tags r:id="rId6"/>
            </p:custDataLst>
          </p:nvPr>
        </p:nvSpPr>
        <p:spPr>
          <a:xfrm>
            <a:off x="511111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Three</a:t>
            </a:r>
            <a:endParaRPr dirty="0" lang="en-US">
              <a:solidFill>
                <a:schemeClr val="accent5"/>
              </a:solidFill>
              <a:latin typeface="+mj-ea"/>
              <a:ea typeface="+mj-ea"/>
              <a:cs typeface="汉仪粗圆简" panose="02010600000101010101" charset="-122"/>
            </a:endParaRPr>
          </a:p>
        </p:txBody>
      </p:sp>
      <p:sp>
        <p:nvSpPr>
          <p:cNvPr id="1048856" name="标题"/>
          <p:cNvSpPr txBox="1"/>
          <p:nvPr>
            <p:custDataLst>
              <p:tags r:id="rId7"/>
            </p:custDataLst>
          </p:nvPr>
        </p:nvSpPr>
        <p:spPr>
          <a:xfrm>
            <a:off x="511111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影响在线娱乐市场发展的主要因素</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58" name="序号"/>
          <p:cNvSpPr txBox="1"/>
          <p:nvPr>
            <p:custDataLst>
              <p:tags r:id="rId8"/>
            </p:custDataLst>
          </p:nvPr>
        </p:nvSpPr>
        <p:spPr>
          <a:xfrm>
            <a:off x="8554085" y="322516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Four</a:t>
            </a:r>
            <a:endParaRPr dirty="0" lang="en-US">
              <a:solidFill>
                <a:schemeClr val="accent5"/>
              </a:solidFill>
              <a:latin typeface="+mj-ea"/>
              <a:ea typeface="+mj-ea"/>
              <a:cs typeface="汉仪粗圆简" panose="02010600000101010101" charset="-122"/>
            </a:endParaRPr>
          </a:p>
        </p:txBody>
      </p:sp>
      <p:sp>
        <p:nvSpPr>
          <p:cNvPr id="1048860" name="标题"/>
          <p:cNvSpPr txBox="1"/>
          <p:nvPr>
            <p:custDataLst>
              <p:tags r:id="rId9"/>
            </p:custDataLst>
          </p:nvPr>
        </p:nvSpPr>
        <p:spPr>
          <a:xfrm>
            <a:off x="8554085" y="364363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2024年全球在线娱乐市场的发展趋势</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2" name="序号"/>
          <p:cNvSpPr txBox="1"/>
          <p:nvPr>
            <p:custDataLst>
              <p:tags r:id="rId10"/>
            </p:custDataLst>
          </p:nvPr>
        </p:nvSpPr>
        <p:spPr>
          <a:xfrm>
            <a:off x="514032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Five</a:t>
            </a:r>
            <a:endParaRPr dirty="0" lang="en-US">
              <a:solidFill>
                <a:schemeClr val="accent5"/>
              </a:solidFill>
              <a:latin typeface="+mj-ea"/>
              <a:ea typeface="+mj-ea"/>
              <a:cs typeface="汉仪粗圆简" panose="02010600000101010101" charset="-122"/>
            </a:endParaRPr>
          </a:p>
        </p:txBody>
      </p:sp>
      <p:sp>
        <p:nvSpPr>
          <p:cNvPr id="1048864" name="标题"/>
          <p:cNvSpPr txBox="1"/>
          <p:nvPr>
            <p:custDataLst>
              <p:tags r:id="rId11"/>
            </p:custDataLst>
          </p:nvPr>
        </p:nvSpPr>
        <p:spPr>
          <a:xfrm>
            <a:off x="514032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未来在线娱乐市场的挑战和机遇</a:t>
            </a:r>
            <a:endParaRPr altLang="en-US" dirty="0" sz="2800" lang="zh-CN">
              <a:solidFill>
                <a:schemeClr val="lt1">
                  <a:lumMod val="100000"/>
                </a:schemeClr>
              </a:solidFill>
              <a:latin typeface="+mj-ea"/>
              <a:ea typeface="+mj-ea"/>
              <a:cs typeface="汉仪粗圆简" panose="02010600000101010101" charset="-122"/>
              <a:sym typeface="+mn-ea"/>
            </a:endParaRPr>
          </a:p>
        </p:txBody>
      </p:sp>
      <p:sp>
        <p:nvSpPr>
          <p:cNvPr id="1048866" name="序号"/>
          <p:cNvSpPr txBox="1"/>
          <p:nvPr>
            <p:custDataLst>
              <p:tags r:id="rId12"/>
            </p:custDataLst>
          </p:nvPr>
        </p:nvSpPr>
        <p:spPr>
          <a:xfrm>
            <a:off x="8583295" y="4752975"/>
            <a:ext cx="2805430" cy="450215"/>
          </a:xfrm>
          <a:prstGeom prst="rect"/>
          <a:noFill/>
        </p:spPr>
        <p:txBody>
          <a:bodyPr anchor="ctr" bIns="0" lIns="0" rIns="0" rtlCol="0" tIns="0" wrap="square">
            <a:normAutofit/>
          </a:bodyPr>
          <a:p>
            <a:r>
              <a:rPr dirty="0" lang="en-US">
                <a:solidFill>
                  <a:schemeClr val="accent5"/>
                </a:solidFill>
                <a:latin typeface="+mj-ea"/>
                <a:ea typeface="+mj-ea"/>
                <a:cs typeface="汉仪粗圆简" panose="02010600000101010101" charset="-122"/>
              </a:rPr>
              <a:t>PART Six</a:t>
            </a:r>
            <a:endParaRPr dirty="0" lang="en-US">
              <a:solidFill>
                <a:schemeClr val="accent5"/>
              </a:solidFill>
              <a:latin typeface="+mj-ea"/>
              <a:ea typeface="+mj-ea"/>
              <a:cs typeface="汉仪粗圆简" panose="02010600000101010101" charset="-122"/>
            </a:endParaRPr>
          </a:p>
        </p:txBody>
      </p:sp>
      <p:sp>
        <p:nvSpPr>
          <p:cNvPr id="1048868" name="标题"/>
          <p:cNvSpPr txBox="1"/>
          <p:nvPr>
            <p:custDataLst>
              <p:tags r:id="rId13"/>
            </p:custDataLst>
          </p:nvPr>
        </p:nvSpPr>
        <p:spPr>
          <a:xfrm>
            <a:off x="8583295" y="5171440"/>
            <a:ext cx="3052445" cy="945515"/>
          </a:xfrm>
          <a:prstGeom prst="rect"/>
          <a:noFill/>
        </p:spPr>
        <p:txBody>
          <a:bodyPr anchor="t" bIns="0" lIns="0" rIns="0" rtlCol="0" tIns="0" wrap="square">
            <a:normAutofit/>
          </a:bodyPr>
          <a:p>
            <a:r>
              <a:rPr altLang="en-US" dirty="0" sz="2800" lang="zh-CN">
                <a:solidFill>
                  <a:schemeClr val="lt1">
                    <a:lumMod val="100000"/>
                  </a:schemeClr>
                </a:solidFill>
                <a:latin typeface="+mj-ea"/>
                <a:ea typeface="+mj-ea"/>
                <a:cs typeface="汉仪粗圆简" panose="02010600000101010101" charset="-122"/>
                <a:sym typeface="+mn-ea"/>
              </a:rPr>
              <a:t>结论和建议</a:t>
            </a:r>
            <a:endParaRPr altLang="en-US" dirty="0" sz="2800" lang="zh-CN">
              <a:solidFill>
                <a:schemeClr val="lt1">
                  <a:lumMod val="100000"/>
                </a:schemeClr>
              </a:solidFill>
              <a:latin typeface="+mj-ea"/>
              <a:ea typeface="+mj-ea"/>
              <a:cs typeface="汉仪粗圆简" panose="0201060000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67" name=""/>
        <p:cNvGrpSpPr/>
        <p:nvPr/>
      </p:nvGrpSpPr>
      <p:grpSpPr>
        <a:xfrm>
          <a:off x="0" y="0"/>
          <a:ext cx="0" cy="0"/>
          <a:chOff x="0" y="0"/>
          <a:chExt cx="0" cy="0"/>
        </a:xfrm>
      </p:grpSpPr>
      <p:sp>
        <p:nvSpPr>
          <p:cNvPr id="1048910" name="文本占位符 2"/>
          <p:cNvSpPr>
            <a:spLocks noGrp="1"/>
          </p:cNvSpPr>
          <p:nvPr>
            <p:ph type="body" idx="2"/>
            <p:custDataLst>
              <p:tags r:id="rId1"/>
            </p:custDataLst>
          </p:nvPr>
        </p:nvSpPr>
        <p:spPr/>
        <p:txBody>
          <a:bodyPr/>
          <a:p>
            <a:r>
              <a:rPr altLang="en-US" lang="zh-CN"/>
              <a:t>PART ONE</a:t>
            </a:r>
            <a:endParaRPr altLang="en-US" lang="zh-CN"/>
          </a:p>
        </p:txBody>
      </p:sp>
      <p:sp>
        <p:nvSpPr>
          <p:cNvPr id="1048912"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79" name=""/>
        <p:cNvGrpSpPr/>
        <p:nvPr/>
      </p:nvGrpSpPr>
      <p:grpSpPr>
        <a:xfrm>
          <a:off x="0" y="0"/>
          <a:ext cx="0" cy="0"/>
          <a:chOff x="0" y="0"/>
          <a:chExt cx="0" cy="0"/>
        </a:xfrm>
      </p:grpSpPr>
      <p:sp>
        <p:nvSpPr>
          <p:cNvPr id="1048974" name="文本占位符 2"/>
          <p:cNvSpPr>
            <a:spLocks noGrp="1"/>
          </p:cNvSpPr>
          <p:nvPr>
            <p:ph type="body" idx="2"/>
            <p:custDataLst>
              <p:tags r:id="rId1"/>
            </p:custDataLst>
          </p:nvPr>
        </p:nvSpPr>
        <p:spPr/>
        <p:txBody>
          <a:bodyPr/>
          <a:p>
            <a:r>
              <a:rPr altLang="en-US" lang="zh-CN"/>
              <a:t>PART TWO</a:t>
            </a:r>
            <a:endParaRPr altLang="en-US" lang="zh-CN"/>
          </a:p>
        </p:txBody>
      </p:sp>
      <p:sp>
        <p:nvSpPr>
          <p:cNvPr id="1048976" name="标题 4"/>
          <p:cNvSpPr>
            <a:spLocks noGrp="1"/>
          </p:cNvSpPr>
          <p:nvPr>
            <p:ph type="title" idx="1"/>
            <p:custDataLst>
              <p:tags r:id="rId2"/>
            </p:custDataLst>
          </p:nvPr>
        </p:nvSpPr>
        <p:spPr/>
        <p:txBody>
          <a:bodyPr/>
          <a:p>
            <a:r>
              <a:rPr altLang="en-US" lang="zh-CN"/>
              <a:t>全球在线娱乐市场的现状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78" name="标题 2"/>
          <p:cNvSpPr>
            <a:spLocks noGrp="1"/>
          </p:cNvSpPr>
          <p:nvPr>
            <p:ph type="title" idx="2"/>
          </p:nvPr>
        </p:nvSpPr>
        <p:spPr/>
        <p:txBody>
          <a:bodyPr/>
          <a:p>
            <a:r>
              <a:rPr altLang="en-US" lang="zh-CN"/>
              <a:t>市场规模及增长趋势</a:t>
            </a:r>
            <a:endParaRPr altLang="en-US" lang="zh-CN"/>
          </a:p>
        </p:txBody>
      </p:sp>
      <p:sp>
        <p:nvSpPr>
          <p:cNvPr id="104908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8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全球在线娱乐市场的规模：包括总收入、用户数量、活跃度等指标</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8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8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增长趋势：分析过去几年在线娱乐市场的增长情况，并预测未来几年的增长趋势</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9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9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不同地区的市场规模及增长趋势：分析不同地区在线娱乐市场的规模和增长情况</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9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0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不同类型在线娱乐市场的规模及增长趋势：分析不同类型在线娱乐市场的规模和增长情况，如游戏、音乐、视频等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48" name="标题 2"/>
          <p:cNvSpPr>
            <a:spLocks noGrp="1"/>
          </p:cNvSpPr>
          <p:nvPr>
            <p:ph type="title" idx="2"/>
          </p:nvPr>
        </p:nvSpPr>
        <p:spPr/>
        <p:txBody>
          <a:bodyPr/>
          <a:p>
            <a:r>
              <a:rPr altLang="en-US" lang="zh-CN"/>
              <a:t>主要参与者和竞争格局</a:t>
            </a:r>
            <a:endParaRPr altLang="en-US" lang="zh-CN"/>
          </a:p>
        </p:txBody>
      </p:sp>
      <p:sp>
        <p:nvSpPr>
          <p:cNvPr id="1049150"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主要参与者：Netflix、YouTube、TikTok等</a:t>
            </a:r>
            <a:endParaRPr altLang="en-US" dirty="0" sz="1200" lang="zh-CN" spc="150">
              <a:solidFill>
                <a:schemeClr val="tx1">
                  <a:lumMod val="85000"/>
                  <a:lumOff val="15000"/>
                </a:schemeClr>
              </a:solidFill>
              <a:latin typeface="+mn-ea"/>
              <a:sym typeface="+mn-ea"/>
            </a:endParaRPr>
          </a:p>
        </p:txBody>
      </p:sp>
      <p:sp>
        <p:nvSpPr>
          <p:cNvPr id="1049152"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4"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56"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竞争格局：各大平台之间的竞争激烈，市场份额不断变化</a:t>
            </a:r>
            <a:endParaRPr altLang="en-US" dirty="0" sz="1200" lang="zh-CN" spc="150">
              <a:solidFill>
                <a:schemeClr val="tx1">
                  <a:lumMod val="85000"/>
                  <a:lumOff val="15000"/>
                </a:schemeClr>
              </a:solidFill>
              <a:latin typeface="+mn-ea"/>
              <a:sym typeface="+mn-ea"/>
            </a:endParaRPr>
          </a:p>
        </p:txBody>
      </p:sp>
      <p:sp>
        <p:nvSpPr>
          <p:cNvPr id="1049158"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0"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2"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用户规模：全球在线娱乐市场的用户规模不断扩大</a:t>
            </a:r>
            <a:endParaRPr altLang="en-US" dirty="0" sz="1200" lang="zh-CN" spc="150">
              <a:solidFill>
                <a:schemeClr val="tx1">
                  <a:lumMod val="85000"/>
                  <a:lumOff val="15000"/>
                </a:schemeClr>
              </a:solidFill>
              <a:latin typeface="+mn-ea"/>
              <a:sym typeface="+mn-ea"/>
            </a:endParaRPr>
          </a:p>
        </p:txBody>
      </p:sp>
      <p:sp>
        <p:nvSpPr>
          <p:cNvPr id="1049164"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6"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68"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内容类型：内容类型丰富多样，包括电影、电视剧、音乐、游戏等</a:t>
            </a:r>
            <a:endParaRPr altLang="en-US" dirty="0" sz="1200" lang="zh-CN" spc="150">
              <a:solidFill>
                <a:schemeClr val="tx1">
                  <a:lumMod val="85000"/>
                  <a:lumOff val="15000"/>
                </a:schemeClr>
              </a:solidFill>
              <a:latin typeface="+mn-ea"/>
              <a:sym typeface="+mn-ea"/>
            </a:endParaRPr>
          </a:p>
        </p:txBody>
      </p:sp>
      <p:sp>
        <p:nvSpPr>
          <p:cNvPr id="1049170"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72"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18" name="标题 2"/>
          <p:cNvSpPr>
            <a:spLocks noGrp="1"/>
          </p:cNvSpPr>
          <p:nvPr>
            <p:ph type="title" idx="2"/>
          </p:nvPr>
        </p:nvSpPr>
        <p:spPr/>
        <p:txBody>
          <a:bodyPr/>
          <a:p>
            <a:r>
              <a:rPr altLang="en-US" lang="zh-CN"/>
              <a:t>用户行为和偏好</a:t>
            </a:r>
            <a:endParaRPr altLang="en-US" lang="zh-CN"/>
          </a:p>
        </p:txBody>
      </p:sp>
      <p:sp>
        <p:nvSpPr>
          <p:cNvPr id="1049220" name="任意多边形: 形状 64"/>
          <p:cNvSpPr/>
          <p:nvPr>
            <p:custDataLst>
              <p:tags r:id="rId1"/>
            </p:custDataLst>
          </p:nvPr>
        </p:nvSpPr>
        <p:spPr>
          <a:xfrm rot="10800000">
            <a:off x="1403332"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22" name="矩形 65"/>
          <p:cNvSpPr/>
          <p:nvPr>
            <p:custDataLst>
              <p:tags r:id="rId2"/>
            </p:custDataLst>
          </p:nvPr>
        </p:nvSpPr>
        <p:spPr>
          <a:xfrm>
            <a:off x="1290305" y="192282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24" name="文本框 66"/>
          <p:cNvSpPr txBox="1"/>
          <p:nvPr>
            <p:custDataLst>
              <p:tags r:id="rId3"/>
            </p:custDataLst>
          </p:nvPr>
        </p:nvSpPr>
        <p:spPr>
          <a:xfrm>
            <a:off x="1668120"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用户规模和增长趋势</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26" name="任意多边形: 形状 68"/>
          <p:cNvSpPr/>
          <p:nvPr>
            <p:custDataLst>
              <p:tags r:id="rId4"/>
            </p:custDataLst>
          </p:nvPr>
        </p:nvSpPr>
        <p:spPr>
          <a:xfrm rot="10800000">
            <a:off x="6551777" y="156279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28" name="矩形 69"/>
          <p:cNvSpPr/>
          <p:nvPr>
            <p:custDataLst>
              <p:tags r:id="rId5"/>
            </p:custDataLst>
          </p:nvPr>
        </p:nvSpPr>
        <p:spPr>
          <a:xfrm>
            <a:off x="6438115" y="192282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0" name="文本框 70"/>
          <p:cNvSpPr txBox="1"/>
          <p:nvPr>
            <p:custDataLst>
              <p:tags r:id="rId6"/>
            </p:custDataLst>
          </p:nvPr>
        </p:nvSpPr>
        <p:spPr>
          <a:xfrm>
            <a:off x="6816565" y="182440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用户活跃度和使用时长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32" name="任意多边形: 形状 72"/>
          <p:cNvSpPr/>
          <p:nvPr>
            <p:custDataLst>
              <p:tags r:id="rId7"/>
            </p:custDataLst>
          </p:nvPr>
        </p:nvSpPr>
        <p:spPr>
          <a:xfrm rot="10800000">
            <a:off x="1403332"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34" name="文本框 74"/>
          <p:cNvSpPr txBox="1"/>
          <p:nvPr>
            <p:custDataLst>
              <p:tags r:id="rId8"/>
            </p:custDataLst>
          </p:nvPr>
        </p:nvSpPr>
        <p:spPr>
          <a:xfrm>
            <a:off x="1668120" y="435163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用户偏好和兴趣点</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36" name="矩形 73"/>
          <p:cNvSpPr/>
          <p:nvPr>
            <p:custDataLst>
              <p:tags r:id="rId9"/>
            </p:custDataLst>
          </p:nvPr>
        </p:nvSpPr>
        <p:spPr>
          <a:xfrm>
            <a:off x="1290305" y="445069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8" name="任意多边形: 形状 83"/>
          <p:cNvSpPr/>
          <p:nvPr>
            <p:custDataLst>
              <p:tags r:id="rId10"/>
            </p:custDataLst>
          </p:nvPr>
        </p:nvSpPr>
        <p:spPr>
          <a:xfrm rot="10800000">
            <a:off x="6609560" y="4090658"/>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40" name="矩形 84"/>
          <p:cNvSpPr/>
          <p:nvPr>
            <p:custDataLst>
              <p:tags r:id="rId11"/>
            </p:custDataLst>
          </p:nvPr>
        </p:nvSpPr>
        <p:spPr>
          <a:xfrm>
            <a:off x="6496533" y="445069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42" name="文本框 85"/>
          <p:cNvSpPr txBox="1"/>
          <p:nvPr>
            <p:custDataLst>
              <p:tags r:id="rId12"/>
            </p:custDataLst>
          </p:nvPr>
        </p:nvSpPr>
        <p:spPr>
          <a:xfrm>
            <a:off x="6874348" y="435163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用户付费意愿和消费能力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23" name=""/>
        <p:cNvGrpSpPr/>
        <p:nvPr/>
      </p:nvGrpSpPr>
      <p:grpSpPr>
        <a:xfrm>
          <a:off x="0" y="0"/>
          <a:ext cx="0" cy="0"/>
          <a:chOff x="0" y="0"/>
          <a:chExt cx="0" cy="0"/>
        </a:xfrm>
      </p:grpSpPr>
      <p:sp>
        <p:nvSpPr>
          <p:cNvPr id="1049288" name="文本占位符 2"/>
          <p:cNvSpPr>
            <a:spLocks noGrp="1"/>
          </p:cNvSpPr>
          <p:nvPr>
            <p:ph type="body" idx="2"/>
            <p:custDataLst>
              <p:tags r:id="rId1"/>
            </p:custDataLst>
          </p:nvPr>
        </p:nvSpPr>
        <p:spPr/>
        <p:txBody>
          <a:bodyPr/>
          <a:p>
            <a:r>
              <a:rPr altLang="en-US" lang="zh-CN"/>
              <a:t>PART THREE</a:t>
            </a:r>
            <a:endParaRPr altLang="en-US" lang="zh-CN"/>
          </a:p>
        </p:txBody>
      </p:sp>
      <p:sp>
        <p:nvSpPr>
          <p:cNvPr id="1049290" name="标题 4"/>
          <p:cNvSpPr>
            <a:spLocks noGrp="1"/>
          </p:cNvSpPr>
          <p:nvPr>
            <p:ph type="title" idx="1"/>
            <p:custDataLst>
              <p:tags r:id="rId2"/>
            </p:custDataLst>
          </p:nvPr>
        </p:nvSpPr>
        <p:spPr/>
        <p:txBody>
          <a:bodyPr/>
          <a:p>
            <a:r>
              <a:rPr altLang="en-US" lang="zh-CN"/>
              <a:t>影响在线娱乐市场发展的主要因素</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9392" name="标题 2"/>
          <p:cNvSpPr>
            <a:spLocks noGrp="1"/>
          </p:cNvSpPr>
          <p:nvPr>
            <p:ph type="title" idx="2"/>
          </p:nvPr>
        </p:nvSpPr>
        <p:spPr/>
        <p:txBody>
          <a:bodyPr/>
          <a:p>
            <a:r>
              <a:rPr altLang="en-US" lang="zh-CN"/>
              <a:t>技术进步和创新</a:t>
            </a:r>
            <a:endParaRPr altLang="en-US" lang="zh-CN"/>
          </a:p>
        </p:txBody>
      </p:sp>
      <p:sp>
        <p:nvSpPr>
          <p:cNvPr id="1049394" name="矩形 5"/>
          <p:cNvSpPr/>
          <p:nvPr>
            <p:custDataLst>
              <p:tags r:id="rId1"/>
            </p:custDataLst>
          </p:nvPr>
        </p:nvSpPr>
        <p:spPr>
          <a:xfrm>
            <a:off x="654755"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96" name="矩形 10"/>
          <p:cNvSpPr/>
          <p:nvPr>
            <p:custDataLst>
              <p:tags r:id="rId2"/>
            </p:custDataLst>
          </p:nvPr>
        </p:nvSpPr>
        <p:spPr>
          <a:xfrm>
            <a:off x="1009361"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98" name="TextBox 2"/>
          <p:cNvSpPr txBox="1"/>
          <p:nvPr>
            <p:custDataLst>
              <p:tags r:id="rId3"/>
            </p:custDataLst>
          </p:nvPr>
        </p:nvSpPr>
        <p:spPr>
          <a:xfrm>
            <a:off x="809736"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5G技术的普及和应用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0" name="矩形 6"/>
          <p:cNvSpPr/>
          <p:nvPr>
            <p:custDataLst>
              <p:tags r:id="rId4"/>
            </p:custDataLst>
          </p:nvPr>
        </p:nvSpPr>
        <p:spPr>
          <a:xfrm>
            <a:off x="34533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2" name="矩形 11"/>
          <p:cNvSpPr/>
          <p:nvPr>
            <p:custDataLst>
              <p:tags r:id="rId5"/>
            </p:custDataLst>
          </p:nvPr>
        </p:nvSpPr>
        <p:spPr>
          <a:xfrm>
            <a:off x="38270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04" name="TextBox 2"/>
          <p:cNvSpPr txBox="1"/>
          <p:nvPr>
            <p:custDataLst>
              <p:tags r:id="rId6"/>
            </p:custDataLst>
          </p:nvPr>
        </p:nvSpPr>
        <p:spPr>
          <a:xfrm>
            <a:off x="3607682"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人工智能和大数据分析技术的提升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06" name="矩形 33"/>
          <p:cNvSpPr/>
          <p:nvPr>
            <p:custDataLst>
              <p:tags r:id="rId7"/>
            </p:custDataLst>
          </p:nvPr>
        </p:nvSpPr>
        <p:spPr>
          <a:xfrm>
            <a:off x="624745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08" name="矩形 37"/>
          <p:cNvSpPr/>
          <p:nvPr>
            <p:custDataLst>
              <p:tags r:id="rId8"/>
            </p:custDataLst>
          </p:nvPr>
        </p:nvSpPr>
        <p:spPr>
          <a:xfrm>
            <a:off x="6602065"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0" name="TextBox 2"/>
          <p:cNvSpPr txBox="1"/>
          <p:nvPr>
            <p:custDataLst>
              <p:tags r:id="rId9"/>
            </p:custDataLst>
          </p:nvPr>
        </p:nvSpPr>
        <p:spPr>
          <a:xfrm>
            <a:off x="640244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虚拟现实和增强现实技术的发展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12" name="矩形 34"/>
          <p:cNvSpPr/>
          <p:nvPr>
            <p:custDataLst>
              <p:tags r:id="rId10"/>
            </p:custDataLst>
          </p:nvPr>
        </p:nvSpPr>
        <p:spPr>
          <a:xfrm>
            <a:off x="9035839" y="263653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14" name="矩形 38"/>
          <p:cNvSpPr/>
          <p:nvPr>
            <p:custDataLst>
              <p:tags r:id="rId11"/>
            </p:custDataLst>
          </p:nvPr>
        </p:nvSpPr>
        <p:spPr>
          <a:xfrm>
            <a:off x="9409579" y="263079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16" name="TextBox 2"/>
          <p:cNvSpPr txBox="1"/>
          <p:nvPr>
            <p:custDataLst>
              <p:tags r:id="rId12"/>
            </p:custDataLst>
          </p:nvPr>
        </p:nvSpPr>
        <p:spPr>
          <a:xfrm>
            <a:off x="9190820" y="320989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云计算和边缘计算技术的进步</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9462" name="标题 2"/>
          <p:cNvSpPr>
            <a:spLocks noGrp="1"/>
          </p:cNvSpPr>
          <p:nvPr>
            <p:ph type="title" idx="2"/>
          </p:nvPr>
        </p:nvSpPr>
        <p:spPr/>
        <p:txBody>
          <a:bodyPr/>
          <a:p>
            <a:r>
              <a:rPr altLang="en-US" lang="zh-CN"/>
              <a:t>互联网普及率和速度提升</a:t>
            </a:r>
            <a:endParaRPr altLang="en-US" lang="zh-CN"/>
          </a:p>
        </p:txBody>
      </p:sp>
      <p:sp>
        <p:nvSpPr>
          <p:cNvPr id="1049464" name="矩形 31"/>
          <p:cNvSpPr/>
          <p:nvPr>
            <p:custDataLst>
              <p:tags r:id="rId1"/>
            </p:custDataLst>
          </p:nvPr>
        </p:nvSpPr>
        <p:spPr>
          <a:xfrm>
            <a:off x="654755" y="2104791"/>
            <a:ext cx="10970811" cy="16917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互联网普及率：随着全球互联网的普及，越来越多的人能够接触到在线娱乐产品和服务</a:t>
            </a:r>
            <a:endParaRPr altLang="en-US" dirty="0" sz="1200" lang="zh-CN" spc="150">
              <a:solidFill>
                <a:schemeClr val="tx1">
                  <a:lumMod val="65000"/>
                  <a:lumOff val="35000"/>
                </a:schemeClr>
              </a:solidFill>
              <a:latin typeface="+mn-ea"/>
              <a:sym typeface="+mn-ea"/>
            </a:endParaRPr>
          </a:p>
        </p:txBody>
      </p:sp>
      <p:sp>
        <p:nvSpPr>
          <p:cNvPr id="1049466" name="矩形 4"/>
          <p:cNvSpPr/>
          <p:nvPr>
            <p:custDataLst>
              <p:tags r:id="rId2"/>
            </p:custDataLst>
          </p:nvPr>
        </p:nvSpPr>
        <p:spPr>
          <a:xfrm>
            <a:off x="654755" y="4088205"/>
            <a:ext cx="10970811" cy="16917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速度提升：互联网速度的提升使得在线娱乐更加流畅和便捷，提高了用户体验和满意度</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9512" name="标题 2"/>
          <p:cNvSpPr>
            <a:spLocks noGrp="1"/>
          </p:cNvSpPr>
          <p:nvPr>
            <p:ph type="title" idx="2"/>
          </p:nvPr>
        </p:nvSpPr>
        <p:spPr/>
        <p:txBody>
          <a:bodyPr/>
          <a:p>
            <a:r>
              <a:rPr altLang="en-US" lang="zh-CN"/>
              <a:t>消费者需求和行为变化</a:t>
            </a:r>
            <a:endParaRPr altLang="en-US" lang="zh-CN"/>
          </a:p>
        </p:txBody>
      </p:sp>
      <p:sp>
        <p:nvSpPr>
          <p:cNvPr id="1049514" name="矩形 15"/>
          <p:cNvSpPr/>
          <p:nvPr>
            <p:custDataLst>
              <p:tags r:id="rId1"/>
            </p:custDataLst>
          </p:nvPr>
        </p:nvSpPr>
        <p:spPr>
          <a:xfrm>
            <a:off x="769416" y="2425525"/>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消费者需求：对在线娱乐内容的需求增加，对个性化、定制化服务的需求增加</a:t>
            </a:r>
            <a:endParaRPr altLang="en-US" dirty="0" sz="1200" lang="zh-CN" spc="150">
              <a:solidFill>
                <a:schemeClr val="tx1">
                  <a:lumMod val="85000"/>
                  <a:lumOff val="15000"/>
                </a:schemeClr>
              </a:solidFill>
              <a:latin typeface="+mn-ea"/>
              <a:sym typeface="+mn-ea"/>
            </a:endParaRPr>
          </a:p>
        </p:txBody>
      </p:sp>
      <p:sp>
        <p:nvSpPr>
          <p:cNvPr id="1049516" name="任意多边形 17"/>
          <p:cNvSpPr/>
          <p:nvPr>
            <p:custDataLst>
              <p:tags r:id="rId2"/>
            </p:custDataLst>
          </p:nvPr>
        </p:nvSpPr>
        <p:spPr>
          <a:xfrm flipV="1">
            <a:off x="654755" y="230728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18" name="任意多边形 18"/>
          <p:cNvSpPr/>
          <p:nvPr>
            <p:custDataLst>
              <p:tags r:id="rId3"/>
            </p:custDataLst>
          </p:nvPr>
        </p:nvSpPr>
        <p:spPr>
          <a:xfrm flipH="1">
            <a:off x="9703390" y="3127822"/>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0" name="矩形 27"/>
          <p:cNvSpPr/>
          <p:nvPr>
            <p:custDataLst>
              <p:tags r:id="rId4"/>
            </p:custDataLst>
          </p:nvPr>
        </p:nvSpPr>
        <p:spPr>
          <a:xfrm>
            <a:off x="769416" y="4514499"/>
            <a:ext cx="10744656" cy="94475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消费者行为变化：从被动接受娱乐内容到主动参与和创造娱乐内容，从单一娱乐方式到多元化娱乐方式</a:t>
            </a:r>
            <a:endParaRPr altLang="en-US" dirty="0" sz="1200" lang="zh-CN" spc="150">
              <a:solidFill>
                <a:schemeClr val="tx1">
                  <a:lumMod val="85000"/>
                  <a:lumOff val="15000"/>
                </a:schemeClr>
              </a:solidFill>
              <a:latin typeface="+mn-ea"/>
              <a:sym typeface="+mn-ea"/>
            </a:endParaRPr>
          </a:p>
        </p:txBody>
      </p:sp>
      <p:sp>
        <p:nvSpPr>
          <p:cNvPr id="1049522" name="任意多边形 29"/>
          <p:cNvSpPr/>
          <p:nvPr>
            <p:custDataLst>
              <p:tags r:id="rId5"/>
            </p:custDataLst>
          </p:nvPr>
        </p:nvSpPr>
        <p:spPr>
          <a:xfrm flipV="1">
            <a:off x="654755" y="439625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524" name="任意多边形 30"/>
          <p:cNvSpPr/>
          <p:nvPr>
            <p:custDataLst>
              <p:tags r:id="rId6"/>
            </p:custDataLst>
          </p:nvPr>
        </p:nvSpPr>
        <p:spPr>
          <a:xfrm flipH="1">
            <a:off x="9703390" y="5216795"/>
            <a:ext cx="1921760" cy="361898"/>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9570" name="标题 2"/>
          <p:cNvSpPr>
            <a:spLocks noGrp="1"/>
          </p:cNvSpPr>
          <p:nvPr>
            <p:ph type="title" idx="2"/>
          </p:nvPr>
        </p:nvSpPr>
        <p:spPr/>
        <p:txBody>
          <a:bodyPr/>
          <a:p>
            <a:r>
              <a:rPr altLang="en-US" lang="zh-CN"/>
              <a:t>政策和法规的影响</a:t>
            </a:r>
            <a:endParaRPr altLang="en-US" lang="zh-CN"/>
          </a:p>
        </p:txBody>
      </p:sp>
      <p:sp>
        <p:nvSpPr>
          <p:cNvPr id="1049572" name="矩形 3"/>
          <p:cNvSpPr/>
          <p:nvPr>
            <p:custDataLst>
              <p:tags r:id="rId1"/>
            </p:custDataLst>
          </p:nvPr>
        </p:nvSpPr>
        <p:spPr>
          <a:xfrm>
            <a:off x="1658241" y="156279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矩形 13"/>
          <p:cNvSpPr/>
          <p:nvPr>
            <p:custDataLst>
              <p:tags r:id="rId2"/>
            </p:custDataLst>
          </p:nvPr>
        </p:nvSpPr>
        <p:spPr>
          <a:xfrm>
            <a:off x="1130005" y="156279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6" name="文本框 4"/>
          <p:cNvSpPr txBox="1"/>
          <p:nvPr>
            <p:custDataLst>
              <p:tags r:id="rId3"/>
            </p:custDataLst>
          </p:nvPr>
        </p:nvSpPr>
        <p:spPr>
          <a:xfrm>
            <a:off x="1929977" y="165294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政策支持：政府出台相关政策，推动在线娱乐市场的发展</a:t>
            </a:r>
            <a:endParaRPr altLang="en-US" dirty="0" sz="2000" lang="zh-CN" spc="150">
              <a:solidFill>
                <a:schemeClr val="tx1">
                  <a:lumMod val="85000"/>
                  <a:lumOff val="15000"/>
                </a:schemeClr>
              </a:solidFill>
              <a:latin typeface="+mn-ea"/>
              <a:sym typeface="+mn-ea"/>
            </a:endParaRPr>
          </a:p>
        </p:txBody>
      </p:sp>
      <p:sp>
        <p:nvSpPr>
          <p:cNvPr id="1049578" name="矩形 39"/>
          <p:cNvSpPr/>
          <p:nvPr>
            <p:custDataLst>
              <p:tags r:id="rId4"/>
            </p:custDataLst>
          </p:nvPr>
        </p:nvSpPr>
        <p:spPr>
          <a:xfrm>
            <a:off x="1658241" y="280147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矩形 5"/>
          <p:cNvSpPr/>
          <p:nvPr>
            <p:custDataLst>
              <p:tags r:id="rId5"/>
            </p:custDataLst>
          </p:nvPr>
        </p:nvSpPr>
        <p:spPr>
          <a:xfrm>
            <a:off x="1130005" y="280147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2" name="文本框 41"/>
          <p:cNvSpPr txBox="1"/>
          <p:nvPr>
            <p:custDataLst>
              <p:tags r:id="rId6"/>
            </p:custDataLst>
          </p:nvPr>
        </p:nvSpPr>
        <p:spPr>
          <a:xfrm>
            <a:off x="1929977" y="289163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法规监管：对在线娱乐市场进行规范和监管，确保市场健康有序发展</a:t>
            </a:r>
            <a:endParaRPr altLang="en-US" dirty="0" sz="2000" lang="zh-CN" spc="150">
              <a:solidFill>
                <a:schemeClr val="tx1">
                  <a:lumMod val="85000"/>
                  <a:lumOff val="15000"/>
                </a:schemeClr>
              </a:solidFill>
              <a:latin typeface="+mn-ea"/>
              <a:sym typeface="+mn-ea"/>
            </a:endParaRPr>
          </a:p>
        </p:txBody>
      </p:sp>
      <p:sp>
        <p:nvSpPr>
          <p:cNvPr id="1049584" name="矩形 12"/>
          <p:cNvSpPr/>
          <p:nvPr>
            <p:custDataLst>
              <p:tags r:id="rId7"/>
            </p:custDataLst>
          </p:nvPr>
        </p:nvSpPr>
        <p:spPr>
          <a:xfrm>
            <a:off x="1658241" y="404016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6" name="矩形 17"/>
          <p:cNvSpPr/>
          <p:nvPr>
            <p:custDataLst>
              <p:tags r:id="rId8"/>
            </p:custDataLst>
          </p:nvPr>
        </p:nvSpPr>
        <p:spPr>
          <a:xfrm>
            <a:off x="1130005" y="404016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文本框 19"/>
          <p:cNvSpPr txBox="1"/>
          <p:nvPr>
            <p:custDataLst>
              <p:tags r:id="rId9"/>
            </p:custDataLst>
          </p:nvPr>
        </p:nvSpPr>
        <p:spPr>
          <a:xfrm>
            <a:off x="1929977" y="413032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版权保护：加强版权保护，保障创作者和企业的合法权益</a:t>
            </a:r>
            <a:endParaRPr altLang="en-US" dirty="0" sz="2000" lang="zh-CN" spc="150">
              <a:solidFill>
                <a:schemeClr val="tx1">
                  <a:lumMod val="85000"/>
                  <a:lumOff val="15000"/>
                </a:schemeClr>
              </a:solidFill>
              <a:latin typeface="+mn-ea"/>
              <a:sym typeface="+mn-ea"/>
            </a:endParaRPr>
          </a:p>
        </p:txBody>
      </p:sp>
      <p:sp>
        <p:nvSpPr>
          <p:cNvPr id="1049590" name="矩形 49"/>
          <p:cNvSpPr/>
          <p:nvPr>
            <p:custDataLst>
              <p:tags r:id="rId10"/>
            </p:custDataLst>
          </p:nvPr>
        </p:nvSpPr>
        <p:spPr>
          <a:xfrm>
            <a:off x="1658241" y="527821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矩形 26"/>
          <p:cNvSpPr/>
          <p:nvPr>
            <p:custDataLst>
              <p:tags r:id="rId11"/>
            </p:custDataLst>
          </p:nvPr>
        </p:nvSpPr>
        <p:spPr>
          <a:xfrm>
            <a:off x="1130005" y="527821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文本框 27"/>
          <p:cNvSpPr txBox="1"/>
          <p:nvPr>
            <p:custDataLst>
              <p:tags r:id="rId12"/>
            </p:custDataLst>
          </p:nvPr>
        </p:nvSpPr>
        <p:spPr>
          <a:xfrm>
            <a:off x="1929977" y="536837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税收优惠：对在线娱乐企业给予税收优惠，降低企业成本，促进市场发展</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75" name=""/>
        <p:cNvGrpSpPr/>
        <p:nvPr/>
      </p:nvGrpSpPr>
      <p:grpSpPr>
        <a:xfrm>
          <a:off x="0" y="0"/>
          <a:ext cx="0" cy="0"/>
          <a:chOff x="0" y="0"/>
          <a:chExt cx="0" cy="0"/>
        </a:xfrm>
      </p:grpSpPr>
      <p:sp>
        <p:nvSpPr>
          <p:cNvPr id="1049640" name="文本占位符 2"/>
          <p:cNvSpPr>
            <a:spLocks noGrp="1"/>
          </p:cNvSpPr>
          <p:nvPr>
            <p:ph type="body" idx="2"/>
            <p:custDataLst>
              <p:tags r:id="rId1"/>
            </p:custDataLst>
          </p:nvPr>
        </p:nvSpPr>
        <p:spPr/>
        <p:txBody>
          <a:bodyPr/>
          <a:p>
            <a:r>
              <a:rPr altLang="en-US" lang="zh-CN"/>
              <a:t>PART FOUR</a:t>
            </a:r>
            <a:endParaRPr altLang="en-US" lang="zh-CN"/>
          </a:p>
        </p:txBody>
      </p:sp>
      <p:sp>
        <p:nvSpPr>
          <p:cNvPr id="1049642" name="标题 4"/>
          <p:cNvSpPr>
            <a:spLocks noGrp="1"/>
          </p:cNvSpPr>
          <p:nvPr>
            <p:ph type="title" idx="1"/>
            <p:custDataLst>
              <p:tags r:id="rId2"/>
            </p:custDataLst>
          </p:nvPr>
        </p:nvSpPr>
        <p:spPr/>
        <p:txBody>
          <a:bodyPr/>
          <a:p>
            <a:r>
              <a:rPr altLang="en-US" lang="zh-CN"/>
              <a:t>2024年全球在线娱乐市场的发展趋势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44" name="标题 2"/>
          <p:cNvSpPr>
            <a:spLocks noGrp="1"/>
          </p:cNvSpPr>
          <p:nvPr>
            <p:ph type="title" idx="2"/>
          </p:nvPr>
        </p:nvSpPr>
        <p:spPr/>
        <p:txBody>
          <a:bodyPr/>
          <a:p>
            <a:r>
              <a:rPr altLang="en-US" lang="zh-CN"/>
              <a:t>虚拟现实和增强现实技术的应用</a:t>
            </a:r>
            <a:endParaRPr altLang="en-US" lang="zh-CN"/>
          </a:p>
        </p:txBody>
      </p:sp>
      <p:sp>
        <p:nvSpPr>
          <p:cNvPr id="1049746"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虚拟现实技术：通过计算机技术创造一个虚拟的世界，用户可以在其中进行游戏、观影、社交等活动。</a:t>
            </a:r>
            <a:endParaRPr altLang="en-US" dirty="0" sz="1200" lang="zh-CN" spc="150">
              <a:solidFill>
                <a:schemeClr val="tx1">
                  <a:lumMod val="85000"/>
                  <a:lumOff val="15000"/>
                </a:schemeClr>
              </a:solidFill>
              <a:latin typeface="+mn-ea"/>
              <a:sym typeface="+mn-ea"/>
            </a:endParaRPr>
          </a:p>
        </p:txBody>
      </p:sp>
      <p:sp>
        <p:nvSpPr>
          <p:cNvPr id="1049748"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2"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增强现实技术：将虚拟的元素融入到现实世界中，例如通过手机摄像头观看演唱会、通过AR游戏进行互动等。</a:t>
            </a:r>
            <a:endParaRPr altLang="en-US" dirty="0" sz="1200" lang="zh-CN" spc="150">
              <a:solidFill>
                <a:schemeClr val="tx1">
                  <a:lumMod val="85000"/>
                  <a:lumOff val="15000"/>
                </a:schemeClr>
              </a:solidFill>
              <a:latin typeface="+mn-ea"/>
              <a:sym typeface="+mn-ea"/>
            </a:endParaRPr>
          </a:p>
        </p:txBody>
      </p:sp>
      <p:sp>
        <p:nvSpPr>
          <p:cNvPr id="1049754"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8"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技术应用：虚拟现实和增强现实技术在娱乐领域的应用越来越广泛，例如游戏、电影、音乐等。</a:t>
            </a:r>
            <a:endParaRPr altLang="en-US" dirty="0" sz="1200" lang="zh-CN" spc="150">
              <a:solidFill>
                <a:schemeClr val="tx1">
                  <a:lumMod val="85000"/>
                  <a:lumOff val="15000"/>
                </a:schemeClr>
              </a:solidFill>
              <a:latin typeface="+mn-ea"/>
              <a:sym typeface="+mn-ea"/>
            </a:endParaRPr>
          </a:p>
        </p:txBody>
      </p:sp>
      <p:sp>
        <p:nvSpPr>
          <p:cNvPr id="1049760"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2"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4"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技术发展：随着技术的不断进步，虚拟现实和增强现实技术的应用将更加普及和成熟。</a:t>
            </a:r>
            <a:endParaRPr altLang="en-US" dirty="0" sz="1200" lang="zh-CN" spc="150">
              <a:solidFill>
                <a:schemeClr val="tx1">
                  <a:lumMod val="85000"/>
                  <a:lumOff val="15000"/>
                </a:schemeClr>
              </a:solidFill>
              <a:latin typeface="+mn-ea"/>
              <a:sym typeface="+mn-ea"/>
            </a:endParaRPr>
          </a:p>
        </p:txBody>
      </p:sp>
      <p:sp>
        <p:nvSpPr>
          <p:cNvPr id="1049766"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8"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814" name="标题 2"/>
          <p:cNvSpPr>
            <a:spLocks noGrp="1"/>
          </p:cNvSpPr>
          <p:nvPr>
            <p:ph type="title" idx="2"/>
          </p:nvPr>
        </p:nvSpPr>
        <p:spPr/>
        <p:txBody>
          <a:bodyPr/>
          <a:p>
            <a:r>
              <a:rPr altLang="en-US" lang="zh-CN"/>
              <a:t>个性化和定制化服务的普及</a:t>
            </a:r>
            <a:endParaRPr altLang="en-US" lang="zh-CN"/>
          </a:p>
        </p:txBody>
      </p:sp>
      <p:sp>
        <p:nvSpPr>
          <p:cNvPr id="1049816" name="五边形 30"/>
          <p:cNvSpPr/>
          <p:nvPr>
            <p:custDataLst>
              <p:tags r:id="rId1"/>
            </p:custDataLst>
          </p:nvPr>
        </p:nvSpPr>
        <p:spPr>
          <a:xfrm>
            <a:off x="654755" y="336559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18" name="燕尾形 36"/>
          <p:cNvSpPr/>
          <p:nvPr>
            <p:custDataLst>
              <p:tags r:id="rId2"/>
            </p:custDataLst>
          </p:nvPr>
        </p:nvSpPr>
        <p:spPr>
          <a:xfrm>
            <a:off x="3266847" y="336559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0" name="燕尾形 37"/>
          <p:cNvSpPr/>
          <p:nvPr>
            <p:custDataLst>
              <p:tags r:id="rId3"/>
            </p:custDataLst>
          </p:nvPr>
        </p:nvSpPr>
        <p:spPr>
          <a:xfrm>
            <a:off x="8491031" y="336559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2" name="燕尾形 38"/>
          <p:cNvSpPr/>
          <p:nvPr>
            <p:custDataLst>
              <p:tags r:id="rId4"/>
            </p:custDataLst>
          </p:nvPr>
        </p:nvSpPr>
        <p:spPr>
          <a:xfrm>
            <a:off x="5878939" y="336559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24" name="文本框 3"/>
          <p:cNvSpPr txBox="1"/>
          <p:nvPr>
            <p:custDataLst>
              <p:tags r:id="rId5"/>
            </p:custDataLst>
          </p:nvPr>
        </p:nvSpPr>
        <p:spPr>
          <a:xfrm>
            <a:off x="3206039"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技术支持：大数据、人工智能等技术的发展为个性化和定制化服务提供了技术支持</a:t>
            </a:r>
            <a:endParaRPr altLang="en-US" sz="1400" lang="zh-CN" spc="150">
              <a:solidFill>
                <a:schemeClr val="tx1"/>
              </a:solidFill>
              <a:effectLst/>
              <a:latin typeface="+mn-ea"/>
              <a:sym typeface="+mn-ea"/>
            </a:endParaRPr>
          </a:p>
        </p:txBody>
      </p:sp>
      <p:sp>
        <p:nvSpPr>
          <p:cNvPr id="1049826" name="文本框 6"/>
          <p:cNvSpPr txBox="1"/>
          <p:nvPr>
            <p:custDataLst>
              <p:tags r:id="rId6"/>
            </p:custDataLst>
          </p:nvPr>
        </p:nvSpPr>
        <p:spPr>
          <a:xfrm>
            <a:off x="654755"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用户需求驱动：随着消费者对个性化需求的提高，个性化和定制化服务逐渐成为在线娱乐市场的发展趋势</a:t>
            </a:r>
            <a:endParaRPr altLang="en-US" dirty="0" sz="1400" lang="zh-CN" spc="150">
              <a:solidFill>
                <a:schemeClr val="tx1"/>
              </a:solidFill>
              <a:effectLst/>
              <a:latin typeface="+mn-ea"/>
              <a:sym typeface="+mn-ea"/>
            </a:endParaRPr>
          </a:p>
        </p:txBody>
      </p:sp>
      <p:sp>
        <p:nvSpPr>
          <p:cNvPr id="1049828" name="文本框 7"/>
          <p:cNvSpPr txBox="1"/>
          <p:nvPr>
            <p:custDataLst>
              <p:tags r:id="rId7"/>
            </p:custDataLst>
          </p:nvPr>
        </p:nvSpPr>
        <p:spPr>
          <a:xfrm>
            <a:off x="5877177" y="171233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市场竞争：各大在线娱乐平台为了吸引用户，纷纷推出个性化和定制化服务，形成市场竞争</a:t>
            </a:r>
            <a:endParaRPr altLang="en-US" sz="1400" lang="zh-CN" spc="150">
              <a:solidFill>
                <a:schemeClr val="tx1"/>
              </a:solidFill>
              <a:effectLst/>
              <a:latin typeface="+mn-ea"/>
              <a:sym typeface="+mn-ea"/>
            </a:endParaRPr>
          </a:p>
        </p:txBody>
      </p:sp>
      <p:sp>
        <p:nvSpPr>
          <p:cNvPr id="1049830" name="文本框 8"/>
          <p:cNvSpPr txBox="1"/>
          <p:nvPr>
            <p:custDataLst>
              <p:tags r:id="rId8"/>
            </p:custDataLst>
          </p:nvPr>
        </p:nvSpPr>
        <p:spPr>
          <a:xfrm>
            <a:off x="8488387" y="479942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未来展望：个性化和定制化服务有望在未来几年内成为在线娱乐市场的主流趋势，推动市场的发展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76" name="标题 2"/>
          <p:cNvSpPr>
            <a:spLocks noGrp="1"/>
          </p:cNvSpPr>
          <p:nvPr>
            <p:ph type="title" idx="2"/>
          </p:nvPr>
        </p:nvSpPr>
        <p:spPr/>
        <p:txBody>
          <a:bodyPr/>
          <a:p>
            <a:r>
              <a:rPr altLang="en-US" lang="zh-CN"/>
              <a:t>跨界合作和创新模式的涌现</a:t>
            </a:r>
            <a:endParaRPr altLang="en-US" lang="zh-CN"/>
          </a:p>
        </p:txBody>
      </p:sp>
      <p:sp>
        <p:nvSpPr>
          <p:cNvPr id="1049878" name="对角圆角矩形 15"/>
          <p:cNvSpPr/>
          <p:nvPr>
            <p:custDataLst>
              <p:tags r:id="rId1"/>
            </p:custDataLst>
          </p:nvPr>
        </p:nvSpPr>
        <p:spPr>
          <a:xfrm>
            <a:off x="1545934" y="426620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16"/>
          <p:cNvSpPr/>
          <p:nvPr>
            <p:custDataLst>
              <p:tags r:id="rId2"/>
            </p:custDataLst>
          </p:nvPr>
        </p:nvSpPr>
        <p:spPr>
          <a:xfrm>
            <a:off x="1545934" y="412558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17"/>
          <p:cNvSpPr/>
          <p:nvPr>
            <p:custDataLst>
              <p:tags r:id="rId3"/>
            </p:custDataLst>
          </p:nvPr>
        </p:nvSpPr>
        <p:spPr>
          <a:xfrm>
            <a:off x="2105195" y="412623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27"/>
          <p:cNvSpPr txBox="1"/>
          <p:nvPr>
            <p:custDataLst>
              <p:tags r:id="rId4"/>
            </p:custDataLst>
          </p:nvPr>
        </p:nvSpPr>
        <p:spPr>
          <a:xfrm>
            <a:off x="2141318" y="427717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用户体验：更加注重用户体验，提高产品的互动性和吸引力</a:t>
            </a:r>
            <a:endParaRPr altLang="zh-CN" dirty="0" sz="1600" lang="en-US">
              <a:solidFill>
                <a:schemeClr val="dk1">
                  <a:lumMod val="80000"/>
                  <a:lumOff val="20000"/>
                </a:schemeClr>
              </a:solidFill>
              <a:latin typeface="+mn-ea"/>
              <a:sym typeface="+mn-ea"/>
            </a:endParaRPr>
          </a:p>
        </p:txBody>
      </p:sp>
      <p:sp>
        <p:nvSpPr>
          <p:cNvPr id="1049886" name="对角圆角矩形 52"/>
          <p:cNvSpPr/>
          <p:nvPr>
            <p:custDataLst>
              <p:tags r:id="rId5"/>
            </p:custDataLst>
          </p:nvPr>
        </p:nvSpPr>
        <p:spPr>
          <a:xfrm>
            <a:off x="1545934" y="170405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53"/>
          <p:cNvSpPr/>
          <p:nvPr>
            <p:custDataLst>
              <p:tags r:id="rId6"/>
            </p:custDataLst>
          </p:nvPr>
        </p:nvSpPr>
        <p:spPr>
          <a:xfrm>
            <a:off x="1545934" y="156279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54"/>
          <p:cNvSpPr/>
          <p:nvPr>
            <p:custDataLst>
              <p:tags r:id="rId7"/>
            </p:custDataLst>
          </p:nvPr>
        </p:nvSpPr>
        <p:spPr>
          <a:xfrm>
            <a:off x="2105195" y="156343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56"/>
          <p:cNvSpPr txBox="1"/>
          <p:nvPr>
            <p:custDataLst>
              <p:tags r:id="rId8"/>
            </p:custDataLst>
          </p:nvPr>
        </p:nvSpPr>
        <p:spPr>
          <a:xfrm>
            <a:off x="2141318" y="170728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跨界合作：不同领域的品牌、企业开始合作，共同推出在线娱乐产品</a:t>
            </a:r>
            <a:endParaRPr altLang="en-US" dirty="0" sz="1600" lang="zh-CN">
              <a:solidFill>
                <a:schemeClr val="dk1">
                  <a:lumMod val="80000"/>
                  <a:lumOff val="20000"/>
                </a:schemeClr>
              </a:solidFill>
              <a:latin typeface="+mn-ea"/>
              <a:sym typeface="+mn-ea"/>
            </a:endParaRPr>
          </a:p>
        </p:txBody>
      </p:sp>
      <p:sp>
        <p:nvSpPr>
          <p:cNvPr id="1049894" name="对角圆角矩形 5"/>
          <p:cNvSpPr/>
          <p:nvPr>
            <p:custDataLst>
              <p:tags r:id="rId9"/>
            </p:custDataLst>
          </p:nvPr>
        </p:nvSpPr>
        <p:spPr>
          <a:xfrm>
            <a:off x="1545934" y="2985131"/>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对角圆角矩形 6"/>
          <p:cNvSpPr/>
          <p:nvPr>
            <p:custDataLst>
              <p:tags r:id="rId10"/>
            </p:custDataLst>
          </p:nvPr>
        </p:nvSpPr>
        <p:spPr>
          <a:xfrm>
            <a:off x="1545934" y="284386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直角三角形 7"/>
          <p:cNvSpPr/>
          <p:nvPr>
            <p:custDataLst>
              <p:tags r:id="rId11"/>
            </p:custDataLst>
          </p:nvPr>
        </p:nvSpPr>
        <p:spPr>
          <a:xfrm>
            <a:off x="2105195" y="284515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文本框 8"/>
          <p:cNvSpPr txBox="1"/>
          <p:nvPr>
            <p:custDataLst>
              <p:tags r:id="rId12"/>
            </p:custDataLst>
          </p:nvPr>
        </p:nvSpPr>
        <p:spPr>
          <a:xfrm>
            <a:off x="2141318" y="299609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创新模式：新的商业模式、技术手段不断涌现，推动在线娱乐市场的发展</a:t>
            </a:r>
            <a:endParaRPr altLang="en-US" dirty="0" sz="1600" lang="zh-CN">
              <a:solidFill>
                <a:schemeClr val="dk1">
                  <a:lumMod val="80000"/>
                  <a:lumOff val="20000"/>
                </a:schemeClr>
              </a:solidFill>
              <a:latin typeface="+mn-ea"/>
              <a:sym typeface="+mn-ea"/>
            </a:endParaRPr>
          </a:p>
        </p:txBody>
      </p:sp>
      <p:sp>
        <p:nvSpPr>
          <p:cNvPr id="1049902" name="对角圆角矩形 9"/>
          <p:cNvSpPr/>
          <p:nvPr>
            <p:custDataLst>
              <p:tags r:id="rId13"/>
            </p:custDataLst>
          </p:nvPr>
        </p:nvSpPr>
        <p:spPr>
          <a:xfrm>
            <a:off x="1545934" y="554792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4" name="对角圆角矩形 10"/>
          <p:cNvSpPr/>
          <p:nvPr>
            <p:custDataLst>
              <p:tags r:id="rId14"/>
            </p:custDataLst>
          </p:nvPr>
        </p:nvSpPr>
        <p:spPr>
          <a:xfrm>
            <a:off x="1545934" y="540666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6" name="直角三角形 11"/>
          <p:cNvSpPr/>
          <p:nvPr>
            <p:custDataLst>
              <p:tags r:id="rId15"/>
            </p:custDataLst>
          </p:nvPr>
        </p:nvSpPr>
        <p:spPr>
          <a:xfrm>
            <a:off x="2105195" y="540730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8" name="文本框 12"/>
          <p:cNvSpPr txBox="1"/>
          <p:nvPr>
            <p:custDataLst>
              <p:tags r:id="rId16"/>
            </p:custDataLst>
          </p:nvPr>
        </p:nvSpPr>
        <p:spPr>
          <a:xfrm>
            <a:off x="2141318" y="5558247"/>
            <a:ext cx="8300713" cy="760993"/>
          </a:xfrm>
          <a:prstGeom prst="rect"/>
          <a:noFill/>
        </p:spPr>
        <p:txBody>
          <a:bodyPr anchor="ctr" anchorCtr="0" bIns="107950" rtlCol="0" tIns="0" wrap="square">
            <a:normAutofit fontScale="90000" lnSpcReduction="20000"/>
          </a:bodyPr>
          <a:p>
            <a:pPr>
              <a:lnSpc>
                <a:spcPct val="150000"/>
              </a:lnSpc>
            </a:pPr>
            <a:r>
              <a:rPr altLang="zh-CN" dirty="0" lang="en-US">
                <a:solidFill>
                  <a:schemeClr val="dk1">
                    <a:lumMod val="80000"/>
                    <a:lumOff val="20000"/>
                  </a:schemeClr>
                </a:solidFill>
                <a:latin typeface="+mn-ea"/>
                <a:sym typeface="+mn-ea"/>
              </a:rPr>
              <a:t>数据分析：利用大数据、人工智能等技术手段，对用户行为进行分析，为产品开发提供数据支持</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954" name="标题 2"/>
          <p:cNvSpPr>
            <a:spLocks noGrp="1"/>
          </p:cNvSpPr>
          <p:nvPr>
            <p:ph type="title" idx="2"/>
          </p:nvPr>
        </p:nvSpPr>
        <p:spPr/>
        <p:txBody>
          <a:bodyPr/>
          <a:p>
            <a:r>
              <a:rPr altLang="en-US" lang="zh-CN"/>
              <a:t>社交娱乐和互动体验的融合</a:t>
            </a:r>
            <a:endParaRPr altLang="en-US" lang="zh-CN"/>
          </a:p>
        </p:txBody>
      </p:sp>
      <p:sp>
        <p:nvSpPr>
          <p:cNvPr id="1049956" name="正文"/>
          <p:cNvSpPr txBox="1"/>
          <p:nvPr>
            <p:custDataLst>
              <p:tags r:id="rId1"/>
            </p:custDataLst>
          </p:nvPr>
        </p:nvSpPr>
        <p:spPr>
          <a:xfrm>
            <a:off x="2468186" y="156279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社交娱乐的兴起：随着互联网的发展，人们越来越注重在线社交和娱乐，社交娱乐市场不断扩大。</a:t>
            </a:r>
            <a:endParaRPr altLang="en-US" dirty="0" sz="1200" lang="zh-CN" spc="150">
              <a:solidFill>
                <a:schemeClr val="tx1">
                  <a:lumMod val="65000"/>
                  <a:lumOff val="35000"/>
                </a:schemeClr>
              </a:solidFill>
              <a:latin typeface="+mn-ea"/>
              <a:sym typeface="+mn-ea"/>
            </a:endParaRPr>
          </a:p>
        </p:txBody>
      </p:sp>
      <p:sp>
        <p:nvSpPr>
          <p:cNvPr id="1049958" name="正文"/>
          <p:cNvSpPr txBox="1"/>
          <p:nvPr>
            <p:custDataLst>
              <p:tags r:id="rId2"/>
            </p:custDataLst>
          </p:nvPr>
        </p:nvSpPr>
        <p:spPr>
          <a:xfrm>
            <a:off x="2468186" y="282563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互动体验的升级：传统的在线娱乐方式已经不能满足人们的需求，互动体验成为新的趋势，如虚拟现实、增强现实等技术不断应用于在线娱乐领域。</a:t>
            </a:r>
            <a:endParaRPr altLang="en-US" dirty="0" sz="1200" lang="zh-CN" spc="150">
              <a:solidFill>
                <a:schemeClr val="tx1">
                  <a:lumMod val="65000"/>
                  <a:lumOff val="35000"/>
                </a:schemeClr>
              </a:solidFill>
              <a:latin typeface="+mn-ea"/>
              <a:sym typeface="+mn-ea"/>
            </a:endParaRPr>
          </a:p>
        </p:txBody>
      </p:sp>
      <p:sp>
        <p:nvSpPr>
          <p:cNvPr id="1049960" name="正文"/>
          <p:cNvSpPr txBox="1"/>
          <p:nvPr>
            <p:custDataLst>
              <p:tags r:id="rId3"/>
            </p:custDataLst>
          </p:nvPr>
        </p:nvSpPr>
        <p:spPr>
          <a:xfrm>
            <a:off x="2468186" y="408848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社交娱乐和互动体验的融合：社交娱乐和互动体验的融合将成为未来在线娱乐市场的重要趋势，如在线游戏、社交媒体等平台将更加注重用户的互动体验和社交需求。</a:t>
            </a:r>
            <a:endParaRPr altLang="en-US" dirty="0" sz="1200" lang="zh-CN" spc="150">
              <a:solidFill>
                <a:schemeClr val="tx1">
                  <a:lumMod val="65000"/>
                  <a:lumOff val="35000"/>
                </a:schemeClr>
              </a:solidFill>
              <a:latin typeface="+mn-ea"/>
              <a:sym typeface="+mn-ea"/>
            </a:endParaRPr>
          </a:p>
        </p:txBody>
      </p:sp>
      <p:sp>
        <p:nvSpPr>
          <p:cNvPr id="1049962" name="正文"/>
          <p:cNvSpPr txBox="1"/>
          <p:nvPr>
            <p:custDataLst>
              <p:tags r:id="rId4"/>
            </p:custDataLst>
          </p:nvPr>
        </p:nvSpPr>
        <p:spPr>
          <a:xfrm>
            <a:off x="2468186" y="535133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未来展望：随着技术的不断进步和创新，社交娱乐和互动体验的融合将更加深入，为人们提供更加丰富、多样化的在线娱乐体验。</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27" name=""/>
        <p:cNvGrpSpPr/>
        <p:nvPr/>
      </p:nvGrpSpPr>
      <p:grpSpPr>
        <a:xfrm>
          <a:off x="0" y="0"/>
          <a:ext cx="0" cy="0"/>
          <a:chOff x="0" y="0"/>
          <a:chExt cx="0" cy="0"/>
        </a:xfrm>
      </p:grpSpPr>
      <p:sp>
        <p:nvSpPr>
          <p:cNvPr id="1050008" name="文本占位符 2"/>
          <p:cNvSpPr>
            <a:spLocks noGrp="1"/>
          </p:cNvSpPr>
          <p:nvPr>
            <p:ph type="body" idx="2"/>
            <p:custDataLst>
              <p:tags r:id="rId1"/>
            </p:custDataLst>
          </p:nvPr>
        </p:nvSpPr>
        <p:spPr/>
        <p:txBody>
          <a:bodyPr/>
          <a:p>
            <a:r>
              <a:rPr altLang="en-US" lang="zh-CN"/>
              <a:t>PART FIVE</a:t>
            </a:r>
            <a:endParaRPr altLang="en-US" lang="zh-CN"/>
          </a:p>
        </p:txBody>
      </p:sp>
      <p:sp>
        <p:nvSpPr>
          <p:cNvPr id="1050010" name="标题 4"/>
          <p:cNvSpPr>
            <a:spLocks noGrp="1"/>
          </p:cNvSpPr>
          <p:nvPr>
            <p:ph type="title" idx="1"/>
            <p:custDataLst>
              <p:tags r:id="rId2"/>
            </p:custDataLst>
          </p:nvPr>
        </p:nvSpPr>
        <p:spPr/>
        <p:txBody>
          <a:bodyPr/>
          <a:p>
            <a:r>
              <a:rPr altLang="en-US" lang="zh-CN"/>
              <a:t>未来在线娱乐市场的挑战和机遇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50112" name="标题 2"/>
          <p:cNvSpPr>
            <a:spLocks noGrp="1"/>
          </p:cNvSpPr>
          <p:nvPr>
            <p:ph type="title" idx="2"/>
          </p:nvPr>
        </p:nvSpPr>
        <p:spPr/>
        <p:txBody>
          <a:bodyPr/>
          <a:p>
            <a:r>
              <a:rPr altLang="en-US" lang="zh-CN"/>
              <a:t>市场竞争和用户获取成本上升</a:t>
            </a:r>
            <a:endParaRPr altLang="en-US" lang="zh-CN"/>
          </a:p>
        </p:txBody>
      </p:sp>
      <p:sp>
        <p:nvSpPr>
          <p:cNvPr id="1050114" name="矩形: 圆角 1"/>
          <p:cNvSpPr/>
          <p:nvPr>
            <p:custDataLst>
              <p:tags r:id="rId1"/>
            </p:custDataLst>
          </p:nvPr>
        </p:nvSpPr>
        <p:spPr>
          <a:xfrm>
            <a:off x="654755" y="242273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16" name="Freeform 7"/>
          <p:cNvSpPr/>
          <p:nvPr>
            <p:custDataLst>
              <p:tags r:id="rId2"/>
            </p:custDataLst>
          </p:nvPr>
        </p:nvSpPr>
        <p:spPr bwMode="auto">
          <a:xfrm flipV="1">
            <a:off x="779780" y="256108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18" name="标题"/>
          <p:cNvSpPr txBox="1"/>
          <p:nvPr>
            <p:custDataLst>
              <p:tags r:id="rId3"/>
            </p:custDataLst>
          </p:nvPr>
        </p:nvSpPr>
        <p:spPr>
          <a:xfrm>
            <a:off x="779780" y="2519199"/>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0" name="正文"/>
          <p:cNvSpPr txBox="1"/>
          <p:nvPr>
            <p:custDataLst>
              <p:tags r:id="rId4"/>
            </p:custDataLst>
          </p:nvPr>
        </p:nvSpPr>
        <p:spPr>
          <a:xfrm>
            <a:off x="2215981" y="242400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dk1">
                    <a:lumMod val="80000"/>
                    <a:lumOff val="20000"/>
                  </a:schemeClr>
                </a:solidFill>
                <a:latin typeface="+mn-ea"/>
              </a:rPr>
              <a:t>市场竞争激烈：随着在线娱乐市场的不断发展，越来越多的企业加入了这个领域，市场竞争日益激烈。</a:t>
            </a:r>
            <a:endParaRPr altLang="en-US" dirty="0" sz="1300" lang="zh-CN" spc="150">
              <a:solidFill>
                <a:schemeClr val="dk1">
                  <a:lumMod val="80000"/>
                  <a:lumOff val="20000"/>
                </a:schemeClr>
              </a:solidFill>
              <a:latin typeface="+mn-ea"/>
            </a:endParaRPr>
          </a:p>
        </p:txBody>
      </p:sp>
      <p:sp>
        <p:nvSpPr>
          <p:cNvPr id="1050122" name="矩形: 圆角 19"/>
          <p:cNvSpPr/>
          <p:nvPr>
            <p:custDataLst>
              <p:tags r:id="rId5"/>
            </p:custDataLst>
          </p:nvPr>
        </p:nvSpPr>
        <p:spPr>
          <a:xfrm>
            <a:off x="6205358" y="2422733"/>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24" name="Freeform 7"/>
          <p:cNvSpPr/>
          <p:nvPr>
            <p:custDataLst>
              <p:tags r:id="rId6"/>
            </p:custDataLst>
          </p:nvPr>
        </p:nvSpPr>
        <p:spPr bwMode="auto">
          <a:xfrm flipV="1">
            <a:off x="6324037" y="255981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26" name="标题"/>
          <p:cNvSpPr txBox="1"/>
          <p:nvPr>
            <p:custDataLst>
              <p:tags r:id="rId7"/>
            </p:custDataLst>
          </p:nvPr>
        </p:nvSpPr>
        <p:spPr>
          <a:xfrm>
            <a:off x="6324037" y="2518564"/>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28" name="正文"/>
          <p:cNvSpPr txBox="1"/>
          <p:nvPr>
            <p:custDataLst>
              <p:tags r:id="rId8"/>
            </p:custDataLst>
          </p:nvPr>
        </p:nvSpPr>
        <p:spPr>
          <a:xfrm>
            <a:off x="7760872" y="2425272"/>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dk1">
                    <a:lumMod val="80000"/>
                    <a:lumOff val="20000"/>
                  </a:schemeClr>
                </a:solidFill>
                <a:latin typeface="+mn-ea"/>
              </a:rPr>
              <a:t>用户获取成本上升：由于市场竞争的加剧，企业需要投入更多的资金和精力来获取用户，导致用户获取成本不断上升。</a:t>
            </a:r>
            <a:endParaRPr altLang="en-US" dirty="0" sz="1300" lang="zh-CN" spc="150">
              <a:solidFill>
                <a:schemeClr val="dk1">
                  <a:lumMod val="80000"/>
                  <a:lumOff val="20000"/>
                </a:schemeClr>
              </a:solidFill>
              <a:latin typeface="+mn-ea"/>
            </a:endParaRPr>
          </a:p>
        </p:txBody>
      </p:sp>
      <p:sp>
        <p:nvSpPr>
          <p:cNvPr id="1050130" name="矩形: 圆角 28"/>
          <p:cNvSpPr/>
          <p:nvPr>
            <p:custDataLst>
              <p:tags r:id="rId9"/>
            </p:custDataLst>
          </p:nvPr>
        </p:nvSpPr>
        <p:spPr>
          <a:xfrm>
            <a:off x="654755" y="406519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32" name="Freeform 7"/>
          <p:cNvSpPr/>
          <p:nvPr>
            <p:custDataLst>
              <p:tags r:id="rId10"/>
            </p:custDataLst>
          </p:nvPr>
        </p:nvSpPr>
        <p:spPr bwMode="auto">
          <a:xfrm flipV="1">
            <a:off x="779780" y="4203546"/>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34" name="标题"/>
          <p:cNvSpPr txBox="1"/>
          <p:nvPr>
            <p:custDataLst>
              <p:tags r:id="rId11"/>
            </p:custDataLst>
          </p:nvPr>
        </p:nvSpPr>
        <p:spPr>
          <a:xfrm>
            <a:off x="779780" y="416166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36" name="正文"/>
          <p:cNvSpPr txBox="1"/>
          <p:nvPr>
            <p:custDataLst>
              <p:tags r:id="rId12"/>
            </p:custDataLst>
          </p:nvPr>
        </p:nvSpPr>
        <p:spPr>
          <a:xfrm>
            <a:off x="2215981" y="4066463"/>
            <a:ext cx="3857195" cy="1394910"/>
          </a:xfrm>
          <a:prstGeom prst="rect"/>
          <a:noFill/>
        </p:spPr>
        <p:txBody>
          <a:bodyPr anchor="ctr" anchorCtr="0" bIns="46800" lIns="90000" rIns="90000" rtlCol="0" tIns="46800" wrap="square">
            <a:normAutofit fontScale="90000"/>
          </a:bodyPr>
          <a:p>
            <a:pPr>
              <a:lnSpc>
                <a:spcPct val="150000"/>
              </a:lnSpc>
              <a:spcAft>
                <a:spcPts val="1000"/>
              </a:spcAft>
            </a:pPr>
            <a:r>
              <a:rPr altLang="en-US" dirty="0" sz="1400" lang="zh-CN" spc="150">
                <a:solidFill>
                  <a:schemeClr val="dk1">
                    <a:lumMod val="80000"/>
                    <a:lumOff val="20000"/>
                  </a:schemeClr>
                </a:solidFill>
                <a:latin typeface="+mn-ea"/>
              </a:rPr>
              <a:t>挑战和机遇并存：虽然市场竞争和用户获取成本上升带来了挑战，但也为企业提供了更多的机遇。企业可以通过创新和差异化竞争来提高市场竞争力，并降低用户获取成本。</a:t>
            </a:r>
            <a:endParaRPr altLang="en-US" dirty="0" sz="1400" lang="zh-CN" spc="150">
              <a:solidFill>
                <a:schemeClr val="dk1">
                  <a:lumMod val="80000"/>
                  <a:lumOff val="20000"/>
                </a:schemeClr>
              </a:solidFill>
              <a:latin typeface="+mn-ea"/>
            </a:endParaRPr>
          </a:p>
        </p:txBody>
      </p:sp>
      <p:sp>
        <p:nvSpPr>
          <p:cNvPr id="1050138" name="矩形: 圆角 24"/>
          <p:cNvSpPr/>
          <p:nvPr>
            <p:custDataLst>
              <p:tags r:id="rId13"/>
            </p:custDataLst>
          </p:nvPr>
        </p:nvSpPr>
        <p:spPr>
          <a:xfrm>
            <a:off x="6205358" y="4065194"/>
            <a:ext cx="5418365" cy="1394910"/>
          </a:xfrm>
          <a:prstGeom prst="roundRect">
            <a:avLst>
              <a:gd name="adj" fmla="val 8028"/>
            </a:avLst>
          </a:prstGeom>
          <a:solidFill>
            <a:schemeClr val="lt1">
              <a:lumMod val="100000"/>
            </a:schemeClr>
          </a:solidFill>
          <a:ln>
            <a:gradFill>
              <a:gsLst>
                <a:gs pos="0">
                  <a:schemeClr val="accent1">
                    <a:lumMod val="40000"/>
                    <a:lumOff val="60000"/>
                    <a:alpha val="80000"/>
                  </a:schemeClr>
                </a:gs>
                <a:gs pos="100000">
                  <a:schemeClr val="accent1">
                    <a:alpha val="100000"/>
                  </a:schemeClr>
                </a:gs>
              </a:gsLst>
              <a:lin ang="13320000" scaled="0"/>
            </a:gradFill>
          </a:ln>
          <a:effectLst>
            <a:outerShdw algn="tr" blurRad="203200" dir="2160000" dist="76200" rotWithShape="0">
              <a:schemeClr val="accent1">
                <a:alpha val="10000"/>
              </a:schemeClr>
            </a:outerShdw>
          </a:effectLst>
        </p:spPr>
        <p:style>
          <a:lnRef idx="1">
            <a:schemeClr val="accent1"/>
          </a:lnRef>
          <a:fillRef idx="2">
            <a:schemeClr val="accent1"/>
          </a:fillRef>
          <a:effectRef idx="1">
            <a:schemeClr val="accent1"/>
          </a:effectRef>
          <a:fontRef idx="minor">
            <a:schemeClr val="dk1"/>
          </a:fontRef>
        </p:style>
        <p:txBody>
          <a:bodyPr anchor="ctr" anchorCtr="0" bIns="45720" compatLnSpc="1" forceAA="0" fromWordArt="0" horzOverflow="overflow" lIns="91440" numCol="1" rIns="91440" rot="0" rtlCol="0" spcCol="0" spcFirstLastPara="0" tIns="45720" vert="horz" vertOverflow="overflow" wrap="square">
            <a:normAutofit/>
          </a:bodyPr>
          <a:p>
            <a:pPr algn="ctr"/>
            <a:endParaRPr altLang="en-US" lang="zh-CN">
              <a:cs typeface="+mn-ea"/>
            </a:endParaRPr>
          </a:p>
        </p:txBody>
      </p:sp>
      <p:sp>
        <p:nvSpPr>
          <p:cNvPr id="1050140" name="Freeform 7"/>
          <p:cNvSpPr/>
          <p:nvPr>
            <p:custDataLst>
              <p:tags r:id="rId14"/>
            </p:custDataLst>
          </p:nvPr>
        </p:nvSpPr>
        <p:spPr bwMode="auto">
          <a:xfrm flipV="1">
            <a:off x="6324037" y="4202277"/>
            <a:ext cx="1476612" cy="1120869"/>
          </a:xfrm>
          <a:custGeom>
            <a:avLst/>
            <a:gdLst>
              <a:gd name="T0" fmla="*/ 163 w 184"/>
              <a:gd name="T1" fmla="*/ 138 h 138"/>
              <a:gd name="T2" fmla="*/ 17 w 184"/>
              <a:gd name="T3" fmla="*/ 138 h 138"/>
              <a:gd name="T4" fmla="*/ 0 w 184"/>
              <a:gd name="T5" fmla="*/ 121 h 138"/>
              <a:gd name="T6" fmla="*/ 0 w 184"/>
              <a:gd name="T7" fmla="*/ 17 h 138"/>
              <a:gd name="T8" fmla="*/ 17 w 184"/>
              <a:gd name="T9" fmla="*/ 0 h 138"/>
              <a:gd name="T10" fmla="*/ 111 w 184"/>
              <a:gd name="T11" fmla="*/ 0 h 138"/>
              <a:gd name="T12" fmla="*/ 126 w 184"/>
              <a:gd name="T13" fmla="*/ 9 h 138"/>
              <a:gd name="T14" fmla="*/ 178 w 184"/>
              <a:gd name="T15" fmla="*/ 113 h 138"/>
              <a:gd name="T16" fmla="*/ 163 w 184"/>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38">
                <a:moveTo>
                  <a:pt x="163" y="138"/>
                </a:moveTo>
                <a:cubicBezTo>
                  <a:pt x="17" y="138"/>
                  <a:pt x="17" y="138"/>
                  <a:pt x="17" y="138"/>
                </a:cubicBezTo>
                <a:cubicBezTo>
                  <a:pt x="8" y="138"/>
                  <a:pt x="0" y="130"/>
                  <a:pt x="0" y="121"/>
                </a:cubicBezTo>
                <a:cubicBezTo>
                  <a:pt x="0" y="17"/>
                  <a:pt x="0" y="17"/>
                  <a:pt x="0" y="17"/>
                </a:cubicBezTo>
                <a:cubicBezTo>
                  <a:pt x="0" y="7"/>
                  <a:pt x="8" y="0"/>
                  <a:pt x="17" y="0"/>
                </a:cubicBezTo>
                <a:cubicBezTo>
                  <a:pt x="111" y="0"/>
                  <a:pt x="111" y="0"/>
                  <a:pt x="111" y="0"/>
                </a:cubicBezTo>
                <a:cubicBezTo>
                  <a:pt x="117" y="0"/>
                  <a:pt x="123" y="3"/>
                  <a:pt x="126" y="9"/>
                </a:cubicBezTo>
                <a:cubicBezTo>
                  <a:pt x="178" y="113"/>
                  <a:pt x="178" y="113"/>
                  <a:pt x="178" y="113"/>
                </a:cubicBezTo>
                <a:cubicBezTo>
                  <a:pt x="184" y="124"/>
                  <a:pt x="176" y="138"/>
                  <a:pt x="163" y="138"/>
                </a:cubicBezTo>
                <a:close/>
              </a:path>
            </a:pathLst>
          </a:custGeom>
          <a:gradFill>
            <a:gsLst>
              <a:gs pos="0">
                <a:schemeClr val="accent1">
                  <a:lumMod val="20000"/>
                  <a:lumOff val="80000"/>
                </a:schemeClr>
              </a:gs>
              <a:gs pos="0">
                <a:schemeClr val="accent1"/>
              </a:gs>
              <a:gs pos="70000">
                <a:schemeClr val="accent1">
                  <a:lumMod val="80000"/>
                  <a:lumOff val="20000"/>
                </a:schemeClr>
              </a:gs>
            </a:gsLst>
            <a:lin ang="11760000" scaled="0"/>
          </a:gradFill>
          <a:ln>
            <a:noFill/>
          </a:ln>
          <a:effectLst>
            <a:outerShdw algn="t" blurRad="101600" dir="3000000" dist="1016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50142" name="标题"/>
          <p:cNvSpPr txBox="1"/>
          <p:nvPr>
            <p:custDataLst>
              <p:tags r:id="rId15"/>
            </p:custDataLst>
          </p:nvPr>
        </p:nvSpPr>
        <p:spPr>
          <a:xfrm>
            <a:off x="6324037" y="4160390"/>
            <a:ext cx="1146480" cy="1203917"/>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144" name="正文"/>
          <p:cNvSpPr txBox="1"/>
          <p:nvPr>
            <p:custDataLst>
              <p:tags r:id="rId16"/>
            </p:custDataLst>
          </p:nvPr>
        </p:nvSpPr>
        <p:spPr>
          <a:xfrm>
            <a:off x="7760872" y="4067098"/>
            <a:ext cx="3857195" cy="1394910"/>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dk1">
                    <a:lumMod val="80000"/>
                    <a:lumOff val="20000"/>
                  </a:schemeClr>
                </a:solidFill>
                <a:latin typeface="+mn-ea"/>
              </a:rPr>
              <a:t>应对策略：企业需要制定有效的应对策略，包括加强品牌建设、提高产品质量和服务水平、加强营销推广等，以应对市场竞争和用户获取成本上升带来的挑战。</a:t>
            </a:r>
            <a:endParaRPr altLang="en-US" dirty="0" sz="1300" lang="zh-CN" spc="150">
              <a:solidFill>
                <a:schemeClr val="dk1">
                  <a:lumMod val="80000"/>
                  <a:lumOff val="2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50190" name="标题 2"/>
          <p:cNvSpPr>
            <a:spLocks noGrp="1"/>
          </p:cNvSpPr>
          <p:nvPr>
            <p:ph type="title" idx="2"/>
          </p:nvPr>
        </p:nvSpPr>
        <p:spPr/>
        <p:txBody>
          <a:bodyPr/>
          <a:p>
            <a:r>
              <a:rPr altLang="en-US" lang="zh-CN"/>
              <a:t>数据安全和隐私保护问题</a:t>
            </a:r>
            <a:endParaRPr altLang="en-US" lang="zh-CN"/>
          </a:p>
        </p:txBody>
      </p:sp>
      <p:sp>
        <p:nvSpPr>
          <p:cNvPr id="1050192" name="矩形 31"/>
          <p:cNvSpPr/>
          <p:nvPr>
            <p:custDataLst>
              <p:tags r:id="rId1"/>
            </p:custDataLst>
          </p:nvPr>
        </p:nvSpPr>
        <p:spPr>
          <a:xfrm>
            <a:off x="2723729" y="156279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数据泄露和黑客攻击：在线娱乐平台需要加强数据安全保护，防止用户信息被泄露或滥用</a:t>
            </a:r>
            <a:endParaRPr altLang="en-US" dirty="0" sz="1200" lang="zh-CN" spc="150">
              <a:solidFill>
                <a:schemeClr val="tx1">
                  <a:lumMod val="65000"/>
                  <a:lumOff val="35000"/>
                </a:schemeClr>
              </a:solidFill>
              <a:latin typeface="+mn-ea"/>
              <a:sym typeface="+mn-ea"/>
            </a:endParaRPr>
          </a:p>
        </p:txBody>
      </p:sp>
      <p:sp>
        <p:nvSpPr>
          <p:cNvPr id="1050194" name="矩形 4"/>
          <p:cNvSpPr/>
          <p:nvPr>
            <p:custDataLst>
              <p:tags r:id="rId2"/>
            </p:custDataLst>
          </p:nvPr>
        </p:nvSpPr>
        <p:spPr>
          <a:xfrm>
            <a:off x="2723729" y="279799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隐私政策：平台需要明确告知用户收集、使用和共享个人信息的政策，并获得用户的同意</a:t>
            </a:r>
            <a:endParaRPr altLang="en-US" dirty="0" sz="1200" lang="zh-CN" spc="150">
              <a:solidFill>
                <a:schemeClr val="tx1">
                  <a:lumMod val="65000"/>
                  <a:lumOff val="35000"/>
                </a:schemeClr>
              </a:solidFill>
              <a:latin typeface="+mn-ea"/>
              <a:sym typeface="+mn-ea"/>
            </a:endParaRPr>
          </a:p>
        </p:txBody>
      </p:sp>
      <p:sp>
        <p:nvSpPr>
          <p:cNvPr id="1050196" name="矩形 5"/>
          <p:cNvSpPr/>
          <p:nvPr>
            <p:custDataLst>
              <p:tags r:id="rId3"/>
            </p:custDataLst>
          </p:nvPr>
        </p:nvSpPr>
        <p:spPr>
          <a:xfrm>
            <a:off x="2723729" y="403319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加密技术：采用先进的加密技术来保护用户数据和隐私，确保数据传输和存储的安全</a:t>
            </a:r>
            <a:endParaRPr altLang="en-US" dirty="0" sz="1200" lang="zh-CN" spc="150">
              <a:solidFill>
                <a:schemeClr val="tx1">
                  <a:lumMod val="65000"/>
                  <a:lumOff val="35000"/>
                </a:schemeClr>
              </a:solidFill>
              <a:latin typeface="+mn-ea"/>
              <a:sym typeface="+mn-ea"/>
            </a:endParaRPr>
          </a:p>
        </p:txBody>
      </p:sp>
      <p:sp>
        <p:nvSpPr>
          <p:cNvPr id="1050198" name="矩形 7"/>
          <p:cNvSpPr/>
          <p:nvPr>
            <p:custDataLst>
              <p:tags r:id="rId4"/>
            </p:custDataLst>
          </p:nvPr>
        </p:nvSpPr>
        <p:spPr>
          <a:xfrm>
            <a:off x="2723729" y="5268403"/>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监管和法律责任：政府需要加强对在线娱乐市场的监管，确保平台遵守相关法律法规，保护用户权益</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0244" name="标题 2"/>
          <p:cNvSpPr>
            <a:spLocks noGrp="1"/>
          </p:cNvSpPr>
          <p:nvPr>
            <p:ph type="title" idx="2"/>
          </p:nvPr>
        </p:nvSpPr>
        <p:spPr/>
        <p:txBody>
          <a:bodyPr/>
          <a:p>
            <a:r>
              <a:rPr altLang="en-US" lang="zh-CN"/>
              <a:t>新兴市场和发展中国家的潜力</a:t>
            </a:r>
            <a:endParaRPr altLang="en-US" lang="zh-CN"/>
          </a:p>
        </p:txBody>
      </p:sp>
      <p:sp>
        <p:nvSpPr>
          <p:cNvPr id="1050246" name="椭圆 262"/>
          <p:cNvSpPr/>
          <p:nvPr>
            <p:custDataLst>
              <p:tags r:id="rId1"/>
            </p:custDataLst>
          </p:nvPr>
        </p:nvSpPr>
        <p:spPr>
          <a:xfrm>
            <a:off x="2460516" y="419466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48" name="椭圆 263"/>
          <p:cNvSpPr/>
          <p:nvPr>
            <p:custDataLst>
              <p:tags r:id="rId2"/>
            </p:custDataLst>
          </p:nvPr>
        </p:nvSpPr>
        <p:spPr>
          <a:xfrm>
            <a:off x="3312747" y="427504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0" name="椭圆 264"/>
          <p:cNvSpPr/>
          <p:nvPr>
            <p:custDataLst>
              <p:tags r:id="rId3"/>
            </p:custDataLst>
          </p:nvPr>
        </p:nvSpPr>
        <p:spPr>
          <a:xfrm>
            <a:off x="4110733" y="451163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2" name="椭圆 265"/>
          <p:cNvSpPr/>
          <p:nvPr>
            <p:custDataLst>
              <p:tags r:id="rId4"/>
            </p:custDataLst>
          </p:nvPr>
        </p:nvSpPr>
        <p:spPr>
          <a:xfrm>
            <a:off x="4785197" y="471161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4" name="椭圆 266"/>
          <p:cNvSpPr/>
          <p:nvPr>
            <p:custDataLst>
              <p:tags r:id="rId5"/>
            </p:custDataLst>
          </p:nvPr>
        </p:nvSpPr>
        <p:spPr>
          <a:xfrm>
            <a:off x="5476654" y="491618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916042" y="484167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56" name="椭圆 268"/>
          <p:cNvSpPr/>
          <p:nvPr>
            <p:custDataLst>
              <p:tags r:id="rId7"/>
            </p:custDataLst>
          </p:nvPr>
        </p:nvSpPr>
        <p:spPr>
          <a:xfrm flipV="1">
            <a:off x="2824544" y="465541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58" name="椭圆 269"/>
          <p:cNvSpPr/>
          <p:nvPr>
            <p:custDataLst>
              <p:tags r:id="rId8"/>
            </p:custDataLst>
          </p:nvPr>
        </p:nvSpPr>
        <p:spPr>
          <a:xfrm flipV="1">
            <a:off x="2866372" y="469789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0" name="椭圆 270"/>
          <p:cNvSpPr/>
          <p:nvPr>
            <p:custDataLst>
              <p:tags r:id="rId9"/>
            </p:custDataLst>
          </p:nvPr>
        </p:nvSpPr>
        <p:spPr>
          <a:xfrm flipV="1">
            <a:off x="7833359" y="3841089"/>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86297" y="395611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2" name="椭圆 272"/>
          <p:cNvSpPr/>
          <p:nvPr>
            <p:custDataLst>
              <p:tags r:id="rId11"/>
            </p:custDataLst>
          </p:nvPr>
        </p:nvSpPr>
        <p:spPr>
          <a:xfrm flipV="1">
            <a:off x="4056488" y="371560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49286" y="413518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77194" y="382279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64" name="椭圆 275"/>
          <p:cNvSpPr/>
          <p:nvPr>
            <p:custDataLst>
              <p:tags r:id="rId14"/>
            </p:custDataLst>
          </p:nvPr>
        </p:nvSpPr>
        <p:spPr>
          <a:xfrm flipV="1">
            <a:off x="7085697" y="363652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6" name="椭圆 276"/>
          <p:cNvSpPr/>
          <p:nvPr>
            <p:custDataLst>
              <p:tags r:id="rId15"/>
            </p:custDataLst>
          </p:nvPr>
        </p:nvSpPr>
        <p:spPr>
          <a:xfrm flipV="1">
            <a:off x="7127524" y="367900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268" name="椭圆 277"/>
          <p:cNvSpPr/>
          <p:nvPr>
            <p:custDataLst>
              <p:tags r:id="rId16"/>
            </p:custDataLst>
          </p:nvPr>
        </p:nvSpPr>
        <p:spPr>
          <a:xfrm flipV="1">
            <a:off x="3804871" y="449725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57809" y="461228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0" name="椭圆 279"/>
          <p:cNvSpPr/>
          <p:nvPr>
            <p:custDataLst>
              <p:tags r:id="rId18"/>
            </p:custDataLst>
          </p:nvPr>
        </p:nvSpPr>
        <p:spPr>
          <a:xfrm flipV="1">
            <a:off x="8575793" y="473318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706503" y="5025977"/>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2" name="椭圆 281"/>
          <p:cNvSpPr/>
          <p:nvPr>
            <p:custDataLst>
              <p:tags r:id="rId20"/>
            </p:custDataLst>
          </p:nvPr>
        </p:nvSpPr>
        <p:spPr>
          <a:xfrm flipV="1">
            <a:off x="4995641" y="504493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56414" y="542399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274" name="图形 15"/>
          <p:cNvSpPr/>
          <p:nvPr>
            <p:custDataLst>
              <p:tags r:id="rId22"/>
            </p:custDataLst>
          </p:nvPr>
        </p:nvSpPr>
        <p:spPr>
          <a:xfrm>
            <a:off x="5062957" y="511486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6" name="图形 19"/>
          <p:cNvSpPr/>
          <p:nvPr>
            <p:custDataLst>
              <p:tags r:id="rId23"/>
            </p:custDataLst>
          </p:nvPr>
        </p:nvSpPr>
        <p:spPr>
          <a:xfrm>
            <a:off x="8643763" y="480703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78" name="图形 27"/>
          <p:cNvSpPr/>
          <p:nvPr>
            <p:custDataLst>
              <p:tags r:id="rId24"/>
            </p:custDataLst>
          </p:nvPr>
        </p:nvSpPr>
        <p:spPr>
          <a:xfrm>
            <a:off x="4159749" y="383978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0" name="任意多边形: 形状 286"/>
          <p:cNvSpPr/>
          <p:nvPr>
            <p:custDataLst>
              <p:tags r:id="rId25"/>
            </p:custDataLst>
          </p:nvPr>
        </p:nvSpPr>
        <p:spPr>
          <a:xfrm>
            <a:off x="5467505" y="378880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282" name="正文"/>
          <p:cNvSpPr txBox="1"/>
          <p:nvPr>
            <p:custDataLst>
              <p:tags r:id="rId26"/>
            </p:custDataLst>
          </p:nvPr>
        </p:nvSpPr>
        <p:spPr>
          <a:xfrm>
            <a:off x="654755" y="386135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市场规模和增长：新兴市场和发展中国家在线娱乐市场的规模和增长趋势</a:t>
            </a:r>
            <a:endParaRPr altLang="en-US" dirty="0" sz="1200" lang="zh-CN" spc="150">
              <a:solidFill>
                <a:schemeClr val="tx1">
                  <a:lumMod val="65000"/>
                  <a:lumOff val="35000"/>
                </a:schemeClr>
              </a:solidFill>
              <a:latin typeface="+mn-ea"/>
              <a:sym typeface="+mn-ea"/>
            </a:endParaRPr>
          </a:p>
        </p:txBody>
      </p:sp>
      <p:sp>
        <p:nvSpPr>
          <p:cNvPr id="1050284" name="正文"/>
          <p:cNvSpPr txBox="1"/>
          <p:nvPr>
            <p:custDataLst>
              <p:tags r:id="rId27"/>
            </p:custDataLst>
          </p:nvPr>
        </p:nvSpPr>
        <p:spPr>
          <a:xfrm>
            <a:off x="9465930" y="386135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竞争格局：新兴市场和发展中国家在线娱乐市场的竞争格局和主要参与者</a:t>
            </a:r>
            <a:endParaRPr altLang="en-US" dirty="0" sz="1200" lang="zh-CN" spc="150">
              <a:solidFill>
                <a:schemeClr val="tx1">
                  <a:lumMod val="65000"/>
                  <a:lumOff val="35000"/>
                </a:schemeClr>
              </a:solidFill>
              <a:latin typeface="+mn-ea"/>
              <a:sym typeface="+mn-ea"/>
            </a:endParaRPr>
          </a:p>
        </p:txBody>
      </p:sp>
      <p:sp>
        <p:nvSpPr>
          <p:cNvPr id="1050286" name="正文"/>
          <p:cNvSpPr txBox="1"/>
          <p:nvPr>
            <p:custDataLst>
              <p:tags r:id="rId28"/>
            </p:custDataLst>
          </p:nvPr>
        </p:nvSpPr>
        <p:spPr>
          <a:xfrm>
            <a:off x="7109878" y="173796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创新和多样性：新兴市场和发展中国家在线娱乐市场的创新和多样性趋势</a:t>
            </a:r>
            <a:endParaRPr altLang="en-US" dirty="0" sz="1200" lang="zh-CN" spc="150">
              <a:solidFill>
                <a:schemeClr val="tx1">
                  <a:lumMod val="65000"/>
                  <a:lumOff val="35000"/>
                </a:schemeClr>
              </a:solidFill>
              <a:latin typeface="+mn-ea"/>
              <a:sym typeface="+mn-ea"/>
            </a:endParaRPr>
          </a:p>
        </p:txBody>
      </p:sp>
      <p:sp>
        <p:nvSpPr>
          <p:cNvPr id="1050288" name="正文"/>
          <p:cNvSpPr txBox="1"/>
          <p:nvPr>
            <p:custDataLst>
              <p:tags r:id="rId29"/>
            </p:custDataLst>
          </p:nvPr>
        </p:nvSpPr>
        <p:spPr>
          <a:xfrm>
            <a:off x="3010806" y="173796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用户行为：新兴市场和发展中国家在线娱乐用户的消费习惯和行为特点</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50334" name="标题 2"/>
          <p:cNvSpPr>
            <a:spLocks noGrp="1"/>
          </p:cNvSpPr>
          <p:nvPr>
            <p:ph type="title" idx="2"/>
          </p:nvPr>
        </p:nvSpPr>
        <p:spPr/>
        <p:txBody>
          <a:bodyPr/>
          <a:p>
            <a:r>
              <a:rPr altLang="en-US" lang="zh-CN"/>
              <a:t>跨界合作和创新模式的探索和尝试</a:t>
            </a:r>
            <a:endParaRPr altLang="en-US" lang="zh-CN"/>
          </a:p>
        </p:txBody>
      </p:sp>
      <p:sp>
        <p:nvSpPr>
          <p:cNvPr id="1050336" name="矩形 15"/>
          <p:cNvSpPr/>
          <p:nvPr>
            <p:custDataLst>
              <p:tags r:id="rId1"/>
            </p:custDataLst>
          </p:nvPr>
        </p:nvSpPr>
        <p:spPr>
          <a:xfrm>
            <a:off x="2469768" y="164359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跨界合作：不同领域的公司、品牌、IP等之间的合作，共同打造全新的娱乐产品和服务</a:t>
            </a:r>
            <a:endParaRPr altLang="en-US" dirty="0" sz="1200" lang="zh-CN" spc="150">
              <a:solidFill>
                <a:schemeClr val="tx1">
                  <a:lumMod val="85000"/>
                  <a:lumOff val="15000"/>
                </a:schemeClr>
              </a:solidFill>
              <a:latin typeface="+mn-ea"/>
              <a:sym typeface="+mn-ea"/>
            </a:endParaRPr>
          </a:p>
        </p:txBody>
      </p:sp>
      <p:sp>
        <p:nvSpPr>
          <p:cNvPr id="1050338" name="任意多边形 17"/>
          <p:cNvSpPr/>
          <p:nvPr>
            <p:custDataLst>
              <p:tags r:id="rId2"/>
            </p:custDataLst>
          </p:nvPr>
        </p:nvSpPr>
        <p:spPr>
          <a:xfrm flipV="1">
            <a:off x="2391414" y="156279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0" name="任意多边形 18"/>
          <p:cNvSpPr/>
          <p:nvPr>
            <p:custDataLst>
              <p:tags r:id="rId3"/>
            </p:custDataLst>
          </p:nvPr>
        </p:nvSpPr>
        <p:spPr>
          <a:xfrm flipH="1">
            <a:off x="8574864" y="212351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矩形 27"/>
          <p:cNvSpPr/>
          <p:nvPr>
            <p:custDataLst>
              <p:tags r:id="rId4"/>
            </p:custDataLst>
          </p:nvPr>
        </p:nvSpPr>
        <p:spPr>
          <a:xfrm>
            <a:off x="2469768" y="296092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创新模式：探索新的商业模式、运营模式、营销模式等，以适应不断变化的市场需求和技术发展</a:t>
            </a:r>
            <a:endParaRPr altLang="en-US" dirty="0" sz="1200" lang="zh-CN" spc="150">
              <a:solidFill>
                <a:schemeClr val="tx1">
                  <a:lumMod val="85000"/>
                  <a:lumOff val="15000"/>
                </a:schemeClr>
              </a:solidFill>
              <a:latin typeface="+mn-ea"/>
              <a:sym typeface="+mn-ea"/>
            </a:endParaRPr>
          </a:p>
        </p:txBody>
      </p:sp>
      <p:sp>
        <p:nvSpPr>
          <p:cNvPr id="1050344" name="任意多边形 29"/>
          <p:cNvSpPr/>
          <p:nvPr>
            <p:custDataLst>
              <p:tags r:id="rId5"/>
            </p:custDataLst>
          </p:nvPr>
        </p:nvSpPr>
        <p:spPr>
          <a:xfrm flipV="1">
            <a:off x="2391414" y="288012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6" name="任意多边形 30"/>
          <p:cNvSpPr/>
          <p:nvPr>
            <p:custDataLst>
              <p:tags r:id="rId6"/>
            </p:custDataLst>
          </p:nvPr>
        </p:nvSpPr>
        <p:spPr>
          <a:xfrm flipH="1">
            <a:off x="8574864" y="344084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8" name="矩形 5"/>
          <p:cNvSpPr/>
          <p:nvPr>
            <p:custDataLst>
              <p:tags r:id="rId7"/>
            </p:custDataLst>
          </p:nvPr>
        </p:nvSpPr>
        <p:spPr>
          <a:xfrm>
            <a:off x="2469768" y="427825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探索和尝试：不断进行尝试和探索，寻找新的机会和突破口，推动在线娱乐市场的持续发展</a:t>
            </a:r>
            <a:endParaRPr altLang="en-US" dirty="0" sz="1200" lang="zh-CN" spc="150">
              <a:solidFill>
                <a:schemeClr val="tx1">
                  <a:lumMod val="85000"/>
                  <a:lumOff val="15000"/>
                </a:schemeClr>
              </a:solidFill>
              <a:latin typeface="+mn-ea"/>
              <a:sym typeface="+mn-ea"/>
            </a:endParaRPr>
          </a:p>
        </p:txBody>
      </p:sp>
      <p:sp>
        <p:nvSpPr>
          <p:cNvPr id="1050350" name="任意多边形 7"/>
          <p:cNvSpPr/>
          <p:nvPr>
            <p:custDataLst>
              <p:tags r:id="rId8"/>
            </p:custDataLst>
          </p:nvPr>
        </p:nvSpPr>
        <p:spPr>
          <a:xfrm flipV="1">
            <a:off x="2391414" y="419744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2" name="任意多边形 8"/>
          <p:cNvSpPr/>
          <p:nvPr>
            <p:custDataLst>
              <p:tags r:id="rId9"/>
            </p:custDataLst>
          </p:nvPr>
        </p:nvSpPr>
        <p:spPr>
          <a:xfrm flipH="1">
            <a:off x="8574864" y="475817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4" name="矩形 10"/>
          <p:cNvSpPr/>
          <p:nvPr>
            <p:custDataLst>
              <p:tags r:id="rId10"/>
            </p:custDataLst>
          </p:nvPr>
        </p:nvSpPr>
        <p:spPr>
          <a:xfrm>
            <a:off x="2469768" y="559558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挑战和机遇：面对市场变化和技术发展带来的挑战，同时也存在巨大的机遇，需要不断创新和进步</a:t>
            </a:r>
            <a:endParaRPr altLang="en-US" dirty="0" sz="1200" lang="zh-CN" spc="150">
              <a:solidFill>
                <a:schemeClr val="tx1">
                  <a:lumMod val="85000"/>
                  <a:lumOff val="15000"/>
                </a:schemeClr>
              </a:solidFill>
              <a:latin typeface="+mn-ea"/>
              <a:sym typeface="+mn-ea"/>
            </a:endParaRPr>
          </a:p>
        </p:txBody>
      </p:sp>
      <p:sp>
        <p:nvSpPr>
          <p:cNvPr id="1050356" name="任意多边形 12"/>
          <p:cNvSpPr/>
          <p:nvPr>
            <p:custDataLst>
              <p:tags r:id="rId11"/>
            </p:custDataLst>
          </p:nvPr>
        </p:nvSpPr>
        <p:spPr>
          <a:xfrm flipV="1">
            <a:off x="2391414" y="551477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8" name="任意多边形 13"/>
          <p:cNvSpPr/>
          <p:nvPr>
            <p:custDataLst>
              <p:tags r:id="rId12"/>
            </p:custDataLst>
          </p:nvPr>
        </p:nvSpPr>
        <p:spPr>
          <a:xfrm flipH="1">
            <a:off x="8574864" y="607550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279" name=""/>
        <p:cNvGrpSpPr/>
        <p:nvPr/>
      </p:nvGrpSpPr>
      <p:grpSpPr>
        <a:xfrm>
          <a:off x="0" y="0"/>
          <a:ext cx="0" cy="0"/>
          <a:chOff x="0" y="0"/>
          <a:chExt cx="0" cy="0"/>
        </a:xfrm>
      </p:grpSpPr>
      <p:sp>
        <p:nvSpPr>
          <p:cNvPr id="1050404" name="文本占位符 2"/>
          <p:cNvSpPr>
            <a:spLocks noGrp="1"/>
          </p:cNvSpPr>
          <p:nvPr>
            <p:ph type="body" idx="2"/>
            <p:custDataLst>
              <p:tags r:id="rId1"/>
            </p:custDataLst>
          </p:nvPr>
        </p:nvSpPr>
        <p:spPr/>
        <p:txBody>
          <a:bodyPr/>
          <a:p>
            <a:r>
              <a:rPr altLang="en-US" lang="zh-CN"/>
              <a:t>PART SIX</a:t>
            </a:r>
            <a:endParaRPr altLang="en-US" lang="zh-CN"/>
          </a:p>
        </p:txBody>
      </p:sp>
      <p:sp>
        <p:nvSpPr>
          <p:cNvPr id="1050406" name="标题 4"/>
          <p:cNvSpPr>
            <a:spLocks noGrp="1"/>
          </p:cNvSpPr>
          <p:nvPr>
            <p:ph type="title" idx="1"/>
            <p:custDataLst>
              <p:tags r:id="rId2"/>
            </p:custDataLst>
          </p:nvPr>
        </p:nvSpPr>
        <p:spPr/>
        <p:txBody>
          <a:bodyPr/>
          <a:p>
            <a:r>
              <a:rPr altLang="en-US" lang="zh-CN"/>
              <a:t>结论和建议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508" name="标题 2"/>
          <p:cNvSpPr>
            <a:spLocks noGrp="1"/>
          </p:cNvSpPr>
          <p:nvPr>
            <p:ph type="title" idx="2"/>
          </p:nvPr>
        </p:nvSpPr>
        <p:spPr/>
        <p:txBody>
          <a:bodyPr/>
          <a:p>
            <a:r>
              <a:rPr altLang="en-US" lang="zh-CN"/>
              <a:t>对在线娱乐市场的总结和展望</a:t>
            </a:r>
            <a:endParaRPr altLang="en-US" lang="zh-CN"/>
          </a:p>
        </p:txBody>
      </p:sp>
      <p:sp>
        <p:nvSpPr>
          <p:cNvPr id="1050510" name="五边形 16"/>
          <p:cNvSpPr/>
          <p:nvPr>
            <p:custDataLst>
              <p:tags r:id="rId1"/>
            </p:custDataLst>
          </p:nvPr>
        </p:nvSpPr>
        <p:spPr>
          <a:xfrm rot="16200000" flipH="1">
            <a:off x="7175267" y="168824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2" name="五边形 17"/>
          <p:cNvSpPr/>
          <p:nvPr>
            <p:custDataLst>
              <p:tags r:id="rId2"/>
            </p:custDataLst>
          </p:nvPr>
        </p:nvSpPr>
        <p:spPr>
          <a:xfrm rot="16200000" flipH="1">
            <a:off x="7196415"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4" name="任意多边形 18"/>
          <p:cNvSpPr/>
          <p:nvPr>
            <p:custDataLst>
              <p:tags r:id="rId3"/>
            </p:custDataLst>
          </p:nvPr>
        </p:nvSpPr>
        <p:spPr>
          <a:xfrm>
            <a:off x="6485727"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6" name="任意多边形 19"/>
          <p:cNvSpPr/>
          <p:nvPr>
            <p:custDataLst>
              <p:tags r:id="rId4"/>
            </p:custDataLst>
          </p:nvPr>
        </p:nvSpPr>
        <p:spPr>
          <a:xfrm flipV="1">
            <a:off x="6358201" y="186255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18" name="五边形 2"/>
          <p:cNvSpPr/>
          <p:nvPr>
            <p:custDataLst>
              <p:tags r:id="rId5"/>
            </p:custDataLst>
          </p:nvPr>
        </p:nvSpPr>
        <p:spPr>
          <a:xfrm rot="16200000" flipH="1">
            <a:off x="1471181" y="168888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0" name="五边形 3"/>
          <p:cNvSpPr/>
          <p:nvPr>
            <p:custDataLst>
              <p:tags r:id="rId6"/>
            </p:custDataLst>
          </p:nvPr>
        </p:nvSpPr>
        <p:spPr>
          <a:xfrm rot="16200000" flipH="1">
            <a:off x="1493610" y="446178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2" name="任意多边形 4"/>
          <p:cNvSpPr/>
          <p:nvPr>
            <p:custDataLst>
              <p:tags r:id="rId7"/>
            </p:custDataLst>
          </p:nvPr>
        </p:nvSpPr>
        <p:spPr>
          <a:xfrm>
            <a:off x="782922" y="250211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4" name="任意多边形 5"/>
          <p:cNvSpPr/>
          <p:nvPr>
            <p:custDataLst>
              <p:tags r:id="rId8"/>
            </p:custDataLst>
          </p:nvPr>
        </p:nvSpPr>
        <p:spPr>
          <a:xfrm flipV="1">
            <a:off x="654755" y="186255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82922"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总结：2024年全球在线娱乐市场的发展趋势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85727" y="321151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挑战与机遇：分析市场面临的挑战和机遇</a:t>
            </a:r>
            <a:endParaRPr dirty="0" sz="2000" err="1">
              <a:solidFill>
                <a:schemeClr val="tx1">
                  <a:lumMod val="75000"/>
                  <a:lumOff val="25000"/>
                </a:schemeClr>
              </a:solidFill>
              <a:latin typeface="+mn-ea"/>
              <a:ea typeface="+mn-ea"/>
              <a:cs typeface="+mn-ea"/>
              <a:sym typeface="+mn-lt"/>
            </a:endParaRPr>
          </a:p>
        </p:txBody>
      </p:sp>
      <p:sp>
        <p:nvSpPr>
          <p:cNvPr id="1050530" name="五边形 9"/>
          <p:cNvSpPr/>
          <p:nvPr>
            <p:custDataLst>
              <p:tags r:id="rId11"/>
            </p:custDataLst>
          </p:nvPr>
        </p:nvSpPr>
        <p:spPr>
          <a:xfrm rot="16200000" flipH="1">
            <a:off x="4396600" y="170170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2" name="五边形 10"/>
          <p:cNvSpPr/>
          <p:nvPr>
            <p:custDataLst>
              <p:tags r:id="rId12"/>
            </p:custDataLst>
          </p:nvPr>
        </p:nvSpPr>
        <p:spPr>
          <a:xfrm rot="16200000" flipH="1">
            <a:off x="4418388" y="447460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任意多边形 11"/>
          <p:cNvSpPr/>
          <p:nvPr>
            <p:custDataLst>
              <p:tags r:id="rId13"/>
            </p:custDataLst>
          </p:nvPr>
        </p:nvSpPr>
        <p:spPr>
          <a:xfrm>
            <a:off x="3707701" y="251428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36" name="任意多边形 12"/>
          <p:cNvSpPr/>
          <p:nvPr>
            <p:custDataLst>
              <p:tags r:id="rId14"/>
            </p:custDataLst>
          </p:nvPr>
        </p:nvSpPr>
        <p:spPr>
          <a:xfrm flipV="1">
            <a:off x="3580174" y="187601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五边形 23"/>
          <p:cNvSpPr/>
          <p:nvPr>
            <p:custDataLst>
              <p:tags r:id="rId15"/>
            </p:custDataLst>
          </p:nvPr>
        </p:nvSpPr>
        <p:spPr>
          <a:xfrm rot="16200000" flipH="1">
            <a:off x="9952653" y="172669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0" name="五边形 24"/>
          <p:cNvSpPr/>
          <p:nvPr>
            <p:custDataLst>
              <p:tags r:id="rId16"/>
            </p:custDataLst>
          </p:nvPr>
        </p:nvSpPr>
        <p:spPr>
          <a:xfrm rot="16200000" flipH="1">
            <a:off x="9974442" y="449831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任意多边形 25"/>
          <p:cNvSpPr/>
          <p:nvPr>
            <p:custDataLst>
              <p:tags r:id="rId17"/>
            </p:custDataLst>
          </p:nvPr>
        </p:nvSpPr>
        <p:spPr>
          <a:xfrm>
            <a:off x="9263113" y="253927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任意多边形 26"/>
          <p:cNvSpPr/>
          <p:nvPr>
            <p:custDataLst>
              <p:tags r:id="rId18"/>
            </p:custDataLst>
          </p:nvPr>
        </p:nvSpPr>
        <p:spPr>
          <a:xfrm flipV="1">
            <a:off x="9136228" y="190100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63754" y="324868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未来展望：预测未来市场的发展趋势和前景</a:t>
            </a:r>
            <a:endParaRPr dirty="0" sz="2000" err="1">
              <a:solidFill>
                <a:schemeClr val="tx1">
                  <a:lumMod val="75000"/>
                  <a:lumOff val="25000"/>
                </a:schemeClr>
              </a:solidFill>
              <a:latin typeface="+mn-ea"/>
              <a:ea typeface="+mn-ea"/>
              <a:cs typeface="+mn-ea"/>
              <a:sym typeface="+mn-lt"/>
            </a:endParaRPr>
          </a:p>
        </p:txBody>
      </p:sp>
      <p:sp>
        <p:nvSpPr>
          <p:cNvPr id="1050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07701" y="322369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建议：针对未来发展的策略和措施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594" name="标题 2"/>
          <p:cNvSpPr>
            <a:spLocks noGrp="1"/>
          </p:cNvSpPr>
          <p:nvPr>
            <p:ph type="title" idx="2"/>
          </p:nvPr>
        </p:nvSpPr>
        <p:spPr/>
        <p:txBody>
          <a:bodyPr/>
          <a:p>
            <a:r>
              <a:rPr altLang="en-US" lang="zh-CN"/>
              <a:t>对企业和投资者的建议和启示</a:t>
            </a:r>
            <a:endParaRPr altLang="en-US" lang="zh-CN"/>
          </a:p>
        </p:txBody>
      </p:sp>
      <p:sp>
        <p:nvSpPr>
          <p:cNvPr id="1050596" name="圆角矩形 3"/>
          <p:cNvSpPr/>
          <p:nvPr>
            <p:custDataLst>
              <p:tags r:id="rId1"/>
            </p:custDataLst>
          </p:nvPr>
        </p:nvSpPr>
        <p:spPr>
          <a:xfrm rot="16200000">
            <a:off x="5655725" y="-343472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598" name="圆角矩形 4"/>
          <p:cNvSpPr/>
          <p:nvPr>
            <p:custDataLst>
              <p:tags r:id="rId2"/>
            </p:custDataLst>
          </p:nvPr>
        </p:nvSpPr>
        <p:spPr>
          <a:xfrm rot="16200000">
            <a:off x="247862" y="197314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00" name="圆角矩形 5"/>
          <p:cNvSpPr/>
          <p:nvPr>
            <p:custDataLst>
              <p:tags r:id="rId3"/>
            </p:custDataLst>
          </p:nvPr>
        </p:nvSpPr>
        <p:spPr>
          <a:xfrm rot="16200000">
            <a:off x="5656999" y="-216224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2" name="圆角矩形 6"/>
          <p:cNvSpPr/>
          <p:nvPr>
            <p:custDataLst>
              <p:tags r:id="rId4"/>
            </p:custDataLst>
          </p:nvPr>
        </p:nvSpPr>
        <p:spPr>
          <a:xfrm rot="16200000">
            <a:off x="249136" y="324625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04" name="圆角矩形 9"/>
          <p:cNvSpPr/>
          <p:nvPr>
            <p:custDataLst>
              <p:tags r:id="rId5"/>
            </p:custDataLst>
          </p:nvPr>
        </p:nvSpPr>
        <p:spPr>
          <a:xfrm rot="16200000">
            <a:off x="5655725" y="-91398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06" name="圆角矩形 10"/>
          <p:cNvSpPr/>
          <p:nvPr>
            <p:custDataLst>
              <p:tags r:id="rId6"/>
            </p:custDataLst>
          </p:nvPr>
        </p:nvSpPr>
        <p:spPr>
          <a:xfrm rot="16200000">
            <a:off x="247862" y="449388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608" name="圆角矩形 11"/>
          <p:cNvSpPr/>
          <p:nvPr>
            <p:custDataLst>
              <p:tags r:id="rId7"/>
            </p:custDataLst>
          </p:nvPr>
        </p:nvSpPr>
        <p:spPr>
          <a:xfrm rot="16200000">
            <a:off x="5656999" y="35785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610" name="圆角矩形 12"/>
          <p:cNvSpPr/>
          <p:nvPr>
            <p:custDataLst>
              <p:tags r:id="rId8"/>
            </p:custDataLst>
          </p:nvPr>
        </p:nvSpPr>
        <p:spPr>
          <a:xfrm rot="16200000">
            <a:off x="249136" y="576635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612" name="文本框 7"/>
          <p:cNvSpPr txBox="1"/>
          <p:nvPr>
            <p:custDataLst>
              <p:tags r:id="rId9"/>
            </p:custDataLst>
          </p:nvPr>
        </p:nvSpPr>
        <p:spPr>
          <a:xfrm>
            <a:off x="1118269" y="408352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加强合作与交流，实现共赢发展</a:t>
            </a:r>
            <a:endParaRPr altLang="en-US" dirty="0" sz="2400" lang="zh-CN">
              <a:latin typeface="+mn-ea"/>
              <a:ea typeface="+mn-ea"/>
            </a:endParaRPr>
          </a:p>
        </p:txBody>
      </p:sp>
      <p:sp>
        <p:nvSpPr>
          <p:cNvPr id="1050614" name="文本框 8"/>
          <p:cNvSpPr txBox="1"/>
          <p:nvPr>
            <p:custDataLst>
              <p:tags r:id="rId10"/>
            </p:custDataLst>
          </p:nvPr>
        </p:nvSpPr>
        <p:spPr>
          <a:xfrm>
            <a:off x="1118269" y="535664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培养专业人才，提高企业核心竞争力</a:t>
            </a:r>
            <a:endParaRPr altLang="en-US" dirty="0" sz="2400" lang="zh-CN">
              <a:latin typeface="+mn-ea"/>
              <a:ea typeface="+mn-ea"/>
            </a:endParaRPr>
          </a:p>
        </p:txBody>
      </p:sp>
      <p:sp>
        <p:nvSpPr>
          <p:cNvPr id="1050616" name="文本框 13"/>
          <p:cNvSpPr txBox="1"/>
          <p:nvPr>
            <p:custDataLst>
              <p:tags r:id="rId11"/>
            </p:custDataLst>
          </p:nvPr>
        </p:nvSpPr>
        <p:spPr>
          <a:xfrm>
            <a:off x="1118269" y="156279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关注市场动态，及时调整战略</a:t>
            </a:r>
            <a:endParaRPr altLang="en-US" dirty="0" sz="2400" lang="zh-CN">
              <a:latin typeface="+mn-ea"/>
              <a:ea typeface="+mn-ea"/>
            </a:endParaRPr>
          </a:p>
        </p:txBody>
      </p:sp>
      <p:sp>
        <p:nvSpPr>
          <p:cNvPr id="1050618" name="文本框 14"/>
          <p:cNvSpPr txBox="1"/>
          <p:nvPr>
            <p:custDataLst>
              <p:tags r:id="rId12"/>
            </p:custDataLst>
          </p:nvPr>
        </p:nvSpPr>
        <p:spPr>
          <a:xfrm>
            <a:off x="1118269" y="283717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注重技术创新，提升产品竞争力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315" name=""/>
        <p:cNvGrpSpPr/>
        <p:nvPr/>
      </p:nvGrpSpPr>
      <p:grpSpPr>
        <a:xfrm>
          <a:off x="0" y="0"/>
          <a:ext cx="0" cy="0"/>
          <a:chOff x="0" y="0"/>
          <a:chExt cx="0" cy="0"/>
        </a:xfrm>
      </p:grpSpPr>
      <p:sp>
        <p:nvSpPr>
          <p:cNvPr id="1050664" name="标题 1"/>
          <p:cNvSpPr>
            <a:spLocks noGrp="1"/>
          </p:cNvSpPr>
          <p:nvPr>
            <p:ph type="title" idx="2"/>
            <p:custDataLst>
              <p:tags r:id="rId1"/>
            </p:custDataLst>
          </p:nvPr>
        </p:nvSpPr>
        <p:spPr/>
        <p:txBody>
          <a:bodyPr/>
          <a:p>
            <a:r>
              <a:rPr altLang="en-US" lang="zh-CN"/>
              <a:t>THANK YOU</a:t>
            </a:r>
            <a:endParaRPr altLang="en-US" lang="zh-CN"/>
          </a:p>
        </p:txBody>
      </p:sp>
      <p:sp>
        <p:nvSpPr>
          <p:cNvPr id="1050666" name="文本占位符 2"/>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BEAUTIFY_FLAG" val="#wm#"/>
  <p:tag name="KSO_WM_UNIT_TYPE" val="i"/>
  <p:tag name="KSO_WM_UNIT_INDEX" val="5"/>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14.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BEAUTIFY_FLAG" val="#wm#"/>
  <p:tag name="KSO_WM_UNIT_TYPE" val="i"/>
  <p:tag name="KSO_WM_UNIT_INDEX" val="4"/>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CONTENT_GROUP_TYPE" val="contentchip"/>
  <p:tag name="KSO_WM_UNIT_TYPE" val="i"/>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CONTENT_GROUP_TYPE" val="contentchip"/>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CONTENT_GROUP_TYPE" val="contentchip"/>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CONTENT_GROUP_TYPE" val="contentchip"/>
  <p:tag name="KSO_WM_UNIT_TYPE" val="i"/>
  <p:tag name="KSO_WM_UNIT_INDEX" val="6"/>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BEAUTIFY_FLAG" val="#wm#"/>
  <p:tag name="KSO_WM_UNIT_TYPE" val="i"/>
  <p:tag name="KSO_WM_UNIT_INDEX" val="8"/>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3*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 name="KSO_WM_UNIT_CONTENT_GROUP_TYPE" val="titlestyle"/>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 name="KSO_WM_UNIT_CONTENT_GROUP_TYPE" val="titlestyle"/>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titlestyle"/>
  <p:tag name="KSO_WM_UNIT_PRESET_TEXT" val="单击此处添加标题"/>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 name="KSO_WM_UNIT_CONTENT_GROUP_TYPE" val="titlestyle"/>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 name="KSO_WM_UNIT_CONTENT_GROUP_TYPE" val="titlestyle"/>
</p:tagLst>
</file>

<file path=ppt/tags/tag5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7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98.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1"/>
</p:tagLst>
</file>

<file path=ppt/tags/tag111.xml><?xml version="1.0" encoding="utf-8"?>
<p:tagLst xmlns:p="http://schemas.openxmlformats.org/presentationml/2006/main">
  <p:tag name="KSO_WM_TEMPLATE_SUBCATEGORY" val="29"/>
  <p:tag name="KSO_WM_TEMPLATE_MASTER_TYPE" val="0"/>
  <p:tag name="KSO_WM_TEMPLATE_COLOR_TYPE" val="1"/>
  <p:tag name="KSO_WM_TAG_VERSION" val="1.0"/>
  <p:tag name="KSO_WM_BEAUTIFY_FLAG" val="#wm#"/>
  <p:tag name="KSO_WM_TEMPLATE_CATEGORY" val="custom"/>
  <p:tag name="KSO_WM_TEMPLATE_INDEX" val="20230291"/>
  <p:tag name="KSO_WM_TEMPLATE_THUMBS_INDEX" val="1、9"/>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1*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11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91_1*b*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副标题"/>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1*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添加文档标题"/>
</p:tagLst>
</file>

<file path=ppt/tags/tag116.xml><?xml version="1.0" encoding="utf-8"?>
<p:tagLst xmlns:p="http://schemas.openxmlformats.org/presentationml/2006/main">
  <p:tag name="KSO_WM_SLIDE_ID" val="custom20230291_1"/>
  <p:tag name="KSO_WM_TEMPLATE_SUBCATEGORY" val="29"/>
  <p:tag name="KSO_WM_TEMPLATE_MASTER_TYPE" val="0"/>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1"/>
  <p:tag name="KSO_WM_SLIDE_LAYOUT" val="a_b_f"/>
  <p:tag name="KSO_WM_SLIDE_LAYOUT_CNT" val="1_1_1"/>
  <p:tag name="KSO_WM_TEMPLATE_THUMBS_INDEX" val="1、9"/>
  <p:tag name="KSO_WM_SLIDE_CONTENT_AREA" val="{&quot;left&quot;:&quot;59.15&quot;,&quot;top&quot;:&quot;78.05&quot;,&quot;width&quot;:&quot;530.55&quot;,&quot;height&quot;:&quot;334.2&quot;}"/>
</p:tagLst>
</file>

<file path=ppt/tags/tag11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6*a*1"/>
  <p:tag name="KSO_WM_TEMPLATE_CATEGORY" val="custom"/>
  <p:tag name="KSO_WM_TEMPLATE_INDEX" val="20230291"/>
  <p:tag name="KSO_WM_UNIT_LAYERLEVEL" val="1"/>
  <p:tag name="KSO_WM_TAG_VERSION" val="1.0"/>
  <p:tag name="KSO_WM_BEAUTIFY_FLAG" val="#wm#"/>
  <p:tag name="KSO_WM_DIAGRAM_GROUP_CODE" val="l1-1"/>
  <p:tag name="KSO_WM_UNIT_PRESET_TEXT" val="CONTENTS"/>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1_6*l_h_i*1_1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On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1"/>
  <p:tag name="KSO_WM_UNIT_LAYERLEVEL" val="1_1_1"/>
  <p:tag name="KSO_WM_TAG_VERSION" val="1.0"/>
  <p:tag name="KSO_WM_BEAUTIFY_FLAG" val="#wm#"/>
  <p:tag name="KSO_WM_DIAGRAM_GROUP_CODE" val="l1-1"/>
  <p:tag name="KSO_WM_UNIT_TYPE" val="l_h_a"/>
  <p:tag name="KSO_WM_UNIT_ID" val="custom20230291_6*l_h_a*1_1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1_6*l_h_i*1_2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wo"/>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2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1_6*l_h_i*1_3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Thre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3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1_6*l_h_i*1_4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our"/>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4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1_6*l_h_i*1_5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Five"/>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5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1_6*l_h_i*1_6_1"/>
  <p:tag name="KSO_WM_TEMPLATE_CATEGORY" val="custom"/>
  <p:tag name="KSO_WM_TEMPLATE_INDEX" val="20230291"/>
  <p:tag name="KSO_WM_UNIT_LAYERLEVEL" val="1_1_1"/>
  <p:tag name="KSO_WM_TAG_VERSION" val="1.0"/>
  <p:tag name="KSO_WM_BEAUTIFY_FLAG" val="#wm#"/>
  <p:tag name="KSO_WM_DIAGRAM_GROUP_CODE" val="l1-1"/>
  <p:tag name="KSO_WM_DIAGRAM_VERSION" val="3"/>
  <p:tag name="KSO_WM_UNIT_PRESET_TEXT" val="PART Six"/>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1"/>
  <p:tag name="KSO_WM_UNIT_LAYERLEVEL" val="1_1_1"/>
  <p:tag name="KSO_WM_TAG_VERSION" val="1.0"/>
  <p:tag name="KSO_WM_BEAUTIFY_FLAG" val="#wm#"/>
  <p:tag name="KSO_WM_DIAGRAM_GROUP_CODE" val="l1-1"/>
  <p:tag name="KSO_WM_UNIT_VALUE" val="16"/>
  <p:tag name="KSO_WM_UNIT_TYPE" val="l_h_a"/>
  <p:tag name="KSO_WM_UNIT_ID" val="custom20230291_6*l_h_a*1_6_1"/>
  <p:tag name="KSO_WM_DIAGRAM_VERSION" val="3"/>
  <p:tag name="KSO_WM_UNIT_PRESET_TEXT" val="添加目录标题"/>
  <p:tag name="KSO_WM_DIAGRAM_MAX_ITEMCNT" val="6"/>
  <p:tag name="KSO_WM_DIAGRAM_MIN_ITEMCNT" val="2"/>
  <p:tag name="KSO_WM_DIAGRAM_VIRTUALLY_FRAME" val="{&quot;height&quot;:341.79999999999995,&quot;width&quot;:51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SLIDE_ID" val="custom20230291_6"/>
  <p:tag name="KSO_WM_TEMPLATE_SUBCATEGORY" val="29"/>
  <p:tag name="KSO_WM_TEMPLATE_MASTER_TYPE" val="0"/>
  <p:tag name="KSO_WM_TEMPLATE_COLOR_TYPE" val="1"/>
  <p:tag name="KSO_WM_SLIDE_TYPE" val="contents"/>
  <p:tag name="KSO_WM_SLIDE_SUBTYPE" val="diag"/>
  <p:tag name="KSO_WM_SLIDE_ITEM_CNT" val="6"/>
  <p:tag name="KSO_WM_SLIDE_INDEX" val="6"/>
  <p:tag name="KSO_WM_TAG_VERSION" val="1.0"/>
  <p:tag name="KSO_WM_BEAUTIFY_FLAG" val="#wm#"/>
  <p:tag name="KSO_WM_TEMPLATE_CATEGORY" val="custom"/>
  <p:tag name="KSO_WM_TEMPLATE_INDEX" val="20230291"/>
  <p:tag name="KSO_WM_SLIDE_LAYOUT" val="a_l"/>
  <p:tag name="KSO_WM_SLIDE_LAYOUT_CNT" val="1_1"/>
  <p:tag name="KSO_WM_TEMPLATE_THUMBS_INDEX" val="1、4、7、12、13、14、15、16、17、18、20、24、25、28、33、36、40、43、44"/>
  <p:tag name="KSO_WM_DIAGRAM_GROUP_CODE" val="l1-1"/>
  <p:tag name="KSO_WM_SLIDE_DIAGTYPE" val="l"/>
</p:tagLst>
</file>

<file path=ppt/tags/tag13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ONE"/>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WO"/>
</p:tagLst>
</file>

<file path=ppt/tags/tag1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36.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THREE"/>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175.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5_1*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255_1*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099_1*l_h_f*1_1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099_1*l_h_i*1_1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099_1*l_h_i*1_1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099_1*l_h_f*1_2_1"/>
  <p:tag name="KSO_WM_TEMPLATE_CATEGORY" val="diagram"/>
  <p:tag name="KSO_WM_TEMPLATE_INDEX" val="20231099"/>
  <p:tag name="KSO_WM_UNIT_LAYERLEVEL" val="1_1_1"/>
  <p:tag name="KSO_WM_TAG_VERSION" val="3.0"/>
  <p:tag name="KSO_WM_BEAUTIFY_FLAG" val="#wm#"/>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099_1*l_h_i*1_2_1"/>
  <p:tag name="KSO_WM_TEMPLATE_CATEGORY" val="diagram"/>
  <p:tag name="KSO_WM_TEMPLATE_INDEX" val="20231099"/>
  <p:tag name="KSO_WM_UNIT_LAYERLEVEL" val="1_1_1"/>
  <p:tag name="KSO_WM_TAG_VERSION" val="3.0"/>
  <p:tag name="KSO_WM_BEAUTIFY_FLAG" val="#wm#"/>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099_1*l_h_i*1_2_2"/>
  <p:tag name="KSO_WM_TEMPLATE_CATEGORY" val="diagram"/>
  <p:tag name="KSO_WM_TEMPLATE_INDEX" val="20231099"/>
  <p:tag name="KSO_WM_UNIT_LAYERLEVEL" val="1_1_1"/>
  <p:tag name="KSO_WM_TAG_VERSION" val="3.0"/>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OUR"/>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10.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FIVE"/>
</p:tagLst>
</file>

<file path=ppt/tags/tag2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253.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4_3*l_h_i*1_1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4_3*l_h_i*1_1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4_3*l_h_a*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4_3*l_h_f*1_1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4_3*l_h_i*1_2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4_3*l_h_i*1_2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4_3*l_h_a*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4_3*l_h_f*1_2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4_3*l_h_i*1_3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4_3*l_h_i*1_3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4_3*l_h_a*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4_3*l_h_f*1_3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4_3*l_h_i*1_4_1"/>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DIAGRAM_MAX_ITEMCNT" val="6"/>
  <p:tag name="KSO_WM_DIAGRAM_MIN_ITEMCNT" val="2"/>
  <p:tag name="KSO_WM_DIAGRAM_VIRTUALLY_FRAME" val="{&quot;height&quot;:361.58692913385823,&quot;width&quot;:864.1891338582677}"/>
  <p:tag name="KSO_WM_DIAGRAM_COLOR_MATCH_VALUE" val="{&quot;shape&quot;:{&quot;fill&quot;:{&quot;solid&quot;:{&quot;brightness&quot;:0,&quot;colorType&quot;:1,&quot;foreColorIndex&quot;:2,&quot;transparency&quot;:0},&quot;type&quot;:1},&quot;glow&quot;:{&quot;colorType&quot;:0},&quot;line&quot;:{&quot;gradient&quot;:[{&quot;brightness&quot;:0.6000000238418579,&quot;colorType&quot;:1,&quot;foreColorIndex&quot;:5,&quot;pos&quot;:0,&quot;transparency&quot;:0.20000000298023224},{&quot;brightness&quot;:0,&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4_3*l_h_i*1_4_2"/>
  <p:tag name="KSO_WM_TEMPLATE_CATEGORY" val="diagram"/>
  <p:tag name="KSO_WM_TEMPLATE_INDEX" val="20231654"/>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1.58692913385823,&quot;width&quot;:864.1891338582677}"/>
  <p:tag name="KSO_WM_DIAGRAM_COLOR_MATCH_VALUE" val="{&quot;shape&quot;:{&quot;fill&quot;:{&quot;gradient&quot;:[{&quot;brightness&quot;:0.20000000298023224,&quot;colorType&quot;:1,&quot;foreColorIndex&quot;:5,&quot;pos&quot;:0.699999988079071,&quot;transparency&quot;:0},{&quot;brightness&quot;:0.800000011920929,&quot;colorType&quot;:1,&quot;foreColorIndex&quot;:5,&quot;pos&quot;:0,&quot;transparency&quot;:0},{&quot;brightness&quot;:0,&quot;colorType&quot;:1,&quot;foreColorIndex&quot;:5,&quot;pos&quot;:0,&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4_3*l_h_a*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4_3*l_h_f*1_4_1"/>
  <p:tag name="KSO_WM_TEMPLATE_CATEGORY" val="diagram"/>
  <p:tag name="KSO_WM_TEMPLATE_INDEX" val="20231654"/>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61.58692913385823,&quot;width&quot;:864.18913385826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1_7*e*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PART SIX"/>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7*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单击添加章节标题"/>
</p:tagLst>
</file>

<file path=ppt/tags/tag317.xml><?xml version="1.0" encoding="utf-8"?>
<p:tagLst xmlns:p="http://schemas.openxmlformats.org/presentationml/2006/main">
  <p:tag name="KSO_WM_SLIDE_ID" val="custom20230291_7"/>
  <p:tag name="KSO_WM_TEMPLATE_SUBCATEGORY" val="29"/>
  <p:tag name="KSO_WM_TEMPLATE_MASTER_TYPE" val="0"/>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30291"/>
  <p:tag name="KSO_WM_SLIDE_LAYOUT" val="a_e"/>
  <p:tag name="KSO_WM_SLIDE_LAYOUT_CNT" val="1_1"/>
  <p:tag name="KSO_WM_TEMPLATE_THUMBS_INDEX" val="1、4、7、12、13、14、15、16、17、18、20、24、25、28、33、36、40、43、44"/>
  <p:tag name="KSO_WM_SLIDE_CONTENT_AREA" val="{&quot;left&quot;:&quot;415.85&quot;,&quot;top&quot;:&quot;48.35&quot;,&quot;width&quot;:&quot;529.95&quot;,&quot;height&quot;:&quot;431.55&quot;}"/>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1_9*a*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THANK YOU"/>
</p:tagLst>
</file>

<file path=ppt/tags/tag35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1_9*f*1"/>
  <p:tag name="KSO_WM_TEMPLATE_CATEGORY" val="custom"/>
  <p:tag name="KSO_WM_TEMPLATE_INDEX" val="20230291"/>
  <p:tag name="KSO_WM_UNIT_LAYERLEVEL" val="1"/>
  <p:tag name="KSO_WM_TAG_VERSION" val="1.0"/>
  <p:tag name="KSO_WM_BEAUTIFY_FLAG" val="#wm#"/>
  <p:tag name="KSO_WM_UNIT_CONTENT_GROUP_TYPE" val="contentchip"/>
  <p:tag name="KSO_WM_UNIT_PRESET_TEXT" val="汇报人：WPS"/>
</p:tagLst>
</file>

<file path=ppt/tags/tag352.xml><?xml version="1.0" encoding="utf-8"?>
<p:tagLst xmlns:p="http://schemas.openxmlformats.org/presentationml/2006/main">
  <p:tag name="KSO_WM_SLIDE_ID" val="custom20230291_9"/>
  <p:tag name="KSO_WM_TEMPLATE_SUBCATEGORY" val="29"/>
  <p:tag name="KSO_WM_TEMPLATE_MASTER_TYPE" val="0"/>
  <p:tag name="KSO_WM_TEMPLATE_COLOR_TYPE" val="1"/>
  <p:tag name="KSO_WM_SLIDE_TYPE" val="endPage"/>
  <p:tag name="KSO_WM_SLIDE_SUBTYPE" val="pureTxt"/>
  <p:tag name="KSO_WM_SLIDE_ITEM_CNT" val="0"/>
  <p:tag name="KSO_WM_SLIDE_INDEX" val="9"/>
  <p:tag name="KSO_WM_TAG_VERSION" val="1.0"/>
  <p:tag name="KSO_WM_BEAUTIFY_FLAG" val="#wm#"/>
  <p:tag name="KSO_WM_TEMPLATE_CATEGORY" val="custom"/>
  <p:tag name="KSO_WM_TEMPLATE_INDEX" val="20230291"/>
  <p:tag name="KSO_WM_SLIDE_LAYOUT" val="a_f"/>
  <p:tag name="KSO_WM_SLIDE_LAYOUT_CNT" val="1_1"/>
  <p:tag name="KSO_WM_TEMPLATE_THUMBS_INDEX" val="1、4、7、12、13、14、15、16、17、18、20、24、25、28、33、36、40、43、44"/>
  <p:tag name="KSO_WM_SLIDE_CONTENT_AREA" val="{&quot;left&quot;:&quot;408.05&quot;,&quot;top&quot;:&quot;74.7&quot;,&quot;width&quot;:&quot;543.2&quot;,&quot;height&quot;:&quot;389.8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6">
      <a:dk1>
        <a:sysClr lastClr="000000" val="windowText"/>
      </a:dk1>
      <a:lt1>
        <a:sysClr lastClr="FFFFFF" val="window"/>
      </a:lt1>
      <a:dk2>
        <a:srgbClr val="005FD3"/>
      </a:dk2>
      <a:lt2>
        <a:srgbClr val="F6FAFF"/>
      </a:lt2>
      <a:accent1>
        <a:srgbClr val="4799FF"/>
      </a:accent1>
      <a:accent2>
        <a:srgbClr val="39C0FD"/>
      </a:accent2>
      <a:accent3>
        <a:srgbClr val="53D174"/>
      </a:accent3>
      <a:accent4>
        <a:srgbClr val="9FD739"/>
      </a:accent4>
      <a:accent5>
        <a:srgbClr val="FFD769"/>
      </a:accent5>
      <a:accent6>
        <a:srgbClr val="FE7962"/>
      </a:accent6>
      <a:hlink>
        <a:srgbClr val="0563C1"/>
      </a:hlink>
      <a:folHlink>
        <a:srgbClr val="954D72"/>
      </a:folHlink>
    </a:clrScheme>
    <a:fontScheme name="自定义 58">
      <a:majorFont>
        <a:latin typeface="汉仪粗圆简"/>
        <a:ea typeface="汉仪粗圆简"/>
        <a:cs typeface=""/>
      </a:majorFont>
      <a:minorFont>
        <a:latin typeface="汉仪粗圆简"/>
        <a:ea typeface="汉仪粗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2023-12-16T22:19:03Z</dcterms:created>
  <dcterms:modified xsi:type="dcterms:W3CDTF">2023-12-16T22:19:03Z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189b8b95c8d142a7b6e9e6da5cc2f9da_21</vt:lpwstr>
  </property>
</Properties>
</file>