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199" r:id="rId1"/>
    <p:sldMasterId id="2147500236" r:id="rId2"/>
  </p:sldMasterIdLst>
  <p:notesMasterIdLst>
    <p:notesMasterId r:id="rId3"/>
  </p:notesMasterIdLst>
  <p:sldIdLst>
    <p:sldId id="8093" r:id="rId4"/>
    <p:sldId id="8096" r:id="rId5"/>
    <p:sldId id="8099" r:id="rId6"/>
    <p:sldId id="8102" r:id="rId7"/>
    <p:sldId id="8108" r:id="rId9"/>
    <p:sldId id="8111" r:id="rId10"/>
    <p:sldId id="8114" r:id="rId11"/>
    <p:sldId id="8117" r:id="rId12"/>
    <p:sldId id="8123" r:id="rId14"/>
    <p:sldId id="8126" r:id="rId15"/>
    <p:sldId id="8129" r:id="rId16"/>
    <p:sldId id="8132" r:id="rId17"/>
    <p:sldId id="8135" r:id="rId18"/>
    <p:sldId id="8141" r:id="rId20"/>
    <p:sldId id="8144" r:id="rId21"/>
    <p:sldId id="8147" r:id="rId22"/>
    <p:sldId id="8150" r:id="rId23"/>
    <p:sldId id="8156" r:id="rId25"/>
    <p:sldId id="8159" r:id="rId26"/>
    <p:sldId id="8162" r:id="rId27"/>
    <p:sldId id="8165" r:id="rId28"/>
    <p:sldId id="8171" r:id="rId30"/>
    <p:sldId id="8174" r:id="rId31"/>
    <p:sldId id="8177" r:id="rId32"/>
    <p:sldId id="8180" r:id="rId33"/>
    <p:sldId id="818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00" r:id="rId1"/>
    <p:sldLayoutId id="2147500201" r:id="rId2"/>
    <p:sldLayoutId id="2147500202" r:id="rId3"/>
    <p:sldLayoutId id="2147500203" r:id="rId4"/>
    <p:sldLayoutId id="2147500204" r:id="rId5"/>
    <p:sldLayoutId id="2147500205" r:id="rId6"/>
    <p:sldLayoutId id="2147500206" r:id="rId7"/>
    <p:sldLayoutId id="2147500207" r:id="rId8"/>
    <p:sldLayoutId id="2147500208" r:id="rId9"/>
    <p:sldLayoutId id="2147500209" r:id="rId10"/>
    <p:sldLayoutId id="21475002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37" r:id="rId1"/>
    <p:sldLayoutId id="2147500238" r:id="rId2"/>
    <p:sldLayoutId id="2147500239" r:id="rId3"/>
    <p:sldLayoutId id="2147500240" r:id="rId4"/>
    <p:sldLayoutId id="2147500241" r:id="rId5"/>
    <p:sldLayoutId id="2147500242" r:id="rId6"/>
    <p:sldLayoutId id="2147500243" r:id="rId7"/>
    <p:sldLayoutId id="2147500244" r:id="rId8"/>
    <p:sldLayoutId id="2147500245" r:id="rId9"/>
    <p:sldLayoutId id="2147500246" r:id="rId10"/>
    <p:sldLayoutId id="21475002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建立全面绩效管理体系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建立全面绩效管理体系的步骤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绩效管理体系的概述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全面绩效管理体系的实践应用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全面绩效管理体系的优化与改进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建立全面绩效管理体系的挑战与对策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绩效管理体系的概述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绩效管理的定义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绩效管理可以帮助组织了解员工的优势和不足，从而制定相应的培训和发展计划。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绩效管理是一个持续的过程，旨在提高个人和组织的绩效水平。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绩效管理包括制定目标、评估绩效、提供反馈和奖励优秀表现等方面。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绩效管理是组织战略目标实现的重要手段之一，可以提高组织的整体绩效和竞争力。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绩效管理体系的重要性</a:t>
            </a:r>
            <a:endParaRPr altLang="en-US" lang="zh-CN"/>
          </a:p>
        </p:txBody>
      </p:sp>
      <p:sp>
        <p:nvSpPr>
          <p:cNvPr id="10491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增强员工的工作积极性和满意度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提升组织绩效和员工绩效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促进组织战略目标的实现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为组织决策提供科学依据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绩效管理体系的构成</a:t>
            </a:r>
            <a:endParaRPr altLang="en-US" lang="zh-CN"/>
          </a:p>
        </p:txBody>
      </p:sp>
      <p:sp>
        <p:nvSpPr>
          <p:cNvPr id="10492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绩效计划：明确绩效目标和期望，制定实施计划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绩效辅导：提供必要的支持和指导，帮助员工实现绩效目标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绩效评估：对员工的工作表现进行客观、公正的评价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绩效反馈：与员工进行沟通，提供改进意见，促进持续改进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建立全面绩效管理体系的步骤</a:t>
            </a:r>
            <a:endParaRPr altLang="en-US" dirty="0" lang="zh-CN"/>
          </a:p>
        </p:txBody>
      </p:sp>
      <p:sp>
        <p:nvSpPr>
          <p:cNvPr id="10493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制定绩效计划</a:t>
            </a:r>
            <a:endParaRPr altLang="en-US" lang="zh-CN"/>
          </a:p>
        </p:txBody>
      </p:sp>
      <p:sp>
        <p:nvSpPr>
          <p:cNvPr id="10494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设定绩效目标值：根据历史数据、行业标准和实际情况，设定合理的绩效目标值。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明确绩效目标：根据组织战略和业务目标，制定具体的绩效目标。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确定关键绩效指标：选择与绩效目标相关的关键绩效指标，确保指标具有可衡量性和可达成性。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制定行动计划：为实现绩效目标，制定具体的行动计划，包括时间表、责任人和资源需求等。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设定绩效目标</a:t>
            </a:r>
            <a:endParaRPr altLang="en-US" lang="zh-CN"/>
          </a:p>
        </p:txBody>
      </p:sp>
      <p:sp>
        <p:nvSpPr>
          <p:cNvPr id="10494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明确组织战略目标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分解为部门和岗位目标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设定具体、可衡量的绩效指标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与员工沟通，达成共识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绩效实施与辅导</a:t>
            </a:r>
            <a:endParaRPr altLang="en-US" lang="zh-CN"/>
          </a:p>
        </p:txBody>
      </p:sp>
      <p:sp>
        <p:nvSpPr>
          <p:cNvPr id="104952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制定详细的绩效计划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3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定期进行绩效评估和反馈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4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提供必要的辅导和支持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54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及时调整和改进绩效计划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绩效评估与反馈</a:t>
            </a:r>
            <a:endParaRPr altLang="en-US" lang="zh-CN"/>
          </a:p>
        </p:txBody>
      </p:sp>
      <p:sp>
        <p:nvSpPr>
          <p:cNvPr id="10495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评估目的：明确评估目的，确定评估范围和评估标准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评估方法：采用多种评估方法，包括定量和定性评估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反馈机制：建立有效的反馈机制，及时向员工提供反馈和指导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持续改进：根据评估结果，持续改进绩效管理体系，提高员工绩效和企业整体绩效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全面绩效管理体系的实践应用</a:t>
            </a:r>
            <a:endParaRPr altLang="en-US" dirty="0" lang="zh-CN"/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组织层面的绩效管理</a:t>
            </a:r>
            <a:endParaRPr altLang="en-US" lang="zh-CN"/>
          </a:p>
        </p:txBody>
      </p:sp>
      <p:sp>
        <p:nvSpPr>
          <p:cNvPr id="10497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实施绩效监控与辅导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明确组织目标与战略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制定绩效计划与指标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评估绩效结果与反馈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团队层面的绩效管理</a:t>
            </a:r>
            <a:endParaRPr altLang="en-US" lang="zh-CN"/>
          </a:p>
        </p:txBody>
      </p:sp>
      <p:sp>
        <p:nvSpPr>
          <p:cNvPr id="10497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明确团队目标与计划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制定团队成员的职责与任务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建立有效的沟通与协作机制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定期评估与反馈团队绩效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个人层面的绩效管理</a:t>
            </a:r>
            <a:endParaRPr altLang="en-US" lang="zh-CN"/>
          </a:p>
        </p:txBody>
      </p:sp>
      <p:sp>
        <p:nvSpPr>
          <p:cNvPr id="104985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明确个人绩效目标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制定个人绩效计划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实施个人绩效辅导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评估个人绩效结果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全面绩效管理体系的优化与改进</a:t>
            </a:r>
            <a:endParaRPr altLang="en-US" dirty="0" lang="zh-CN"/>
          </a:p>
        </p:txBody>
      </p:sp>
      <p:sp>
        <p:nvSpPr>
          <p:cNvPr id="10498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绩效管理体系的定期评估</a:t>
            </a:r>
            <a:endParaRPr altLang="en-US" lang="zh-CN"/>
          </a:p>
        </p:txBody>
      </p:sp>
      <p:sp>
        <p:nvSpPr>
          <p:cNvPr id="10499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评估方式：采用定期评估与不定期评估相结合的方式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评估目的：确保绩效管理体系的有效性和适应性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评估内容：对绩效指标、评估标准、评估流程等进行全面审查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评估结果：根据评估结果，对绩效管理体系进行优化与改进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持续改进绩效管理体系</a:t>
            </a:r>
            <a:endParaRPr altLang="en-US" lang="zh-CN"/>
          </a:p>
        </p:txBody>
      </p:sp>
      <p:sp>
        <p:nvSpPr>
          <p:cNvPr id="10500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强化绩效沟通与反馈：加强管理者与员工之间的沟通与反馈，及时了解员工的工作情况和问题，为员工提供有针对性的指导和支持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建立定期评估机制：对绩效管理体系进行定期评估，及时发现问题并进行改进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引入先进的管理理念和方法：不断学习和引进国内外先进的绩效管理理念和方法，提高绩效管理的科学性和有效性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建立奖惩机制：根据员工的绩效表现，建立相应的奖惩机制，激励员工积极投入工作并提高工作效率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激发员工的积极性和创造力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培养员工创新能力：鼓励员工提出新的想法和解决方案，提高工作效率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建立激励机制：通过奖励、晋升等方式激发员工的工作动力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营造良好的工作环境：提供舒适、安全的工作环境，让员工更加投入工作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建立良好的沟通机制：加强员工之间的沟通与协作，提高工作效率和满意度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建立全面绩效管理体系的挑战与对策</a:t>
            </a:r>
            <a:endParaRPr altLang="en-US" dirty="0" lang="zh-CN"/>
          </a:p>
        </p:txBody>
      </p:sp>
      <p:sp>
        <p:nvSpPr>
          <p:cNvPr id="1050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克服组织文化障碍</a:t>
            </a:r>
            <a:endParaRPr altLang="en-US" lang="zh-CN"/>
          </a:p>
        </p:txBody>
      </p:sp>
      <p:sp>
        <p:nvSpPr>
          <p:cNvPr id="10502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培养组织内的信任：建立信任的氛围，使员工能够感到自己的贡献被认可和重视，从而更愿意接受和遵循新的绩效管理体系。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提供持续的支持和培训：为员工提供必要的支持和培训，以帮助他们适应新的绩效管理体系，并确保他们具备实现期望所需的技能和知识。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识别并理解组织文化：了解组织的价值观、信仰和行为准则，以便确定文化对绩效管理体系的影响。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3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建立明确的绩效期望：与组织成员共同制定明确的绩效期望，确保每个人都理解并致力于实现这些期望。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503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明确沟通目标：确保所有相关人员对绩效管理体系的目标和期望有清晰的认识。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建立反馈机制：定期收集员工对绩效管理的意见和建议，及时调整和改进。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强化双向沟通：鼓励员工与管理者之间进行开放、坦诚的对话，共同解决问题。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多样化沟通方式：利用多种渠道和工具，如会议、电子邮件、即时通讯等，确保信息畅通。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合理设定绩效目标与指标</a:t>
            </a:r>
            <a:endParaRPr altLang="en-US" lang="zh-CN"/>
          </a:p>
        </p:txBody>
      </p:sp>
      <p:sp>
        <p:nvSpPr>
          <p:cNvPr id="10504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明确目标与指标的定义和意义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结合企业战略和业务需求进行设定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确保目标与指标的合理性和可衡量性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及时调整和优化目标与指标，以适应企业发展的需要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提高员工的参与度和认同感</a:t>
            </a:r>
            <a:endParaRPr altLang="en-US" lang="zh-CN"/>
          </a:p>
        </p:txBody>
      </p:sp>
      <p:sp>
        <p:nvSpPr>
          <p:cNvPr id="1050448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450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建立有效的沟通机制：定期与员工进行绩效评估和反馈，让员工了解自己的工作表现和改进方向，增强员工的归属感和认同感。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454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制定明确的绩效目标：确保员工清楚了解自己的工作目标和期望结果，从而提高员工的参与度和认同感。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458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提供培训和发展机会：通过提供培训和发展机会，帮助员工提升技能和能力，增强员工的自信心和归属感，从而提高员工的参与度和认同感。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462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建立激励机制：通过合理的激励机制，激发员工的积极性和创造力，提高员工的工作满意度和绩效表现，从而增强员工的参与度和认同感。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2023-12-19T15:10:21Z</dcterms:created>
  <dcterms:modified xsi:type="dcterms:W3CDTF">2023-12-19T15:10:21Z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3812f4cc8f4a4bcd9f18eed53277dbd5_21</vt:lpwstr>
  </property>
</Properties>
</file>