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848" r:id="rId1"/>
    <p:sldMasterId id="2147496885" r:id="rId2"/>
  </p:sldMasterIdLst>
  <p:notesMasterIdLst>
    <p:notesMasterId r:id="rId3"/>
  </p:notesMasterIdLst>
  <p:sldIdLst>
    <p:sldId id="6410" r:id="rId4"/>
    <p:sldId id="6415" r:id="rId5"/>
    <p:sldId id="6419" r:id="rId6"/>
    <p:sldId id="6422" r:id="rId7"/>
    <p:sldId id="6428" r:id="rId9"/>
    <p:sldId id="6431" r:id="rId10"/>
    <p:sldId id="6434" r:id="rId11"/>
    <p:sldId id="6437" r:id="rId12"/>
    <p:sldId id="6443" r:id="rId14"/>
    <p:sldId id="6446" r:id="rId15"/>
    <p:sldId id="6449" r:id="rId16"/>
    <p:sldId id="6452" r:id="rId17"/>
    <p:sldId id="6458" r:id="rId19"/>
    <p:sldId id="6461" r:id="rId20"/>
    <p:sldId id="6464" r:id="rId21"/>
    <p:sldId id="6467" r:id="rId22"/>
    <p:sldId id="6473" r:id="rId24"/>
    <p:sldId id="6476" r:id="rId25"/>
    <p:sldId id="6479" r:id="rId26"/>
    <p:sldId id="6482" r:id="rId27"/>
    <p:sldId id="6488" r:id="rId29"/>
    <p:sldId id="6491" r:id="rId30"/>
    <p:sldId id="6494" r:id="rId31"/>
    <p:sldId id="6497" r:id="rId32"/>
    <p:sldId id="6501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49" r:id="rId1"/>
    <p:sldLayoutId id="2147496850" r:id="rId2"/>
    <p:sldLayoutId id="2147496851" r:id="rId3"/>
    <p:sldLayoutId id="2147496852" r:id="rId4"/>
    <p:sldLayoutId id="2147496853" r:id="rId5"/>
    <p:sldLayoutId id="2147496854" r:id="rId6"/>
    <p:sldLayoutId id="2147496855" r:id="rId7"/>
    <p:sldLayoutId id="2147496856" r:id="rId8"/>
    <p:sldLayoutId id="2147496857" r:id="rId9"/>
    <p:sldLayoutId id="2147496858" r:id="rId10"/>
    <p:sldLayoutId id="21474968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886" r:id="rId1"/>
    <p:sldLayoutId id="2147496887" r:id="rId2"/>
    <p:sldLayoutId id="2147496888" r:id="rId3"/>
    <p:sldLayoutId id="2147496889" r:id="rId4"/>
    <p:sldLayoutId id="2147496890" r:id="rId5"/>
    <p:sldLayoutId id="2147496891" r:id="rId6"/>
    <p:sldLayoutId id="2147496892" r:id="rId7"/>
    <p:sldLayoutId id="2147496893" r:id="rId8"/>
    <p:sldLayoutId id="2147496894" r:id="rId9"/>
    <p:sldLayoutId id="2147496895" r:id="rId10"/>
    <p:sldLayoutId id="21474968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tags" Target="../tags/tag185.xml"/><Relationship Id="rId20" Type="http://schemas.openxmlformats.org/officeDocument/2006/relationships/tags" Target="../tags/tag186.xml"/><Relationship Id="rId21" Type="http://schemas.openxmlformats.org/officeDocument/2006/relationships/tags" Target="../tags/tag187.xml"/><Relationship Id="rId22" Type="http://schemas.openxmlformats.org/officeDocument/2006/relationships/tags" Target="../tags/tag188.xml"/><Relationship Id="rId23" Type="http://schemas.openxmlformats.org/officeDocument/2006/relationships/tags" Target="../tags/tag189.xml"/><Relationship Id="rId24" Type="http://schemas.openxmlformats.org/officeDocument/2006/relationships/tags" Target="../tags/tag190.xml"/><Relationship Id="rId25" Type="http://schemas.openxmlformats.org/officeDocument/2006/relationships/tags" Target="../tags/tag191.xml"/><Relationship Id="rId26" Type="http://schemas.openxmlformats.org/officeDocument/2006/relationships/tags" Target="../tags/tag192.xml"/><Relationship Id="rId27" Type="http://schemas.openxmlformats.org/officeDocument/2006/relationships/tags" Target="../tags/tag193.xml"/><Relationship Id="rId28" Type="http://schemas.openxmlformats.org/officeDocument/2006/relationships/tags" Target="../tags/tag194.xml"/><Relationship Id="rId29" Type="http://schemas.openxmlformats.org/officeDocument/2006/relationships/tags" Target="../tags/tag195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交通管理行业工作总结与展望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交通管理行业工作总结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交通管理行业发展趋势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交通管理行业未来展望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交通管理行业建议与对策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交通管理行业现状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交通管理行业现状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行业概述与发展历程</a:t>
            </a:r>
            <a:endParaRPr altLang="en-US" lang="zh-CN"/>
          </a:p>
        </p:txBody>
      </p:sp>
      <p:sp>
        <p:nvSpPr>
          <p:cNvPr id="10489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交通管理行业的发展历程和现状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交通管理行业的定义、职责和重要性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交通管理行业的未来发展趋势和挑战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交通管理行业的发展前景和机遇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89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行业规模：包括交通管理行业的总规模、从业人员数量、产值等数据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增长趋势：分析交通管理行业的增长趋势，包括增长率、未来预测等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行业结构：分析交通管理行业的产业结构，包括各类企业的比例、市场份额等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行业政策：分析交通管理行业的政策环境，包括政策法规、政策影响等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行业结构与特点</a:t>
            </a:r>
            <a:endParaRPr altLang="en-US" lang="zh-CN"/>
          </a:p>
        </p:txBody>
      </p:sp>
      <p:sp>
        <p:nvSpPr>
          <p:cNvPr id="10490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行业规模：交通管理行业规模庞大，涉及多个领域和方面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行业结构：包括交通规划、建设、运营、管理等多个环节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行业特点：具有政策性、技术性、专业性等特点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发展趋势：未来交通管理行业将朝着智能化、绿色化、便捷化等方向发展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交通管理行业工作总结</a:t>
            </a:r>
            <a:endParaRPr altLang="en-US" dirty="0" lang="zh-CN"/>
          </a:p>
        </p:txBody>
      </p:sp>
      <p:sp>
        <p:nvSpPr>
          <p:cNvPr id="10490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491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交通事故发生率显著下降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交通拥堵问题得到有效缓解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交通管理科技手段不断创新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公众对交通管理的满意度提高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工作挑战与难点</a:t>
            </a:r>
            <a:endParaRPr altLang="en-US" lang="zh-CN"/>
          </a:p>
        </p:txBody>
      </p:sp>
      <p:sp>
        <p:nvSpPr>
          <p:cNvPr id="10491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城市交通拥堵问题严重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交通事故频发，影响市民出行安全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交通管理信息化水平有待提高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交通管理执法人员素质参差不齐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工作经验与教训</a:t>
            </a:r>
            <a:endParaRPr altLang="en-US" lang="zh-CN"/>
          </a:p>
        </p:txBody>
      </p:sp>
      <p:sp>
        <p:nvSpPr>
          <p:cNvPr id="104924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4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交通管理行业工作经验：总结过去的工作经验，包括成功案例和失败案例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交通管理行业教训：分析过去工作中出现的问题和教训，提出改进措施和建议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团队协作与沟通：强调团队协作和沟通在交通管理行业中的重要性，分享有效的沟通技巧和团队协作经验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未来展望：结合当前交通管理行业的发展趋势和未来发展方向，提出对未来工作的展望和计划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交通管理行业发展趋势</a:t>
            </a:r>
            <a:endParaRPr altLang="en-US" dirty="0" lang="zh-CN"/>
          </a:p>
        </p:txBody>
      </p:sp>
      <p:sp>
        <p:nvSpPr>
          <p:cNvPr id="10492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政策法规变化趋势</a:t>
            </a:r>
            <a:endParaRPr altLang="en-US" lang="zh-CN"/>
          </a:p>
        </p:txBody>
      </p:sp>
      <p:sp>
        <p:nvSpPr>
          <p:cNvPr id="104936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交通管理政策法规不断完善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智能化、信息化技术在交通管理中的应用日益广泛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新能源汽车推广和绿色出行成为政策重点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城市交通拥堵治理和公共交通发展成为政策关注焦点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技术创新发展趋势</a:t>
            </a:r>
            <a:endParaRPr altLang="en-US" lang="zh-CN"/>
          </a:p>
        </p:txBody>
      </p:sp>
      <p:sp>
        <p:nvSpPr>
          <p:cNvPr id="10494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共享化交通模式：共享单车、共享汽车等共享交通模式逐渐普及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智能化交通管理：利用人工智能、大数据等技术提高交通管理效率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电动化交通工具：推广电动汽车、电动自行车等环保出行方式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无人驾驶技术：无人驾驶汽车、无人机等无人驾驶技术逐渐应用于交通领域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市场需求变化趋势</a:t>
            </a:r>
            <a:endParaRPr altLang="en-US" lang="zh-CN"/>
          </a:p>
        </p:txBody>
      </p:sp>
      <p:sp>
        <p:nvSpPr>
          <p:cNvPr id="10494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交通拥堵问题日益严重，需要加强城市交通管理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智能化、信息化技术的应用不断推广，需要加强数据共享和智能化管理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共享单车、网约车等新型交通方式的出现，需要加强监管和服务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新能源汽车市场不断扩大，需要加强充电设施建设和管理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交通管理行业未来展望</a:t>
            </a:r>
            <a:endParaRPr altLang="en-US" dirty="0" lang="zh-CN"/>
          </a:p>
        </p:txBody>
      </p:sp>
      <p:sp>
        <p:nvSpPr>
          <p:cNvPr id="10495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未来发展目标与规划</a:t>
            </a:r>
            <a:endParaRPr altLang="en-US" lang="zh-CN"/>
          </a:p>
        </p:txBody>
      </p:sp>
      <p:sp>
        <p:nvSpPr>
          <p:cNvPr id="104961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提升交通管理效率：通过技术创新和智能化手段，提高交通管理效率，减少交通拥堵和事故发生率。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推动绿色出行：鼓励市民采用公共交通、步行、自行车等环保出行方式，减少私家车出行，降低空气污染。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加强交通安全宣传：通过各种渠道加强交通安全宣传，提高市民交通安全意识，减少交通事故的发生。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推进智能交通系统建设：加快智能交通系统建设，实现交通信号灯智能控制、交通信息实时发布等功能，提高交通管理智能化水平。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未来工作重点与方向</a:t>
            </a:r>
            <a:endParaRPr altLang="en-US" lang="zh-CN"/>
          </a:p>
        </p:txBody>
      </p:sp>
      <p:sp>
        <p:nvSpPr>
          <p:cNvPr id="104965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优化公共交通服务体系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6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推动绿色出行和智能交通发展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加强交通安全管理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7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提升交通管理智能化水平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未来挑战与机遇</a:t>
            </a:r>
            <a:endParaRPr altLang="en-US" lang="zh-CN"/>
          </a:p>
        </p:txBody>
      </p:sp>
      <p:sp>
        <p:nvSpPr>
          <p:cNvPr id="104971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未来交通管理行业的挑战：城市拥堵、交通安全、智能化技术应用等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未来交通管理行业的机遇：政策支持、技术创新、市场需求等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应对挑战的策略：加强基础设施建设、推广智能化技术应用、提高交通安全管理水平等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抓住机遇的措施：加强政策引导、推动技术创新、拓展市场需求等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交通管理行业建议与对策</a:t>
            </a:r>
            <a:endParaRPr altLang="en-US" dirty="0" lang="zh-CN"/>
          </a:p>
        </p:txBody>
      </p:sp>
      <p:sp>
        <p:nvSpPr>
          <p:cNvPr id="10497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加强政策法规制定与执行力度</a:t>
            </a:r>
            <a:endParaRPr altLang="en-US" lang="zh-CN"/>
          </a:p>
        </p:txBody>
      </p:sp>
      <p:sp>
        <p:nvSpPr>
          <p:cNvPr id="10498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完善交通管理政策法规体系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建立政策法规评估机制，及时调整和完善相关政策法规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加强政策法规宣传教育，提高公众交通安全意识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加强执法力度，严厉打击交通违法行为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推动技术创新与应用推广</a:t>
            </a:r>
            <a:endParaRPr altLang="en-US" lang="zh-CN"/>
          </a:p>
        </p:txBody>
      </p:sp>
      <p:sp>
        <p:nvSpPr>
          <p:cNvPr id="10498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推动绿色出行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提升交通管理效率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推广智能交通系统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加强交通安全管理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提高行业管理与服务水平</a:t>
            </a:r>
            <a:endParaRPr altLang="en-US" lang="zh-CN"/>
          </a:p>
        </p:txBody>
      </p:sp>
      <p:sp>
        <p:nvSpPr>
          <p:cNvPr id="10499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提升交通管理技术：推广智能化、信息化技术，提高交通管理效率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完善交通管理法规：加强法规制定和修订，提高法规的科学性和可操作性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加强交通安全管理：强化安全意识教育，完善安全管理制度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优化公共交通服务：提高公共交通服务质量和效率，鼓励市民选择公共交通出行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加强国际交流与合作</a:t>
            </a:r>
            <a:endParaRPr altLang="en-US" lang="zh-CN"/>
          </a:p>
        </p:txBody>
      </p:sp>
      <p:sp>
        <p:nvSpPr>
          <p:cNvPr id="10500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建立国际交通管理合作机制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分享先进技术和经验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共同打击跨国交通违法行为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推动国际交通管理标准与规范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6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06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1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4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9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2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79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2023-12-17T13:17:30Z</dcterms:created>
  <dcterms:modified xsi:type="dcterms:W3CDTF">2023-12-17T13:17:30Z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07bee3dfc4724fa286bf3abdca41869c_21</vt:lpwstr>
  </property>
</Properties>
</file>