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404" r:id="rId1"/>
    <p:sldMasterId id="2147503441" r:id="rId2"/>
  </p:sldMasterIdLst>
  <p:notesMasterIdLst>
    <p:notesMasterId r:id="rId3"/>
  </p:notesMasterIdLst>
  <p:sldIdLst>
    <p:sldId id="9466" r:id="rId4"/>
    <p:sldId id="9469" r:id="rId5"/>
    <p:sldId id="9472" r:id="rId6"/>
    <p:sldId id="9475" r:id="rId7"/>
    <p:sldId id="9481" r:id="rId9"/>
    <p:sldId id="9484" r:id="rId10"/>
    <p:sldId id="9487" r:id="rId11"/>
    <p:sldId id="9490" r:id="rId12"/>
    <p:sldId id="9493" r:id="rId13"/>
    <p:sldId id="9496" r:id="rId14"/>
    <p:sldId id="9502" r:id="rId16"/>
    <p:sldId id="9505" r:id="rId17"/>
    <p:sldId id="9508" r:id="rId18"/>
    <p:sldId id="9511" r:id="rId19"/>
    <p:sldId id="9514" r:id="rId20"/>
    <p:sldId id="9517" r:id="rId21"/>
    <p:sldId id="9523" r:id="rId23"/>
    <p:sldId id="9526" r:id="rId24"/>
    <p:sldId id="9529" r:id="rId25"/>
    <p:sldId id="9532" r:id="rId26"/>
    <p:sldId id="9535" r:id="rId27"/>
    <p:sldId id="9538" r:id="rId28"/>
    <p:sldId id="9544" r:id="rId30"/>
    <p:sldId id="9547" r:id="rId31"/>
    <p:sldId id="9550" r:id="rId32"/>
    <p:sldId id="9553" r:id="rId33"/>
    <p:sldId id="9556" r:id="rId34"/>
    <p:sldId id="9559" r:id="rId35"/>
    <p:sldId id="9565" r:id="rId37"/>
    <p:sldId id="9568" r:id="rId38"/>
    <p:sldId id="9571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405" r:id="rId1"/>
    <p:sldLayoutId id="2147503406" r:id="rId2"/>
    <p:sldLayoutId id="2147503407" r:id="rId3"/>
    <p:sldLayoutId id="2147503408" r:id="rId4"/>
    <p:sldLayoutId id="2147503409" r:id="rId5"/>
    <p:sldLayoutId id="2147503410" r:id="rId6"/>
    <p:sldLayoutId id="2147503411" r:id="rId7"/>
    <p:sldLayoutId id="2147503412" r:id="rId8"/>
    <p:sldLayoutId id="2147503413" r:id="rId9"/>
    <p:sldLayoutId id="2147503414" r:id="rId10"/>
    <p:sldLayoutId id="21475034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442" r:id="rId1"/>
    <p:sldLayoutId id="2147503443" r:id="rId2"/>
    <p:sldLayoutId id="2147503444" r:id="rId3"/>
    <p:sldLayoutId id="2147503445" r:id="rId4"/>
    <p:sldLayoutId id="2147503446" r:id="rId5"/>
    <p:sldLayoutId id="2147503447" r:id="rId6"/>
    <p:sldLayoutId id="2147503448" r:id="rId7"/>
    <p:sldLayoutId id="2147503449" r:id="rId8"/>
    <p:sldLayoutId id="2147503450" r:id="rId9"/>
    <p:sldLayoutId id="2147503451" r:id="rId10"/>
    <p:sldLayoutId id="21475034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tags" Target="../tags/tag169.xml"/><Relationship Id="rId18" Type="http://schemas.openxmlformats.org/officeDocument/2006/relationships/tags" Target="../tags/tag170.xml"/><Relationship Id="rId19" Type="http://schemas.openxmlformats.org/officeDocument/2006/relationships/tags" Target="../tags/tag171.xml"/><Relationship Id="rId20" Type="http://schemas.openxmlformats.org/officeDocument/2006/relationships/tags" Target="../tags/tag172.xml"/><Relationship Id="rId21" Type="http://schemas.openxmlformats.org/officeDocument/2006/relationships/tags" Target="../tags/tag173.xml"/><Relationship Id="rId22" Type="http://schemas.openxmlformats.org/officeDocument/2006/relationships/tags" Target="../tags/tag174.xml"/><Relationship Id="rId23" Type="http://schemas.openxmlformats.org/officeDocument/2006/relationships/tags" Target="../tags/tag175.xml"/><Relationship Id="rId24" Type="http://schemas.openxmlformats.org/officeDocument/2006/relationships/tags" Target="../tags/tag176.xml"/><Relationship Id="rId25" Type="http://schemas.openxmlformats.org/officeDocument/2006/relationships/tags" Target="../tags/tag177.xml"/><Relationship Id="rId26" Type="http://schemas.openxmlformats.org/officeDocument/2006/relationships/tags" Target="../tags/tag178.xml"/><Relationship Id="rId27" Type="http://schemas.openxmlformats.org/officeDocument/2006/relationships/tags" Target="../tags/tag179.xml"/><Relationship Id="rId28" Type="http://schemas.openxmlformats.org/officeDocument/2006/relationships/tags" Target="../tags/tag180.xml"/><Relationship Id="rId29" Type="http://schemas.openxmlformats.org/officeDocument/2006/relationships/tags" Target="../tags/tag181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tags" Target="../tags/tag290.xml"/><Relationship Id="rId14" Type="http://schemas.openxmlformats.org/officeDocument/2006/relationships/tags" Target="../tags/tag291.xml"/><Relationship Id="rId15" Type="http://schemas.openxmlformats.org/officeDocument/2006/relationships/tags" Target="../tags/tag292.xml"/><Relationship Id="rId16" Type="http://schemas.openxmlformats.org/officeDocument/2006/relationships/tags" Target="../tags/tag293.xml"/><Relationship Id="rId17" Type="http://schemas.openxmlformats.org/officeDocument/2006/relationships/tags" Target="../tags/tag294.xml"/><Relationship Id="rId18" Type="http://schemas.openxmlformats.org/officeDocument/2006/relationships/tags" Target="../tags/tag295.xml"/><Relationship Id="rId19" Type="http://schemas.openxmlformats.org/officeDocument/2006/relationships/tags" Target="../tags/tag296.xml"/><Relationship Id="rId20" Type="http://schemas.openxmlformats.org/officeDocument/2006/relationships/tags" Target="../tags/tag297.xml"/><Relationship Id="rId21" Type="http://schemas.openxmlformats.org/officeDocument/2006/relationships/tags" Target="../tags/tag298.xml"/><Relationship Id="rId22" Type="http://schemas.openxmlformats.org/officeDocument/2006/relationships/tags" Target="../tags/tag299.xml"/><Relationship Id="rId23" Type="http://schemas.openxmlformats.org/officeDocument/2006/relationships/tags" Target="../tags/tag300.xml"/><Relationship Id="rId24" Type="http://schemas.openxmlformats.org/officeDocument/2006/relationships/tags" Target="../tags/tag301.xml"/><Relationship Id="rId25" Type="http://schemas.openxmlformats.org/officeDocument/2006/relationships/tags" Target="../tags/tag302.xml"/><Relationship Id="rId26" Type="http://schemas.openxmlformats.org/officeDocument/2006/relationships/tags" Target="../tags/tag303.xml"/><Relationship Id="rId27" Type="http://schemas.openxmlformats.org/officeDocument/2006/relationships/tags" Target="../tags/tag304.xml"/><Relationship Id="rId28" Type="http://schemas.openxmlformats.org/officeDocument/2006/relationships/tags" Target="../tags/tag305.xml"/><Relationship Id="rId29" Type="http://schemas.openxmlformats.org/officeDocument/2006/relationships/tags" Target="../tags/tag306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tags" Target="../tags/tag315.xml"/><Relationship Id="rId10" Type="http://schemas.openxmlformats.org/officeDocument/2006/relationships/tags" Target="../tags/tag316.xml"/><Relationship Id="rId11" Type="http://schemas.openxmlformats.org/officeDocument/2006/relationships/tags" Target="../tags/tag317.xml"/><Relationship Id="rId12" Type="http://schemas.openxmlformats.org/officeDocument/2006/relationships/tags" Target="../tags/tag318.xml"/><Relationship Id="rId13" Type="http://schemas.openxmlformats.org/officeDocument/2006/relationships/tags" Target="../tags/tag319.xml"/><Relationship Id="rId14" Type="http://schemas.openxmlformats.org/officeDocument/2006/relationships/tags" Target="../tags/tag320.xml"/><Relationship Id="rId15" Type="http://schemas.openxmlformats.org/officeDocument/2006/relationships/tags" Target="../tags/tag321.xml"/><Relationship Id="rId16" Type="http://schemas.openxmlformats.org/officeDocument/2006/relationships/tags" Target="../tags/tag322.xml"/><Relationship Id="rId17" Type="http://schemas.openxmlformats.org/officeDocument/2006/relationships/tags" Target="../tags/tag323.xml"/><Relationship Id="rId18" Type="http://schemas.openxmlformats.org/officeDocument/2006/relationships/tags" Target="../tags/tag324.xml"/><Relationship Id="rId19" Type="http://schemas.openxmlformats.org/officeDocument/2006/relationships/tags" Target="../tags/tag325.xml"/><Relationship Id="rId20" Type="http://schemas.openxmlformats.org/officeDocument/2006/relationships/tags" Target="../tags/tag326.xml"/><Relationship Id="rId21" Type="http://schemas.openxmlformats.org/officeDocument/2006/relationships/tags" Target="../tags/tag327.xml"/><Relationship Id="rId22" Type="http://schemas.openxmlformats.org/officeDocument/2006/relationships/tags" Target="../tags/tag328.xml"/><Relationship Id="rId23" Type="http://schemas.openxmlformats.org/officeDocument/2006/relationships/tags" Target="../tags/tag329.xml"/><Relationship Id="rId24" Type="http://schemas.openxmlformats.org/officeDocument/2006/relationships/tags" Target="../tags/tag330.xml"/><Relationship Id="rId25" Type="http://schemas.openxmlformats.org/officeDocument/2006/relationships/tags" Target="../tags/tag331.xml"/><Relationship Id="rId26" Type="http://schemas.openxmlformats.org/officeDocument/2006/relationships/tags" Target="../tags/tag332.xml"/><Relationship Id="rId27" Type="http://schemas.openxmlformats.org/officeDocument/2006/relationships/tags" Target="../tags/tag333.xml"/><Relationship Id="rId28" Type="http://schemas.openxmlformats.org/officeDocument/2006/relationships/tags" Target="../tags/tag334.xml"/><Relationship Id="rId29" Type="http://schemas.openxmlformats.org/officeDocument/2006/relationships/tags" Target="../tags/tag33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tags" Target="../tags/tag440.xml"/><Relationship Id="rId14" Type="http://schemas.openxmlformats.org/officeDocument/2006/relationships/tags" Target="../tags/tag441.xml"/><Relationship Id="rId15" Type="http://schemas.openxmlformats.org/officeDocument/2006/relationships/tags" Target="../tags/tag442.xml"/><Relationship Id="rId16" Type="http://schemas.openxmlformats.org/officeDocument/2006/relationships/tags" Target="../tags/tag443.xml"/><Relationship Id="rId17" Type="http://schemas.openxmlformats.org/officeDocument/2006/relationships/tags" Target="../tags/tag444.xml"/><Relationship Id="rId18" Type="http://schemas.openxmlformats.org/officeDocument/2006/relationships/tags" Target="../tags/tag445.xml"/><Relationship Id="rId19" Type="http://schemas.openxmlformats.org/officeDocument/2006/relationships/tags" Target="../tags/tag446.xml"/><Relationship Id="rId20" Type="http://schemas.openxmlformats.org/officeDocument/2006/relationships/tags" Target="../tags/tag44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8.xml"/><Relationship Id="rId2" Type="http://schemas.openxmlformats.org/officeDocument/2006/relationships/tags" Target="../tags/tag449.xml"/><Relationship Id="rId3" Type="http://schemas.openxmlformats.org/officeDocument/2006/relationships/tags" Target="../tags/tag450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tags" Target="../tags/tag454.xml"/><Relationship Id="rId5" Type="http://schemas.openxmlformats.org/officeDocument/2006/relationships/tags" Target="../tags/tag455.xml"/><Relationship Id="rId6" Type="http://schemas.openxmlformats.org/officeDocument/2006/relationships/tags" Target="../tags/tag456.xml"/><Relationship Id="rId7" Type="http://schemas.openxmlformats.org/officeDocument/2006/relationships/tags" Target="../tags/tag457.xml"/><Relationship Id="rId8" Type="http://schemas.openxmlformats.org/officeDocument/2006/relationships/tags" Target="../tags/tag458.xml"/><Relationship Id="rId9" Type="http://schemas.openxmlformats.org/officeDocument/2006/relationships/tags" Target="../tags/tag459.xml"/><Relationship Id="rId10" Type="http://schemas.openxmlformats.org/officeDocument/2006/relationships/tags" Target="../tags/tag460.xml"/><Relationship Id="rId11" Type="http://schemas.openxmlformats.org/officeDocument/2006/relationships/tags" Target="../tags/tag461.xml"/><Relationship Id="rId12" Type="http://schemas.openxmlformats.org/officeDocument/2006/relationships/tags" Target="../tags/tag462.xml"/><Relationship Id="rId13" Type="http://schemas.openxmlformats.org/officeDocument/2006/relationships/tags" Target="../tags/tag463.xml"/><Relationship Id="rId14" Type="http://schemas.openxmlformats.org/officeDocument/2006/relationships/tags" Target="../tags/tag464.xml"/><Relationship Id="rId15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65.xml"/><Relationship Id="rId2" Type="http://schemas.openxmlformats.org/officeDocument/2006/relationships/tags" Target="../tags/tag466.xml"/><Relationship Id="rId3" Type="http://schemas.openxmlformats.org/officeDocument/2006/relationships/tags" Target="../tags/tag467.xml"/><Relationship Id="rId4" Type="http://schemas.openxmlformats.org/officeDocument/2006/relationships/tags" Target="../tags/tag468.xml"/><Relationship Id="rId5" Type="http://schemas.openxmlformats.org/officeDocument/2006/relationships/tags" Target="../tags/tag469.xml"/><Relationship Id="rId6" Type="http://schemas.openxmlformats.org/officeDocument/2006/relationships/tags" Target="../tags/tag470.xml"/><Relationship Id="rId7" Type="http://schemas.openxmlformats.org/officeDocument/2006/relationships/tags" Target="../tags/tag471.xml"/><Relationship Id="rId8" Type="http://schemas.openxmlformats.org/officeDocument/2006/relationships/tags" Target="../tags/tag472.xml"/><Relationship Id="rId9" Type="http://schemas.openxmlformats.org/officeDocument/2006/relationships/tags" Target="../tags/tag473.xml"/><Relationship Id="rId10" Type="http://schemas.openxmlformats.org/officeDocument/2006/relationships/tags" Target="../tags/tag474.xml"/><Relationship Id="rId11" Type="http://schemas.openxmlformats.org/officeDocument/2006/relationships/tags" Target="../tags/tag475.xml"/><Relationship Id="rId12" Type="http://schemas.openxmlformats.org/officeDocument/2006/relationships/tags" Target="../tags/tag476.xml"/><Relationship Id="rId13" Type="http://schemas.openxmlformats.org/officeDocument/2006/relationships/tags" Target="../tags/tag477.xml"/><Relationship Id="rId14" Type="http://schemas.openxmlformats.org/officeDocument/2006/relationships/tags" Target="../tags/tag478.xml"/><Relationship Id="rId15" Type="http://schemas.openxmlformats.org/officeDocument/2006/relationships/tags" Target="../tags/tag479.xml"/><Relationship Id="rId16" Type="http://schemas.openxmlformats.org/officeDocument/2006/relationships/tags" Target="../tags/tag480.xml"/><Relationship Id="rId17" Type="http://schemas.openxmlformats.org/officeDocument/2006/relationships/tags" Target="../tags/tag481.xml"/><Relationship Id="rId18" Type="http://schemas.openxmlformats.org/officeDocument/2006/relationships/tags" Target="../tags/tag482.xml"/><Relationship Id="rId19" Type="http://schemas.openxmlformats.org/officeDocument/2006/relationships/tags" Target="../tags/tag483.xml"/><Relationship Id="rId20" Type="http://schemas.openxmlformats.org/officeDocument/2006/relationships/tags" Target="../tags/tag484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85.xml"/><Relationship Id="rId2" Type="http://schemas.openxmlformats.org/officeDocument/2006/relationships/tags" Target="../tags/tag486.xml"/><Relationship Id="rId3" Type="http://schemas.openxmlformats.org/officeDocument/2006/relationships/tags" Target="../tags/tag48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2024年智能终端技术行业工作总结与展望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智能终端技术行业面临的问题与挑战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2024年智能终端技术行业工作总结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智能终端技术行业发展趋势与展望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智能终端技术行业未来发展策略与建议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结论与建议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2024年智能终端技术行业工作总结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11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未来展望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主要驱动因素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行业增长趋势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3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2024年智能终端技术行业规模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关键技术突破</a:t>
            </a:r>
            <a:endParaRPr altLang="en-US" lang="zh-CN"/>
          </a:p>
        </p:txBody>
      </p:sp>
      <p:sp>
        <p:nvSpPr>
          <p:cNvPr id="104917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altLang="en-US" lang="zh-CN"/>
              <a:t>5G通信技术：提升智能终端的传输速度和稳定性</a:t>
            </a:r>
            <a:endParaRPr altLang="en-US" lang="zh-CN"/>
          </a:p>
          <a:p>
            <a:r>
              <a:rPr altLang="en-US" lang="zh-CN"/>
              <a:t>人工智能技术：增强智能终端的智能性和自主性</a:t>
            </a:r>
            <a:endParaRPr altLang="en-US" lang="zh-CN"/>
          </a:p>
          <a:p>
            <a:r>
              <a:rPr altLang="en-US" lang="zh-CN"/>
              <a:t>物联网技术：实现智能终端之间的互联互通和协同工作</a:t>
            </a:r>
            <a:endParaRPr altLang="en-US" lang="zh-CN"/>
          </a:p>
          <a:p>
            <a:r>
              <a:rPr altLang="en-US" lang="zh-CN"/>
              <a:t>区块链技术：保障智能终端的数据安全和隐私保护  以下是用户提供的信息和标题： 我正在写一份主题为“2024年智能终端技术行业工作总结与展望”的PPT,现在准备介绍“2024年智能终端技术行业展望”,请帮我生成“未来发展趋势”为标题的内容 未来发展趋势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我正在写一份主题为“2024年智能终端技术行业工作总结与展望”的PPT,现在准备介绍“2024年智能终端技术行业展望”,请帮我生成“未来发展趋势”为标题的内容</a:t>
            </a:r>
            <a:endParaRPr altLang="en-US" lang="zh-CN"/>
          </a:p>
          <a:p>
            <a:pPr lvl="1"/>
            <a:r>
              <a:rPr altLang="en-US" lang="zh-CN"/>
              <a:t>未来发展趋势</a:t>
            </a:r>
            <a:endParaRPr altLang="en-US" lang="zh-CN"/>
          </a:p>
          <a:p>
            <a:r>
              <a:rPr altLang="en-US" lang="zh-CN"/>
              <a:t>5G+通信技术：提升智能终端的传输速度和稳定性</a:t>
            </a:r>
            <a:endParaRPr altLang="en-US" lang="zh-CN"/>
          </a:p>
          <a:p>
            <a:r>
              <a:rPr altLang="en-US" lang="zh-CN"/>
              <a:t>AI+人工智能技术：增强智能终端的智能性和自主性</a:t>
            </a:r>
            <a:endParaRPr altLang="en-US" lang="zh-CN"/>
          </a:p>
          <a:p>
            <a:r>
              <a:rPr altLang="en-US" lang="zh-CN"/>
              <a:t>IoT+物联网技术：实现智能终端之间的互联互通和协同工作</a:t>
            </a:r>
            <a:endParaRPr altLang="en-US" lang="zh-CN"/>
          </a:p>
          <a:p>
            <a:r>
              <a:rPr altLang="en-US" lang="zh-CN"/>
              <a:t>Blockchain+区块链技术：保障智能终端的数据安全和隐私保护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代表性产品与解决方案</a:t>
            </a:r>
            <a:endParaRPr altLang="en-US" lang="zh-CN"/>
          </a:p>
        </p:txBody>
      </p:sp>
      <p:sp>
        <p:nvSpPr>
          <p:cNvPr id="10492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2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智能终端技术行业代表性产品：智能手机、智能家居、智能穿戴设备等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代表性产品与解决方案的未来发展趋势：更加智能化、人性化、绿色环保等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解决方案在智能终端技术行业的应用：提高生产效率、降低成本、提升用户体验等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代表性解决方案：人工智能、物联网、云计算等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2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市场竞争激烈：各大品牌纷纷推出智能终端产品，竞争激烈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市场份额变化：新兴品牌不断涌现，市场份额不断变化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技术创新加速：各大品牌不断推出新技术、新功能，加速技术创新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消费者需求多样化：消费者对智能终端产品的需求越来越多样化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行业合作与联盟</a:t>
            </a:r>
            <a:endParaRPr altLang="en-US" lang="zh-CN"/>
          </a:p>
        </p:txBody>
      </p:sp>
      <p:sp>
        <p:nvSpPr>
          <p:cNvPr id="10493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行业合作的主要成果：推出了一系列具有创新性的智能终端产品和技术，推动了整个行业的发展。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行业内的主要合作形式：技术研发合作、市场推广合作、产业链上下游合作等。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行业合作的意义：促进技术进步、降低成本、提高市场竞争力等。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未来展望：随着技术的不断进步和应用场景的不断拓展，行业合作将会更加紧密，推动智能终端技术行业的快速发展。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智能终端技术行业面临的问题与挑战</a:t>
            </a:r>
            <a:endParaRPr altLang="en-US" dirty="0" lang="zh-CN"/>
          </a:p>
        </p:txBody>
      </p:sp>
      <p:sp>
        <p:nvSpPr>
          <p:cNvPr id="10494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技术瓶颈与难题</a:t>
            </a:r>
            <a:endParaRPr altLang="en-US" lang="zh-CN"/>
          </a:p>
        </p:txBody>
      </p:sp>
      <p:sp>
        <p:nvSpPr>
          <p:cNvPr id="104951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数据安全与隐私保护问题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终端设备兼容性问题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5G网络覆盖不足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人工智能技术发展缓慢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信息安全与隐私保护</a:t>
            </a:r>
            <a:endParaRPr altLang="en-US" lang="zh-CN"/>
          </a:p>
        </p:txBody>
      </p:sp>
      <p:sp>
        <p:nvSpPr>
          <p:cNvPr id="1049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智能终端技术行业面临的信息安全问题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行业在信息安全与隐私保护方面的挑战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未来发展趋势及应对策略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隐私泄露对用户造成的损失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用户体验与交互设计</a:t>
            </a:r>
            <a:endParaRPr altLang="en-US" lang="zh-CN"/>
          </a:p>
        </p:txBody>
      </p:sp>
      <p:sp>
        <p:nvSpPr>
          <p:cNvPr id="10496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用户体验：智能终端技术行业需要关注用户需求，提高产品易用性和舒适度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交互设计：优化界面设计，提高用户操作效率和便捷性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行业挑战：面对激烈的市场竞争和技术更新，智能终端技术行业需要不断创新和改进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未来展望：提升用户体验和交互设计水平，推动智能终端技术行业持续发展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产业链协同与合作</a:t>
            </a:r>
            <a:endParaRPr altLang="en-US" lang="zh-CN"/>
          </a:p>
        </p:txBody>
      </p:sp>
      <p:sp>
        <p:nvSpPr>
          <p:cNvPr id="104969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标准化建设：加强行业标准化建设，制定统一的行业标准，推动智能终端技术行业的规范化发展。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人才培养与交流：加强人才培养和交流，提高行业从业人员的素质和能力水平，为智能终端技术行业的发展提供人才保障。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产业链上下游企业合作：加强产业链上下游企业之间的合作，形成产业生态圈，共同推动智能终端技术行业的发展。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技术研发合作：加强企业之间的技术研发合作，共同攻克智能终端技术行业的关键技术难题，推动行业的技术进步。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政策法规与标准规范</a:t>
            </a:r>
            <a:endParaRPr altLang="en-US" lang="zh-CN"/>
          </a:p>
        </p:txBody>
      </p:sp>
      <p:sp>
        <p:nvSpPr>
          <p:cNvPr id="10497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政策法规：政府对智能终端技术行业的监管政策及法规要求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标准规范：行业内的技术标准、质量标准等规范性文件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法律法规的完善与更新：政策法规的不断完善和更新对行业的影响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行业标准的制定与推广：行业标准的制定和推广对于促进行业发展的重要性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智能终端技术行业发展趋势与展望</a:t>
            </a:r>
            <a:endParaRPr altLang="en-US" dirty="0" lang="zh-CN"/>
          </a:p>
        </p:txBody>
      </p:sp>
      <p:sp>
        <p:nvSpPr>
          <p:cNvPr id="1049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5G、AI等新技术驱动下的新应用场景</a:t>
            </a:r>
            <a:endParaRPr altLang="en-US" lang="zh-CN"/>
          </a:p>
        </p:txBody>
      </p:sp>
      <p:sp>
        <p:nvSpPr>
          <p:cNvPr id="104991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3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4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5G技术驱动下的智能终端应用场景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新应用场景对智能终端技术的挑战与机遇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新技术与智能终端的融合发展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AI技术驱动下的智能终端应用场景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跨界融合与创新发展</a:t>
            </a:r>
            <a:endParaRPr altLang="en-US" lang="zh-CN"/>
          </a:p>
        </p:txBody>
      </p:sp>
      <p:sp>
        <p:nvSpPr>
          <p:cNvPr id="104999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跨界融合：智能终端技术与其他领域的融合，如医疗、教育、家居等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挑战与机遇：智能终端技术行业面临的挑战和机遇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未来展望：智能终端技术行业的未来发展方向和前景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创新发展：新技术、新应用、新模式在智能终端技术行业的发展趋势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绿色环保与可持续发展</a:t>
            </a:r>
            <a:endParaRPr altLang="en-US" lang="zh-CN"/>
          </a:p>
        </p:txBody>
      </p:sp>
      <p:sp>
        <p:nvSpPr>
          <p:cNvPr id="10500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智能化与自动化：智能终端技术行业在生产过程中注重智能化和自动化，采用先进的机器人技术和自动化生产线，提高生产效率和产品质量。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跨界融合与创新：智能终端技术行业在发展过程中注重跨界融合和创新，与其他行业进行合作，开发出具有创新性的智能终端产品。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绿色环保：智能终端技术行业在生产过程中注重环保，采用环保材料和节能技术，减少对环境的影响。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500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可持续发展：智能终端技术行业在发展过程中注重可持续发展，采用可再生能源和循环经济模式，实现长期稳定的发展。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全球化趋势下的国际合作与交流</a:t>
            </a:r>
            <a:endParaRPr altLang="en-US" lang="zh-CN"/>
          </a:p>
        </p:txBody>
      </p:sp>
      <p:sp>
        <p:nvSpPr>
          <p:cNvPr id="10501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1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全球化趋势下的智能终端技术行业发展趋势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未来国际合作与交流的发展方向和前景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当前国际合作与交流的现状及挑战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国际合作与交流在智能终端技术行业中的重要性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未来智能终端技术行业的机遇与挑战</a:t>
            </a:r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机遇：随着5G、AI等技术的不断发展，智能终端技术行业将迎来更多的创新和应用场景，如智能家居、智能医疗、智能交通等。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挑战：随着技术的不断进步，智能终端技术行业也将面临更多的竞争和挑战，如技术更新换代速度快、市场需求变化快等。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未来展望：未来智能终端技术行业将继续发展，并逐渐向智能化、人性化、个性化方向发展，同时将与更多行业融合，推动产业升级和转型。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应对策略：企业需要加强技术研发和创新，提高产品质量和服务水平，同时加强市场调研和预测，把握市场变化和机遇。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智能终端技术行业未来发展策略与建议</a:t>
            </a:r>
            <a:endParaRPr altLang="en-US" dirty="0" lang="zh-CN"/>
          </a:p>
        </p:txBody>
      </p:sp>
      <p:sp>
        <p:nvSpPr>
          <p:cNvPr id="1050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加强技术研发与创新投入</a:t>
            </a:r>
            <a:endParaRPr altLang="en-US" lang="zh-CN"/>
          </a:p>
        </p:txBody>
      </p:sp>
      <p:sp>
        <p:nvSpPr>
          <p:cNvPr id="10503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加大投入力度，提高研发水平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加强产学研合作，推动技术创新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鼓励企业自主创新，培养人才队伍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推动技术成果转化，促进产业升级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提升产业链协同与合作能力</a:t>
            </a:r>
            <a:endParaRPr altLang="en-US" lang="zh-CN"/>
          </a:p>
        </p:txBody>
      </p:sp>
      <p:sp>
        <p:nvSpPr>
          <p:cNvPr id="10504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加强产业链上下游企业间的合作与协同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建立行业标准与规范，促进信息共享与互通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推动产学研合作，共同研发新技术与新产品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4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加强国际交流与合作，引进先进技术与经验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加强信息安全与隐私保护措施</a:t>
            </a:r>
            <a:endParaRPr altLang="en-US" lang="zh-CN"/>
          </a:p>
        </p:txBody>
      </p:sp>
      <p:sp>
        <p:nvSpPr>
          <p:cNvPr id="10504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加强隐私保护：采用加密技术、匿名化处理等手段，保护用户隐私，防止数据泄露。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建立完善的信息安全体系：加强信息安全管理，完善安全机制，提高信息安全意识。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建立应急响应机制：针对可能出现的网络安全事件，建立应急响应机制，及时处置安全事件，降低风险。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加强技术研发：加大技术研发力度，提高信息安全与隐私保护的技术水平，增强防范能力。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优化用户体验与交互设计</a:t>
            </a:r>
            <a:endParaRPr altLang="en-US" lang="zh-CN"/>
          </a:p>
        </p:txBody>
      </p:sp>
      <p:sp>
        <p:nvSpPr>
          <p:cNvPr id="10505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个性化定制：根据用户需求和偏好，提供个性化的智能终端设备定制服务，满足不同用户的需求和期望。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跨平台整合：实现不同智能终端设备之间的无缝连接和整合，提高用户在不同设备之间的使用效率和便捷性。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提升用户体验：通过优化界面设计、交互流程、操作便捷性等方面，提高用户对智能终端设备的满意度和忠诚度。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交互设计创新：采用先进的交互技术，如语音识别、手势控制等，实现更加自然、直观的交互方式，提高用户的使用效率和体验。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积极参与政策法规与标准规范的制定和推广</a:t>
            </a:r>
            <a:endParaRPr altLang="en-US" lang="zh-CN"/>
          </a:p>
        </p:txBody>
      </p:sp>
      <p:sp>
        <p:nvSpPr>
          <p:cNvPr id="10505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政策法规的制定：积极参与政策法规的制定过程，为行业的发展提供有力的政策支持。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行业协作：加强与其他行业协会和组织的合作，共同推动智能终端技术行业的发展。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6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人才培养：加强人才培养和引进，为智能终端技术行业的发展提供充足的人才保障。</a:t>
            </a:r>
            <a:endParaRPr dirty="0" sz="16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标准规范的推广：加强与相关部门的合作，推广智能终端技术的标准规范，促进技术的普及和应用。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506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对智能终端技术行业发展的总结与评价</a:t>
            </a:r>
            <a:endParaRPr altLang="en-US" lang="zh-CN"/>
          </a:p>
        </p:txBody>
      </p:sp>
      <p:sp>
        <p:nvSpPr>
          <p:cNvPr id="105074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4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未来发展趋势看好，将迎来更多机遇和挑战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5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产业链不断完善，形成完整的生态系统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6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技术创新不断涌现，推动行业快速发展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76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7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行业规模不断扩大，成为经济增长的重要引擎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8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加强技术研发和创新，提高智能终端技术的核心竞争力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关注市场需求变化，不断优化产品和服务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加强人才培养和引进，提高行业整体素质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8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加强产业链上下游合作，推动产业协同发展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12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7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8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5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8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2023-12-17T14:36:10Z</dcterms:created>
  <dcterms:modified xsi:type="dcterms:W3CDTF">2023-12-17T14:36:10Z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01e861ee9b374cbeabf66ef3e7106c37_23</vt:lpwstr>
  </property>
</Properties>
</file>