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98" r:id="rId1"/>
    <p:sldMasterId id="2147484635" r:id="rId2"/>
  </p:sldMasterIdLst>
  <p:notesMasterIdLst>
    <p:notesMasterId r:id="rId3"/>
  </p:notesMasterIdLst>
  <p:sldIdLst>
    <p:sldId id="679" r:id="rId4"/>
    <p:sldId id="682" r:id="rId5"/>
    <p:sldId id="685" r:id="rId6"/>
    <p:sldId id="688" r:id="rId7"/>
    <p:sldId id="694" r:id="rId9"/>
    <p:sldId id="697" r:id="rId10"/>
    <p:sldId id="700" r:id="rId11"/>
    <p:sldId id="703" r:id="rId12"/>
    <p:sldId id="706" r:id="rId13"/>
    <p:sldId id="712" r:id="rId15"/>
    <p:sldId id="715" r:id="rId16"/>
    <p:sldId id="718" r:id="rId17"/>
    <p:sldId id="721" r:id="rId18"/>
    <p:sldId id="724" r:id="rId19"/>
    <p:sldId id="730" r:id="rId21"/>
    <p:sldId id="733" r:id="rId22"/>
    <p:sldId id="736" r:id="rId23"/>
    <p:sldId id="739" r:id="rId24"/>
    <p:sldId id="742" r:id="rId25"/>
    <p:sldId id="748" r:id="rId27"/>
    <p:sldId id="751" r:id="rId28"/>
    <p:sldId id="754" r:id="rId29"/>
    <p:sldId id="757" r:id="rId30"/>
    <p:sldId id="760" r:id="rId31"/>
    <p:sldId id="766" r:id="rId33"/>
    <p:sldId id="769" r:id="rId34"/>
    <p:sldId id="772" r:id="rId35"/>
    <p:sldId id="775" r:id="rId36"/>
    <p:sldId id="77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99" r:id="rId1"/>
    <p:sldLayoutId id="2147484600" r:id="rId2"/>
    <p:sldLayoutId id="2147484601" r:id="rId3"/>
    <p:sldLayoutId id="2147484602" r:id="rId4"/>
    <p:sldLayoutId id="2147484603" r:id="rId5"/>
    <p:sldLayoutId id="2147484604" r:id="rId6"/>
    <p:sldLayoutId id="2147484605" r:id="rId7"/>
    <p:sldLayoutId id="2147484606" r:id="rId8"/>
    <p:sldLayoutId id="2147484607" r:id="rId9"/>
    <p:sldLayoutId id="2147484608" r:id="rId10"/>
    <p:sldLayoutId id="21474846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636" r:id="rId1"/>
    <p:sldLayoutId id="2147484637" r:id="rId2"/>
    <p:sldLayoutId id="2147484638" r:id="rId3"/>
    <p:sldLayoutId id="2147484639" r:id="rId4"/>
    <p:sldLayoutId id="2147484640" r:id="rId5"/>
    <p:sldLayoutId id="2147484641" r:id="rId6"/>
    <p:sldLayoutId id="2147484642" r:id="rId7"/>
    <p:sldLayoutId id="2147484643" r:id="rId8"/>
    <p:sldLayoutId id="2147484644" r:id="rId9"/>
    <p:sldLayoutId id="2147484645" r:id="rId10"/>
    <p:sldLayoutId id="214748464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tags" Target="../tags/tag374.xml"/><Relationship Id="rId18" Type="http://schemas.openxmlformats.org/officeDocument/2006/relationships/tags" Target="../tags/tag375.xml"/><Relationship Id="rId19" Type="http://schemas.openxmlformats.org/officeDocument/2006/relationships/tags" Target="../tags/tag376.xml"/><Relationship Id="rId20" Type="http://schemas.openxmlformats.org/officeDocument/2006/relationships/tags" Target="../tags/tag377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人工智能在电子商务中的个性化应用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人工智能在电子商务中的应用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人工智能在电子商务中的个性化应用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人工智能在电子商务中的个性化应用的优势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人工智能在电子商务中的个性化应用的挑战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未来发展趋势和展望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3704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人工智能在电子商务中的应用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智能推荐系统</a:t>
            </a:r>
            <a:endParaRPr altLang="en-US" lang="zh-CN"/>
          </a:p>
        </p:txBody>
      </p:sp>
      <p:sp>
        <p:nvSpPr>
          <p:cNvPr id="104905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应用场景：在电子商务平台上，智能推荐系统可以根据用户的浏览历史、购买记录等信息，为用户推荐相关商品或服务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优势：提高用户体验，增加用户黏性，提高销售额和转化率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定义：智能推荐系统是一种基于人工智能技术的个性化推荐系统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工作原理：通过分析用户行为、兴趣偏好和历史订单等信息，为用户提供个性化的商品推荐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智能客服</a:t>
            </a:r>
            <a:endParaRPr altLang="en-US" lang="zh-CN"/>
          </a:p>
        </p:txBody>
      </p:sp>
      <p:sp>
        <p:nvSpPr>
          <p:cNvPr id="1049118" name="矩形: 圆角 44"/>
          <p:cNvSpPr/>
          <p:nvPr>
            <p:custDataLst>
              <p:tags r:id="rId1"/>
            </p:custDataLst>
          </p:nvPr>
        </p:nvSpPr>
        <p:spPr>
          <a:xfrm>
            <a:off x="551935" y="220478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3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777026" y="2516358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0" name="标题"/>
          <p:cNvSpPr txBox="1"/>
          <p:nvPr>
            <p:custDataLst>
              <p:tags r:id="rId3"/>
            </p:custDataLst>
          </p:nvPr>
        </p:nvSpPr>
        <p:spPr>
          <a:xfrm>
            <a:off x="683631" y="2327487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22" name="正文"/>
          <p:cNvSpPr txBox="1"/>
          <p:nvPr>
            <p:custDataLst>
              <p:tags r:id="rId4"/>
            </p:custDataLst>
          </p:nvPr>
        </p:nvSpPr>
        <p:spPr>
          <a:xfrm>
            <a:off x="1858613" y="2315281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定义：智能客服是利用人工智能技术，通过自然语言处理和机器学习算法，实现自动化回复客户咨询、解决问题的一种服务方式。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24" name="矩形: 圆角 48"/>
          <p:cNvSpPr/>
          <p:nvPr>
            <p:custDataLst>
              <p:tags r:id="rId5"/>
            </p:custDataLst>
          </p:nvPr>
        </p:nvSpPr>
        <p:spPr>
          <a:xfrm>
            <a:off x="6242471" y="220478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5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67562" y="2516358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6" name="标题"/>
          <p:cNvSpPr txBox="1"/>
          <p:nvPr>
            <p:custDataLst>
              <p:tags r:id="rId7"/>
            </p:custDataLst>
          </p:nvPr>
        </p:nvSpPr>
        <p:spPr>
          <a:xfrm>
            <a:off x="6374167" y="2327487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28" name="正文"/>
          <p:cNvSpPr txBox="1"/>
          <p:nvPr>
            <p:custDataLst>
              <p:tags r:id="rId8"/>
            </p:custDataLst>
          </p:nvPr>
        </p:nvSpPr>
        <p:spPr>
          <a:xfrm>
            <a:off x="7548507" y="2315281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应用场景：智能客服广泛应用于电子商务领域，通过智能化的交互方式，提高客户满意度和购物体验。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30" name="矩形: 圆角 53"/>
          <p:cNvSpPr/>
          <p:nvPr>
            <p:custDataLst>
              <p:tags r:id="rId9"/>
            </p:custDataLst>
          </p:nvPr>
        </p:nvSpPr>
        <p:spPr>
          <a:xfrm>
            <a:off x="551935" y="387635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7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777026" y="4187929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32" name="标题"/>
          <p:cNvSpPr txBox="1"/>
          <p:nvPr>
            <p:custDataLst>
              <p:tags r:id="rId11"/>
            </p:custDataLst>
          </p:nvPr>
        </p:nvSpPr>
        <p:spPr>
          <a:xfrm>
            <a:off x="683631" y="3998416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34" name="正文"/>
          <p:cNvSpPr txBox="1"/>
          <p:nvPr>
            <p:custDataLst>
              <p:tags r:id="rId12"/>
            </p:custDataLst>
          </p:nvPr>
        </p:nvSpPr>
        <p:spPr>
          <a:xfrm>
            <a:off x="1858613" y="3986852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技术支持：智能客服需要借助自然语言处理、机器学习、深度学习等技术手段，实现自动化回复和智能推荐等功能。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36" name="矩形: 圆角 57"/>
          <p:cNvSpPr/>
          <p:nvPr>
            <p:custDataLst>
              <p:tags r:id="rId13"/>
            </p:custDataLst>
          </p:nvPr>
        </p:nvSpPr>
        <p:spPr>
          <a:xfrm>
            <a:off x="6242471" y="3876356"/>
            <a:ext cx="5397523" cy="1461584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9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67562" y="4187929"/>
            <a:ext cx="0" cy="83897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38" name="标题"/>
          <p:cNvSpPr txBox="1"/>
          <p:nvPr>
            <p:custDataLst>
              <p:tags r:id="rId15"/>
            </p:custDataLst>
          </p:nvPr>
        </p:nvSpPr>
        <p:spPr>
          <a:xfrm>
            <a:off x="6374167" y="3998416"/>
            <a:ext cx="1093282" cy="121710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140" name="正文"/>
          <p:cNvSpPr txBox="1"/>
          <p:nvPr>
            <p:custDataLst>
              <p:tags r:id="rId16"/>
            </p:custDataLst>
          </p:nvPr>
        </p:nvSpPr>
        <p:spPr>
          <a:xfrm>
            <a:off x="7548507" y="3986852"/>
            <a:ext cx="3997620" cy="124108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优势：智能客服能够提高客户服务效率，降低人工成本，同时能够根据客户反馈和行为数据不断优化服务质量和推荐效果。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智能支付</a:t>
            </a:r>
            <a:endParaRPr altLang="en-US" lang="zh-CN"/>
          </a:p>
        </p:txBody>
      </p:sp>
      <p:sp>
        <p:nvSpPr>
          <p:cNvPr id="10491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智能支付的定义和特点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智能支付在电子商务中的应用场景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智能支付的优势和挑战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智能支付的未来发展趋势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智能物流</a:t>
            </a:r>
            <a:endParaRPr altLang="en-US" lang="zh-CN"/>
          </a:p>
        </p:txBody>
      </p:sp>
      <p:sp>
        <p:nvSpPr>
          <p:cNvPr id="104924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定义：智能物流是指利用人工智能技术对物流过程进行智能化管理，提高物流效率和服务质量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应用场景：智能物流在电子商务中的应用包括智能仓储、智能配送、智能客服等方面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优势：智能物流能够提高物流效率、降低成本、提升客户体验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未来发展：随着人工智能技术的不断进步，智能物流将在电子商务领域发挥更加重要的作用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人工智能在电子商务中的个性化应用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个性化推荐系统</a:t>
            </a:r>
            <a:endParaRPr altLang="en-US" lang="zh-CN"/>
          </a:p>
        </p:txBody>
      </p:sp>
      <p:sp>
        <p:nvSpPr>
          <p:cNvPr id="104936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定义：根据用户的历史行为、兴趣偏好和需求，为用户推荐最符合其需求的商品或服务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实现方式：利用机器学习、深度学习等技术，分析用户数据，建立用户画像，实现个性化推荐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优势：提高用户体验，增加销售额，降低库存成本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应用场景：电商、音乐、视频等领域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个性化营销</a:t>
            </a:r>
            <a:endParaRPr altLang="en-US" lang="zh-CN"/>
          </a:p>
        </p:txBody>
      </p:sp>
      <p:sp>
        <p:nvSpPr>
          <p:cNvPr id="10494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定义：根据用户兴趣、需求和行为数据，提供个性化的产品推荐和服务体验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实现方式：利用人工智能技术对用户数据进行分析和挖掘，实现个性化推荐和营销策略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优势：提高用户满意度和忠诚度，促进销售增长，提高品牌影响力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应用场景：电商网站、移动应用、社交媒体等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个性化服务</a:t>
            </a:r>
            <a:endParaRPr altLang="en-US" lang="zh-CN"/>
          </a:p>
        </p:txBody>
      </p:sp>
      <p:sp>
        <p:nvSpPr>
          <p:cNvPr id="1049488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0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2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4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96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0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2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6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08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0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2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4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8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0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4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智能推荐：根据用户历史行为和偏好，提供个性化的商品推荐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个性化客服：提供个性化的客服服务，解决用户问题和需求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个性化营销：通过数据分析和预测，实现精准营销和个性化优惠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个性化搜索：优化搜索算法，提高搜索准确性和效率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个性化定制</a:t>
            </a:r>
            <a:endParaRPr altLang="en-US" lang="zh-CN"/>
          </a:p>
        </p:txBody>
      </p:sp>
      <p:sp>
        <p:nvSpPr>
          <p:cNvPr id="10495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人工智能技术实现个性化推荐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用户画像与个性化需求分析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个性化产品设计和定制服务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提升用户体验和满意度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人工智能在电子商务中的个性化应用的优势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提高用户体验</a:t>
            </a:r>
            <a:endParaRPr altLang="en-US" lang="zh-CN"/>
          </a:p>
        </p:txBody>
      </p:sp>
      <p:sp>
        <p:nvSpPr>
          <p:cNvPr id="1049708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推荐更精准的商品：根据用户历史行为和偏好，提供个性化的商品推荐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优化搜索结果：通过自然语言处理和机器学习技术，提高搜索准确性和效率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智能客服：自动回答用户问题，提供快速、准确的帮助和解决方案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个性化页面设计：根据用户喜好和设备特性，提供个性化的页面布局和设计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提高销售额</a:t>
            </a:r>
            <a:endParaRPr altLang="en-US" lang="zh-CN"/>
          </a:p>
        </p:txBody>
      </p:sp>
      <p:sp>
        <p:nvSpPr>
          <p:cNvPr id="10497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推荐个性化产品：根据用户历史购买记录和浏览行为，推荐相关产品，提高购买率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优化搜索结果：通过自然语言处理技术，理解用户搜索意图，提供更精准的搜索结果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智能客服：自动回答用户咨询，解决常见问题，提高客户满意度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智能营销：通过数据分析和预测，制定个性化的营销策略，提高转化率和销售额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降低成本</a:t>
            </a:r>
            <a:endParaRPr altLang="en-US" lang="zh-CN"/>
          </a:p>
        </p:txBody>
      </p:sp>
      <p:sp>
        <p:nvSpPr>
          <p:cNvPr id="10498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优化库存管理：通过精准预测和智能推荐，降低库存成本和风险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减少人工成本：通过自动化和智能化的推荐系统，降低人工干预成本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提高效率：通过数据分析和挖掘，提高推荐效率和准确性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提升客户体验：通过个性化推荐和定制化服务，提高客户满意度和忠诚度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提高客户满意度</a:t>
            </a:r>
            <a:endParaRPr altLang="en-US" lang="zh-CN"/>
          </a:p>
        </p:txBody>
      </p:sp>
      <p:sp>
        <p:nvSpPr>
          <p:cNvPr id="104988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智能客服：快速响应客户咨询，解决疑问，提高客户满意度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精准推荐：根据用户历史行为和偏好，提供个性化的产品推荐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个性化营销：根据用户兴趣和需求，制定个性化的营销策略，提高转化率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智能分析：对用户行为和反馈进行分析，不断优化产品和服务，提高客户满意度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人工智能在电子商务中的个性化应用的挑战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数据隐私和安全问题</a:t>
            </a:r>
            <a:endParaRPr altLang="en-US" lang="zh-CN"/>
          </a:p>
        </p:txBody>
      </p:sp>
      <p:sp>
        <p:nvSpPr>
          <p:cNvPr id="105001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法律法规遵守：遵守相关法律法规，保护用户权益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技术手段提升：加强技术研发，提高数据安全保障能力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数据隐私保护：确保用户个人信息的保密性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数据安全保障：防止数据泄露和篡改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技术成熟度问题</a:t>
            </a:r>
            <a:endParaRPr altLang="en-US" lang="zh-CN"/>
          </a:p>
        </p:txBody>
      </p:sp>
      <p:sp>
        <p:nvSpPr>
          <p:cNvPr id="105007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数据隐私和安全问题需要关注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技术应用需要更多的实践和验证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人工智能技术尚未完全成熟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算法和模型的可解释性有待提高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法律法规和政策问题</a:t>
            </a:r>
            <a:endParaRPr altLang="en-US" lang="zh-CN"/>
          </a:p>
        </p:txBody>
      </p:sp>
      <p:sp>
        <p:nvSpPr>
          <p:cNvPr id="1050140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6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8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隐私保护问题：人工智能技术可能涉及用户隐私泄露的风险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法律法规不完善：缺乏针对人工智能在电子商务中个性化应用的法律法规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数据安全问题：人工智能技术应用过程中需要保护用户数据的安全性和隐私性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监管政策缺失：缺乏针对人工智能在电子商务中个性化应用的监管政策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用户接受度问题</a:t>
            </a:r>
            <a:endParaRPr altLang="en-US" lang="zh-CN"/>
          </a:p>
        </p:txBody>
      </p:sp>
      <p:sp>
        <p:nvSpPr>
          <p:cNvPr id="10501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用户对人工智能的信任度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用户对个性化推荐的期望与实际体验的差距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用户隐私和数据安全问题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用户对人工智能技术的了解程度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未来发展趋势和展望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2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人工智能和电子商务的融合将更加紧密</a:t>
            </a:r>
            <a:endParaRPr altLang="en-US" lang="zh-CN"/>
          </a:p>
        </p:txBody>
      </p:sp>
      <p:sp>
        <p:nvSpPr>
          <p:cNvPr id="10503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人工智能与电子商务的融合将推动数据共享，为精准营销提供更丰富的数据支持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人工智能技术不断进步，将为电子商务提供更智能化的服务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电子商务平台将更加注重用户体验，人工智能将助力提升购物流程的便捷性和舒适度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未来，人工智能和电子商务的融合将促进更高效的供应链管理和物流配送，提升整体运营效率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个性化应用将成为未来发展的重要趋势</a:t>
            </a:r>
            <a:endParaRPr altLang="en-US" lang="zh-CN"/>
          </a:p>
        </p:txBody>
      </p:sp>
      <p:sp>
        <p:nvSpPr>
          <p:cNvPr id="10504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人工智能技术的不断进步将推动个性化应用的进一步发展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电子商务平台的竞争将促使企业加强个性化应用以提升竞争力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未来个性化应用将成为电子商务领域的重要发展方向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消费者对于个性化需求的增加将促使企业加强个性化应用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人工智能技术将不断升级和创新</a:t>
            </a:r>
            <a:endParaRPr altLang="en-US" lang="zh-CN"/>
          </a:p>
        </p:txBody>
      </p:sp>
      <p:sp>
        <p:nvSpPr>
          <p:cNvPr id="1050480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4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人工智能与电子商务将更加紧密结合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90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自然语言处理技术将更加成熟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深度学习技术将得到更广泛的应用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02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人工智能技术将不断升级和创新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法律法规和政策将不断完善</a:t>
            </a:r>
            <a:endParaRPr altLang="en-US" lang="zh-CN"/>
          </a:p>
        </p:txBody>
      </p:sp>
      <p:sp>
        <p:nvSpPr>
          <p:cNvPr id="105054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未来，随着技术的不断发展和应用，相关法律法规和政策将不断完善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人工智能在电子商务中的个性化应用需要遵守相关法律法规和政策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政府将加强对人工智能在电子商务中的监管和规范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企业需要遵守相关法律法规和政策，确保人工智能在电子商务中的个性化应用合法合规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0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602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604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1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4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41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04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2023-12-17T02:58:48Z</dcterms:created>
  <dcterms:modified xsi:type="dcterms:W3CDTF">2023-12-17T02:58:48Z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cc6c546c41b34af28f19afa19c125b1c_21</vt:lpwstr>
  </property>
</Properties>
</file>