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335.xml" ContentType="application/vnd.openxmlformats-officedocument.customXmlProperties+xml"/>
  <Override PartName="/customXml/itemProps336.xml" ContentType="application/vnd.openxmlformats-officedocument.customXmlProperties+xml"/>
  <Override PartName="/customXml/itemProps337.xml" ContentType="application/vnd.openxmlformats-officedocument.customXmlProperties+xml"/>
  <Override PartName="/customXml/itemProps338.xml" ContentType="application/vnd.openxmlformats-officedocument.customXmlProperties+xml"/>
  <Override PartName="/customXml/itemProps339.xml" ContentType="application/vnd.openxmlformats-officedocument.customXmlProperties+xml"/>
  <Override PartName="/customXml/itemProps340.xml" ContentType="application/vnd.openxmlformats-officedocument.customXmlProperties+xml"/>
  <Override PartName="/customXml/itemProps341.xml" ContentType="application/vnd.openxmlformats-officedocument.customXmlProperties+xml"/>
  <Override PartName="/customXml/itemProps342.xml" ContentType="application/vnd.openxmlformats-officedocument.customXmlProperties+xml"/>
  <Override PartName="/customXml/itemProps343.xml" ContentType="application/vnd.openxmlformats-officedocument.customXmlProperties+xml"/>
  <Override PartName="/customXml/itemProps344.xml" ContentType="application/vnd.openxmlformats-officedocument.customXmlProperties+xml"/>
  <Override PartName="/customXml/itemProps345.xml" ContentType="application/vnd.openxmlformats-officedocument.customXmlProperties+xml"/>
  <Override PartName="/customXml/itemProps346.xml" ContentType="application/vnd.openxmlformats-officedocument.customXmlProperties+xml"/>
  <Override PartName="/customXml/itemProps347.xml" ContentType="application/vnd.openxmlformats-officedocument.customXmlProperties+xml"/>
  <Override PartName="/customXml/itemProps348.xml" ContentType="application/vnd.openxmlformats-officedocument.customXmlProperties+xml"/>
  <Override PartName="/customXml/itemProps349.xml" ContentType="application/vnd.openxmlformats-officedocument.customXmlProperties+xml"/>
  <Override PartName="/customXml/itemProps350.xml" ContentType="application/vnd.openxmlformats-officedocument.customXmlProperties+xml"/>
  <Override PartName="/customXml/itemProps351.xml" ContentType="application/vnd.openxmlformats-officedocument.customXmlProperties+xml"/>
  <Override PartName="/customXml/itemProps352.xml" ContentType="application/vnd.openxmlformats-officedocument.customXmlProperties+xml"/>
  <Override PartName="/customXml/itemProps353.xml" ContentType="application/vnd.openxmlformats-officedocument.customXmlProperties+xml"/>
  <Override PartName="/customXml/itemProps354.xml" ContentType="application/vnd.openxmlformats-officedocument.customXmlProperties+xml"/>
  <Override PartName="/customXml/itemProps355.xml" ContentType="application/vnd.openxmlformats-officedocument.customXmlProperties+xml"/>
  <Override PartName="/customXml/itemProps356.xml" ContentType="application/vnd.openxmlformats-officedocument.customXmlProperties+xml"/>
  <Override PartName="/customXml/itemProps357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5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2" r:id="rId5"/>
    <p:sldId id="265" r:id="rId6"/>
    <p:sldId id="283" r:id="rId7"/>
    <p:sldId id="286" r:id="rId8"/>
    <p:sldId id="268" r:id="rId9"/>
    <p:sldId id="289" r:id="rId10"/>
    <p:sldId id="292" r:id="rId11"/>
    <p:sldId id="295" r:id="rId12"/>
    <p:sldId id="271" r:id="rId13"/>
    <p:sldId id="298" r:id="rId14"/>
    <p:sldId id="301" r:id="rId15"/>
    <p:sldId id="274" r:id="rId16"/>
    <p:sldId id="304" r:id="rId17"/>
    <p:sldId id="307" r:id="rId18"/>
    <p:sldId id="277" r:id="rId19"/>
    <p:sldId id="310" r:id="rId20"/>
    <p:sldId id="313" r:id="rId21"/>
    <p:sldId id="280" r:id="rId22"/>
    <p:sldId id="316" r:id="rId23"/>
    <p:sldId id="319" r:id="rId24"/>
    <p:sldId id="322" r:id="rId25"/>
  </p:sldIdLst>
  <p:sldSz cx="12192000" cy="6858000"/>
  <p:notesSz cx="6858000" cy="9144000"/>
  <p:custDataLst>
    <p:tags r:id="rId5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2" Type="http://schemas.openxmlformats.org/officeDocument/2006/relationships/tags" Target="tags/tag358.xml"/><Relationship Id="rId51" Type="http://schemas.openxmlformats.org/officeDocument/2006/relationships/customXml" Target="../customXml/item23.xml"/><Relationship Id="rId50" Type="http://schemas.openxmlformats.org/officeDocument/2006/relationships/customXml" Target="../customXml/item22.xml"/><Relationship Id="rId5" Type="http://schemas.openxmlformats.org/officeDocument/2006/relationships/slide" Target="slides/slide2.xml"/><Relationship Id="rId49" Type="http://schemas.openxmlformats.org/officeDocument/2006/relationships/customXml" Target="../customXml/item21.xml"/><Relationship Id="rId48" Type="http://schemas.openxmlformats.org/officeDocument/2006/relationships/customXml" Target="../customXml/item20.xml"/><Relationship Id="rId47" Type="http://schemas.openxmlformats.org/officeDocument/2006/relationships/customXml" Target="../customXml/item19.xml"/><Relationship Id="rId46" Type="http://schemas.openxmlformats.org/officeDocument/2006/relationships/customXml" Target="../customXml/item18.xml"/><Relationship Id="rId45" Type="http://schemas.openxmlformats.org/officeDocument/2006/relationships/customXml" Target="../customXml/item17.xml"/><Relationship Id="rId44" Type="http://schemas.openxmlformats.org/officeDocument/2006/relationships/customXml" Target="../customXml/item16.xml"/><Relationship Id="rId43" Type="http://schemas.openxmlformats.org/officeDocument/2006/relationships/customXml" Target="../customXml/item15.xml"/><Relationship Id="rId42" Type="http://schemas.openxmlformats.org/officeDocument/2006/relationships/customXml" Target="../customXml/item14.xml"/><Relationship Id="rId41" Type="http://schemas.openxmlformats.org/officeDocument/2006/relationships/customXml" Target="../customXml/item13.xml"/><Relationship Id="rId40" Type="http://schemas.openxmlformats.org/officeDocument/2006/relationships/customXml" Target="../customXml/item12.xml"/><Relationship Id="rId4" Type="http://schemas.openxmlformats.org/officeDocument/2006/relationships/notesMaster" Target="notesMasters/notesMaster1.xml"/><Relationship Id="rId39" Type="http://schemas.openxmlformats.org/officeDocument/2006/relationships/customXml" Target="../customXml/item11.xml"/><Relationship Id="rId38" Type="http://schemas.openxmlformats.org/officeDocument/2006/relationships/customXml" Target="../customXml/item10.xml"/><Relationship Id="rId37" Type="http://schemas.openxmlformats.org/officeDocument/2006/relationships/customXml" Target="../customXml/item9.xml"/><Relationship Id="rId36" Type="http://schemas.openxmlformats.org/officeDocument/2006/relationships/customXml" Target="../customXml/item8.xml"/><Relationship Id="rId35" Type="http://schemas.openxmlformats.org/officeDocument/2006/relationships/customXml" Target="../customXml/item7.xml"/><Relationship Id="rId34" Type="http://schemas.openxmlformats.org/officeDocument/2006/relationships/customXml" Target="../customXml/item6.xml"/><Relationship Id="rId33" Type="http://schemas.openxmlformats.org/officeDocument/2006/relationships/customXml" Target="../customXml/item5.xml"/><Relationship Id="rId32" Type="http://schemas.openxmlformats.org/officeDocument/2006/relationships/customXml" Target="../customXml/item4.xml"/><Relationship Id="rId31" Type="http://schemas.openxmlformats.org/officeDocument/2006/relationships/customXml" Target="../customXml/item3.xml"/><Relationship Id="rId30" Type="http://schemas.openxmlformats.org/officeDocument/2006/relationships/customXml" Target="../customXml/item2.xml"/><Relationship Id="rId3" Type="http://schemas.openxmlformats.org/officeDocument/2006/relationships/slide" Target="slides/slide1.xml"/><Relationship Id="rId29" Type="http://schemas.openxmlformats.org/officeDocument/2006/relationships/customXml" Target="../customXml/item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66614-3137-492A-9F3F-3D38DC2EAD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A137E-A1A5-45AA-9263-AB7A4E2FB12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FA4E-5DBC-41E2-BE43-F94DEE468E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FA4E-5DBC-41E2-BE43-F94DEE468E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FA4E-5DBC-41E2-BE43-F94DEE468E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FA4E-5DBC-41E2-BE43-F94DEE468E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FA4E-5DBC-41E2-BE43-F94DEE468E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C0AE8E-EFAC-40B7-9816-CC5D1EFE67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FA4E-5DBC-41E2-BE43-F94DEE468E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FA4E-5DBC-41E2-BE43-F94DEE468E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FA4E-5DBC-41E2-BE43-F94DEE468E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188F3-69D3-4061-9271-EC28C4778B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BFC6C-AC6F-4B45-AEB6-063C38173D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Generate By BIYOO ChatPPT.
HomePage：www.chat-ppt.com
AIGC 2025/11/12 11:43:33
[AI生成内容仅供参考，请注意甄别准确性]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FA4E-5DBC-41E2-BE43-F94DEE468E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F8B992-A67F-4FC4-8BBD-C61B682A77F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5D76E1-7021-4955-963A-50608FDD9E4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7F9217-279F-4C6C-BE73-0FB345ECA29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895E08-991A-497C-A332-2AD6CF90232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396D073-05DC-49D9-AFCA-71DEB8A426D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D06E94-DF19-49C2-B76E-DC62863B8CEF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9029DB4-11E3-4E0B-89AB-35B5896A015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103FF6-E8C1-4715-AEFF-8AC595EA11D1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F9C439-AC98-45A0-890B-7AD8E2549FE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E14E23-9140-4FCA-8C31-F9D218D3431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1CB2A2-D1E6-4231-8296-54C4AB06E4B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0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3" Type="http://schemas.openxmlformats.org/officeDocument/2006/relationships/notesSlide" Target="../notesSlides/notesSlide2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47.xml"/><Relationship Id="rId30" Type="http://schemas.openxmlformats.org/officeDocument/2006/relationships/tags" Target="../tags/tag46.xml"/><Relationship Id="rId3" Type="http://schemas.openxmlformats.org/officeDocument/2006/relationships/tags" Target="../tags/tag19.xml"/><Relationship Id="rId29" Type="http://schemas.openxmlformats.org/officeDocument/2006/relationships/tags" Target="../tags/tag45.xml"/><Relationship Id="rId28" Type="http://schemas.openxmlformats.org/officeDocument/2006/relationships/tags" Target="../tags/tag44.xml"/><Relationship Id="rId27" Type="http://schemas.openxmlformats.org/officeDocument/2006/relationships/tags" Target="../tags/tag43.xml"/><Relationship Id="rId26" Type="http://schemas.openxmlformats.org/officeDocument/2006/relationships/tags" Target="../tags/tag42.xml"/><Relationship Id="rId25" Type="http://schemas.openxmlformats.org/officeDocument/2006/relationships/tags" Target="../tags/tag41.xml"/><Relationship Id="rId24" Type="http://schemas.openxmlformats.org/officeDocument/2006/relationships/tags" Target="../tags/tag40.xml"/><Relationship Id="rId23" Type="http://schemas.openxmlformats.org/officeDocument/2006/relationships/tags" Target="../tags/tag39.xml"/><Relationship Id="rId22" Type="http://schemas.openxmlformats.org/officeDocument/2006/relationships/tags" Target="../tags/tag38.xml"/><Relationship Id="rId21" Type="http://schemas.openxmlformats.org/officeDocument/2006/relationships/tags" Target="../tags/tag37.xml"/><Relationship Id="rId20" Type="http://schemas.openxmlformats.org/officeDocument/2006/relationships/tags" Target="../tags/tag36.xml"/><Relationship Id="rId2" Type="http://schemas.openxmlformats.org/officeDocument/2006/relationships/image" Target="../media/image1.jpeg"/><Relationship Id="rId19" Type="http://schemas.openxmlformats.org/officeDocument/2006/relationships/tags" Target="../tags/tag35.xml"/><Relationship Id="rId18" Type="http://schemas.openxmlformats.org/officeDocument/2006/relationships/tags" Target="../tags/tag34.xml"/><Relationship Id="rId17" Type="http://schemas.openxmlformats.org/officeDocument/2006/relationships/tags" Target="../tags/tag33.xml"/><Relationship Id="rId16" Type="http://schemas.openxmlformats.org/officeDocument/2006/relationships/tags" Target="../tags/tag32.xml"/><Relationship Id="rId15" Type="http://schemas.openxmlformats.org/officeDocument/2006/relationships/tags" Target="../tags/tag31.xml"/><Relationship Id="rId14" Type="http://schemas.openxmlformats.org/officeDocument/2006/relationships/tags" Target="../tags/tag30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image" Target="../media/image1.jpeg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9" Type="http://schemas.openxmlformats.org/officeDocument/2006/relationships/notesSlide" Target="../notesSlides/notesSlide3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63.xml"/><Relationship Id="rId16" Type="http://schemas.openxmlformats.org/officeDocument/2006/relationships/tags" Target="../tags/tag62.xml"/><Relationship Id="rId15" Type="http://schemas.openxmlformats.org/officeDocument/2006/relationships/tags" Target="../tags/tag61.xml"/><Relationship Id="rId14" Type="http://schemas.openxmlformats.org/officeDocument/2006/relationships/tags" Target="../tags/tag60.xml"/><Relationship Id="rId13" Type="http://schemas.openxmlformats.org/officeDocument/2006/relationships/tags" Target="../tags/tag59.xml"/><Relationship Id="rId12" Type="http://schemas.openxmlformats.org/officeDocument/2006/relationships/tags" Target="../tags/tag58.xml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image" Target="../media/image2.jpeg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6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image" Target="../media/image3.jpeg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9" Type="http://schemas.openxmlformats.org/officeDocument/2006/relationships/notesSlide" Target="../notesSlides/notesSlide5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86.xml"/><Relationship Id="rId16" Type="http://schemas.openxmlformats.org/officeDocument/2006/relationships/image" Target="../media/image4.jpeg"/><Relationship Id="rId15" Type="http://schemas.openxmlformats.org/officeDocument/2006/relationships/tags" Target="../tags/tag85.xml"/><Relationship Id="rId14" Type="http://schemas.openxmlformats.org/officeDocument/2006/relationships/tags" Target="../tags/tag84.xml"/><Relationship Id="rId13" Type="http://schemas.openxmlformats.org/officeDocument/2006/relationships/tags" Target="../tags/tag83.xml"/><Relationship Id="rId12" Type="http://schemas.openxmlformats.org/officeDocument/2006/relationships/tags" Target="../tags/tag82.xml"/><Relationship Id="rId11" Type="http://schemas.openxmlformats.org/officeDocument/2006/relationships/tags" Target="../tags/tag81.xml"/><Relationship Id="rId10" Type="http://schemas.openxmlformats.org/officeDocument/2006/relationships/tags" Target="../tags/tag80.xml"/><Relationship Id="rId1" Type="http://schemas.openxmlformats.org/officeDocument/2006/relationships/tags" Target="../tags/tag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image" Target="../media/image1.jpeg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9" Type="http://schemas.openxmlformats.org/officeDocument/2006/relationships/notesSlide" Target="../notesSlides/notesSlide6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102.xml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tags" Target="../tags/tag8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image" Target="../media/image5.jpeg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11.xml"/><Relationship Id="rId1" Type="http://schemas.openxmlformats.org/officeDocument/2006/relationships/tags" Target="../tags/tag10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image" Target="../media/image6.png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1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0" Type="http://schemas.openxmlformats.org/officeDocument/2006/relationships/notesSlide" Target="../notesSlides/notesSlide9.xml"/><Relationship Id="rId2" Type="http://schemas.openxmlformats.org/officeDocument/2006/relationships/tags" Target="../tags/tag121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35.xml"/><Relationship Id="rId17" Type="http://schemas.openxmlformats.org/officeDocument/2006/relationships/image" Target="../media/image8.jpeg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tags" Target="../tags/tag132.xml"/><Relationship Id="rId13" Type="http://schemas.openxmlformats.org/officeDocument/2006/relationships/tags" Target="../tags/tag131.xml"/><Relationship Id="rId12" Type="http://schemas.openxmlformats.org/officeDocument/2006/relationships/image" Target="../media/image7.jpeg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tags" Target="../tags/tag12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image" Target="../media/image1.jpeg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9" Type="http://schemas.openxmlformats.org/officeDocument/2006/relationships/notesSlide" Target="../notesSlides/notesSlide10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151.xml"/><Relationship Id="rId16" Type="http://schemas.openxmlformats.org/officeDocument/2006/relationships/tags" Target="../tags/tag150.xml"/><Relationship Id="rId15" Type="http://schemas.openxmlformats.org/officeDocument/2006/relationships/tags" Target="../tags/tag149.xml"/><Relationship Id="rId14" Type="http://schemas.openxmlformats.org/officeDocument/2006/relationships/tags" Target="../tags/tag148.xml"/><Relationship Id="rId13" Type="http://schemas.openxmlformats.org/officeDocument/2006/relationships/tags" Target="../tags/tag147.xml"/><Relationship Id="rId12" Type="http://schemas.openxmlformats.org/officeDocument/2006/relationships/tags" Target="../tags/tag146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tags" Target="../tags/tag13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image" Target="../media/image10.jpeg"/><Relationship Id="rId7" Type="http://schemas.openxmlformats.org/officeDocument/2006/relationships/tags" Target="../tags/tag157.xml"/><Relationship Id="rId6" Type="http://schemas.openxmlformats.org/officeDocument/2006/relationships/image" Target="../media/image9.jpeg"/><Relationship Id="rId5" Type="http://schemas.openxmlformats.org/officeDocument/2006/relationships/tags" Target="../tags/tag156.xml"/><Relationship Id="rId4" Type="http://schemas.openxmlformats.org/officeDocument/2006/relationships/tags" Target="../tags/tag155.xml"/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7" Type="http://schemas.openxmlformats.org/officeDocument/2006/relationships/notesSlide" Target="../notesSlides/notesSlide11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163.xml"/><Relationship Id="rId14" Type="http://schemas.openxmlformats.org/officeDocument/2006/relationships/tags" Target="../tags/tag162.xml"/><Relationship Id="rId13" Type="http://schemas.openxmlformats.org/officeDocument/2006/relationships/tags" Target="../tags/tag161.xml"/><Relationship Id="rId12" Type="http://schemas.openxmlformats.org/officeDocument/2006/relationships/tags" Target="../tags/tag160.xml"/><Relationship Id="rId11" Type="http://schemas.openxmlformats.org/officeDocument/2006/relationships/tags" Target="../tags/tag159.xml"/><Relationship Id="rId10" Type="http://schemas.openxmlformats.org/officeDocument/2006/relationships/image" Target="../media/image11.jpeg"/><Relationship Id="rId1" Type="http://schemas.openxmlformats.org/officeDocument/2006/relationships/tags" Target="../tags/tag15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71.xml"/><Relationship Id="rId8" Type="http://schemas.openxmlformats.org/officeDocument/2006/relationships/tags" Target="../tags/tag170.xml"/><Relationship Id="rId7" Type="http://schemas.openxmlformats.org/officeDocument/2006/relationships/image" Target="../media/image12.jpeg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8" Type="http://schemas.openxmlformats.org/officeDocument/2006/relationships/notesSlide" Target="../notesSlides/notesSlide12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177.xml"/><Relationship Id="rId15" Type="http://schemas.openxmlformats.org/officeDocument/2006/relationships/tags" Target="../tags/tag176.xml"/><Relationship Id="rId14" Type="http://schemas.openxmlformats.org/officeDocument/2006/relationships/image" Target="../media/image13.jpeg"/><Relationship Id="rId13" Type="http://schemas.openxmlformats.org/officeDocument/2006/relationships/tags" Target="../tags/tag175.xml"/><Relationship Id="rId12" Type="http://schemas.openxmlformats.org/officeDocument/2006/relationships/tags" Target="../tags/tag174.xml"/><Relationship Id="rId11" Type="http://schemas.openxmlformats.org/officeDocument/2006/relationships/tags" Target="../tags/tag173.xml"/><Relationship Id="rId10" Type="http://schemas.openxmlformats.org/officeDocument/2006/relationships/tags" Target="../tags/tag172.xml"/><Relationship Id="rId1" Type="http://schemas.openxmlformats.org/officeDocument/2006/relationships/tags" Target="../tags/tag164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tags" Target="../tags/tag184.xml"/><Relationship Id="rId7" Type="http://schemas.openxmlformats.org/officeDocument/2006/relationships/tags" Target="../tags/tag183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image" Target="../media/image1.jpeg"/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9" Type="http://schemas.openxmlformats.org/officeDocument/2006/relationships/notesSlide" Target="../notesSlides/notesSlide13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193.xml"/><Relationship Id="rId16" Type="http://schemas.openxmlformats.org/officeDocument/2006/relationships/tags" Target="../tags/tag192.xml"/><Relationship Id="rId15" Type="http://schemas.openxmlformats.org/officeDocument/2006/relationships/tags" Target="../tags/tag191.xml"/><Relationship Id="rId14" Type="http://schemas.openxmlformats.org/officeDocument/2006/relationships/tags" Target="../tags/tag190.xml"/><Relationship Id="rId13" Type="http://schemas.openxmlformats.org/officeDocument/2006/relationships/tags" Target="../tags/tag189.xml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tags" Target="../tags/tag17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01.xml"/><Relationship Id="rId8" Type="http://schemas.openxmlformats.org/officeDocument/2006/relationships/tags" Target="../tags/tag200.xml"/><Relationship Id="rId7" Type="http://schemas.openxmlformats.org/officeDocument/2006/relationships/image" Target="../media/image14.jpeg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3" Type="http://schemas.openxmlformats.org/officeDocument/2006/relationships/notesSlide" Target="../notesSlides/notesSlide14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203.xml"/><Relationship Id="rId10" Type="http://schemas.openxmlformats.org/officeDocument/2006/relationships/tags" Target="../tags/tag202.xml"/><Relationship Id="rId1" Type="http://schemas.openxmlformats.org/officeDocument/2006/relationships/tags" Target="../tags/tag194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11.xml"/><Relationship Id="rId8" Type="http://schemas.openxmlformats.org/officeDocument/2006/relationships/tags" Target="../tags/tag210.xml"/><Relationship Id="rId7" Type="http://schemas.openxmlformats.org/officeDocument/2006/relationships/image" Target="../media/image15.jpeg"/><Relationship Id="rId6" Type="http://schemas.openxmlformats.org/officeDocument/2006/relationships/tags" Target="../tags/tag209.xml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8" Type="http://schemas.openxmlformats.org/officeDocument/2006/relationships/notesSlide" Target="../notesSlides/notesSlide15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218.xml"/><Relationship Id="rId15" Type="http://schemas.openxmlformats.org/officeDocument/2006/relationships/tags" Target="../tags/tag217.xml"/><Relationship Id="rId14" Type="http://schemas.openxmlformats.org/officeDocument/2006/relationships/tags" Target="../tags/tag216.xml"/><Relationship Id="rId13" Type="http://schemas.openxmlformats.org/officeDocument/2006/relationships/tags" Target="../tags/tag215.xml"/><Relationship Id="rId12" Type="http://schemas.openxmlformats.org/officeDocument/2006/relationships/tags" Target="../tags/tag214.xml"/><Relationship Id="rId11" Type="http://schemas.openxmlformats.org/officeDocument/2006/relationships/tags" Target="../tags/tag213.xml"/><Relationship Id="rId10" Type="http://schemas.openxmlformats.org/officeDocument/2006/relationships/tags" Target="../tags/tag212.xml"/><Relationship Id="rId1" Type="http://schemas.openxmlformats.org/officeDocument/2006/relationships/tags" Target="../tags/tag20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image" Target="../media/image1.jpeg"/><Relationship Id="rId3" Type="http://schemas.openxmlformats.org/officeDocument/2006/relationships/tags" Target="../tags/tag221.xml"/><Relationship Id="rId2" Type="http://schemas.openxmlformats.org/officeDocument/2006/relationships/tags" Target="../tags/tag220.xml"/><Relationship Id="rId19" Type="http://schemas.openxmlformats.org/officeDocument/2006/relationships/notesSlide" Target="../notesSlides/notesSlide16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234.xml"/><Relationship Id="rId16" Type="http://schemas.openxmlformats.org/officeDocument/2006/relationships/tags" Target="../tags/tag233.xml"/><Relationship Id="rId15" Type="http://schemas.openxmlformats.org/officeDocument/2006/relationships/tags" Target="../tags/tag232.xml"/><Relationship Id="rId14" Type="http://schemas.openxmlformats.org/officeDocument/2006/relationships/tags" Target="../tags/tag231.xml"/><Relationship Id="rId13" Type="http://schemas.openxmlformats.org/officeDocument/2006/relationships/tags" Target="../tags/tag230.xml"/><Relationship Id="rId12" Type="http://schemas.openxmlformats.org/officeDocument/2006/relationships/tags" Target="../tags/tag229.xml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tags" Target="../tags/tag219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43.xml"/><Relationship Id="rId8" Type="http://schemas.openxmlformats.org/officeDocument/2006/relationships/tags" Target="../tags/tag242.xml"/><Relationship Id="rId7" Type="http://schemas.openxmlformats.org/officeDocument/2006/relationships/tags" Target="../tags/tag241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8" Type="http://schemas.openxmlformats.org/officeDocument/2006/relationships/notesSlide" Target="../notesSlides/notesSlide17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249.xml"/><Relationship Id="rId15" Type="http://schemas.openxmlformats.org/officeDocument/2006/relationships/tags" Target="../tags/tag248.xml"/><Relationship Id="rId14" Type="http://schemas.openxmlformats.org/officeDocument/2006/relationships/tags" Target="../tags/tag247.xml"/><Relationship Id="rId13" Type="http://schemas.openxmlformats.org/officeDocument/2006/relationships/image" Target="../media/image16.jpeg"/><Relationship Id="rId12" Type="http://schemas.openxmlformats.org/officeDocument/2006/relationships/tags" Target="../tags/tag246.xml"/><Relationship Id="rId11" Type="http://schemas.openxmlformats.org/officeDocument/2006/relationships/tags" Target="../tags/tag245.xml"/><Relationship Id="rId10" Type="http://schemas.openxmlformats.org/officeDocument/2006/relationships/tags" Target="../tags/tag244.xml"/><Relationship Id="rId1" Type="http://schemas.openxmlformats.org/officeDocument/2006/relationships/tags" Target="../tags/tag23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jpeg"/><Relationship Id="rId8" Type="http://schemas.openxmlformats.org/officeDocument/2006/relationships/tags" Target="../tags/tag257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5" Type="http://schemas.openxmlformats.org/officeDocument/2006/relationships/notesSlide" Target="../notesSlides/notesSlide18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269.xml"/><Relationship Id="rId22" Type="http://schemas.openxmlformats.org/officeDocument/2006/relationships/tags" Target="../tags/tag268.xml"/><Relationship Id="rId21" Type="http://schemas.openxmlformats.org/officeDocument/2006/relationships/tags" Target="../tags/tag267.xml"/><Relationship Id="rId20" Type="http://schemas.openxmlformats.org/officeDocument/2006/relationships/tags" Target="../tags/tag266.xml"/><Relationship Id="rId2" Type="http://schemas.openxmlformats.org/officeDocument/2006/relationships/tags" Target="../tags/tag251.xml"/><Relationship Id="rId19" Type="http://schemas.openxmlformats.org/officeDocument/2006/relationships/tags" Target="../tags/tag265.xml"/><Relationship Id="rId18" Type="http://schemas.openxmlformats.org/officeDocument/2006/relationships/tags" Target="../tags/tag264.xml"/><Relationship Id="rId17" Type="http://schemas.openxmlformats.org/officeDocument/2006/relationships/tags" Target="../tags/tag263.xml"/><Relationship Id="rId16" Type="http://schemas.openxmlformats.org/officeDocument/2006/relationships/tags" Target="../tags/tag262.xml"/><Relationship Id="rId15" Type="http://schemas.openxmlformats.org/officeDocument/2006/relationships/tags" Target="../tags/tag261.xml"/><Relationship Id="rId14" Type="http://schemas.openxmlformats.org/officeDocument/2006/relationships/tags" Target="../tags/tag260.xml"/><Relationship Id="rId13" Type="http://schemas.openxmlformats.org/officeDocument/2006/relationships/image" Target="../media/image19.jpeg"/><Relationship Id="rId12" Type="http://schemas.openxmlformats.org/officeDocument/2006/relationships/tags" Target="../tags/tag259.xml"/><Relationship Id="rId11" Type="http://schemas.openxmlformats.org/officeDocument/2006/relationships/image" Target="../media/image18.jpeg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77.xml"/><Relationship Id="rId8" Type="http://schemas.openxmlformats.org/officeDocument/2006/relationships/tags" Target="../tags/tag276.xml"/><Relationship Id="rId7" Type="http://schemas.openxmlformats.org/officeDocument/2006/relationships/tags" Target="../tags/tag275.xml"/><Relationship Id="rId6" Type="http://schemas.openxmlformats.org/officeDocument/2006/relationships/tags" Target="../tags/tag274.xml"/><Relationship Id="rId5" Type="http://schemas.openxmlformats.org/officeDocument/2006/relationships/tags" Target="../tags/tag273.xml"/><Relationship Id="rId4" Type="http://schemas.openxmlformats.org/officeDocument/2006/relationships/image" Target="../media/image1.jpeg"/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9" Type="http://schemas.openxmlformats.org/officeDocument/2006/relationships/notesSlide" Target="../notesSlides/notesSlide19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285.xml"/><Relationship Id="rId16" Type="http://schemas.openxmlformats.org/officeDocument/2006/relationships/tags" Target="../tags/tag284.xml"/><Relationship Id="rId15" Type="http://schemas.openxmlformats.org/officeDocument/2006/relationships/tags" Target="../tags/tag283.xml"/><Relationship Id="rId14" Type="http://schemas.openxmlformats.org/officeDocument/2006/relationships/tags" Target="../tags/tag282.xml"/><Relationship Id="rId13" Type="http://schemas.openxmlformats.org/officeDocument/2006/relationships/tags" Target="../tags/tag281.xml"/><Relationship Id="rId12" Type="http://schemas.openxmlformats.org/officeDocument/2006/relationships/tags" Target="../tags/tag280.xml"/><Relationship Id="rId11" Type="http://schemas.openxmlformats.org/officeDocument/2006/relationships/tags" Target="../tags/tag279.xml"/><Relationship Id="rId10" Type="http://schemas.openxmlformats.org/officeDocument/2006/relationships/tags" Target="../tags/tag278.xml"/><Relationship Id="rId1" Type="http://schemas.openxmlformats.org/officeDocument/2006/relationships/tags" Target="../tags/tag270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93.xml"/><Relationship Id="rId8" Type="http://schemas.openxmlformats.org/officeDocument/2006/relationships/image" Target="../media/image20.jpeg"/><Relationship Id="rId7" Type="http://schemas.openxmlformats.org/officeDocument/2006/relationships/tags" Target="../tags/tag292.xml"/><Relationship Id="rId6" Type="http://schemas.openxmlformats.org/officeDocument/2006/relationships/tags" Target="../tags/tag291.xml"/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3" Type="http://schemas.openxmlformats.org/officeDocument/2006/relationships/tags" Target="../tags/tag288.xml"/><Relationship Id="rId2" Type="http://schemas.openxmlformats.org/officeDocument/2006/relationships/tags" Target="../tags/tag287.xml"/><Relationship Id="rId14" Type="http://schemas.openxmlformats.org/officeDocument/2006/relationships/notesSlide" Target="../notesSlides/notesSlide20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296.xml"/><Relationship Id="rId11" Type="http://schemas.openxmlformats.org/officeDocument/2006/relationships/tags" Target="../tags/tag295.xml"/><Relationship Id="rId10" Type="http://schemas.openxmlformats.org/officeDocument/2006/relationships/tags" Target="../tags/tag294.xml"/><Relationship Id="rId1" Type="http://schemas.openxmlformats.org/officeDocument/2006/relationships/tags" Target="../tags/tag286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305.xml"/><Relationship Id="rId8" Type="http://schemas.openxmlformats.org/officeDocument/2006/relationships/tags" Target="../tags/tag304.xml"/><Relationship Id="rId7" Type="http://schemas.openxmlformats.org/officeDocument/2006/relationships/tags" Target="../tags/tag303.xml"/><Relationship Id="rId6" Type="http://schemas.openxmlformats.org/officeDocument/2006/relationships/tags" Target="../tags/tag302.xml"/><Relationship Id="rId5" Type="http://schemas.openxmlformats.org/officeDocument/2006/relationships/tags" Target="../tags/tag301.xml"/><Relationship Id="rId4" Type="http://schemas.openxmlformats.org/officeDocument/2006/relationships/tags" Target="../tags/tag300.xml"/><Relationship Id="rId3" Type="http://schemas.openxmlformats.org/officeDocument/2006/relationships/tags" Target="../tags/tag299.xml"/><Relationship Id="rId24" Type="http://schemas.openxmlformats.org/officeDocument/2006/relationships/notesSlide" Target="../notesSlides/notesSlide21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17.xml"/><Relationship Id="rId21" Type="http://schemas.openxmlformats.org/officeDocument/2006/relationships/image" Target="../media/image21.jpeg"/><Relationship Id="rId20" Type="http://schemas.openxmlformats.org/officeDocument/2006/relationships/tags" Target="../tags/tag316.xml"/><Relationship Id="rId2" Type="http://schemas.openxmlformats.org/officeDocument/2006/relationships/tags" Target="../tags/tag298.xml"/><Relationship Id="rId19" Type="http://schemas.openxmlformats.org/officeDocument/2006/relationships/tags" Target="../tags/tag315.xml"/><Relationship Id="rId18" Type="http://schemas.openxmlformats.org/officeDocument/2006/relationships/tags" Target="../tags/tag314.xml"/><Relationship Id="rId17" Type="http://schemas.openxmlformats.org/officeDocument/2006/relationships/tags" Target="../tags/tag313.xml"/><Relationship Id="rId16" Type="http://schemas.openxmlformats.org/officeDocument/2006/relationships/tags" Target="../tags/tag312.xml"/><Relationship Id="rId15" Type="http://schemas.openxmlformats.org/officeDocument/2006/relationships/tags" Target="../tags/tag311.xml"/><Relationship Id="rId14" Type="http://schemas.openxmlformats.org/officeDocument/2006/relationships/tags" Target="../tags/tag310.xml"/><Relationship Id="rId13" Type="http://schemas.openxmlformats.org/officeDocument/2006/relationships/tags" Target="../tags/tag309.xml"/><Relationship Id="rId12" Type="http://schemas.openxmlformats.org/officeDocument/2006/relationships/tags" Target="../tags/tag308.xml"/><Relationship Id="rId11" Type="http://schemas.openxmlformats.org/officeDocument/2006/relationships/tags" Target="../tags/tag307.xml"/><Relationship Id="rId10" Type="http://schemas.openxmlformats.org/officeDocument/2006/relationships/tags" Target="../tags/tag306.xml"/><Relationship Id="rId1" Type="http://schemas.openxmlformats.org/officeDocument/2006/relationships/tags" Target="../tags/tag297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326.xml"/><Relationship Id="rId8" Type="http://schemas.openxmlformats.org/officeDocument/2006/relationships/tags" Target="../tags/tag325.xml"/><Relationship Id="rId7" Type="http://schemas.openxmlformats.org/officeDocument/2006/relationships/tags" Target="../tags/tag324.xml"/><Relationship Id="rId6" Type="http://schemas.openxmlformats.org/officeDocument/2006/relationships/tags" Target="../tags/tag323.xml"/><Relationship Id="rId5" Type="http://schemas.openxmlformats.org/officeDocument/2006/relationships/tags" Target="../tags/tag322.xml"/><Relationship Id="rId4" Type="http://schemas.openxmlformats.org/officeDocument/2006/relationships/tags" Target="../tags/tag321.xml"/><Relationship Id="rId3" Type="http://schemas.openxmlformats.org/officeDocument/2006/relationships/tags" Target="../tags/tag320.xml"/><Relationship Id="rId20" Type="http://schemas.openxmlformats.org/officeDocument/2006/relationships/notesSlide" Target="../notesSlides/notesSlide22.xml"/><Relationship Id="rId2" Type="http://schemas.openxmlformats.org/officeDocument/2006/relationships/tags" Target="../tags/tag319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334.xml"/><Relationship Id="rId17" Type="http://schemas.openxmlformats.org/officeDocument/2006/relationships/tags" Target="../tags/tag333.xml"/><Relationship Id="rId16" Type="http://schemas.openxmlformats.org/officeDocument/2006/relationships/tags" Target="../tags/tag332.xml"/><Relationship Id="rId15" Type="http://schemas.openxmlformats.org/officeDocument/2006/relationships/tags" Target="../tags/tag331.xml"/><Relationship Id="rId14" Type="http://schemas.openxmlformats.org/officeDocument/2006/relationships/tags" Target="../tags/tag330.xml"/><Relationship Id="rId13" Type="http://schemas.openxmlformats.org/officeDocument/2006/relationships/tags" Target="../tags/tag329.xml"/><Relationship Id="rId12" Type="http://schemas.openxmlformats.org/officeDocument/2006/relationships/tags" Target="../tags/tag328.xml"/><Relationship Id="rId11" Type="http://schemas.openxmlformats.org/officeDocument/2006/relationships/tags" Target="../tags/tag327.xml"/><Relationship Id="rId10" Type="http://schemas.openxmlformats.org/officeDocument/2006/relationships/image" Target="../media/image1.jpeg"/><Relationship Id="rId1" Type="http://schemas.openxmlformats.org/officeDocument/2006/relationships/tags" Target="../tags/tag3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: 形状 31"/>
          <p:cNvSpPr/>
          <p:nvPr>
            <p:custDataLst>
              <p:tags r:id="rId1"/>
            </p:custDataLst>
          </p:nvPr>
        </p:nvSpPr>
        <p:spPr>
          <a:xfrm rot="10800000" flipH="1">
            <a:off x="216009" y="4312344"/>
            <a:ext cx="284238" cy="2227842"/>
          </a:xfrm>
          <a:custGeom>
            <a:avLst/>
            <a:gdLst>
              <a:gd name="connsiteX0" fmla="*/ 117433 w 284238"/>
              <a:gd name="connsiteY0" fmla="*/ 1219352 h 2227842"/>
              <a:gd name="connsiteX1" fmla="*/ 166866 w 284238"/>
              <a:gd name="connsiteY1" fmla="*/ 1219352 h 2227842"/>
              <a:gd name="connsiteX2" fmla="*/ 166866 w 284238"/>
              <a:gd name="connsiteY2" fmla="*/ 2227842 h 2227842"/>
              <a:gd name="connsiteX3" fmla="*/ 117433 w 284238"/>
              <a:gd name="connsiteY3" fmla="*/ 2227842 h 2227842"/>
              <a:gd name="connsiteX4" fmla="*/ 142119 w 284238"/>
              <a:gd name="connsiteY4" fmla="*/ 986530 h 2227842"/>
              <a:gd name="connsiteX5" fmla="*/ 147045 w 284238"/>
              <a:gd name="connsiteY5" fmla="*/ 990331 h 2227842"/>
              <a:gd name="connsiteX6" fmla="*/ 157542 w 284238"/>
              <a:gd name="connsiteY6" fmla="*/ 1002184 h 2227842"/>
              <a:gd name="connsiteX7" fmla="*/ 126696 w 284238"/>
              <a:gd name="connsiteY7" fmla="*/ 1002184 h 2227842"/>
              <a:gd name="connsiteX8" fmla="*/ 137194 w 284238"/>
              <a:gd name="connsiteY8" fmla="*/ 990331 h 2227842"/>
              <a:gd name="connsiteX9" fmla="*/ 142119 w 284238"/>
              <a:gd name="connsiteY9" fmla="*/ 984770 h 2227842"/>
              <a:gd name="connsiteX10" fmla="*/ 143045 w 284238"/>
              <a:gd name="connsiteY10" fmla="*/ 985815 h 2227842"/>
              <a:gd name="connsiteX11" fmla="*/ 142119 w 284238"/>
              <a:gd name="connsiteY11" fmla="*/ 986530 h 2227842"/>
              <a:gd name="connsiteX12" fmla="*/ 141194 w 284238"/>
              <a:gd name="connsiteY12" fmla="*/ 985815 h 2227842"/>
              <a:gd name="connsiteX13" fmla="*/ 145458 w 284238"/>
              <a:gd name="connsiteY13" fmla="*/ 983953 h 2227842"/>
              <a:gd name="connsiteX14" fmla="*/ 159884 w 284238"/>
              <a:gd name="connsiteY14" fmla="*/ 1000241 h 2227842"/>
              <a:gd name="connsiteX15" fmla="*/ 147045 w 284238"/>
              <a:gd name="connsiteY15" fmla="*/ 990331 h 2227842"/>
              <a:gd name="connsiteX16" fmla="*/ 143045 w 284238"/>
              <a:gd name="connsiteY16" fmla="*/ 985815 h 2227842"/>
              <a:gd name="connsiteX17" fmla="*/ 138780 w 284238"/>
              <a:gd name="connsiteY17" fmla="*/ 983953 h 2227842"/>
              <a:gd name="connsiteX18" fmla="*/ 141194 w 284238"/>
              <a:gd name="connsiteY18" fmla="*/ 985815 h 2227842"/>
              <a:gd name="connsiteX19" fmla="*/ 137194 w 284238"/>
              <a:gd name="connsiteY19" fmla="*/ 990331 h 2227842"/>
              <a:gd name="connsiteX20" fmla="*/ 124354 w 284238"/>
              <a:gd name="connsiteY20" fmla="*/ 1000241 h 2227842"/>
              <a:gd name="connsiteX21" fmla="*/ 145458 w 284238"/>
              <a:gd name="connsiteY21" fmla="*/ 981000 h 2227842"/>
              <a:gd name="connsiteX22" fmla="*/ 147371 w 284238"/>
              <a:gd name="connsiteY22" fmla="*/ 982476 h 2227842"/>
              <a:gd name="connsiteX23" fmla="*/ 145458 w 284238"/>
              <a:gd name="connsiteY23" fmla="*/ 983953 h 2227842"/>
              <a:gd name="connsiteX24" fmla="*/ 144151 w 284238"/>
              <a:gd name="connsiteY24" fmla="*/ 982476 h 2227842"/>
              <a:gd name="connsiteX25" fmla="*/ 138780 w 284238"/>
              <a:gd name="connsiteY25" fmla="*/ 981000 h 2227842"/>
              <a:gd name="connsiteX26" fmla="*/ 140088 w 284238"/>
              <a:gd name="connsiteY26" fmla="*/ 982476 h 2227842"/>
              <a:gd name="connsiteX27" fmla="*/ 138780 w 284238"/>
              <a:gd name="connsiteY27" fmla="*/ 983953 h 2227842"/>
              <a:gd name="connsiteX28" fmla="*/ 136867 w 284238"/>
              <a:gd name="connsiteY28" fmla="*/ 982476 h 2227842"/>
              <a:gd name="connsiteX29" fmla="*/ 142119 w 284238"/>
              <a:gd name="connsiteY29" fmla="*/ 980183 h 2227842"/>
              <a:gd name="connsiteX30" fmla="*/ 144151 w 284238"/>
              <a:gd name="connsiteY30" fmla="*/ 982476 h 2227842"/>
              <a:gd name="connsiteX31" fmla="*/ 142119 w 284238"/>
              <a:gd name="connsiteY31" fmla="*/ 984770 h 2227842"/>
              <a:gd name="connsiteX32" fmla="*/ 140088 w 284238"/>
              <a:gd name="connsiteY32" fmla="*/ 982476 h 2227842"/>
              <a:gd name="connsiteX33" fmla="*/ 142119 w 284238"/>
              <a:gd name="connsiteY33" fmla="*/ 978423 h 2227842"/>
              <a:gd name="connsiteX34" fmla="*/ 143045 w 284238"/>
              <a:gd name="connsiteY34" fmla="*/ 979137 h 2227842"/>
              <a:gd name="connsiteX35" fmla="*/ 142119 w 284238"/>
              <a:gd name="connsiteY35" fmla="*/ 980183 h 2227842"/>
              <a:gd name="connsiteX36" fmla="*/ 141194 w 284238"/>
              <a:gd name="connsiteY36" fmla="*/ 979137 h 2227842"/>
              <a:gd name="connsiteX37" fmla="*/ 159884 w 284238"/>
              <a:gd name="connsiteY37" fmla="*/ 964711 h 2227842"/>
              <a:gd name="connsiteX38" fmla="*/ 145458 w 284238"/>
              <a:gd name="connsiteY38" fmla="*/ 981000 h 2227842"/>
              <a:gd name="connsiteX39" fmla="*/ 143045 w 284238"/>
              <a:gd name="connsiteY39" fmla="*/ 979137 h 2227842"/>
              <a:gd name="connsiteX40" fmla="*/ 147045 w 284238"/>
              <a:gd name="connsiteY40" fmla="*/ 974621 h 2227842"/>
              <a:gd name="connsiteX41" fmla="*/ 124354 w 284238"/>
              <a:gd name="connsiteY41" fmla="*/ 964711 h 2227842"/>
              <a:gd name="connsiteX42" fmla="*/ 137194 w 284238"/>
              <a:gd name="connsiteY42" fmla="*/ 974621 h 2227842"/>
              <a:gd name="connsiteX43" fmla="*/ 141194 w 284238"/>
              <a:gd name="connsiteY43" fmla="*/ 979137 h 2227842"/>
              <a:gd name="connsiteX44" fmla="*/ 138780 w 284238"/>
              <a:gd name="connsiteY44" fmla="*/ 981000 h 2227842"/>
              <a:gd name="connsiteX45" fmla="*/ 244267 w 284238"/>
              <a:gd name="connsiteY45" fmla="*/ 934733 h 2227842"/>
              <a:gd name="connsiteX46" fmla="*/ 194304 w 284238"/>
              <a:gd name="connsiteY46" fmla="*/ 1018700 h 2227842"/>
              <a:gd name="connsiteX47" fmla="*/ 147371 w 284238"/>
              <a:gd name="connsiteY47" fmla="*/ 982476 h 2227842"/>
              <a:gd name="connsiteX48" fmla="*/ 194304 w 284238"/>
              <a:gd name="connsiteY48" fmla="*/ 946253 h 2227842"/>
              <a:gd name="connsiteX49" fmla="*/ 244267 w 284238"/>
              <a:gd name="connsiteY49" fmla="*/ 934733 h 2227842"/>
              <a:gd name="connsiteX50" fmla="*/ 39971 w 284238"/>
              <a:gd name="connsiteY50" fmla="*/ 934733 h 2227842"/>
              <a:gd name="connsiteX51" fmla="*/ 89935 w 284238"/>
              <a:gd name="connsiteY51" fmla="*/ 946253 h 2227842"/>
              <a:gd name="connsiteX52" fmla="*/ 136867 w 284238"/>
              <a:gd name="connsiteY52" fmla="*/ 982476 h 2227842"/>
              <a:gd name="connsiteX53" fmla="*/ 89935 w 284238"/>
              <a:gd name="connsiteY53" fmla="*/ 1018700 h 2227842"/>
              <a:gd name="connsiteX54" fmla="*/ 39971 w 284238"/>
              <a:gd name="connsiteY54" fmla="*/ 934733 h 2227842"/>
              <a:gd name="connsiteX55" fmla="*/ 142119 w 284238"/>
              <a:gd name="connsiteY55" fmla="*/ 840357 h 2227842"/>
              <a:gd name="connsiteX56" fmla="*/ 157542 w 284238"/>
              <a:gd name="connsiteY56" fmla="*/ 962768 h 2227842"/>
              <a:gd name="connsiteX57" fmla="*/ 147045 w 284238"/>
              <a:gd name="connsiteY57" fmla="*/ 974621 h 2227842"/>
              <a:gd name="connsiteX58" fmla="*/ 142119 w 284238"/>
              <a:gd name="connsiteY58" fmla="*/ 978423 h 2227842"/>
              <a:gd name="connsiteX59" fmla="*/ 137194 w 284238"/>
              <a:gd name="connsiteY59" fmla="*/ 974621 h 2227842"/>
              <a:gd name="connsiteX60" fmla="*/ 126696 w 284238"/>
              <a:gd name="connsiteY60" fmla="*/ 962768 h 2227842"/>
              <a:gd name="connsiteX61" fmla="*/ 142119 w 284238"/>
              <a:gd name="connsiteY61" fmla="*/ 840357 h 2227842"/>
              <a:gd name="connsiteX62" fmla="*/ 142119 w 284238"/>
              <a:gd name="connsiteY62" fmla="*/ 566351 h 2227842"/>
              <a:gd name="connsiteX63" fmla="*/ 147045 w 284238"/>
              <a:gd name="connsiteY63" fmla="*/ 570153 h 2227842"/>
              <a:gd name="connsiteX64" fmla="*/ 157542 w 284238"/>
              <a:gd name="connsiteY64" fmla="*/ 582006 h 2227842"/>
              <a:gd name="connsiteX65" fmla="*/ 126696 w 284238"/>
              <a:gd name="connsiteY65" fmla="*/ 582006 h 2227842"/>
              <a:gd name="connsiteX66" fmla="*/ 137194 w 284238"/>
              <a:gd name="connsiteY66" fmla="*/ 570153 h 2227842"/>
              <a:gd name="connsiteX67" fmla="*/ 142119 w 284238"/>
              <a:gd name="connsiteY67" fmla="*/ 564592 h 2227842"/>
              <a:gd name="connsiteX68" fmla="*/ 143045 w 284238"/>
              <a:gd name="connsiteY68" fmla="*/ 565637 h 2227842"/>
              <a:gd name="connsiteX69" fmla="*/ 142119 w 284238"/>
              <a:gd name="connsiteY69" fmla="*/ 566351 h 2227842"/>
              <a:gd name="connsiteX70" fmla="*/ 141194 w 284238"/>
              <a:gd name="connsiteY70" fmla="*/ 565637 h 2227842"/>
              <a:gd name="connsiteX71" fmla="*/ 145458 w 284238"/>
              <a:gd name="connsiteY71" fmla="*/ 563774 h 2227842"/>
              <a:gd name="connsiteX72" fmla="*/ 159884 w 284238"/>
              <a:gd name="connsiteY72" fmla="*/ 580063 h 2227842"/>
              <a:gd name="connsiteX73" fmla="*/ 147045 w 284238"/>
              <a:gd name="connsiteY73" fmla="*/ 570153 h 2227842"/>
              <a:gd name="connsiteX74" fmla="*/ 143045 w 284238"/>
              <a:gd name="connsiteY74" fmla="*/ 565637 h 2227842"/>
              <a:gd name="connsiteX75" fmla="*/ 138780 w 284238"/>
              <a:gd name="connsiteY75" fmla="*/ 563774 h 2227842"/>
              <a:gd name="connsiteX76" fmla="*/ 141194 w 284238"/>
              <a:gd name="connsiteY76" fmla="*/ 565637 h 2227842"/>
              <a:gd name="connsiteX77" fmla="*/ 137194 w 284238"/>
              <a:gd name="connsiteY77" fmla="*/ 570153 h 2227842"/>
              <a:gd name="connsiteX78" fmla="*/ 124354 w 284238"/>
              <a:gd name="connsiteY78" fmla="*/ 580063 h 2227842"/>
              <a:gd name="connsiteX79" fmla="*/ 145458 w 284238"/>
              <a:gd name="connsiteY79" fmla="*/ 560821 h 2227842"/>
              <a:gd name="connsiteX80" fmla="*/ 147371 w 284238"/>
              <a:gd name="connsiteY80" fmla="*/ 562298 h 2227842"/>
              <a:gd name="connsiteX81" fmla="*/ 145458 w 284238"/>
              <a:gd name="connsiteY81" fmla="*/ 563774 h 2227842"/>
              <a:gd name="connsiteX82" fmla="*/ 144151 w 284238"/>
              <a:gd name="connsiteY82" fmla="*/ 562298 h 2227842"/>
              <a:gd name="connsiteX83" fmla="*/ 138780 w 284238"/>
              <a:gd name="connsiteY83" fmla="*/ 560821 h 2227842"/>
              <a:gd name="connsiteX84" fmla="*/ 140088 w 284238"/>
              <a:gd name="connsiteY84" fmla="*/ 562298 h 2227842"/>
              <a:gd name="connsiteX85" fmla="*/ 138780 w 284238"/>
              <a:gd name="connsiteY85" fmla="*/ 563774 h 2227842"/>
              <a:gd name="connsiteX86" fmla="*/ 136867 w 284238"/>
              <a:gd name="connsiteY86" fmla="*/ 562298 h 2227842"/>
              <a:gd name="connsiteX87" fmla="*/ 142119 w 284238"/>
              <a:gd name="connsiteY87" fmla="*/ 560004 h 2227842"/>
              <a:gd name="connsiteX88" fmla="*/ 144151 w 284238"/>
              <a:gd name="connsiteY88" fmla="*/ 562298 h 2227842"/>
              <a:gd name="connsiteX89" fmla="*/ 142119 w 284238"/>
              <a:gd name="connsiteY89" fmla="*/ 564592 h 2227842"/>
              <a:gd name="connsiteX90" fmla="*/ 140088 w 284238"/>
              <a:gd name="connsiteY90" fmla="*/ 562298 h 2227842"/>
              <a:gd name="connsiteX91" fmla="*/ 142119 w 284238"/>
              <a:gd name="connsiteY91" fmla="*/ 558244 h 2227842"/>
              <a:gd name="connsiteX92" fmla="*/ 143045 w 284238"/>
              <a:gd name="connsiteY92" fmla="*/ 558959 h 2227842"/>
              <a:gd name="connsiteX93" fmla="*/ 142119 w 284238"/>
              <a:gd name="connsiteY93" fmla="*/ 560004 h 2227842"/>
              <a:gd name="connsiteX94" fmla="*/ 141194 w 284238"/>
              <a:gd name="connsiteY94" fmla="*/ 558959 h 2227842"/>
              <a:gd name="connsiteX95" fmla="*/ 159884 w 284238"/>
              <a:gd name="connsiteY95" fmla="*/ 544533 h 2227842"/>
              <a:gd name="connsiteX96" fmla="*/ 145458 w 284238"/>
              <a:gd name="connsiteY96" fmla="*/ 560821 h 2227842"/>
              <a:gd name="connsiteX97" fmla="*/ 143045 w 284238"/>
              <a:gd name="connsiteY97" fmla="*/ 558959 h 2227842"/>
              <a:gd name="connsiteX98" fmla="*/ 147045 w 284238"/>
              <a:gd name="connsiteY98" fmla="*/ 554443 h 2227842"/>
              <a:gd name="connsiteX99" fmla="*/ 124354 w 284238"/>
              <a:gd name="connsiteY99" fmla="*/ 544533 h 2227842"/>
              <a:gd name="connsiteX100" fmla="*/ 137194 w 284238"/>
              <a:gd name="connsiteY100" fmla="*/ 554443 h 2227842"/>
              <a:gd name="connsiteX101" fmla="*/ 141194 w 284238"/>
              <a:gd name="connsiteY101" fmla="*/ 558959 h 2227842"/>
              <a:gd name="connsiteX102" fmla="*/ 138780 w 284238"/>
              <a:gd name="connsiteY102" fmla="*/ 560821 h 2227842"/>
              <a:gd name="connsiteX103" fmla="*/ 244267 w 284238"/>
              <a:gd name="connsiteY103" fmla="*/ 514555 h 2227842"/>
              <a:gd name="connsiteX104" fmla="*/ 194304 w 284238"/>
              <a:gd name="connsiteY104" fmla="*/ 598521 h 2227842"/>
              <a:gd name="connsiteX105" fmla="*/ 147371 w 284238"/>
              <a:gd name="connsiteY105" fmla="*/ 562298 h 2227842"/>
              <a:gd name="connsiteX106" fmla="*/ 194304 w 284238"/>
              <a:gd name="connsiteY106" fmla="*/ 526074 h 2227842"/>
              <a:gd name="connsiteX107" fmla="*/ 244267 w 284238"/>
              <a:gd name="connsiteY107" fmla="*/ 514555 h 2227842"/>
              <a:gd name="connsiteX108" fmla="*/ 39971 w 284238"/>
              <a:gd name="connsiteY108" fmla="*/ 514555 h 2227842"/>
              <a:gd name="connsiteX109" fmla="*/ 89935 w 284238"/>
              <a:gd name="connsiteY109" fmla="*/ 526074 h 2227842"/>
              <a:gd name="connsiteX110" fmla="*/ 136867 w 284238"/>
              <a:gd name="connsiteY110" fmla="*/ 562298 h 2227842"/>
              <a:gd name="connsiteX111" fmla="*/ 89935 w 284238"/>
              <a:gd name="connsiteY111" fmla="*/ 598521 h 2227842"/>
              <a:gd name="connsiteX112" fmla="*/ 39971 w 284238"/>
              <a:gd name="connsiteY112" fmla="*/ 514555 h 2227842"/>
              <a:gd name="connsiteX113" fmla="*/ 142119 w 284238"/>
              <a:gd name="connsiteY113" fmla="*/ 420179 h 2227842"/>
              <a:gd name="connsiteX114" fmla="*/ 157542 w 284238"/>
              <a:gd name="connsiteY114" fmla="*/ 542590 h 2227842"/>
              <a:gd name="connsiteX115" fmla="*/ 147045 w 284238"/>
              <a:gd name="connsiteY115" fmla="*/ 554443 h 2227842"/>
              <a:gd name="connsiteX116" fmla="*/ 142119 w 284238"/>
              <a:gd name="connsiteY116" fmla="*/ 558244 h 2227842"/>
              <a:gd name="connsiteX117" fmla="*/ 137194 w 284238"/>
              <a:gd name="connsiteY117" fmla="*/ 554443 h 2227842"/>
              <a:gd name="connsiteX118" fmla="*/ 126696 w 284238"/>
              <a:gd name="connsiteY118" fmla="*/ 542590 h 2227842"/>
              <a:gd name="connsiteX119" fmla="*/ 142119 w 284238"/>
              <a:gd name="connsiteY119" fmla="*/ 420179 h 2227842"/>
              <a:gd name="connsiteX120" fmla="*/ 142119 w 284238"/>
              <a:gd name="connsiteY120" fmla="*/ 146172 h 2227842"/>
              <a:gd name="connsiteX121" fmla="*/ 147045 w 284238"/>
              <a:gd name="connsiteY121" fmla="*/ 149974 h 2227842"/>
              <a:gd name="connsiteX122" fmla="*/ 157542 w 284238"/>
              <a:gd name="connsiteY122" fmla="*/ 161827 h 2227842"/>
              <a:gd name="connsiteX123" fmla="*/ 126696 w 284238"/>
              <a:gd name="connsiteY123" fmla="*/ 161827 h 2227842"/>
              <a:gd name="connsiteX124" fmla="*/ 137194 w 284238"/>
              <a:gd name="connsiteY124" fmla="*/ 149974 h 2227842"/>
              <a:gd name="connsiteX125" fmla="*/ 142119 w 284238"/>
              <a:gd name="connsiteY125" fmla="*/ 144413 h 2227842"/>
              <a:gd name="connsiteX126" fmla="*/ 143045 w 284238"/>
              <a:gd name="connsiteY126" fmla="*/ 145458 h 2227842"/>
              <a:gd name="connsiteX127" fmla="*/ 142119 w 284238"/>
              <a:gd name="connsiteY127" fmla="*/ 146172 h 2227842"/>
              <a:gd name="connsiteX128" fmla="*/ 141194 w 284238"/>
              <a:gd name="connsiteY128" fmla="*/ 145458 h 2227842"/>
              <a:gd name="connsiteX129" fmla="*/ 145458 w 284238"/>
              <a:gd name="connsiteY129" fmla="*/ 143595 h 2227842"/>
              <a:gd name="connsiteX130" fmla="*/ 159884 w 284238"/>
              <a:gd name="connsiteY130" fmla="*/ 159884 h 2227842"/>
              <a:gd name="connsiteX131" fmla="*/ 147045 w 284238"/>
              <a:gd name="connsiteY131" fmla="*/ 149974 h 2227842"/>
              <a:gd name="connsiteX132" fmla="*/ 143045 w 284238"/>
              <a:gd name="connsiteY132" fmla="*/ 145458 h 2227842"/>
              <a:gd name="connsiteX133" fmla="*/ 138780 w 284238"/>
              <a:gd name="connsiteY133" fmla="*/ 143595 h 2227842"/>
              <a:gd name="connsiteX134" fmla="*/ 141194 w 284238"/>
              <a:gd name="connsiteY134" fmla="*/ 145458 h 2227842"/>
              <a:gd name="connsiteX135" fmla="*/ 137194 w 284238"/>
              <a:gd name="connsiteY135" fmla="*/ 149974 h 2227842"/>
              <a:gd name="connsiteX136" fmla="*/ 124354 w 284238"/>
              <a:gd name="connsiteY136" fmla="*/ 159884 h 2227842"/>
              <a:gd name="connsiteX137" fmla="*/ 145458 w 284238"/>
              <a:gd name="connsiteY137" fmla="*/ 140642 h 2227842"/>
              <a:gd name="connsiteX138" fmla="*/ 147371 w 284238"/>
              <a:gd name="connsiteY138" fmla="*/ 142119 h 2227842"/>
              <a:gd name="connsiteX139" fmla="*/ 145458 w 284238"/>
              <a:gd name="connsiteY139" fmla="*/ 143595 h 2227842"/>
              <a:gd name="connsiteX140" fmla="*/ 144151 w 284238"/>
              <a:gd name="connsiteY140" fmla="*/ 142119 h 2227842"/>
              <a:gd name="connsiteX141" fmla="*/ 138780 w 284238"/>
              <a:gd name="connsiteY141" fmla="*/ 140642 h 2227842"/>
              <a:gd name="connsiteX142" fmla="*/ 140088 w 284238"/>
              <a:gd name="connsiteY142" fmla="*/ 142119 h 2227842"/>
              <a:gd name="connsiteX143" fmla="*/ 138780 w 284238"/>
              <a:gd name="connsiteY143" fmla="*/ 143595 h 2227842"/>
              <a:gd name="connsiteX144" fmla="*/ 136867 w 284238"/>
              <a:gd name="connsiteY144" fmla="*/ 142119 h 2227842"/>
              <a:gd name="connsiteX145" fmla="*/ 142119 w 284238"/>
              <a:gd name="connsiteY145" fmla="*/ 139825 h 2227842"/>
              <a:gd name="connsiteX146" fmla="*/ 144151 w 284238"/>
              <a:gd name="connsiteY146" fmla="*/ 142119 h 2227842"/>
              <a:gd name="connsiteX147" fmla="*/ 142119 w 284238"/>
              <a:gd name="connsiteY147" fmla="*/ 144413 h 2227842"/>
              <a:gd name="connsiteX148" fmla="*/ 140088 w 284238"/>
              <a:gd name="connsiteY148" fmla="*/ 142119 h 2227842"/>
              <a:gd name="connsiteX149" fmla="*/ 142119 w 284238"/>
              <a:gd name="connsiteY149" fmla="*/ 138065 h 2227842"/>
              <a:gd name="connsiteX150" fmla="*/ 143045 w 284238"/>
              <a:gd name="connsiteY150" fmla="*/ 138780 h 2227842"/>
              <a:gd name="connsiteX151" fmla="*/ 142119 w 284238"/>
              <a:gd name="connsiteY151" fmla="*/ 139825 h 2227842"/>
              <a:gd name="connsiteX152" fmla="*/ 141194 w 284238"/>
              <a:gd name="connsiteY152" fmla="*/ 138780 h 2227842"/>
              <a:gd name="connsiteX153" fmla="*/ 159884 w 284238"/>
              <a:gd name="connsiteY153" fmla="*/ 124354 h 2227842"/>
              <a:gd name="connsiteX154" fmla="*/ 145458 w 284238"/>
              <a:gd name="connsiteY154" fmla="*/ 140642 h 2227842"/>
              <a:gd name="connsiteX155" fmla="*/ 143045 w 284238"/>
              <a:gd name="connsiteY155" fmla="*/ 138780 h 2227842"/>
              <a:gd name="connsiteX156" fmla="*/ 147045 w 284238"/>
              <a:gd name="connsiteY156" fmla="*/ 134264 h 2227842"/>
              <a:gd name="connsiteX157" fmla="*/ 124354 w 284238"/>
              <a:gd name="connsiteY157" fmla="*/ 124354 h 2227842"/>
              <a:gd name="connsiteX158" fmla="*/ 137194 w 284238"/>
              <a:gd name="connsiteY158" fmla="*/ 134264 h 2227842"/>
              <a:gd name="connsiteX159" fmla="*/ 141194 w 284238"/>
              <a:gd name="connsiteY159" fmla="*/ 138780 h 2227842"/>
              <a:gd name="connsiteX160" fmla="*/ 138780 w 284238"/>
              <a:gd name="connsiteY160" fmla="*/ 140642 h 2227842"/>
              <a:gd name="connsiteX161" fmla="*/ 244267 w 284238"/>
              <a:gd name="connsiteY161" fmla="*/ 94376 h 2227842"/>
              <a:gd name="connsiteX162" fmla="*/ 194304 w 284238"/>
              <a:gd name="connsiteY162" fmla="*/ 178342 h 2227842"/>
              <a:gd name="connsiteX163" fmla="*/ 147371 w 284238"/>
              <a:gd name="connsiteY163" fmla="*/ 142119 h 2227842"/>
              <a:gd name="connsiteX164" fmla="*/ 194304 w 284238"/>
              <a:gd name="connsiteY164" fmla="*/ 105895 h 2227842"/>
              <a:gd name="connsiteX165" fmla="*/ 244267 w 284238"/>
              <a:gd name="connsiteY165" fmla="*/ 94376 h 2227842"/>
              <a:gd name="connsiteX166" fmla="*/ 39971 w 284238"/>
              <a:gd name="connsiteY166" fmla="*/ 94376 h 2227842"/>
              <a:gd name="connsiteX167" fmla="*/ 89935 w 284238"/>
              <a:gd name="connsiteY167" fmla="*/ 105895 h 2227842"/>
              <a:gd name="connsiteX168" fmla="*/ 136867 w 284238"/>
              <a:gd name="connsiteY168" fmla="*/ 142119 h 2227842"/>
              <a:gd name="connsiteX169" fmla="*/ 89935 w 284238"/>
              <a:gd name="connsiteY169" fmla="*/ 178342 h 2227842"/>
              <a:gd name="connsiteX170" fmla="*/ 39971 w 284238"/>
              <a:gd name="connsiteY170" fmla="*/ 94376 h 2227842"/>
              <a:gd name="connsiteX171" fmla="*/ 142119 w 284238"/>
              <a:gd name="connsiteY171" fmla="*/ 0 h 2227842"/>
              <a:gd name="connsiteX172" fmla="*/ 157542 w 284238"/>
              <a:gd name="connsiteY172" fmla="*/ 122411 h 2227842"/>
              <a:gd name="connsiteX173" fmla="*/ 147045 w 284238"/>
              <a:gd name="connsiteY173" fmla="*/ 134264 h 2227842"/>
              <a:gd name="connsiteX174" fmla="*/ 142119 w 284238"/>
              <a:gd name="connsiteY174" fmla="*/ 138065 h 2227842"/>
              <a:gd name="connsiteX175" fmla="*/ 137194 w 284238"/>
              <a:gd name="connsiteY175" fmla="*/ 134264 h 2227842"/>
              <a:gd name="connsiteX176" fmla="*/ 126696 w 284238"/>
              <a:gd name="connsiteY176" fmla="*/ 122411 h 2227842"/>
              <a:gd name="connsiteX177" fmla="*/ 142119 w 284238"/>
              <a:gd name="connsiteY177" fmla="*/ 0 h 222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84238" h="2227842">
                <a:moveTo>
                  <a:pt x="117433" y="1219352"/>
                </a:moveTo>
                <a:lnTo>
                  <a:pt x="166866" y="1219352"/>
                </a:lnTo>
                <a:lnTo>
                  <a:pt x="166866" y="2227842"/>
                </a:lnTo>
                <a:lnTo>
                  <a:pt x="117433" y="2227842"/>
                </a:lnTo>
                <a:close/>
                <a:moveTo>
                  <a:pt x="142119" y="986530"/>
                </a:moveTo>
                <a:lnTo>
                  <a:pt x="147045" y="990331"/>
                </a:lnTo>
                <a:lnTo>
                  <a:pt x="157542" y="1002184"/>
                </a:lnTo>
                <a:cubicBezTo>
                  <a:pt x="282139" y="1165399"/>
                  <a:pt x="2099" y="1165399"/>
                  <a:pt x="126696" y="1002184"/>
                </a:cubicBezTo>
                <a:lnTo>
                  <a:pt x="137194" y="990331"/>
                </a:lnTo>
                <a:close/>
                <a:moveTo>
                  <a:pt x="142119" y="984770"/>
                </a:moveTo>
                <a:lnTo>
                  <a:pt x="143045" y="985815"/>
                </a:lnTo>
                <a:lnTo>
                  <a:pt x="142119" y="986530"/>
                </a:lnTo>
                <a:lnTo>
                  <a:pt x="141194" y="985815"/>
                </a:lnTo>
                <a:close/>
                <a:moveTo>
                  <a:pt x="145458" y="983953"/>
                </a:moveTo>
                <a:lnTo>
                  <a:pt x="159884" y="1000241"/>
                </a:lnTo>
                <a:lnTo>
                  <a:pt x="147045" y="990331"/>
                </a:lnTo>
                <a:lnTo>
                  <a:pt x="143045" y="985815"/>
                </a:lnTo>
                <a:close/>
                <a:moveTo>
                  <a:pt x="138780" y="983953"/>
                </a:moveTo>
                <a:lnTo>
                  <a:pt x="141194" y="985815"/>
                </a:lnTo>
                <a:lnTo>
                  <a:pt x="137194" y="990331"/>
                </a:lnTo>
                <a:lnTo>
                  <a:pt x="124354" y="1000241"/>
                </a:lnTo>
                <a:close/>
                <a:moveTo>
                  <a:pt x="145458" y="981000"/>
                </a:moveTo>
                <a:lnTo>
                  <a:pt x="147371" y="982476"/>
                </a:lnTo>
                <a:lnTo>
                  <a:pt x="145458" y="983953"/>
                </a:lnTo>
                <a:lnTo>
                  <a:pt x="144151" y="982476"/>
                </a:lnTo>
                <a:close/>
                <a:moveTo>
                  <a:pt x="138780" y="981000"/>
                </a:moveTo>
                <a:lnTo>
                  <a:pt x="140088" y="982476"/>
                </a:lnTo>
                <a:lnTo>
                  <a:pt x="138780" y="983953"/>
                </a:lnTo>
                <a:lnTo>
                  <a:pt x="136867" y="982476"/>
                </a:lnTo>
                <a:close/>
                <a:moveTo>
                  <a:pt x="142119" y="980183"/>
                </a:moveTo>
                <a:lnTo>
                  <a:pt x="144151" y="982476"/>
                </a:lnTo>
                <a:lnTo>
                  <a:pt x="142119" y="984770"/>
                </a:lnTo>
                <a:lnTo>
                  <a:pt x="140088" y="982476"/>
                </a:lnTo>
                <a:close/>
                <a:moveTo>
                  <a:pt x="142119" y="978423"/>
                </a:moveTo>
                <a:lnTo>
                  <a:pt x="143045" y="979137"/>
                </a:lnTo>
                <a:lnTo>
                  <a:pt x="142119" y="980183"/>
                </a:lnTo>
                <a:lnTo>
                  <a:pt x="141194" y="979137"/>
                </a:lnTo>
                <a:close/>
                <a:moveTo>
                  <a:pt x="159884" y="964711"/>
                </a:moveTo>
                <a:lnTo>
                  <a:pt x="145458" y="981000"/>
                </a:lnTo>
                <a:lnTo>
                  <a:pt x="143045" y="979137"/>
                </a:lnTo>
                <a:lnTo>
                  <a:pt x="147045" y="974621"/>
                </a:lnTo>
                <a:close/>
                <a:moveTo>
                  <a:pt x="124354" y="964711"/>
                </a:moveTo>
                <a:lnTo>
                  <a:pt x="137194" y="974621"/>
                </a:lnTo>
                <a:lnTo>
                  <a:pt x="141194" y="979137"/>
                </a:lnTo>
                <a:lnTo>
                  <a:pt x="138780" y="981000"/>
                </a:lnTo>
                <a:close/>
                <a:moveTo>
                  <a:pt x="244267" y="934733"/>
                </a:moveTo>
                <a:cubicBezTo>
                  <a:pt x="310886" y="943060"/>
                  <a:pt x="294231" y="1069358"/>
                  <a:pt x="194304" y="1018700"/>
                </a:cubicBezTo>
                <a:lnTo>
                  <a:pt x="147371" y="982476"/>
                </a:lnTo>
                <a:lnTo>
                  <a:pt x="194304" y="946253"/>
                </a:lnTo>
                <a:cubicBezTo>
                  <a:pt x="214289" y="936121"/>
                  <a:pt x="230944" y="933068"/>
                  <a:pt x="244267" y="934733"/>
                </a:cubicBezTo>
                <a:close/>
                <a:moveTo>
                  <a:pt x="39971" y="934733"/>
                </a:moveTo>
                <a:cubicBezTo>
                  <a:pt x="53295" y="933068"/>
                  <a:pt x="69949" y="936121"/>
                  <a:pt x="89935" y="946253"/>
                </a:cubicBezTo>
                <a:lnTo>
                  <a:pt x="136867" y="982476"/>
                </a:lnTo>
                <a:lnTo>
                  <a:pt x="89935" y="1018700"/>
                </a:lnTo>
                <a:cubicBezTo>
                  <a:pt x="-9993" y="1069358"/>
                  <a:pt x="-26648" y="943060"/>
                  <a:pt x="39971" y="934733"/>
                </a:cubicBezTo>
                <a:close/>
                <a:moveTo>
                  <a:pt x="142119" y="840357"/>
                </a:moveTo>
                <a:cubicBezTo>
                  <a:pt x="180980" y="840357"/>
                  <a:pt x="219841" y="881161"/>
                  <a:pt x="157542" y="962768"/>
                </a:cubicBezTo>
                <a:lnTo>
                  <a:pt x="147045" y="974621"/>
                </a:lnTo>
                <a:lnTo>
                  <a:pt x="142119" y="978423"/>
                </a:lnTo>
                <a:lnTo>
                  <a:pt x="137194" y="974621"/>
                </a:lnTo>
                <a:lnTo>
                  <a:pt x="126696" y="962768"/>
                </a:lnTo>
                <a:cubicBezTo>
                  <a:pt x="64398" y="881161"/>
                  <a:pt x="103259" y="840357"/>
                  <a:pt x="142119" y="840357"/>
                </a:cubicBezTo>
                <a:close/>
                <a:moveTo>
                  <a:pt x="142119" y="566351"/>
                </a:moveTo>
                <a:lnTo>
                  <a:pt x="147045" y="570153"/>
                </a:lnTo>
                <a:lnTo>
                  <a:pt x="157542" y="582006"/>
                </a:lnTo>
                <a:cubicBezTo>
                  <a:pt x="282139" y="745221"/>
                  <a:pt x="2099" y="745221"/>
                  <a:pt x="126696" y="582006"/>
                </a:cubicBezTo>
                <a:lnTo>
                  <a:pt x="137194" y="570153"/>
                </a:lnTo>
                <a:close/>
                <a:moveTo>
                  <a:pt x="142119" y="564592"/>
                </a:moveTo>
                <a:lnTo>
                  <a:pt x="143045" y="565637"/>
                </a:lnTo>
                <a:lnTo>
                  <a:pt x="142119" y="566351"/>
                </a:lnTo>
                <a:lnTo>
                  <a:pt x="141194" y="565637"/>
                </a:lnTo>
                <a:close/>
                <a:moveTo>
                  <a:pt x="145458" y="563774"/>
                </a:moveTo>
                <a:lnTo>
                  <a:pt x="159884" y="580063"/>
                </a:lnTo>
                <a:lnTo>
                  <a:pt x="147045" y="570153"/>
                </a:lnTo>
                <a:lnTo>
                  <a:pt x="143045" y="565637"/>
                </a:lnTo>
                <a:close/>
                <a:moveTo>
                  <a:pt x="138780" y="563774"/>
                </a:moveTo>
                <a:lnTo>
                  <a:pt x="141194" y="565637"/>
                </a:lnTo>
                <a:lnTo>
                  <a:pt x="137194" y="570153"/>
                </a:lnTo>
                <a:lnTo>
                  <a:pt x="124354" y="580063"/>
                </a:lnTo>
                <a:close/>
                <a:moveTo>
                  <a:pt x="145458" y="560821"/>
                </a:moveTo>
                <a:lnTo>
                  <a:pt x="147371" y="562298"/>
                </a:lnTo>
                <a:lnTo>
                  <a:pt x="145458" y="563774"/>
                </a:lnTo>
                <a:lnTo>
                  <a:pt x="144151" y="562298"/>
                </a:lnTo>
                <a:close/>
                <a:moveTo>
                  <a:pt x="138780" y="560821"/>
                </a:moveTo>
                <a:lnTo>
                  <a:pt x="140088" y="562298"/>
                </a:lnTo>
                <a:lnTo>
                  <a:pt x="138780" y="563774"/>
                </a:lnTo>
                <a:lnTo>
                  <a:pt x="136867" y="562298"/>
                </a:lnTo>
                <a:close/>
                <a:moveTo>
                  <a:pt x="142119" y="560004"/>
                </a:moveTo>
                <a:lnTo>
                  <a:pt x="144151" y="562298"/>
                </a:lnTo>
                <a:lnTo>
                  <a:pt x="142119" y="564592"/>
                </a:lnTo>
                <a:lnTo>
                  <a:pt x="140088" y="562298"/>
                </a:lnTo>
                <a:close/>
                <a:moveTo>
                  <a:pt x="142119" y="558244"/>
                </a:moveTo>
                <a:lnTo>
                  <a:pt x="143045" y="558959"/>
                </a:lnTo>
                <a:lnTo>
                  <a:pt x="142119" y="560004"/>
                </a:lnTo>
                <a:lnTo>
                  <a:pt x="141194" y="558959"/>
                </a:lnTo>
                <a:close/>
                <a:moveTo>
                  <a:pt x="159884" y="544533"/>
                </a:moveTo>
                <a:lnTo>
                  <a:pt x="145458" y="560821"/>
                </a:lnTo>
                <a:lnTo>
                  <a:pt x="143045" y="558959"/>
                </a:lnTo>
                <a:lnTo>
                  <a:pt x="147045" y="554443"/>
                </a:lnTo>
                <a:close/>
                <a:moveTo>
                  <a:pt x="124354" y="544533"/>
                </a:moveTo>
                <a:lnTo>
                  <a:pt x="137194" y="554443"/>
                </a:lnTo>
                <a:lnTo>
                  <a:pt x="141194" y="558959"/>
                </a:lnTo>
                <a:lnTo>
                  <a:pt x="138780" y="560821"/>
                </a:lnTo>
                <a:close/>
                <a:moveTo>
                  <a:pt x="244267" y="514555"/>
                </a:moveTo>
                <a:cubicBezTo>
                  <a:pt x="310886" y="522882"/>
                  <a:pt x="294231" y="649179"/>
                  <a:pt x="194304" y="598521"/>
                </a:cubicBezTo>
                <a:lnTo>
                  <a:pt x="147371" y="562298"/>
                </a:lnTo>
                <a:lnTo>
                  <a:pt x="194304" y="526074"/>
                </a:lnTo>
                <a:cubicBezTo>
                  <a:pt x="214289" y="515943"/>
                  <a:pt x="230944" y="512889"/>
                  <a:pt x="244267" y="514555"/>
                </a:cubicBezTo>
                <a:close/>
                <a:moveTo>
                  <a:pt x="39971" y="514555"/>
                </a:moveTo>
                <a:cubicBezTo>
                  <a:pt x="53295" y="512889"/>
                  <a:pt x="69949" y="515943"/>
                  <a:pt x="89935" y="526074"/>
                </a:cubicBezTo>
                <a:lnTo>
                  <a:pt x="136867" y="562298"/>
                </a:lnTo>
                <a:lnTo>
                  <a:pt x="89935" y="598521"/>
                </a:lnTo>
                <a:cubicBezTo>
                  <a:pt x="-9993" y="649179"/>
                  <a:pt x="-26648" y="522882"/>
                  <a:pt x="39971" y="514555"/>
                </a:cubicBezTo>
                <a:close/>
                <a:moveTo>
                  <a:pt x="142119" y="420179"/>
                </a:moveTo>
                <a:cubicBezTo>
                  <a:pt x="180980" y="420179"/>
                  <a:pt x="219841" y="460982"/>
                  <a:pt x="157542" y="542590"/>
                </a:cubicBezTo>
                <a:lnTo>
                  <a:pt x="147045" y="554443"/>
                </a:lnTo>
                <a:lnTo>
                  <a:pt x="142119" y="558244"/>
                </a:lnTo>
                <a:lnTo>
                  <a:pt x="137194" y="554443"/>
                </a:lnTo>
                <a:lnTo>
                  <a:pt x="126696" y="542590"/>
                </a:lnTo>
                <a:cubicBezTo>
                  <a:pt x="64398" y="460982"/>
                  <a:pt x="103259" y="420179"/>
                  <a:pt x="142119" y="420179"/>
                </a:cubicBezTo>
                <a:close/>
                <a:moveTo>
                  <a:pt x="142119" y="146172"/>
                </a:moveTo>
                <a:lnTo>
                  <a:pt x="147045" y="149974"/>
                </a:lnTo>
                <a:lnTo>
                  <a:pt x="157542" y="161827"/>
                </a:lnTo>
                <a:cubicBezTo>
                  <a:pt x="282139" y="325042"/>
                  <a:pt x="2099" y="325042"/>
                  <a:pt x="126696" y="161827"/>
                </a:cubicBezTo>
                <a:lnTo>
                  <a:pt x="137194" y="149974"/>
                </a:lnTo>
                <a:close/>
                <a:moveTo>
                  <a:pt x="142119" y="144413"/>
                </a:moveTo>
                <a:lnTo>
                  <a:pt x="143045" y="145458"/>
                </a:lnTo>
                <a:lnTo>
                  <a:pt x="142119" y="146172"/>
                </a:lnTo>
                <a:lnTo>
                  <a:pt x="141194" y="145458"/>
                </a:lnTo>
                <a:close/>
                <a:moveTo>
                  <a:pt x="145458" y="143595"/>
                </a:moveTo>
                <a:lnTo>
                  <a:pt x="159884" y="159884"/>
                </a:lnTo>
                <a:lnTo>
                  <a:pt x="147045" y="149974"/>
                </a:lnTo>
                <a:lnTo>
                  <a:pt x="143045" y="145458"/>
                </a:lnTo>
                <a:close/>
                <a:moveTo>
                  <a:pt x="138780" y="143595"/>
                </a:moveTo>
                <a:lnTo>
                  <a:pt x="141194" y="145458"/>
                </a:lnTo>
                <a:lnTo>
                  <a:pt x="137194" y="149974"/>
                </a:lnTo>
                <a:lnTo>
                  <a:pt x="124354" y="159884"/>
                </a:lnTo>
                <a:close/>
                <a:moveTo>
                  <a:pt x="145458" y="140642"/>
                </a:moveTo>
                <a:lnTo>
                  <a:pt x="147371" y="142119"/>
                </a:lnTo>
                <a:lnTo>
                  <a:pt x="145458" y="143595"/>
                </a:lnTo>
                <a:lnTo>
                  <a:pt x="144151" y="142119"/>
                </a:lnTo>
                <a:close/>
                <a:moveTo>
                  <a:pt x="138780" y="140642"/>
                </a:moveTo>
                <a:lnTo>
                  <a:pt x="140088" y="142119"/>
                </a:lnTo>
                <a:lnTo>
                  <a:pt x="138780" y="143595"/>
                </a:lnTo>
                <a:lnTo>
                  <a:pt x="136867" y="142119"/>
                </a:lnTo>
                <a:close/>
                <a:moveTo>
                  <a:pt x="142119" y="139825"/>
                </a:moveTo>
                <a:lnTo>
                  <a:pt x="144151" y="142119"/>
                </a:lnTo>
                <a:lnTo>
                  <a:pt x="142119" y="144413"/>
                </a:lnTo>
                <a:lnTo>
                  <a:pt x="140088" y="142119"/>
                </a:lnTo>
                <a:close/>
                <a:moveTo>
                  <a:pt x="142119" y="138065"/>
                </a:moveTo>
                <a:lnTo>
                  <a:pt x="143045" y="138780"/>
                </a:lnTo>
                <a:lnTo>
                  <a:pt x="142119" y="139825"/>
                </a:lnTo>
                <a:lnTo>
                  <a:pt x="141194" y="138780"/>
                </a:lnTo>
                <a:close/>
                <a:moveTo>
                  <a:pt x="159884" y="124354"/>
                </a:moveTo>
                <a:lnTo>
                  <a:pt x="145458" y="140642"/>
                </a:lnTo>
                <a:lnTo>
                  <a:pt x="143045" y="138780"/>
                </a:lnTo>
                <a:lnTo>
                  <a:pt x="147045" y="134264"/>
                </a:lnTo>
                <a:close/>
                <a:moveTo>
                  <a:pt x="124354" y="124354"/>
                </a:moveTo>
                <a:lnTo>
                  <a:pt x="137194" y="134264"/>
                </a:lnTo>
                <a:lnTo>
                  <a:pt x="141194" y="138780"/>
                </a:lnTo>
                <a:lnTo>
                  <a:pt x="138780" y="140642"/>
                </a:lnTo>
                <a:close/>
                <a:moveTo>
                  <a:pt x="244267" y="94376"/>
                </a:moveTo>
                <a:cubicBezTo>
                  <a:pt x="310886" y="102703"/>
                  <a:pt x="294231" y="229000"/>
                  <a:pt x="194304" y="178342"/>
                </a:cubicBezTo>
                <a:lnTo>
                  <a:pt x="147371" y="142119"/>
                </a:lnTo>
                <a:lnTo>
                  <a:pt x="194304" y="105895"/>
                </a:lnTo>
                <a:cubicBezTo>
                  <a:pt x="214289" y="95764"/>
                  <a:pt x="230944" y="92710"/>
                  <a:pt x="244267" y="94376"/>
                </a:cubicBezTo>
                <a:close/>
                <a:moveTo>
                  <a:pt x="39971" y="94376"/>
                </a:moveTo>
                <a:cubicBezTo>
                  <a:pt x="53295" y="92710"/>
                  <a:pt x="69949" y="95764"/>
                  <a:pt x="89935" y="105895"/>
                </a:cubicBezTo>
                <a:lnTo>
                  <a:pt x="136867" y="142119"/>
                </a:lnTo>
                <a:lnTo>
                  <a:pt x="89935" y="178342"/>
                </a:lnTo>
                <a:cubicBezTo>
                  <a:pt x="-9993" y="229000"/>
                  <a:pt x="-26648" y="102703"/>
                  <a:pt x="39971" y="94376"/>
                </a:cubicBezTo>
                <a:close/>
                <a:moveTo>
                  <a:pt x="142119" y="0"/>
                </a:moveTo>
                <a:cubicBezTo>
                  <a:pt x="180980" y="0"/>
                  <a:pt x="219841" y="40803"/>
                  <a:pt x="157542" y="122411"/>
                </a:cubicBezTo>
                <a:lnTo>
                  <a:pt x="147045" y="134264"/>
                </a:lnTo>
                <a:lnTo>
                  <a:pt x="142119" y="138065"/>
                </a:lnTo>
                <a:lnTo>
                  <a:pt x="137194" y="134264"/>
                </a:lnTo>
                <a:lnTo>
                  <a:pt x="126696" y="122411"/>
                </a:lnTo>
                <a:cubicBezTo>
                  <a:pt x="64398" y="40803"/>
                  <a:pt x="103259" y="0"/>
                  <a:pt x="142119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任意多边形: 形状 32"/>
          <p:cNvSpPr/>
          <p:nvPr>
            <p:custDataLst>
              <p:tags r:id="rId2"/>
            </p:custDataLst>
          </p:nvPr>
        </p:nvSpPr>
        <p:spPr>
          <a:xfrm flipH="1">
            <a:off x="9636414" y="377993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" name="矩形: 圆角 24"/>
          <p:cNvSpPr/>
          <p:nvPr>
            <p:custDataLst>
              <p:tags r:id="rId3"/>
            </p:custDataLst>
          </p:nvPr>
        </p:nvSpPr>
        <p:spPr>
          <a:xfrm flipH="1">
            <a:off x="9444475" y="4642544"/>
            <a:ext cx="2139315" cy="5111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Text1"/>
          <p:cNvSpPr txBox="1"/>
          <p:nvPr>
            <p:custDataLst>
              <p:tags r:id="rId4"/>
            </p:custDataLst>
          </p:nvPr>
        </p:nvSpPr>
        <p:spPr>
          <a:xfrm flipH="1">
            <a:off x="9584810" y="4704139"/>
            <a:ext cx="1851660" cy="3879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艺然</a:t>
            </a:r>
            <a:endParaRPr lang="zh-CN" altLang="en-US" sz="1400" b="1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: 圆角 26"/>
          <p:cNvSpPr/>
          <p:nvPr>
            <p:custDataLst>
              <p:tags r:id="rId5"/>
            </p:custDataLst>
          </p:nvPr>
        </p:nvSpPr>
        <p:spPr>
          <a:xfrm flipH="1">
            <a:off x="7204195" y="4642544"/>
            <a:ext cx="2139315" cy="511175"/>
          </a:xfrm>
          <a:prstGeom prst="roundRect">
            <a:avLst>
              <a:gd name="adj" fmla="val 50000"/>
            </a:avLst>
          </a:prstGeom>
          <a:solidFill>
            <a:schemeClr val="bg1">
              <a:alpha val="7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Text2"/>
          <p:cNvSpPr txBox="1"/>
          <p:nvPr>
            <p:custDataLst>
              <p:tags r:id="rId6"/>
            </p:custDataLst>
          </p:nvPr>
        </p:nvSpPr>
        <p:spPr>
          <a:xfrm flipH="1">
            <a:off x="5367262" y="1369238"/>
            <a:ext cx="6216528" cy="23877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4800" b="1">
                <a:latin typeface="微软雅黑" panose="020B0503020204020204" charset="-122"/>
                <a:ea typeface="微软雅黑" panose="020B0503020204020204" charset="-122"/>
              </a:rPr>
              <a:t>伊斯兰建筑艺术：</a:t>
            </a:r>
            <a:br>
              <a:rPr lang="en-US" altLang="zh-CN" sz="4800" b="1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en-US" altLang="zh-CN" sz="4800" b="1">
                <a:latin typeface="微软雅黑" panose="020B0503020204020204" charset="-122"/>
                <a:ea typeface="微软雅黑" panose="020B0503020204020204" charset="-122"/>
              </a:rPr>
              <a:t>信仰与美学的千年对话</a:t>
            </a:r>
            <a:endParaRPr lang="en-US" altLang="zh-CN" sz="4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3"/>
          <p:cNvSpPr txBox="1"/>
          <p:nvPr>
            <p:custDataLst>
              <p:tags r:id="rId7"/>
            </p:custDataLst>
          </p:nvPr>
        </p:nvSpPr>
        <p:spPr>
          <a:xfrm flipH="1">
            <a:off x="6802349" y="3844666"/>
            <a:ext cx="4781440" cy="6203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60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</a:rPr>
              <a:t>Islamic Architectural Art: A Millennium Dialogue between Faith and Aesthetics</a:t>
            </a:r>
            <a:endParaRPr lang="en-US" altLang="zh-CN" sz="1600">
              <a:solidFill>
                <a:schemeClr val="bg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4"/>
          <p:cNvSpPr txBox="1"/>
          <p:nvPr>
            <p:custDataLst>
              <p:tags r:id="rId8"/>
            </p:custDataLst>
          </p:nvPr>
        </p:nvSpPr>
        <p:spPr>
          <a:xfrm flipH="1">
            <a:off x="7344213" y="4698741"/>
            <a:ext cx="1859280" cy="3987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>
                <a:effectLst>
                  <a:outerShdw blurRad="76200" dist="38100" dir="2700000" algn="ctr" rotWithShape="0">
                    <a:schemeClr val="accent1">
                      <a:alpha val="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2025.11.12</a:t>
            </a:r>
            <a:endParaRPr lang="en-US" altLang="zh-CN" sz="1400" b="1">
              <a:effectLst>
                <a:outerShdw blurRad="76200" dist="38100" dir="2700000" algn="ctr" rotWithShape="0">
                  <a:schemeClr val="accent1">
                    <a:alpha val="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6" name="shape 35" descr="图片包含 游戏机&#10;&#10;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1" t="12673" r="18392" b="12667"/>
          <a:stretch>
            <a:fillRect/>
          </a:stretch>
        </p:blipFill>
        <p:spPr>
          <a:xfrm flipH="1">
            <a:off x="728729" y="1378389"/>
            <a:ext cx="4519556" cy="4402829"/>
          </a:xfrm>
          <a:prstGeom prst="wedgeRoundRectCallout">
            <a:avLst>
              <a:gd name="adj1" fmla="val 3457"/>
              <a:gd name="adj2" fmla="val 59848"/>
              <a:gd name="adj3" fmla="val 16667"/>
            </a:avLst>
          </a:prstGeom>
        </p:spPr>
      </p:pic>
      <p:grpSp>
        <p:nvGrpSpPr>
          <p:cNvPr id="2" name="组合 1"/>
          <p:cNvGrpSpPr/>
          <p:nvPr>
            <p:custDataLst>
              <p:tags r:id="rId11"/>
            </p:custDataLst>
          </p:nvPr>
        </p:nvGrpSpPr>
        <p:grpSpPr>
          <a:xfrm>
            <a:off x="500248" y="0"/>
            <a:ext cx="2605955" cy="1188800"/>
            <a:chOff x="327745" y="-25400"/>
            <a:chExt cx="3061549" cy="1396636"/>
          </a:xfrm>
        </p:grpSpPr>
        <p:sp>
          <p:nvSpPr>
            <p:cNvPr id="44" name="任意多边形: 形状 43"/>
            <p:cNvSpPr/>
            <p:nvPr>
              <p:custDataLst>
                <p:tags r:id="rId12"/>
              </p:custDataLst>
            </p:nvPr>
          </p:nvSpPr>
          <p:spPr>
            <a:xfrm flipH="1" flipV="1">
              <a:off x="327745" y="-25400"/>
              <a:ext cx="1118575" cy="1396636"/>
            </a:xfrm>
            <a:custGeom>
              <a:avLst/>
              <a:gdLst>
                <a:gd name="connsiteX0" fmla="*/ 0 w 1118575"/>
                <a:gd name="connsiteY0" fmla="*/ 1396636 h 1396636"/>
                <a:gd name="connsiteX1" fmla="*/ 1118575 w 1118575"/>
                <a:gd name="connsiteY1" fmla="*/ 1396636 h 1396636"/>
                <a:gd name="connsiteX2" fmla="*/ 1118575 w 1118575"/>
                <a:gd name="connsiteY2" fmla="*/ 0 h 1396636"/>
                <a:gd name="connsiteX3" fmla="*/ 0 w 1118575"/>
                <a:gd name="connsiteY3" fmla="*/ 0 h 1396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8575" h="1396636">
                  <a:moveTo>
                    <a:pt x="0" y="1396636"/>
                  </a:moveTo>
                  <a:lnTo>
                    <a:pt x="1118575" y="1396636"/>
                  </a:lnTo>
                  <a:lnTo>
                    <a:pt x="1118575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>
              <p:custDataLst>
                <p:tags r:id="rId13"/>
              </p:custDataLst>
            </p:nvPr>
          </p:nvSpPr>
          <p:spPr>
            <a:xfrm flipH="1" flipV="1">
              <a:off x="1670901" y="-25400"/>
              <a:ext cx="840089" cy="884166"/>
            </a:xfrm>
            <a:custGeom>
              <a:avLst/>
              <a:gdLst>
                <a:gd name="connsiteX0" fmla="*/ 0 w 840089"/>
                <a:gd name="connsiteY0" fmla="*/ 884166 h 884166"/>
                <a:gd name="connsiteX1" fmla="*/ 840089 w 840089"/>
                <a:gd name="connsiteY1" fmla="*/ 884166 h 884166"/>
                <a:gd name="connsiteX2" fmla="*/ 840089 w 840089"/>
                <a:gd name="connsiteY2" fmla="*/ 0 h 884166"/>
                <a:gd name="connsiteX3" fmla="*/ 0 w 840089"/>
                <a:gd name="connsiteY3" fmla="*/ 0 h 8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0089" h="884166">
                  <a:moveTo>
                    <a:pt x="0" y="884166"/>
                  </a:moveTo>
                  <a:lnTo>
                    <a:pt x="840089" y="884166"/>
                  </a:lnTo>
                  <a:lnTo>
                    <a:pt x="84008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>
              <p:custDataLst>
                <p:tags r:id="rId14"/>
              </p:custDataLst>
            </p:nvPr>
          </p:nvSpPr>
          <p:spPr>
            <a:xfrm flipH="1" flipV="1">
              <a:off x="2744721" y="-25400"/>
              <a:ext cx="644573" cy="524376"/>
            </a:xfrm>
            <a:custGeom>
              <a:avLst/>
              <a:gdLst>
                <a:gd name="connsiteX0" fmla="*/ 0 w 644573"/>
                <a:gd name="connsiteY0" fmla="*/ 524376 h 524376"/>
                <a:gd name="connsiteX1" fmla="*/ 644573 w 644573"/>
                <a:gd name="connsiteY1" fmla="*/ 524376 h 524376"/>
                <a:gd name="connsiteX2" fmla="*/ 644573 w 644573"/>
                <a:gd name="connsiteY2" fmla="*/ 0 h 524376"/>
                <a:gd name="connsiteX3" fmla="*/ 0 w 644573"/>
                <a:gd name="connsiteY3" fmla="*/ 0 h 52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573" h="524376">
                  <a:moveTo>
                    <a:pt x="0" y="524376"/>
                  </a:moveTo>
                  <a:lnTo>
                    <a:pt x="644573" y="524376"/>
                  </a:lnTo>
                  <a:lnTo>
                    <a:pt x="644573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1" name="任意多边形: 形状 60"/>
          <p:cNvSpPr/>
          <p:nvPr>
            <p:custDataLst>
              <p:tags r:id="rId15"/>
            </p:custDataLst>
          </p:nvPr>
        </p:nvSpPr>
        <p:spPr>
          <a:xfrm flipH="1">
            <a:off x="10497773" y="5926988"/>
            <a:ext cx="1478219" cy="942479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9" name="任意多边形: 形状 58"/>
          <p:cNvSpPr/>
          <p:nvPr>
            <p:custDataLst>
              <p:tags r:id="rId16"/>
            </p:custDataLst>
          </p:nvPr>
        </p:nvSpPr>
        <p:spPr>
          <a:xfrm flipH="1">
            <a:off x="9095533" y="5879076"/>
            <a:ext cx="1503526" cy="990390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7" name="任意多边形: 形状 56"/>
          <p:cNvSpPr/>
          <p:nvPr>
            <p:custDataLst>
              <p:tags r:id="rId17"/>
            </p:custDataLst>
          </p:nvPr>
        </p:nvSpPr>
        <p:spPr>
          <a:xfrm flipH="1">
            <a:off x="7711466" y="5835452"/>
            <a:ext cx="1533327" cy="1034015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custDataLst>
      <p:tags r:id="rId18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3" descr="图片包含 游戏机&#10;&#10;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1" t="13344" r="13331" b="133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 rot="16200000">
            <a:off x="2663825" y="-2651761"/>
            <a:ext cx="6863715" cy="12192635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10512739" y="2568154"/>
            <a:ext cx="1111487" cy="159191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800" b="1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 rot="5400000">
            <a:off x="10805853" y="3211714"/>
            <a:ext cx="1591918" cy="351693"/>
          </a:xfrm>
          <a:prstGeom prst="rect">
            <a:avLst/>
          </a:prstGeom>
          <a:noFill/>
        </p:spPr>
        <p:txBody>
          <a:bodyPr wrap="square" rtlCol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>
                <a:solidFill>
                  <a:schemeClr val="tx2">
                    <a:alpha val="38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Content</a:t>
            </a:r>
            <a:endParaRPr lang="en-US" altLang="zh-CN" sz="2000" i="1">
              <a:solidFill>
                <a:schemeClr val="tx2">
                  <a:alpha val="38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圆角矩形 38"/>
          <p:cNvSpPr/>
          <p:nvPr>
            <p:custDataLst>
              <p:tags r:id="rId6"/>
            </p:custDataLst>
          </p:nvPr>
        </p:nvSpPr>
        <p:spPr>
          <a:xfrm>
            <a:off x="927100" y="396875"/>
            <a:ext cx="9034780" cy="6095365"/>
          </a:xfrm>
          <a:prstGeom prst="roundRect">
            <a:avLst>
              <a:gd name="adj" fmla="val 65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2" name="Text3"/>
          <p:cNvGrpSpPr/>
          <p:nvPr>
            <p:custDataLst>
              <p:tags r:id="rId7"/>
            </p:custDataLst>
          </p:nvPr>
        </p:nvGrpSpPr>
        <p:grpSpPr>
          <a:xfrm>
            <a:off x="1565742" y="825721"/>
            <a:ext cx="7461408" cy="639896"/>
            <a:chOff x="2378430" y="520689"/>
            <a:chExt cx="7461408" cy="639896"/>
          </a:xfrm>
        </p:grpSpPr>
        <p:sp>
          <p:nvSpPr>
            <p:cNvPr id="13" name="Text1"/>
            <p:cNvSpPr txBox="1"/>
            <p:nvPr>
              <p:custDataLst>
                <p:tags r:id="rId8"/>
              </p:custDataLst>
            </p:nvPr>
          </p:nvSpPr>
          <p:spPr>
            <a:xfrm>
              <a:off x="2378430" y="520689"/>
              <a:ext cx="639895" cy="63989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Text2"/>
            <p:cNvSpPr txBox="1"/>
            <p:nvPr>
              <p:custDataLst>
                <p:tags r:id="rId9"/>
              </p:custDataLst>
            </p:nvPr>
          </p:nvSpPr>
          <p:spPr>
            <a:xfrm>
              <a:off x="3451091" y="581279"/>
              <a:ext cx="6388747" cy="579306"/>
            </a:xfrm>
            <a:prstGeom prst="rect">
              <a:avLst/>
            </a:prstGeom>
            <a:solidFill>
              <a:schemeClr val="accent1">
                <a:alpha val="12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伊斯兰建筑的历史源流</a:t>
              </a: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10"/>
              </p:custDataLst>
            </p:nvPr>
          </p:nvSpPr>
          <p:spPr>
            <a:xfrm>
              <a:off x="3352432" y="581279"/>
              <a:ext cx="110381" cy="5793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6" name="Text6"/>
          <p:cNvGrpSpPr/>
          <p:nvPr>
            <p:custDataLst>
              <p:tags r:id="rId11"/>
            </p:custDataLst>
          </p:nvPr>
        </p:nvGrpSpPr>
        <p:grpSpPr>
          <a:xfrm>
            <a:off x="1576477" y="1732112"/>
            <a:ext cx="7450673" cy="639896"/>
            <a:chOff x="2389165" y="520689"/>
            <a:chExt cx="7450673" cy="639896"/>
          </a:xfrm>
        </p:grpSpPr>
        <p:sp>
          <p:nvSpPr>
            <p:cNvPr id="17" name="Text4"/>
            <p:cNvSpPr txBox="1"/>
            <p:nvPr>
              <p:custDataLst>
                <p:tags r:id="rId12"/>
              </p:custDataLst>
            </p:nvPr>
          </p:nvSpPr>
          <p:spPr>
            <a:xfrm>
              <a:off x="2389165" y="520689"/>
              <a:ext cx="639895" cy="63989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Text5"/>
            <p:cNvSpPr txBox="1"/>
            <p:nvPr>
              <p:custDataLst>
                <p:tags r:id="rId13"/>
              </p:custDataLst>
            </p:nvPr>
          </p:nvSpPr>
          <p:spPr>
            <a:xfrm>
              <a:off x="3451091" y="581279"/>
              <a:ext cx="6388747" cy="579306"/>
            </a:xfrm>
            <a:prstGeom prst="rect">
              <a:avLst/>
            </a:prstGeom>
            <a:solidFill>
              <a:schemeClr val="accent1">
                <a:alpha val="12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核心建筑类型与功能</a:t>
              </a: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14"/>
              </p:custDataLst>
            </p:nvPr>
          </p:nvSpPr>
          <p:spPr>
            <a:xfrm>
              <a:off x="3352432" y="581279"/>
              <a:ext cx="110381" cy="57930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0" name="Text9"/>
          <p:cNvGrpSpPr/>
          <p:nvPr>
            <p:custDataLst>
              <p:tags r:id="rId15"/>
            </p:custDataLst>
          </p:nvPr>
        </p:nvGrpSpPr>
        <p:grpSpPr>
          <a:xfrm>
            <a:off x="1569627" y="2638503"/>
            <a:ext cx="7457523" cy="639896"/>
            <a:chOff x="2382315" y="520689"/>
            <a:chExt cx="7457523" cy="639896"/>
          </a:xfrm>
        </p:grpSpPr>
        <p:sp>
          <p:nvSpPr>
            <p:cNvPr id="21" name="Text7"/>
            <p:cNvSpPr txBox="1"/>
            <p:nvPr>
              <p:custDataLst>
                <p:tags r:id="rId16"/>
              </p:custDataLst>
            </p:nvPr>
          </p:nvSpPr>
          <p:spPr>
            <a:xfrm>
              <a:off x="2382315" y="520689"/>
              <a:ext cx="639895" cy="63989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8"/>
            <p:cNvSpPr txBox="1"/>
            <p:nvPr>
              <p:custDataLst>
                <p:tags r:id="rId17"/>
              </p:custDataLst>
            </p:nvPr>
          </p:nvSpPr>
          <p:spPr>
            <a:xfrm>
              <a:off x="3451091" y="581279"/>
              <a:ext cx="6388747" cy="579306"/>
            </a:xfrm>
            <a:prstGeom prst="rect">
              <a:avLst/>
            </a:prstGeom>
            <a:solidFill>
              <a:schemeClr val="accent1">
                <a:alpha val="12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建筑结构与装饰艺术</a:t>
              </a: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18"/>
              </p:custDataLst>
            </p:nvPr>
          </p:nvSpPr>
          <p:spPr>
            <a:xfrm>
              <a:off x="3352432" y="581279"/>
              <a:ext cx="110381" cy="579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4" name="Text12"/>
          <p:cNvGrpSpPr/>
          <p:nvPr>
            <p:custDataLst>
              <p:tags r:id="rId19"/>
            </p:custDataLst>
          </p:nvPr>
        </p:nvGrpSpPr>
        <p:grpSpPr>
          <a:xfrm>
            <a:off x="1576476" y="3544894"/>
            <a:ext cx="7450674" cy="639896"/>
            <a:chOff x="2389164" y="520689"/>
            <a:chExt cx="7450674" cy="639896"/>
          </a:xfrm>
        </p:grpSpPr>
        <p:sp>
          <p:nvSpPr>
            <p:cNvPr id="25" name="Text10"/>
            <p:cNvSpPr txBox="1"/>
            <p:nvPr>
              <p:custDataLst>
                <p:tags r:id="rId20"/>
              </p:custDataLst>
            </p:nvPr>
          </p:nvSpPr>
          <p:spPr>
            <a:xfrm>
              <a:off x="2389164" y="520689"/>
              <a:ext cx="639895" cy="63989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Text11"/>
            <p:cNvSpPr txBox="1"/>
            <p:nvPr>
              <p:custDataLst>
                <p:tags r:id="rId21"/>
              </p:custDataLst>
            </p:nvPr>
          </p:nvSpPr>
          <p:spPr>
            <a:xfrm>
              <a:off x="3451091" y="581279"/>
              <a:ext cx="6388747" cy="579306"/>
            </a:xfrm>
            <a:prstGeom prst="rect">
              <a:avLst/>
            </a:prstGeom>
            <a:solidFill>
              <a:schemeClr val="accent1">
                <a:alpha val="12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材料技术与工程成就</a:t>
              </a: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7" name="矩形 26"/>
            <p:cNvSpPr/>
            <p:nvPr>
              <p:custDataLst>
                <p:tags r:id="rId22"/>
              </p:custDataLst>
            </p:nvPr>
          </p:nvSpPr>
          <p:spPr>
            <a:xfrm>
              <a:off x="3352432" y="581279"/>
              <a:ext cx="110381" cy="579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Text15"/>
          <p:cNvGrpSpPr/>
          <p:nvPr>
            <p:custDataLst>
              <p:tags r:id="rId23"/>
            </p:custDataLst>
          </p:nvPr>
        </p:nvGrpSpPr>
        <p:grpSpPr>
          <a:xfrm>
            <a:off x="1576475" y="4451285"/>
            <a:ext cx="7450675" cy="639896"/>
            <a:chOff x="2389163" y="520689"/>
            <a:chExt cx="7450675" cy="639896"/>
          </a:xfrm>
        </p:grpSpPr>
        <p:sp>
          <p:nvSpPr>
            <p:cNvPr id="29" name="Text13"/>
            <p:cNvSpPr txBox="1"/>
            <p:nvPr>
              <p:custDataLst>
                <p:tags r:id="rId24"/>
              </p:custDataLst>
            </p:nvPr>
          </p:nvSpPr>
          <p:spPr>
            <a:xfrm>
              <a:off x="2389163" y="520689"/>
              <a:ext cx="639895" cy="63989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  <a:endPara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Text14"/>
            <p:cNvSpPr txBox="1"/>
            <p:nvPr>
              <p:custDataLst>
                <p:tags r:id="rId25"/>
              </p:custDataLst>
            </p:nvPr>
          </p:nvSpPr>
          <p:spPr>
            <a:xfrm>
              <a:off x="3451091" y="581279"/>
              <a:ext cx="6388747" cy="579306"/>
            </a:xfrm>
            <a:prstGeom prst="rect">
              <a:avLst/>
            </a:prstGeom>
            <a:solidFill>
              <a:schemeClr val="accent1">
                <a:alpha val="12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文化内涵与象征意义</a:t>
              </a: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1" name="矩形 30"/>
            <p:cNvSpPr/>
            <p:nvPr>
              <p:custDataLst>
                <p:tags r:id="rId26"/>
              </p:custDataLst>
            </p:nvPr>
          </p:nvSpPr>
          <p:spPr>
            <a:xfrm>
              <a:off x="3352432" y="581279"/>
              <a:ext cx="110381" cy="579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Text18"/>
          <p:cNvGrpSpPr/>
          <p:nvPr>
            <p:custDataLst>
              <p:tags r:id="rId27"/>
            </p:custDataLst>
          </p:nvPr>
        </p:nvGrpSpPr>
        <p:grpSpPr>
          <a:xfrm>
            <a:off x="1570613" y="5357677"/>
            <a:ext cx="7456537" cy="639896"/>
            <a:chOff x="2383301" y="520689"/>
            <a:chExt cx="7456537" cy="639896"/>
          </a:xfrm>
        </p:grpSpPr>
        <p:sp>
          <p:nvSpPr>
            <p:cNvPr id="33" name="Text16"/>
            <p:cNvSpPr txBox="1"/>
            <p:nvPr>
              <p:custDataLst>
                <p:tags r:id="rId28"/>
              </p:custDataLst>
            </p:nvPr>
          </p:nvSpPr>
          <p:spPr>
            <a:xfrm>
              <a:off x="2383301" y="520689"/>
              <a:ext cx="639895" cy="63989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06</a:t>
              </a:r>
              <a:endPara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Text17"/>
            <p:cNvSpPr txBox="1"/>
            <p:nvPr>
              <p:custDataLst>
                <p:tags r:id="rId29"/>
              </p:custDataLst>
            </p:nvPr>
          </p:nvSpPr>
          <p:spPr>
            <a:xfrm>
              <a:off x="3451091" y="581279"/>
              <a:ext cx="6388747" cy="579306"/>
            </a:xfrm>
            <a:prstGeom prst="rect">
              <a:avLst/>
            </a:prstGeom>
            <a:solidFill>
              <a:schemeClr val="accent1">
                <a:alpha val="12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现当代发展与保护</a:t>
              </a: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5" name="矩形 34"/>
            <p:cNvSpPr/>
            <p:nvPr>
              <p:custDataLst>
                <p:tags r:id="rId30"/>
              </p:custDataLst>
            </p:nvPr>
          </p:nvSpPr>
          <p:spPr>
            <a:xfrm>
              <a:off x="3352432" y="581279"/>
              <a:ext cx="110381" cy="579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custDataLst>
      <p:tags r:id="rId3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/>
          <p:nvPr>
            <p:custDataLst>
              <p:tags r:id="rId1"/>
            </p:custDataLst>
          </p:nvPr>
        </p:nvSpPr>
        <p:spPr>
          <a:xfrm rot="5400000" flipH="1">
            <a:off x="10306149" y="5118715"/>
            <a:ext cx="308545" cy="2418360"/>
          </a:xfrm>
          <a:custGeom>
            <a:avLst/>
            <a:gdLst>
              <a:gd name="connsiteX0" fmla="*/ 117433 w 284238"/>
              <a:gd name="connsiteY0" fmla="*/ 1219352 h 2227842"/>
              <a:gd name="connsiteX1" fmla="*/ 166866 w 284238"/>
              <a:gd name="connsiteY1" fmla="*/ 1219352 h 2227842"/>
              <a:gd name="connsiteX2" fmla="*/ 166866 w 284238"/>
              <a:gd name="connsiteY2" fmla="*/ 2227842 h 2227842"/>
              <a:gd name="connsiteX3" fmla="*/ 117433 w 284238"/>
              <a:gd name="connsiteY3" fmla="*/ 2227842 h 2227842"/>
              <a:gd name="connsiteX4" fmla="*/ 142119 w 284238"/>
              <a:gd name="connsiteY4" fmla="*/ 986530 h 2227842"/>
              <a:gd name="connsiteX5" fmla="*/ 147045 w 284238"/>
              <a:gd name="connsiteY5" fmla="*/ 990331 h 2227842"/>
              <a:gd name="connsiteX6" fmla="*/ 157542 w 284238"/>
              <a:gd name="connsiteY6" fmla="*/ 1002184 h 2227842"/>
              <a:gd name="connsiteX7" fmla="*/ 126696 w 284238"/>
              <a:gd name="connsiteY7" fmla="*/ 1002184 h 2227842"/>
              <a:gd name="connsiteX8" fmla="*/ 137194 w 284238"/>
              <a:gd name="connsiteY8" fmla="*/ 990331 h 2227842"/>
              <a:gd name="connsiteX9" fmla="*/ 142119 w 284238"/>
              <a:gd name="connsiteY9" fmla="*/ 984770 h 2227842"/>
              <a:gd name="connsiteX10" fmla="*/ 143045 w 284238"/>
              <a:gd name="connsiteY10" fmla="*/ 985815 h 2227842"/>
              <a:gd name="connsiteX11" fmla="*/ 142119 w 284238"/>
              <a:gd name="connsiteY11" fmla="*/ 986530 h 2227842"/>
              <a:gd name="connsiteX12" fmla="*/ 141194 w 284238"/>
              <a:gd name="connsiteY12" fmla="*/ 985815 h 2227842"/>
              <a:gd name="connsiteX13" fmla="*/ 145458 w 284238"/>
              <a:gd name="connsiteY13" fmla="*/ 983953 h 2227842"/>
              <a:gd name="connsiteX14" fmla="*/ 159884 w 284238"/>
              <a:gd name="connsiteY14" fmla="*/ 1000241 h 2227842"/>
              <a:gd name="connsiteX15" fmla="*/ 147045 w 284238"/>
              <a:gd name="connsiteY15" fmla="*/ 990331 h 2227842"/>
              <a:gd name="connsiteX16" fmla="*/ 143045 w 284238"/>
              <a:gd name="connsiteY16" fmla="*/ 985815 h 2227842"/>
              <a:gd name="connsiteX17" fmla="*/ 138780 w 284238"/>
              <a:gd name="connsiteY17" fmla="*/ 983953 h 2227842"/>
              <a:gd name="connsiteX18" fmla="*/ 141194 w 284238"/>
              <a:gd name="connsiteY18" fmla="*/ 985815 h 2227842"/>
              <a:gd name="connsiteX19" fmla="*/ 137194 w 284238"/>
              <a:gd name="connsiteY19" fmla="*/ 990331 h 2227842"/>
              <a:gd name="connsiteX20" fmla="*/ 124354 w 284238"/>
              <a:gd name="connsiteY20" fmla="*/ 1000241 h 2227842"/>
              <a:gd name="connsiteX21" fmla="*/ 145458 w 284238"/>
              <a:gd name="connsiteY21" fmla="*/ 981000 h 2227842"/>
              <a:gd name="connsiteX22" fmla="*/ 147371 w 284238"/>
              <a:gd name="connsiteY22" fmla="*/ 982476 h 2227842"/>
              <a:gd name="connsiteX23" fmla="*/ 145458 w 284238"/>
              <a:gd name="connsiteY23" fmla="*/ 983953 h 2227842"/>
              <a:gd name="connsiteX24" fmla="*/ 144151 w 284238"/>
              <a:gd name="connsiteY24" fmla="*/ 982476 h 2227842"/>
              <a:gd name="connsiteX25" fmla="*/ 138780 w 284238"/>
              <a:gd name="connsiteY25" fmla="*/ 981000 h 2227842"/>
              <a:gd name="connsiteX26" fmla="*/ 140088 w 284238"/>
              <a:gd name="connsiteY26" fmla="*/ 982476 h 2227842"/>
              <a:gd name="connsiteX27" fmla="*/ 138780 w 284238"/>
              <a:gd name="connsiteY27" fmla="*/ 983953 h 2227842"/>
              <a:gd name="connsiteX28" fmla="*/ 136867 w 284238"/>
              <a:gd name="connsiteY28" fmla="*/ 982476 h 2227842"/>
              <a:gd name="connsiteX29" fmla="*/ 142119 w 284238"/>
              <a:gd name="connsiteY29" fmla="*/ 980183 h 2227842"/>
              <a:gd name="connsiteX30" fmla="*/ 144151 w 284238"/>
              <a:gd name="connsiteY30" fmla="*/ 982476 h 2227842"/>
              <a:gd name="connsiteX31" fmla="*/ 142119 w 284238"/>
              <a:gd name="connsiteY31" fmla="*/ 984770 h 2227842"/>
              <a:gd name="connsiteX32" fmla="*/ 140088 w 284238"/>
              <a:gd name="connsiteY32" fmla="*/ 982476 h 2227842"/>
              <a:gd name="connsiteX33" fmla="*/ 142119 w 284238"/>
              <a:gd name="connsiteY33" fmla="*/ 978423 h 2227842"/>
              <a:gd name="connsiteX34" fmla="*/ 143045 w 284238"/>
              <a:gd name="connsiteY34" fmla="*/ 979137 h 2227842"/>
              <a:gd name="connsiteX35" fmla="*/ 142119 w 284238"/>
              <a:gd name="connsiteY35" fmla="*/ 980183 h 2227842"/>
              <a:gd name="connsiteX36" fmla="*/ 141194 w 284238"/>
              <a:gd name="connsiteY36" fmla="*/ 979137 h 2227842"/>
              <a:gd name="connsiteX37" fmla="*/ 159884 w 284238"/>
              <a:gd name="connsiteY37" fmla="*/ 964711 h 2227842"/>
              <a:gd name="connsiteX38" fmla="*/ 145458 w 284238"/>
              <a:gd name="connsiteY38" fmla="*/ 981000 h 2227842"/>
              <a:gd name="connsiteX39" fmla="*/ 143045 w 284238"/>
              <a:gd name="connsiteY39" fmla="*/ 979137 h 2227842"/>
              <a:gd name="connsiteX40" fmla="*/ 147045 w 284238"/>
              <a:gd name="connsiteY40" fmla="*/ 974621 h 2227842"/>
              <a:gd name="connsiteX41" fmla="*/ 124354 w 284238"/>
              <a:gd name="connsiteY41" fmla="*/ 964711 h 2227842"/>
              <a:gd name="connsiteX42" fmla="*/ 137194 w 284238"/>
              <a:gd name="connsiteY42" fmla="*/ 974621 h 2227842"/>
              <a:gd name="connsiteX43" fmla="*/ 141194 w 284238"/>
              <a:gd name="connsiteY43" fmla="*/ 979137 h 2227842"/>
              <a:gd name="connsiteX44" fmla="*/ 138780 w 284238"/>
              <a:gd name="connsiteY44" fmla="*/ 981000 h 2227842"/>
              <a:gd name="connsiteX45" fmla="*/ 244267 w 284238"/>
              <a:gd name="connsiteY45" fmla="*/ 934733 h 2227842"/>
              <a:gd name="connsiteX46" fmla="*/ 194304 w 284238"/>
              <a:gd name="connsiteY46" fmla="*/ 1018700 h 2227842"/>
              <a:gd name="connsiteX47" fmla="*/ 147371 w 284238"/>
              <a:gd name="connsiteY47" fmla="*/ 982476 h 2227842"/>
              <a:gd name="connsiteX48" fmla="*/ 194304 w 284238"/>
              <a:gd name="connsiteY48" fmla="*/ 946253 h 2227842"/>
              <a:gd name="connsiteX49" fmla="*/ 244267 w 284238"/>
              <a:gd name="connsiteY49" fmla="*/ 934733 h 2227842"/>
              <a:gd name="connsiteX50" fmla="*/ 39971 w 284238"/>
              <a:gd name="connsiteY50" fmla="*/ 934733 h 2227842"/>
              <a:gd name="connsiteX51" fmla="*/ 89935 w 284238"/>
              <a:gd name="connsiteY51" fmla="*/ 946253 h 2227842"/>
              <a:gd name="connsiteX52" fmla="*/ 136867 w 284238"/>
              <a:gd name="connsiteY52" fmla="*/ 982476 h 2227842"/>
              <a:gd name="connsiteX53" fmla="*/ 89935 w 284238"/>
              <a:gd name="connsiteY53" fmla="*/ 1018700 h 2227842"/>
              <a:gd name="connsiteX54" fmla="*/ 39971 w 284238"/>
              <a:gd name="connsiteY54" fmla="*/ 934733 h 2227842"/>
              <a:gd name="connsiteX55" fmla="*/ 142119 w 284238"/>
              <a:gd name="connsiteY55" fmla="*/ 840357 h 2227842"/>
              <a:gd name="connsiteX56" fmla="*/ 157542 w 284238"/>
              <a:gd name="connsiteY56" fmla="*/ 962768 h 2227842"/>
              <a:gd name="connsiteX57" fmla="*/ 147045 w 284238"/>
              <a:gd name="connsiteY57" fmla="*/ 974621 h 2227842"/>
              <a:gd name="connsiteX58" fmla="*/ 142119 w 284238"/>
              <a:gd name="connsiteY58" fmla="*/ 978423 h 2227842"/>
              <a:gd name="connsiteX59" fmla="*/ 137194 w 284238"/>
              <a:gd name="connsiteY59" fmla="*/ 974621 h 2227842"/>
              <a:gd name="connsiteX60" fmla="*/ 126696 w 284238"/>
              <a:gd name="connsiteY60" fmla="*/ 962768 h 2227842"/>
              <a:gd name="connsiteX61" fmla="*/ 142119 w 284238"/>
              <a:gd name="connsiteY61" fmla="*/ 840357 h 2227842"/>
              <a:gd name="connsiteX62" fmla="*/ 142119 w 284238"/>
              <a:gd name="connsiteY62" fmla="*/ 566351 h 2227842"/>
              <a:gd name="connsiteX63" fmla="*/ 147045 w 284238"/>
              <a:gd name="connsiteY63" fmla="*/ 570153 h 2227842"/>
              <a:gd name="connsiteX64" fmla="*/ 157542 w 284238"/>
              <a:gd name="connsiteY64" fmla="*/ 582006 h 2227842"/>
              <a:gd name="connsiteX65" fmla="*/ 126696 w 284238"/>
              <a:gd name="connsiteY65" fmla="*/ 582006 h 2227842"/>
              <a:gd name="connsiteX66" fmla="*/ 137194 w 284238"/>
              <a:gd name="connsiteY66" fmla="*/ 570153 h 2227842"/>
              <a:gd name="connsiteX67" fmla="*/ 142119 w 284238"/>
              <a:gd name="connsiteY67" fmla="*/ 564592 h 2227842"/>
              <a:gd name="connsiteX68" fmla="*/ 143045 w 284238"/>
              <a:gd name="connsiteY68" fmla="*/ 565637 h 2227842"/>
              <a:gd name="connsiteX69" fmla="*/ 142119 w 284238"/>
              <a:gd name="connsiteY69" fmla="*/ 566351 h 2227842"/>
              <a:gd name="connsiteX70" fmla="*/ 141194 w 284238"/>
              <a:gd name="connsiteY70" fmla="*/ 565637 h 2227842"/>
              <a:gd name="connsiteX71" fmla="*/ 145458 w 284238"/>
              <a:gd name="connsiteY71" fmla="*/ 563774 h 2227842"/>
              <a:gd name="connsiteX72" fmla="*/ 159884 w 284238"/>
              <a:gd name="connsiteY72" fmla="*/ 580063 h 2227842"/>
              <a:gd name="connsiteX73" fmla="*/ 147045 w 284238"/>
              <a:gd name="connsiteY73" fmla="*/ 570153 h 2227842"/>
              <a:gd name="connsiteX74" fmla="*/ 143045 w 284238"/>
              <a:gd name="connsiteY74" fmla="*/ 565637 h 2227842"/>
              <a:gd name="connsiteX75" fmla="*/ 138780 w 284238"/>
              <a:gd name="connsiteY75" fmla="*/ 563774 h 2227842"/>
              <a:gd name="connsiteX76" fmla="*/ 141194 w 284238"/>
              <a:gd name="connsiteY76" fmla="*/ 565637 h 2227842"/>
              <a:gd name="connsiteX77" fmla="*/ 137194 w 284238"/>
              <a:gd name="connsiteY77" fmla="*/ 570153 h 2227842"/>
              <a:gd name="connsiteX78" fmla="*/ 124354 w 284238"/>
              <a:gd name="connsiteY78" fmla="*/ 580063 h 2227842"/>
              <a:gd name="connsiteX79" fmla="*/ 145458 w 284238"/>
              <a:gd name="connsiteY79" fmla="*/ 560821 h 2227842"/>
              <a:gd name="connsiteX80" fmla="*/ 147371 w 284238"/>
              <a:gd name="connsiteY80" fmla="*/ 562298 h 2227842"/>
              <a:gd name="connsiteX81" fmla="*/ 145458 w 284238"/>
              <a:gd name="connsiteY81" fmla="*/ 563774 h 2227842"/>
              <a:gd name="connsiteX82" fmla="*/ 144151 w 284238"/>
              <a:gd name="connsiteY82" fmla="*/ 562298 h 2227842"/>
              <a:gd name="connsiteX83" fmla="*/ 138780 w 284238"/>
              <a:gd name="connsiteY83" fmla="*/ 560821 h 2227842"/>
              <a:gd name="connsiteX84" fmla="*/ 140088 w 284238"/>
              <a:gd name="connsiteY84" fmla="*/ 562298 h 2227842"/>
              <a:gd name="connsiteX85" fmla="*/ 138780 w 284238"/>
              <a:gd name="connsiteY85" fmla="*/ 563774 h 2227842"/>
              <a:gd name="connsiteX86" fmla="*/ 136867 w 284238"/>
              <a:gd name="connsiteY86" fmla="*/ 562298 h 2227842"/>
              <a:gd name="connsiteX87" fmla="*/ 142119 w 284238"/>
              <a:gd name="connsiteY87" fmla="*/ 560004 h 2227842"/>
              <a:gd name="connsiteX88" fmla="*/ 144151 w 284238"/>
              <a:gd name="connsiteY88" fmla="*/ 562298 h 2227842"/>
              <a:gd name="connsiteX89" fmla="*/ 142119 w 284238"/>
              <a:gd name="connsiteY89" fmla="*/ 564592 h 2227842"/>
              <a:gd name="connsiteX90" fmla="*/ 140088 w 284238"/>
              <a:gd name="connsiteY90" fmla="*/ 562298 h 2227842"/>
              <a:gd name="connsiteX91" fmla="*/ 142119 w 284238"/>
              <a:gd name="connsiteY91" fmla="*/ 558244 h 2227842"/>
              <a:gd name="connsiteX92" fmla="*/ 143045 w 284238"/>
              <a:gd name="connsiteY92" fmla="*/ 558959 h 2227842"/>
              <a:gd name="connsiteX93" fmla="*/ 142119 w 284238"/>
              <a:gd name="connsiteY93" fmla="*/ 560004 h 2227842"/>
              <a:gd name="connsiteX94" fmla="*/ 141194 w 284238"/>
              <a:gd name="connsiteY94" fmla="*/ 558959 h 2227842"/>
              <a:gd name="connsiteX95" fmla="*/ 159884 w 284238"/>
              <a:gd name="connsiteY95" fmla="*/ 544533 h 2227842"/>
              <a:gd name="connsiteX96" fmla="*/ 145458 w 284238"/>
              <a:gd name="connsiteY96" fmla="*/ 560821 h 2227842"/>
              <a:gd name="connsiteX97" fmla="*/ 143045 w 284238"/>
              <a:gd name="connsiteY97" fmla="*/ 558959 h 2227842"/>
              <a:gd name="connsiteX98" fmla="*/ 147045 w 284238"/>
              <a:gd name="connsiteY98" fmla="*/ 554443 h 2227842"/>
              <a:gd name="connsiteX99" fmla="*/ 124354 w 284238"/>
              <a:gd name="connsiteY99" fmla="*/ 544533 h 2227842"/>
              <a:gd name="connsiteX100" fmla="*/ 137194 w 284238"/>
              <a:gd name="connsiteY100" fmla="*/ 554443 h 2227842"/>
              <a:gd name="connsiteX101" fmla="*/ 141194 w 284238"/>
              <a:gd name="connsiteY101" fmla="*/ 558959 h 2227842"/>
              <a:gd name="connsiteX102" fmla="*/ 138780 w 284238"/>
              <a:gd name="connsiteY102" fmla="*/ 560821 h 2227842"/>
              <a:gd name="connsiteX103" fmla="*/ 244267 w 284238"/>
              <a:gd name="connsiteY103" fmla="*/ 514555 h 2227842"/>
              <a:gd name="connsiteX104" fmla="*/ 194304 w 284238"/>
              <a:gd name="connsiteY104" fmla="*/ 598521 h 2227842"/>
              <a:gd name="connsiteX105" fmla="*/ 147371 w 284238"/>
              <a:gd name="connsiteY105" fmla="*/ 562298 h 2227842"/>
              <a:gd name="connsiteX106" fmla="*/ 194304 w 284238"/>
              <a:gd name="connsiteY106" fmla="*/ 526074 h 2227842"/>
              <a:gd name="connsiteX107" fmla="*/ 244267 w 284238"/>
              <a:gd name="connsiteY107" fmla="*/ 514555 h 2227842"/>
              <a:gd name="connsiteX108" fmla="*/ 39971 w 284238"/>
              <a:gd name="connsiteY108" fmla="*/ 514555 h 2227842"/>
              <a:gd name="connsiteX109" fmla="*/ 89935 w 284238"/>
              <a:gd name="connsiteY109" fmla="*/ 526074 h 2227842"/>
              <a:gd name="connsiteX110" fmla="*/ 136867 w 284238"/>
              <a:gd name="connsiteY110" fmla="*/ 562298 h 2227842"/>
              <a:gd name="connsiteX111" fmla="*/ 89935 w 284238"/>
              <a:gd name="connsiteY111" fmla="*/ 598521 h 2227842"/>
              <a:gd name="connsiteX112" fmla="*/ 39971 w 284238"/>
              <a:gd name="connsiteY112" fmla="*/ 514555 h 2227842"/>
              <a:gd name="connsiteX113" fmla="*/ 142119 w 284238"/>
              <a:gd name="connsiteY113" fmla="*/ 420179 h 2227842"/>
              <a:gd name="connsiteX114" fmla="*/ 157542 w 284238"/>
              <a:gd name="connsiteY114" fmla="*/ 542590 h 2227842"/>
              <a:gd name="connsiteX115" fmla="*/ 147045 w 284238"/>
              <a:gd name="connsiteY115" fmla="*/ 554443 h 2227842"/>
              <a:gd name="connsiteX116" fmla="*/ 142119 w 284238"/>
              <a:gd name="connsiteY116" fmla="*/ 558244 h 2227842"/>
              <a:gd name="connsiteX117" fmla="*/ 137194 w 284238"/>
              <a:gd name="connsiteY117" fmla="*/ 554443 h 2227842"/>
              <a:gd name="connsiteX118" fmla="*/ 126696 w 284238"/>
              <a:gd name="connsiteY118" fmla="*/ 542590 h 2227842"/>
              <a:gd name="connsiteX119" fmla="*/ 142119 w 284238"/>
              <a:gd name="connsiteY119" fmla="*/ 420179 h 2227842"/>
              <a:gd name="connsiteX120" fmla="*/ 142119 w 284238"/>
              <a:gd name="connsiteY120" fmla="*/ 146172 h 2227842"/>
              <a:gd name="connsiteX121" fmla="*/ 147045 w 284238"/>
              <a:gd name="connsiteY121" fmla="*/ 149974 h 2227842"/>
              <a:gd name="connsiteX122" fmla="*/ 157542 w 284238"/>
              <a:gd name="connsiteY122" fmla="*/ 161827 h 2227842"/>
              <a:gd name="connsiteX123" fmla="*/ 126696 w 284238"/>
              <a:gd name="connsiteY123" fmla="*/ 161827 h 2227842"/>
              <a:gd name="connsiteX124" fmla="*/ 137194 w 284238"/>
              <a:gd name="connsiteY124" fmla="*/ 149974 h 2227842"/>
              <a:gd name="connsiteX125" fmla="*/ 142119 w 284238"/>
              <a:gd name="connsiteY125" fmla="*/ 144413 h 2227842"/>
              <a:gd name="connsiteX126" fmla="*/ 143045 w 284238"/>
              <a:gd name="connsiteY126" fmla="*/ 145458 h 2227842"/>
              <a:gd name="connsiteX127" fmla="*/ 142119 w 284238"/>
              <a:gd name="connsiteY127" fmla="*/ 146172 h 2227842"/>
              <a:gd name="connsiteX128" fmla="*/ 141194 w 284238"/>
              <a:gd name="connsiteY128" fmla="*/ 145458 h 2227842"/>
              <a:gd name="connsiteX129" fmla="*/ 145458 w 284238"/>
              <a:gd name="connsiteY129" fmla="*/ 143595 h 2227842"/>
              <a:gd name="connsiteX130" fmla="*/ 159884 w 284238"/>
              <a:gd name="connsiteY130" fmla="*/ 159884 h 2227842"/>
              <a:gd name="connsiteX131" fmla="*/ 147045 w 284238"/>
              <a:gd name="connsiteY131" fmla="*/ 149974 h 2227842"/>
              <a:gd name="connsiteX132" fmla="*/ 143045 w 284238"/>
              <a:gd name="connsiteY132" fmla="*/ 145458 h 2227842"/>
              <a:gd name="connsiteX133" fmla="*/ 138780 w 284238"/>
              <a:gd name="connsiteY133" fmla="*/ 143595 h 2227842"/>
              <a:gd name="connsiteX134" fmla="*/ 141194 w 284238"/>
              <a:gd name="connsiteY134" fmla="*/ 145458 h 2227842"/>
              <a:gd name="connsiteX135" fmla="*/ 137194 w 284238"/>
              <a:gd name="connsiteY135" fmla="*/ 149974 h 2227842"/>
              <a:gd name="connsiteX136" fmla="*/ 124354 w 284238"/>
              <a:gd name="connsiteY136" fmla="*/ 159884 h 2227842"/>
              <a:gd name="connsiteX137" fmla="*/ 145458 w 284238"/>
              <a:gd name="connsiteY137" fmla="*/ 140642 h 2227842"/>
              <a:gd name="connsiteX138" fmla="*/ 147371 w 284238"/>
              <a:gd name="connsiteY138" fmla="*/ 142119 h 2227842"/>
              <a:gd name="connsiteX139" fmla="*/ 145458 w 284238"/>
              <a:gd name="connsiteY139" fmla="*/ 143595 h 2227842"/>
              <a:gd name="connsiteX140" fmla="*/ 144151 w 284238"/>
              <a:gd name="connsiteY140" fmla="*/ 142119 h 2227842"/>
              <a:gd name="connsiteX141" fmla="*/ 138780 w 284238"/>
              <a:gd name="connsiteY141" fmla="*/ 140642 h 2227842"/>
              <a:gd name="connsiteX142" fmla="*/ 140088 w 284238"/>
              <a:gd name="connsiteY142" fmla="*/ 142119 h 2227842"/>
              <a:gd name="connsiteX143" fmla="*/ 138780 w 284238"/>
              <a:gd name="connsiteY143" fmla="*/ 143595 h 2227842"/>
              <a:gd name="connsiteX144" fmla="*/ 136867 w 284238"/>
              <a:gd name="connsiteY144" fmla="*/ 142119 h 2227842"/>
              <a:gd name="connsiteX145" fmla="*/ 142119 w 284238"/>
              <a:gd name="connsiteY145" fmla="*/ 139825 h 2227842"/>
              <a:gd name="connsiteX146" fmla="*/ 144151 w 284238"/>
              <a:gd name="connsiteY146" fmla="*/ 142119 h 2227842"/>
              <a:gd name="connsiteX147" fmla="*/ 142119 w 284238"/>
              <a:gd name="connsiteY147" fmla="*/ 144413 h 2227842"/>
              <a:gd name="connsiteX148" fmla="*/ 140088 w 284238"/>
              <a:gd name="connsiteY148" fmla="*/ 142119 h 2227842"/>
              <a:gd name="connsiteX149" fmla="*/ 142119 w 284238"/>
              <a:gd name="connsiteY149" fmla="*/ 138065 h 2227842"/>
              <a:gd name="connsiteX150" fmla="*/ 143045 w 284238"/>
              <a:gd name="connsiteY150" fmla="*/ 138780 h 2227842"/>
              <a:gd name="connsiteX151" fmla="*/ 142119 w 284238"/>
              <a:gd name="connsiteY151" fmla="*/ 139825 h 2227842"/>
              <a:gd name="connsiteX152" fmla="*/ 141194 w 284238"/>
              <a:gd name="connsiteY152" fmla="*/ 138780 h 2227842"/>
              <a:gd name="connsiteX153" fmla="*/ 159884 w 284238"/>
              <a:gd name="connsiteY153" fmla="*/ 124354 h 2227842"/>
              <a:gd name="connsiteX154" fmla="*/ 145458 w 284238"/>
              <a:gd name="connsiteY154" fmla="*/ 140642 h 2227842"/>
              <a:gd name="connsiteX155" fmla="*/ 143045 w 284238"/>
              <a:gd name="connsiteY155" fmla="*/ 138780 h 2227842"/>
              <a:gd name="connsiteX156" fmla="*/ 147045 w 284238"/>
              <a:gd name="connsiteY156" fmla="*/ 134264 h 2227842"/>
              <a:gd name="connsiteX157" fmla="*/ 124354 w 284238"/>
              <a:gd name="connsiteY157" fmla="*/ 124354 h 2227842"/>
              <a:gd name="connsiteX158" fmla="*/ 137194 w 284238"/>
              <a:gd name="connsiteY158" fmla="*/ 134264 h 2227842"/>
              <a:gd name="connsiteX159" fmla="*/ 141194 w 284238"/>
              <a:gd name="connsiteY159" fmla="*/ 138780 h 2227842"/>
              <a:gd name="connsiteX160" fmla="*/ 138780 w 284238"/>
              <a:gd name="connsiteY160" fmla="*/ 140642 h 2227842"/>
              <a:gd name="connsiteX161" fmla="*/ 244267 w 284238"/>
              <a:gd name="connsiteY161" fmla="*/ 94376 h 2227842"/>
              <a:gd name="connsiteX162" fmla="*/ 194304 w 284238"/>
              <a:gd name="connsiteY162" fmla="*/ 178342 h 2227842"/>
              <a:gd name="connsiteX163" fmla="*/ 147371 w 284238"/>
              <a:gd name="connsiteY163" fmla="*/ 142119 h 2227842"/>
              <a:gd name="connsiteX164" fmla="*/ 194304 w 284238"/>
              <a:gd name="connsiteY164" fmla="*/ 105895 h 2227842"/>
              <a:gd name="connsiteX165" fmla="*/ 244267 w 284238"/>
              <a:gd name="connsiteY165" fmla="*/ 94376 h 2227842"/>
              <a:gd name="connsiteX166" fmla="*/ 39971 w 284238"/>
              <a:gd name="connsiteY166" fmla="*/ 94376 h 2227842"/>
              <a:gd name="connsiteX167" fmla="*/ 89935 w 284238"/>
              <a:gd name="connsiteY167" fmla="*/ 105895 h 2227842"/>
              <a:gd name="connsiteX168" fmla="*/ 136867 w 284238"/>
              <a:gd name="connsiteY168" fmla="*/ 142119 h 2227842"/>
              <a:gd name="connsiteX169" fmla="*/ 89935 w 284238"/>
              <a:gd name="connsiteY169" fmla="*/ 178342 h 2227842"/>
              <a:gd name="connsiteX170" fmla="*/ 39971 w 284238"/>
              <a:gd name="connsiteY170" fmla="*/ 94376 h 2227842"/>
              <a:gd name="connsiteX171" fmla="*/ 142119 w 284238"/>
              <a:gd name="connsiteY171" fmla="*/ 0 h 2227842"/>
              <a:gd name="connsiteX172" fmla="*/ 157542 w 284238"/>
              <a:gd name="connsiteY172" fmla="*/ 122411 h 2227842"/>
              <a:gd name="connsiteX173" fmla="*/ 147045 w 284238"/>
              <a:gd name="connsiteY173" fmla="*/ 134264 h 2227842"/>
              <a:gd name="connsiteX174" fmla="*/ 142119 w 284238"/>
              <a:gd name="connsiteY174" fmla="*/ 138065 h 2227842"/>
              <a:gd name="connsiteX175" fmla="*/ 137194 w 284238"/>
              <a:gd name="connsiteY175" fmla="*/ 134264 h 2227842"/>
              <a:gd name="connsiteX176" fmla="*/ 126696 w 284238"/>
              <a:gd name="connsiteY176" fmla="*/ 122411 h 2227842"/>
              <a:gd name="connsiteX177" fmla="*/ 142119 w 284238"/>
              <a:gd name="connsiteY177" fmla="*/ 0 h 222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84238" h="2227842">
                <a:moveTo>
                  <a:pt x="117433" y="1219352"/>
                </a:moveTo>
                <a:lnTo>
                  <a:pt x="166866" y="1219352"/>
                </a:lnTo>
                <a:lnTo>
                  <a:pt x="166866" y="2227842"/>
                </a:lnTo>
                <a:lnTo>
                  <a:pt x="117433" y="2227842"/>
                </a:lnTo>
                <a:close/>
                <a:moveTo>
                  <a:pt x="142119" y="986530"/>
                </a:moveTo>
                <a:lnTo>
                  <a:pt x="147045" y="990331"/>
                </a:lnTo>
                <a:lnTo>
                  <a:pt x="157542" y="1002184"/>
                </a:lnTo>
                <a:cubicBezTo>
                  <a:pt x="282139" y="1165399"/>
                  <a:pt x="2099" y="1165399"/>
                  <a:pt x="126696" y="1002184"/>
                </a:cubicBezTo>
                <a:lnTo>
                  <a:pt x="137194" y="990331"/>
                </a:lnTo>
                <a:close/>
                <a:moveTo>
                  <a:pt x="142119" y="984770"/>
                </a:moveTo>
                <a:lnTo>
                  <a:pt x="143045" y="985815"/>
                </a:lnTo>
                <a:lnTo>
                  <a:pt x="142119" y="986530"/>
                </a:lnTo>
                <a:lnTo>
                  <a:pt x="141194" y="985815"/>
                </a:lnTo>
                <a:close/>
                <a:moveTo>
                  <a:pt x="145458" y="983953"/>
                </a:moveTo>
                <a:lnTo>
                  <a:pt x="159884" y="1000241"/>
                </a:lnTo>
                <a:lnTo>
                  <a:pt x="147045" y="990331"/>
                </a:lnTo>
                <a:lnTo>
                  <a:pt x="143045" y="985815"/>
                </a:lnTo>
                <a:close/>
                <a:moveTo>
                  <a:pt x="138780" y="983953"/>
                </a:moveTo>
                <a:lnTo>
                  <a:pt x="141194" y="985815"/>
                </a:lnTo>
                <a:lnTo>
                  <a:pt x="137194" y="990331"/>
                </a:lnTo>
                <a:lnTo>
                  <a:pt x="124354" y="1000241"/>
                </a:lnTo>
                <a:close/>
                <a:moveTo>
                  <a:pt x="145458" y="981000"/>
                </a:moveTo>
                <a:lnTo>
                  <a:pt x="147371" y="982476"/>
                </a:lnTo>
                <a:lnTo>
                  <a:pt x="145458" y="983953"/>
                </a:lnTo>
                <a:lnTo>
                  <a:pt x="144151" y="982476"/>
                </a:lnTo>
                <a:close/>
                <a:moveTo>
                  <a:pt x="138780" y="981000"/>
                </a:moveTo>
                <a:lnTo>
                  <a:pt x="140088" y="982476"/>
                </a:lnTo>
                <a:lnTo>
                  <a:pt x="138780" y="983953"/>
                </a:lnTo>
                <a:lnTo>
                  <a:pt x="136867" y="982476"/>
                </a:lnTo>
                <a:close/>
                <a:moveTo>
                  <a:pt x="142119" y="980183"/>
                </a:moveTo>
                <a:lnTo>
                  <a:pt x="144151" y="982476"/>
                </a:lnTo>
                <a:lnTo>
                  <a:pt x="142119" y="984770"/>
                </a:lnTo>
                <a:lnTo>
                  <a:pt x="140088" y="982476"/>
                </a:lnTo>
                <a:close/>
                <a:moveTo>
                  <a:pt x="142119" y="978423"/>
                </a:moveTo>
                <a:lnTo>
                  <a:pt x="143045" y="979137"/>
                </a:lnTo>
                <a:lnTo>
                  <a:pt x="142119" y="980183"/>
                </a:lnTo>
                <a:lnTo>
                  <a:pt x="141194" y="979137"/>
                </a:lnTo>
                <a:close/>
                <a:moveTo>
                  <a:pt x="159884" y="964711"/>
                </a:moveTo>
                <a:lnTo>
                  <a:pt x="145458" y="981000"/>
                </a:lnTo>
                <a:lnTo>
                  <a:pt x="143045" y="979137"/>
                </a:lnTo>
                <a:lnTo>
                  <a:pt x="147045" y="974621"/>
                </a:lnTo>
                <a:close/>
                <a:moveTo>
                  <a:pt x="124354" y="964711"/>
                </a:moveTo>
                <a:lnTo>
                  <a:pt x="137194" y="974621"/>
                </a:lnTo>
                <a:lnTo>
                  <a:pt x="141194" y="979137"/>
                </a:lnTo>
                <a:lnTo>
                  <a:pt x="138780" y="981000"/>
                </a:lnTo>
                <a:close/>
                <a:moveTo>
                  <a:pt x="244267" y="934733"/>
                </a:moveTo>
                <a:cubicBezTo>
                  <a:pt x="310886" y="943060"/>
                  <a:pt x="294231" y="1069358"/>
                  <a:pt x="194304" y="1018700"/>
                </a:cubicBezTo>
                <a:lnTo>
                  <a:pt x="147371" y="982476"/>
                </a:lnTo>
                <a:lnTo>
                  <a:pt x="194304" y="946253"/>
                </a:lnTo>
                <a:cubicBezTo>
                  <a:pt x="214289" y="936121"/>
                  <a:pt x="230944" y="933068"/>
                  <a:pt x="244267" y="934733"/>
                </a:cubicBezTo>
                <a:close/>
                <a:moveTo>
                  <a:pt x="39971" y="934733"/>
                </a:moveTo>
                <a:cubicBezTo>
                  <a:pt x="53295" y="933068"/>
                  <a:pt x="69949" y="936121"/>
                  <a:pt x="89935" y="946253"/>
                </a:cubicBezTo>
                <a:lnTo>
                  <a:pt x="136867" y="982476"/>
                </a:lnTo>
                <a:lnTo>
                  <a:pt x="89935" y="1018700"/>
                </a:lnTo>
                <a:cubicBezTo>
                  <a:pt x="-9993" y="1069358"/>
                  <a:pt x="-26648" y="943060"/>
                  <a:pt x="39971" y="934733"/>
                </a:cubicBezTo>
                <a:close/>
                <a:moveTo>
                  <a:pt x="142119" y="840357"/>
                </a:moveTo>
                <a:cubicBezTo>
                  <a:pt x="180980" y="840357"/>
                  <a:pt x="219841" y="881161"/>
                  <a:pt x="157542" y="962768"/>
                </a:cubicBezTo>
                <a:lnTo>
                  <a:pt x="147045" y="974621"/>
                </a:lnTo>
                <a:lnTo>
                  <a:pt x="142119" y="978423"/>
                </a:lnTo>
                <a:lnTo>
                  <a:pt x="137194" y="974621"/>
                </a:lnTo>
                <a:lnTo>
                  <a:pt x="126696" y="962768"/>
                </a:lnTo>
                <a:cubicBezTo>
                  <a:pt x="64398" y="881161"/>
                  <a:pt x="103259" y="840357"/>
                  <a:pt x="142119" y="840357"/>
                </a:cubicBezTo>
                <a:close/>
                <a:moveTo>
                  <a:pt x="142119" y="566351"/>
                </a:moveTo>
                <a:lnTo>
                  <a:pt x="147045" y="570153"/>
                </a:lnTo>
                <a:lnTo>
                  <a:pt x="157542" y="582006"/>
                </a:lnTo>
                <a:cubicBezTo>
                  <a:pt x="282139" y="745221"/>
                  <a:pt x="2099" y="745221"/>
                  <a:pt x="126696" y="582006"/>
                </a:cubicBezTo>
                <a:lnTo>
                  <a:pt x="137194" y="570153"/>
                </a:lnTo>
                <a:close/>
                <a:moveTo>
                  <a:pt x="142119" y="564592"/>
                </a:moveTo>
                <a:lnTo>
                  <a:pt x="143045" y="565637"/>
                </a:lnTo>
                <a:lnTo>
                  <a:pt x="142119" y="566351"/>
                </a:lnTo>
                <a:lnTo>
                  <a:pt x="141194" y="565637"/>
                </a:lnTo>
                <a:close/>
                <a:moveTo>
                  <a:pt x="145458" y="563774"/>
                </a:moveTo>
                <a:lnTo>
                  <a:pt x="159884" y="580063"/>
                </a:lnTo>
                <a:lnTo>
                  <a:pt x="147045" y="570153"/>
                </a:lnTo>
                <a:lnTo>
                  <a:pt x="143045" y="565637"/>
                </a:lnTo>
                <a:close/>
                <a:moveTo>
                  <a:pt x="138780" y="563774"/>
                </a:moveTo>
                <a:lnTo>
                  <a:pt x="141194" y="565637"/>
                </a:lnTo>
                <a:lnTo>
                  <a:pt x="137194" y="570153"/>
                </a:lnTo>
                <a:lnTo>
                  <a:pt x="124354" y="580063"/>
                </a:lnTo>
                <a:close/>
                <a:moveTo>
                  <a:pt x="145458" y="560821"/>
                </a:moveTo>
                <a:lnTo>
                  <a:pt x="147371" y="562298"/>
                </a:lnTo>
                <a:lnTo>
                  <a:pt x="145458" y="563774"/>
                </a:lnTo>
                <a:lnTo>
                  <a:pt x="144151" y="562298"/>
                </a:lnTo>
                <a:close/>
                <a:moveTo>
                  <a:pt x="138780" y="560821"/>
                </a:moveTo>
                <a:lnTo>
                  <a:pt x="140088" y="562298"/>
                </a:lnTo>
                <a:lnTo>
                  <a:pt x="138780" y="563774"/>
                </a:lnTo>
                <a:lnTo>
                  <a:pt x="136867" y="562298"/>
                </a:lnTo>
                <a:close/>
                <a:moveTo>
                  <a:pt x="142119" y="560004"/>
                </a:moveTo>
                <a:lnTo>
                  <a:pt x="144151" y="562298"/>
                </a:lnTo>
                <a:lnTo>
                  <a:pt x="142119" y="564592"/>
                </a:lnTo>
                <a:lnTo>
                  <a:pt x="140088" y="562298"/>
                </a:lnTo>
                <a:close/>
                <a:moveTo>
                  <a:pt x="142119" y="558244"/>
                </a:moveTo>
                <a:lnTo>
                  <a:pt x="143045" y="558959"/>
                </a:lnTo>
                <a:lnTo>
                  <a:pt x="142119" y="560004"/>
                </a:lnTo>
                <a:lnTo>
                  <a:pt x="141194" y="558959"/>
                </a:lnTo>
                <a:close/>
                <a:moveTo>
                  <a:pt x="159884" y="544533"/>
                </a:moveTo>
                <a:lnTo>
                  <a:pt x="145458" y="560821"/>
                </a:lnTo>
                <a:lnTo>
                  <a:pt x="143045" y="558959"/>
                </a:lnTo>
                <a:lnTo>
                  <a:pt x="147045" y="554443"/>
                </a:lnTo>
                <a:close/>
                <a:moveTo>
                  <a:pt x="124354" y="544533"/>
                </a:moveTo>
                <a:lnTo>
                  <a:pt x="137194" y="554443"/>
                </a:lnTo>
                <a:lnTo>
                  <a:pt x="141194" y="558959"/>
                </a:lnTo>
                <a:lnTo>
                  <a:pt x="138780" y="560821"/>
                </a:lnTo>
                <a:close/>
                <a:moveTo>
                  <a:pt x="244267" y="514555"/>
                </a:moveTo>
                <a:cubicBezTo>
                  <a:pt x="310886" y="522882"/>
                  <a:pt x="294231" y="649179"/>
                  <a:pt x="194304" y="598521"/>
                </a:cubicBezTo>
                <a:lnTo>
                  <a:pt x="147371" y="562298"/>
                </a:lnTo>
                <a:lnTo>
                  <a:pt x="194304" y="526074"/>
                </a:lnTo>
                <a:cubicBezTo>
                  <a:pt x="214289" y="515943"/>
                  <a:pt x="230944" y="512889"/>
                  <a:pt x="244267" y="514555"/>
                </a:cubicBezTo>
                <a:close/>
                <a:moveTo>
                  <a:pt x="39971" y="514555"/>
                </a:moveTo>
                <a:cubicBezTo>
                  <a:pt x="53295" y="512889"/>
                  <a:pt x="69949" y="515943"/>
                  <a:pt x="89935" y="526074"/>
                </a:cubicBezTo>
                <a:lnTo>
                  <a:pt x="136867" y="562298"/>
                </a:lnTo>
                <a:lnTo>
                  <a:pt x="89935" y="598521"/>
                </a:lnTo>
                <a:cubicBezTo>
                  <a:pt x="-9993" y="649179"/>
                  <a:pt x="-26648" y="522882"/>
                  <a:pt x="39971" y="514555"/>
                </a:cubicBezTo>
                <a:close/>
                <a:moveTo>
                  <a:pt x="142119" y="420179"/>
                </a:moveTo>
                <a:cubicBezTo>
                  <a:pt x="180980" y="420179"/>
                  <a:pt x="219841" y="460982"/>
                  <a:pt x="157542" y="542590"/>
                </a:cubicBezTo>
                <a:lnTo>
                  <a:pt x="147045" y="554443"/>
                </a:lnTo>
                <a:lnTo>
                  <a:pt x="142119" y="558244"/>
                </a:lnTo>
                <a:lnTo>
                  <a:pt x="137194" y="554443"/>
                </a:lnTo>
                <a:lnTo>
                  <a:pt x="126696" y="542590"/>
                </a:lnTo>
                <a:cubicBezTo>
                  <a:pt x="64398" y="460982"/>
                  <a:pt x="103259" y="420179"/>
                  <a:pt x="142119" y="420179"/>
                </a:cubicBezTo>
                <a:close/>
                <a:moveTo>
                  <a:pt x="142119" y="146172"/>
                </a:moveTo>
                <a:lnTo>
                  <a:pt x="147045" y="149974"/>
                </a:lnTo>
                <a:lnTo>
                  <a:pt x="157542" y="161827"/>
                </a:lnTo>
                <a:cubicBezTo>
                  <a:pt x="282139" y="325042"/>
                  <a:pt x="2099" y="325042"/>
                  <a:pt x="126696" y="161827"/>
                </a:cubicBezTo>
                <a:lnTo>
                  <a:pt x="137194" y="149974"/>
                </a:lnTo>
                <a:close/>
                <a:moveTo>
                  <a:pt x="142119" y="144413"/>
                </a:moveTo>
                <a:lnTo>
                  <a:pt x="143045" y="145458"/>
                </a:lnTo>
                <a:lnTo>
                  <a:pt x="142119" y="146172"/>
                </a:lnTo>
                <a:lnTo>
                  <a:pt x="141194" y="145458"/>
                </a:lnTo>
                <a:close/>
                <a:moveTo>
                  <a:pt x="145458" y="143595"/>
                </a:moveTo>
                <a:lnTo>
                  <a:pt x="159884" y="159884"/>
                </a:lnTo>
                <a:lnTo>
                  <a:pt x="147045" y="149974"/>
                </a:lnTo>
                <a:lnTo>
                  <a:pt x="143045" y="145458"/>
                </a:lnTo>
                <a:close/>
                <a:moveTo>
                  <a:pt x="138780" y="143595"/>
                </a:moveTo>
                <a:lnTo>
                  <a:pt x="141194" y="145458"/>
                </a:lnTo>
                <a:lnTo>
                  <a:pt x="137194" y="149974"/>
                </a:lnTo>
                <a:lnTo>
                  <a:pt x="124354" y="159884"/>
                </a:lnTo>
                <a:close/>
                <a:moveTo>
                  <a:pt x="145458" y="140642"/>
                </a:moveTo>
                <a:lnTo>
                  <a:pt x="147371" y="142119"/>
                </a:lnTo>
                <a:lnTo>
                  <a:pt x="145458" y="143595"/>
                </a:lnTo>
                <a:lnTo>
                  <a:pt x="144151" y="142119"/>
                </a:lnTo>
                <a:close/>
                <a:moveTo>
                  <a:pt x="138780" y="140642"/>
                </a:moveTo>
                <a:lnTo>
                  <a:pt x="140088" y="142119"/>
                </a:lnTo>
                <a:lnTo>
                  <a:pt x="138780" y="143595"/>
                </a:lnTo>
                <a:lnTo>
                  <a:pt x="136867" y="142119"/>
                </a:lnTo>
                <a:close/>
                <a:moveTo>
                  <a:pt x="142119" y="139825"/>
                </a:moveTo>
                <a:lnTo>
                  <a:pt x="144151" y="142119"/>
                </a:lnTo>
                <a:lnTo>
                  <a:pt x="142119" y="144413"/>
                </a:lnTo>
                <a:lnTo>
                  <a:pt x="140088" y="142119"/>
                </a:lnTo>
                <a:close/>
                <a:moveTo>
                  <a:pt x="142119" y="138065"/>
                </a:moveTo>
                <a:lnTo>
                  <a:pt x="143045" y="138780"/>
                </a:lnTo>
                <a:lnTo>
                  <a:pt x="142119" y="139825"/>
                </a:lnTo>
                <a:lnTo>
                  <a:pt x="141194" y="138780"/>
                </a:lnTo>
                <a:close/>
                <a:moveTo>
                  <a:pt x="159884" y="124354"/>
                </a:moveTo>
                <a:lnTo>
                  <a:pt x="145458" y="140642"/>
                </a:lnTo>
                <a:lnTo>
                  <a:pt x="143045" y="138780"/>
                </a:lnTo>
                <a:lnTo>
                  <a:pt x="147045" y="134264"/>
                </a:lnTo>
                <a:close/>
                <a:moveTo>
                  <a:pt x="124354" y="124354"/>
                </a:moveTo>
                <a:lnTo>
                  <a:pt x="137194" y="134264"/>
                </a:lnTo>
                <a:lnTo>
                  <a:pt x="141194" y="138780"/>
                </a:lnTo>
                <a:lnTo>
                  <a:pt x="138780" y="140642"/>
                </a:lnTo>
                <a:close/>
                <a:moveTo>
                  <a:pt x="244267" y="94376"/>
                </a:moveTo>
                <a:cubicBezTo>
                  <a:pt x="310886" y="102703"/>
                  <a:pt x="294231" y="229000"/>
                  <a:pt x="194304" y="178342"/>
                </a:cubicBezTo>
                <a:lnTo>
                  <a:pt x="147371" y="142119"/>
                </a:lnTo>
                <a:lnTo>
                  <a:pt x="194304" y="105895"/>
                </a:lnTo>
                <a:cubicBezTo>
                  <a:pt x="214289" y="95764"/>
                  <a:pt x="230944" y="92710"/>
                  <a:pt x="244267" y="94376"/>
                </a:cubicBezTo>
                <a:close/>
                <a:moveTo>
                  <a:pt x="39971" y="94376"/>
                </a:moveTo>
                <a:cubicBezTo>
                  <a:pt x="53295" y="92710"/>
                  <a:pt x="69949" y="95764"/>
                  <a:pt x="89935" y="105895"/>
                </a:cubicBezTo>
                <a:lnTo>
                  <a:pt x="136867" y="142119"/>
                </a:lnTo>
                <a:lnTo>
                  <a:pt x="89935" y="178342"/>
                </a:lnTo>
                <a:cubicBezTo>
                  <a:pt x="-9993" y="229000"/>
                  <a:pt x="-26648" y="102703"/>
                  <a:pt x="39971" y="94376"/>
                </a:cubicBezTo>
                <a:close/>
                <a:moveTo>
                  <a:pt x="142119" y="0"/>
                </a:moveTo>
                <a:cubicBezTo>
                  <a:pt x="180980" y="0"/>
                  <a:pt x="219841" y="40803"/>
                  <a:pt x="157542" y="122411"/>
                </a:cubicBezTo>
                <a:lnTo>
                  <a:pt x="147045" y="134264"/>
                </a:lnTo>
                <a:lnTo>
                  <a:pt x="142119" y="138065"/>
                </a:lnTo>
                <a:lnTo>
                  <a:pt x="137194" y="134264"/>
                </a:lnTo>
                <a:lnTo>
                  <a:pt x="126696" y="122411"/>
                </a:lnTo>
                <a:cubicBezTo>
                  <a:pt x="64398" y="40803"/>
                  <a:pt x="103259" y="0"/>
                  <a:pt x="142119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任意多边形: 形状 32"/>
          <p:cNvSpPr/>
          <p:nvPr>
            <p:custDataLst>
              <p:tags r:id="rId2"/>
            </p:custDataLst>
          </p:nvPr>
        </p:nvSpPr>
        <p:spPr>
          <a:xfrm>
            <a:off x="532235" y="299964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6" name="shape 35" descr="图片包含 游戏机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1" t="12673" r="18392" b="12667"/>
          <a:stretch>
            <a:fillRect/>
          </a:stretch>
        </p:blipFill>
        <p:spPr>
          <a:xfrm>
            <a:off x="6867773" y="1110337"/>
            <a:ext cx="4437343" cy="4154726"/>
          </a:xfrm>
          <a:prstGeom prst="wedgeRoundRectCallout">
            <a:avLst>
              <a:gd name="adj1" fmla="val -36052"/>
              <a:gd name="adj2" fmla="val 56733"/>
              <a:gd name="adj3" fmla="val 16667"/>
            </a:avLst>
          </a:prstGeom>
        </p:spPr>
      </p:pic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9251241" y="0"/>
            <a:ext cx="2227842" cy="1016310"/>
            <a:chOff x="8514360" y="0"/>
            <a:chExt cx="3061549" cy="1396636"/>
          </a:xfrm>
        </p:grpSpPr>
        <p:sp>
          <p:nvSpPr>
            <p:cNvPr id="44" name="任意多边形: 形状 43"/>
            <p:cNvSpPr/>
            <p:nvPr>
              <p:custDataLst>
                <p:tags r:id="rId6"/>
              </p:custDataLst>
            </p:nvPr>
          </p:nvSpPr>
          <p:spPr>
            <a:xfrm flipV="1">
              <a:off x="10457334" y="0"/>
              <a:ext cx="1118575" cy="1396636"/>
            </a:xfrm>
            <a:custGeom>
              <a:avLst/>
              <a:gdLst>
                <a:gd name="connsiteX0" fmla="*/ 0 w 1118575"/>
                <a:gd name="connsiteY0" fmla="*/ 1396636 h 1396636"/>
                <a:gd name="connsiteX1" fmla="*/ 1118575 w 1118575"/>
                <a:gd name="connsiteY1" fmla="*/ 1396636 h 1396636"/>
                <a:gd name="connsiteX2" fmla="*/ 1118575 w 1118575"/>
                <a:gd name="connsiteY2" fmla="*/ 0 h 1396636"/>
                <a:gd name="connsiteX3" fmla="*/ 0 w 1118575"/>
                <a:gd name="connsiteY3" fmla="*/ 0 h 1396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8575" h="1396636">
                  <a:moveTo>
                    <a:pt x="0" y="1396636"/>
                  </a:moveTo>
                  <a:lnTo>
                    <a:pt x="1118575" y="1396636"/>
                  </a:lnTo>
                  <a:lnTo>
                    <a:pt x="1118575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>
              <p:custDataLst>
                <p:tags r:id="rId7"/>
              </p:custDataLst>
            </p:nvPr>
          </p:nvSpPr>
          <p:spPr>
            <a:xfrm flipV="1">
              <a:off x="9392664" y="0"/>
              <a:ext cx="840089" cy="884166"/>
            </a:xfrm>
            <a:custGeom>
              <a:avLst/>
              <a:gdLst>
                <a:gd name="connsiteX0" fmla="*/ 0 w 840089"/>
                <a:gd name="connsiteY0" fmla="*/ 884166 h 884166"/>
                <a:gd name="connsiteX1" fmla="*/ 840089 w 840089"/>
                <a:gd name="connsiteY1" fmla="*/ 884166 h 884166"/>
                <a:gd name="connsiteX2" fmla="*/ 840089 w 840089"/>
                <a:gd name="connsiteY2" fmla="*/ 0 h 884166"/>
                <a:gd name="connsiteX3" fmla="*/ 0 w 840089"/>
                <a:gd name="connsiteY3" fmla="*/ 0 h 8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0089" h="884166">
                  <a:moveTo>
                    <a:pt x="0" y="884166"/>
                  </a:moveTo>
                  <a:lnTo>
                    <a:pt x="840089" y="884166"/>
                  </a:lnTo>
                  <a:lnTo>
                    <a:pt x="84008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>
              <p:custDataLst>
                <p:tags r:id="rId8"/>
              </p:custDataLst>
            </p:nvPr>
          </p:nvSpPr>
          <p:spPr>
            <a:xfrm flipV="1">
              <a:off x="8514360" y="0"/>
              <a:ext cx="644573" cy="524376"/>
            </a:xfrm>
            <a:custGeom>
              <a:avLst/>
              <a:gdLst>
                <a:gd name="connsiteX0" fmla="*/ 0 w 644573"/>
                <a:gd name="connsiteY0" fmla="*/ 524376 h 524376"/>
                <a:gd name="connsiteX1" fmla="*/ 644573 w 644573"/>
                <a:gd name="connsiteY1" fmla="*/ 524376 h 524376"/>
                <a:gd name="connsiteX2" fmla="*/ 644573 w 644573"/>
                <a:gd name="connsiteY2" fmla="*/ 0 h 524376"/>
                <a:gd name="connsiteX3" fmla="*/ 0 w 644573"/>
                <a:gd name="connsiteY3" fmla="*/ 0 h 52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573" h="524376">
                  <a:moveTo>
                    <a:pt x="0" y="524376"/>
                  </a:moveTo>
                  <a:lnTo>
                    <a:pt x="644573" y="524376"/>
                  </a:lnTo>
                  <a:lnTo>
                    <a:pt x="644573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1"/>
          <p:cNvGrpSpPr/>
          <p:nvPr>
            <p:custDataLst>
              <p:tags r:id="rId9"/>
            </p:custDataLst>
          </p:nvPr>
        </p:nvGrpSpPr>
        <p:grpSpPr>
          <a:xfrm>
            <a:off x="370746" y="5909957"/>
            <a:ext cx="3909957" cy="948043"/>
            <a:chOff x="1183581" y="5810155"/>
            <a:chExt cx="4264526" cy="1034015"/>
          </a:xfrm>
        </p:grpSpPr>
        <p:sp>
          <p:nvSpPr>
            <p:cNvPr id="61" name="任意多边形: 形状 60"/>
            <p:cNvSpPr/>
            <p:nvPr>
              <p:custDataLst>
                <p:tags r:id="rId10"/>
              </p:custDataLst>
            </p:nvPr>
          </p:nvSpPr>
          <p:spPr>
            <a:xfrm>
              <a:off x="1183581" y="5901691"/>
              <a:ext cx="1478219" cy="942479"/>
            </a:xfrm>
            <a:custGeom>
              <a:avLst/>
              <a:gdLst>
                <a:gd name="connsiteX0" fmla="*/ 1408367 w 1478219"/>
                <a:gd name="connsiteY0" fmla="*/ 0 h 942479"/>
                <a:gd name="connsiteX1" fmla="*/ 1443418 w 1478219"/>
                <a:gd name="connsiteY1" fmla="*/ 14954 h 942479"/>
                <a:gd name="connsiteX2" fmla="*/ 1420857 w 1478219"/>
                <a:gd name="connsiteY2" fmla="*/ 833473 h 942479"/>
                <a:gd name="connsiteX3" fmla="*/ 1478219 w 1478219"/>
                <a:gd name="connsiteY3" fmla="*/ 942479 h 942479"/>
                <a:gd name="connsiteX4" fmla="*/ 1431777 w 1478219"/>
                <a:gd name="connsiteY4" fmla="*/ 942479 h 942479"/>
                <a:gd name="connsiteX5" fmla="*/ 1384912 w 1478219"/>
                <a:gd name="connsiteY5" fmla="*/ 847916 h 942479"/>
                <a:gd name="connsiteX6" fmla="*/ 1339977 w 1478219"/>
                <a:gd name="connsiteY6" fmla="*/ 208788 h 942479"/>
                <a:gd name="connsiteX7" fmla="*/ 848106 w 1478219"/>
                <a:gd name="connsiteY7" fmla="*/ 619792 h 942479"/>
                <a:gd name="connsiteX8" fmla="*/ 373043 w 1478219"/>
                <a:gd name="connsiteY8" fmla="*/ 689470 h 942479"/>
                <a:gd name="connsiteX9" fmla="*/ 208718 w 1478219"/>
                <a:gd name="connsiteY9" fmla="*/ 663816 h 942479"/>
                <a:gd name="connsiteX10" fmla="*/ 208693 w 1478219"/>
                <a:gd name="connsiteY10" fmla="*/ 663797 h 942479"/>
                <a:gd name="connsiteX11" fmla="*/ 208598 w 1478219"/>
                <a:gd name="connsiteY11" fmla="*/ 663797 h 942479"/>
                <a:gd name="connsiteX12" fmla="*/ 208718 w 1478219"/>
                <a:gd name="connsiteY12" fmla="*/ 663816 h 942479"/>
                <a:gd name="connsiteX13" fmla="*/ 342681 w 1478219"/>
                <a:gd name="connsiteY13" fmla="*/ 766211 h 942479"/>
                <a:gd name="connsiteX14" fmla="*/ 456223 w 1478219"/>
                <a:gd name="connsiteY14" fmla="*/ 883691 h 942479"/>
                <a:gd name="connsiteX15" fmla="*/ 497778 w 1478219"/>
                <a:gd name="connsiteY15" fmla="*/ 942479 h 942479"/>
                <a:gd name="connsiteX16" fmla="*/ 448106 w 1478219"/>
                <a:gd name="connsiteY16" fmla="*/ 942479 h 942479"/>
                <a:gd name="connsiteX17" fmla="*/ 360324 w 1478219"/>
                <a:gd name="connsiteY17" fmla="*/ 835461 h 942479"/>
                <a:gd name="connsiteX18" fmla="*/ 0 w 1478219"/>
                <a:gd name="connsiteY18" fmla="*/ 595503 h 942479"/>
                <a:gd name="connsiteX19" fmla="*/ 14954 w 1478219"/>
                <a:gd name="connsiteY19" fmla="*/ 560451 h 942479"/>
                <a:gd name="connsiteX20" fmla="*/ 834009 w 1478219"/>
                <a:gd name="connsiteY20" fmla="*/ 584359 h 942479"/>
                <a:gd name="connsiteX21" fmla="*/ 1408367 w 1478219"/>
                <a:gd name="connsiteY21" fmla="*/ 0 h 94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8219" h="942478">
                  <a:moveTo>
                    <a:pt x="1408367" y="0"/>
                  </a:moveTo>
                  <a:lnTo>
                    <a:pt x="1443418" y="14954"/>
                  </a:lnTo>
                  <a:cubicBezTo>
                    <a:pt x="1322737" y="297990"/>
                    <a:pt x="1321332" y="586026"/>
                    <a:pt x="1420857" y="833473"/>
                  </a:cubicBezTo>
                  <a:lnTo>
                    <a:pt x="1478219" y="942479"/>
                  </a:lnTo>
                  <a:lnTo>
                    <a:pt x="1431777" y="942479"/>
                  </a:lnTo>
                  <a:lnTo>
                    <a:pt x="1384912" y="847916"/>
                  </a:lnTo>
                  <a:cubicBezTo>
                    <a:pt x="1306283" y="652368"/>
                    <a:pt x="1288495" y="432340"/>
                    <a:pt x="1339977" y="208788"/>
                  </a:cubicBezTo>
                  <a:cubicBezTo>
                    <a:pt x="1216724" y="397002"/>
                    <a:pt x="1047083" y="539782"/>
                    <a:pt x="848106" y="619792"/>
                  </a:cubicBezTo>
                  <a:cubicBezTo>
                    <a:pt x="698874" y="679800"/>
                    <a:pt x="537103" y="702946"/>
                    <a:pt x="373043" y="689470"/>
                  </a:cubicBezTo>
                  <a:lnTo>
                    <a:pt x="208718" y="663816"/>
                  </a:lnTo>
                  <a:lnTo>
                    <a:pt x="208693" y="663797"/>
                  </a:lnTo>
                  <a:lnTo>
                    <a:pt x="208598" y="663797"/>
                  </a:lnTo>
                  <a:lnTo>
                    <a:pt x="208718" y="663816"/>
                  </a:lnTo>
                  <a:lnTo>
                    <a:pt x="342681" y="766211"/>
                  </a:lnTo>
                  <a:cubicBezTo>
                    <a:pt x="383980" y="802969"/>
                    <a:pt x="421871" y="842238"/>
                    <a:pt x="456223" y="883691"/>
                  </a:cubicBezTo>
                  <a:lnTo>
                    <a:pt x="497778" y="942479"/>
                  </a:lnTo>
                  <a:lnTo>
                    <a:pt x="448106" y="942479"/>
                  </a:lnTo>
                  <a:lnTo>
                    <a:pt x="360324" y="835461"/>
                  </a:lnTo>
                  <a:cubicBezTo>
                    <a:pt x="262390" y="737730"/>
                    <a:pt x="141518" y="655844"/>
                    <a:pt x="0" y="595503"/>
                  </a:cubicBezTo>
                  <a:lnTo>
                    <a:pt x="14954" y="560451"/>
                  </a:lnTo>
                  <a:cubicBezTo>
                    <a:pt x="290036" y="677704"/>
                    <a:pt x="580835" y="686181"/>
                    <a:pt x="834009" y="584359"/>
                  </a:cubicBezTo>
                  <a:cubicBezTo>
                    <a:pt x="1087184" y="482536"/>
                    <a:pt x="1291114" y="274987"/>
                    <a:pt x="140836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任意多边形: 形状 58"/>
            <p:cNvSpPr/>
            <p:nvPr>
              <p:custDataLst>
                <p:tags r:id="rId11"/>
              </p:custDataLst>
            </p:nvPr>
          </p:nvSpPr>
          <p:spPr>
            <a:xfrm>
              <a:off x="2560514" y="5853779"/>
              <a:ext cx="1503526" cy="990390"/>
            </a:xfrm>
            <a:custGeom>
              <a:avLst/>
              <a:gdLst>
                <a:gd name="connsiteX0" fmla="*/ 1408462 w 1503526"/>
                <a:gd name="connsiteY0" fmla="*/ 0 h 990390"/>
                <a:gd name="connsiteX1" fmla="*/ 1443514 w 1503526"/>
                <a:gd name="connsiteY1" fmla="*/ 14954 h 990390"/>
                <a:gd name="connsiteX2" fmla="*/ 1420952 w 1503526"/>
                <a:gd name="connsiteY2" fmla="*/ 833473 h 990390"/>
                <a:gd name="connsiteX3" fmla="*/ 1503526 w 1503526"/>
                <a:gd name="connsiteY3" fmla="*/ 990390 h 990390"/>
                <a:gd name="connsiteX4" fmla="*/ 1455810 w 1503526"/>
                <a:gd name="connsiteY4" fmla="*/ 990390 h 990390"/>
                <a:gd name="connsiteX5" fmla="*/ 1455247 w 1503526"/>
                <a:gd name="connsiteY5" fmla="*/ 989595 h 990390"/>
                <a:gd name="connsiteX6" fmla="*/ 1339977 w 1503526"/>
                <a:gd name="connsiteY6" fmla="*/ 208788 h 990390"/>
                <a:gd name="connsiteX7" fmla="*/ 208598 w 1503526"/>
                <a:gd name="connsiteY7" fmla="*/ 663702 h 990390"/>
                <a:gd name="connsiteX8" fmla="*/ 208693 w 1503526"/>
                <a:gd name="connsiteY8" fmla="*/ 663797 h 990390"/>
                <a:gd name="connsiteX9" fmla="*/ 454772 w 1503526"/>
                <a:gd name="connsiteY9" fmla="*/ 881337 h 990390"/>
                <a:gd name="connsiteX10" fmla="*/ 532620 w 1503526"/>
                <a:gd name="connsiteY10" fmla="*/ 990390 h 990390"/>
                <a:gd name="connsiteX11" fmla="*/ 489081 w 1503526"/>
                <a:gd name="connsiteY11" fmla="*/ 990390 h 990390"/>
                <a:gd name="connsiteX12" fmla="*/ 488767 w 1503526"/>
                <a:gd name="connsiteY12" fmla="*/ 989798 h 990390"/>
                <a:gd name="connsiteX13" fmla="*/ 0 w 1503526"/>
                <a:gd name="connsiteY13" fmla="*/ 595503 h 990390"/>
                <a:gd name="connsiteX14" fmla="*/ 14954 w 1503526"/>
                <a:gd name="connsiteY14" fmla="*/ 560451 h 990390"/>
                <a:gd name="connsiteX15" fmla="*/ 1408462 w 1503526"/>
                <a:gd name="connsiteY15" fmla="*/ 0 h 99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3526" h="990389">
                  <a:moveTo>
                    <a:pt x="1408462" y="0"/>
                  </a:moveTo>
                  <a:lnTo>
                    <a:pt x="1443514" y="14954"/>
                  </a:lnTo>
                  <a:cubicBezTo>
                    <a:pt x="1322832" y="297990"/>
                    <a:pt x="1321427" y="586026"/>
                    <a:pt x="1420952" y="833473"/>
                  </a:cubicBezTo>
                  <a:lnTo>
                    <a:pt x="1503526" y="990390"/>
                  </a:lnTo>
                  <a:lnTo>
                    <a:pt x="1455810" y="990390"/>
                  </a:lnTo>
                  <a:lnTo>
                    <a:pt x="1455247" y="989595"/>
                  </a:lnTo>
                  <a:cubicBezTo>
                    <a:pt x="1319543" y="762124"/>
                    <a:pt x="1275624" y="488228"/>
                    <a:pt x="1339977" y="208788"/>
                  </a:cubicBezTo>
                  <a:cubicBezTo>
                    <a:pt x="1088707" y="592550"/>
                    <a:pt x="655701" y="766667"/>
                    <a:pt x="208598" y="663702"/>
                  </a:cubicBezTo>
                  <a:lnTo>
                    <a:pt x="208693" y="663797"/>
                  </a:lnTo>
                  <a:cubicBezTo>
                    <a:pt x="302800" y="725424"/>
                    <a:pt x="385549" y="798648"/>
                    <a:pt x="454772" y="881337"/>
                  </a:cubicBezTo>
                  <a:lnTo>
                    <a:pt x="532620" y="990390"/>
                  </a:lnTo>
                  <a:lnTo>
                    <a:pt x="489081" y="990390"/>
                  </a:lnTo>
                  <a:lnTo>
                    <a:pt x="488767" y="989798"/>
                  </a:lnTo>
                  <a:cubicBezTo>
                    <a:pt x="374548" y="820139"/>
                    <a:pt x="206241" y="683443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任意多边形: 形状 56"/>
            <p:cNvSpPr/>
            <p:nvPr>
              <p:custDataLst>
                <p:tags r:id="rId12"/>
              </p:custDataLst>
            </p:nvPr>
          </p:nvSpPr>
          <p:spPr>
            <a:xfrm>
              <a:off x="3914780" y="5810155"/>
              <a:ext cx="1533327" cy="1034015"/>
            </a:xfrm>
            <a:custGeom>
              <a:avLst/>
              <a:gdLst>
                <a:gd name="connsiteX0" fmla="*/ 1408463 w 1533327"/>
                <a:gd name="connsiteY0" fmla="*/ 0 h 1034015"/>
                <a:gd name="connsiteX1" fmla="*/ 1443514 w 1533327"/>
                <a:gd name="connsiteY1" fmla="*/ 14954 h 1034015"/>
                <a:gd name="connsiteX2" fmla="*/ 1514233 w 1533327"/>
                <a:gd name="connsiteY2" fmla="*/ 1010737 h 1034015"/>
                <a:gd name="connsiteX3" fmla="*/ 1533327 w 1533327"/>
                <a:gd name="connsiteY3" fmla="*/ 1034015 h 1034015"/>
                <a:gd name="connsiteX4" fmla="*/ 1486607 w 1533327"/>
                <a:gd name="connsiteY4" fmla="*/ 1034015 h 1034015"/>
                <a:gd name="connsiteX5" fmla="*/ 1455343 w 1533327"/>
                <a:gd name="connsiteY5" fmla="*/ 989785 h 1034015"/>
                <a:gd name="connsiteX6" fmla="*/ 1340072 w 1533327"/>
                <a:gd name="connsiteY6" fmla="*/ 208979 h 1034015"/>
                <a:gd name="connsiteX7" fmla="*/ 208979 w 1533327"/>
                <a:gd name="connsiteY7" fmla="*/ 663893 h 1034015"/>
                <a:gd name="connsiteX8" fmla="*/ 208883 w 1533327"/>
                <a:gd name="connsiteY8" fmla="*/ 663893 h 1034015"/>
                <a:gd name="connsiteX9" fmla="*/ 548616 w 1533327"/>
                <a:gd name="connsiteY9" fmla="*/ 1014401 h 1034015"/>
                <a:gd name="connsiteX10" fmla="*/ 558337 w 1533327"/>
                <a:gd name="connsiteY10" fmla="*/ 1034015 h 1034015"/>
                <a:gd name="connsiteX11" fmla="*/ 511196 w 1533327"/>
                <a:gd name="connsiteY11" fmla="*/ 1034015 h 1034015"/>
                <a:gd name="connsiteX12" fmla="*/ 489733 w 1533327"/>
                <a:gd name="connsiteY12" fmla="*/ 993229 h 1034015"/>
                <a:gd name="connsiteX13" fmla="*/ 0 w 1533327"/>
                <a:gd name="connsiteY13" fmla="*/ 595503 h 1034015"/>
                <a:gd name="connsiteX14" fmla="*/ 14954 w 1533327"/>
                <a:gd name="connsiteY14" fmla="*/ 560451 h 1034015"/>
                <a:gd name="connsiteX15" fmla="*/ 1408463 w 1533327"/>
                <a:gd name="connsiteY15" fmla="*/ 0 h 1034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33327" h="1034015">
                  <a:moveTo>
                    <a:pt x="1408463" y="0"/>
                  </a:moveTo>
                  <a:lnTo>
                    <a:pt x="1443514" y="14954"/>
                  </a:lnTo>
                  <a:cubicBezTo>
                    <a:pt x="1292663" y="368749"/>
                    <a:pt x="1328180" y="730356"/>
                    <a:pt x="1514233" y="1010737"/>
                  </a:cubicBezTo>
                  <a:lnTo>
                    <a:pt x="1533327" y="1034015"/>
                  </a:lnTo>
                  <a:lnTo>
                    <a:pt x="1486607" y="1034015"/>
                  </a:lnTo>
                  <a:lnTo>
                    <a:pt x="1455343" y="989785"/>
                  </a:lnTo>
                  <a:cubicBezTo>
                    <a:pt x="1319638" y="762314"/>
                    <a:pt x="1275719" y="488419"/>
                    <a:pt x="1340072" y="208979"/>
                  </a:cubicBezTo>
                  <a:cubicBezTo>
                    <a:pt x="1088803" y="592741"/>
                    <a:pt x="655892" y="766763"/>
                    <a:pt x="208979" y="663893"/>
                  </a:cubicBezTo>
                  <a:lnTo>
                    <a:pt x="208883" y="663893"/>
                  </a:lnTo>
                  <a:cubicBezTo>
                    <a:pt x="352795" y="758119"/>
                    <a:pt x="467224" y="877902"/>
                    <a:pt x="548616" y="1014401"/>
                  </a:cubicBezTo>
                  <a:lnTo>
                    <a:pt x="558337" y="1034015"/>
                  </a:lnTo>
                  <a:lnTo>
                    <a:pt x="511196" y="1034015"/>
                  </a:lnTo>
                  <a:lnTo>
                    <a:pt x="489733" y="993229"/>
                  </a:lnTo>
                  <a:cubicBezTo>
                    <a:pt x="378101" y="825001"/>
                    <a:pt x="212277" y="686015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" name="Text1"/>
          <p:cNvSpPr txBox="1"/>
          <p:nvPr>
            <p:custDataLst>
              <p:tags r:id="rId13"/>
            </p:custDataLst>
          </p:nvPr>
        </p:nvSpPr>
        <p:spPr>
          <a:xfrm flipH="1">
            <a:off x="370746" y="3095312"/>
            <a:ext cx="6284053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80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伊斯兰建筑的历史源流</a:t>
            </a:r>
            <a:endParaRPr lang="zh-CN" altLang="en-US" sz="6000" spc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cs typeface="字体圈欣意冠黑体" panose="00000500000000000000" charset="-122"/>
              <a:sym typeface="+mn-lt"/>
            </a:endParaRPr>
          </a:p>
        </p:txBody>
      </p:sp>
      <p:sp>
        <p:nvSpPr>
          <p:cNvPr id="8" name="Text2"/>
          <p:cNvSpPr txBox="1"/>
          <p:nvPr>
            <p:custDataLst>
              <p:tags r:id="rId14"/>
            </p:custDataLst>
          </p:nvPr>
        </p:nvSpPr>
        <p:spPr>
          <a:xfrm flipH="1">
            <a:off x="370746" y="4532317"/>
            <a:ext cx="6372953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The Historical Origins of Islamic Architecture</a:t>
            </a:r>
            <a:endParaRPr lang="en-US" sz="1400">
              <a:solidFill>
                <a:schemeClr val="bg2">
                  <a:alpha val="8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9" name="Text3"/>
          <p:cNvSpPr txBox="1"/>
          <p:nvPr>
            <p:custDataLst>
              <p:tags r:id="rId15"/>
            </p:custDataLst>
          </p:nvPr>
        </p:nvSpPr>
        <p:spPr>
          <a:xfrm flipH="1">
            <a:off x="370746" y="884166"/>
            <a:ext cx="1889853" cy="1787308"/>
          </a:xfrm>
          <a:prstGeom prst="rect">
            <a:avLst/>
          </a:prstGeom>
          <a:noFill/>
        </p:spPr>
        <p:txBody>
          <a:bodyPr wrap="square" rtlCol="0" anchor="ctr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2700" b="1"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127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16"/>
            </p:custDataLst>
          </p:nvPr>
        </p:nvSpPr>
        <p:spPr>
          <a:xfrm flipH="1">
            <a:off x="583720" y="2671474"/>
            <a:ext cx="1476000" cy="1667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7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3"/>
          <p:cNvSpPr/>
          <p:nvPr>
            <p:custDataLst>
              <p:tags r:id="rId1"/>
            </p:custDataLst>
          </p:nvPr>
        </p:nvSpPr>
        <p:spPr>
          <a:xfrm flipH="1">
            <a:off x="0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1655561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" name="任意多边形: 形状 5"/>
          <p:cNvSpPr/>
          <p:nvPr>
            <p:custDataLst>
              <p:tags r:id="rId3"/>
            </p:custDataLst>
          </p:nvPr>
        </p:nvSpPr>
        <p:spPr>
          <a:xfrm flipH="1">
            <a:off x="11146695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任意多边形: 形状 6"/>
          <p:cNvSpPr/>
          <p:nvPr>
            <p:custDataLst>
              <p:tags r:id="rId4"/>
            </p:custDataLst>
          </p:nvPr>
        </p:nvSpPr>
        <p:spPr>
          <a:xfrm flipH="1">
            <a:off x="10644425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Shape1"/>
          <p:cNvSpPr/>
          <p:nvPr>
            <p:custDataLst>
              <p:tags r:id="rId5"/>
            </p:custDataLst>
          </p:nvPr>
        </p:nvSpPr>
        <p:spPr>
          <a:xfrm>
            <a:off x="4399280" y="0"/>
            <a:ext cx="7792719" cy="52323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641" h="7895">
                <a:moveTo>
                  <a:pt x="0" y="0"/>
                </a:moveTo>
                <a:lnTo>
                  <a:pt x="13641" y="0"/>
                </a:lnTo>
                <a:lnTo>
                  <a:pt x="13641" y="4021"/>
                </a:lnTo>
                <a:lnTo>
                  <a:pt x="10097" y="7424"/>
                </a:lnTo>
                <a:cubicBezTo>
                  <a:pt x="9444" y="8052"/>
                  <a:pt x="8384" y="8052"/>
                  <a:pt x="7731" y="7424"/>
                </a:cubicBez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78" r="-37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Text1"/>
          <p:cNvSpPr txBox="1"/>
          <p:nvPr>
            <p:custDataLst>
              <p:tags r:id="rId7"/>
            </p:custDataLst>
          </p:nvPr>
        </p:nvSpPr>
        <p:spPr>
          <a:xfrm>
            <a:off x="427270" y="511785"/>
            <a:ext cx="5443071" cy="131691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早期伊斯兰建筑雏形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3" name="Text2"/>
          <p:cNvSpPr txBox="1"/>
          <p:nvPr>
            <p:custDataLst>
              <p:tags r:id="rId8"/>
            </p:custDataLst>
          </p:nvPr>
        </p:nvSpPr>
        <p:spPr>
          <a:xfrm>
            <a:off x="427096" y="2008808"/>
            <a:ext cx="5450089" cy="440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7世纪阿拉伯半岛起源：从先知清真寺看早期建筑特征
伍麦叶王朝建筑发展：叙利亚地区融合拜占庭风格
阿拔斯王朝鼎盛时期：巴格达与萨马拉建筑成就
西班牙科尔多瓦清真寺：西方伊斯兰建筑典范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</p:spTree>
    <p:custDataLst>
      <p:tags r:id="rId9"/>
    </p:custData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: 形状 3"/>
          <p:cNvSpPr/>
          <p:nvPr>
            <p:custDataLst>
              <p:tags r:id="rId1"/>
            </p:custDataLst>
          </p:nvPr>
        </p:nvSpPr>
        <p:spPr>
          <a:xfrm>
            <a:off x="9964158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任意多边形: 形状 4"/>
          <p:cNvSpPr/>
          <p:nvPr>
            <p:custDataLst>
              <p:tags r:id="rId2"/>
            </p:custDataLst>
          </p:nvPr>
        </p:nvSpPr>
        <p:spPr>
          <a:xfrm>
            <a:off x="0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5"/>
          <p:cNvSpPr/>
          <p:nvPr>
            <p:custDataLst>
              <p:tags r:id="rId3"/>
            </p:custDataLst>
          </p:nvPr>
        </p:nvSpPr>
        <p:spPr>
          <a:xfrm>
            <a:off x="499682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1" name="任意多边形: 形状 6"/>
          <p:cNvSpPr/>
          <p:nvPr>
            <p:custDataLst>
              <p:tags r:id="rId4"/>
            </p:custDataLst>
          </p:nvPr>
        </p:nvSpPr>
        <p:spPr>
          <a:xfrm>
            <a:off x="991138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Shape1"/>
          <p:cNvSpPr/>
          <p:nvPr>
            <p:custDataLst>
              <p:tags r:id="rId5"/>
            </p:custDataLst>
          </p:nvPr>
        </p:nvSpPr>
        <p:spPr>
          <a:xfrm>
            <a:off x="0" y="0"/>
            <a:ext cx="3087755" cy="6858000"/>
          </a:xfrm>
          <a:custGeom>
            <a:avLst/>
            <a:gdLst>
              <a:gd name="connsiteX0" fmla="*/ 0 w 3087755"/>
              <a:gd name="connsiteY0" fmla="*/ 0 h 6858000"/>
              <a:gd name="connsiteX1" fmla="*/ 3087755 w 3087755"/>
              <a:gd name="connsiteY1" fmla="*/ 0 h 6858000"/>
              <a:gd name="connsiteX2" fmla="*/ 3087755 w 3087755"/>
              <a:gd name="connsiteY2" fmla="*/ 6858000 h 6858000"/>
              <a:gd name="connsiteX3" fmla="*/ 0 w 308775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7755" h="6858000">
                <a:moveTo>
                  <a:pt x="0" y="0"/>
                </a:moveTo>
                <a:lnTo>
                  <a:pt x="3087755" y="0"/>
                </a:lnTo>
                <a:lnTo>
                  <a:pt x="308775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6"/>
            <a:stretch>
              <a:fillRect l="-116619" r="-1166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Text1"/>
          <p:cNvSpPr txBox="1"/>
          <p:nvPr>
            <p:custDataLst>
              <p:tags r:id="rId7"/>
            </p:custDataLst>
          </p:nvPr>
        </p:nvSpPr>
        <p:spPr>
          <a:xfrm>
            <a:off x="5666011" y="1143444"/>
            <a:ext cx="5975357" cy="864454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区域性建筑风格演变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9" name="Text2"/>
          <p:cNvSpPr txBox="1"/>
          <p:nvPr>
            <p:custDataLst>
              <p:tags r:id="rId8"/>
            </p:custDataLst>
          </p:nvPr>
        </p:nvSpPr>
        <p:spPr>
          <a:xfrm>
            <a:off x="5665837" y="2236998"/>
            <a:ext cx="5983061" cy="3867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波斯伊斯兰建筑特色：彩色琉璃与拱券技术革新
莫卧儿印度建筑融合：泰姬陵体现多元文化交融
奥斯曼帝国建筑创新：圣索菲亚大教堂改建典范
北非马格里布风格：阿尔及利亚与摩洛哥特色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  <p:grpSp>
        <p:nvGrpSpPr>
          <p:cNvPr id="13" name="平滑1"/>
          <p:cNvGrpSpPr/>
          <p:nvPr>
            <p:custDataLst>
              <p:tags r:id="rId9"/>
            </p:custDataLst>
          </p:nvPr>
        </p:nvGrpSpPr>
        <p:grpSpPr>
          <a:xfrm flipV="1">
            <a:off x="10856191" y="753716"/>
            <a:ext cx="669060" cy="66675"/>
            <a:chOff x="6413567" y="3799683"/>
            <a:chExt cx="954185" cy="95089"/>
          </a:xfrm>
          <a:solidFill>
            <a:schemeClr val="accent1"/>
          </a:solidFill>
        </p:grpSpPr>
        <p:sp>
          <p:nvSpPr>
            <p:cNvPr id="14" name="Oval 6"/>
            <p:cNvSpPr/>
            <p:nvPr>
              <p:custDataLst>
                <p:tags r:id="rId10"/>
              </p:custDataLst>
            </p:nvPr>
          </p:nvSpPr>
          <p:spPr>
            <a:xfrm>
              <a:off x="6413567" y="3799683"/>
              <a:ext cx="95089" cy="950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5" name="Oval 7"/>
            <p:cNvSpPr/>
            <p:nvPr>
              <p:custDataLst>
                <p:tags r:id="rId11"/>
              </p:custDataLst>
            </p:nvPr>
          </p:nvSpPr>
          <p:spPr>
            <a:xfrm>
              <a:off x="6558841" y="3799683"/>
              <a:ext cx="95089" cy="950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6" name="Rounded Rectangle 8"/>
            <p:cNvSpPr/>
            <p:nvPr>
              <p:custDataLst>
                <p:tags r:id="rId12"/>
              </p:custDataLst>
            </p:nvPr>
          </p:nvSpPr>
          <p:spPr>
            <a:xfrm>
              <a:off x="6704115" y="3799683"/>
              <a:ext cx="663637" cy="9508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12" name="任意多边形: 形状 11"/>
          <p:cNvSpPr/>
          <p:nvPr>
            <p:custDataLst>
              <p:tags r:id="rId13"/>
            </p:custDataLst>
          </p:nvPr>
        </p:nvSpPr>
        <p:spPr>
          <a:xfrm flipH="1">
            <a:off x="1027672" y="1501470"/>
            <a:ext cx="2060897" cy="4160892"/>
          </a:xfrm>
          <a:custGeom>
            <a:avLst/>
            <a:gdLst>
              <a:gd name="connsiteX0" fmla="*/ 0 w 2428536"/>
              <a:gd name="connsiteY0" fmla="*/ 0 h 4903146"/>
              <a:gd name="connsiteX1" fmla="*/ 226522 w 2428536"/>
              <a:gd name="connsiteY1" fmla="*/ 11439 h 4903146"/>
              <a:gd name="connsiteX2" fmla="*/ 2428536 w 2428536"/>
              <a:gd name="connsiteY2" fmla="*/ 2451573 h 4903146"/>
              <a:gd name="connsiteX3" fmla="*/ 226522 w 2428536"/>
              <a:gd name="connsiteY3" fmla="*/ 4891708 h 4903146"/>
              <a:gd name="connsiteX4" fmla="*/ 0 w 2428536"/>
              <a:gd name="connsiteY4" fmla="*/ 4903146 h 4903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8536" h="4903146">
                <a:moveTo>
                  <a:pt x="0" y="0"/>
                </a:moveTo>
                <a:lnTo>
                  <a:pt x="226522" y="11439"/>
                </a:lnTo>
                <a:cubicBezTo>
                  <a:pt x="1463361" y="137046"/>
                  <a:pt x="2428536" y="1181595"/>
                  <a:pt x="2428536" y="2451573"/>
                </a:cubicBezTo>
                <a:cubicBezTo>
                  <a:pt x="2428536" y="3721551"/>
                  <a:pt x="1463361" y="4766100"/>
                  <a:pt x="226522" y="4891708"/>
                </a:cubicBezTo>
                <a:lnTo>
                  <a:pt x="0" y="4903146"/>
                </a:lnTo>
                <a:close/>
              </a:path>
            </a:pathLst>
          </a:cu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平滑3"/>
          <p:cNvSpPr/>
          <p:nvPr>
            <p:custDataLst>
              <p:tags r:id="rId14"/>
            </p:custDataLst>
          </p:nvPr>
        </p:nvSpPr>
        <p:spPr>
          <a:xfrm flipH="1">
            <a:off x="811889" y="1306286"/>
            <a:ext cx="2270289" cy="4540579"/>
          </a:xfrm>
          <a:custGeom>
            <a:avLst/>
            <a:gdLst>
              <a:gd name="connsiteX0" fmla="*/ 0 w 2675282"/>
              <a:gd name="connsiteY0" fmla="*/ 0 h 5350565"/>
              <a:gd name="connsiteX1" fmla="*/ 2675282 w 2675282"/>
              <a:gd name="connsiteY1" fmla="*/ 2675283 h 5350565"/>
              <a:gd name="connsiteX2" fmla="*/ 0 w 2675282"/>
              <a:gd name="connsiteY2" fmla="*/ 5350565 h 5350565"/>
              <a:gd name="connsiteX3" fmla="*/ 0 w 2675282"/>
              <a:gd name="connsiteY3" fmla="*/ 5112617 h 5350565"/>
              <a:gd name="connsiteX4" fmla="*/ 2437336 w 2675282"/>
              <a:gd name="connsiteY4" fmla="*/ 2675280 h 5350565"/>
              <a:gd name="connsiteX5" fmla="*/ 0 w 2675282"/>
              <a:gd name="connsiteY5" fmla="*/ 237944 h 535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5282" h="5350565">
                <a:moveTo>
                  <a:pt x="0" y="0"/>
                </a:moveTo>
                <a:cubicBezTo>
                  <a:pt x="1477518" y="0"/>
                  <a:pt x="2675282" y="1197765"/>
                  <a:pt x="2675282" y="2675283"/>
                </a:cubicBezTo>
                <a:cubicBezTo>
                  <a:pt x="2675282" y="4152801"/>
                  <a:pt x="1477518" y="5350565"/>
                  <a:pt x="0" y="5350565"/>
                </a:cubicBezTo>
                <a:lnTo>
                  <a:pt x="0" y="5112617"/>
                </a:lnTo>
                <a:cubicBezTo>
                  <a:pt x="1346104" y="5112617"/>
                  <a:pt x="2437336" y="4021385"/>
                  <a:pt x="2437336" y="2675280"/>
                </a:cubicBezTo>
                <a:cubicBezTo>
                  <a:pt x="2437336" y="1329176"/>
                  <a:pt x="1346104" y="237944"/>
                  <a:pt x="0" y="23794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Shape2"/>
          <p:cNvSpPr/>
          <p:nvPr>
            <p:custDataLst>
              <p:tags r:id="rId15"/>
            </p:custDataLst>
          </p:nvPr>
        </p:nvSpPr>
        <p:spPr>
          <a:xfrm>
            <a:off x="1169395" y="1664660"/>
            <a:ext cx="3814134" cy="3814133"/>
          </a:xfrm>
          <a:custGeom>
            <a:avLst/>
            <a:gdLst>
              <a:gd name="connsiteX0" fmla="*/ 2247265 w 4494530"/>
              <a:gd name="connsiteY0" fmla="*/ 0 h 4494530"/>
              <a:gd name="connsiteX1" fmla="*/ 4494530 w 4494530"/>
              <a:gd name="connsiteY1" fmla="*/ 2247265 h 4494530"/>
              <a:gd name="connsiteX2" fmla="*/ 2247265 w 4494530"/>
              <a:gd name="connsiteY2" fmla="*/ 4494530 h 4494530"/>
              <a:gd name="connsiteX3" fmla="*/ 0 w 4494530"/>
              <a:gd name="connsiteY3" fmla="*/ 2247265 h 4494530"/>
              <a:gd name="connsiteX4" fmla="*/ 2247265 w 4494530"/>
              <a:gd name="connsiteY4" fmla="*/ 0 h 44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4530" h="4494530">
                <a:moveTo>
                  <a:pt x="2247265" y="0"/>
                </a:moveTo>
                <a:cubicBezTo>
                  <a:pt x="3488395" y="0"/>
                  <a:pt x="4494530" y="1006135"/>
                  <a:pt x="4494530" y="2247265"/>
                </a:cubicBezTo>
                <a:cubicBezTo>
                  <a:pt x="4494530" y="3488395"/>
                  <a:pt x="3488395" y="4494530"/>
                  <a:pt x="2247265" y="4494530"/>
                </a:cubicBezTo>
                <a:cubicBezTo>
                  <a:pt x="1006135" y="4494530"/>
                  <a:pt x="0" y="3488395"/>
                  <a:pt x="0" y="2247265"/>
                </a:cubicBezTo>
                <a:cubicBezTo>
                  <a:pt x="0" y="1006135"/>
                  <a:pt x="1006135" y="0"/>
                  <a:pt x="2247265" y="0"/>
                </a:cubicBezTo>
                <a:close/>
              </a:path>
            </a:pathLst>
          </a:custGeom>
          <a:blipFill>
            <a:blip r:embed="rId16"/>
            <a:stretch>
              <a:fillRect l="-24963" r="-24962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7"/>
    </p:custData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/>
          <p:nvPr>
            <p:custDataLst>
              <p:tags r:id="rId1"/>
            </p:custDataLst>
          </p:nvPr>
        </p:nvSpPr>
        <p:spPr>
          <a:xfrm rot="5400000" flipH="1">
            <a:off x="10306149" y="5118715"/>
            <a:ext cx="308545" cy="2418360"/>
          </a:xfrm>
          <a:custGeom>
            <a:avLst/>
            <a:gdLst>
              <a:gd name="connsiteX0" fmla="*/ 117433 w 284238"/>
              <a:gd name="connsiteY0" fmla="*/ 1219352 h 2227842"/>
              <a:gd name="connsiteX1" fmla="*/ 166866 w 284238"/>
              <a:gd name="connsiteY1" fmla="*/ 1219352 h 2227842"/>
              <a:gd name="connsiteX2" fmla="*/ 166866 w 284238"/>
              <a:gd name="connsiteY2" fmla="*/ 2227842 h 2227842"/>
              <a:gd name="connsiteX3" fmla="*/ 117433 w 284238"/>
              <a:gd name="connsiteY3" fmla="*/ 2227842 h 2227842"/>
              <a:gd name="connsiteX4" fmla="*/ 142119 w 284238"/>
              <a:gd name="connsiteY4" fmla="*/ 986530 h 2227842"/>
              <a:gd name="connsiteX5" fmla="*/ 147045 w 284238"/>
              <a:gd name="connsiteY5" fmla="*/ 990331 h 2227842"/>
              <a:gd name="connsiteX6" fmla="*/ 157542 w 284238"/>
              <a:gd name="connsiteY6" fmla="*/ 1002184 h 2227842"/>
              <a:gd name="connsiteX7" fmla="*/ 126696 w 284238"/>
              <a:gd name="connsiteY7" fmla="*/ 1002184 h 2227842"/>
              <a:gd name="connsiteX8" fmla="*/ 137194 w 284238"/>
              <a:gd name="connsiteY8" fmla="*/ 990331 h 2227842"/>
              <a:gd name="connsiteX9" fmla="*/ 142119 w 284238"/>
              <a:gd name="connsiteY9" fmla="*/ 984770 h 2227842"/>
              <a:gd name="connsiteX10" fmla="*/ 143045 w 284238"/>
              <a:gd name="connsiteY10" fmla="*/ 985815 h 2227842"/>
              <a:gd name="connsiteX11" fmla="*/ 142119 w 284238"/>
              <a:gd name="connsiteY11" fmla="*/ 986530 h 2227842"/>
              <a:gd name="connsiteX12" fmla="*/ 141194 w 284238"/>
              <a:gd name="connsiteY12" fmla="*/ 985815 h 2227842"/>
              <a:gd name="connsiteX13" fmla="*/ 145458 w 284238"/>
              <a:gd name="connsiteY13" fmla="*/ 983953 h 2227842"/>
              <a:gd name="connsiteX14" fmla="*/ 159884 w 284238"/>
              <a:gd name="connsiteY14" fmla="*/ 1000241 h 2227842"/>
              <a:gd name="connsiteX15" fmla="*/ 147045 w 284238"/>
              <a:gd name="connsiteY15" fmla="*/ 990331 h 2227842"/>
              <a:gd name="connsiteX16" fmla="*/ 143045 w 284238"/>
              <a:gd name="connsiteY16" fmla="*/ 985815 h 2227842"/>
              <a:gd name="connsiteX17" fmla="*/ 138780 w 284238"/>
              <a:gd name="connsiteY17" fmla="*/ 983953 h 2227842"/>
              <a:gd name="connsiteX18" fmla="*/ 141194 w 284238"/>
              <a:gd name="connsiteY18" fmla="*/ 985815 h 2227842"/>
              <a:gd name="connsiteX19" fmla="*/ 137194 w 284238"/>
              <a:gd name="connsiteY19" fmla="*/ 990331 h 2227842"/>
              <a:gd name="connsiteX20" fmla="*/ 124354 w 284238"/>
              <a:gd name="connsiteY20" fmla="*/ 1000241 h 2227842"/>
              <a:gd name="connsiteX21" fmla="*/ 145458 w 284238"/>
              <a:gd name="connsiteY21" fmla="*/ 981000 h 2227842"/>
              <a:gd name="connsiteX22" fmla="*/ 147371 w 284238"/>
              <a:gd name="connsiteY22" fmla="*/ 982476 h 2227842"/>
              <a:gd name="connsiteX23" fmla="*/ 145458 w 284238"/>
              <a:gd name="connsiteY23" fmla="*/ 983953 h 2227842"/>
              <a:gd name="connsiteX24" fmla="*/ 144151 w 284238"/>
              <a:gd name="connsiteY24" fmla="*/ 982476 h 2227842"/>
              <a:gd name="connsiteX25" fmla="*/ 138780 w 284238"/>
              <a:gd name="connsiteY25" fmla="*/ 981000 h 2227842"/>
              <a:gd name="connsiteX26" fmla="*/ 140088 w 284238"/>
              <a:gd name="connsiteY26" fmla="*/ 982476 h 2227842"/>
              <a:gd name="connsiteX27" fmla="*/ 138780 w 284238"/>
              <a:gd name="connsiteY27" fmla="*/ 983953 h 2227842"/>
              <a:gd name="connsiteX28" fmla="*/ 136867 w 284238"/>
              <a:gd name="connsiteY28" fmla="*/ 982476 h 2227842"/>
              <a:gd name="connsiteX29" fmla="*/ 142119 w 284238"/>
              <a:gd name="connsiteY29" fmla="*/ 980183 h 2227842"/>
              <a:gd name="connsiteX30" fmla="*/ 144151 w 284238"/>
              <a:gd name="connsiteY30" fmla="*/ 982476 h 2227842"/>
              <a:gd name="connsiteX31" fmla="*/ 142119 w 284238"/>
              <a:gd name="connsiteY31" fmla="*/ 984770 h 2227842"/>
              <a:gd name="connsiteX32" fmla="*/ 140088 w 284238"/>
              <a:gd name="connsiteY32" fmla="*/ 982476 h 2227842"/>
              <a:gd name="connsiteX33" fmla="*/ 142119 w 284238"/>
              <a:gd name="connsiteY33" fmla="*/ 978423 h 2227842"/>
              <a:gd name="connsiteX34" fmla="*/ 143045 w 284238"/>
              <a:gd name="connsiteY34" fmla="*/ 979137 h 2227842"/>
              <a:gd name="connsiteX35" fmla="*/ 142119 w 284238"/>
              <a:gd name="connsiteY35" fmla="*/ 980183 h 2227842"/>
              <a:gd name="connsiteX36" fmla="*/ 141194 w 284238"/>
              <a:gd name="connsiteY36" fmla="*/ 979137 h 2227842"/>
              <a:gd name="connsiteX37" fmla="*/ 159884 w 284238"/>
              <a:gd name="connsiteY37" fmla="*/ 964711 h 2227842"/>
              <a:gd name="connsiteX38" fmla="*/ 145458 w 284238"/>
              <a:gd name="connsiteY38" fmla="*/ 981000 h 2227842"/>
              <a:gd name="connsiteX39" fmla="*/ 143045 w 284238"/>
              <a:gd name="connsiteY39" fmla="*/ 979137 h 2227842"/>
              <a:gd name="connsiteX40" fmla="*/ 147045 w 284238"/>
              <a:gd name="connsiteY40" fmla="*/ 974621 h 2227842"/>
              <a:gd name="connsiteX41" fmla="*/ 124354 w 284238"/>
              <a:gd name="connsiteY41" fmla="*/ 964711 h 2227842"/>
              <a:gd name="connsiteX42" fmla="*/ 137194 w 284238"/>
              <a:gd name="connsiteY42" fmla="*/ 974621 h 2227842"/>
              <a:gd name="connsiteX43" fmla="*/ 141194 w 284238"/>
              <a:gd name="connsiteY43" fmla="*/ 979137 h 2227842"/>
              <a:gd name="connsiteX44" fmla="*/ 138780 w 284238"/>
              <a:gd name="connsiteY44" fmla="*/ 981000 h 2227842"/>
              <a:gd name="connsiteX45" fmla="*/ 244267 w 284238"/>
              <a:gd name="connsiteY45" fmla="*/ 934733 h 2227842"/>
              <a:gd name="connsiteX46" fmla="*/ 194304 w 284238"/>
              <a:gd name="connsiteY46" fmla="*/ 1018700 h 2227842"/>
              <a:gd name="connsiteX47" fmla="*/ 147371 w 284238"/>
              <a:gd name="connsiteY47" fmla="*/ 982476 h 2227842"/>
              <a:gd name="connsiteX48" fmla="*/ 194304 w 284238"/>
              <a:gd name="connsiteY48" fmla="*/ 946253 h 2227842"/>
              <a:gd name="connsiteX49" fmla="*/ 244267 w 284238"/>
              <a:gd name="connsiteY49" fmla="*/ 934733 h 2227842"/>
              <a:gd name="connsiteX50" fmla="*/ 39971 w 284238"/>
              <a:gd name="connsiteY50" fmla="*/ 934733 h 2227842"/>
              <a:gd name="connsiteX51" fmla="*/ 89935 w 284238"/>
              <a:gd name="connsiteY51" fmla="*/ 946253 h 2227842"/>
              <a:gd name="connsiteX52" fmla="*/ 136867 w 284238"/>
              <a:gd name="connsiteY52" fmla="*/ 982476 h 2227842"/>
              <a:gd name="connsiteX53" fmla="*/ 89935 w 284238"/>
              <a:gd name="connsiteY53" fmla="*/ 1018700 h 2227842"/>
              <a:gd name="connsiteX54" fmla="*/ 39971 w 284238"/>
              <a:gd name="connsiteY54" fmla="*/ 934733 h 2227842"/>
              <a:gd name="connsiteX55" fmla="*/ 142119 w 284238"/>
              <a:gd name="connsiteY55" fmla="*/ 840357 h 2227842"/>
              <a:gd name="connsiteX56" fmla="*/ 157542 w 284238"/>
              <a:gd name="connsiteY56" fmla="*/ 962768 h 2227842"/>
              <a:gd name="connsiteX57" fmla="*/ 147045 w 284238"/>
              <a:gd name="connsiteY57" fmla="*/ 974621 h 2227842"/>
              <a:gd name="connsiteX58" fmla="*/ 142119 w 284238"/>
              <a:gd name="connsiteY58" fmla="*/ 978423 h 2227842"/>
              <a:gd name="connsiteX59" fmla="*/ 137194 w 284238"/>
              <a:gd name="connsiteY59" fmla="*/ 974621 h 2227842"/>
              <a:gd name="connsiteX60" fmla="*/ 126696 w 284238"/>
              <a:gd name="connsiteY60" fmla="*/ 962768 h 2227842"/>
              <a:gd name="connsiteX61" fmla="*/ 142119 w 284238"/>
              <a:gd name="connsiteY61" fmla="*/ 840357 h 2227842"/>
              <a:gd name="connsiteX62" fmla="*/ 142119 w 284238"/>
              <a:gd name="connsiteY62" fmla="*/ 566351 h 2227842"/>
              <a:gd name="connsiteX63" fmla="*/ 147045 w 284238"/>
              <a:gd name="connsiteY63" fmla="*/ 570153 h 2227842"/>
              <a:gd name="connsiteX64" fmla="*/ 157542 w 284238"/>
              <a:gd name="connsiteY64" fmla="*/ 582006 h 2227842"/>
              <a:gd name="connsiteX65" fmla="*/ 126696 w 284238"/>
              <a:gd name="connsiteY65" fmla="*/ 582006 h 2227842"/>
              <a:gd name="connsiteX66" fmla="*/ 137194 w 284238"/>
              <a:gd name="connsiteY66" fmla="*/ 570153 h 2227842"/>
              <a:gd name="connsiteX67" fmla="*/ 142119 w 284238"/>
              <a:gd name="connsiteY67" fmla="*/ 564592 h 2227842"/>
              <a:gd name="connsiteX68" fmla="*/ 143045 w 284238"/>
              <a:gd name="connsiteY68" fmla="*/ 565637 h 2227842"/>
              <a:gd name="connsiteX69" fmla="*/ 142119 w 284238"/>
              <a:gd name="connsiteY69" fmla="*/ 566351 h 2227842"/>
              <a:gd name="connsiteX70" fmla="*/ 141194 w 284238"/>
              <a:gd name="connsiteY70" fmla="*/ 565637 h 2227842"/>
              <a:gd name="connsiteX71" fmla="*/ 145458 w 284238"/>
              <a:gd name="connsiteY71" fmla="*/ 563774 h 2227842"/>
              <a:gd name="connsiteX72" fmla="*/ 159884 w 284238"/>
              <a:gd name="connsiteY72" fmla="*/ 580063 h 2227842"/>
              <a:gd name="connsiteX73" fmla="*/ 147045 w 284238"/>
              <a:gd name="connsiteY73" fmla="*/ 570153 h 2227842"/>
              <a:gd name="connsiteX74" fmla="*/ 143045 w 284238"/>
              <a:gd name="connsiteY74" fmla="*/ 565637 h 2227842"/>
              <a:gd name="connsiteX75" fmla="*/ 138780 w 284238"/>
              <a:gd name="connsiteY75" fmla="*/ 563774 h 2227842"/>
              <a:gd name="connsiteX76" fmla="*/ 141194 w 284238"/>
              <a:gd name="connsiteY76" fmla="*/ 565637 h 2227842"/>
              <a:gd name="connsiteX77" fmla="*/ 137194 w 284238"/>
              <a:gd name="connsiteY77" fmla="*/ 570153 h 2227842"/>
              <a:gd name="connsiteX78" fmla="*/ 124354 w 284238"/>
              <a:gd name="connsiteY78" fmla="*/ 580063 h 2227842"/>
              <a:gd name="connsiteX79" fmla="*/ 145458 w 284238"/>
              <a:gd name="connsiteY79" fmla="*/ 560821 h 2227842"/>
              <a:gd name="connsiteX80" fmla="*/ 147371 w 284238"/>
              <a:gd name="connsiteY80" fmla="*/ 562298 h 2227842"/>
              <a:gd name="connsiteX81" fmla="*/ 145458 w 284238"/>
              <a:gd name="connsiteY81" fmla="*/ 563774 h 2227842"/>
              <a:gd name="connsiteX82" fmla="*/ 144151 w 284238"/>
              <a:gd name="connsiteY82" fmla="*/ 562298 h 2227842"/>
              <a:gd name="connsiteX83" fmla="*/ 138780 w 284238"/>
              <a:gd name="connsiteY83" fmla="*/ 560821 h 2227842"/>
              <a:gd name="connsiteX84" fmla="*/ 140088 w 284238"/>
              <a:gd name="connsiteY84" fmla="*/ 562298 h 2227842"/>
              <a:gd name="connsiteX85" fmla="*/ 138780 w 284238"/>
              <a:gd name="connsiteY85" fmla="*/ 563774 h 2227842"/>
              <a:gd name="connsiteX86" fmla="*/ 136867 w 284238"/>
              <a:gd name="connsiteY86" fmla="*/ 562298 h 2227842"/>
              <a:gd name="connsiteX87" fmla="*/ 142119 w 284238"/>
              <a:gd name="connsiteY87" fmla="*/ 560004 h 2227842"/>
              <a:gd name="connsiteX88" fmla="*/ 144151 w 284238"/>
              <a:gd name="connsiteY88" fmla="*/ 562298 h 2227842"/>
              <a:gd name="connsiteX89" fmla="*/ 142119 w 284238"/>
              <a:gd name="connsiteY89" fmla="*/ 564592 h 2227842"/>
              <a:gd name="connsiteX90" fmla="*/ 140088 w 284238"/>
              <a:gd name="connsiteY90" fmla="*/ 562298 h 2227842"/>
              <a:gd name="connsiteX91" fmla="*/ 142119 w 284238"/>
              <a:gd name="connsiteY91" fmla="*/ 558244 h 2227842"/>
              <a:gd name="connsiteX92" fmla="*/ 143045 w 284238"/>
              <a:gd name="connsiteY92" fmla="*/ 558959 h 2227842"/>
              <a:gd name="connsiteX93" fmla="*/ 142119 w 284238"/>
              <a:gd name="connsiteY93" fmla="*/ 560004 h 2227842"/>
              <a:gd name="connsiteX94" fmla="*/ 141194 w 284238"/>
              <a:gd name="connsiteY94" fmla="*/ 558959 h 2227842"/>
              <a:gd name="connsiteX95" fmla="*/ 159884 w 284238"/>
              <a:gd name="connsiteY95" fmla="*/ 544533 h 2227842"/>
              <a:gd name="connsiteX96" fmla="*/ 145458 w 284238"/>
              <a:gd name="connsiteY96" fmla="*/ 560821 h 2227842"/>
              <a:gd name="connsiteX97" fmla="*/ 143045 w 284238"/>
              <a:gd name="connsiteY97" fmla="*/ 558959 h 2227842"/>
              <a:gd name="connsiteX98" fmla="*/ 147045 w 284238"/>
              <a:gd name="connsiteY98" fmla="*/ 554443 h 2227842"/>
              <a:gd name="connsiteX99" fmla="*/ 124354 w 284238"/>
              <a:gd name="connsiteY99" fmla="*/ 544533 h 2227842"/>
              <a:gd name="connsiteX100" fmla="*/ 137194 w 284238"/>
              <a:gd name="connsiteY100" fmla="*/ 554443 h 2227842"/>
              <a:gd name="connsiteX101" fmla="*/ 141194 w 284238"/>
              <a:gd name="connsiteY101" fmla="*/ 558959 h 2227842"/>
              <a:gd name="connsiteX102" fmla="*/ 138780 w 284238"/>
              <a:gd name="connsiteY102" fmla="*/ 560821 h 2227842"/>
              <a:gd name="connsiteX103" fmla="*/ 244267 w 284238"/>
              <a:gd name="connsiteY103" fmla="*/ 514555 h 2227842"/>
              <a:gd name="connsiteX104" fmla="*/ 194304 w 284238"/>
              <a:gd name="connsiteY104" fmla="*/ 598521 h 2227842"/>
              <a:gd name="connsiteX105" fmla="*/ 147371 w 284238"/>
              <a:gd name="connsiteY105" fmla="*/ 562298 h 2227842"/>
              <a:gd name="connsiteX106" fmla="*/ 194304 w 284238"/>
              <a:gd name="connsiteY106" fmla="*/ 526074 h 2227842"/>
              <a:gd name="connsiteX107" fmla="*/ 244267 w 284238"/>
              <a:gd name="connsiteY107" fmla="*/ 514555 h 2227842"/>
              <a:gd name="connsiteX108" fmla="*/ 39971 w 284238"/>
              <a:gd name="connsiteY108" fmla="*/ 514555 h 2227842"/>
              <a:gd name="connsiteX109" fmla="*/ 89935 w 284238"/>
              <a:gd name="connsiteY109" fmla="*/ 526074 h 2227842"/>
              <a:gd name="connsiteX110" fmla="*/ 136867 w 284238"/>
              <a:gd name="connsiteY110" fmla="*/ 562298 h 2227842"/>
              <a:gd name="connsiteX111" fmla="*/ 89935 w 284238"/>
              <a:gd name="connsiteY111" fmla="*/ 598521 h 2227842"/>
              <a:gd name="connsiteX112" fmla="*/ 39971 w 284238"/>
              <a:gd name="connsiteY112" fmla="*/ 514555 h 2227842"/>
              <a:gd name="connsiteX113" fmla="*/ 142119 w 284238"/>
              <a:gd name="connsiteY113" fmla="*/ 420179 h 2227842"/>
              <a:gd name="connsiteX114" fmla="*/ 157542 w 284238"/>
              <a:gd name="connsiteY114" fmla="*/ 542590 h 2227842"/>
              <a:gd name="connsiteX115" fmla="*/ 147045 w 284238"/>
              <a:gd name="connsiteY115" fmla="*/ 554443 h 2227842"/>
              <a:gd name="connsiteX116" fmla="*/ 142119 w 284238"/>
              <a:gd name="connsiteY116" fmla="*/ 558244 h 2227842"/>
              <a:gd name="connsiteX117" fmla="*/ 137194 w 284238"/>
              <a:gd name="connsiteY117" fmla="*/ 554443 h 2227842"/>
              <a:gd name="connsiteX118" fmla="*/ 126696 w 284238"/>
              <a:gd name="connsiteY118" fmla="*/ 542590 h 2227842"/>
              <a:gd name="connsiteX119" fmla="*/ 142119 w 284238"/>
              <a:gd name="connsiteY119" fmla="*/ 420179 h 2227842"/>
              <a:gd name="connsiteX120" fmla="*/ 142119 w 284238"/>
              <a:gd name="connsiteY120" fmla="*/ 146172 h 2227842"/>
              <a:gd name="connsiteX121" fmla="*/ 147045 w 284238"/>
              <a:gd name="connsiteY121" fmla="*/ 149974 h 2227842"/>
              <a:gd name="connsiteX122" fmla="*/ 157542 w 284238"/>
              <a:gd name="connsiteY122" fmla="*/ 161827 h 2227842"/>
              <a:gd name="connsiteX123" fmla="*/ 126696 w 284238"/>
              <a:gd name="connsiteY123" fmla="*/ 161827 h 2227842"/>
              <a:gd name="connsiteX124" fmla="*/ 137194 w 284238"/>
              <a:gd name="connsiteY124" fmla="*/ 149974 h 2227842"/>
              <a:gd name="connsiteX125" fmla="*/ 142119 w 284238"/>
              <a:gd name="connsiteY125" fmla="*/ 144413 h 2227842"/>
              <a:gd name="connsiteX126" fmla="*/ 143045 w 284238"/>
              <a:gd name="connsiteY126" fmla="*/ 145458 h 2227842"/>
              <a:gd name="connsiteX127" fmla="*/ 142119 w 284238"/>
              <a:gd name="connsiteY127" fmla="*/ 146172 h 2227842"/>
              <a:gd name="connsiteX128" fmla="*/ 141194 w 284238"/>
              <a:gd name="connsiteY128" fmla="*/ 145458 h 2227842"/>
              <a:gd name="connsiteX129" fmla="*/ 145458 w 284238"/>
              <a:gd name="connsiteY129" fmla="*/ 143595 h 2227842"/>
              <a:gd name="connsiteX130" fmla="*/ 159884 w 284238"/>
              <a:gd name="connsiteY130" fmla="*/ 159884 h 2227842"/>
              <a:gd name="connsiteX131" fmla="*/ 147045 w 284238"/>
              <a:gd name="connsiteY131" fmla="*/ 149974 h 2227842"/>
              <a:gd name="connsiteX132" fmla="*/ 143045 w 284238"/>
              <a:gd name="connsiteY132" fmla="*/ 145458 h 2227842"/>
              <a:gd name="connsiteX133" fmla="*/ 138780 w 284238"/>
              <a:gd name="connsiteY133" fmla="*/ 143595 h 2227842"/>
              <a:gd name="connsiteX134" fmla="*/ 141194 w 284238"/>
              <a:gd name="connsiteY134" fmla="*/ 145458 h 2227842"/>
              <a:gd name="connsiteX135" fmla="*/ 137194 w 284238"/>
              <a:gd name="connsiteY135" fmla="*/ 149974 h 2227842"/>
              <a:gd name="connsiteX136" fmla="*/ 124354 w 284238"/>
              <a:gd name="connsiteY136" fmla="*/ 159884 h 2227842"/>
              <a:gd name="connsiteX137" fmla="*/ 145458 w 284238"/>
              <a:gd name="connsiteY137" fmla="*/ 140642 h 2227842"/>
              <a:gd name="connsiteX138" fmla="*/ 147371 w 284238"/>
              <a:gd name="connsiteY138" fmla="*/ 142119 h 2227842"/>
              <a:gd name="connsiteX139" fmla="*/ 145458 w 284238"/>
              <a:gd name="connsiteY139" fmla="*/ 143595 h 2227842"/>
              <a:gd name="connsiteX140" fmla="*/ 144151 w 284238"/>
              <a:gd name="connsiteY140" fmla="*/ 142119 h 2227842"/>
              <a:gd name="connsiteX141" fmla="*/ 138780 w 284238"/>
              <a:gd name="connsiteY141" fmla="*/ 140642 h 2227842"/>
              <a:gd name="connsiteX142" fmla="*/ 140088 w 284238"/>
              <a:gd name="connsiteY142" fmla="*/ 142119 h 2227842"/>
              <a:gd name="connsiteX143" fmla="*/ 138780 w 284238"/>
              <a:gd name="connsiteY143" fmla="*/ 143595 h 2227842"/>
              <a:gd name="connsiteX144" fmla="*/ 136867 w 284238"/>
              <a:gd name="connsiteY144" fmla="*/ 142119 h 2227842"/>
              <a:gd name="connsiteX145" fmla="*/ 142119 w 284238"/>
              <a:gd name="connsiteY145" fmla="*/ 139825 h 2227842"/>
              <a:gd name="connsiteX146" fmla="*/ 144151 w 284238"/>
              <a:gd name="connsiteY146" fmla="*/ 142119 h 2227842"/>
              <a:gd name="connsiteX147" fmla="*/ 142119 w 284238"/>
              <a:gd name="connsiteY147" fmla="*/ 144413 h 2227842"/>
              <a:gd name="connsiteX148" fmla="*/ 140088 w 284238"/>
              <a:gd name="connsiteY148" fmla="*/ 142119 h 2227842"/>
              <a:gd name="connsiteX149" fmla="*/ 142119 w 284238"/>
              <a:gd name="connsiteY149" fmla="*/ 138065 h 2227842"/>
              <a:gd name="connsiteX150" fmla="*/ 143045 w 284238"/>
              <a:gd name="connsiteY150" fmla="*/ 138780 h 2227842"/>
              <a:gd name="connsiteX151" fmla="*/ 142119 w 284238"/>
              <a:gd name="connsiteY151" fmla="*/ 139825 h 2227842"/>
              <a:gd name="connsiteX152" fmla="*/ 141194 w 284238"/>
              <a:gd name="connsiteY152" fmla="*/ 138780 h 2227842"/>
              <a:gd name="connsiteX153" fmla="*/ 159884 w 284238"/>
              <a:gd name="connsiteY153" fmla="*/ 124354 h 2227842"/>
              <a:gd name="connsiteX154" fmla="*/ 145458 w 284238"/>
              <a:gd name="connsiteY154" fmla="*/ 140642 h 2227842"/>
              <a:gd name="connsiteX155" fmla="*/ 143045 w 284238"/>
              <a:gd name="connsiteY155" fmla="*/ 138780 h 2227842"/>
              <a:gd name="connsiteX156" fmla="*/ 147045 w 284238"/>
              <a:gd name="connsiteY156" fmla="*/ 134264 h 2227842"/>
              <a:gd name="connsiteX157" fmla="*/ 124354 w 284238"/>
              <a:gd name="connsiteY157" fmla="*/ 124354 h 2227842"/>
              <a:gd name="connsiteX158" fmla="*/ 137194 w 284238"/>
              <a:gd name="connsiteY158" fmla="*/ 134264 h 2227842"/>
              <a:gd name="connsiteX159" fmla="*/ 141194 w 284238"/>
              <a:gd name="connsiteY159" fmla="*/ 138780 h 2227842"/>
              <a:gd name="connsiteX160" fmla="*/ 138780 w 284238"/>
              <a:gd name="connsiteY160" fmla="*/ 140642 h 2227842"/>
              <a:gd name="connsiteX161" fmla="*/ 244267 w 284238"/>
              <a:gd name="connsiteY161" fmla="*/ 94376 h 2227842"/>
              <a:gd name="connsiteX162" fmla="*/ 194304 w 284238"/>
              <a:gd name="connsiteY162" fmla="*/ 178342 h 2227842"/>
              <a:gd name="connsiteX163" fmla="*/ 147371 w 284238"/>
              <a:gd name="connsiteY163" fmla="*/ 142119 h 2227842"/>
              <a:gd name="connsiteX164" fmla="*/ 194304 w 284238"/>
              <a:gd name="connsiteY164" fmla="*/ 105895 h 2227842"/>
              <a:gd name="connsiteX165" fmla="*/ 244267 w 284238"/>
              <a:gd name="connsiteY165" fmla="*/ 94376 h 2227842"/>
              <a:gd name="connsiteX166" fmla="*/ 39971 w 284238"/>
              <a:gd name="connsiteY166" fmla="*/ 94376 h 2227842"/>
              <a:gd name="connsiteX167" fmla="*/ 89935 w 284238"/>
              <a:gd name="connsiteY167" fmla="*/ 105895 h 2227842"/>
              <a:gd name="connsiteX168" fmla="*/ 136867 w 284238"/>
              <a:gd name="connsiteY168" fmla="*/ 142119 h 2227842"/>
              <a:gd name="connsiteX169" fmla="*/ 89935 w 284238"/>
              <a:gd name="connsiteY169" fmla="*/ 178342 h 2227842"/>
              <a:gd name="connsiteX170" fmla="*/ 39971 w 284238"/>
              <a:gd name="connsiteY170" fmla="*/ 94376 h 2227842"/>
              <a:gd name="connsiteX171" fmla="*/ 142119 w 284238"/>
              <a:gd name="connsiteY171" fmla="*/ 0 h 2227842"/>
              <a:gd name="connsiteX172" fmla="*/ 157542 w 284238"/>
              <a:gd name="connsiteY172" fmla="*/ 122411 h 2227842"/>
              <a:gd name="connsiteX173" fmla="*/ 147045 w 284238"/>
              <a:gd name="connsiteY173" fmla="*/ 134264 h 2227842"/>
              <a:gd name="connsiteX174" fmla="*/ 142119 w 284238"/>
              <a:gd name="connsiteY174" fmla="*/ 138065 h 2227842"/>
              <a:gd name="connsiteX175" fmla="*/ 137194 w 284238"/>
              <a:gd name="connsiteY175" fmla="*/ 134264 h 2227842"/>
              <a:gd name="connsiteX176" fmla="*/ 126696 w 284238"/>
              <a:gd name="connsiteY176" fmla="*/ 122411 h 2227842"/>
              <a:gd name="connsiteX177" fmla="*/ 142119 w 284238"/>
              <a:gd name="connsiteY177" fmla="*/ 0 h 222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84238" h="2227842">
                <a:moveTo>
                  <a:pt x="117433" y="1219352"/>
                </a:moveTo>
                <a:lnTo>
                  <a:pt x="166866" y="1219352"/>
                </a:lnTo>
                <a:lnTo>
                  <a:pt x="166866" y="2227842"/>
                </a:lnTo>
                <a:lnTo>
                  <a:pt x="117433" y="2227842"/>
                </a:lnTo>
                <a:close/>
                <a:moveTo>
                  <a:pt x="142119" y="986530"/>
                </a:moveTo>
                <a:lnTo>
                  <a:pt x="147045" y="990331"/>
                </a:lnTo>
                <a:lnTo>
                  <a:pt x="157542" y="1002184"/>
                </a:lnTo>
                <a:cubicBezTo>
                  <a:pt x="282139" y="1165399"/>
                  <a:pt x="2099" y="1165399"/>
                  <a:pt x="126696" y="1002184"/>
                </a:cubicBezTo>
                <a:lnTo>
                  <a:pt x="137194" y="990331"/>
                </a:lnTo>
                <a:close/>
                <a:moveTo>
                  <a:pt x="142119" y="984770"/>
                </a:moveTo>
                <a:lnTo>
                  <a:pt x="143045" y="985815"/>
                </a:lnTo>
                <a:lnTo>
                  <a:pt x="142119" y="986530"/>
                </a:lnTo>
                <a:lnTo>
                  <a:pt x="141194" y="985815"/>
                </a:lnTo>
                <a:close/>
                <a:moveTo>
                  <a:pt x="145458" y="983953"/>
                </a:moveTo>
                <a:lnTo>
                  <a:pt x="159884" y="1000241"/>
                </a:lnTo>
                <a:lnTo>
                  <a:pt x="147045" y="990331"/>
                </a:lnTo>
                <a:lnTo>
                  <a:pt x="143045" y="985815"/>
                </a:lnTo>
                <a:close/>
                <a:moveTo>
                  <a:pt x="138780" y="983953"/>
                </a:moveTo>
                <a:lnTo>
                  <a:pt x="141194" y="985815"/>
                </a:lnTo>
                <a:lnTo>
                  <a:pt x="137194" y="990331"/>
                </a:lnTo>
                <a:lnTo>
                  <a:pt x="124354" y="1000241"/>
                </a:lnTo>
                <a:close/>
                <a:moveTo>
                  <a:pt x="145458" y="981000"/>
                </a:moveTo>
                <a:lnTo>
                  <a:pt x="147371" y="982476"/>
                </a:lnTo>
                <a:lnTo>
                  <a:pt x="145458" y="983953"/>
                </a:lnTo>
                <a:lnTo>
                  <a:pt x="144151" y="982476"/>
                </a:lnTo>
                <a:close/>
                <a:moveTo>
                  <a:pt x="138780" y="981000"/>
                </a:moveTo>
                <a:lnTo>
                  <a:pt x="140088" y="982476"/>
                </a:lnTo>
                <a:lnTo>
                  <a:pt x="138780" y="983953"/>
                </a:lnTo>
                <a:lnTo>
                  <a:pt x="136867" y="982476"/>
                </a:lnTo>
                <a:close/>
                <a:moveTo>
                  <a:pt x="142119" y="980183"/>
                </a:moveTo>
                <a:lnTo>
                  <a:pt x="144151" y="982476"/>
                </a:lnTo>
                <a:lnTo>
                  <a:pt x="142119" y="984770"/>
                </a:lnTo>
                <a:lnTo>
                  <a:pt x="140088" y="982476"/>
                </a:lnTo>
                <a:close/>
                <a:moveTo>
                  <a:pt x="142119" y="978423"/>
                </a:moveTo>
                <a:lnTo>
                  <a:pt x="143045" y="979137"/>
                </a:lnTo>
                <a:lnTo>
                  <a:pt x="142119" y="980183"/>
                </a:lnTo>
                <a:lnTo>
                  <a:pt x="141194" y="979137"/>
                </a:lnTo>
                <a:close/>
                <a:moveTo>
                  <a:pt x="159884" y="964711"/>
                </a:moveTo>
                <a:lnTo>
                  <a:pt x="145458" y="981000"/>
                </a:lnTo>
                <a:lnTo>
                  <a:pt x="143045" y="979137"/>
                </a:lnTo>
                <a:lnTo>
                  <a:pt x="147045" y="974621"/>
                </a:lnTo>
                <a:close/>
                <a:moveTo>
                  <a:pt x="124354" y="964711"/>
                </a:moveTo>
                <a:lnTo>
                  <a:pt x="137194" y="974621"/>
                </a:lnTo>
                <a:lnTo>
                  <a:pt x="141194" y="979137"/>
                </a:lnTo>
                <a:lnTo>
                  <a:pt x="138780" y="981000"/>
                </a:lnTo>
                <a:close/>
                <a:moveTo>
                  <a:pt x="244267" y="934733"/>
                </a:moveTo>
                <a:cubicBezTo>
                  <a:pt x="310886" y="943060"/>
                  <a:pt x="294231" y="1069358"/>
                  <a:pt x="194304" y="1018700"/>
                </a:cubicBezTo>
                <a:lnTo>
                  <a:pt x="147371" y="982476"/>
                </a:lnTo>
                <a:lnTo>
                  <a:pt x="194304" y="946253"/>
                </a:lnTo>
                <a:cubicBezTo>
                  <a:pt x="214289" y="936121"/>
                  <a:pt x="230944" y="933068"/>
                  <a:pt x="244267" y="934733"/>
                </a:cubicBezTo>
                <a:close/>
                <a:moveTo>
                  <a:pt x="39971" y="934733"/>
                </a:moveTo>
                <a:cubicBezTo>
                  <a:pt x="53295" y="933068"/>
                  <a:pt x="69949" y="936121"/>
                  <a:pt x="89935" y="946253"/>
                </a:cubicBezTo>
                <a:lnTo>
                  <a:pt x="136867" y="982476"/>
                </a:lnTo>
                <a:lnTo>
                  <a:pt x="89935" y="1018700"/>
                </a:lnTo>
                <a:cubicBezTo>
                  <a:pt x="-9993" y="1069358"/>
                  <a:pt x="-26648" y="943060"/>
                  <a:pt x="39971" y="934733"/>
                </a:cubicBezTo>
                <a:close/>
                <a:moveTo>
                  <a:pt x="142119" y="840357"/>
                </a:moveTo>
                <a:cubicBezTo>
                  <a:pt x="180980" y="840357"/>
                  <a:pt x="219841" y="881161"/>
                  <a:pt x="157542" y="962768"/>
                </a:cubicBezTo>
                <a:lnTo>
                  <a:pt x="147045" y="974621"/>
                </a:lnTo>
                <a:lnTo>
                  <a:pt x="142119" y="978423"/>
                </a:lnTo>
                <a:lnTo>
                  <a:pt x="137194" y="974621"/>
                </a:lnTo>
                <a:lnTo>
                  <a:pt x="126696" y="962768"/>
                </a:lnTo>
                <a:cubicBezTo>
                  <a:pt x="64398" y="881161"/>
                  <a:pt x="103259" y="840357"/>
                  <a:pt x="142119" y="840357"/>
                </a:cubicBezTo>
                <a:close/>
                <a:moveTo>
                  <a:pt x="142119" y="566351"/>
                </a:moveTo>
                <a:lnTo>
                  <a:pt x="147045" y="570153"/>
                </a:lnTo>
                <a:lnTo>
                  <a:pt x="157542" y="582006"/>
                </a:lnTo>
                <a:cubicBezTo>
                  <a:pt x="282139" y="745221"/>
                  <a:pt x="2099" y="745221"/>
                  <a:pt x="126696" y="582006"/>
                </a:cubicBezTo>
                <a:lnTo>
                  <a:pt x="137194" y="570153"/>
                </a:lnTo>
                <a:close/>
                <a:moveTo>
                  <a:pt x="142119" y="564592"/>
                </a:moveTo>
                <a:lnTo>
                  <a:pt x="143045" y="565637"/>
                </a:lnTo>
                <a:lnTo>
                  <a:pt x="142119" y="566351"/>
                </a:lnTo>
                <a:lnTo>
                  <a:pt x="141194" y="565637"/>
                </a:lnTo>
                <a:close/>
                <a:moveTo>
                  <a:pt x="145458" y="563774"/>
                </a:moveTo>
                <a:lnTo>
                  <a:pt x="159884" y="580063"/>
                </a:lnTo>
                <a:lnTo>
                  <a:pt x="147045" y="570153"/>
                </a:lnTo>
                <a:lnTo>
                  <a:pt x="143045" y="565637"/>
                </a:lnTo>
                <a:close/>
                <a:moveTo>
                  <a:pt x="138780" y="563774"/>
                </a:moveTo>
                <a:lnTo>
                  <a:pt x="141194" y="565637"/>
                </a:lnTo>
                <a:lnTo>
                  <a:pt x="137194" y="570153"/>
                </a:lnTo>
                <a:lnTo>
                  <a:pt x="124354" y="580063"/>
                </a:lnTo>
                <a:close/>
                <a:moveTo>
                  <a:pt x="145458" y="560821"/>
                </a:moveTo>
                <a:lnTo>
                  <a:pt x="147371" y="562298"/>
                </a:lnTo>
                <a:lnTo>
                  <a:pt x="145458" y="563774"/>
                </a:lnTo>
                <a:lnTo>
                  <a:pt x="144151" y="562298"/>
                </a:lnTo>
                <a:close/>
                <a:moveTo>
                  <a:pt x="138780" y="560821"/>
                </a:moveTo>
                <a:lnTo>
                  <a:pt x="140088" y="562298"/>
                </a:lnTo>
                <a:lnTo>
                  <a:pt x="138780" y="563774"/>
                </a:lnTo>
                <a:lnTo>
                  <a:pt x="136867" y="562298"/>
                </a:lnTo>
                <a:close/>
                <a:moveTo>
                  <a:pt x="142119" y="560004"/>
                </a:moveTo>
                <a:lnTo>
                  <a:pt x="144151" y="562298"/>
                </a:lnTo>
                <a:lnTo>
                  <a:pt x="142119" y="564592"/>
                </a:lnTo>
                <a:lnTo>
                  <a:pt x="140088" y="562298"/>
                </a:lnTo>
                <a:close/>
                <a:moveTo>
                  <a:pt x="142119" y="558244"/>
                </a:moveTo>
                <a:lnTo>
                  <a:pt x="143045" y="558959"/>
                </a:lnTo>
                <a:lnTo>
                  <a:pt x="142119" y="560004"/>
                </a:lnTo>
                <a:lnTo>
                  <a:pt x="141194" y="558959"/>
                </a:lnTo>
                <a:close/>
                <a:moveTo>
                  <a:pt x="159884" y="544533"/>
                </a:moveTo>
                <a:lnTo>
                  <a:pt x="145458" y="560821"/>
                </a:lnTo>
                <a:lnTo>
                  <a:pt x="143045" y="558959"/>
                </a:lnTo>
                <a:lnTo>
                  <a:pt x="147045" y="554443"/>
                </a:lnTo>
                <a:close/>
                <a:moveTo>
                  <a:pt x="124354" y="544533"/>
                </a:moveTo>
                <a:lnTo>
                  <a:pt x="137194" y="554443"/>
                </a:lnTo>
                <a:lnTo>
                  <a:pt x="141194" y="558959"/>
                </a:lnTo>
                <a:lnTo>
                  <a:pt x="138780" y="560821"/>
                </a:lnTo>
                <a:close/>
                <a:moveTo>
                  <a:pt x="244267" y="514555"/>
                </a:moveTo>
                <a:cubicBezTo>
                  <a:pt x="310886" y="522882"/>
                  <a:pt x="294231" y="649179"/>
                  <a:pt x="194304" y="598521"/>
                </a:cubicBezTo>
                <a:lnTo>
                  <a:pt x="147371" y="562298"/>
                </a:lnTo>
                <a:lnTo>
                  <a:pt x="194304" y="526074"/>
                </a:lnTo>
                <a:cubicBezTo>
                  <a:pt x="214289" y="515943"/>
                  <a:pt x="230944" y="512889"/>
                  <a:pt x="244267" y="514555"/>
                </a:cubicBezTo>
                <a:close/>
                <a:moveTo>
                  <a:pt x="39971" y="514555"/>
                </a:moveTo>
                <a:cubicBezTo>
                  <a:pt x="53295" y="512889"/>
                  <a:pt x="69949" y="515943"/>
                  <a:pt x="89935" y="526074"/>
                </a:cubicBezTo>
                <a:lnTo>
                  <a:pt x="136867" y="562298"/>
                </a:lnTo>
                <a:lnTo>
                  <a:pt x="89935" y="598521"/>
                </a:lnTo>
                <a:cubicBezTo>
                  <a:pt x="-9993" y="649179"/>
                  <a:pt x="-26648" y="522882"/>
                  <a:pt x="39971" y="514555"/>
                </a:cubicBezTo>
                <a:close/>
                <a:moveTo>
                  <a:pt x="142119" y="420179"/>
                </a:moveTo>
                <a:cubicBezTo>
                  <a:pt x="180980" y="420179"/>
                  <a:pt x="219841" y="460982"/>
                  <a:pt x="157542" y="542590"/>
                </a:cubicBezTo>
                <a:lnTo>
                  <a:pt x="147045" y="554443"/>
                </a:lnTo>
                <a:lnTo>
                  <a:pt x="142119" y="558244"/>
                </a:lnTo>
                <a:lnTo>
                  <a:pt x="137194" y="554443"/>
                </a:lnTo>
                <a:lnTo>
                  <a:pt x="126696" y="542590"/>
                </a:lnTo>
                <a:cubicBezTo>
                  <a:pt x="64398" y="460982"/>
                  <a:pt x="103259" y="420179"/>
                  <a:pt x="142119" y="420179"/>
                </a:cubicBezTo>
                <a:close/>
                <a:moveTo>
                  <a:pt x="142119" y="146172"/>
                </a:moveTo>
                <a:lnTo>
                  <a:pt x="147045" y="149974"/>
                </a:lnTo>
                <a:lnTo>
                  <a:pt x="157542" y="161827"/>
                </a:lnTo>
                <a:cubicBezTo>
                  <a:pt x="282139" y="325042"/>
                  <a:pt x="2099" y="325042"/>
                  <a:pt x="126696" y="161827"/>
                </a:cubicBezTo>
                <a:lnTo>
                  <a:pt x="137194" y="149974"/>
                </a:lnTo>
                <a:close/>
                <a:moveTo>
                  <a:pt x="142119" y="144413"/>
                </a:moveTo>
                <a:lnTo>
                  <a:pt x="143045" y="145458"/>
                </a:lnTo>
                <a:lnTo>
                  <a:pt x="142119" y="146172"/>
                </a:lnTo>
                <a:lnTo>
                  <a:pt x="141194" y="145458"/>
                </a:lnTo>
                <a:close/>
                <a:moveTo>
                  <a:pt x="145458" y="143595"/>
                </a:moveTo>
                <a:lnTo>
                  <a:pt x="159884" y="159884"/>
                </a:lnTo>
                <a:lnTo>
                  <a:pt x="147045" y="149974"/>
                </a:lnTo>
                <a:lnTo>
                  <a:pt x="143045" y="145458"/>
                </a:lnTo>
                <a:close/>
                <a:moveTo>
                  <a:pt x="138780" y="143595"/>
                </a:moveTo>
                <a:lnTo>
                  <a:pt x="141194" y="145458"/>
                </a:lnTo>
                <a:lnTo>
                  <a:pt x="137194" y="149974"/>
                </a:lnTo>
                <a:lnTo>
                  <a:pt x="124354" y="159884"/>
                </a:lnTo>
                <a:close/>
                <a:moveTo>
                  <a:pt x="145458" y="140642"/>
                </a:moveTo>
                <a:lnTo>
                  <a:pt x="147371" y="142119"/>
                </a:lnTo>
                <a:lnTo>
                  <a:pt x="145458" y="143595"/>
                </a:lnTo>
                <a:lnTo>
                  <a:pt x="144151" y="142119"/>
                </a:lnTo>
                <a:close/>
                <a:moveTo>
                  <a:pt x="138780" y="140642"/>
                </a:moveTo>
                <a:lnTo>
                  <a:pt x="140088" y="142119"/>
                </a:lnTo>
                <a:lnTo>
                  <a:pt x="138780" y="143595"/>
                </a:lnTo>
                <a:lnTo>
                  <a:pt x="136867" y="142119"/>
                </a:lnTo>
                <a:close/>
                <a:moveTo>
                  <a:pt x="142119" y="139825"/>
                </a:moveTo>
                <a:lnTo>
                  <a:pt x="144151" y="142119"/>
                </a:lnTo>
                <a:lnTo>
                  <a:pt x="142119" y="144413"/>
                </a:lnTo>
                <a:lnTo>
                  <a:pt x="140088" y="142119"/>
                </a:lnTo>
                <a:close/>
                <a:moveTo>
                  <a:pt x="142119" y="138065"/>
                </a:moveTo>
                <a:lnTo>
                  <a:pt x="143045" y="138780"/>
                </a:lnTo>
                <a:lnTo>
                  <a:pt x="142119" y="139825"/>
                </a:lnTo>
                <a:lnTo>
                  <a:pt x="141194" y="138780"/>
                </a:lnTo>
                <a:close/>
                <a:moveTo>
                  <a:pt x="159884" y="124354"/>
                </a:moveTo>
                <a:lnTo>
                  <a:pt x="145458" y="140642"/>
                </a:lnTo>
                <a:lnTo>
                  <a:pt x="143045" y="138780"/>
                </a:lnTo>
                <a:lnTo>
                  <a:pt x="147045" y="134264"/>
                </a:lnTo>
                <a:close/>
                <a:moveTo>
                  <a:pt x="124354" y="124354"/>
                </a:moveTo>
                <a:lnTo>
                  <a:pt x="137194" y="134264"/>
                </a:lnTo>
                <a:lnTo>
                  <a:pt x="141194" y="138780"/>
                </a:lnTo>
                <a:lnTo>
                  <a:pt x="138780" y="140642"/>
                </a:lnTo>
                <a:close/>
                <a:moveTo>
                  <a:pt x="244267" y="94376"/>
                </a:moveTo>
                <a:cubicBezTo>
                  <a:pt x="310886" y="102703"/>
                  <a:pt x="294231" y="229000"/>
                  <a:pt x="194304" y="178342"/>
                </a:cubicBezTo>
                <a:lnTo>
                  <a:pt x="147371" y="142119"/>
                </a:lnTo>
                <a:lnTo>
                  <a:pt x="194304" y="105895"/>
                </a:lnTo>
                <a:cubicBezTo>
                  <a:pt x="214289" y="95764"/>
                  <a:pt x="230944" y="92710"/>
                  <a:pt x="244267" y="94376"/>
                </a:cubicBezTo>
                <a:close/>
                <a:moveTo>
                  <a:pt x="39971" y="94376"/>
                </a:moveTo>
                <a:cubicBezTo>
                  <a:pt x="53295" y="92710"/>
                  <a:pt x="69949" y="95764"/>
                  <a:pt x="89935" y="105895"/>
                </a:cubicBezTo>
                <a:lnTo>
                  <a:pt x="136867" y="142119"/>
                </a:lnTo>
                <a:lnTo>
                  <a:pt x="89935" y="178342"/>
                </a:lnTo>
                <a:cubicBezTo>
                  <a:pt x="-9993" y="229000"/>
                  <a:pt x="-26648" y="102703"/>
                  <a:pt x="39971" y="94376"/>
                </a:cubicBezTo>
                <a:close/>
                <a:moveTo>
                  <a:pt x="142119" y="0"/>
                </a:moveTo>
                <a:cubicBezTo>
                  <a:pt x="180980" y="0"/>
                  <a:pt x="219841" y="40803"/>
                  <a:pt x="157542" y="122411"/>
                </a:cubicBezTo>
                <a:lnTo>
                  <a:pt x="147045" y="134264"/>
                </a:lnTo>
                <a:lnTo>
                  <a:pt x="142119" y="138065"/>
                </a:lnTo>
                <a:lnTo>
                  <a:pt x="137194" y="134264"/>
                </a:lnTo>
                <a:lnTo>
                  <a:pt x="126696" y="122411"/>
                </a:lnTo>
                <a:cubicBezTo>
                  <a:pt x="64398" y="40803"/>
                  <a:pt x="103259" y="0"/>
                  <a:pt x="142119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任意多边形: 形状 32"/>
          <p:cNvSpPr/>
          <p:nvPr>
            <p:custDataLst>
              <p:tags r:id="rId2"/>
            </p:custDataLst>
          </p:nvPr>
        </p:nvSpPr>
        <p:spPr>
          <a:xfrm>
            <a:off x="532235" y="299964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6" name="shape 35" descr="图片包含 游戏机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1" t="12673" r="18392" b="12667"/>
          <a:stretch>
            <a:fillRect/>
          </a:stretch>
        </p:blipFill>
        <p:spPr>
          <a:xfrm>
            <a:off x="6867773" y="1110337"/>
            <a:ext cx="4437343" cy="4154726"/>
          </a:xfrm>
          <a:prstGeom prst="wedgeRoundRectCallout">
            <a:avLst>
              <a:gd name="adj1" fmla="val -36052"/>
              <a:gd name="adj2" fmla="val 56733"/>
              <a:gd name="adj3" fmla="val 16667"/>
            </a:avLst>
          </a:prstGeom>
        </p:spPr>
      </p:pic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9251241" y="0"/>
            <a:ext cx="2227842" cy="1016310"/>
            <a:chOff x="8514360" y="0"/>
            <a:chExt cx="3061549" cy="1396636"/>
          </a:xfrm>
        </p:grpSpPr>
        <p:sp>
          <p:nvSpPr>
            <p:cNvPr id="44" name="任意多边形: 形状 43"/>
            <p:cNvSpPr/>
            <p:nvPr>
              <p:custDataLst>
                <p:tags r:id="rId6"/>
              </p:custDataLst>
            </p:nvPr>
          </p:nvSpPr>
          <p:spPr>
            <a:xfrm flipV="1">
              <a:off x="10457334" y="0"/>
              <a:ext cx="1118575" cy="1396636"/>
            </a:xfrm>
            <a:custGeom>
              <a:avLst/>
              <a:gdLst>
                <a:gd name="connsiteX0" fmla="*/ 0 w 1118575"/>
                <a:gd name="connsiteY0" fmla="*/ 1396636 h 1396636"/>
                <a:gd name="connsiteX1" fmla="*/ 1118575 w 1118575"/>
                <a:gd name="connsiteY1" fmla="*/ 1396636 h 1396636"/>
                <a:gd name="connsiteX2" fmla="*/ 1118575 w 1118575"/>
                <a:gd name="connsiteY2" fmla="*/ 0 h 1396636"/>
                <a:gd name="connsiteX3" fmla="*/ 0 w 1118575"/>
                <a:gd name="connsiteY3" fmla="*/ 0 h 1396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8575" h="1396636">
                  <a:moveTo>
                    <a:pt x="0" y="1396636"/>
                  </a:moveTo>
                  <a:lnTo>
                    <a:pt x="1118575" y="1396636"/>
                  </a:lnTo>
                  <a:lnTo>
                    <a:pt x="1118575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>
              <p:custDataLst>
                <p:tags r:id="rId7"/>
              </p:custDataLst>
            </p:nvPr>
          </p:nvSpPr>
          <p:spPr>
            <a:xfrm flipV="1">
              <a:off x="9392664" y="0"/>
              <a:ext cx="840089" cy="884166"/>
            </a:xfrm>
            <a:custGeom>
              <a:avLst/>
              <a:gdLst>
                <a:gd name="connsiteX0" fmla="*/ 0 w 840089"/>
                <a:gd name="connsiteY0" fmla="*/ 884166 h 884166"/>
                <a:gd name="connsiteX1" fmla="*/ 840089 w 840089"/>
                <a:gd name="connsiteY1" fmla="*/ 884166 h 884166"/>
                <a:gd name="connsiteX2" fmla="*/ 840089 w 840089"/>
                <a:gd name="connsiteY2" fmla="*/ 0 h 884166"/>
                <a:gd name="connsiteX3" fmla="*/ 0 w 840089"/>
                <a:gd name="connsiteY3" fmla="*/ 0 h 8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0089" h="884166">
                  <a:moveTo>
                    <a:pt x="0" y="884166"/>
                  </a:moveTo>
                  <a:lnTo>
                    <a:pt x="840089" y="884166"/>
                  </a:lnTo>
                  <a:lnTo>
                    <a:pt x="84008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>
              <p:custDataLst>
                <p:tags r:id="rId8"/>
              </p:custDataLst>
            </p:nvPr>
          </p:nvSpPr>
          <p:spPr>
            <a:xfrm flipV="1">
              <a:off x="8514360" y="0"/>
              <a:ext cx="644573" cy="524376"/>
            </a:xfrm>
            <a:custGeom>
              <a:avLst/>
              <a:gdLst>
                <a:gd name="connsiteX0" fmla="*/ 0 w 644573"/>
                <a:gd name="connsiteY0" fmla="*/ 524376 h 524376"/>
                <a:gd name="connsiteX1" fmla="*/ 644573 w 644573"/>
                <a:gd name="connsiteY1" fmla="*/ 524376 h 524376"/>
                <a:gd name="connsiteX2" fmla="*/ 644573 w 644573"/>
                <a:gd name="connsiteY2" fmla="*/ 0 h 524376"/>
                <a:gd name="connsiteX3" fmla="*/ 0 w 644573"/>
                <a:gd name="connsiteY3" fmla="*/ 0 h 52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573" h="524376">
                  <a:moveTo>
                    <a:pt x="0" y="524376"/>
                  </a:moveTo>
                  <a:lnTo>
                    <a:pt x="644573" y="524376"/>
                  </a:lnTo>
                  <a:lnTo>
                    <a:pt x="644573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1"/>
          <p:cNvGrpSpPr/>
          <p:nvPr>
            <p:custDataLst>
              <p:tags r:id="rId9"/>
            </p:custDataLst>
          </p:nvPr>
        </p:nvGrpSpPr>
        <p:grpSpPr>
          <a:xfrm>
            <a:off x="370746" y="5909957"/>
            <a:ext cx="3909957" cy="948043"/>
            <a:chOff x="1183581" y="5810155"/>
            <a:chExt cx="4264526" cy="1034015"/>
          </a:xfrm>
        </p:grpSpPr>
        <p:sp>
          <p:nvSpPr>
            <p:cNvPr id="61" name="任意多边形: 形状 60"/>
            <p:cNvSpPr/>
            <p:nvPr>
              <p:custDataLst>
                <p:tags r:id="rId10"/>
              </p:custDataLst>
            </p:nvPr>
          </p:nvSpPr>
          <p:spPr>
            <a:xfrm>
              <a:off x="1183581" y="5901691"/>
              <a:ext cx="1478219" cy="942479"/>
            </a:xfrm>
            <a:custGeom>
              <a:avLst/>
              <a:gdLst>
                <a:gd name="connsiteX0" fmla="*/ 1408367 w 1478219"/>
                <a:gd name="connsiteY0" fmla="*/ 0 h 942479"/>
                <a:gd name="connsiteX1" fmla="*/ 1443418 w 1478219"/>
                <a:gd name="connsiteY1" fmla="*/ 14954 h 942479"/>
                <a:gd name="connsiteX2" fmla="*/ 1420857 w 1478219"/>
                <a:gd name="connsiteY2" fmla="*/ 833473 h 942479"/>
                <a:gd name="connsiteX3" fmla="*/ 1478219 w 1478219"/>
                <a:gd name="connsiteY3" fmla="*/ 942479 h 942479"/>
                <a:gd name="connsiteX4" fmla="*/ 1431777 w 1478219"/>
                <a:gd name="connsiteY4" fmla="*/ 942479 h 942479"/>
                <a:gd name="connsiteX5" fmla="*/ 1384912 w 1478219"/>
                <a:gd name="connsiteY5" fmla="*/ 847916 h 942479"/>
                <a:gd name="connsiteX6" fmla="*/ 1339977 w 1478219"/>
                <a:gd name="connsiteY6" fmla="*/ 208788 h 942479"/>
                <a:gd name="connsiteX7" fmla="*/ 848106 w 1478219"/>
                <a:gd name="connsiteY7" fmla="*/ 619792 h 942479"/>
                <a:gd name="connsiteX8" fmla="*/ 373043 w 1478219"/>
                <a:gd name="connsiteY8" fmla="*/ 689470 h 942479"/>
                <a:gd name="connsiteX9" fmla="*/ 208718 w 1478219"/>
                <a:gd name="connsiteY9" fmla="*/ 663816 h 942479"/>
                <a:gd name="connsiteX10" fmla="*/ 208693 w 1478219"/>
                <a:gd name="connsiteY10" fmla="*/ 663797 h 942479"/>
                <a:gd name="connsiteX11" fmla="*/ 208598 w 1478219"/>
                <a:gd name="connsiteY11" fmla="*/ 663797 h 942479"/>
                <a:gd name="connsiteX12" fmla="*/ 208718 w 1478219"/>
                <a:gd name="connsiteY12" fmla="*/ 663816 h 942479"/>
                <a:gd name="connsiteX13" fmla="*/ 342681 w 1478219"/>
                <a:gd name="connsiteY13" fmla="*/ 766211 h 942479"/>
                <a:gd name="connsiteX14" fmla="*/ 456223 w 1478219"/>
                <a:gd name="connsiteY14" fmla="*/ 883691 h 942479"/>
                <a:gd name="connsiteX15" fmla="*/ 497778 w 1478219"/>
                <a:gd name="connsiteY15" fmla="*/ 942479 h 942479"/>
                <a:gd name="connsiteX16" fmla="*/ 448106 w 1478219"/>
                <a:gd name="connsiteY16" fmla="*/ 942479 h 942479"/>
                <a:gd name="connsiteX17" fmla="*/ 360324 w 1478219"/>
                <a:gd name="connsiteY17" fmla="*/ 835461 h 942479"/>
                <a:gd name="connsiteX18" fmla="*/ 0 w 1478219"/>
                <a:gd name="connsiteY18" fmla="*/ 595503 h 942479"/>
                <a:gd name="connsiteX19" fmla="*/ 14954 w 1478219"/>
                <a:gd name="connsiteY19" fmla="*/ 560451 h 942479"/>
                <a:gd name="connsiteX20" fmla="*/ 834009 w 1478219"/>
                <a:gd name="connsiteY20" fmla="*/ 584359 h 942479"/>
                <a:gd name="connsiteX21" fmla="*/ 1408367 w 1478219"/>
                <a:gd name="connsiteY21" fmla="*/ 0 h 94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8219" h="942478">
                  <a:moveTo>
                    <a:pt x="1408367" y="0"/>
                  </a:moveTo>
                  <a:lnTo>
                    <a:pt x="1443418" y="14954"/>
                  </a:lnTo>
                  <a:cubicBezTo>
                    <a:pt x="1322737" y="297990"/>
                    <a:pt x="1321332" y="586026"/>
                    <a:pt x="1420857" y="833473"/>
                  </a:cubicBezTo>
                  <a:lnTo>
                    <a:pt x="1478219" y="942479"/>
                  </a:lnTo>
                  <a:lnTo>
                    <a:pt x="1431777" y="942479"/>
                  </a:lnTo>
                  <a:lnTo>
                    <a:pt x="1384912" y="847916"/>
                  </a:lnTo>
                  <a:cubicBezTo>
                    <a:pt x="1306283" y="652368"/>
                    <a:pt x="1288495" y="432340"/>
                    <a:pt x="1339977" y="208788"/>
                  </a:cubicBezTo>
                  <a:cubicBezTo>
                    <a:pt x="1216724" y="397002"/>
                    <a:pt x="1047083" y="539782"/>
                    <a:pt x="848106" y="619792"/>
                  </a:cubicBezTo>
                  <a:cubicBezTo>
                    <a:pt x="698874" y="679800"/>
                    <a:pt x="537103" y="702946"/>
                    <a:pt x="373043" y="689470"/>
                  </a:cubicBezTo>
                  <a:lnTo>
                    <a:pt x="208718" y="663816"/>
                  </a:lnTo>
                  <a:lnTo>
                    <a:pt x="208693" y="663797"/>
                  </a:lnTo>
                  <a:lnTo>
                    <a:pt x="208598" y="663797"/>
                  </a:lnTo>
                  <a:lnTo>
                    <a:pt x="208718" y="663816"/>
                  </a:lnTo>
                  <a:lnTo>
                    <a:pt x="342681" y="766211"/>
                  </a:lnTo>
                  <a:cubicBezTo>
                    <a:pt x="383980" y="802969"/>
                    <a:pt x="421871" y="842238"/>
                    <a:pt x="456223" y="883691"/>
                  </a:cubicBezTo>
                  <a:lnTo>
                    <a:pt x="497778" y="942479"/>
                  </a:lnTo>
                  <a:lnTo>
                    <a:pt x="448106" y="942479"/>
                  </a:lnTo>
                  <a:lnTo>
                    <a:pt x="360324" y="835461"/>
                  </a:lnTo>
                  <a:cubicBezTo>
                    <a:pt x="262390" y="737730"/>
                    <a:pt x="141518" y="655844"/>
                    <a:pt x="0" y="595503"/>
                  </a:cubicBezTo>
                  <a:lnTo>
                    <a:pt x="14954" y="560451"/>
                  </a:lnTo>
                  <a:cubicBezTo>
                    <a:pt x="290036" y="677704"/>
                    <a:pt x="580835" y="686181"/>
                    <a:pt x="834009" y="584359"/>
                  </a:cubicBezTo>
                  <a:cubicBezTo>
                    <a:pt x="1087184" y="482536"/>
                    <a:pt x="1291114" y="274987"/>
                    <a:pt x="140836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任意多边形: 形状 58"/>
            <p:cNvSpPr/>
            <p:nvPr>
              <p:custDataLst>
                <p:tags r:id="rId11"/>
              </p:custDataLst>
            </p:nvPr>
          </p:nvSpPr>
          <p:spPr>
            <a:xfrm>
              <a:off x="2560514" y="5853779"/>
              <a:ext cx="1503526" cy="990390"/>
            </a:xfrm>
            <a:custGeom>
              <a:avLst/>
              <a:gdLst>
                <a:gd name="connsiteX0" fmla="*/ 1408462 w 1503526"/>
                <a:gd name="connsiteY0" fmla="*/ 0 h 990390"/>
                <a:gd name="connsiteX1" fmla="*/ 1443514 w 1503526"/>
                <a:gd name="connsiteY1" fmla="*/ 14954 h 990390"/>
                <a:gd name="connsiteX2" fmla="*/ 1420952 w 1503526"/>
                <a:gd name="connsiteY2" fmla="*/ 833473 h 990390"/>
                <a:gd name="connsiteX3" fmla="*/ 1503526 w 1503526"/>
                <a:gd name="connsiteY3" fmla="*/ 990390 h 990390"/>
                <a:gd name="connsiteX4" fmla="*/ 1455810 w 1503526"/>
                <a:gd name="connsiteY4" fmla="*/ 990390 h 990390"/>
                <a:gd name="connsiteX5" fmla="*/ 1455247 w 1503526"/>
                <a:gd name="connsiteY5" fmla="*/ 989595 h 990390"/>
                <a:gd name="connsiteX6" fmla="*/ 1339977 w 1503526"/>
                <a:gd name="connsiteY6" fmla="*/ 208788 h 990390"/>
                <a:gd name="connsiteX7" fmla="*/ 208598 w 1503526"/>
                <a:gd name="connsiteY7" fmla="*/ 663702 h 990390"/>
                <a:gd name="connsiteX8" fmla="*/ 208693 w 1503526"/>
                <a:gd name="connsiteY8" fmla="*/ 663797 h 990390"/>
                <a:gd name="connsiteX9" fmla="*/ 454772 w 1503526"/>
                <a:gd name="connsiteY9" fmla="*/ 881337 h 990390"/>
                <a:gd name="connsiteX10" fmla="*/ 532620 w 1503526"/>
                <a:gd name="connsiteY10" fmla="*/ 990390 h 990390"/>
                <a:gd name="connsiteX11" fmla="*/ 489081 w 1503526"/>
                <a:gd name="connsiteY11" fmla="*/ 990390 h 990390"/>
                <a:gd name="connsiteX12" fmla="*/ 488767 w 1503526"/>
                <a:gd name="connsiteY12" fmla="*/ 989798 h 990390"/>
                <a:gd name="connsiteX13" fmla="*/ 0 w 1503526"/>
                <a:gd name="connsiteY13" fmla="*/ 595503 h 990390"/>
                <a:gd name="connsiteX14" fmla="*/ 14954 w 1503526"/>
                <a:gd name="connsiteY14" fmla="*/ 560451 h 990390"/>
                <a:gd name="connsiteX15" fmla="*/ 1408462 w 1503526"/>
                <a:gd name="connsiteY15" fmla="*/ 0 h 99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3526" h="990389">
                  <a:moveTo>
                    <a:pt x="1408462" y="0"/>
                  </a:moveTo>
                  <a:lnTo>
                    <a:pt x="1443514" y="14954"/>
                  </a:lnTo>
                  <a:cubicBezTo>
                    <a:pt x="1322832" y="297990"/>
                    <a:pt x="1321427" y="586026"/>
                    <a:pt x="1420952" y="833473"/>
                  </a:cubicBezTo>
                  <a:lnTo>
                    <a:pt x="1503526" y="990390"/>
                  </a:lnTo>
                  <a:lnTo>
                    <a:pt x="1455810" y="990390"/>
                  </a:lnTo>
                  <a:lnTo>
                    <a:pt x="1455247" y="989595"/>
                  </a:lnTo>
                  <a:cubicBezTo>
                    <a:pt x="1319543" y="762124"/>
                    <a:pt x="1275624" y="488228"/>
                    <a:pt x="1339977" y="208788"/>
                  </a:cubicBezTo>
                  <a:cubicBezTo>
                    <a:pt x="1088707" y="592550"/>
                    <a:pt x="655701" y="766667"/>
                    <a:pt x="208598" y="663702"/>
                  </a:cubicBezTo>
                  <a:lnTo>
                    <a:pt x="208693" y="663797"/>
                  </a:lnTo>
                  <a:cubicBezTo>
                    <a:pt x="302800" y="725424"/>
                    <a:pt x="385549" y="798648"/>
                    <a:pt x="454772" y="881337"/>
                  </a:cubicBezTo>
                  <a:lnTo>
                    <a:pt x="532620" y="990390"/>
                  </a:lnTo>
                  <a:lnTo>
                    <a:pt x="489081" y="990390"/>
                  </a:lnTo>
                  <a:lnTo>
                    <a:pt x="488767" y="989798"/>
                  </a:lnTo>
                  <a:cubicBezTo>
                    <a:pt x="374548" y="820139"/>
                    <a:pt x="206241" y="683443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任意多边形: 形状 56"/>
            <p:cNvSpPr/>
            <p:nvPr>
              <p:custDataLst>
                <p:tags r:id="rId12"/>
              </p:custDataLst>
            </p:nvPr>
          </p:nvSpPr>
          <p:spPr>
            <a:xfrm>
              <a:off x="3914780" y="5810155"/>
              <a:ext cx="1533327" cy="1034015"/>
            </a:xfrm>
            <a:custGeom>
              <a:avLst/>
              <a:gdLst>
                <a:gd name="connsiteX0" fmla="*/ 1408463 w 1533327"/>
                <a:gd name="connsiteY0" fmla="*/ 0 h 1034015"/>
                <a:gd name="connsiteX1" fmla="*/ 1443514 w 1533327"/>
                <a:gd name="connsiteY1" fmla="*/ 14954 h 1034015"/>
                <a:gd name="connsiteX2" fmla="*/ 1514233 w 1533327"/>
                <a:gd name="connsiteY2" fmla="*/ 1010737 h 1034015"/>
                <a:gd name="connsiteX3" fmla="*/ 1533327 w 1533327"/>
                <a:gd name="connsiteY3" fmla="*/ 1034015 h 1034015"/>
                <a:gd name="connsiteX4" fmla="*/ 1486607 w 1533327"/>
                <a:gd name="connsiteY4" fmla="*/ 1034015 h 1034015"/>
                <a:gd name="connsiteX5" fmla="*/ 1455343 w 1533327"/>
                <a:gd name="connsiteY5" fmla="*/ 989785 h 1034015"/>
                <a:gd name="connsiteX6" fmla="*/ 1340072 w 1533327"/>
                <a:gd name="connsiteY6" fmla="*/ 208979 h 1034015"/>
                <a:gd name="connsiteX7" fmla="*/ 208979 w 1533327"/>
                <a:gd name="connsiteY7" fmla="*/ 663893 h 1034015"/>
                <a:gd name="connsiteX8" fmla="*/ 208883 w 1533327"/>
                <a:gd name="connsiteY8" fmla="*/ 663893 h 1034015"/>
                <a:gd name="connsiteX9" fmla="*/ 548616 w 1533327"/>
                <a:gd name="connsiteY9" fmla="*/ 1014401 h 1034015"/>
                <a:gd name="connsiteX10" fmla="*/ 558337 w 1533327"/>
                <a:gd name="connsiteY10" fmla="*/ 1034015 h 1034015"/>
                <a:gd name="connsiteX11" fmla="*/ 511196 w 1533327"/>
                <a:gd name="connsiteY11" fmla="*/ 1034015 h 1034015"/>
                <a:gd name="connsiteX12" fmla="*/ 489733 w 1533327"/>
                <a:gd name="connsiteY12" fmla="*/ 993229 h 1034015"/>
                <a:gd name="connsiteX13" fmla="*/ 0 w 1533327"/>
                <a:gd name="connsiteY13" fmla="*/ 595503 h 1034015"/>
                <a:gd name="connsiteX14" fmla="*/ 14954 w 1533327"/>
                <a:gd name="connsiteY14" fmla="*/ 560451 h 1034015"/>
                <a:gd name="connsiteX15" fmla="*/ 1408463 w 1533327"/>
                <a:gd name="connsiteY15" fmla="*/ 0 h 1034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33327" h="1034015">
                  <a:moveTo>
                    <a:pt x="1408463" y="0"/>
                  </a:moveTo>
                  <a:lnTo>
                    <a:pt x="1443514" y="14954"/>
                  </a:lnTo>
                  <a:cubicBezTo>
                    <a:pt x="1292663" y="368749"/>
                    <a:pt x="1328180" y="730356"/>
                    <a:pt x="1514233" y="1010737"/>
                  </a:cubicBezTo>
                  <a:lnTo>
                    <a:pt x="1533327" y="1034015"/>
                  </a:lnTo>
                  <a:lnTo>
                    <a:pt x="1486607" y="1034015"/>
                  </a:lnTo>
                  <a:lnTo>
                    <a:pt x="1455343" y="989785"/>
                  </a:lnTo>
                  <a:cubicBezTo>
                    <a:pt x="1319638" y="762314"/>
                    <a:pt x="1275719" y="488419"/>
                    <a:pt x="1340072" y="208979"/>
                  </a:cubicBezTo>
                  <a:cubicBezTo>
                    <a:pt x="1088803" y="592741"/>
                    <a:pt x="655892" y="766763"/>
                    <a:pt x="208979" y="663893"/>
                  </a:cubicBezTo>
                  <a:lnTo>
                    <a:pt x="208883" y="663893"/>
                  </a:lnTo>
                  <a:cubicBezTo>
                    <a:pt x="352795" y="758119"/>
                    <a:pt x="467224" y="877902"/>
                    <a:pt x="548616" y="1014401"/>
                  </a:cubicBezTo>
                  <a:lnTo>
                    <a:pt x="558337" y="1034015"/>
                  </a:lnTo>
                  <a:lnTo>
                    <a:pt x="511196" y="1034015"/>
                  </a:lnTo>
                  <a:lnTo>
                    <a:pt x="489733" y="993229"/>
                  </a:lnTo>
                  <a:cubicBezTo>
                    <a:pt x="378101" y="825001"/>
                    <a:pt x="212277" y="686015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" name="Text1"/>
          <p:cNvSpPr txBox="1"/>
          <p:nvPr>
            <p:custDataLst>
              <p:tags r:id="rId13"/>
            </p:custDataLst>
          </p:nvPr>
        </p:nvSpPr>
        <p:spPr>
          <a:xfrm flipH="1">
            <a:off x="370746" y="3095312"/>
            <a:ext cx="6284053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8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核心建筑类型与功能</a:t>
            </a:r>
            <a:endParaRPr lang="zh-CN" altLang="en-US" sz="6000" spc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cs typeface="字体圈欣意冠黑体" panose="00000500000000000000" charset="-122"/>
              <a:sym typeface="+mn-lt"/>
            </a:endParaRPr>
          </a:p>
        </p:txBody>
      </p:sp>
      <p:sp>
        <p:nvSpPr>
          <p:cNvPr id="8" name="Text2"/>
          <p:cNvSpPr txBox="1"/>
          <p:nvPr>
            <p:custDataLst>
              <p:tags r:id="rId14"/>
            </p:custDataLst>
          </p:nvPr>
        </p:nvSpPr>
        <p:spPr>
          <a:xfrm flipH="1">
            <a:off x="370746" y="4532317"/>
            <a:ext cx="6372953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Core building types and functions</a:t>
            </a:r>
            <a:endParaRPr lang="en-US" sz="1400">
              <a:solidFill>
                <a:schemeClr val="bg2">
                  <a:alpha val="8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9" name="Text3"/>
          <p:cNvSpPr txBox="1"/>
          <p:nvPr>
            <p:custDataLst>
              <p:tags r:id="rId15"/>
            </p:custDataLst>
          </p:nvPr>
        </p:nvSpPr>
        <p:spPr>
          <a:xfrm flipH="1">
            <a:off x="370746" y="884166"/>
            <a:ext cx="1889853" cy="1787308"/>
          </a:xfrm>
          <a:prstGeom prst="rect">
            <a:avLst/>
          </a:prstGeom>
          <a:noFill/>
        </p:spPr>
        <p:txBody>
          <a:bodyPr wrap="square" rtlCol="0" anchor="ctr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2700" b="1"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127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16"/>
            </p:custDataLst>
          </p:nvPr>
        </p:nvSpPr>
        <p:spPr>
          <a:xfrm flipH="1">
            <a:off x="583720" y="2671474"/>
            <a:ext cx="1476000" cy="1667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7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3"/>
          <p:cNvSpPr/>
          <p:nvPr>
            <p:custDataLst>
              <p:tags r:id="rId1"/>
            </p:custDataLst>
          </p:nvPr>
        </p:nvSpPr>
        <p:spPr>
          <a:xfrm flipH="1">
            <a:off x="0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1655561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任意多边形: 形状 5"/>
          <p:cNvSpPr/>
          <p:nvPr>
            <p:custDataLst>
              <p:tags r:id="rId3"/>
            </p:custDataLst>
          </p:nvPr>
        </p:nvSpPr>
        <p:spPr>
          <a:xfrm flipH="1">
            <a:off x="11146695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" name="任意多边形: 形状 6"/>
          <p:cNvSpPr/>
          <p:nvPr>
            <p:custDataLst>
              <p:tags r:id="rId4"/>
            </p:custDataLst>
          </p:nvPr>
        </p:nvSpPr>
        <p:spPr>
          <a:xfrm flipH="1">
            <a:off x="10644425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!!平滑1"/>
          <p:cNvSpPr/>
          <p:nvPr userDrawn="1">
            <p:custDataLst>
              <p:tags r:id="rId5"/>
            </p:custDataLst>
          </p:nvPr>
        </p:nvSpPr>
        <p:spPr>
          <a:xfrm flipH="1">
            <a:off x="8576396" y="0"/>
            <a:ext cx="3615604" cy="6858000"/>
          </a:xfrm>
          <a:prstGeom prst="round1Rect">
            <a:avLst>
              <a:gd name="adj" fmla="val 3015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Shape1"/>
          <p:cNvSpPr/>
          <p:nvPr>
            <p:custDataLst>
              <p:tags r:id="rId6"/>
            </p:custDataLst>
          </p:nvPr>
        </p:nvSpPr>
        <p:spPr>
          <a:xfrm>
            <a:off x="6311148" y="774629"/>
            <a:ext cx="5441014" cy="5441014"/>
          </a:xfrm>
          <a:prstGeom prst="ellipse">
            <a:avLst/>
          </a:prstGeom>
          <a:blipFill>
            <a:blip r:embed="rId7"/>
            <a:stretch>
              <a:fillRect l="-25029" r="-2502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Text1"/>
          <p:cNvSpPr txBox="1"/>
          <p:nvPr>
            <p:custDataLst>
              <p:tags r:id="rId8"/>
            </p:custDataLst>
          </p:nvPr>
        </p:nvSpPr>
        <p:spPr>
          <a:xfrm>
            <a:off x="465995" y="774628"/>
            <a:ext cx="5406354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宗教建筑：清真寺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7" name="Text2"/>
          <p:cNvSpPr txBox="1"/>
          <p:nvPr>
            <p:custDataLst>
              <p:tags r:id="rId9"/>
            </p:custDataLst>
          </p:nvPr>
        </p:nvSpPr>
        <p:spPr>
          <a:xfrm>
            <a:off x="486138" y="2250512"/>
            <a:ext cx="5385931" cy="3965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礼拜大殿设计原则：朝向麦加与空间布局规范
宣礼塔建筑演变：从简单塔楼到装饰性尖塔
米哈拉布与敏拜尔：指示朝向与宣讲功能构件
庭院与水房：净仪空间与社区聚集功能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</p:spTree>
    <p:custDataLst>
      <p:tags r:id="rId10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"/>
          <p:cNvSpPr/>
          <p:nvPr>
            <p:custDataLst>
              <p:tags r:id="rId1"/>
            </p:custDataLst>
          </p:nvPr>
        </p:nvSpPr>
        <p:spPr>
          <a:xfrm>
            <a:off x="9964158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4"/>
          <p:cNvSpPr/>
          <p:nvPr>
            <p:custDataLst>
              <p:tags r:id="rId2"/>
            </p:custDataLst>
          </p:nvPr>
        </p:nvSpPr>
        <p:spPr>
          <a:xfrm>
            <a:off x="0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5"/>
          <p:cNvSpPr/>
          <p:nvPr>
            <p:custDataLst>
              <p:tags r:id="rId3"/>
            </p:custDataLst>
          </p:nvPr>
        </p:nvSpPr>
        <p:spPr>
          <a:xfrm>
            <a:off x="499682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" name="任意多边形: 形状 6"/>
          <p:cNvSpPr/>
          <p:nvPr>
            <p:custDataLst>
              <p:tags r:id="rId4"/>
            </p:custDataLst>
          </p:nvPr>
        </p:nvSpPr>
        <p:spPr>
          <a:xfrm>
            <a:off x="991138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Text1"/>
          <p:cNvSpPr txBox="1"/>
          <p:nvPr>
            <p:custDataLst>
              <p:tags r:id="rId5"/>
            </p:custDataLst>
          </p:nvPr>
        </p:nvSpPr>
        <p:spPr>
          <a:xfrm>
            <a:off x="6096000" y="485261"/>
            <a:ext cx="5604024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教育与学术建筑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3" name="Text2"/>
          <p:cNvSpPr txBox="1"/>
          <p:nvPr>
            <p:custDataLst>
              <p:tags r:id="rId6"/>
            </p:custDataLst>
          </p:nvPr>
        </p:nvSpPr>
        <p:spPr>
          <a:xfrm>
            <a:off x="6096001" y="1961144"/>
            <a:ext cx="5611250" cy="4411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经学院建筑特色：围绕庭院的教学与生活空间
图书馆建筑设计：手稿保存与学术研究功能
苏菲道堂建筑：精神修行与社区服务结合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  <p:pic>
        <p:nvPicPr>
          <p:cNvPr id="7" name="云图"/>
          <p:cNvPicPr/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-128160" y="1206"/>
            <a:ext cx="5892800" cy="589280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3"/>
          <p:cNvSpPr/>
          <p:nvPr>
            <p:custDataLst>
              <p:tags r:id="rId1"/>
            </p:custDataLst>
          </p:nvPr>
        </p:nvSpPr>
        <p:spPr>
          <a:xfrm flipH="1">
            <a:off x="0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5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1655561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任意多边形: 形状 5"/>
          <p:cNvSpPr/>
          <p:nvPr>
            <p:custDataLst>
              <p:tags r:id="rId3"/>
            </p:custDataLst>
          </p:nvPr>
        </p:nvSpPr>
        <p:spPr>
          <a:xfrm flipH="1">
            <a:off x="11146695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任意多边形: 形状 6"/>
          <p:cNvSpPr/>
          <p:nvPr>
            <p:custDataLst>
              <p:tags r:id="rId4"/>
            </p:custDataLst>
          </p:nvPr>
        </p:nvSpPr>
        <p:spPr>
          <a:xfrm flipH="1">
            <a:off x="10644425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1" name="任意多边形: 形状 20"/>
          <p:cNvSpPr/>
          <p:nvPr>
            <p:custDataLst>
              <p:tags r:id="rId5"/>
            </p:custDataLst>
          </p:nvPr>
        </p:nvSpPr>
        <p:spPr>
          <a:xfrm flipH="1">
            <a:off x="2849" y="4652210"/>
            <a:ext cx="2562095" cy="2288343"/>
          </a:xfrm>
          <a:custGeom>
            <a:avLst/>
            <a:gdLst>
              <a:gd name="connsiteX0" fmla="*/ 2484315 w 3327074"/>
              <a:gd name="connsiteY0" fmla="*/ 0 h 3107099"/>
              <a:gd name="connsiteX1" fmla="*/ 3223074 w 3327074"/>
              <a:gd name="connsiteY1" fmla="*/ 111690 h 3107099"/>
              <a:gd name="connsiteX2" fmla="*/ 3327074 w 3327074"/>
              <a:gd name="connsiteY2" fmla="*/ 149755 h 3107099"/>
              <a:gd name="connsiteX3" fmla="*/ 3327074 w 3327074"/>
              <a:gd name="connsiteY3" fmla="*/ 1173195 h 3107099"/>
              <a:gd name="connsiteX4" fmla="*/ 3227761 w 3327074"/>
              <a:gd name="connsiteY4" fmla="*/ 1112861 h 3107099"/>
              <a:gd name="connsiteX5" fmla="*/ 2484314 w 3327074"/>
              <a:gd name="connsiteY5" fmla="*/ 924613 h 3107099"/>
              <a:gd name="connsiteX6" fmla="*/ 924612 w 3327074"/>
              <a:gd name="connsiteY6" fmla="*/ 2484315 h 3107099"/>
              <a:gd name="connsiteX7" fmla="*/ 1047181 w 3327074"/>
              <a:gd name="connsiteY7" fmla="*/ 3091422 h 3107099"/>
              <a:gd name="connsiteX8" fmla="*/ 1054733 w 3327074"/>
              <a:gd name="connsiteY8" fmla="*/ 3107099 h 3107099"/>
              <a:gd name="connsiteX9" fmla="*/ 81870 w 3327074"/>
              <a:gd name="connsiteY9" fmla="*/ 3107099 h 3107099"/>
              <a:gd name="connsiteX10" fmla="*/ 50472 w 3327074"/>
              <a:gd name="connsiteY10" fmla="*/ 2984991 h 3107099"/>
              <a:gd name="connsiteX11" fmla="*/ 0 w 3327074"/>
              <a:gd name="connsiteY11" fmla="*/ 2484315 h 3107099"/>
              <a:gd name="connsiteX12" fmla="*/ 2484315 w 3327074"/>
              <a:gd name="connsiteY12" fmla="*/ 0 h 310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7073" h="3107099">
                <a:moveTo>
                  <a:pt x="2484315" y="0"/>
                </a:moveTo>
                <a:cubicBezTo>
                  <a:pt x="2741574" y="0"/>
                  <a:pt x="2989700" y="39103"/>
                  <a:pt x="3223074" y="111690"/>
                </a:cubicBezTo>
                <a:lnTo>
                  <a:pt x="3327074" y="149755"/>
                </a:lnTo>
                <a:lnTo>
                  <a:pt x="3327074" y="1173195"/>
                </a:lnTo>
                <a:lnTo>
                  <a:pt x="3227761" y="1112861"/>
                </a:lnTo>
                <a:cubicBezTo>
                  <a:pt x="3006762" y="992807"/>
                  <a:pt x="2753502" y="924613"/>
                  <a:pt x="2484314" y="924613"/>
                </a:cubicBezTo>
                <a:cubicBezTo>
                  <a:pt x="1622914" y="924613"/>
                  <a:pt x="924612" y="1622915"/>
                  <a:pt x="924612" y="2484315"/>
                </a:cubicBezTo>
                <a:cubicBezTo>
                  <a:pt x="924612" y="2699665"/>
                  <a:pt x="968256" y="2904822"/>
                  <a:pt x="1047181" y="3091422"/>
                </a:cubicBezTo>
                <a:lnTo>
                  <a:pt x="1054733" y="3107099"/>
                </a:lnTo>
                <a:lnTo>
                  <a:pt x="81870" y="3107099"/>
                </a:lnTo>
                <a:lnTo>
                  <a:pt x="50472" y="2984991"/>
                </a:lnTo>
                <a:cubicBezTo>
                  <a:pt x="17379" y="2823268"/>
                  <a:pt x="0" y="2655821"/>
                  <a:pt x="0" y="2484315"/>
                </a:cubicBezTo>
                <a:cubicBezTo>
                  <a:pt x="0" y="1112266"/>
                  <a:pt x="1112266" y="0"/>
                  <a:pt x="2484315" y="0"/>
                </a:cubicBezTo>
                <a:close/>
              </a:path>
            </a:pathLst>
          </a:custGeom>
          <a:gradFill>
            <a:gsLst>
              <a:gs pos="74000">
                <a:schemeClr val="accent1">
                  <a:lumMod val="20000"/>
                  <a:lumOff val="80000"/>
                  <a:alpha val="0"/>
                </a:schemeClr>
              </a:gs>
              <a:gs pos="0">
                <a:schemeClr val="accent1">
                  <a:alpha val="1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" name="组合 15"/>
          <p:cNvGrpSpPr/>
          <p:nvPr>
            <p:custDataLst>
              <p:tags r:id="rId6"/>
            </p:custDataLst>
          </p:nvPr>
        </p:nvGrpSpPr>
        <p:grpSpPr>
          <a:xfrm>
            <a:off x="6278700" y="1073999"/>
            <a:ext cx="6090855" cy="5505381"/>
            <a:chOff x="6865196" y="739815"/>
            <a:chExt cx="4732680" cy="4713466"/>
          </a:xfrm>
        </p:grpSpPr>
        <p:sp>
          <p:nvSpPr>
            <p:cNvPr id="8" name="椭圆 7"/>
            <p:cNvSpPr/>
            <p:nvPr>
              <p:custDataLst>
                <p:tags r:id="rId7"/>
              </p:custDataLst>
            </p:nvPr>
          </p:nvSpPr>
          <p:spPr>
            <a:xfrm rot="2629861">
              <a:off x="6884996" y="740400"/>
              <a:ext cx="4712880" cy="4712881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/>
                  </a:gs>
                  <a:gs pos="3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椭圆 10"/>
            <p:cNvSpPr/>
            <p:nvPr>
              <p:custDataLst>
                <p:tags r:id="rId8"/>
              </p:custDataLst>
            </p:nvPr>
          </p:nvSpPr>
          <p:spPr>
            <a:xfrm rot="2629861" flipV="1">
              <a:off x="6884996" y="740400"/>
              <a:ext cx="4712880" cy="4712881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/>
                  </a:gs>
                  <a:gs pos="3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9"/>
              </p:custDataLst>
            </p:nvPr>
          </p:nvSpPr>
          <p:spPr>
            <a:xfrm rot="8029862">
              <a:off x="6866092" y="739816"/>
              <a:ext cx="4712881" cy="4712880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/>
                  </a:gs>
                  <a:gs pos="3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椭圆 14"/>
            <p:cNvSpPr/>
            <p:nvPr>
              <p:custDataLst>
                <p:tags r:id="rId10"/>
              </p:custDataLst>
            </p:nvPr>
          </p:nvSpPr>
          <p:spPr>
            <a:xfrm rot="8029862" flipV="1">
              <a:off x="6865196" y="739816"/>
              <a:ext cx="4712880" cy="4712880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>
                      <a:alpha val="60000"/>
                    </a:schemeClr>
                  </a:gs>
                  <a:gs pos="3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" name="Shape1"/>
          <p:cNvSpPr/>
          <p:nvPr>
            <p:custDataLst>
              <p:tags r:id="rId11"/>
            </p:custDataLst>
          </p:nvPr>
        </p:nvSpPr>
        <p:spPr>
          <a:xfrm>
            <a:off x="8301078" y="0"/>
            <a:ext cx="3890922" cy="4130832"/>
          </a:xfrm>
          <a:custGeom>
            <a:avLst/>
            <a:gdLst>
              <a:gd name="connsiteX0" fmla="*/ 601115 w 3890922"/>
              <a:gd name="connsiteY0" fmla="*/ 0 h 4130832"/>
              <a:gd name="connsiteX1" fmla="*/ 3890922 w 3890922"/>
              <a:gd name="connsiteY1" fmla="*/ 0 h 4130832"/>
              <a:gd name="connsiteX2" fmla="*/ 3890922 w 3890922"/>
              <a:gd name="connsiteY2" fmla="*/ 3711503 h 4130832"/>
              <a:gd name="connsiteX3" fmla="*/ 3698433 w 3890922"/>
              <a:gd name="connsiteY3" fmla="*/ 3828470 h 4130832"/>
              <a:gd name="connsiteX4" fmla="*/ 2504594 w 3890922"/>
              <a:gd name="connsiteY4" fmla="*/ 4130832 h 4130832"/>
              <a:gd name="connsiteX5" fmla="*/ 0 w 3890922"/>
              <a:gd name="connsiteY5" fmla="*/ 1625650 h 4130832"/>
              <a:gd name="connsiteX6" fmla="*/ 571928 w 3890922"/>
              <a:gd name="connsiteY6" fmla="*/ 32122 h 4130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90922" h="4130832">
                <a:moveTo>
                  <a:pt x="601115" y="0"/>
                </a:moveTo>
                <a:lnTo>
                  <a:pt x="3890922" y="0"/>
                </a:lnTo>
                <a:lnTo>
                  <a:pt x="3890922" y="3711503"/>
                </a:lnTo>
                <a:lnTo>
                  <a:pt x="3698433" y="3828470"/>
                </a:lnTo>
                <a:cubicBezTo>
                  <a:pt x="3343549" y="4021300"/>
                  <a:pt x="2936860" y="4130832"/>
                  <a:pt x="2504594" y="4130832"/>
                </a:cubicBezTo>
                <a:cubicBezTo>
                  <a:pt x="1121345" y="4130832"/>
                  <a:pt x="0" y="3009225"/>
                  <a:pt x="0" y="1625650"/>
                </a:cubicBezTo>
                <a:cubicBezTo>
                  <a:pt x="0" y="1020337"/>
                  <a:pt x="214632" y="465165"/>
                  <a:pt x="571928" y="32122"/>
                </a:cubicBezTo>
                <a:close/>
              </a:path>
            </a:pathLst>
          </a:custGeom>
          <a:blipFill>
            <a:blip r:embed="rId12"/>
            <a:stretch>
              <a:fillRect l="-29656" r="-29656"/>
            </a:stretch>
          </a:blipFill>
          <a:ln>
            <a:noFill/>
          </a:ln>
          <a:effectLst>
            <a:outerShdw blurRad="114300" dist="63500" sx="99000" sy="99000" algn="ctr" rotWithShape="0">
              <a:prstClr val="black">
                <a:alpha val="10000"/>
              </a:prstClr>
            </a:outerShdw>
          </a:effectLst>
        </p:spPr>
        <p:txBody>
          <a:bodyPr spcFirstLastPara="1" wrap="square" lIns="60950" tIns="30466" rIns="60950" bIns="30466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2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Text1"/>
          <p:cNvSpPr txBox="1"/>
          <p:nvPr>
            <p:custDataLst>
              <p:tags r:id="rId13"/>
            </p:custDataLst>
          </p:nvPr>
        </p:nvSpPr>
        <p:spPr>
          <a:xfrm>
            <a:off x="539650" y="2148267"/>
            <a:ext cx="5347349" cy="3965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帝王陵墓建筑：象征权力与永恒的建筑表达
圣徒墓祠设计：地方信仰与建筑艺术融合
纪念性建筑类型：胜利塔与纪念碑的伊斯兰特色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  <p:sp>
        <p:nvSpPr>
          <p:cNvPr id="4" name="Text2"/>
          <p:cNvSpPr txBox="1"/>
          <p:nvPr>
            <p:custDataLst>
              <p:tags r:id="rId14"/>
            </p:custDataLst>
          </p:nvPr>
        </p:nvSpPr>
        <p:spPr>
          <a:xfrm>
            <a:off x="538759" y="672383"/>
            <a:ext cx="5347349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陵墓与纪念建筑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18" name="圆"/>
          <p:cNvSpPr/>
          <p:nvPr>
            <p:custDataLst>
              <p:tags r:id="rId15"/>
            </p:custDataLst>
          </p:nvPr>
        </p:nvSpPr>
        <p:spPr>
          <a:xfrm>
            <a:off x="6224866" y="2580526"/>
            <a:ext cx="5009189" cy="4200487"/>
          </a:xfrm>
          <a:custGeom>
            <a:avLst/>
            <a:gdLst>
              <a:gd name="connsiteX0" fmla="*/ 2504594 w 5009189"/>
              <a:gd name="connsiteY0" fmla="*/ 0 h 4200487"/>
              <a:gd name="connsiteX1" fmla="*/ 5009189 w 5009189"/>
              <a:gd name="connsiteY1" fmla="*/ 2505182 h 4200487"/>
              <a:gd name="connsiteX2" fmla="*/ 4437261 w 5009189"/>
              <a:gd name="connsiteY2" fmla="*/ 4098711 h 4200487"/>
              <a:gd name="connsiteX3" fmla="*/ 4344783 w 5009189"/>
              <a:gd name="connsiteY3" fmla="*/ 4200487 h 4200487"/>
              <a:gd name="connsiteX4" fmla="*/ 664406 w 5009189"/>
              <a:gd name="connsiteY4" fmla="*/ 4200487 h 4200487"/>
              <a:gd name="connsiteX5" fmla="*/ 571928 w 5009189"/>
              <a:gd name="connsiteY5" fmla="*/ 4098711 h 4200487"/>
              <a:gd name="connsiteX6" fmla="*/ 0 w 5009189"/>
              <a:gd name="connsiteY6" fmla="*/ 2505182 h 4200487"/>
              <a:gd name="connsiteX7" fmla="*/ 2504594 w 5009189"/>
              <a:gd name="connsiteY7" fmla="*/ 0 h 420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9189" h="4200487">
                <a:moveTo>
                  <a:pt x="2504594" y="0"/>
                </a:moveTo>
                <a:cubicBezTo>
                  <a:pt x="3887844" y="0"/>
                  <a:pt x="5009189" y="1121608"/>
                  <a:pt x="5009189" y="2505182"/>
                </a:cubicBezTo>
                <a:cubicBezTo>
                  <a:pt x="5009189" y="3110496"/>
                  <a:pt x="4794557" y="3665668"/>
                  <a:pt x="4437261" y="4098711"/>
                </a:cubicBezTo>
                <a:lnTo>
                  <a:pt x="4344783" y="4200487"/>
                </a:lnTo>
                <a:lnTo>
                  <a:pt x="664406" y="4200487"/>
                </a:lnTo>
                <a:lnTo>
                  <a:pt x="571928" y="4098711"/>
                </a:lnTo>
                <a:cubicBezTo>
                  <a:pt x="214633" y="3665668"/>
                  <a:pt x="0" y="3110496"/>
                  <a:pt x="0" y="2505182"/>
                </a:cubicBezTo>
                <a:cubicBezTo>
                  <a:pt x="0" y="1121608"/>
                  <a:pt x="1121345" y="0"/>
                  <a:pt x="2504594" y="0"/>
                </a:cubicBezTo>
                <a:close/>
              </a:path>
            </a:pathLst>
          </a:custGeom>
          <a:solidFill>
            <a:schemeClr val="tx2">
              <a:alpha val="50000"/>
            </a:schemeClr>
          </a:solidFill>
          <a:ln>
            <a:noFill/>
          </a:ln>
          <a:effectLst>
            <a:outerShdw blurRad="88900" dist="63500" dir="18900000" sx="99000" sy="99000" algn="bl" rotWithShape="0">
              <a:prstClr val="black">
                <a:alpha val="10000"/>
              </a:prstClr>
            </a:outerShdw>
          </a:effectLst>
        </p:spPr>
        <p:txBody>
          <a:bodyPr spcFirstLastPara="1" wrap="square" lIns="60950" tIns="30466" rIns="60950" bIns="30466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2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" name="Shape2"/>
          <p:cNvSpPr/>
          <p:nvPr>
            <p:custDataLst>
              <p:tags r:id="rId16"/>
            </p:custDataLst>
          </p:nvPr>
        </p:nvSpPr>
        <p:spPr>
          <a:xfrm>
            <a:off x="6120328" y="2740066"/>
            <a:ext cx="5009189" cy="4200487"/>
          </a:xfrm>
          <a:custGeom>
            <a:avLst/>
            <a:gdLst>
              <a:gd name="connsiteX0" fmla="*/ 2504594 w 5009189"/>
              <a:gd name="connsiteY0" fmla="*/ 0 h 4200487"/>
              <a:gd name="connsiteX1" fmla="*/ 5009189 w 5009189"/>
              <a:gd name="connsiteY1" fmla="*/ 2505182 h 4200487"/>
              <a:gd name="connsiteX2" fmla="*/ 4437261 w 5009189"/>
              <a:gd name="connsiteY2" fmla="*/ 4098711 h 4200487"/>
              <a:gd name="connsiteX3" fmla="*/ 4344783 w 5009189"/>
              <a:gd name="connsiteY3" fmla="*/ 4200487 h 4200487"/>
              <a:gd name="connsiteX4" fmla="*/ 664406 w 5009189"/>
              <a:gd name="connsiteY4" fmla="*/ 4200487 h 4200487"/>
              <a:gd name="connsiteX5" fmla="*/ 571928 w 5009189"/>
              <a:gd name="connsiteY5" fmla="*/ 4098711 h 4200487"/>
              <a:gd name="connsiteX6" fmla="*/ 0 w 5009189"/>
              <a:gd name="connsiteY6" fmla="*/ 2505182 h 4200487"/>
              <a:gd name="connsiteX7" fmla="*/ 2504594 w 5009189"/>
              <a:gd name="connsiteY7" fmla="*/ 0 h 420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9189" h="4200487">
                <a:moveTo>
                  <a:pt x="2504594" y="0"/>
                </a:moveTo>
                <a:cubicBezTo>
                  <a:pt x="3887844" y="0"/>
                  <a:pt x="5009189" y="1121608"/>
                  <a:pt x="5009189" y="2505182"/>
                </a:cubicBezTo>
                <a:cubicBezTo>
                  <a:pt x="5009189" y="3110496"/>
                  <a:pt x="4794557" y="3665668"/>
                  <a:pt x="4437261" y="4098711"/>
                </a:cubicBezTo>
                <a:lnTo>
                  <a:pt x="4344783" y="4200487"/>
                </a:lnTo>
                <a:lnTo>
                  <a:pt x="664406" y="4200487"/>
                </a:lnTo>
                <a:lnTo>
                  <a:pt x="571928" y="4098711"/>
                </a:lnTo>
                <a:cubicBezTo>
                  <a:pt x="214633" y="3665668"/>
                  <a:pt x="0" y="3110496"/>
                  <a:pt x="0" y="2505182"/>
                </a:cubicBezTo>
                <a:cubicBezTo>
                  <a:pt x="0" y="1121608"/>
                  <a:pt x="1121345" y="0"/>
                  <a:pt x="2504594" y="0"/>
                </a:cubicBezTo>
                <a:close/>
              </a:path>
            </a:pathLst>
          </a:custGeom>
          <a:blipFill>
            <a:blip r:embed="rId17"/>
            <a:stretch>
              <a:fillRect l="-12916" r="-12916"/>
            </a:stretch>
          </a:blipFill>
          <a:ln>
            <a:noFill/>
          </a:ln>
          <a:effectLst>
            <a:outerShdw blurRad="88900" dist="63500" dir="18900000" sx="99000" sy="99000" algn="bl" rotWithShape="0">
              <a:prstClr val="black">
                <a:alpha val="10000"/>
              </a:prstClr>
            </a:outerShdw>
          </a:effectLst>
        </p:spPr>
        <p:txBody>
          <a:bodyPr spcFirstLastPara="1" wrap="square" lIns="60950" tIns="30466" rIns="60950" bIns="30466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2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/>
              <a:sym typeface="Calibri" panose="020F0502020204030204"/>
            </a:endParaRPr>
          </a:p>
        </p:txBody>
      </p:sp>
    </p:spTree>
    <p:custDataLst>
      <p:tags r:id="rId18"/>
    </p:custData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/>
          <p:nvPr>
            <p:custDataLst>
              <p:tags r:id="rId1"/>
            </p:custDataLst>
          </p:nvPr>
        </p:nvSpPr>
        <p:spPr>
          <a:xfrm rot="5400000" flipH="1">
            <a:off x="10306149" y="5118715"/>
            <a:ext cx="308545" cy="2418360"/>
          </a:xfrm>
          <a:custGeom>
            <a:avLst/>
            <a:gdLst>
              <a:gd name="connsiteX0" fmla="*/ 117433 w 284238"/>
              <a:gd name="connsiteY0" fmla="*/ 1219352 h 2227842"/>
              <a:gd name="connsiteX1" fmla="*/ 166866 w 284238"/>
              <a:gd name="connsiteY1" fmla="*/ 1219352 h 2227842"/>
              <a:gd name="connsiteX2" fmla="*/ 166866 w 284238"/>
              <a:gd name="connsiteY2" fmla="*/ 2227842 h 2227842"/>
              <a:gd name="connsiteX3" fmla="*/ 117433 w 284238"/>
              <a:gd name="connsiteY3" fmla="*/ 2227842 h 2227842"/>
              <a:gd name="connsiteX4" fmla="*/ 142119 w 284238"/>
              <a:gd name="connsiteY4" fmla="*/ 986530 h 2227842"/>
              <a:gd name="connsiteX5" fmla="*/ 147045 w 284238"/>
              <a:gd name="connsiteY5" fmla="*/ 990331 h 2227842"/>
              <a:gd name="connsiteX6" fmla="*/ 157542 w 284238"/>
              <a:gd name="connsiteY6" fmla="*/ 1002184 h 2227842"/>
              <a:gd name="connsiteX7" fmla="*/ 126696 w 284238"/>
              <a:gd name="connsiteY7" fmla="*/ 1002184 h 2227842"/>
              <a:gd name="connsiteX8" fmla="*/ 137194 w 284238"/>
              <a:gd name="connsiteY8" fmla="*/ 990331 h 2227842"/>
              <a:gd name="connsiteX9" fmla="*/ 142119 w 284238"/>
              <a:gd name="connsiteY9" fmla="*/ 984770 h 2227842"/>
              <a:gd name="connsiteX10" fmla="*/ 143045 w 284238"/>
              <a:gd name="connsiteY10" fmla="*/ 985815 h 2227842"/>
              <a:gd name="connsiteX11" fmla="*/ 142119 w 284238"/>
              <a:gd name="connsiteY11" fmla="*/ 986530 h 2227842"/>
              <a:gd name="connsiteX12" fmla="*/ 141194 w 284238"/>
              <a:gd name="connsiteY12" fmla="*/ 985815 h 2227842"/>
              <a:gd name="connsiteX13" fmla="*/ 145458 w 284238"/>
              <a:gd name="connsiteY13" fmla="*/ 983953 h 2227842"/>
              <a:gd name="connsiteX14" fmla="*/ 159884 w 284238"/>
              <a:gd name="connsiteY14" fmla="*/ 1000241 h 2227842"/>
              <a:gd name="connsiteX15" fmla="*/ 147045 w 284238"/>
              <a:gd name="connsiteY15" fmla="*/ 990331 h 2227842"/>
              <a:gd name="connsiteX16" fmla="*/ 143045 w 284238"/>
              <a:gd name="connsiteY16" fmla="*/ 985815 h 2227842"/>
              <a:gd name="connsiteX17" fmla="*/ 138780 w 284238"/>
              <a:gd name="connsiteY17" fmla="*/ 983953 h 2227842"/>
              <a:gd name="connsiteX18" fmla="*/ 141194 w 284238"/>
              <a:gd name="connsiteY18" fmla="*/ 985815 h 2227842"/>
              <a:gd name="connsiteX19" fmla="*/ 137194 w 284238"/>
              <a:gd name="connsiteY19" fmla="*/ 990331 h 2227842"/>
              <a:gd name="connsiteX20" fmla="*/ 124354 w 284238"/>
              <a:gd name="connsiteY20" fmla="*/ 1000241 h 2227842"/>
              <a:gd name="connsiteX21" fmla="*/ 145458 w 284238"/>
              <a:gd name="connsiteY21" fmla="*/ 981000 h 2227842"/>
              <a:gd name="connsiteX22" fmla="*/ 147371 w 284238"/>
              <a:gd name="connsiteY22" fmla="*/ 982476 h 2227842"/>
              <a:gd name="connsiteX23" fmla="*/ 145458 w 284238"/>
              <a:gd name="connsiteY23" fmla="*/ 983953 h 2227842"/>
              <a:gd name="connsiteX24" fmla="*/ 144151 w 284238"/>
              <a:gd name="connsiteY24" fmla="*/ 982476 h 2227842"/>
              <a:gd name="connsiteX25" fmla="*/ 138780 w 284238"/>
              <a:gd name="connsiteY25" fmla="*/ 981000 h 2227842"/>
              <a:gd name="connsiteX26" fmla="*/ 140088 w 284238"/>
              <a:gd name="connsiteY26" fmla="*/ 982476 h 2227842"/>
              <a:gd name="connsiteX27" fmla="*/ 138780 w 284238"/>
              <a:gd name="connsiteY27" fmla="*/ 983953 h 2227842"/>
              <a:gd name="connsiteX28" fmla="*/ 136867 w 284238"/>
              <a:gd name="connsiteY28" fmla="*/ 982476 h 2227842"/>
              <a:gd name="connsiteX29" fmla="*/ 142119 w 284238"/>
              <a:gd name="connsiteY29" fmla="*/ 980183 h 2227842"/>
              <a:gd name="connsiteX30" fmla="*/ 144151 w 284238"/>
              <a:gd name="connsiteY30" fmla="*/ 982476 h 2227842"/>
              <a:gd name="connsiteX31" fmla="*/ 142119 w 284238"/>
              <a:gd name="connsiteY31" fmla="*/ 984770 h 2227842"/>
              <a:gd name="connsiteX32" fmla="*/ 140088 w 284238"/>
              <a:gd name="connsiteY32" fmla="*/ 982476 h 2227842"/>
              <a:gd name="connsiteX33" fmla="*/ 142119 w 284238"/>
              <a:gd name="connsiteY33" fmla="*/ 978423 h 2227842"/>
              <a:gd name="connsiteX34" fmla="*/ 143045 w 284238"/>
              <a:gd name="connsiteY34" fmla="*/ 979137 h 2227842"/>
              <a:gd name="connsiteX35" fmla="*/ 142119 w 284238"/>
              <a:gd name="connsiteY35" fmla="*/ 980183 h 2227842"/>
              <a:gd name="connsiteX36" fmla="*/ 141194 w 284238"/>
              <a:gd name="connsiteY36" fmla="*/ 979137 h 2227842"/>
              <a:gd name="connsiteX37" fmla="*/ 159884 w 284238"/>
              <a:gd name="connsiteY37" fmla="*/ 964711 h 2227842"/>
              <a:gd name="connsiteX38" fmla="*/ 145458 w 284238"/>
              <a:gd name="connsiteY38" fmla="*/ 981000 h 2227842"/>
              <a:gd name="connsiteX39" fmla="*/ 143045 w 284238"/>
              <a:gd name="connsiteY39" fmla="*/ 979137 h 2227842"/>
              <a:gd name="connsiteX40" fmla="*/ 147045 w 284238"/>
              <a:gd name="connsiteY40" fmla="*/ 974621 h 2227842"/>
              <a:gd name="connsiteX41" fmla="*/ 124354 w 284238"/>
              <a:gd name="connsiteY41" fmla="*/ 964711 h 2227842"/>
              <a:gd name="connsiteX42" fmla="*/ 137194 w 284238"/>
              <a:gd name="connsiteY42" fmla="*/ 974621 h 2227842"/>
              <a:gd name="connsiteX43" fmla="*/ 141194 w 284238"/>
              <a:gd name="connsiteY43" fmla="*/ 979137 h 2227842"/>
              <a:gd name="connsiteX44" fmla="*/ 138780 w 284238"/>
              <a:gd name="connsiteY44" fmla="*/ 981000 h 2227842"/>
              <a:gd name="connsiteX45" fmla="*/ 244267 w 284238"/>
              <a:gd name="connsiteY45" fmla="*/ 934733 h 2227842"/>
              <a:gd name="connsiteX46" fmla="*/ 194304 w 284238"/>
              <a:gd name="connsiteY46" fmla="*/ 1018700 h 2227842"/>
              <a:gd name="connsiteX47" fmla="*/ 147371 w 284238"/>
              <a:gd name="connsiteY47" fmla="*/ 982476 h 2227842"/>
              <a:gd name="connsiteX48" fmla="*/ 194304 w 284238"/>
              <a:gd name="connsiteY48" fmla="*/ 946253 h 2227842"/>
              <a:gd name="connsiteX49" fmla="*/ 244267 w 284238"/>
              <a:gd name="connsiteY49" fmla="*/ 934733 h 2227842"/>
              <a:gd name="connsiteX50" fmla="*/ 39971 w 284238"/>
              <a:gd name="connsiteY50" fmla="*/ 934733 h 2227842"/>
              <a:gd name="connsiteX51" fmla="*/ 89935 w 284238"/>
              <a:gd name="connsiteY51" fmla="*/ 946253 h 2227842"/>
              <a:gd name="connsiteX52" fmla="*/ 136867 w 284238"/>
              <a:gd name="connsiteY52" fmla="*/ 982476 h 2227842"/>
              <a:gd name="connsiteX53" fmla="*/ 89935 w 284238"/>
              <a:gd name="connsiteY53" fmla="*/ 1018700 h 2227842"/>
              <a:gd name="connsiteX54" fmla="*/ 39971 w 284238"/>
              <a:gd name="connsiteY54" fmla="*/ 934733 h 2227842"/>
              <a:gd name="connsiteX55" fmla="*/ 142119 w 284238"/>
              <a:gd name="connsiteY55" fmla="*/ 840357 h 2227842"/>
              <a:gd name="connsiteX56" fmla="*/ 157542 w 284238"/>
              <a:gd name="connsiteY56" fmla="*/ 962768 h 2227842"/>
              <a:gd name="connsiteX57" fmla="*/ 147045 w 284238"/>
              <a:gd name="connsiteY57" fmla="*/ 974621 h 2227842"/>
              <a:gd name="connsiteX58" fmla="*/ 142119 w 284238"/>
              <a:gd name="connsiteY58" fmla="*/ 978423 h 2227842"/>
              <a:gd name="connsiteX59" fmla="*/ 137194 w 284238"/>
              <a:gd name="connsiteY59" fmla="*/ 974621 h 2227842"/>
              <a:gd name="connsiteX60" fmla="*/ 126696 w 284238"/>
              <a:gd name="connsiteY60" fmla="*/ 962768 h 2227842"/>
              <a:gd name="connsiteX61" fmla="*/ 142119 w 284238"/>
              <a:gd name="connsiteY61" fmla="*/ 840357 h 2227842"/>
              <a:gd name="connsiteX62" fmla="*/ 142119 w 284238"/>
              <a:gd name="connsiteY62" fmla="*/ 566351 h 2227842"/>
              <a:gd name="connsiteX63" fmla="*/ 147045 w 284238"/>
              <a:gd name="connsiteY63" fmla="*/ 570153 h 2227842"/>
              <a:gd name="connsiteX64" fmla="*/ 157542 w 284238"/>
              <a:gd name="connsiteY64" fmla="*/ 582006 h 2227842"/>
              <a:gd name="connsiteX65" fmla="*/ 126696 w 284238"/>
              <a:gd name="connsiteY65" fmla="*/ 582006 h 2227842"/>
              <a:gd name="connsiteX66" fmla="*/ 137194 w 284238"/>
              <a:gd name="connsiteY66" fmla="*/ 570153 h 2227842"/>
              <a:gd name="connsiteX67" fmla="*/ 142119 w 284238"/>
              <a:gd name="connsiteY67" fmla="*/ 564592 h 2227842"/>
              <a:gd name="connsiteX68" fmla="*/ 143045 w 284238"/>
              <a:gd name="connsiteY68" fmla="*/ 565637 h 2227842"/>
              <a:gd name="connsiteX69" fmla="*/ 142119 w 284238"/>
              <a:gd name="connsiteY69" fmla="*/ 566351 h 2227842"/>
              <a:gd name="connsiteX70" fmla="*/ 141194 w 284238"/>
              <a:gd name="connsiteY70" fmla="*/ 565637 h 2227842"/>
              <a:gd name="connsiteX71" fmla="*/ 145458 w 284238"/>
              <a:gd name="connsiteY71" fmla="*/ 563774 h 2227842"/>
              <a:gd name="connsiteX72" fmla="*/ 159884 w 284238"/>
              <a:gd name="connsiteY72" fmla="*/ 580063 h 2227842"/>
              <a:gd name="connsiteX73" fmla="*/ 147045 w 284238"/>
              <a:gd name="connsiteY73" fmla="*/ 570153 h 2227842"/>
              <a:gd name="connsiteX74" fmla="*/ 143045 w 284238"/>
              <a:gd name="connsiteY74" fmla="*/ 565637 h 2227842"/>
              <a:gd name="connsiteX75" fmla="*/ 138780 w 284238"/>
              <a:gd name="connsiteY75" fmla="*/ 563774 h 2227842"/>
              <a:gd name="connsiteX76" fmla="*/ 141194 w 284238"/>
              <a:gd name="connsiteY76" fmla="*/ 565637 h 2227842"/>
              <a:gd name="connsiteX77" fmla="*/ 137194 w 284238"/>
              <a:gd name="connsiteY77" fmla="*/ 570153 h 2227842"/>
              <a:gd name="connsiteX78" fmla="*/ 124354 w 284238"/>
              <a:gd name="connsiteY78" fmla="*/ 580063 h 2227842"/>
              <a:gd name="connsiteX79" fmla="*/ 145458 w 284238"/>
              <a:gd name="connsiteY79" fmla="*/ 560821 h 2227842"/>
              <a:gd name="connsiteX80" fmla="*/ 147371 w 284238"/>
              <a:gd name="connsiteY80" fmla="*/ 562298 h 2227842"/>
              <a:gd name="connsiteX81" fmla="*/ 145458 w 284238"/>
              <a:gd name="connsiteY81" fmla="*/ 563774 h 2227842"/>
              <a:gd name="connsiteX82" fmla="*/ 144151 w 284238"/>
              <a:gd name="connsiteY82" fmla="*/ 562298 h 2227842"/>
              <a:gd name="connsiteX83" fmla="*/ 138780 w 284238"/>
              <a:gd name="connsiteY83" fmla="*/ 560821 h 2227842"/>
              <a:gd name="connsiteX84" fmla="*/ 140088 w 284238"/>
              <a:gd name="connsiteY84" fmla="*/ 562298 h 2227842"/>
              <a:gd name="connsiteX85" fmla="*/ 138780 w 284238"/>
              <a:gd name="connsiteY85" fmla="*/ 563774 h 2227842"/>
              <a:gd name="connsiteX86" fmla="*/ 136867 w 284238"/>
              <a:gd name="connsiteY86" fmla="*/ 562298 h 2227842"/>
              <a:gd name="connsiteX87" fmla="*/ 142119 w 284238"/>
              <a:gd name="connsiteY87" fmla="*/ 560004 h 2227842"/>
              <a:gd name="connsiteX88" fmla="*/ 144151 w 284238"/>
              <a:gd name="connsiteY88" fmla="*/ 562298 h 2227842"/>
              <a:gd name="connsiteX89" fmla="*/ 142119 w 284238"/>
              <a:gd name="connsiteY89" fmla="*/ 564592 h 2227842"/>
              <a:gd name="connsiteX90" fmla="*/ 140088 w 284238"/>
              <a:gd name="connsiteY90" fmla="*/ 562298 h 2227842"/>
              <a:gd name="connsiteX91" fmla="*/ 142119 w 284238"/>
              <a:gd name="connsiteY91" fmla="*/ 558244 h 2227842"/>
              <a:gd name="connsiteX92" fmla="*/ 143045 w 284238"/>
              <a:gd name="connsiteY92" fmla="*/ 558959 h 2227842"/>
              <a:gd name="connsiteX93" fmla="*/ 142119 w 284238"/>
              <a:gd name="connsiteY93" fmla="*/ 560004 h 2227842"/>
              <a:gd name="connsiteX94" fmla="*/ 141194 w 284238"/>
              <a:gd name="connsiteY94" fmla="*/ 558959 h 2227842"/>
              <a:gd name="connsiteX95" fmla="*/ 159884 w 284238"/>
              <a:gd name="connsiteY95" fmla="*/ 544533 h 2227842"/>
              <a:gd name="connsiteX96" fmla="*/ 145458 w 284238"/>
              <a:gd name="connsiteY96" fmla="*/ 560821 h 2227842"/>
              <a:gd name="connsiteX97" fmla="*/ 143045 w 284238"/>
              <a:gd name="connsiteY97" fmla="*/ 558959 h 2227842"/>
              <a:gd name="connsiteX98" fmla="*/ 147045 w 284238"/>
              <a:gd name="connsiteY98" fmla="*/ 554443 h 2227842"/>
              <a:gd name="connsiteX99" fmla="*/ 124354 w 284238"/>
              <a:gd name="connsiteY99" fmla="*/ 544533 h 2227842"/>
              <a:gd name="connsiteX100" fmla="*/ 137194 w 284238"/>
              <a:gd name="connsiteY100" fmla="*/ 554443 h 2227842"/>
              <a:gd name="connsiteX101" fmla="*/ 141194 w 284238"/>
              <a:gd name="connsiteY101" fmla="*/ 558959 h 2227842"/>
              <a:gd name="connsiteX102" fmla="*/ 138780 w 284238"/>
              <a:gd name="connsiteY102" fmla="*/ 560821 h 2227842"/>
              <a:gd name="connsiteX103" fmla="*/ 244267 w 284238"/>
              <a:gd name="connsiteY103" fmla="*/ 514555 h 2227842"/>
              <a:gd name="connsiteX104" fmla="*/ 194304 w 284238"/>
              <a:gd name="connsiteY104" fmla="*/ 598521 h 2227842"/>
              <a:gd name="connsiteX105" fmla="*/ 147371 w 284238"/>
              <a:gd name="connsiteY105" fmla="*/ 562298 h 2227842"/>
              <a:gd name="connsiteX106" fmla="*/ 194304 w 284238"/>
              <a:gd name="connsiteY106" fmla="*/ 526074 h 2227842"/>
              <a:gd name="connsiteX107" fmla="*/ 244267 w 284238"/>
              <a:gd name="connsiteY107" fmla="*/ 514555 h 2227842"/>
              <a:gd name="connsiteX108" fmla="*/ 39971 w 284238"/>
              <a:gd name="connsiteY108" fmla="*/ 514555 h 2227842"/>
              <a:gd name="connsiteX109" fmla="*/ 89935 w 284238"/>
              <a:gd name="connsiteY109" fmla="*/ 526074 h 2227842"/>
              <a:gd name="connsiteX110" fmla="*/ 136867 w 284238"/>
              <a:gd name="connsiteY110" fmla="*/ 562298 h 2227842"/>
              <a:gd name="connsiteX111" fmla="*/ 89935 w 284238"/>
              <a:gd name="connsiteY111" fmla="*/ 598521 h 2227842"/>
              <a:gd name="connsiteX112" fmla="*/ 39971 w 284238"/>
              <a:gd name="connsiteY112" fmla="*/ 514555 h 2227842"/>
              <a:gd name="connsiteX113" fmla="*/ 142119 w 284238"/>
              <a:gd name="connsiteY113" fmla="*/ 420179 h 2227842"/>
              <a:gd name="connsiteX114" fmla="*/ 157542 w 284238"/>
              <a:gd name="connsiteY114" fmla="*/ 542590 h 2227842"/>
              <a:gd name="connsiteX115" fmla="*/ 147045 w 284238"/>
              <a:gd name="connsiteY115" fmla="*/ 554443 h 2227842"/>
              <a:gd name="connsiteX116" fmla="*/ 142119 w 284238"/>
              <a:gd name="connsiteY116" fmla="*/ 558244 h 2227842"/>
              <a:gd name="connsiteX117" fmla="*/ 137194 w 284238"/>
              <a:gd name="connsiteY117" fmla="*/ 554443 h 2227842"/>
              <a:gd name="connsiteX118" fmla="*/ 126696 w 284238"/>
              <a:gd name="connsiteY118" fmla="*/ 542590 h 2227842"/>
              <a:gd name="connsiteX119" fmla="*/ 142119 w 284238"/>
              <a:gd name="connsiteY119" fmla="*/ 420179 h 2227842"/>
              <a:gd name="connsiteX120" fmla="*/ 142119 w 284238"/>
              <a:gd name="connsiteY120" fmla="*/ 146172 h 2227842"/>
              <a:gd name="connsiteX121" fmla="*/ 147045 w 284238"/>
              <a:gd name="connsiteY121" fmla="*/ 149974 h 2227842"/>
              <a:gd name="connsiteX122" fmla="*/ 157542 w 284238"/>
              <a:gd name="connsiteY122" fmla="*/ 161827 h 2227842"/>
              <a:gd name="connsiteX123" fmla="*/ 126696 w 284238"/>
              <a:gd name="connsiteY123" fmla="*/ 161827 h 2227842"/>
              <a:gd name="connsiteX124" fmla="*/ 137194 w 284238"/>
              <a:gd name="connsiteY124" fmla="*/ 149974 h 2227842"/>
              <a:gd name="connsiteX125" fmla="*/ 142119 w 284238"/>
              <a:gd name="connsiteY125" fmla="*/ 144413 h 2227842"/>
              <a:gd name="connsiteX126" fmla="*/ 143045 w 284238"/>
              <a:gd name="connsiteY126" fmla="*/ 145458 h 2227842"/>
              <a:gd name="connsiteX127" fmla="*/ 142119 w 284238"/>
              <a:gd name="connsiteY127" fmla="*/ 146172 h 2227842"/>
              <a:gd name="connsiteX128" fmla="*/ 141194 w 284238"/>
              <a:gd name="connsiteY128" fmla="*/ 145458 h 2227842"/>
              <a:gd name="connsiteX129" fmla="*/ 145458 w 284238"/>
              <a:gd name="connsiteY129" fmla="*/ 143595 h 2227842"/>
              <a:gd name="connsiteX130" fmla="*/ 159884 w 284238"/>
              <a:gd name="connsiteY130" fmla="*/ 159884 h 2227842"/>
              <a:gd name="connsiteX131" fmla="*/ 147045 w 284238"/>
              <a:gd name="connsiteY131" fmla="*/ 149974 h 2227842"/>
              <a:gd name="connsiteX132" fmla="*/ 143045 w 284238"/>
              <a:gd name="connsiteY132" fmla="*/ 145458 h 2227842"/>
              <a:gd name="connsiteX133" fmla="*/ 138780 w 284238"/>
              <a:gd name="connsiteY133" fmla="*/ 143595 h 2227842"/>
              <a:gd name="connsiteX134" fmla="*/ 141194 w 284238"/>
              <a:gd name="connsiteY134" fmla="*/ 145458 h 2227842"/>
              <a:gd name="connsiteX135" fmla="*/ 137194 w 284238"/>
              <a:gd name="connsiteY135" fmla="*/ 149974 h 2227842"/>
              <a:gd name="connsiteX136" fmla="*/ 124354 w 284238"/>
              <a:gd name="connsiteY136" fmla="*/ 159884 h 2227842"/>
              <a:gd name="connsiteX137" fmla="*/ 145458 w 284238"/>
              <a:gd name="connsiteY137" fmla="*/ 140642 h 2227842"/>
              <a:gd name="connsiteX138" fmla="*/ 147371 w 284238"/>
              <a:gd name="connsiteY138" fmla="*/ 142119 h 2227842"/>
              <a:gd name="connsiteX139" fmla="*/ 145458 w 284238"/>
              <a:gd name="connsiteY139" fmla="*/ 143595 h 2227842"/>
              <a:gd name="connsiteX140" fmla="*/ 144151 w 284238"/>
              <a:gd name="connsiteY140" fmla="*/ 142119 h 2227842"/>
              <a:gd name="connsiteX141" fmla="*/ 138780 w 284238"/>
              <a:gd name="connsiteY141" fmla="*/ 140642 h 2227842"/>
              <a:gd name="connsiteX142" fmla="*/ 140088 w 284238"/>
              <a:gd name="connsiteY142" fmla="*/ 142119 h 2227842"/>
              <a:gd name="connsiteX143" fmla="*/ 138780 w 284238"/>
              <a:gd name="connsiteY143" fmla="*/ 143595 h 2227842"/>
              <a:gd name="connsiteX144" fmla="*/ 136867 w 284238"/>
              <a:gd name="connsiteY144" fmla="*/ 142119 h 2227842"/>
              <a:gd name="connsiteX145" fmla="*/ 142119 w 284238"/>
              <a:gd name="connsiteY145" fmla="*/ 139825 h 2227842"/>
              <a:gd name="connsiteX146" fmla="*/ 144151 w 284238"/>
              <a:gd name="connsiteY146" fmla="*/ 142119 h 2227842"/>
              <a:gd name="connsiteX147" fmla="*/ 142119 w 284238"/>
              <a:gd name="connsiteY147" fmla="*/ 144413 h 2227842"/>
              <a:gd name="connsiteX148" fmla="*/ 140088 w 284238"/>
              <a:gd name="connsiteY148" fmla="*/ 142119 h 2227842"/>
              <a:gd name="connsiteX149" fmla="*/ 142119 w 284238"/>
              <a:gd name="connsiteY149" fmla="*/ 138065 h 2227842"/>
              <a:gd name="connsiteX150" fmla="*/ 143045 w 284238"/>
              <a:gd name="connsiteY150" fmla="*/ 138780 h 2227842"/>
              <a:gd name="connsiteX151" fmla="*/ 142119 w 284238"/>
              <a:gd name="connsiteY151" fmla="*/ 139825 h 2227842"/>
              <a:gd name="connsiteX152" fmla="*/ 141194 w 284238"/>
              <a:gd name="connsiteY152" fmla="*/ 138780 h 2227842"/>
              <a:gd name="connsiteX153" fmla="*/ 159884 w 284238"/>
              <a:gd name="connsiteY153" fmla="*/ 124354 h 2227842"/>
              <a:gd name="connsiteX154" fmla="*/ 145458 w 284238"/>
              <a:gd name="connsiteY154" fmla="*/ 140642 h 2227842"/>
              <a:gd name="connsiteX155" fmla="*/ 143045 w 284238"/>
              <a:gd name="connsiteY155" fmla="*/ 138780 h 2227842"/>
              <a:gd name="connsiteX156" fmla="*/ 147045 w 284238"/>
              <a:gd name="connsiteY156" fmla="*/ 134264 h 2227842"/>
              <a:gd name="connsiteX157" fmla="*/ 124354 w 284238"/>
              <a:gd name="connsiteY157" fmla="*/ 124354 h 2227842"/>
              <a:gd name="connsiteX158" fmla="*/ 137194 w 284238"/>
              <a:gd name="connsiteY158" fmla="*/ 134264 h 2227842"/>
              <a:gd name="connsiteX159" fmla="*/ 141194 w 284238"/>
              <a:gd name="connsiteY159" fmla="*/ 138780 h 2227842"/>
              <a:gd name="connsiteX160" fmla="*/ 138780 w 284238"/>
              <a:gd name="connsiteY160" fmla="*/ 140642 h 2227842"/>
              <a:gd name="connsiteX161" fmla="*/ 244267 w 284238"/>
              <a:gd name="connsiteY161" fmla="*/ 94376 h 2227842"/>
              <a:gd name="connsiteX162" fmla="*/ 194304 w 284238"/>
              <a:gd name="connsiteY162" fmla="*/ 178342 h 2227842"/>
              <a:gd name="connsiteX163" fmla="*/ 147371 w 284238"/>
              <a:gd name="connsiteY163" fmla="*/ 142119 h 2227842"/>
              <a:gd name="connsiteX164" fmla="*/ 194304 w 284238"/>
              <a:gd name="connsiteY164" fmla="*/ 105895 h 2227842"/>
              <a:gd name="connsiteX165" fmla="*/ 244267 w 284238"/>
              <a:gd name="connsiteY165" fmla="*/ 94376 h 2227842"/>
              <a:gd name="connsiteX166" fmla="*/ 39971 w 284238"/>
              <a:gd name="connsiteY166" fmla="*/ 94376 h 2227842"/>
              <a:gd name="connsiteX167" fmla="*/ 89935 w 284238"/>
              <a:gd name="connsiteY167" fmla="*/ 105895 h 2227842"/>
              <a:gd name="connsiteX168" fmla="*/ 136867 w 284238"/>
              <a:gd name="connsiteY168" fmla="*/ 142119 h 2227842"/>
              <a:gd name="connsiteX169" fmla="*/ 89935 w 284238"/>
              <a:gd name="connsiteY169" fmla="*/ 178342 h 2227842"/>
              <a:gd name="connsiteX170" fmla="*/ 39971 w 284238"/>
              <a:gd name="connsiteY170" fmla="*/ 94376 h 2227842"/>
              <a:gd name="connsiteX171" fmla="*/ 142119 w 284238"/>
              <a:gd name="connsiteY171" fmla="*/ 0 h 2227842"/>
              <a:gd name="connsiteX172" fmla="*/ 157542 w 284238"/>
              <a:gd name="connsiteY172" fmla="*/ 122411 h 2227842"/>
              <a:gd name="connsiteX173" fmla="*/ 147045 w 284238"/>
              <a:gd name="connsiteY173" fmla="*/ 134264 h 2227842"/>
              <a:gd name="connsiteX174" fmla="*/ 142119 w 284238"/>
              <a:gd name="connsiteY174" fmla="*/ 138065 h 2227842"/>
              <a:gd name="connsiteX175" fmla="*/ 137194 w 284238"/>
              <a:gd name="connsiteY175" fmla="*/ 134264 h 2227842"/>
              <a:gd name="connsiteX176" fmla="*/ 126696 w 284238"/>
              <a:gd name="connsiteY176" fmla="*/ 122411 h 2227842"/>
              <a:gd name="connsiteX177" fmla="*/ 142119 w 284238"/>
              <a:gd name="connsiteY177" fmla="*/ 0 h 222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84238" h="2227842">
                <a:moveTo>
                  <a:pt x="117433" y="1219352"/>
                </a:moveTo>
                <a:lnTo>
                  <a:pt x="166866" y="1219352"/>
                </a:lnTo>
                <a:lnTo>
                  <a:pt x="166866" y="2227842"/>
                </a:lnTo>
                <a:lnTo>
                  <a:pt x="117433" y="2227842"/>
                </a:lnTo>
                <a:close/>
                <a:moveTo>
                  <a:pt x="142119" y="986530"/>
                </a:moveTo>
                <a:lnTo>
                  <a:pt x="147045" y="990331"/>
                </a:lnTo>
                <a:lnTo>
                  <a:pt x="157542" y="1002184"/>
                </a:lnTo>
                <a:cubicBezTo>
                  <a:pt x="282139" y="1165399"/>
                  <a:pt x="2099" y="1165399"/>
                  <a:pt x="126696" y="1002184"/>
                </a:cubicBezTo>
                <a:lnTo>
                  <a:pt x="137194" y="990331"/>
                </a:lnTo>
                <a:close/>
                <a:moveTo>
                  <a:pt x="142119" y="984770"/>
                </a:moveTo>
                <a:lnTo>
                  <a:pt x="143045" y="985815"/>
                </a:lnTo>
                <a:lnTo>
                  <a:pt x="142119" y="986530"/>
                </a:lnTo>
                <a:lnTo>
                  <a:pt x="141194" y="985815"/>
                </a:lnTo>
                <a:close/>
                <a:moveTo>
                  <a:pt x="145458" y="983953"/>
                </a:moveTo>
                <a:lnTo>
                  <a:pt x="159884" y="1000241"/>
                </a:lnTo>
                <a:lnTo>
                  <a:pt x="147045" y="990331"/>
                </a:lnTo>
                <a:lnTo>
                  <a:pt x="143045" y="985815"/>
                </a:lnTo>
                <a:close/>
                <a:moveTo>
                  <a:pt x="138780" y="983953"/>
                </a:moveTo>
                <a:lnTo>
                  <a:pt x="141194" y="985815"/>
                </a:lnTo>
                <a:lnTo>
                  <a:pt x="137194" y="990331"/>
                </a:lnTo>
                <a:lnTo>
                  <a:pt x="124354" y="1000241"/>
                </a:lnTo>
                <a:close/>
                <a:moveTo>
                  <a:pt x="145458" y="981000"/>
                </a:moveTo>
                <a:lnTo>
                  <a:pt x="147371" y="982476"/>
                </a:lnTo>
                <a:lnTo>
                  <a:pt x="145458" y="983953"/>
                </a:lnTo>
                <a:lnTo>
                  <a:pt x="144151" y="982476"/>
                </a:lnTo>
                <a:close/>
                <a:moveTo>
                  <a:pt x="138780" y="981000"/>
                </a:moveTo>
                <a:lnTo>
                  <a:pt x="140088" y="982476"/>
                </a:lnTo>
                <a:lnTo>
                  <a:pt x="138780" y="983953"/>
                </a:lnTo>
                <a:lnTo>
                  <a:pt x="136867" y="982476"/>
                </a:lnTo>
                <a:close/>
                <a:moveTo>
                  <a:pt x="142119" y="980183"/>
                </a:moveTo>
                <a:lnTo>
                  <a:pt x="144151" y="982476"/>
                </a:lnTo>
                <a:lnTo>
                  <a:pt x="142119" y="984770"/>
                </a:lnTo>
                <a:lnTo>
                  <a:pt x="140088" y="982476"/>
                </a:lnTo>
                <a:close/>
                <a:moveTo>
                  <a:pt x="142119" y="978423"/>
                </a:moveTo>
                <a:lnTo>
                  <a:pt x="143045" y="979137"/>
                </a:lnTo>
                <a:lnTo>
                  <a:pt x="142119" y="980183"/>
                </a:lnTo>
                <a:lnTo>
                  <a:pt x="141194" y="979137"/>
                </a:lnTo>
                <a:close/>
                <a:moveTo>
                  <a:pt x="159884" y="964711"/>
                </a:moveTo>
                <a:lnTo>
                  <a:pt x="145458" y="981000"/>
                </a:lnTo>
                <a:lnTo>
                  <a:pt x="143045" y="979137"/>
                </a:lnTo>
                <a:lnTo>
                  <a:pt x="147045" y="974621"/>
                </a:lnTo>
                <a:close/>
                <a:moveTo>
                  <a:pt x="124354" y="964711"/>
                </a:moveTo>
                <a:lnTo>
                  <a:pt x="137194" y="974621"/>
                </a:lnTo>
                <a:lnTo>
                  <a:pt x="141194" y="979137"/>
                </a:lnTo>
                <a:lnTo>
                  <a:pt x="138780" y="981000"/>
                </a:lnTo>
                <a:close/>
                <a:moveTo>
                  <a:pt x="244267" y="934733"/>
                </a:moveTo>
                <a:cubicBezTo>
                  <a:pt x="310886" y="943060"/>
                  <a:pt x="294231" y="1069358"/>
                  <a:pt x="194304" y="1018700"/>
                </a:cubicBezTo>
                <a:lnTo>
                  <a:pt x="147371" y="982476"/>
                </a:lnTo>
                <a:lnTo>
                  <a:pt x="194304" y="946253"/>
                </a:lnTo>
                <a:cubicBezTo>
                  <a:pt x="214289" y="936121"/>
                  <a:pt x="230944" y="933068"/>
                  <a:pt x="244267" y="934733"/>
                </a:cubicBezTo>
                <a:close/>
                <a:moveTo>
                  <a:pt x="39971" y="934733"/>
                </a:moveTo>
                <a:cubicBezTo>
                  <a:pt x="53295" y="933068"/>
                  <a:pt x="69949" y="936121"/>
                  <a:pt x="89935" y="946253"/>
                </a:cubicBezTo>
                <a:lnTo>
                  <a:pt x="136867" y="982476"/>
                </a:lnTo>
                <a:lnTo>
                  <a:pt x="89935" y="1018700"/>
                </a:lnTo>
                <a:cubicBezTo>
                  <a:pt x="-9993" y="1069358"/>
                  <a:pt x="-26648" y="943060"/>
                  <a:pt x="39971" y="934733"/>
                </a:cubicBezTo>
                <a:close/>
                <a:moveTo>
                  <a:pt x="142119" y="840357"/>
                </a:moveTo>
                <a:cubicBezTo>
                  <a:pt x="180980" y="840357"/>
                  <a:pt x="219841" y="881161"/>
                  <a:pt x="157542" y="962768"/>
                </a:cubicBezTo>
                <a:lnTo>
                  <a:pt x="147045" y="974621"/>
                </a:lnTo>
                <a:lnTo>
                  <a:pt x="142119" y="978423"/>
                </a:lnTo>
                <a:lnTo>
                  <a:pt x="137194" y="974621"/>
                </a:lnTo>
                <a:lnTo>
                  <a:pt x="126696" y="962768"/>
                </a:lnTo>
                <a:cubicBezTo>
                  <a:pt x="64398" y="881161"/>
                  <a:pt x="103259" y="840357"/>
                  <a:pt x="142119" y="840357"/>
                </a:cubicBezTo>
                <a:close/>
                <a:moveTo>
                  <a:pt x="142119" y="566351"/>
                </a:moveTo>
                <a:lnTo>
                  <a:pt x="147045" y="570153"/>
                </a:lnTo>
                <a:lnTo>
                  <a:pt x="157542" y="582006"/>
                </a:lnTo>
                <a:cubicBezTo>
                  <a:pt x="282139" y="745221"/>
                  <a:pt x="2099" y="745221"/>
                  <a:pt x="126696" y="582006"/>
                </a:cubicBezTo>
                <a:lnTo>
                  <a:pt x="137194" y="570153"/>
                </a:lnTo>
                <a:close/>
                <a:moveTo>
                  <a:pt x="142119" y="564592"/>
                </a:moveTo>
                <a:lnTo>
                  <a:pt x="143045" y="565637"/>
                </a:lnTo>
                <a:lnTo>
                  <a:pt x="142119" y="566351"/>
                </a:lnTo>
                <a:lnTo>
                  <a:pt x="141194" y="565637"/>
                </a:lnTo>
                <a:close/>
                <a:moveTo>
                  <a:pt x="145458" y="563774"/>
                </a:moveTo>
                <a:lnTo>
                  <a:pt x="159884" y="580063"/>
                </a:lnTo>
                <a:lnTo>
                  <a:pt x="147045" y="570153"/>
                </a:lnTo>
                <a:lnTo>
                  <a:pt x="143045" y="565637"/>
                </a:lnTo>
                <a:close/>
                <a:moveTo>
                  <a:pt x="138780" y="563774"/>
                </a:moveTo>
                <a:lnTo>
                  <a:pt x="141194" y="565637"/>
                </a:lnTo>
                <a:lnTo>
                  <a:pt x="137194" y="570153"/>
                </a:lnTo>
                <a:lnTo>
                  <a:pt x="124354" y="580063"/>
                </a:lnTo>
                <a:close/>
                <a:moveTo>
                  <a:pt x="145458" y="560821"/>
                </a:moveTo>
                <a:lnTo>
                  <a:pt x="147371" y="562298"/>
                </a:lnTo>
                <a:lnTo>
                  <a:pt x="145458" y="563774"/>
                </a:lnTo>
                <a:lnTo>
                  <a:pt x="144151" y="562298"/>
                </a:lnTo>
                <a:close/>
                <a:moveTo>
                  <a:pt x="138780" y="560821"/>
                </a:moveTo>
                <a:lnTo>
                  <a:pt x="140088" y="562298"/>
                </a:lnTo>
                <a:lnTo>
                  <a:pt x="138780" y="563774"/>
                </a:lnTo>
                <a:lnTo>
                  <a:pt x="136867" y="562298"/>
                </a:lnTo>
                <a:close/>
                <a:moveTo>
                  <a:pt x="142119" y="560004"/>
                </a:moveTo>
                <a:lnTo>
                  <a:pt x="144151" y="562298"/>
                </a:lnTo>
                <a:lnTo>
                  <a:pt x="142119" y="564592"/>
                </a:lnTo>
                <a:lnTo>
                  <a:pt x="140088" y="562298"/>
                </a:lnTo>
                <a:close/>
                <a:moveTo>
                  <a:pt x="142119" y="558244"/>
                </a:moveTo>
                <a:lnTo>
                  <a:pt x="143045" y="558959"/>
                </a:lnTo>
                <a:lnTo>
                  <a:pt x="142119" y="560004"/>
                </a:lnTo>
                <a:lnTo>
                  <a:pt x="141194" y="558959"/>
                </a:lnTo>
                <a:close/>
                <a:moveTo>
                  <a:pt x="159884" y="544533"/>
                </a:moveTo>
                <a:lnTo>
                  <a:pt x="145458" y="560821"/>
                </a:lnTo>
                <a:lnTo>
                  <a:pt x="143045" y="558959"/>
                </a:lnTo>
                <a:lnTo>
                  <a:pt x="147045" y="554443"/>
                </a:lnTo>
                <a:close/>
                <a:moveTo>
                  <a:pt x="124354" y="544533"/>
                </a:moveTo>
                <a:lnTo>
                  <a:pt x="137194" y="554443"/>
                </a:lnTo>
                <a:lnTo>
                  <a:pt x="141194" y="558959"/>
                </a:lnTo>
                <a:lnTo>
                  <a:pt x="138780" y="560821"/>
                </a:lnTo>
                <a:close/>
                <a:moveTo>
                  <a:pt x="244267" y="514555"/>
                </a:moveTo>
                <a:cubicBezTo>
                  <a:pt x="310886" y="522882"/>
                  <a:pt x="294231" y="649179"/>
                  <a:pt x="194304" y="598521"/>
                </a:cubicBezTo>
                <a:lnTo>
                  <a:pt x="147371" y="562298"/>
                </a:lnTo>
                <a:lnTo>
                  <a:pt x="194304" y="526074"/>
                </a:lnTo>
                <a:cubicBezTo>
                  <a:pt x="214289" y="515943"/>
                  <a:pt x="230944" y="512889"/>
                  <a:pt x="244267" y="514555"/>
                </a:cubicBezTo>
                <a:close/>
                <a:moveTo>
                  <a:pt x="39971" y="514555"/>
                </a:moveTo>
                <a:cubicBezTo>
                  <a:pt x="53295" y="512889"/>
                  <a:pt x="69949" y="515943"/>
                  <a:pt x="89935" y="526074"/>
                </a:cubicBezTo>
                <a:lnTo>
                  <a:pt x="136867" y="562298"/>
                </a:lnTo>
                <a:lnTo>
                  <a:pt x="89935" y="598521"/>
                </a:lnTo>
                <a:cubicBezTo>
                  <a:pt x="-9993" y="649179"/>
                  <a:pt x="-26648" y="522882"/>
                  <a:pt x="39971" y="514555"/>
                </a:cubicBezTo>
                <a:close/>
                <a:moveTo>
                  <a:pt x="142119" y="420179"/>
                </a:moveTo>
                <a:cubicBezTo>
                  <a:pt x="180980" y="420179"/>
                  <a:pt x="219841" y="460982"/>
                  <a:pt x="157542" y="542590"/>
                </a:cubicBezTo>
                <a:lnTo>
                  <a:pt x="147045" y="554443"/>
                </a:lnTo>
                <a:lnTo>
                  <a:pt x="142119" y="558244"/>
                </a:lnTo>
                <a:lnTo>
                  <a:pt x="137194" y="554443"/>
                </a:lnTo>
                <a:lnTo>
                  <a:pt x="126696" y="542590"/>
                </a:lnTo>
                <a:cubicBezTo>
                  <a:pt x="64398" y="460982"/>
                  <a:pt x="103259" y="420179"/>
                  <a:pt x="142119" y="420179"/>
                </a:cubicBezTo>
                <a:close/>
                <a:moveTo>
                  <a:pt x="142119" y="146172"/>
                </a:moveTo>
                <a:lnTo>
                  <a:pt x="147045" y="149974"/>
                </a:lnTo>
                <a:lnTo>
                  <a:pt x="157542" y="161827"/>
                </a:lnTo>
                <a:cubicBezTo>
                  <a:pt x="282139" y="325042"/>
                  <a:pt x="2099" y="325042"/>
                  <a:pt x="126696" y="161827"/>
                </a:cubicBezTo>
                <a:lnTo>
                  <a:pt x="137194" y="149974"/>
                </a:lnTo>
                <a:close/>
                <a:moveTo>
                  <a:pt x="142119" y="144413"/>
                </a:moveTo>
                <a:lnTo>
                  <a:pt x="143045" y="145458"/>
                </a:lnTo>
                <a:lnTo>
                  <a:pt x="142119" y="146172"/>
                </a:lnTo>
                <a:lnTo>
                  <a:pt x="141194" y="145458"/>
                </a:lnTo>
                <a:close/>
                <a:moveTo>
                  <a:pt x="145458" y="143595"/>
                </a:moveTo>
                <a:lnTo>
                  <a:pt x="159884" y="159884"/>
                </a:lnTo>
                <a:lnTo>
                  <a:pt x="147045" y="149974"/>
                </a:lnTo>
                <a:lnTo>
                  <a:pt x="143045" y="145458"/>
                </a:lnTo>
                <a:close/>
                <a:moveTo>
                  <a:pt x="138780" y="143595"/>
                </a:moveTo>
                <a:lnTo>
                  <a:pt x="141194" y="145458"/>
                </a:lnTo>
                <a:lnTo>
                  <a:pt x="137194" y="149974"/>
                </a:lnTo>
                <a:lnTo>
                  <a:pt x="124354" y="159884"/>
                </a:lnTo>
                <a:close/>
                <a:moveTo>
                  <a:pt x="145458" y="140642"/>
                </a:moveTo>
                <a:lnTo>
                  <a:pt x="147371" y="142119"/>
                </a:lnTo>
                <a:lnTo>
                  <a:pt x="145458" y="143595"/>
                </a:lnTo>
                <a:lnTo>
                  <a:pt x="144151" y="142119"/>
                </a:lnTo>
                <a:close/>
                <a:moveTo>
                  <a:pt x="138780" y="140642"/>
                </a:moveTo>
                <a:lnTo>
                  <a:pt x="140088" y="142119"/>
                </a:lnTo>
                <a:lnTo>
                  <a:pt x="138780" y="143595"/>
                </a:lnTo>
                <a:lnTo>
                  <a:pt x="136867" y="142119"/>
                </a:lnTo>
                <a:close/>
                <a:moveTo>
                  <a:pt x="142119" y="139825"/>
                </a:moveTo>
                <a:lnTo>
                  <a:pt x="144151" y="142119"/>
                </a:lnTo>
                <a:lnTo>
                  <a:pt x="142119" y="144413"/>
                </a:lnTo>
                <a:lnTo>
                  <a:pt x="140088" y="142119"/>
                </a:lnTo>
                <a:close/>
                <a:moveTo>
                  <a:pt x="142119" y="138065"/>
                </a:moveTo>
                <a:lnTo>
                  <a:pt x="143045" y="138780"/>
                </a:lnTo>
                <a:lnTo>
                  <a:pt x="142119" y="139825"/>
                </a:lnTo>
                <a:lnTo>
                  <a:pt x="141194" y="138780"/>
                </a:lnTo>
                <a:close/>
                <a:moveTo>
                  <a:pt x="159884" y="124354"/>
                </a:moveTo>
                <a:lnTo>
                  <a:pt x="145458" y="140642"/>
                </a:lnTo>
                <a:lnTo>
                  <a:pt x="143045" y="138780"/>
                </a:lnTo>
                <a:lnTo>
                  <a:pt x="147045" y="134264"/>
                </a:lnTo>
                <a:close/>
                <a:moveTo>
                  <a:pt x="124354" y="124354"/>
                </a:moveTo>
                <a:lnTo>
                  <a:pt x="137194" y="134264"/>
                </a:lnTo>
                <a:lnTo>
                  <a:pt x="141194" y="138780"/>
                </a:lnTo>
                <a:lnTo>
                  <a:pt x="138780" y="140642"/>
                </a:lnTo>
                <a:close/>
                <a:moveTo>
                  <a:pt x="244267" y="94376"/>
                </a:moveTo>
                <a:cubicBezTo>
                  <a:pt x="310886" y="102703"/>
                  <a:pt x="294231" y="229000"/>
                  <a:pt x="194304" y="178342"/>
                </a:cubicBezTo>
                <a:lnTo>
                  <a:pt x="147371" y="142119"/>
                </a:lnTo>
                <a:lnTo>
                  <a:pt x="194304" y="105895"/>
                </a:lnTo>
                <a:cubicBezTo>
                  <a:pt x="214289" y="95764"/>
                  <a:pt x="230944" y="92710"/>
                  <a:pt x="244267" y="94376"/>
                </a:cubicBezTo>
                <a:close/>
                <a:moveTo>
                  <a:pt x="39971" y="94376"/>
                </a:moveTo>
                <a:cubicBezTo>
                  <a:pt x="53295" y="92710"/>
                  <a:pt x="69949" y="95764"/>
                  <a:pt x="89935" y="105895"/>
                </a:cubicBezTo>
                <a:lnTo>
                  <a:pt x="136867" y="142119"/>
                </a:lnTo>
                <a:lnTo>
                  <a:pt x="89935" y="178342"/>
                </a:lnTo>
                <a:cubicBezTo>
                  <a:pt x="-9993" y="229000"/>
                  <a:pt x="-26648" y="102703"/>
                  <a:pt x="39971" y="94376"/>
                </a:cubicBezTo>
                <a:close/>
                <a:moveTo>
                  <a:pt x="142119" y="0"/>
                </a:moveTo>
                <a:cubicBezTo>
                  <a:pt x="180980" y="0"/>
                  <a:pt x="219841" y="40803"/>
                  <a:pt x="157542" y="122411"/>
                </a:cubicBezTo>
                <a:lnTo>
                  <a:pt x="147045" y="134264"/>
                </a:lnTo>
                <a:lnTo>
                  <a:pt x="142119" y="138065"/>
                </a:lnTo>
                <a:lnTo>
                  <a:pt x="137194" y="134264"/>
                </a:lnTo>
                <a:lnTo>
                  <a:pt x="126696" y="122411"/>
                </a:lnTo>
                <a:cubicBezTo>
                  <a:pt x="64398" y="40803"/>
                  <a:pt x="103259" y="0"/>
                  <a:pt x="142119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任意多边形: 形状 32"/>
          <p:cNvSpPr/>
          <p:nvPr>
            <p:custDataLst>
              <p:tags r:id="rId2"/>
            </p:custDataLst>
          </p:nvPr>
        </p:nvSpPr>
        <p:spPr>
          <a:xfrm>
            <a:off x="532235" y="299964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6" name="shape 35" descr="图片包含 游戏机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1" t="12673" r="18392" b="12667"/>
          <a:stretch>
            <a:fillRect/>
          </a:stretch>
        </p:blipFill>
        <p:spPr>
          <a:xfrm>
            <a:off x="6867773" y="1110337"/>
            <a:ext cx="4437343" cy="4154726"/>
          </a:xfrm>
          <a:prstGeom prst="wedgeRoundRectCallout">
            <a:avLst>
              <a:gd name="adj1" fmla="val -36052"/>
              <a:gd name="adj2" fmla="val 56733"/>
              <a:gd name="adj3" fmla="val 16667"/>
            </a:avLst>
          </a:prstGeom>
        </p:spPr>
      </p:pic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9251241" y="0"/>
            <a:ext cx="2227842" cy="1016310"/>
            <a:chOff x="8514360" y="0"/>
            <a:chExt cx="3061549" cy="1396636"/>
          </a:xfrm>
        </p:grpSpPr>
        <p:sp>
          <p:nvSpPr>
            <p:cNvPr id="44" name="任意多边形: 形状 43"/>
            <p:cNvSpPr/>
            <p:nvPr>
              <p:custDataLst>
                <p:tags r:id="rId6"/>
              </p:custDataLst>
            </p:nvPr>
          </p:nvSpPr>
          <p:spPr>
            <a:xfrm flipV="1">
              <a:off x="10457334" y="0"/>
              <a:ext cx="1118575" cy="1396636"/>
            </a:xfrm>
            <a:custGeom>
              <a:avLst/>
              <a:gdLst>
                <a:gd name="connsiteX0" fmla="*/ 0 w 1118575"/>
                <a:gd name="connsiteY0" fmla="*/ 1396636 h 1396636"/>
                <a:gd name="connsiteX1" fmla="*/ 1118575 w 1118575"/>
                <a:gd name="connsiteY1" fmla="*/ 1396636 h 1396636"/>
                <a:gd name="connsiteX2" fmla="*/ 1118575 w 1118575"/>
                <a:gd name="connsiteY2" fmla="*/ 0 h 1396636"/>
                <a:gd name="connsiteX3" fmla="*/ 0 w 1118575"/>
                <a:gd name="connsiteY3" fmla="*/ 0 h 1396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8575" h="1396636">
                  <a:moveTo>
                    <a:pt x="0" y="1396636"/>
                  </a:moveTo>
                  <a:lnTo>
                    <a:pt x="1118575" y="1396636"/>
                  </a:lnTo>
                  <a:lnTo>
                    <a:pt x="1118575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>
              <p:custDataLst>
                <p:tags r:id="rId7"/>
              </p:custDataLst>
            </p:nvPr>
          </p:nvSpPr>
          <p:spPr>
            <a:xfrm flipV="1">
              <a:off x="9392664" y="0"/>
              <a:ext cx="840089" cy="884166"/>
            </a:xfrm>
            <a:custGeom>
              <a:avLst/>
              <a:gdLst>
                <a:gd name="connsiteX0" fmla="*/ 0 w 840089"/>
                <a:gd name="connsiteY0" fmla="*/ 884166 h 884166"/>
                <a:gd name="connsiteX1" fmla="*/ 840089 w 840089"/>
                <a:gd name="connsiteY1" fmla="*/ 884166 h 884166"/>
                <a:gd name="connsiteX2" fmla="*/ 840089 w 840089"/>
                <a:gd name="connsiteY2" fmla="*/ 0 h 884166"/>
                <a:gd name="connsiteX3" fmla="*/ 0 w 840089"/>
                <a:gd name="connsiteY3" fmla="*/ 0 h 8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0089" h="884166">
                  <a:moveTo>
                    <a:pt x="0" y="884166"/>
                  </a:moveTo>
                  <a:lnTo>
                    <a:pt x="840089" y="884166"/>
                  </a:lnTo>
                  <a:lnTo>
                    <a:pt x="84008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>
              <p:custDataLst>
                <p:tags r:id="rId8"/>
              </p:custDataLst>
            </p:nvPr>
          </p:nvSpPr>
          <p:spPr>
            <a:xfrm flipV="1">
              <a:off x="8514360" y="0"/>
              <a:ext cx="644573" cy="524376"/>
            </a:xfrm>
            <a:custGeom>
              <a:avLst/>
              <a:gdLst>
                <a:gd name="connsiteX0" fmla="*/ 0 w 644573"/>
                <a:gd name="connsiteY0" fmla="*/ 524376 h 524376"/>
                <a:gd name="connsiteX1" fmla="*/ 644573 w 644573"/>
                <a:gd name="connsiteY1" fmla="*/ 524376 h 524376"/>
                <a:gd name="connsiteX2" fmla="*/ 644573 w 644573"/>
                <a:gd name="connsiteY2" fmla="*/ 0 h 524376"/>
                <a:gd name="connsiteX3" fmla="*/ 0 w 644573"/>
                <a:gd name="connsiteY3" fmla="*/ 0 h 52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573" h="524376">
                  <a:moveTo>
                    <a:pt x="0" y="524376"/>
                  </a:moveTo>
                  <a:lnTo>
                    <a:pt x="644573" y="524376"/>
                  </a:lnTo>
                  <a:lnTo>
                    <a:pt x="644573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1"/>
          <p:cNvGrpSpPr/>
          <p:nvPr>
            <p:custDataLst>
              <p:tags r:id="rId9"/>
            </p:custDataLst>
          </p:nvPr>
        </p:nvGrpSpPr>
        <p:grpSpPr>
          <a:xfrm>
            <a:off x="370746" y="5909957"/>
            <a:ext cx="3909957" cy="948043"/>
            <a:chOff x="1183581" y="5810155"/>
            <a:chExt cx="4264526" cy="1034015"/>
          </a:xfrm>
        </p:grpSpPr>
        <p:sp>
          <p:nvSpPr>
            <p:cNvPr id="61" name="任意多边形: 形状 60"/>
            <p:cNvSpPr/>
            <p:nvPr>
              <p:custDataLst>
                <p:tags r:id="rId10"/>
              </p:custDataLst>
            </p:nvPr>
          </p:nvSpPr>
          <p:spPr>
            <a:xfrm>
              <a:off x="1183581" y="5901691"/>
              <a:ext cx="1478219" cy="942479"/>
            </a:xfrm>
            <a:custGeom>
              <a:avLst/>
              <a:gdLst>
                <a:gd name="connsiteX0" fmla="*/ 1408367 w 1478219"/>
                <a:gd name="connsiteY0" fmla="*/ 0 h 942479"/>
                <a:gd name="connsiteX1" fmla="*/ 1443418 w 1478219"/>
                <a:gd name="connsiteY1" fmla="*/ 14954 h 942479"/>
                <a:gd name="connsiteX2" fmla="*/ 1420857 w 1478219"/>
                <a:gd name="connsiteY2" fmla="*/ 833473 h 942479"/>
                <a:gd name="connsiteX3" fmla="*/ 1478219 w 1478219"/>
                <a:gd name="connsiteY3" fmla="*/ 942479 h 942479"/>
                <a:gd name="connsiteX4" fmla="*/ 1431777 w 1478219"/>
                <a:gd name="connsiteY4" fmla="*/ 942479 h 942479"/>
                <a:gd name="connsiteX5" fmla="*/ 1384912 w 1478219"/>
                <a:gd name="connsiteY5" fmla="*/ 847916 h 942479"/>
                <a:gd name="connsiteX6" fmla="*/ 1339977 w 1478219"/>
                <a:gd name="connsiteY6" fmla="*/ 208788 h 942479"/>
                <a:gd name="connsiteX7" fmla="*/ 848106 w 1478219"/>
                <a:gd name="connsiteY7" fmla="*/ 619792 h 942479"/>
                <a:gd name="connsiteX8" fmla="*/ 373043 w 1478219"/>
                <a:gd name="connsiteY8" fmla="*/ 689470 h 942479"/>
                <a:gd name="connsiteX9" fmla="*/ 208718 w 1478219"/>
                <a:gd name="connsiteY9" fmla="*/ 663816 h 942479"/>
                <a:gd name="connsiteX10" fmla="*/ 208693 w 1478219"/>
                <a:gd name="connsiteY10" fmla="*/ 663797 h 942479"/>
                <a:gd name="connsiteX11" fmla="*/ 208598 w 1478219"/>
                <a:gd name="connsiteY11" fmla="*/ 663797 h 942479"/>
                <a:gd name="connsiteX12" fmla="*/ 208718 w 1478219"/>
                <a:gd name="connsiteY12" fmla="*/ 663816 h 942479"/>
                <a:gd name="connsiteX13" fmla="*/ 342681 w 1478219"/>
                <a:gd name="connsiteY13" fmla="*/ 766211 h 942479"/>
                <a:gd name="connsiteX14" fmla="*/ 456223 w 1478219"/>
                <a:gd name="connsiteY14" fmla="*/ 883691 h 942479"/>
                <a:gd name="connsiteX15" fmla="*/ 497778 w 1478219"/>
                <a:gd name="connsiteY15" fmla="*/ 942479 h 942479"/>
                <a:gd name="connsiteX16" fmla="*/ 448106 w 1478219"/>
                <a:gd name="connsiteY16" fmla="*/ 942479 h 942479"/>
                <a:gd name="connsiteX17" fmla="*/ 360324 w 1478219"/>
                <a:gd name="connsiteY17" fmla="*/ 835461 h 942479"/>
                <a:gd name="connsiteX18" fmla="*/ 0 w 1478219"/>
                <a:gd name="connsiteY18" fmla="*/ 595503 h 942479"/>
                <a:gd name="connsiteX19" fmla="*/ 14954 w 1478219"/>
                <a:gd name="connsiteY19" fmla="*/ 560451 h 942479"/>
                <a:gd name="connsiteX20" fmla="*/ 834009 w 1478219"/>
                <a:gd name="connsiteY20" fmla="*/ 584359 h 942479"/>
                <a:gd name="connsiteX21" fmla="*/ 1408367 w 1478219"/>
                <a:gd name="connsiteY21" fmla="*/ 0 h 94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8219" h="942478">
                  <a:moveTo>
                    <a:pt x="1408367" y="0"/>
                  </a:moveTo>
                  <a:lnTo>
                    <a:pt x="1443418" y="14954"/>
                  </a:lnTo>
                  <a:cubicBezTo>
                    <a:pt x="1322737" y="297990"/>
                    <a:pt x="1321332" y="586026"/>
                    <a:pt x="1420857" y="833473"/>
                  </a:cubicBezTo>
                  <a:lnTo>
                    <a:pt x="1478219" y="942479"/>
                  </a:lnTo>
                  <a:lnTo>
                    <a:pt x="1431777" y="942479"/>
                  </a:lnTo>
                  <a:lnTo>
                    <a:pt x="1384912" y="847916"/>
                  </a:lnTo>
                  <a:cubicBezTo>
                    <a:pt x="1306283" y="652368"/>
                    <a:pt x="1288495" y="432340"/>
                    <a:pt x="1339977" y="208788"/>
                  </a:cubicBezTo>
                  <a:cubicBezTo>
                    <a:pt x="1216724" y="397002"/>
                    <a:pt x="1047083" y="539782"/>
                    <a:pt x="848106" y="619792"/>
                  </a:cubicBezTo>
                  <a:cubicBezTo>
                    <a:pt x="698874" y="679800"/>
                    <a:pt x="537103" y="702946"/>
                    <a:pt x="373043" y="689470"/>
                  </a:cubicBezTo>
                  <a:lnTo>
                    <a:pt x="208718" y="663816"/>
                  </a:lnTo>
                  <a:lnTo>
                    <a:pt x="208693" y="663797"/>
                  </a:lnTo>
                  <a:lnTo>
                    <a:pt x="208598" y="663797"/>
                  </a:lnTo>
                  <a:lnTo>
                    <a:pt x="208718" y="663816"/>
                  </a:lnTo>
                  <a:lnTo>
                    <a:pt x="342681" y="766211"/>
                  </a:lnTo>
                  <a:cubicBezTo>
                    <a:pt x="383980" y="802969"/>
                    <a:pt x="421871" y="842238"/>
                    <a:pt x="456223" y="883691"/>
                  </a:cubicBezTo>
                  <a:lnTo>
                    <a:pt x="497778" y="942479"/>
                  </a:lnTo>
                  <a:lnTo>
                    <a:pt x="448106" y="942479"/>
                  </a:lnTo>
                  <a:lnTo>
                    <a:pt x="360324" y="835461"/>
                  </a:lnTo>
                  <a:cubicBezTo>
                    <a:pt x="262390" y="737730"/>
                    <a:pt x="141518" y="655844"/>
                    <a:pt x="0" y="595503"/>
                  </a:cubicBezTo>
                  <a:lnTo>
                    <a:pt x="14954" y="560451"/>
                  </a:lnTo>
                  <a:cubicBezTo>
                    <a:pt x="290036" y="677704"/>
                    <a:pt x="580835" y="686181"/>
                    <a:pt x="834009" y="584359"/>
                  </a:cubicBezTo>
                  <a:cubicBezTo>
                    <a:pt x="1087184" y="482536"/>
                    <a:pt x="1291114" y="274987"/>
                    <a:pt x="140836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任意多边形: 形状 58"/>
            <p:cNvSpPr/>
            <p:nvPr>
              <p:custDataLst>
                <p:tags r:id="rId11"/>
              </p:custDataLst>
            </p:nvPr>
          </p:nvSpPr>
          <p:spPr>
            <a:xfrm>
              <a:off x="2560514" y="5853779"/>
              <a:ext cx="1503526" cy="990390"/>
            </a:xfrm>
            <a:custGeom>
              <a:avLst/>
              <a:gdLst>
                <a:gd name="connsiteX0" fmla="*/ 1408462 w 1503526"/>
                <a:gd name="connsiteY0" fmla="*/ 0 h 990390"/>
                <a:gd name="connsiteX1" fmla="*/ 1443514 w 1503526"/>
                <a:gd name="connsiteY1" fmla="*/ 14954 h 990390"/>
                <a:gd name="connsiteX2" fmla="*/ 1420952 w 1503526"/>
                <a:gd name="connsiteY2" fmla="*/ 833473 h 990390"/>
                <a:gd name="connsiteX3" fmla="*/ 1503526 w 1503526"/>
                <a:gd name="connsiteY3" fmla="*/ 990390 h 990390"/>
                <a:gd name="connsiteX4" fmla="*/ 1455810 w 1503526"/>
                <a:gd name="connsiteY4" fmla="*/ 990390 h 990390"/>
                <a:gd name="connsiteX5" fmla="*/ 1455247 w 1503526"/>
                <a:gd name="connsiteY5" fmla="*/ 989595 h 990390"/>
                <a:gd name="connsiteX6" fmla="*/ 1339977 w 1503526"/>
                <a:gd name="connsiteY6" fmla="*/ 208788 h 990390"/>
                <a:gd name="connsiteX7" fmla="*/ 208598 w 1503526"/>
                <a:gd name="connsiteY7" fmla="*/ 663702 h 990390"/>
                <a:gd name="connsiteX8" fmla="*/ 208693 w 1503526"/>
                <a:gd name="connsiteY8" fmla="*/ 663797 h 990390"/>
                <a:gd name="connsiteX9" fmla="*/ 454772 w 1503526"/>
                <a:gd name="connsiteY9" fmla="*/ 881337 h 990390"/>
                <a:gd name="connsiteX10" fmla="*/ 532620 w 1503526"/>
                <a:gd name="connsiteY10" fmla="*/ 990390 h 990390"/>
                <a:gd name="connsiteX11" fmla="*/ 489081 w 1503526"/>
                <a:gd name="connsiteY11" fmla="*/ 990390 h 990390"/>
                <a:gd name="connsiteX12" fmla="*/ 488767 w 1503526"/>
                <a:gd name="connsiteY12" fmla="*/ 989798 h 990390"/>
                <a:gd name="connsiteX13" fmla="*/ 0 w 1503526"/>
                <a:gd name="connsiteY13" fmla="*/ 595503 h 990390"/>
                <a:gd name="connsiteX14" fmla="*/ 14954 w 1503526"/>
                <a:gd name="connsiteY14" fmla="*/ 560451 h 990390"/>
                <a:gd name="connsiteX15" fmla="*/ 1408462 w 1503526"/>
                <a:gd name="connsiteY15" fmla="*/ 0 h 99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3526" h="990389">
                  <a:moveTo>
                    <a:pt x="1408462" y="0"/>
                  </a:moveTo>
                  <a:lnTo>
                    <a:pt x="1443514" y="14954"/>
                  </a:lnTo>
                  <a:cubicBezTo>
                    <a:pt x="1322832" y="297990"/>
                    <a:pt x="1321427" y="586026"/>
                    <a:pt x="1420952" y="833473"/>
                  </a:cubicBezTo>
                  <a:lnTo>
                    <a:pt x="1503526" y="990390"/>
                  </a:lnTo>
                  <a:lnTo>
                    <a:pt x="1455810" y="990390"/>
                  </a:lnTo>
                  <a:lnTo>
                    <a:pt x="1455247" y="989595"/>
                  </a:lnTo>
                  <a:cubicBezTo>
                    <a:pt x="1319543" y="762124"/>
                    <a:pt x="1275624" y="488228"/>
                    <a:pt x="1339977" y="208788"/>
                  </a:cubicBezTo>
                  <a:cubicBezTo>
                    <a:pt x="1088707" y="592550"/>
                    <a:pt x="655701" y="766667"/>
                    <a:pt x="208598" y="663702"/>
                  </a:cubicBezTo>
                  <a:lnTo>
                    <a:pt x="208693" y="663797"/>
                  </a:lnTo>
                  <a:cubicBezTo>
                    <a:pt x="302800" y="725424"/>
                    <a:pt x="385549" y="798648"/>
                    <a:pt x="454772" y="881337"/>
                  </a:cubicBezTo>
                  <a:lnTo>
                    <a:pt x="532620" y="990390"/>
                  </a:lnTo>
                  <a:lnTo>
                    <a:pt x="489081" y="990390"/>
                  </a:lnTo>
                  <a:lnTo>
                    <a:pt x="488767" y="989798"/>
                  </a:lnTo>
                  <a:cubicBezTo>
                    <a:pt x="374548" y="820139"/>
                    <a:pt x="206241" y="683443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任意多边形: 形状 56"/>
            <p:cNvSpPr/>
            <p:nvPr>
              <p:custDataLst>
                <p:tags r:id="rId12"/>
              </p:custDataLst>
            </p:nvPr>
          </p:nvSpPr>
          <p:spPr>
            <a:xfrm>
              <a:off x="3914780" y="5810155"/>
              <a:ext cx="1533327" cy="1034015"/>
            </a:xfrm>
            <a:custGeom>
              <a:avLst/>
              <a:gdLst>
                <a:gd name="connsiteX0" fmla="*/ 1408463 w 1533327"/>
                <a:gd name="connsiteY0" fmla="*/ 0 h 1034015"/>
                <a:gd name="connsiteX1" fmla="*/ 1443514 w 1533327"/>
                <a:gd name="connsiteY1" fmla="*/ 14954 h 1034015"/>
                <a:gd name="connsiteX2" fmla="*/ 1514233 w 1533327"/>
                <a:gd name="connsiteY2" fmla="*/ 1010737 h 1034015"/>
                <a:gd name="connsiteX3" fmla="*/ 1533327 w 1533327"/>
                <a:gd name="connsiteY3" fmla="*/ 1034015 h 1034015"/>
                <a:gd name="connsiteX4" fmla="*/ 1486607 w 1533327"/>
                <a:gd name="connsiteY4" fmla="*/ 1034015 h 1034015"/>
                <a:gd name="connsiteX5" fmla="*/ 1455343 w 1533327"/>
                <a:gd name="connsiteY5" fmla="*/ 989785 h 1034015"/>
                <a:gd name="connsiteX6" fmla="*/ 1340072 w 1533327"/>
                <a:gd name="connsiteY6" fmla="*/ 208979 h 1034015"/>
                <a:gd name="connsiteX7" fmla="*/ 208979 w 1533327"/>
                <a:gd name="connsiteY7" fmla="*/ 663893 h 1034015"/>
                <a:gd name="connsiteX8" fmla="*/ 208883 w 1533327"/>
                <a:gd name="connsiteY8" fmla="*/ 663893 h 1034015"/>
                <a:gd name="connsiteX9" fmla="*/ 548616 w 1533327"/>
                <a:gd name="connsiteY9" fmla="*/ 1014401 h 1034015"/>
                <a:gd name="connsiteX10" fmla="*/ 558337 w 1533327"/>
                <a:gd name="connsiteY10" fmla="*/ 1034015 h 1034015"/>
                <a:gd name="connsiteX11" fmla="*/ 511196 w 1533327"/>
                <a:gd name="connsiteY11" fmla="*/ 1034015 h 1034015"/>
                <a:gd name="connsiteX12" fmla="*/ 489733 w 1533327"/>
                <a:gd name="connsiteY12" fmla="*/ 993229 h 1034015"/>
                <a:gd name="connsiteX13" fmla="*/ 0 w 1533327"/>
                <a:gd name="connsiteY13" fmla="*/ 595503 h 1034015"/>
                <a:gd name="connsiteX14" fmla="*/ 14954 w 1533327"/>
                <a:gd name="connsiteY14" fmla="*/ 560451 h 1034015"/>
                <a:gd name="connsiteX15" fmla="*/ 1408463 w 1533327"/>
                <a:gd name="connsiteY15" fmla="*/ 0 h 1034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33327" h="1034015">
                  <a:moveTo>
                    <a:pt x="1408463" y="0"/>
                  </a:moveTo>
                  <a:lnTo>
                    <a:pt x="1443514" y="14954"/>
                  </a:lnTo>
                  <a:cubicBezTo>
                    <a:pt x="1292663" y="368749"/>
                    <a:pt x="1328180" y="730356"/>
                    <a:pt x="1514233" y="1010737"/>
                  </a:cubicBezTo>
                  <a:lnTo>
                    <a:pt x="1533327" y="1034015"/>
                  </a:lnTo>
                  <a:lnTo>
                    <a:pt x="1486607" y="1034015"/>
                  </a:lnTo>
                  <a:lnTo>
                    <a:pt x="1455343" y="989785"/>
                  </a:lnTo>
                  <a:cubicBezTo>
                    <a:pt x="1319638" y="762314"/>
                    <a:pt x="1275719" y="488419"/>
                    <a:pt x="1340072" y="208979"/>
                  </a:cubicBezTo>
                  <a:cubicBezTo>
                    <a:pt x="1088803" y="592741"/>
                    <a:pt x="655892" y="766763"/>
                    <a:pt x="208979" y="663893"/>
                  </a:cubicBezTo>
                  <a:lnTo>
                    <a:pt x="208883" y="663893"/>
                  </a:lnTo>
                  <a:cubicBezTo>
                    <a:pt x="352795" y="758119"/>
                    <a:pt x="467224" y="877902"/>
                    <a:pt x="548616" y="1014401"/>
                  </a:cubicBezTo>
                  <a:lnTo>
                    <a:pt x="558337" y="1034015"/>
                  </a:lnTo>
                  <a:lnTo>
                    <a:pt x="511196" y="1034015"/>
                  </a:lnTo>
                  <a:lnTo>
                    <a:pt x="489733" y="993229"/>
                  </a:lnTo>
                  <a:cubicBezTo>
                    <a:pt x="378101" y="825001"/>
                    <a:pt x="212277" y="686015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" name="Text1"/>
          <p:cNvSpPr txBox="1"/>
          <p:nvPr>
            <p:custDataLst>
              <p:tags r:id="rId13"/>
            </p:custDataLst>
          </p:nvPr>
        </p:nvSpPr>
        <p:spPr>
          <a:xfrm flipH="1">
            <a:off x="370746" y="3095312"/>
            <a:ext cx="6284053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8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建筑结构与装饰艺术</a:t>
            </a:r>
            <a:endParaRPr lang="zh-CN" altLang="en-US" sz="6000" spc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cs typeface="字体圈欣意冠黑体" panose="00000500000000000000" charset="-122"/>
              <a:sym typeface="+mn-lt"/>
            </a:endParaRPr>
          </a:p>
        </p:txBody>
      </p:sp>
      <p:sp>
        <p:nvSpPr>
          <p:cNvPr id="8" name="Text2"/>
          <p:cNvSpPr txBox="1"/>
          <p:nvPr>
            <p:custDataLst>
              <p:tags r:id="rId14"/>
            </p:custDataLst>
          </p:nvPr>
        </p:nvSpPr>
        <p:spPr>
          <a:xfrm flipH="1">
            <a:off x="370746" y="4532317"/>
            <a:ext cx="6372953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Architectural Structure and Decorative Arts</a:t>
            </a:r>
            <a:endParaRPr lang="en-US" sz="1400">
              <a:solidFill>
                <a:schemeClr val="bg2">
                  <a:alpha val="8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9" name="Text3"/>
          <p:cNvSpPr txBox="1"/>
          <p:nvPr>
            <p:custDataLst>
              <p:tags r:id="rId15"/>
            </p:custDataLst>
          </p:nvPr>
        </p:nvSpPr>
        <p:spPr>
          <a:xfrm flipH="1">
            <a:off x="370746" y="884166"/>
            <a:ext cx="1889853" cy="1787308"/>
          </a:xfrm>
          <a:prstGeom prst="rect">
            <a:avLst/>
          </a:prstGeom>
          <a:noFill/>
        </p:spPr>
        <p:txBody>
          <a:bodyPr wrap="square" rtlCol="0" anchor="ctr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2700" b="1"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127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16"/>
            </p:custDataLst>
          </p:nvPr>
        </p:nvSpPr>
        <p:spPr>
          <a:xfrm flipH="1">
            <a:off x="583720" y="2671474"/>
            <a:ext cx="1476000" cy="1667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7"/>
    </p:custData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3"/>
          <p:cNvSpPr/>
          <p:nvPr>
            <p:custDataLst>
              <p:tags r:id="rId1"/>
            </p:custDataLst>
          </p:nvPr>
        </p:nvSpPr>
        <p:spPr>
          <a:xfrm flipH="1">
            <a:off x="0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5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1655561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任意多边形: 形状 5"/>
          <p:cNvSpPr/>
          <p:nvPr>
            <p:custDataLst>
              <p:tags r:id="rId3"/>
            </p:custDataLst>
          </p:nvPr>
        </p:nvSpPr>
        <p:spPr>
          <a:xfrm flipH="1">
            <a:off x="11146695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任意多边形: 形状 6"/>
          <p:cNvSpPr/>
          <p:nvPr>
            <p:custDataLst>
              <p:tags r:id="rId4"/>
            </p:custDataLst>
          </p:nvPr>
        </p:nvSpPr>
        <p:spPr>
          <a:xfrm flipH="1">
            <a:off x="10644425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1" name="Shape1"/>
          <p:cNvSpPr/>
          <p:nvPr>
            <p:custDataLst>
              <p:tags r:id="rId5"/>
            </p:custDataLst>
          </p:nvPr>
        </p:nvSpPr>
        <p:spPr>
          <a:xfrm>
            <a:off x="1798529" y="4326340"/>
            <a:ext cx="2657847" cy="2531660"/>
          </a:xfrm>
          <a:custGeom>
            <a:avLst/>
            <a:gdLst>
              <a:gd name="connsiteX0" fmla="*/ 1328923 w 2657847"/>
              <a:gd name="connsiteY0" fmla="*/ 0 h 2531660"/>
              <a:gd name="connsiteX1" fmla="*/ 2657847 w 2657847"/>
              <a:gd name="connsiteY1" fmla="*/ 664462 h 2531660"/>
              <a:gd name="connsiteX2" fmla="*/ 2657847 w 2657847"/>
              <a:gd name="connsiteY2" fmla="*/ 2531660 h 2531660"/>
              <a:gd name="connsiteX3" fmla="*/ 0 w 2657847"/>
              <a:gd name="connsiteY3" fmla="*/ 2531660 h 2531660"/>
              <a:gd name="connsiteX4" fmla="*/ 0 w 2657847"/>
              <a:gd name="connsiteY4" fmla="*/ 664462 h 253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7847" h="2531660">
                <a:moveTo>
                  <a:pt x="1328923" y="0"/>
                </a:moveTo>
                <a:lnTo>
                  <a:pt x="2657847" y="664462"/>
                </a:lnTo>
                <a:lnTo>
                  <a:pt x="2657847" y="2531660"/>
                </a:lnTo>
                <a:lnTo>
                  <a:pt x="0" y="2531660"/>
                </a:lnTo>
                <a:lnTo>
                  <a:pt x="0" y="664462"/>
                </a:lnTo>
                <a:close/>
              </a:path>
            </a:pathLst>
          </a:custGeom>
          <a:blipFill>
            <a:blip r:embed="rId6"/>
            <a:stretch>
              <a:fillRect t="-22204" b="-2220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Shape2"/>
          <p:cNvSpPr/>
          <p:nvPr>
            <p:custDataLst>
              <p:tags r:id="rId7"/>
            </p:custDataLst>
          </p:nvPr>
        </p:nvSpPr>
        <p:spPr>
          <a:xfrm>
            <a:off x="3178091" y="1884435"/>
            <a:ext cx="2657847" cy="2987817"/>
          </a:xfrm>
          <a:custGeom>
            <a:avLst/>
            <a:gdLst>
              <a:gd name="connsiteX0" fmla="*/ 1328923 w 2657847"/>
              <a:gd name="connsiteY0" fmla="*/ 0 h 2987817"/>
              <a:gd name="connsiteX1" fmla="*/ 2657847 w 2657847"/>
              <a:gd name="connsiteY1" fmla="*/ 664462 h 2987817"/>
              <a:gd name="connsiteX2" fmla="*/ 2657847 w 2657847"/>
              <a:gd name="connsiteY2" fmla="*/ 2323355 h 2987817"/>
              <a:gd name="connsiteX3" fmla="*/ 1328923 w 2657847"/>
              <a:gd name="connsiteY3" fmla="*/ 2987817 h 2987817"/>
              <a:gd name="connsiteX4" fmla="*/ 0 w 2657847"/>
              <a:gd name="connsiteY4" fmla="*/ 2323355 h 2987817"/>
              <a:gd name="connsiteX5" fmla="*/ 0 w 2657847"/>
              <a:gd name="connsiteY5" fmla="*/ 664462 h 298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57847" h="2987817">
                <a:moveTo>
                  <a:pt x="1328923" y="0"/>
                </a:moveTo>
                <a:lnTo>
                  <a:pt x="2657847" y="664462"/>
                </a:lnTo>
                <a:lnTo>
                  <a:pt x="2657847" y="2323355"/>
                </a:lnTo>
                <a:lnTo>
                  <a:pt x="1328923" y="2987817"/>
                </a:lnTo>
                <a:lnTo>
                  <a:pt x="0" y="2323355"/>
                </a:lnTo>
                <a:lnTo>
                  <a:pt x="0" y="664462"/>
                </a:lnTo>
                <a:close/>
              </a:path>
            </a:pathLst>
          </a:custGeom>
          <a:blipFill>
            <a:blip r:embed="rId8"/>
            <a:stretch>
              <a:fillRect t="-16743" b="-16743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Shape3"/>
          <p:cNvSpPr/>
          <p:nvPr>
            <p:custDataLst>
              <p:tags r:id="rId9"/>
            </p:custDataLst>
          </p:nvPr>
        </p:nvSpPr>
        <p:spPr>
          <a:xfrm>
            <a:off x="1798529" y="1"/>
            <a:ext cx="2657847" cy="2431577"/>
          </a:xfrm>
          <a:custGeom>
            <a:avLst/>
            <a:gdLst>
              <a:gd name="connsiteX0" fmla="*/ 0 w 2657847"/>
              <a:gd name="connsiteY0" fmla="*/ 0 h 2431577"/>
              <a:gd name="connsiteX1" fmla="*/ 2657847 w 2657847"/>
              <a:gd name="connsiteY1" fmla="*/ 0 h 2431577"/>
              <a:gd name="connsiteX2" fmla="*/ 2657847 w 2657847"/>
              <a:gd name="connsiteY2" fmla="*/ 1767115 h 2431577"/>
              <a:gd name="connsiteX3" fmla="*/ 1328923 w 2657847"/>
              <a:gd name="connsiteY3" fmla="*/ 2431577 h 2431577"/>
              <a:gd name="connsiteX4" fmla="*/ 0 w 2657847"/>
              <a:gd name="connsiteY4" fmla="*/ 1767115 h 2431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7847" h="2431577">
                <a:moveTo>
                  <a:pt x="0" y="0"/>
                </a:moveTo>
                <a:lnTo>
                  <a:pt x="2657847" y="0"/>
                </a:lnTo>
                <a:lnTo>
                  <a:pt x="2657847" y="1767115"/>
                </a:lnTo>
                <a:lnTo>
                  <a:pt x="1328923" y="2431577"/>
                </a:lnTo>
                <a:lnTo>
                  <a:pt x="0" y="1767115"/>
                </a:lnTo>
                <a:close/>
              </a:path>
            </a:pathLst>
          </a:custGeom>
          <a:blipFill>
            <a:blip r:embed="rId10"/>
            <a:stretch>
              <a:fillRect l="-31548" r="-31548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Shape4"/>
          <p:cNvSpPr/>
          <p:nvPr>
            <p:custDataLst>
              <p:tags r:id="rId11"/>
            </p:custDataLst>
          </p:nvPr>
        </p:nvSpPr>
        <p:spPr>
          <a:xfrm>
            <a:off x="418968" y="1884435"/>
            <a:ext cx="2657847" cy="2987817"/>
          </a:xfrm>
          <a:custGeom>
            <a:avLst/>
            <a:gdLst>
              <a:gd name="connsiteX0" fmla="*/ 1328923 w 2657847"/>
              <a:gd name="connsiteY0" fmla="*/ 0 h 2987817"/>
              <a:gd name="connsiteX1" fmla="*/ 2657847 w 2657847"/>
              <a:gd name="connsiteY1" fmla="*/ 664462 h 2987817"/>
              <a:gd name="connsiteX2" fmla="*/ 2657847 w 2657847"/>
              <a:gd name="connsiteY2" fmla="*/ 2323355 h 2987817"/>
              <a:gd name="connsiteX3" fmla="*/ 1328923 w 2657847"/>
              <a:gd name="connsiteY3" fmla="*/ 2987817 h 2987817"/>
              <a:gd name="connsiteX4" fmla="*/ 0 w 2657847"/>
              <a:gd name="connsiteY4" fmla="*/ 2323355 h 2987817"/>
              <a:gd name="connsiteX5" fmla="*/ 0 w 2657847"/>
              <a:gd name="connsiteY5" fmla="*/ 664462 h 298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57847" h="2987817">
                <a:moveTo>
                  <a:pt x="1328923" y="0"/>
                </a:moveTo>
                <a:lnTo>
                  <a:pt x="2657847" y="664462"/>
                </a:lnTo>
                <a:lnTo>
                  <a:pt x="2657847" y="2323355"/>
                </a:lnTo>
                <a:lnTo>
                  <a:pt x="1328923" y="2987817"/>
                </a:lnTo>
                <a:lnTo>
                  <a:pt x="0" y="2323355"/>
                </a:lnTo>
                <a:lnTo>
                  <a:pt x="0" y="6644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Text1"/>
          <p:cNvSpPr txBox="1"/>
          <p:nvPr>
            <p:custDataLst>
              <p:tags r:id="rId12"/>
            </p:custDataLst>
          </p:nvPr>
        </p:nvSpPr>
        <p:spPr>
          <a:xfrm>
            <a:off x="6146800" y="387411"/>
            <a:ext cx="5618492" cy="131691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独特的建筑结构体系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3" name="Text2"/>
          <p:cNvSpPr txBox="1"/>
          <p:nvPr>
            <p:custDataLst>
              <p:tags r:id="rId13"/>
            </p:custDataLst>
          </p:nvPr>
        </p:nvSpPr>
        <p:spPr>
          <a:xfrm>
            <a:off x="6147297" y="1884434"/>
            <a:ext cx="5625736" cy="4434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拱券技术发展：马蹄形、多叶形与蜂窝拱演变
穹顶建造技艺：从简单半球到复杂双层结构
庭院与廊柱组合：适应气候的空间组织模式
承重墙与拱顶：石砌与砖砌技术的地域差异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  <p:sp>
        <p:nvSpPr>
          <p:cNvPr id="22" name="Shape5"/>
          <p:cNvSpPr txBox="1"/>
          <p:nvPr>
            <p:custDataLst>
              <p:tags r:id="rId14"/>
            </p:custDataLst>
          </p:nvPr>
        </p:nvSpPr>
        <p:spPr>
          <a:xfrm>
            <a:off x="10479320" y="6358453"/>
            <a:ext cx="1163894" cy="251228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accent1"/>
            </a:solidFill>
          </a:ln>
        </p:spPr>
        <p:txBody>
          <a:bodyPr wrap="square" lIns="91440" tIns="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>
                <a:latin typeface="微软雅黑" panose="020B0503020204020204" charset="-122"/>
                <a:ea typeface="微软雅黑" panose="020B0503020204020204" charset="-122"/>
                <a:sym typeface="思源黑体 CN" panose="020B0500000000000000" pitchFamily="34" charset="-122"/>
              </a:rPr>
              <a:t>Read more &gt;&gt;</a:t>
            </a:r>
            <a:endParaRPr lang="en-US" sz="900">
              <a:latin typeface="微软雅黑" panose="020B0503020204020204" charset="-122"/>
              <a:ea typeface="微软雅黑" panose="020B0503020204020204" charset="-122"/>
              <a:sym typeface="思源黑体 CN" panose="020B0500000000000000" pitchFamily="34" charset="-122"/>
            </a:endParaRPr>
          </a:p>
        </p:txBody>
      </p:sp>
    </p:spTree>
    <p:custDataLst>
      <p:tags r:id="rId15"/>
    </p:custData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: 形状 3"/>
          <p:cNvSpPr/>
          <p:nvPr>
            <p:custDataLst>
              <p:tags r:id="rId1"/>
            </p:custDataLst>
          </p:nvPr>
        </p:nvSpPr>
        <p:spPr>
          <a:xfrm>
            <a:off x="9964158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7" name="任意多边形: 形状 4"/>
          <p:cNvSpPr/>
          <p:nvPr>
            <p:custDataLst>
              <p:tags r:id="rId2"/>
            </p:custDataLst>
          </p:nvPr>
        </p:nvSpPr>
        <p:spPr>
          <a:xfrm>
            <a:off x="0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6" name="任意多边形: 形状 5"/>
          <p:cNvSpPr/>
          <p:nvPr>
            <p:custDataLst>
              <p:tags r:id="rId3"/>
            </p:custDataLst>
          </p:nvPr>
        </p:nvSpPr>
        <p:spPr>
          <a:xfrm>
            <a:off x="499682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5" name="任意多边形: 形状 6"/>
          <p:cNvSpPr/>
          <p:nvPr>
            <p:custDataLst>
              <p:tags r:id="rId4"/>
            </p:custDataLst>
          </p:nvPr>
        </p:nvSpPr>
        <p:spPr>
          <a:xfrm>
            <a:off x="991138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5"/>
            </p:custDataLst>
          </p:nvPr>
        </p:nvSpPr>
        <p:spPr>
          <a:xfrm flipH="1">
            <a:off x="4154905" y="-4011"/>
            <a:ext cx="8037095" cy="6858000"/>
          </a:xfrm>
          <a:prstGeom prst="rect">
            <a:avLst/>
          </a:prstGeom>
          <a:gradFill flip="none" rotWithShape="1">
            <a:gsLst>
              <a:gs pos="1000">
                <a:schemeClr val="accent1">
                  <a:alpha val="50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Shape1"/>
          <p:cNvSpPr/>
          <p:nvPr>
            <p:custDataLst>
              <p:tags r:id="rId6"/>
            </p:custDataLst>
          </p:nvPr>
        </p:nvSpPr>
        <p:spPr>
          <a:xfrm>
            <a:off x="8233188" y="0"/>
            <a:ext cx="3958812" cy="6858000"/>
          </a:xfrm>
          <a:custGeom>
            <a:avLst/>
            <a:gdLst>
              <a:gd name="connsiteX0" fmla="*/ 1155032 w 3449053"/>
              <a:gd name="connsiteY0" fmla="*/ 0 h 6858000"/>
              <a:gd name="connsiteX1" fmla="*/ 3449053 w 3449053"/>
              <a:gd name="connsiteY1" fmla="*/ 0 h 6858000"/>
              <a:gd name="connsiteX2" fmla="*/ 3449053 w 3449053"/>
              <a:gd name="connsiteY2" fmla="*/ 6858000 h 6858000"/>
              <a:gd name="connsiteX3" fmla="*/ 0 w 344905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9053" h="6858000">
                <a:moveTo>
                  <a:pt x="1155032" y="0"/>
                </a:moveTo>
                <a:lnTo>
                  <a:pt x="3449053" y="0"/>
                </a:lnTo>
                <a:lnTo>
                  <a:pt x="344905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7"/>
            <a:stretch>
              <a:fillRect l="-81207" r="-81207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>
            <p:custDataLst>
              <p:tags r:id="rId8"/>
            </p:custDataLst>
          </p:nvPr>
        </p:nvSpPr>
        <p:spPr>
          <a:xfrm>
            <a:off x="7716251" y="1340421"/>
            <a:ext cx="2871538" cy="3975617"/>
          </a:xfrm>
          <a:custGeom>
            <a:avLst/>
            <a:gdLst>
              <a:gd name="connsiteX0" fmla="*/ 0 w 3449053"/>
              <a:gd name="connsiteY0" fmla="*/ 0 h 6858000"/>
              <a:gd name="connsiteX1" fmla="*/ 3449053 w 3449053"/>
              <a:gd name="connsiteY1" fmla="*/ 0 h 6858000"/>
              <a:gd name="connsiteX2" fmla="*/ 2294021 w 3449053"/>
              <a:gd name="connsiteY2" fmla="*/ 6858000 h 6858000"/>
              <a:gd name="connsiteX3" fmla="*/ 0 w 344905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9053" h="6858000">
                <a:moveTo>
                  <a:pt x="0" y="0"/>
                </a:moveTo>
                <a:lnTo>
                  <a:pt x="3449053" y="0"/>
                </a:lnTo>
                <a:lnTo>
                  <a:pt x="22940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>
            <a:noFill/>
          </a:ln>
          <a:effectLst>
            <a:outerShdw blurRad="76200" dist="88900" sx="99000" sy="99000" algn="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r>
              <a:rPr lang="en-US" altLang="zh-CN"/>
              <a:t>z</a:t>
            </a:r>
            <a:endParaRPr lang="zh-CN" altLang="en-US"/>
          </a:p>
        </p:txBody>
      </p:sp>
      <p:sp>
        <p:nvSpPr>
          <p:cNvPr id="4" name="Shape2"/>
          <p:cNvSpPr txBox="1"/>
          <p:nvPr>
            <p:custDataLst>
              <p:tags r:id="rId9"/>
            </p:custDataLst>
          </p:nvPr>
        </p:nvSpPr>
        <p:spPr>
          <a:xfrm>
            <a:off x="723900" y="718926"/>
            <a:ext cx="1253887" cy="1602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思源黑体 CN" panose="020B0500000000000000" pitchFamily="34" charset="-122"/>
              </a:rPr>
              <a:t>---------&gt;</a:t>
            </a:r>
            <a:endParaRPr lang="en-US" sz="11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6" name="!!平滑1"/>
          <p:cNvSpPr/>
          <p:nvPr>
            <p:custDataLst>
              <p:tags r:id="rId10"/>
            </p:custDataLst>
          </p:nvPr>
        </p:nvSpPr>
        <p:spPr>
          <a:xfrm>
            <a:off x="723900" y="502421"/>
            <a:ext cx="530352" cy="11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1"/>
          <p:cNvSpPr txBox="1"/>
          <p:nvPr>
            <p:custDataLst>
              <p:tags r:id="rId11"/>
            </p:custDataLst>
          </p:nvPr>
        </p:nvSpPr>
        <p:spPr>
          <a:xfrm>
            <a:off x="509759" y="1220236"/>
            <a:ext cx="5201604" cy="131691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装饰艺术特征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8" name="Text2"/>
          <p:cNvSpPr txBox="1"/>
          <p:nvPr>
            <p:custDataLst>
              <p:tags r:id="rId12"/>
            </p:custDataLst>
          </p:nvPr>
        </p:nvSpPr>
        <p:spPr>
          <a:xfrm>
            <a:off x="509585" y="2717259"/>
            <a:ext cx="5208310" cy="3046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几何纹样体系：无限重复象征宇宙永恒秩序
阿拉伯书法装饰：古兰经经文与建筑融合艺术
彩色琉璃镶嵌：波斯建筑中的釉面砖技艺
穆卡纳斯装饰：三维蜂巢状灰泥浮雕技术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  <p:sp>
        <p:nvSpPr>
          <p:cNvPr id="22" name="Shape3"/>
          <p:cNvSpPr/>
          <p:nvPr>
            <p:custDataLst>
              <p:tags r:id="rId13"/>
            </p:custDataLst>
          </p:nvPr>
        </p:nvSpPr>
        <p:spPr>
          <a:xfrm>
            <a:off x="7722783" y="1477793"/>
            <a:ext cx="2665052" cy="3774077"/>
          </a:xfrm>
          <a:custGeom>
            <a:avLst/>
            <a:gdLst>
              <a:gd name="connsiteX0" fmla="*/ 0 w 3449053"/>
              <a:gd name="connsiteY0" fmla="*/ 0 h 6858000"/>
              <a:gd name="connsiteX1" fmla="*/ 3449053 w 3449053"/>
              <a:gd name="connsiteY1" fmla="*/ 0 h 6858000"/>
              <a:gd name="connsiteX2" fmla="*/ 2294021 w 3449053"/>
              <a:gd name="connsiteY2" fmla="*/ 6858000 h 6858000"/>
              <a:gd name="connsiteX3" fmla="*/ 0 w 344905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9053" h="6858000">
                <a:moveTo>
                  <a:pt x="0" y="0"/>
                </a:moveTo>
                <a:lnTo>
                  <a:pt x="3449053" y="0"/>
                </a:lnTo>
                <a:lnTo>
                  <a:pt x="2294021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14"/>
            <a:stretch>
              <a:fillRect l="-56157" r="-56157"/>
            </a:stretch>
          </a:blipFill>
          <a:ln>
            <a:noFill/>
          </a:ln>
          <a:effectLst>
            <a:outerShdw blurRad="76200" dist="88900" sx="99000" sy="99000" algn="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Shape4"/>
          <p:cNvSpPr txBox="1"/>
          <p:nvPr>
            <p:custDataLst>
              <p:tags r:id="rId15"/>
            </p:custDataLst>
          </p:nvPr>
        </p:nvSpPr>
        <p:spPr>
          <a:xfrm>
            <a:off x="6558889" y="6290213"/>
            <a:ext cx="1163894" cy="251228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accent1"/>
            </a:solidFill>
          </a:ln>
        </p:spPr>
        <p:txBody>
          <a:bodyPr wrap="square" lIns="91440" tIns="0" rIns="0" bIns="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>
                <a:latin typeface="微软雅黑" panose="020B0503020204020204" charset="-122"/>
                <a:ea typeface="微软雅黑" panose="020B0503020204020204" charset="-122"/>
                <a:sym typeface="思源黑体 CN" panose="020B0500000000000000" pitchFamily="34" charset="-122"/>
              </a:rPr>
              <a:t>Read more &gt;&gt;</a:t>
            </a:r>
            <a:endParaRPr lang="en-US" sz="900">
              <a:latin typeface="微软雅黑" panose="020B0503020204020204" charset="-122"/>
              <a:ea typeface="微软雅黑" panose="020B0503020204020204" charset="-122"/>
              <a:sym typeface="思源黑体 CN" panose="020B0500000000000000" pitchFamily="34" charset="-122"/>
            </a:endParaRPr>
          </a:p>
        </p:txBody>
      </p:sp>
    </p:spTree>
    <p:custDataLst>
      <p:tags r:id="rId16"/>
    </p:custData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/>
          <p:nvPr>
            <p:custDataLst>
              <p:tags r:id="rId1"/>
            </p:custDataLst>
          </p:nvPr>
        </p:nvSpPr>
        <p:spPr>
          <a:xfrm rot="5400000" flipH="1">
            <a:off x="10306149" y="5118715"/>
            <a:ext cx="308545" cy="2418360"/>
          </a:xfrm>
          <a:custGeom>
            <a:avLst/>
            <a:gdLst>
              <a:gd name="connsiteX0" fmla="*/ 117433 w 284238"/>
              <a:gd name="connsiteY0" fmla="*/ 1219352 h 2227842"/>
              <a:gd name="connsiteX1" fmla="*/ 166866 w 284238"/>
              <a:gd name="connsiteY1" fmla="*/ 1219352 h 2227842"/>
              <a:gd name="connsiteX2" fmla="*/ 166866 w 284238"/>
              <a:gd name="connsiteY2" fmla="*/ 2227842 h 2227842"/>
              <a:gd name="connsiteX3" fmla="*/ 117433 w 284238"/>
              <a:gd name="connsiteY3" fmla="*/ 2227842 h 2227842"/>
              <a:gd name="connsiteX4" fmla="*/ 142119 w 284238"/>
              <a:gd name="connsiteY4" fmla="*/ 986530 h 2227842"/>
              <a:gd name="connsiteX5" fmla="*/ 147045 w 284238"/>
              <a:gd name="connsiteY5" fmla="*/ 990331 h 2227842"/>
              <a:gd name="connsiteX6" fmla="*/ 157542 w 284238"/>
              <a:gd name="connsiteY6" fmla="*/ 1002184 h 2227842"/>
              <a:gd name="connsiteX7" fmla="*/ 126696 w 284238"/>
              <a:gd name="connsiteY7" fmla="*/ 1002184 h 2227842"/>
              <a:gd name="connsiteX8" fmla="*/ 137194 w 284238"/>
              <a:gd name="connsiteY8" fmla="*/ 990331 h 2227842"/>
              <a:gd name="connsiteX9" fmla="*/ 142119 w 284238"/>
              <a:gd name="connsiteY9" fmla="*/ 984770 h 2227842"/>
              <a:gd name="connsiteX10" fmla="*/ 143045 w 284238"/>
              <a:gd name="connsiteY10" fmla="*/ 985815 h 2227842"/>
              <a:gd name="connsiteX11" fmla="*/ 142119 w 284238"/>
              <a:gd name="connsiteY11" fmla="*/ 986530 h 2227842"/>
              <a:gd name="connsiteX12" fmla="*/ 141194 w 284238"/>
              <a:gd name="connsiteY12" fmla="*/ 985815 h 2227842"/>
              <a:gd name="connsiteX13" fmla="*/ 145458 w 284238"/>
              <a:gd name="connsiteY13" fmla="*/ 983953 h 2227842"/>
              <a:gd name="connsiteX14" fmla="*/ 159884 w 284238"/>
              <a:gd name="connsiteY14" fmla="*/ 1000241 h 2227842"/>
              <a:gd name="connsiteX15" fmla="*/ 147045 w 284238"/>
              <a:gd name="connsiteY15" fmla="*/ 990331 h 2227842"/>
              <a:gd name="connsiteX16" fmla="*/ 143045 w 284238"/>
              <a:gd name="connsiteY16" fmla="*/ 985815 h 2227842"/>
              <a:gd name="connsiteX17" fmla="*/ 138780 w 284238"/>
              <a:gd name="connsiteY17" fmla="*/ 983953 h 2227842"/>
              <a:gd name="connsiteX18" fmla="*/ 141194 w 284238"/>
              <a:gd name="connsiteY18" fmla="*/ 985815 h 2227842"/>
              <a:gd name="connsiteX19" fmla="*/ 137194 w 284238"/>
              <a:gd name="connsiteY19" fmla="*/ 990331 h 2227842"/>
              <a:gd name="connsiteX20" fmla="*/ 124354 w 284238"/>
              <a:gd name="connsiteY20" fmla="*/ 1000241 h 2227842"/>
              <a:gd name="connsiteX21" fmla="*/ 145458 w 284238"/>
              <a:gd name="connsiteY21" fmla="*/ 981000 h 2227842"/>
              <a:gd name="connsiteX22" fmla="*/ 147371 w 284238"/>
              <a:gd name="connsiteY22" fmla="*/ 982476 h 2227842"/>
              <a:gd name="connsiteX23" fmla="*/ 145458 w 284238"/>
              <a:gd name="connsiteY23" fmla="*/ 983953 h 2227842"/>
              <a:gd name="connsiteX24" fmla="*/ 144151 w 284238"/>
              <a:gd name="connsiteY24" fmla="*/ 982476 h 2227842"/>
              <a:gd name="connsiteX25" fmla="*/ 138780 w 284238"/>
              <a:gd name="connsiteY25" fmla="*/ 981000 h 2227842"/>
              <a:gd name="connsiteX26" fmla="*/ 140088 w 284238"/>
              <a:gd name="connsiteY26" fmla="*/ 982476 h 2227842"/>
              <a:gd name="connsiteX27" fmla="*/ 138780 w 284238"/>
              <a:gd name="connsiteY27" fmla="*/ 983953 h 2227842"/>
              <a:gd name="connsiteX28" fmla="*/ 136867 w 284238"/>
              <a:gd name="connsiteY28" fmla="*/ 982476 h 2227842"/>
              <a:gd name="connsiteX29" fmla="*/ 142119 w 284238"/>
              <a:gd name="connsiteY29" fmla="*/ 980183 h 2227842"/>
              <a:gd name="connsiteX30" fmla="*/ 144151 w 284238"/>
              <a:gd name="connsiteY30" fmla="*/ 982476 h 2227842"/>
              <a:gd name="connsiteX31" fmla="*/ 142119 w 284238"/>
              <a:gd name="connsiteY31" fmla="*/ 984770 h 2227842"/>
              <a:gd name="connsiteX32" fmla="*/ 140088 w 284238"/>
              <a:gd name="connsiteY32" fmla="*/ 982476 h 2227842"/>
              <a:gd name="connsiteX33" fmla="*/ 142119 w 284238"/>
              <a:gd name="connsiteY33" fmla="*/ 978423 h 2227842"/>
              <a:gd name="connsiteX34" fmla="*/ 143045 w 284238"/>
              <a:gd name="connsiteY34" fmla="*/ 979137 h 2227842"/>
              <a:gd name="connsiteX35" fmla="*/ 142119 w 284238"/>
              <a:gd name="connsiteY35" fmla="*/ 980183 h 2227842"/>
              <a:gd name="connsiteX36" fmla="*/ 141194 w 284238"/>
              <a:gd name="connsiteY36" fmla="*/ 979137 h 2227842"/>
              <a:gd name="connsiteX37" fmla="*/ 159884 w 284238"/>
              <a:gd name="connsiteY37" fmla="*/ 964711 h 2227842"/>
              <a:gd name="connsiteX38" fmla="*/ 145458 w 284238"/>
              <a:gd name="connsiteY38" fmla="*/ 981000 h 2227842"/>
              <a:gd name="connsiteX39" fmla="*/ 143045 w 284238"/>
              <a:gd name="connsiteY39" fmla="*/ 979137 h 2227842"/>
              <a:gd name="connsiteX40" fmla="*/ 147045 w 284238"/>
              <a:gd name="connsiteY40" fmla="*/ 974621 h 2227842"/>
              <a:gd name="connsiteX41" fmla="*/ 124354 w 284238"/>
              <a:gd name="connsiteY41" fmla="*/ 964711 h 2227842"/>
              <a:gd name="connsiteX42" fmla="*/ 137194 w 284238"/>
              <a:gd name="connsiteY42" fmla="*/ 974621 h 2227842"/>
              <a:gd name="connsiteX43" fmla="*/ 141194 w 284238"/>
              <a:gd name="connsiteY43" fmla="*/ 979137 h 2227842"/>
              <a:gd name="connsiteX44" fmla="*/ 138780 w 284238"/>
              <a:gd name="connsiteY44" fmla="*/ 981000 h 2227842"/>
              <a:gd name="connsiteX45" fmla="*/ 244267 w 284238"/>
              <a:gd name="connsiteY45" fmla="*/ 934733 h 2227842"/>
              <a:gd name="connsiteX46" fmla="*/ 194304 w 284238"/>
              <a:gd name="connsiteY46" fmla="*/ 1018700 h 2227842"/>
              <a:gd name="connsiteX47" fmla="*/ 147371 w 284238"/>
              <a:gd name="connsiteY47" fmla="*/ 982476 h 2227842"/>
              <a:gd name="connsiteX48" fmla="*/ 194304 w 284238"/>
              <a:gd name="connsiteY48" fmla="*/ 946253 h 2227842"/>
              <a:gd name="connsiteX49" fmla="*/ 244267 w 284238"/>
              <a:gd name="connsiteY49" fmla="*/ 934733 h 2227842"/>
              <a:gd name="connsiteX50" fmla="*/ 39971 w 284238"/>
              <a:gd name="connsiteY50" fmla="*/ 934733 h 2227842"/>
              <a:gd name="connsiteX51" fmla="*/ 89935 w 284238"/>
              <a:gd name="connsiteY51" fmla="*/ 946253 h 2227842"/>
              <a:gd name="connsiteX52" fmla="*/ 136867 w 284238"/>
              <a:gd name="connsiteY52" fmla="*/ 982476 h 2227842"/>
              <a:gd name="connsiteX53" fmla="*/ 89935 w 284238"/>
              <a:gd name="connsiteY53" fmla="*/ 1018700 h 2227842"/>
              <a:gd name="connsiteX54" fmla="*/ 39971 w 284238"/>
              <a:gd name="connsiteY54" fmla="*/ 934733 h 2227842"/>
              <a:gd name="connsiteX55" fmla="*/ 142119 w 284238"/>
              <a:gd name="connsiteY55" fmla="*/ 840357 h 2227842"/>
              <a:gd name="connsiteX56" fmla="*/ 157542 w 284238"/>
              <a:gd name="connsiteY56" fmla="*/ 962768 h 2227842"/>
              <a:gd name="connsiteX57" fmla="*/ 147045 w 284238"/>
              <a:gd name="connsiteY57" fmla="*/ 974621 h 2227842"/>
              <a:gd name="connsiteX58" fmla="*/ 142119 w 284238"/>
              <a:gd name="connsiteY58" fmla="*/ 978423 h 2227842"/>
              <a:gd name="connsiteX59" fmla="*/ 137194 w 284238"/>
              <a:gd name="connsiteY59" fmla="*/ 974621 h 2227842"/>
              <a:gd name="connsiteX60" fmla="*/ 126696 w 284238"/>
              <a:gd name="connsiteY60" fmla="*/ 962768 h 2227842"/>
              <a:gd name="connsiteX61" fmla="*/ 142119 w 284238"/>
              <a:gd name="connsiteY61" fmla="*/ 840357 h 2227842"/>
              <a:gd name="connsiteX62" fmla="*/ 142119 w 284238"/>
              <a:gd name="connsiteY62" fmla="*/ 566351 h 2227842"/>
              <a:gd name="connsiteX63" fmla="*/ 147045 w 284238"/>
              <a:gd name="connsiteY63" fmla="*/ 570153 h 2227842"/>
              <a:gd name="connsiteX64" fmla="*/ 157542 w 284238"/>
              <a:gd name="connsiteY64" fmla="*/ 582006 h 2227842"/>
              <a:gd name="connsiteX65" fmla="*/ 126696 w 284238"/>
              <a:gd name="connsiteY65" fmla="*/ 582006 h 2227842"/>
              <a:gd name="connsiteX66" fmla="*/ 137194 w 284238"/>
              <a:gd name="connsiteY66" fmla="*/ 570153 h 2227842"/>
              <a:gd name="connsiteX67" fmla="*/ 142119 w 284238"/>
              <a:gd name="connsiteY67" fmla="*/ 564592 h 2227842"/>
              <a:gd name="connsiteX68" fmla="*/ 143045 w 284238"/>
              <a:gd name="connsiteY68" fmla="*/ 565637 h 2227842"/>
              <a:gd name="connsiteX69" fmla="*/ 142119 w 284238"/>
              <a:gd name="connsiteY69" fmla="*/ 566351 h 2227842"/>
              <a:gd name="connsiteX70" fmla="*/ 141194 w 284238"/>
              <a:gd name="connsiteY70" fmla="*/ 565637 h 2227842"/>
              <a:gd name="connsiteX71" fmla="*/ 145458 w 284238"/>
              <a:gd name="connsiteY71" fmla="*/ 563774 h 2227842"/>
              <a:gd name="connsiteX72" fmla="*/ 159884 w 284238"/>
              <a:gd name="connsiteY72" fmla="*/ 580063 h 2227842"/>
              <a:gd name="connsiteX73" fmla="*/ 147045 w 284238"/>
              <a:gd name="connsiteY73" fmla="*/ 570153 h 2227842"/>
              <a:gd name="connsiteX74" fmla="*/ 143045 w 284238"/>
              <a:gd name="connsiteY74" fmla="*/ 565637 h 2227842"/>
              <a:gd name="connsiteX75" fmla="*/ 138780 w 284238"/>
              <a:gd name="connsiteY75" fmla="*/ 563774 h 2227842"/>
              <a:gd name="connsiteX76" fmla="*/ 141194 w 284238"/>
              <a:gd name="connsiteY76" fmla="*/ 565637 h 2227842"/>
              <a:gd name="connsiteX77" fmla="*/ 137194 w 284238"/>
              <a:gd name="connsiteY77" fmla="*/ 570153 h 2227842"/>
              <a:gd name="connsiteX78" fmla="*/ 124354 w 284238"/>
              <a:gd name="connsiteY78" fmla="*/ 580063 h 2227842"/>
              <a:gd name="connsiteX79" fmla="*/ 145458 w 284238"/>
              <a:gd name="connsiteY79" fmla="*/ 560821 h 2227842"/>
              <a:gd name="connsiteX80" fmla="*/ 147371 w 284238"/>
              <a:gd name="connsiteY80" fmla="*/ 562298 h 2227842"/>
              <a:gd name="connsiteX81" fmla="*/ 145458 w 284238"/>
              <a:gd name="connsiteY81" fmla="*/ 563774 h 2227842"/>
              <a:gd name="connsiteX82" fmla="*/ 144151 w 284238"/>
              <a:gd name="connsiteY82" fmla="*/ 562298 h 2227842"/>
              <a:gd name="connsiteX83" fmla="*/ 138780 w 284238"/>
              <a:gd name="connsiteY83" fmla="*/ 560821 h 2227842"/>
              <a:gd name="connsiteX84" fmla="*/ 140088 w 284238"/>
              <a:gd name="connsiteY84" fmla="*/ 562298 h 2227842"/>
              <a:gd name="connsiteX85" fmla="*/ 138780 w 284238"/>
              <a:gd name="connsiteY85" fmla="*/ 563774 h 2227842"/>
              <a:gd name="connsiteX86" fmla="*/ 136867 w 284238"/>
              <a:gd name="connsiteY86" fmla="*/ 562298 h 2227842"/>
              <a:gd name="connsiteX87" fmla="*/ 142119 w 284238"/>
              <a:gd name="connsiteY87" fmla="*/ 560004 h 2227842"/>
              <a:gd name="connsiteX88" fmla="*/ 144151 w 284238"/>
              <a:gd name="connsiteY88" fmla="*/ 562298 h 2227842"/>
              <a:gd name="connsiteX89" fmla="*/ 142119 w 284238"/>
              <a:gd name="connsiteY89" fmla="*/ 564592 h 2227842"/>
              <a:gd name="connsiteX90" fmla="*/ 140088 w 284238"/>
              <a:gd name="connsiteY90" fmla="*/ 562298 h 2227842"/>
              <a:gd name="connsiteX91" fmla="*/ 142119 w 284238"/>
              <a:gd name="connsiteY91" fmla="*/ 558244 h 2227842"/>
              <a:gd name="connsiteX92" fmla="*/ 143045 w 284238"/>
              <a:gd name="connsiteY92" fmla="*/ 558959 h 2227842"/>
              <a:gd name="connsiteX93" fmla="*/ 142119 w 284238"/>
              <a:gd name="connsiteY93" fmla="*/ 560004 h 2227842"/>
              <a:gd name="connsiteX94" fmla="*/ 141194 w 284238"/>
              <a:gd name="connsiteY94" fmla="*/ 558959 h 2227842"/>
              <a:gd name="connsiteX95" fmla="*/ 159884 w 284238"/>
              <a:gd name="connsiteY95" fmla="*/ 544533 h 2227842"/>
              <a:gd name="connsiteX96" fmla="*/ 145458 w 284238"/>
              <a:gd name="connsiteY96" fmla="*/ 560821 h 2227842"/>
              <a:gd name="connsiteX97" fmla="*/ 143045 w 284238"/>
              <a:gd name="connsiteY97" fmla="*/ 558959 h 2227842"/>
              <a:gd name="connsiteX98" fmla="*/ 147045 w 284238"/>
              <a:gd name="connsiteY98" fmla="*/ 554443 h 2227842"/>
              <a:gd name="connsiteX99" fmla="*/ 124354 w 284238"/>
              <a:gd name="connsiteY99" fmla="*/ 544533 h 2227842"/>
              <a:gd name="connsiteX100" fmla="*/ 137194 w 284238"/>
              <a:gd name="connsiteY100" fmla="*/ 554443 h 2227842"/>
              <a:gd name="connsiteX101" fmla="*/ 141194 w 284238"/>
              <a:gd name="connsiteY101" fmla="*/ 558959 h 2227842"/>
              <a:gd name="connsiteX102" fmla="*/ 138780 w 284238"/>
              <a:gd name="connsiteY102" fmla="*/ 560821 h 2227842"/>
              <a:gd name="connsiteX103" fmla="*/ 244267 w 284238"/>
              <a:gd name="connsiteY103" fmla="*/ 514555 h 2227842"/>
              <a:gd name="connsiteX104" fmla="*/ 194304 w 284238"/>
              <a:gd name="connsiteY104" fmla="*/ 598521 h 2227842"/>
              <a:gd name="connsiteX105" fmla="*/ 147371 w 284238"/>
              <a:gd name="connsiteY105" fmla="*/ 562298 h 2227842"/>
              <a:gd name="connsiteX106" fmla="*/ 194304 w 284238"/>
              <a:gd name="connsiteY106" fmla="*/ 526074 h 2227842"/>
              <a:gd name="connsiteX107" fmla="*/ 244267 w 284238"/>
              <a:gd name="connsiteY107" fmla="*/ 514555 h 2227842"/>
              <a:gd name="connsiteX108" fmla="*/ 39971 w 284238"/>
              <a:gd name="connsiteY108" fmla="*/ 514555 h 2227842"/>
              <a:gd name="connsiteX109" fmla="*/ 89935 w 284238"/>
              <a:gd name="connsiteY109" fmla="*/ 526074 h 2227842"/>
              <a:gd name="connsiteX110" fmla="*/ 136867 w 284238"/>
              <a:gd name="connsiteY110" fmla="*/ 562298 h 2227842"/>
              <a:gd name="connsiteX111" fmla="*/ 89935 w 284238"/>
              <a:gd name="connsiteY111" fmla="*/ 598521 h 2227842"/>
              <a:gd name="connsiteX112" fmla="*/ 39971 w 284238"/>
              <a:gd name="connsiteY112" fmla="*/ 514555 h 2227842"/>
              <a:gd name="connsiteX113" fmla="*/ 142119 w 284238"/>
              <a:gd name="connsiteY113" fmla="*/ 420179 h 2227842"/>
              <a:gd name="connsiteX114" fmla="*/ 157542 w 284238"/>
              <a:gd name="connsiteY114" fmla="*/ 542590 h 2227842"/>
              <a:gd name="connsiteX115" fmla="*/ 147045 w 284238"/>
              <a:gd name="connsiteY115" fmla="*/ 554443 h 2227842"/>
              <a:gd name="connsiteX116" fmla="*/ 142119 w 284238"/>
              <a:gd name="connsiteY116" fmla="*/ 558244 h 2227842"/>
              <a:gd name="connsiteX117" fmla="*/ 137194 w 284238"/>
              <a:gd name="connsiteY117" fmla="*/ 554443 h 2227842"/>
              <a:gd name="connsiteX118" fmla="*/ 126696 w 284238"/>
              <a:gd name="connsiteY118" fmla="*/ 542590 h 2227842"/>
              <a:gd name="connsiteX119" fmla="*/ 142119 w 284238"/>
              <a:gd name="connsiteY119" fmla="*/ 420179 h 2227842"/>
              <a:gd name="connsiteX120" fmla="*/ 142119 w 284238"/>
              <a:gd name="connsiteY120" fmla="*/ 146172 h 2227842"/>
              <a:gd name="connsiteX121" fmla="*/ 147045 w 284238"/>
              <a:gd name="connsiteY121" fmla="*/ 149974 h 2227842"/>
              <a:gd name="connsiteX122" fmla="*/ 157542 w 284238"/>
              <a:gd name="connsiteY122" fmla="*/ 161827 h 2227842"/>
              <a:gd name="connsiteX123" fmla="*/ 126696 w 284238"/>
              <a:gd name="connsiteY123" fmla="*/ 161827 h 2227842"/>
              <a:gd name="connsiteX124" fmla="*/ 137194 w 284238"/>
              <a:gd name="connsiteY124" fmla="*/ 149974 h 2227842"/>
              <a:gd name="connsiteX125" fmla="*/ 142119 w 284238"/>
              <a:gd name="connsiteY125" fmla="*/ 144413 h 2227842"/>
              <a:gd name="connsiteX126" fmla="*/ 143045 w 284238"/>
              <a:gd name="connsiteY126" fmla="*/ 145458 h 2227842"/>
              <a:gd name="connsiteX127" fmla="*/ 142119 w 284238"/>
              <a:gd name="connsiteY127" fmla="*/ 146172 h 2227842"/>
              <a:gd name="connsiteX128" fmla="*/ 141194 w 284238"/>
              <a:gd name="connsiteY128" fmla="*/ 145458 h 2227842"/>
              <a:gd name="connsiteX129" fmla="*/ 145458 w 284238"/>
              <a:gd name="connsiteY129" fmla="*/ 143595 h 2227842"/>
              <a:gd name="connsiteX130" fmla="*/ 159884 w 284238"/>
              <a:gd name="connsiteY130" fmla="*/ 159884 h 2227842"/>
              <a:gd name="connsiteX131" fmla="*/ 147045 w 284238"/>
              <a:gd name="connsiteY131" fmla="*/ 149974 h 2227842"/>
              <a:gd name="connsiteX132" fmla="*/ 143045 w 284238"/>
              <a:gd name="connsiteY132" fmla="*/ 145458 h 2227842"/>
              <a:gd name="connsiteX133" fmla="*/ 138780 w 284238"/>
              <a:gd name="connsiteY133" fmla="*/ 143595 h 2227842"/>
              <a:gd name="connsiteX134" fmla="*/ 141194 w 284238"/>
              <a:gd name="connsiteY134" fmla="*/ 145458 h 2227842"/>
              <a:gd name="connsiteX135" fmla="*/ 137194 w 284238"/>
              <a:gd name="connsiteY135" fmla="*/ 149974 h 2227842"/>
              <a:gd name="connsiteX136" fmla="*/ 124354 w 284238"/>
              <a:gd name="connsiteY136" fmla="*/ 159884 h 2227842"/>
              <a:gd name="connsiteX137" fmla="*/ 145458 w 284238"/>
              <a:gd name="connsiteY137" fmla="*/ 140642 h 2227842"/>
              <a:gd name="connsiteX138" fmla="*/ 147371 w 284238"/>
              <a:gd name="connsiteY138" fmla="*/ 142119 h 2227842"/>
              <a:gd name="connsiteX139" fmla="*/ 145458 w 284238"/>
              <a:gd name="connsiteY139" fmla="*/ 143595 h 2227842"/>
              <a:gd name="connsiteX140" fmla="*/ 144151 w 284238"/>
              <a:gd name="connsiteY140" fmla="*/ 142119 h 2227842"/>
              <a:gd name="connsiteX141" fmla="*/ 138780 w 284238"/>
              <a:gd name="connsiteY141" fmla="*/ 140642 h 2227842"/>
              <a:gd name="connsiteX142" fmla="*/ 140088 w 284238"/>
              <a:gd name="connsiteY142" fmla="*/ 142119 h 2227842"/>
              <a:gd name="connsiteX143" fmla="*/ 138780 w 284238"/>
              <a:gd name="connsiteY143" fmla="*/ 143595 h 2227842"/>
              <a:gd name="connsiteX144" fmla="*/ 136867 w 284238"/>
              <a:gd name="connsiteY144" fmla="*/ 142119 h 2227842"/>
              <a:gd name="connsiteX145" fmla="*/ 142119 w 284238"/>
              <a:gd name="connsiteY145" fmla="*/ 139825 h 2227842"/>
              <a:gd name="connsiteX146" fmla="*/ 144151 w 284238"/>
              <a:gd name="connsiteY146" fmla="*/ 142119 h 2227842"/>
              <a:gd name="connsiteX147" fmla="*/ 142119 w 284238"/>
              <a:gd name="connsiteY147" fmla="*/ 144413 h 2227842"/>
              <a:gd name="connsiteX148" fmla="*/ 140088 w 284238"/>
              <a:gd name="connsiteY148" fmla="*/ 142119 h 2227842"/>
              <a:gd name="connsiteX149" fmla="*/ 142119 w 284238"/>
              <a:gd name="connsiteY149" fmla="*/ 138065 h 2227842"/>
              <a:gd name="connsiteX150" fmla="*/ 143045 w 284238"/>
              <a:gd name="connsiteY150" fmla="*/ 138780 h 2227842"/>
              <a:gd name="connsiteX151" fmla="*/ 142119 w 284238"/>
              <a:gd name="connsiteY151" fmla="*/ 139825 h 2227842"/>
              <a:gd name="connsiteX152" fmla="*/ 141194 w 284238"/>
              <a:gd name="connsiteY152" fmla="*/ 138780 h 2227842"/>
              <a:gd name="connsiteX153" fmla="*/ 159884 w 284238"/>
              <a:gd name="connsiteY153" fmla="*/ 124354 h 2227842"/>
              <a:gd name="connsiteX154" fmla="*/ 145458 w 284238"/>
              <a:gd name="connsiteY154" fmla="*/ 140642 h 2227842"/>
              <a:gd name="connsiteX155" fmla="*/ 143045 w 284238"/>
              <a:gd name="connsiteY155" fmla="*/ 138780 h 2227842"/>
              <a:gd name="connsiteX156" fmla="*/ 147045 w 284238"/>
              <a:gd name="connsiteY156" fmla="*/ 134264 h 2227842"/>
              <a:gd name="connsiteX157" fmla="*/ 124354 w 284238"/>
              <a:gd name="connsiteY157" fmla="*/ 124354 h 2227842"/>
              <a:gd name="connsiteX158" fmla="*/ 137194 w 284238"/>
              <a:gd name="connsiteY158" fmla="*/ 134264 h 2227842"/>
              <a:gd name="connsiteX159" fmla="*/ 141194 w 284238"/>
              <a:gd name="connsiteY159" fmla="*/ 138780 h 2227842"/>
              <a:gd name="connsiteX160" fmla="*/ 138780 w 284238"/>
              <a:gd name="connsiteY160" fmla="*/ 140642 h 2227842"/>
              <a:gd name="connsiteX161" fmla="*/ 244267 w 284238"/>
              <a:gd name="connsiteY161" fmla="*/ 94376 h 2227842"/>
              <a:gd name="connsiteX162" fmla="*/ 194304 w 284238"/>
              <a:gd name="connsiteY162" fmla="*/ 178342 h 2227842"/>
              <a:gd name="connsiteX163" fmla="*/ 147371 w 284238"/>
              <a:gd name="connsiteY163" fmla="*/ 142119 h 2227842"/>
              <a:gd name="connsiteX164" fmla="*/ 194304 w 284238"/>
              <a:gd name="connsiteY164" fmla="*/ 105895 h 2227842"/>
              <a:gd name="connsiteX165" fmla="*/ 244267 w 284238"/>
              <a:gd name="connsiteY165" fmla="*/ 94376 h 2227842"/>
              <a:gd name="connsiteX166" fmla="*/ 39971 w 284238"/>
              <a:gd name="connsiteY166" fmla="*/ 94376 h 2227842"/>
              <a:gd name="connsiteX167" fmla="*/ 89935 w 284238"/>
              <a:gd name="connsiteY167" fmla="*/ 105895 h 2227842"/>
              <a:gd name="connsiteX168" fmla="*/ 136867 w 284238"/>
              <a:gd name="connsiteY168" fmla="*/ 142119 h 2227842"/>
              <a:gd name="connsiteX169" fmla="*/ 89935 w 284238"/>
              <a:gd name="connsiteY169" fmla="*/ 178342 h 2227842"/>
              <a:gd name="connsiteX170" fmla="*/ 39971 w 284238"/>
              <a:gd name="connsiteY170" fmla="*/ 94376 h 2227842"/>
              <a:gd name="connsiteX171" fmla="*/ 142119 w 284238"/>
              <a:gd name="connsiteY171" fmla="*/ 0 h 2227842"/>
              <a:gd name="connsiteX172" fmla="*/ 157542 w 284238"/>
              <a:gd name="connsiteY172" fmla="*/ 122411 h 2227842"/>
              <a:gd name="connsiteX173" fmla="*/ 147045 w 284238"/>
              <a:gd name="connsiteY173" fmla="*/ 134264 h 2227842"/>
              <a:gd name="connsiteX174" fmla="*/ 142119 w 284238"/>
              <a:gd name="connsiteY174" fmla="*/ 138065 h 2227842"/>
              <a:gd name="connsiteX175" fmla="*/ 137194 w 284238"/>
              <a:gd name="connsiteY175" fmla="*/ 134264 h 2227842"/>
              <a:gd name="connsiteX176" fmla="*/ 126696 w 284238"/>
              <a:gd name="connsiteY176" fmla="*/ 122411 h 2227842"/>
              <a:gd name="connsiteX177" fmla="*/ 142119 w 284238"/>
              <a:gd name="connsiteY177" fmla="*/ 0 h 222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84238" h="2227842">
                <a:moveTo>
                  <a:pt x="117433" y="1219352"/>
                </a:moveTo>
                <a:lnTo>
                  <a:pt x="166866" y="1219352"/>
                </a:lnTo>
                <a:lnTo>
                  <a:pt x="166866" y="2227842"/>
                </a:lnTo>
                <a:lnTo>
                  <a:pt x="117433" y="2227842"/>
                </a:lnTo>
                <a:close/>
                <a:moveTo>
                  <a:pt x="142119" y="986530"/>
                </a:moveTo>
                <a:lnTo>
                  <a:pt x="147045" y="990331"/>
                </a:lnTo>
                <a:lnTo>
                  <a:pt x="157542" y="1002184"/>
                </a:lnTo>
                <a:cubicBezTo>
                  <a:pt x="282139" y="1165399"/>
                  <a:pt x="2099" y="1165399"/>
                  <a:pt x="126696" y="1002184"/>
                </a:cubicBezTo>
                <a:lnTo>
                  <a:pt x="137194" y="990331"/>
                </a:lnTo>
                <a:close/>
                <a:moveTo>
                  <a:pt x="142119" y="984770"/>
                </a:moveTo>
                <a:lnTo>
                  <a:pt x="143045" y="985815"/>
                </a:lnTo>
                <a:lnTo>
                  <a:pt x="142119" y="986530"/>
                </a:lnTo>
                <a:lnTo>
                  <a:pt x="141194" y="985815"/>
                </a:lnTo>
                <a:close/>
                <a:moveTo>
                  <a:pt x="145458" y="983953"/>
                </a:moveTo>
                <a:lnTo>
                  <a:pt x="159884" y="1000241"/>
                </a:lnTo>
                <a:lnTo>
                  <a:pt x="147045" y="990331"/>
                </a:lnTo>
                <a:lnTo>
                  <a:pt x="143045" y="985815"/>
                </a:lnTo>
                <a:close/>
                <a:moveTo>
                  <a:pt x="138780" y="983953"/>
                </a:moveTo>
                <a:lnTo>
                  <a:pt x="141194" y="985815"/>
                </a:lnTo>
                <a:lnTo>
                  <a:pt x="137194" y="990331"/>
                </a:lnTo>
                <a:lnTo>
                  <a:pt x="124354" y="1000241"/>
                </a:lnTo>
                <a:close/>
                <a:moveTo>
                  <a:pt x="145458" y="981000"/>
                </a:moveTo>
                <a:lnTo>
                  <a:pt x="147371" y="982476"/>
                </a:lnTo>
                <a:lnTo>
                  <a:pt x="145458" y="983953"/>
                </a:lnTo>
                <a:lnTo>
                  <a:pt x="144151" y="982476"/>
                </a:lnTo>
                <a:close/>
                <a:moveTo>
                  <a:pt x="138780" y="981000"/>
                </a:moveTo>
                <a:lnTo>
                  <a:pt x="140088" y="982476"/>
                </a:lnTo>
                <a:lnTo>
                  <a:pt x="138780" y="983953"/>
                </a:lnTo>
                <a:lnTo>
                  <a:pt x="136867" y="982476"/>
                </a:lnTo>
                <a:close/>
                <a:moveTo>
                  <a:pt x="142119" y="980183"/>
                </a:moveTo>
                <a:lnTo>
                  <a:pt x="144151" y="982476"/>
                </a:lnTo>
                <a:lnTo>
                  <a:pt x="142119" y="984770"/>
                </a:lnTo>
                <a:lnTo>
                  <a:pt x="140088" y="982476"/>
                </a:lnTo>
                <a:close/>
                <a:moveTo>
                  <a:pt x="142119" y="978423"/>
                </a:moveTo>
                <a:lnTo>
                  <a:pt x="143045" y="979137"/>
                </a:lnTo>
                <a:lnTo>
                  <a:pt x="142119" y="980183"/>
                </a:lnTo>
                <a:lnTo>
                  <a:pt x="141194" y="979137"/>
                </a:lnTo>
                <a:close/>
                <a:moveTo>
                  <a:pt x="159884" y="964711"/>
                </a:moveTo>
                <a:lnTo>
                  <a:pt x="145458" y="981000"/>
                </a:lnTo>
                <a:lnTo>
                  <a:pt x="143045" y="979137"/>
                </a:lnTo>
                <a:lnTo>
                  <a:pt x="147045" y="974621"/>
                </a:lnTo>
                <a:close/>
                <a:moveTo>
                  <a:pt x="124354" y="964711"/>
                </a:moveTo>
                <a:lnTo>
                  <a:pt x="137194" y="974621"/>
                </a:lnTo>
                <a:lnTo>
                  <a:pt x="141194" y="979137"/>
                </a:lnTo>
                <a:lnTo>
                  <a:pt x="138780" y="981000"/>
                </a:lnTo>
                <a:close/>
                <a:moveTo>
                  <a:pt x="244267" y="934733"/>
                </a:moveTo>
                <a:cubicBezTo>
                  <a:pt x="310886" y="943060"/>
                  <a:pt x="294231" y="1069358"/>
                  <a:pt x="194304" y="1018700"/>
                </a:cubicBezTo>
                <a:lnTo>
                  <a:pt x="147371" y="982476"/>
                </a:lnTo>
                <a:lnTo>
                  <a:pt x="194304" y="946253"/>
                </a:lnTo>
                <a:cubicBezTo>
                  <a:pt x="214289" y="936121"/>
                  <a:pt x="230944" y="933068"/>
                  <a:pt x="244267" y="934733"/>
                </a:cubicBezTo>
                <a:close/>
                <a:moveTo>
                  <a:pt x="39971" y="934733"/>
                </a:moveTo>
                <a:cubicBezTo>
                  <a:pt x="53295" y="933068"/>
                  <a:pt x="69949" y="936121"/>
                  <a:pt x="89935" y="946253"/>
                </a:cubicBezTo>
                <a:lnTo>
                  <a:pt x="136867" y="982476"/>
                </a:lnTo>
                <a:lnTo>
                  <a:pt x="89935" y="1018700"/>
                </a:lnTo>
                <a:cubicBezTo>
                  <a:pt x="-9993" y="1069358"/>
                  <a:pt x="-26648" y="943060"/>
                  <a:pt x="39971" y="934733"/>
                </a:cubicBezTo>
                <a:close/>
                <a:moveTo>
                  <a:pt x="142119" y="840357"/>
                </a:moveTo>
                <a:cubicBezTo>
                  <a:pt x="180980" y="840357"/>
                  <a:pt x="219841" y="881161"/>
                  <a:pt x="157542" y="962768"/>
                </a:cubicBezTo>
                <a:lnTo>
                  <a:pt x="147045" y="974621"/>
                </a:lnTo>
                <a:lnTo>
                  <a:pt x="142119" y="978423"/>
                </a:lnTo>
                <a:lnTo>
                  <a:pt x="137194" y="974621"/>
                </a:lnTo>
                <a:lnTo>
                  <a:pt x="126696" y="962768"/>
                </a:lnTo>
                <a:cubicBezTo>
                  <a:pt x="64398" y="881161"/>
                  <a:pt x="103259" y="840357"/>
                  <a:pt x="142119" y="840357"/>
                </a:cubicBezTo>
                <a:close/>
                <a:moveTo>
                  <a:pt x="142119" y="566351"/>
                </a:moveTo>
                <a:lnTo>
                  <a:pt x="147045" y="570153"/>
                </a:lnTo>
                <a:lnTo>
                  <a:pt x="157542" y="582006"/>
                </a:lnTo>
                <a:cubicBezTo>
                  <a:pt x="282139" y="745221"/>
                  <a:pt x="2099" y="745221"/>
                  <a:pt x="126696" y="582006"/>
                </a:cubicBezTo>
                <a:lnTo>
                  <a:pt x="137194" y="570153"/>
                </a:lnTo>
                <a:close/>
                <a:moveTo>
                  <a:pt x="142119" y="564592"/>
                </a:moveTo>
                <a:lnTo>
                  <a:pt x="143045" y="565637"/>
                </a:lnTo>
                <a:lnTo>
                  <a:pt x="142119" y="566351"/>
                </a:lnTo>
                <a:lnTo>
                  <a:pt x="141194" y="565637"/>
                </a:lnTo>
                <a:close/>
                <a:moveTo>
                  <a:pt x="145458" y="563774"/>
                </a:moveTo>
                <a:lnTo>
                  <a:pt x="159884" y="580063"/>
                </a:lnTo>
                <a:lnTo>
                  <a:pt x="147045" y="570153"/>
                </a:lnTo>
                <a:lnTo>
                  <a:pt x="143045" y="565637"/>
                </a:lnTo>
                <a:close/>
                <a:moveTo>
                  <a:pt x="138780" y="563774"/>
                </a:moveTo>
                <a:lnTo>
                  <a:pt x="141194" y="565637"/>
                </a:lnTo>
                <a:lnTo>
                  <a:pt x="137194" y="570153"/>
                </a:lnTo>
                <a:lnTo>
                  <a:pt x="124354" y="580063"/>
                </a:lnTo>
                <a:close/>
                <a:moveTo>
                  <a:pt x="145458" y="560821"/>
                </a:moveTo>
                <a:lnTo>
                  <a:pt x="147371" y="562298"/>
                </a:lnTo>
                <a:lnTo>
                  <a:pt x="145458" y="563774"/>
                </a:lnTo>
                <a:lnTo>
                  <a:pt x="144151" y="562298"/>
                </a:lnTo>
                <a:close/>
                <a:moveTo>
                  <a:pt x="138780" y="560821"/>
                </a:moveTo>
                <a:lnTo>
                  <a:pt x="140088" y="562298"/>
                </a:lnTo>
                <a:lnTo>
                  <a:pt x="138780" y="563774"/>
                </a:lnTo>
                <a:lnTo>
                  <a:pt x="136867" y="562298"/>
                </a:lnTo>
                <a:close/>
                <a:moveTo>
                  <a:pt x="142119" y="560004"/>
                </a:moveTo>
                <a:lnTo>
                  <a:pt x="144151" y="562298"/>
                </a:lnTo>
                <a:lnTo>
                  <a:pt x="142119" y="564592"/>
                </a:lnTo>
                <a:lnTo>
                  <a:pt x="140088" y="562298"/>
                </a:lnTo>
                <a:close/>
                <a:moveTo>
                  <a:pt x="142119" y="558244"/>
                </a:moveTo>
                <a:lnTo>
                  <a:pt x="143045" y="558959"/>
                </a:lnTo>
                <a:lnTo>
                  <a:pt x="142119" y="560004"/>
                </a:lnTo>
                <a:lnTo>
                  <a:pt x="141194" y="558959"/>
                </a:lnTo>
                <a:close/>
                <a:moveTo>
                  <a:pt x="159884" y="544533"/>
                </a:moveTo>
                <a:lnTo>
                  <a:pt x="145458" y="560821"/>
                </a:lnTo>
                <a:lnTo>
                  <a:pt x="143045" y="558959"/>
                </a:lnTo>
                <a:lnTo>
                  <a:pt x="147045" y="554443"/>
                </a:lnTo>
                <a:close/>
                <a:moveTo>
                  <a:pt x="124354" y="544533"/>
                </a:moveTo>
                <a:lnTo>
                  <a:pt x="137194" y="554443"/>
                </a:lnTo>
                <a:lnTo>
                  <a:pt x="141194" y="558959"/>
                </a:lnTo>
                <a:lnTo>
                  <a:pt x="138780" y="560821"/>
                </a:lnTo>
                <a:close/>
                <a:moveTo>
                  <a:pt x="244267" y="514555"/>
                </a:moveTo>
                <a:cubicBezTo>
                  <a:pt x="310886" y="522882"/>
                  <a:pt x="294231" y="649179"/>
                  <a:pt x="194304" y="598521"/>
                </a:cubicBezTo>
                <a:lnTo>
                  <a:pt x="147371" y="562298"/>
                </a:lnTo>
                <a:lnTo>
                  <a:pt x="194304" y="526074"/>
                </a:lnTo>
                <a:cubicBezTo>
                  <a:pt x="214289" y="515943"/>
                  <a:pt x="230944" y="512889"/>
                  <a:pt x="244267" y="514555"/>
                </a:cubicBezTo>
                <a:close/>
                <a:moveTo>
                  <a:pt x="39971" y="514555"/>
                </a:moveTo>
                <a:cubicBezTo>
                  <a:pt x="53295" y="512889"/>
                  <a:pt x="69949" y="515943"/>
                  <a:pt x="89935" y="526074"/>
                </a:cubicBezTo>
                <a:lnTo>
                  <a:pt x="136867" y="562298"/>
                </a:lnTo>
                <a:lnTo>
                  <a:pt x="89935" y="598521"/>
                </a:lnTo>
                <a:cubicBezTo>
                  <a:pt x="-9993" y="649179"/>
                  <a:pt x="-26648" y="522882"/>
                  <a:pt x="39971" y="514555"/>
                </a:cubicBezTo>
                <a:close/>
                <a:moveTo>
                  <a:pt x="142119" y="420179"/>
                </a:moveTo>
                <a:cubicBezTo>
                  <a:pt x="180980" y="420179"/>
                  <a:pt x="219841" y="460982"/>
                  <a:pt x="157542" y="542590"/>
                </a:cubicBezTo>
                <a:lnTo>
                  <a:pt x="147045" y="554443"/>
                </a:lnTo>
                <a:lnTo>
                  <a:pt x="142119" y="558244"/>
                </a:lnTo>
                <a:lnTo>
                  <a:pt x="137194" y="554443"/>
                </a:lnTo>
                <a:lnTo>
                  <a:pt x="126696" y="542590"/>
                </a:lnTo>
                <a:cubicBezTo>
                  <a:pt x="64398" y="460982"/>
                  <a:pt x="103259" y="420179"/>
                  <a:pt x="142119" y="420179"/>
                </a:cubicBezTo>
                <a:close/>
                <a:moveTo>
                  <a:pt x="142119" y="146172"/>
                </a:moveTo>
                <a:lnTo>
                  <a:pt x="147045" y="149974"/>
                </a:lnTo>
                <a:lnTo>
                  <a:pt x="157542" y="161827"/>
                </a:lnTo>
                <a:cubicBezTo>
                  <a:pt x="282139" y="325042"/>
                  <a:pt x="2099" y="325042"/>
                  <a:pt x="126696" y="161827"/>
                </a:cubicBezTo>
                <a:lnTo>
                  <a:pt x="137194" y="149974"/>
                </a:lnTo>
                <a:close/>
                <a:moveTo>
                  <a:pt x="142119" y="144413"/>
                </a:moveTo>
                <a:lnTo>
                  <a:pt x="143045" y="145458"/>
                </a:lnTo>
                <a:lnTo>
                  <a:pt x="142119" y="146172"/>
                </a:lnTo>
                <a:lnTo>
                  <a:pt x="141194" y="145458"/>
                </a:lnTo>
                <a:close/>
                <a:moveTo>
                  <a:pt x="145458" y="143595"/>
                </a:moveTo>
                <a:lnTo>
                  <a:pt x="159884" y="159884"/>
                </a:lnTo>
                <a:lnTo>
                  <a:pt x="147045" y="149974"/>
                </a:lnTo>
                <a:lnTo>
                  <a:pt x="143045" y="145458"/>
                </a:lnTo>
                <a:close/>
                <a:moveTo>
                  <a:pt x="138780" y="143595"/>
                </a:moveTo>
                <a:lnTo>
                  <a:pt x="141194" y="145458"/>
                </a:lnTo>
                <a:lnTo>
                  <a:pt x="137194" y="149974"/>
                </a:lnTo>
                <a:lnTo>
                  <a:pt x="124354" y="159884"/>
                </a:lnTo>
                <a:close/>
                <a:moveTo>
                  <a:pt x="145458" y="140642"/>
                </a:moveTo>
                <a:lnTo>
                  <a:pt x="147371" y="142119"/>
                </a:lnTo>
                <a:lnTo>
                  <a:pt x="145458" y="143595"/>
                </a:lnTo>
                <a:lnTo>
                  <a:pt x="144151" y="142119"/>
                </a:lnTo>
                <a:close/>
                <a:moveTo>
                  <a:pt x="138780" y="140642"/>
                </a:moveTo>
                <a:lnTo>
                  <a:pt x="140088" y="142119"/>
                </a:lnTo>
                <a:lnTo>
                  <a:pt x="138780" y="143595"/>
                </a:lnTo>
                <a:lnTo>
                  <a:pt x="136867" y="142119"/>
                </a:lnTo>
                <a:close/>
                <a:moveTo>
                  <a:pt x="142119" y="139825"/>
                </a:moveTo>
                <a:lnTo>
                  <a:pt x="144151" y="142119"/>
                </a:lnTo>
                <a:lnTo>
                  <a:pt x="142119" y="144413"/>
                </a:lnTo>
                <a:lnTo>
                  <a:pt x="140088" y="142119"/>
                </a:lnTo>
                <a:close/>
                <a:moveTo>
                  <a:pt x="142119" y="138065"/>
                </a:moveTo>
                <a:lnTo>
                  <a:pt x="143045" y="138780"/>
                </a:lnTo>
                <a:lnTo>
                  <a:pt x="142119" y="139825"/>
                </a:lnTo>
                <a:lnTo>
                  <a:pt x="141194" y="138780"/>
                </a:lnTo>
                <a:close/>
                <a:moveTo>
                  <a:pt x="159884" y="124354"/>
                </a:moveTo>
                <a:lnTo>
                  <a:pt x="145458" y="140642"/>
                </a:lnTo>
                <a:lnTo>
                  <a:pt x="143045" y="138780"/>
                </a:lnTo>
                <a:lnTo>
                  <a:pt x="147045" y="134264"/>
                </a:lnTo>
                <a:close/>
                <a:moveTo>
                  <a:pt x="124354" y="124354"/>
                </a:moveTo>
                <a:lnTo>
                  <a:pt x="137194" y="134264"/>
                </a:lnTo>
                <a:lnTo>
                  <a:pt x="141194" y="138780"/>
                </a:lnTo>
                <a:lnTo>
                  <a:pt x="138780" y="140642"/>
                </a:lnTo>
                <a:close/>
                <a:moveTo>
                  <a:pt x="244267" y="94376"/>
                </a:moveTo>
                <a:cubicBezTo>
                  <a:pt x="310886" y="102703"/>
                  <a:pt x="294231" y="229000"/>
                  <a:pt x="194304" y="178342"/>
                </a:cubicBezTo>
                <a:lnTo>
                  <a:pt x="147371" y="142119"/>
                </a:lnTo>
                <a:lnTo>
                  <a:pt x="194304" y="105895"/>
                </a:lnTo>
                <a:cubicBezTo>
                  <a:pt x="214289" y="95764"/>
                  <a:pt x="230944" y="92710"/>
                  <a:pt x="244267" y="94376"/>
                </a:cubicBezTo>
                <a:close/>
                <a:moveTo>
                  <a:pt x="39971" y="94376"/>
                </a:moveTo>
                <a:cubicBezTo>
                  <a:pt x="53295" y="92710"/>
                  <a:pt x="69949" y="95764"/>
                  <a:pt x="89935" y="105895"/>
                </a:cubicBezTo>
                <a:lnTo>
                  <a:pt x="136867" y="142119"/>
                </a:lnTo>
                <a:lnTo>
                  <a:pt x="89935" y="178342"/>
                </a:lnTo>
                <a:cubicBezTo>
                  <a:pt x="-9993" y="229000"/>
                  <a:pt x="-26648" y="102703"/>
                  <a:pt x="39971" y="94376"/>
                </a:cubicBezTo>
                <a:close/>
                <a:moveTo>
                  <a:pt x="142119" y="0"/>
                </a:moveTo>
                <a:cubicBezTo>
                  <a:pt x="180980" y="0"/>
                  <a:pt x="219841" y="40803"/>
                  <a:pt x="157542" y="122411"/>
                </a:cubicBezTo>
                <a:lnTo>
                  <a:pt x="147045" y="134264"/>
                </a:lnTo>
                <a:lnTo>
                  <a:pt x="142119" y="138065"/>
                </a:lnTo>
                <a:lnTo>
                  <a:pt x="137194" y="134264"/>
                </a:lnTo>
                <a:lnTo>
                  <a:pt x="126696" y="122411"/>
                </a:lnTo>
                <a:cubicBezTo>
                  <a:pt x="64398" y="40803"/>
                  <a:pt x="103259" y="0"/>
                  <a:pt x="142119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任意多边形: 形状 32"/>
          <p:cNvSpPr/>
          <p:nvPr>
            <p:custDataLst>
              <p:tags r:id="rId2"/>
            </p:custDataLst>
          </p:nvPr>
        </p:nvSpPr>
        <p:spPr>
          <a:xfrm>
            <a:off x="532235" y="299964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6" name="shape 35" descr="图片包含 游戏机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1" t="12673" r="18392" b="12667"/>
          <a:stretch>
            <a:fillRect/>
          </a:stretch>
        </p:blipFill>
        <p:spPr>
          <a:xfrm>
            <a:off x="6867773" y="1110337"/>
            <a:ext cx="4437343" cy="4154726"/>
          </a:xfrm>
          <a:prstGeom prst="wedgeRoundRectCallout">
            <a:avLst>
              <a:gd name="adj1" fmla="val -36052"/>
              <a:gd name="adj2" fmla="val 56733"/>
              <a:gd name="adj3" fmla="val 16667"/>
            </a:avLst>
          </a:prstGeom>
        </p:spPr>
      </p:pic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9251241" y="0"/>
            <a:ext cx="2227842" cy="1016310"/>
            <a:chOff x="8514360" y="0"/>
            <a:chExt cx="3061549" cy="1396636"/>
          </a:xfrm>
        </p:grpSpPr>
        <p:sp>
          <p:nvSpPr>
            <p:cNvPr id="44" name="任意多边形: 形状 43"/>
            <p:cNvSpPr/>
            <p:nvPr>
              <p:custDataLst>
                <p:tags r:id="rId6"/>
              </p:custDataLst>
            </p:nvPr>
          </p:nvSpPr>
          <p:spPr>
            <a:xfrm flipV="1">
              <a:off x="10457334" y="0"/>
              <a:ext cx="1118575" cy="1396636"/>
            </a:xfrm>
            <a:custGeom>
              <a:avLst/>
              <a:gdLst>
                <a:gd name="connsiteX0" fmla="*/ 0 w 1118575"/>
                <a:gd name="connsiteY0" fmla="*/ 1396636 h 1396636"/>
                <a:gd name="connsiteX1" fmla="*/ 1118575 w 1118575"/>
                <a:gd name="connsiteY1" fmla="*/ 1396636 h 1396636"/>
                <a:gd name="connsiteX2" fmla="*/ 1118575 w 1118575"/>
                <a:gd name="connsiteY2" fmla="*/ 0 h 1396636"/>
                <a:gd name="connsiteX3" fmla="*/ 0 w 1118575"/>
                <a:gd name="connsiteY3" fmla="*/ 0 h 1396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8575" h="1396636">
                  <a:moveTo>
                    <a:pt x="0" y="1396636"/>
                  </a:moveTo>
                  <a:lnTo>
                    <a:pt x="1118575" y="1396636"/>
                  </a:lnTo>
                  <a:lnTo>
                    <a:pt x="1118575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>
              <p:custDataLst>
                <p:tags r:id="rId7"/>
              </p:custDataLst>
            </p:nvPr>
          </p:nvSpPr>
          <p:spPr>
            <a:xfrm flipV="1">
              <a:off x="9392664" y="0"/>
              <a:ext cx="840089" cy="884166"/>
            </a:xfrm>
            <a:custGeom>
              <a:avLst/>
              <a:gdLst>
                <a:gd name="connsiteX0" fmla="*/ 0 w 840089"/>
                <a:gd name="connsiteY0" fmla="*/ 884166 h 884166"/>
                <a:gd name="connsiteX1" fmla="*/ 840089 w 840089"/>
                <a:gd name="connsiteY1" fmla="*/ 884166 h 884166"/>
                <a:gd name="connsiteX2" fmla="*/ 840089 w 840089"/>
                <a:gd name="connsiteY2" fmla="*/ 0 h 884166"/>
                <a:gd name="connsiteX3" fmla="*/ 0 w 840089"/>
                <a:gd name="connsiteY3" fmla="*/ 0 h 8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0089" h="884166">
                  <a:moveTo>
                    <a:pt x="0" y="884166"/>
                  </a:moveTo>
                  <a:lnTo>
                    <a:pt x="840089" y="884166"/>
                  </a:lnTo>
                  <a:lnTo>
                    <a:pt x="84008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>
              <p:custDataLst>
                <p:tags r:id="rId8"/>
              </p:custDataLst>
            </p:nvPr>
          </p:nvSpPr>
          <p:spPr>
            <a:xfrm flipV="1">
              <a:off x="8514360" y="0"/>
              <a:ext cx="644573" cy="524376"/>
            </a:xfrm>
            <a:custGeom>
              <a:avLst/>
              <a:gdLst>
                <a:gd name="connsiteX0" fmla="*/ 0 w 644573"/>
                <a:gd name="connsiteY0" fmla="*/ 524376 h 524376"/>
                <a:gd name="connsiteX1" fmla="*/ 644573 w 644573"/>
                <a:gd name="connsiteY1" fmla="*/ 524376 h 524376"/>
                <a:gd name="connsiteX2" fmla="*/ 644573 w 644573"/>
                <a:gd name="connsiteY2" fmla="*/ 0 h 524376"/>
                <a:gd name="connsiteX3" fmla="*/ 0 w 644573"/>
                <a:gd name="connsiteY3" fmla="*/ 0 h 52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573" h="524376">
                  <a:moveTo>
                    <a:pt x="0" y="524376"/>
                  </a:moveTo>
                  <a:lnTo>
                    <a:pt x="644573" y="524376"/>
                  </a:lnTo>
                  <a:lnTo>
                    <a:pt x="644573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1"/>
          <p:cNvGrpSpPr/>
          <p:nvPr>
            <p:custDataLst>
              <p:tags r:id="rId9"/>
            </p:custDataLst>
          </p:nvPr>
        </p:nvGrpSpPr>
        <p:grpSpPr>
          <a:xfrm>
            <a:off x="370746" y="5909957"/>
            <a:ext cx="3909957" cy="948043"/>
            <a:chOff x="1183581" y="5810155"/>
            <a:chExt cx="4264526" cy="1034015"/>
          </a:xfrm>
        </p:grpSpPr>
        <p:sp>
          <p:nvSpPr>
            <p:cNvPr id="61" name="任意多边形: 形状 60"/>
            <p:cNvSpPr/>
            <p:nvPr>
              <p:custDataLst>
                <p:tags r:id="rId10"/>
              </p:custDataLst>
            </p:nvPr>
          </p:nvSpPr>
          <p:spPr>
            <a:xfrm>
              <a:off x="1183581" y="5901691"/>
              <a:ext cx="1478219" cy="942479"/>
            </a:xfrm>
            <a:custGeom>
              <a:avLst/>
              <a:gdLst>
                <a:gd name="connsiteX0" fmla="*/ 1408367 w 1478219"/>
                <a:gd name="connsiteY0" fmla="*/ 0 h 942479"/>
                <a:gd name="connsiteX1" fmla="*/ 1443418 w 1478219"/>
                <a:gd name="connsiteY1" fmla="*/ 14954 h 942479"/>
                <a:gd name="connsiteX2" fmla="*/ 1420857 w 1478219"/>
                <a:gd name="connsiteY2" fmla="*/ 833473 h 942479"/>
                <a:gd name="connsiteX3" fmla="*/ 1478219 w 1478219"/>
                <a:gd name="connsiteY3" fmla="*/ 942479 h 942479"/>
                <a:gd name="connsiteX4" fmla="*/ 1431777 w 1478219"/>
                <a:gd name="connsiteY4" fmla="*/ 942479 h 942479"/>
                <a:gd name="connsiteX5" fmla="*/ 1384912 w 1478219"/>
                <a:gd name="connsiteY5" fmla="*/ 847916 h 942479"/>
                <a:gd name="connsiteX6" fmla="*/ 1339977 w 1478219"/>
                <a:gd name="connsiteY6" fmla="*/ 208788 h 942479"/>
                <a:gd name="connsiteX7" fmla="*/ 848106 w 1478219"/>
                <a:gd name="connsiteY7" fmla="*/ 619792 h 942479"/>
                <a:gd name="connsiteX8" fmla="*/ 373043 w 1478219"/>
                <a:gd name="connsiteY8" fmla="*/ 689470 h 942479"/>
                <a:gd name="connsiteX9" fmla="*/ 208718 w 1478219"/>
                <a:gd name="connsiteY9" fmla="*/ 663816 h 942479"/>
                <a:gd name="connsiteX10" fmla="*/ 208693 w 1478219"/>
                <a:gd name="connsiteY10" fmla="*/ 663797 h 942479"/>
                <a:gd name="connsiteX11" fmla="*/ 208598 w 1478219"/>
                <a:gd name="connsiteY11" fmla="*/ 663797 h 942479"/>
                <a:gd name="connsiteX12" fmla="*/ 208718 w 1478219"/>
                <a:gd name="connsiteY12" fmla="*/ 663816 h 942479"/>
                <a:gd name="connsiteX13" fmla="*/ 342681 w 1478219"/>
                <a:gd name="connsiteY13" fmla="*/ 766211 h 942479"/>
                <a:gd name="connsiteX14" fmla="*/ 456223 w 1478219"/>
                <a:gd name="connsiteY14" fmla="*/ 883691 h 942479"/>
                <a:gd name="connsiteX15" fmla="*/ 497778 w 1478219"/>
                <a:gd name="connsiteY15" fmla="*/ 942479 h 942479"/>
                <a:gd name="connsiteX16" fmla="*/ 448106 w 1478219"/>
                <a:gd name="connsiteY16" fmla="*/ 942479 h 942479"/>
                <a:gd name="connsiteX17" fmla="*/ 360324 w 1478219"/>
                <a:gd name="connsiteY17" fmla="*/ 835461 h 942479"/>
                <a:gd name="connsiteX18" fmla="*/ 0 w 1478219"/>
                <a:gd name="connsiteY18" fmla="*/ 595503 h 942479"/>
                <a:gd name="connsiteX19" fmla="*/ 14954 w 1478219"/>
                <a:gd name="connsiteY19" fmla="*/ 560451 h 942479"/>
                <a:gd name="connsiteX20" fmla="*/ 834009 w 1478219"/>
                <a:gd name="connsiteY20" fmla="*/ 584359 h 942479"/>
                <a:gd name="connsiteX21" fmla="*/ 1408367 w 1478219"/>
                <a:gd name="connsiteY21" fmla="*/ 0 h 94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8219" h="942478">
                  <a:moveTo>
                    <a:pt x="1408367" y="0"/>
                  </a:moveTo>
                  <a:lnTo>
                    <a:pt x="1443418" y="14954"/>
                  </a:lnTo>
                  <a:cubicBezTo>
                    <a:pt x="1322737" y="297990"/>
                    <a:pt x="1321332" y="586026"/>
                    <a:pt x="1420857" y="833473"/>
                  </a:cubicBezTo>
                  <a:lnTo>
                    <a:pt x="1478219" y="942479"/>
                  </a:lnTo>
                  <a:lnTo>
                    <a:pt x="1431777" y="942479"/>
                  </a:lnTo>
                  <a:lnTo>
                    <a:pt x="1384912" y="847916"/>
                  </a:lnTo>
                  <a:cubicBezTo>
                    <a:pt x="1306283" y="652368"/>
                    <a:pt x="1288495" y="432340"/>
                    <a:pt x="1339977" y="208788"/>
                  </a:cubicBezTo>
                  <a:cubicBezTo>
                    <a:pt x="1216724" y="397002"/>
                    <a:pt x="1047083" y="539782"/>
                    <a:pt x="848106" y="619792"/>
                  </a:cubicBezTo>
                  <a:cubicBezTo>
                    <a:pt x="698874" y="679800"/>
                    <a:pt x="537103" y="702946"/>
                    <a:pt x="373043" y="689470"/>
                  </a:cubicBezTo>
                  <a:lnTo>
                    <a:pt x="208718" y="663816"/>
                  </a:lnTo>
                  <a:lnTo>
                    <a:pt x="208693" y="663797"/>
                  </a:lnTo>
                  <a:lnTo>
                    <a:pt x="208598" y="663797"/>
                  </a:lnTo>
                  <a:lnTo>
                    <a:pt x="208718" y="663816"/>
                  </a:lnTo>
                  <a:lnTo>
                    <a:pt x="342681" y="766211"/>
                  </a:lnTo>
                  <a:cubicBezTo>
                    <a:pt x="383980" y="802969"/>
                    <a:pt x="421871" y="842238"/>
                    <a:pt x="456223" y="883691"/>
                  </a:cubicBezTo>
                  <a:lnTo>
                    <a:pt x="497778" y="942479"/>
                  </a:lnTo>
                  <a:lnTo>
                    <a:pt x="448106" y="942479"/>
                  </a:lnTo>
                  <a:lnTo>
                    <a:pt x="360324" y="835461"/>
                  </a:lnTo>
                  <a:cubicBezTo>
                    <a:pt x="262390" y="737730"/>
                    <a:pt x="141518" y="655844"/>
                    <a:pt x="0" y="595503"/>
                  </a:cubicBezTo>
                  <a:lnTo>
                    <a:pt x="14954" y="560451"/>
                  </a:lnTo>
                  <a:cubicBezTo>
                    <a:pt x="290036" y="677704"/>
                    <a:pt x="580835" y="686181"/>
                    <a:pt x="834009" y="584359"/>
                  </a:cubicBezTo>
                  <a:cubicBezTo>
                    <a:pt x="1087184" y="482536"/>
                    <a:pt x="1291114" y="274987"/>
                    <a:pt x="140836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任意多边形: 形状 58"/>
            <p:cNvSpPr/>
            <p:nvPr>
              <p:custDataLst>
                <p:tags r:id="rId11"/>
              </p:custDataLst>
            </p:nvPr>
          </p:nvSpPr>
          <p:spPr>
            <a:xfrm>
              <a:off x="2560514" y="5853779"/>
              <a:ext cx="1503526" cy="990390"/>
            </a:xfrm>
            <a:custGeom>
              <a:avLst/>
              <a:gdLst>
                <a:gd name="connsiteX0" fmla="*/ 1408462 w 1503526"/>
                <a:gd name="connsiteY0" fmla="*/ 0 h 990390"/>
                <a:gd name="connsiteX1" fmla="*/ 1443514 w 1503526"/>
                <a:gd name="connsiteY1" fmla="*/ 14954 h 990390"/>
                <a:gd name="connsiteX2" fmla="*/ 1420952 w 1503526"/>
                <a:gd name="connsiteY2" fmla="*/ 833473 h 990390"/>
                <a:gd name="connsiteX3" fmla="*/ 1503526 w 1503526"/>
                <a:gd name="connsiteY3" fmla="*/ 990390 h 990390"/>
                <a:gd name="connsiteX4" fmla="*/ 1455810 w 1503526"/>
                <a:gd name="connsiteY4" fmla="*/ 990390 h 990390"/>
                <a:gd name="connsiteX5" fmla="*/ 1455247 w 1503526"/>
                <a:gd name="connsiteY5" fmla="*/ 989595 h 990390"/>
                <a:gd name="connsiteX6" fmla="*/ 1339977 w 1503526"/>
                <a:gd name="connsiteY6" fmla="*/ 208788 h 990390"/>
                <a:gd name="connsiteX7" fmla="*/ 208598 w 1503526"/>
                <a:gd name="connsiteY7" fmla="*/ 663702 h 990390"/>
                <a:gd name="connsiteX8" fmla="*/ 208693 w 1503526"/>
                <a:gd name="connsiteY8" fmla="*/ 663797 h 990390"/>
                <a:gd name="connsiteX9" fmla="*/ 454772 w 1503526"/>
                <a:gd name="connsiteY9" fmla="*/ 881337 h 990390"/>
                <a:gd name="connsiteX10" fmla="*/ 532620 w 1503526"/>
                <a:gd name="connsiteY10" fmla="*/ 990390 h 990390"/>
                <a:gd name="connsiteX11" fmla="*/ 489081 w 1503526"/>
                <a:gd name="connsiteY11" fmla="*/ 990390 h 990390"/>
                <a:gd name="connsiteX12" fmla="*/ 488767 w 1503526"/>
                <a:gd name="connsiteY12" fmla="*/ 989798 h 990390"/>
                <a:gd name="connsiteX13" fmla="*/ 0 w 1503526"/>
                <a:gd name="connsiteY13" fmla="*/ 595503 h 990390"/>
                <a:gd name="connsiteX14" fmla="*/ 14954 w 1503526"/>
                <a:gd name="connsiteY14" fmla="*/ 560451 h 990390"/>
                <a:gd name="connsiteX15" fmla="*/ 1408462 w 1503526"/>
                <a:gd name="connsiteY15" fmla="*/ 0 h 99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3526" h="990389">
                  <a:moveTo>
                    <a:pt x="1408462" y="0"/>
                  </a:moveTo>
                  <a:lnTo>
                    <a:pt x="1443514" y="14954"/>
                  </a:lnTo>
                  <a:cubicBezTo>
                    <a:pt x="1322832" y="297990"/>
                    <a:pt x="1321427" y="586026"/>
                    <a:pt x="1420952" y="833473"/>
                  </a:cubicBezTo>
                  <a:lnTo>
                    <a:pt x="1503526" y="990390"/>
                  </a:lnTo>
                  <a:lnTo>
                    <a:pt x="1455810" y="990390"/>
                  </a:lnTo>
                  <a:lnTo>
                    <a:pt x="1455247" y="989595"/>
                  </a:lnTo>
                  <a:cubicBezTo>
                    <a:pt x="1319543" y="762124"/>
                    <a:pt x="1275624" y="488228"/>
                    <a:pt x="1339977" y="208788"/>
                  </a:cubicBezTo>
                  <a:cubicBezTo>
                    <a:pt x="1088707" y="592550"/>
                    <a:pt x="655701" y="766667"/>
                    <a:pt x="208598" y="663702"/>
                  </a:cubicBezTo>
                  <a:lnTo>
                    <a:pt x="208693" y="663797"/>
                  </a:lnTo>
                  <a:cubicBezTo>
                    <a:pt x="302800" y="725424"/>
                    <a:pt x="385549" y="798648"/>
                    <a:pt x="454772" y="881337"/>
                  </a:cubicBezTo>
                  <a:lnTo>
                    <a:pt x="532620" y="990390"/>
                  </a:lnTo>
                  <a:lnTo>
                    <a:pt x="489081" y="990390"/>
                  </a:lnTo>
                  <a:lnTo>
                    <a:pt x="488767" y="989798"/>
                  </a:lnTo>
                  <a:cubicBezTo>
                    <a:pt x="374548" y="820139"/>
                    <a:pt x="206241" y="683443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任意多边形: 形状 56"/>
            <p:cNvSpPr/>
            <p:nvPr>
              <p:custDataLst>
                <p:tags r:id="rId12"/>
              </p:custDataLst>
            </p:nvPr>
          </p:nvSpPr>
          <p:spPr>
            <a:xfrm>
              <a:off x="3914780" y="5810155"/>
              <a:ext cx="1533327" cy="1034015"/>
            </a:xfrm>
            <a:custGeom>
              <a:avLst/>
              <a:gdLst>
                <a:gd name="connsiteX0" fmla="*/ 1408463 w 1533327"/>
                <a:gd name="connsiteY0" fmla="*/ 0 h 1034015"/>
                <a:gd name="connsiteX1" fmla="*/ 1443514 w 1533327"/>
                <a:gd name="connsiteY1" fmla="*/ 14954 h 1034015"/>
                <a:gd name="connsiteX2" fmla="*/ 1514233 w 1533327"/>
                <a:gd name="connsiteY2" fmla="*/ 1010737 h 1034015"/>
                <a:gd name="connsiteX3" fmla="*/ 1533327 w 1533327"/>
                <a:gd name="connsiteY3" fmla="*/ 1034015 h 1034015"/>
                <a:gd name="connsiteX4" fmla="*/ 1486607 w 1533327"/>
                <a:gd name="connsiteY4" fmla="*/ 1034015 h 1034015"/>
                <a:gd name="connsiteX5" fmla="*/ 1455343 w 1533327"/>
                <a:gd name="connsiteY5" fmla="*/ 989785 h 1034015"/>
                <a:gd name="connsiteX6" fmla="*/ 1340072 w 1533327"/>
                <a:gd name="connsiteY6" fmla="*/ 208979 h 1034015"/>
                <a:gd name="connsiteX7" fmla="*/ 208979 w 1533327"/>
                <a:gd name="connsiteY7" fmla="*/ 663893 h 1034015"/>
                <a:gd name="connsiteX8" fmla="*/ 208883 w 1533327"/>
                <a:gd name="connsiteY8" fmla="*/ 663893 h 1034015"/>
                <a:gd name="connsiteX9" fmla="*/ 548616 w 1533327"/>
                <a:gd name="connsiteY9" fmla="*/ 1014401 h 1034015"/>
                <a:gd name="connsiteX10" fmla="*/ 558337 w 1533327"/>
                <a:gd name="connsiteY10" fmla="*/ 1034015 h 1034015"/>
                <a:gd name="connsiteX11" fmla="*/ 511196 w 1533327"/>
                <a:gd name="connsiteY11" fmla="*/ 1034015 h 1034015"/>
                <a:gd name="connsiteX12" fmla="*/ 489733 w 1533327"/>
                <a:gd name="connsiteY12" fmla="*/ 993229 h 1034015"/>
                <a:gd name="connsiteX13" fmla="*/ 0 w 1533327"/>
                <a:gd name="connsiteY13" fmla="*/ 595503 h 1034015"/>
                <a:gd name="connsiteX14" fmla="*/ 14954 w 1533327"/>
                <a:gd name="connsiteY14" fmla="*/ 560451 h 1034015"/>
                <a:gd name="connsiteX15" fmla="*/ 1408463 w 1533327"/>
                <a:gd name="connsiteY15" fmla="*/ 0 h 1034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33327" h="1034015">
                  <a:moveTo>
                    <a:pt x="1408463" y="0"/>
                  </a:moveTo>
                  <a:lnTo>
                    <a:pt x="1443514" y="14954"/>
                  </a:lnTo>
                  <a:cubicBezTo>
                    <a:pt x="1292663" y="368749"/>
                    <a:pt x="1328180" y="730356"/>
                    <a:pt x="1514233" y="1010737"/>
                  </a:cubicBezTo>
                  <a:lnTo>
                    <a:pt x="1533327" y="1034015"/>
                  </a:lnTo>
                  <a:lnTo>
                    <a:pt x="1486607" y="1034015"/>
                  </a:lnTo>
                  <a:lnTo>
                    <a:pt x="1455343" y="989785"/>
                  </a:lnTo>
                  <a:cubicBezTo>
                    <a:pt x="1319638" y="762314"/>
                    <a:pt x="1275719" y="488419"/>
                    <a:pt x="1340072" y="208979"/>
                  </a:cubicBezTo>
                  <a:cubicBezTo>
                    <a:pt x="1088803" y="592741"/>
                    <a:pt x="655892" y="766763"/>
                    <a:pt x="208979" y="663893"/>
                  </a:cubicBezTo>
                  <a:lnTo>
                    <a:pt x="208883" y="663893"/>
                  </a:lnTo>
                  <a:cubicBezTo>
                    <a:pt x="352795" y="758119"/>
                    <a:pt x="467224" y="877902"/>
                    <a:pt x="548616" y="1014401"/>
                  </a:cubicBezTo>
                  <a:lnTo>
                    <a:pt x="558337" y="1034015"/>
                  </a:lnTo>
                  <a:lnTo>
                    <a:pt x="511196" y="1034015"/>
                  </a:lnTo>
                  <a:lnTo>
                    <a:pt x="489733" y="993229"/>
                  </a:lnTo>
                  <a:cubicBezTo>
                    <a:pt x="378101" y="825001"/>
                    <a:pt x="212277" y="686015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" name="Text1"/>
          <p:cNvSpPr txBox="1"/>
          <p:nvPr>
            <p:custDataLst>
              <p:tags r:id="rId13"/>
            </p:custDataLst>
          </p:nvPr>
        </p:nvSpPr>
        <p:spPr>
          <a:xfrm flipH="1">
            <a:off x="370746" y="3095312"/>
            <a:ext cx="6284053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8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材料技术与工程成就</a:t>
            </a:r>
            <a:endParaRPr lang="zh-CN" altLang="en-US" sz="6000" spc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cs typeface="字体圈欣意冠黑体" panose="00000500000000000000" charset="-122"/>
              <a:sym typeface="+mn-lt"/>
            </a:endParaRPr>
          </a:p>
        </p:txBody>
      </p:sp>
      <p:sp>
        <p:nvSpPr>
          <p:cNvPr id="8" name="Text2"/>
          <p:cNvSpPr txBox="1"/>
          <p:nvPr>
            <p:custDataLst>
              <p:tags r:id="rId14"/>
            </p:custDataLst>
          </p:nvPr>
        </p:nvSpPr>
        <p:spPr>
          <a:xfrm flipH="1">
            <a:off x="370746" y="4532317"/>
            <a:ext cx="6372953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Achievements in Materials Technology and Engineering</a:t>
            </a:r>
            <a:endParaRPr lang="en-US" sz="1400">
              <a:solidFill>
                <a:schemeClr val="bg2">
                  <a:alpha val="8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9" name="Text3"/>
          <p:cNvSpPr txBox="1"/>
          <p:nvPr>
            <p:custDataLst>
              <p:tags r:id="rId15"/>
            </p:custDataLst>
          </p:nvPr>
        </p:nvSpPr>
        <p:spPr>
          <a:xfrm flipH="1">
            <a:off x="370746" y="884166"/>
            <a:ext cx="1889853" cy="1787308"/>
          </a:xfrm>
          <a:prstGeom prst="rect">
            <a:avLst/>
          </a:prstGeom>
          <a:noFill/>
        </p:spPr>
        <p:txBody>
          <a:bodyPr wrap="square" rtlCol="0" anchor="ctr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2700" b="1"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127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16"/>
            </p:custDataLst>
          </p:nvPr>
        </p:nvSpPr>
        <p:spPr>
          <a:xfrm flipH="1">
            <a:off x="583720" y="2671474"/>
            <a:ext cx="1476000" cy="1667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7"/>
    </p:custData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: 形状 3"/>
          <p:cNvSpPr/>
          <p:nvPr>
            <p:custDataLst>
              <p:tags r:id="rId1"/>
            </p:custDataLst>
          </p:nvPr>
        </p:nvSpPr>
        <p:spPr>
          <a:xfrm flipH="1">
            <a:off x="0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6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1655561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5" name="任意多边形: 形状 5"/>
          <p:cNvSpPr/>
          <p:nvPr>
            <p:custDataLst>
              <p:tags r:id="rId3"/>
            </p:custDataLst>
          </p:nvPr>
        </p:nvSpPr>
        <p:spPr>
          <a:xfrm flipH="1">
            <a:off x="11146695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4" name="任意多边形: 形状 6"/>
          <p:cNvSpPr/>
          <p:nvPr>
            <p:custDataLst>
              <p:tags r:id="rId4"/>
            </p:custDataLst>
          </p:nvPr>
        </p:nvSpPr>
        <p:spPr>
          <a:xfrm flipH="1">
            <a:off x="10644425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!!平滑3"/>
          <p:cNvSpPr/>
          <p:nvPr>
            <p:custDataLst>
              <p:tags r:id="rId5"/>
            </p:custDataLst>
          </p:nvPr>
        </p:nvSpPr>
        <p:spPr>
          <a:xfrm>
            <a:off x="1270" y="3138170"/>
            <a:ext cx="3736243" cy="3719830"/>
          </a:xfrm>
          <a:custGeom>
            <a:avLst/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ahLst/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idy"/>
              </a:cxn>
              <a:cxn ang="cd4">
                <a:pos x="hc" y="b"/>
              </a:cxn>
              <a:cxn ang="cd4">
                <a:pos x="idx" y="idy"/>
              </a:cxn>
              <a:cxn ang="0">
                <a:pos x="r" y="vc"/>
              </a:cxn>
              <a:cxn ang="3">
                <a:pos x="idx" y="hd2"/>
              </a:cxn>
            </a:cxnLst>
            <a:rect l="l" t="t" r="r" b="b"/>
            <a:pathLst>
              <a:path w="5884" h="5858">
                <a:moveTo>
                  <a:pt x="2" y="0"/>
                </a:moveTo>
                <a:cubicBezTo>
                  <a:pt x="3225" y="0"/>
                  <a:pt x="5843" y="2592"/>
                  <a:pt x="5884" y="5806"/>
                </a:cubicBezTo>
                <a:lnTo>
                  <a:pt x="5884" y="5858"/>
                </a:lnTo>
                <a:lnTo>
                  <a:pt x="0" y="5858"/>
                </a:lnTo>
                <a:lnTo>
                  <a:pt x="0" y="0"/>
                </a:lnTo>
                <a:lnTo>
                  <a:pt x="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32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3" name="Shape1"/>
          <p:cNvSpPr/>
          <p:nvPr>
            <p:custDataLst>
              <p:tags r:id="rId6"/>
            </p:custDataLst>
          </p:nvPr>
        </p:nvSpPr>
        <p:spPr>
          <a:xfrm>
            <a:off x="387485" y="1398009"/>
            <a:ext cx="4607993" cy="4607993"/>
          </a:xfrm>
          <a:prstGeom prst="ellipse">
            <a:avLst/>
          </a:prstGeom>
          <a:blipFill>
            <a:blip r:embed="rId7"/>
            <a:stretch>
              <a:fillRect l="-31367" r="-31367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Text1"/>
          <p:cNvSpPr txBox="1"/>
          <p:nvPr>
            <p:custDataLst>
              <p:tags r:id="rId8"/>
            </p:custDataLst>
          </p:nvPr>
        </p:nvSpPr>
        <p:spPr>
          <a:xfrm>
            <a:off x="5762437" y="616721"/>
            <a:ext cx="5889399" cy="131691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传统建筑材料应用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4" name="Text2"/>
          <p:cNvSpPr txBox="1"/>
          <p:nvPr>
            <p:custDataLst>
              <p:tags r:id="rId9"/>
            </p:custDataLst>
          </p:nvPr>
        </p:nvSpPr>
        <p:spPr>
          <a:xfrm>
            <a:off x="5762264" y="2113744"/>
            <a:ext cx="5896992" cy="4167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石材加工技术：大理石与石灰岩的精雕细琢
砖砌工艺发展：烧制砖与釉面砖的装饰应用
木材使用特色：雪松木雕刻与结构支撑技术
灰泥装饰工艺：可塑性材料与精细雕刻结合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  <p:sp>
        <p:nvSpPr>
          <p:cNvPr id="5" name="!!平滑1"/>
          <p:cNvSpPr/>
          <p:nvPr>
            <p:custDataLst>
              <p:tags r:id="rId10"/>
            </p:custDataLst>
          </p:nvPr>
        </p:nvSpPr>
        <p:spPr>
          <a:xfrm>
            <a:off x="387485" y="356479"/>
            <a:ext cx="530352" cy="11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1"/>
    </p:custData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: 形状 3"/>
          <p:cNvSpPr/>
          <p:nvPr>
            <p:custDataLst>
              <p:tags r:id="rId1"/>
            </p:custDataLst>
          </p:nvPr>
        </p:nvSpPr>
        <p:spPr>
          <a:xfrm>
            <a:off x="9964158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任意多边形: 形状 4"/>
          <p:cNvSpPr/>
          <p:nvPr>
            <p:custDataLst>
              <p:tags r:id="rId2"/>
            </p:custDataLst>
          </p:nvPr>
        </p:nvSpPr>
        <p:spPr>
          <a:xfrm>
            <a:off x="0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5"/>
          <p:cNvSpPr/>
          <p:nvPr>
            <p:custDataLst>
              <p:tags r:id="rId3"/>
            </p:custDataLst>
          </p:nvPr>
        </p:nvSpPr>
        <p:spPr>
          <a:xfrm>
            <a:off x="499682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1" name="任意多边形: 形状 6"/>
          <p:cNvSpPr/>
          <p:nvPr>
            <p:custDataLst>
              <p:tags r:id="rId4"/>
            </p:custDataLst>
          </p:nvPr>
        </p:nvSpPr>
        <p:spPr>
          <a:xfrm>
            <a:off x="991138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-1199" y="746547"/>
            <a:ext cx="6193655" cy="27287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id-ID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Shape1"/>
          <p:cNvSpPr/>
          <p:nvPr>
            <p:custDataLst>
              <p:tags r:id="rId6"/>
            </p:custDataLst>
          </p:nvPr>
        </p:nvSpPr>
        <p:spPr>
          <a:xfrm>
            <a:off x="1" y="1125202"/>
            <a:ext cx="5821778" cy="5082162"/>
          </a:xfrm>
          <a:prstGeom prst="rect">
            <a:avLst/>
          </a:prstGeom>
          <a:blipFill>
            <a:blip r:embed="rId7"/>
            <a:stretch>
              <a:fillRect l="-15421" r="-154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Rectangle 4"/>
          <p:cNvSpPr/>
          <p:nvPr>
            <p:custDataLst>
              <p:tags r:id="rId8"/>
            </p:custDataLst>
          </p:nvPr>
        </p:nvSpPr>
        <p:spPr>
          <a:xfrm rot="16200000">
            <a:off x="862410" y="1248509"/>
            <a:ext cx="4096443" cy="5821262"/>
          </a:xfrm>
          <a:prstGeom prst="rect">
            <a:avLst/>
          </a:prstGeom>
          <a:gradFill>
            <a:gsLst>
              <a:gs pos="5200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  <a:gs pos="0">
                <a:schemeClr val="bg1">
                  <a:alpha val="70000"/>
                </a:schemeClr>
              </a:gs>
            </a:gsLst>
            <a:lin ang="0" scaled="0"/>
          </a:gra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id-ID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4" name="Group 29"/>
          <p:cNvGrpSpPr/>
          <p:nvPr>
            <p:custDataLst>
              <p:tags r:id="rId9"/>
            </p:custDataLst>
          </p:nvPr>
        </p:nvGrpSpPr>
        <p:grpSpPr>
          <a:xfrm flipH="1">
            <a:off x="11363942" y="211404"/>
            <a:ext cx="474379" cy="216859"/>
            <a:chOff x="-1225177" y="1213971"/>
            <a:chExt cx="944563" cy="431800"/>
          </a:xfrm>
        </p:grpSpPr>
        <p:sp>
          <p:nvSpPr>
            <p:cNvPr id="7" name="Rectangle 5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-1225177" y="1213971"/>
              <a:ext cx="417513" cy="431800"/>
            </a:xfrm>
            <a:prstGeom prst="rect">
              <a:avLst/>
            </a:prstGeom>
            <a:noFill/>
            <a:ln w="26988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-704477" y="1213971"/>
              <a:ext cx="423863" cy="431800"/>
            </a:xfrm>
            <a:prstGeom prst="rect">
              <a:avLst/>
            </a:prstGeom>
            <a:noFill/>
            <a:ln w="26988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Freeform 7"/>
            <p:cNvSpPr/>
            <p:nvPr>
              <p:custDataLst>
                <p:tags r:id="rId12"/>
              </p:custDataLst>
            </p:nvPr>
          </p:nvSpPr>
          <p:spPr bwMode="auto">
            <a:xfrm>
              <a:off x="-1068014" y="1360021"/>
              <a:ext cx="71438" cy="127000"/>
            </a:xfrm>
            <a:custGeom>
              <a:avLst/>
              <a:gdLst>
                <a:gd name="T0" fmla="*/ 45 w 45"/>
                <a:gd name="T1" fmla="*/ 0 h 80"/>
                <a:gd name="T2" fmla="*/ 0 w 45"/>
                <a:gd name="T3" fmla="*/ 46 h 80"/>
                <a:gd name="T4" fmla="*/ 45 w 45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80">
                  <a:moveTo>
                    <a:pt x="45" y="0"/>
                  </a:moveTo>
                  <a:lnTo>
                    <a:pt x="0" y="46"/>
                  </a:lnTo>
                  <a:lnTo>
                    <a:pt x="45" y="80"/>
                  </a:lnTo>
                </a:path>
              </a:pathLst>
            </a:custGeom>
            <a:noFill/>
            <a:ln w="26988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Freeform 8"/>
            <p:cNvSpPr/>
            <p:nvPr>
              <p:custDataLst>
                <p:tags r:id="rId13"/>
              </p:custDataLst>
            </p:nvPr>
          </p:nvSpPr>
          <p:spPr bwMode="auto">
            <a:xfrm>
              <a:off x="-515564" y="1360021"/>
              <a:ext cx="71438" cy="127000"/>
            </a:xfrm>
            <a:custGeom>
              <a:avLst/>
              <a:gdLst>
                <a:gd name="T0" fmla="*/ 0 w 45"/>
                <a:gd name="T1" fmla="*/ 0 h 80"/>
                <a:gd name="T2" fmla="*/ 45 w 45"/>
                <a:gd name="T3" fmla="*/ 46 h 80"/>
                <a:gd name="T4" fmla="*/ 0 w 45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80">
                  <a:moveTo>
                    <a:pt x="0" y="0"/>
                  </a:moveTo>
                  <a:lnTo>
                    <a:pt x="45" y="46"/>
                  </a:lnTo>
                  <a:lnTo>
                    <a:pt x="0" y="80"/>
                  </a:lnTo>
                </a:path>
              </a:pathLst>
            </a:custGeom>
            <a:noFill/>
            <a:ln w="26988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Text1"/>
          <p:cNvSpPr txBox="1"/>
          <p:nvPr>
            <p:custDataLst>
              <p:tags r:id="rId14"/>
            </p:custDataLst>
          </p:nvPr>
        </p:nvSpPr>
        <p:spPr>
          <a:xfrm>
            <a:off x="6724194" y="695533"/>
            <a:ext cx="4893147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建筑技术创新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13" name="Text2"/>
          <p:cNvSpPr txBox="1"/>
          <p:nvPr>
            <p:custDataLst>
              <p:tags r:id="rId15"/>
            </p:custDataLst>
          </p:nvPr>
        </p:nvSpPr>
        <p:spPr>
          <a:xfrm>
            <a:off x="6742399" y="2171416"/>
            <a:ext cx="4874663" cy="403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采光与通风设计：高窗与风塔的环保理念
水利工程技术：喷泉与水渠的建筑融合
声学设计成就：穹顶结构与音响效果优化
结构力学突破：大跨度拱顶与穹顶支撑系统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</p:spTree>
    <p:custDataLst>
      <p:tags r:id="rId16"/>
    </p:custData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/>
          <p:nvPr>
            <p:custDataLst>
              <p:tags r:id="rId1"/>
            </p:custDataLst>
          </p:nvPr>
        </p:nvSpPr>
        <p:spPr>
          <a:xfrm rot="5400000" flipH="1">
            <a:off x="10306149" y="5118715"/>
            <a:ext cx="308545" cy="2418360"/>
          </a:xfrm>
          <a:custGeom>
            <a:avLst/>
            <a:gdLst>
              <a:gd name="connsiteX0" fmla="*/ 117433 w 284238"/>
              <a:gd name="connsiteY0" fmla="*/ 1219352 h 2227842"/>
              <a:gd name="connsiteX1" fmla="*/ 166866 w 284238"/>
              <a:gd name="connsiteY1" fmla="*/ 1219352 h 2227842"/>
              <a:gd name="connsiteX2" fmla="*/ 166866 w 284238"/>
              <a:gd name="connsiteY2" fmla="*/ 2227842 h 2227842"/>
              <a:gd name="connsiteX3" fmla="*/ 117433 w 284238"/>
              <a:gd name="connsiteY3" fmla="*/ 2227842 h 2227842"/>
              <a:gd name="connsiteX4" fmla="*/ 142119 w 284238"/>
              <a:gd name="connsiteY4" fmla="*/ 986530 h 2227842"/>
              <a:gd name="connsiteX5" fmla="*/ 147045 w 284238"/>
              <a:gd name="connsiteY5" fmla="*/ 990331 h 2227842"/>
              <a:gd name="connsiteX6" fmla="*/ 157542 w 284238"/>
              <a:gd name="connsiteY6" fmla="*/ 1002184 h 2227842"/>
              <a:gd name="connsiteX7" fmla="*/ 126696 w 284238"/>
              <a:gd name="connsiteY7" fmla="*/ 1002184 h 2227842"/>
              <a:gd name="connsiteX8" fmla="*/ 137194 w 284238"/>
              <a:gd name="connsiteY8" fmla="*/ 990331 h 2227842"/>
              <a:gd name="connsiteX9" fmla="*/ 142119 w 284238"/>
              <a:gd name="connsiteY9" fmla="*/ 984770 h 2227842"/>
              <a:gd name="connsiteX10" fmla="*/ 143045 w 284238"/>
              <a:gd name="connsiteY10" fmla="*/ 985815 h 2227842"/>
              <a:gd name="connsiteX11" fmla="*/ 142119 w 284238"/>
              <a:gd name="connsiteY11" fmla="*/ 986530 h 2227842"/>
              <a:gd name="connsiteX12" fmla="*/ 141194 w 284238"/>
              <a:gd name="connsiteY12" fmla="*/ 985815 h 2227842"/>
              <a:gd name="connsiteX13" fmla="*/ 145458 w 284238"/>
              <a:gd name="connsiteY13" fmla="*/ 983953 h 2227842"/>
              <a:gd name="connsiteX14" fmla="*/ 159884 w 284238"/>
              <a:gd name="connsiteY14" fmla="*/ 1000241 h 2227842"/>
              <a:gd name="connsiteX15" fmla="*/ 147045 w 284238"/>
              <a:gd name="connsiteY15" fmla="*/ 990331 h 2227842"/>
              <a:gd name="connsiteX16" fmla="*/ 143045 w 284238"/>
              <a:gd name="connsiteY16" fmla="*/ 985815 h 2227842"/>
              <a:gd name="connsiteX17" fmla="*/ 138780 w 284238"/>
              <a:gd name="connsiteY17" fmla="*/ 983953 h 2227842"/>
              <a:gd name="connsiteX18" fmla="*/ 141194 w 284238"/>
              <a:gd name="connsiteY18" fmla="*/ 985815 h 2227842"/>
              <a:gd name="connsiteX19" fmla="*/ 137194 w 284238"/>
              <a:gd name="connsiteY19" fmla="*/ 990331 h 2227842"/>
              <a:gd name="connsiteX20" fmla="*/ 124354 w 284238"/>
              <a:gd name="connsiteY20" fmla="*/ 1000241 h 2227842"/>
              <a:gd name="connsiteX21" fmla="*/ 145458 w 284238"/>
              <a:gd name="connsiteY21" fmla="*/ 981000 h 2227842"/>
              <a:gd name="connsiteX22" fmla="*/ 147371 w 284238"/>
              <a:gd name="connsiteY22" fmla="*/ 982476 h 2227842"/>
              <a:gd name="connsiteX23" fmla="*/ 145458 w 284238"/>
              <a:gd name="connsiteY23" fmla="*/ 983953 h 2227842"/>
              <a:gd name="connsiteX24" fmla="*/ 144151 w 284238"/>
              <a:gd name="connsiteY24" fmla="*/ 982476 h 2227842"/>
              <a:gd name="connsiteX25" fmla="*/ 138780 w 284238"/>
              <a:gd name="connsiteY25" fmla="*/ 981000 h 2227842"/>
              <a:gd name="connsiteX26" fmla="*/ 140088 w 284238"/>
              <a:gd name="connsiteY26" fmla="*/ 982476 h 2227842"/>
              <a:gd name="connsiteX27" fmla="*/ 138780 w 284238"/>
              <a:gd name="connsiteY27" fmla="*/ 983953 h 2227842"/>
              <a:gd name="connsiteX28" fmla="*/ 136867 w 284238"/>
              <a:gd name="connsiteY28" fmla="*/ 982476 h 2227842"/>
              <a:gd name="connsiteX29" fmla="*/ 142119 w 284238"/>
              <a:gd name="connsiteY29" fmla="*/ 980183 h 2227842"/>
              <a:gd name="connsiteX30" fmla="*/ 144151 w 284238"/>
              <a:gd name="connsiteY30" fmla="*/ 982476 h 2227842"/>
              <a:gd name="connsiteX31" fmla="*/ 142119 w 284238"/>
              <a:gd name="connsiteY31" fmla="*/ 984770 h 2227842"/>
              <a:gd name="connsiteX32" fmla="*/ 140088 w 284238"/>
              <a:gd name="connsiteY32" fmla="*/ 982476 h 2227842"/>
              <a:gd name="connsiteX33" fmla="*/ 142119 w 284238"/>
              <a:gd name="connsiteY33" fmla="*/ 978423 h 2227842"/>
              <a:gd name="connsiteX34" fmla="*/ 143045 w 284238"/>
              <a:gd name="connsiteY34" fmla="*/ 979137 h 2227842"/>
              <a:gd name="connsiteX35" fmla="*/ 142119 w 284238"/>
              <a:gd name="connsiteY35" fmla="*/ 980183 h 2227842"/>
              <a:gd name="connsiteX36" fmla="*/ 141194 w 284238"/>
              <a:gd name="connsiteY36" fmla="*/ 979137 h 2227842"/>
              <a:gd name="connsiteX37" fmla="*/ 159884 w 284238"/>
              <a:gd name="connsiteY37" fmla="*/ 964711 h 2227842"/>
              <a:gd name="connsiteX38" fmla="*/ 145458 w 284238"/>
              <a:gd name="connsiteY38" fmla="*/ 981000 h 2227842"/>
              <a:gd name="connsiteX39" fmla="*/ 143045 w 284238"/>
              <a:gd name="connsiteY39" fmla="*/ 979137 h 2227842"/>
              <a:gd name="connsiteX40" fmla="*/ 147045 w 284238"/>
              <a:gd name="connsiteY40" fmla="*/ 974621 h 2227842"/>
              <a:gd name="connsiteX41" fmla="*/ 124354 w 284238"/>
              <a:gd name="connsiteY41" fmla="*/ 964711 h 2227842"/>
              <a:gd name="connsiteX42" fmla="*/ 137194 w 284238"/>
              <a:gd name="connsiteY42" fmla="*/ 974621 h 2227842"/>
              <a:gd name="connsiteX43" fmla="*/ 141194 w 284238"/>
              <a:gd name="connsiteY43" fmla="*/ 979137 h 2227842"/>
              <a:gd name="connsiteX44" fmla="*/ 138780 w 284238"/>
              <a:gd name="connsiteY44" fmla="*/ 981000 h 2227842"/>
              <a:gd name="connsiteX45" fmla="*/ 244267 w 284238"/>
              <a:gd name="connsiteY45" fmla="*/ 934733 h 2227842"/>
              <a:gd name="connsiteX46" fmla="*/ 194304 w 284238"/>
              <a:gd name="connsiteY46" fmla="*/ 1018700 h 2227842"/>
              <a:gd name="connsiteX47" fmla="*/ 147371 w 284238"/>
              <a:gd name="connsiteY47" fmla="*/ 982476 h 2227842"/>
              <a:gd name="connsiteX48" fmla="*/ 194304 w 284238"/>
              <a:gd name="connsiteY48" fmla="*/ 946253 h 2227842"/>
              <a:gd name="connsiteX49" fmla="*/ 244267 w 284238"/>
              <a:gd name="connsiteY49" fmla="*/ 934733 h 2227842"/>
              <a:gd name="connsiteX50" fmla="*/ 39971 w 284238"/>
              <a:gd name="connsiteY50" fmla="*/ 934733 h 2227842"/>
              <a:gd name="connsiteX51" fmla="*/ 89935 w 284238"/>
              <a:gd name="connsiteY51" fmla="*/ 946253 h 2227842"/>
              <a:gd name="connsiteX52" fmla="*/ 136867 w 284238"/>
              <a:gd name="connsiteY52" fmla="*/ 982476 h 2227842"/>
              <a:gd name="connsiteX53" fmla="*/ 89935 w 284238"/>
              <a:gd name="connsiteY53" fmla="*/ 1018700 h 2227842"/>
              <a:gd name="connsiteX54" fmla="*/ 39971 w 284238"/>
              <a:gd name="connsiteY54" fmla="*/ 934733 h 2227842"/>
              <a:gd name="connsiteX55" fmla="*/ 142119 w 284238"/>
              <a:gd name="connsiteY55" fmla="*/ 840357 h 2227842"/>
              <a:gd name="connsiteX56" fmla="*/ 157542 w 284238"/>
              <a:gd name="connsiteY56" fmla="*/ 962768 h 2227842"/>
              <a:gd name="connsiteX57" fmla="*/ 147045 w 284238"/>
              <a:gd name="connsiteY57" fmla="*/ 974621 h 2227842"/>
              <a:gd name="connsiteX58" fmla="*/ 142119 w 284238"/>
              <a:gd name="connsiteY58" fmla="*/ 978423 h 2227842"/>
              <a:gd name="connsiteX59" fmla="*/ 137194 w 284238"/>
              <a:gd name="connsiteY59" fmla="*/ 974621 h 2227842"/>
              <a:gd name="connsiteX60" fmla="*/ 126696 w 284238"/>
              <a:gd name="connsiteY60" fmla="*/ 962768 h 2227842"/>
              <a:gd name="connsiteX61" fmla="*/ 142119 w 284238"/>
              <a:gd name="connsiteY61" fmla="*/ 840357 h 2227842"/>
              <a:gd name="connsiteX62" fmla="*/ 142119 w 284238"/>
              <a:gd name="connsiteY62" fmla="*/ 566351 h 2227842"/>
              <a:gd name="connsiteX63" fmla="*/ 147045 w 284238"/>
              <a:gd name="connsiteY63" fmla="*/ 570153 h 2227842"/>
              <a:gd name="connsiteX64" fmla="*/ 157542 w 284238"/>
              <a:gd name="connsiteY64" fmla="*/ 582006 h 2227842"/>
              <a:gd name="connsiteX65" fmla="*/ 126696 w 284238"/>
              <a:gd name="connsiteY65" fmla="*/ 582006 h 2227842"/>
              <a:gd name="connsiteX66" fmla="*/ 137194 w 284238"/>
              <a:gd name="connsiteY66" fmla="*/ 570153 h 2227842"/>
              <a:gd name="connsiteX67" fmla="*/ 142119 w 284238"/>
              <a:gd name="connsiteY67" fmla="*/ 564592 h 2227842"/>
              <a:gd name="connsiteX68" fmla="*/ 143045 w 284238"/>
              <a:gd name="connsiteY68" fmla="*/ 565637 h 2227842"/>
              <a:gd name="connsiteX69" fmla="*/ 142119 w 284238"/>
              <a:gd name="connsiteY69" fmla="*/ 566351 h 2227842"/>
              <a:gd name="connsiteX70" fmla="*/ 141194 w 284238"/>
              <a:gd name="connsiteY70" fmla="*/ 565637 h 2227842"/>
              <a:gd name="connsiteX71" fmla="*/ 145458 w 284238"/>
              <a:gd name="connsiteY71" fmla="*/ 563774 h 2227842"/>
              <a:gd name="connsiteX72" fmla="*/ 159884 w 284238"/>
              <a:gd name="connsiteY72" fmla="*/ 580063 h 2227842"/>
              <a:gd name="connsiteX73" fmla="*/ 147045 w 284238"/>
              <a:gd name="connsiteY73" fmla="*/ 570153 h 2227842"/>
              <a:gd name="connsiteX74" fmla="*/ 143045 w 284238"/>
              <a:gd name="connsiteY74" fmla="*/ 565637 h 2227842"/>
              <a:gd name="connsiteX75" fmla="*/ 138780 w 284238"/>
              <a:gd name="connsiteY75" fmla="*/ 563774 h 2227842"/>
              <a:gd name="connsiteX76" fmla="*/ 141194 w 284238"/>
              <a:gd name="connsiteY76" fmla="*/ 565637 h 2227842"/>
              <a:gd name="connsiteX77" fmla="*/ 137194 w 284238"/>
              <a:gd name="connsiteY77" fmla="*/ 570153 h 2227842"/>
              <a:gd name="connsiteX78" fmla="*/ 124354 w 284238"/>
              <a:gd name="connsiteY78" fmla="*/ 580063 h 2227842"/>
              <a:gd name="connsiteX79" fmla="*/ 145458 w 284238"/>
              <a:gd name="connsiteY79" fmla="*/ 560821 h 2227842"/>
              <a:gd name="connsiteX80" fmla="*/ 147371 w 284238"/>
              <a:gd name="connsiteY80" fmla="*/ 562298 h 2227842"/>
              <a:gd name="connsiteX81" fmla="*/ 145458 w 284238"/>
              <a:gd name="connsiteY81" fmla="*/ 563774 h 2227842"/>
              <a:gd name="connsiteX82" fmla="*/ 144151 w 284238"/>
              <a:gd name="connsiteY82" fmla="*/ 562298 h 2227842"/>
              <a:gd name="connsiteX83" fmla="*/ 138780 w 284238"/>
              <a:gd name="connsiteY83" fmla="*/ 560821 h 2227842"/>
              <a:gd name="connsiteX84" fmla="*/ 140088 w 284238"/>
              <a:gd name="connsiteY84" fmla="*/ 562298 h 2227842"/>
              <a:gd name="connsiteX85" fmla="*/ 138780 w 284238"/>
              <a:gd name="connsiteY85" fmla="*/ 563774 h 2227842"/>
              <a:gd name="connsiteX86" fmla="*/ 136867 w 284238"/>
              <a:gd name="connsiteY86" fmla="*/ 562298 h 2227842"/>
              <a:gd name="connsiteX87" fmla="*/ 142119 w 284238"/>
              <a:gd name="connsiteY87" fmla="*/ 560004 h 2227842"/>
              <a:gd name="connsiteX88" fmla="*/ 144151 w 284238"/>
              <a:gd name="connsiteY88" fmla="*/ 562298 h 2227842"/>
              <a:gd name="connsiteX89" fmla="*/ 142119 w 284238"/>
              <a:gd name="connsiteY89" fmla="*/ 564592 h 2227842"/>
              <a:gd name="connsiteX90" fmla="*/ 140088 w 284238"/>
              <a:gd name="connsiteY90" fmla="*/ 562298 h 2227842"/>
              <a:gd name="connsiteX91" fmla="*/ 142119 w 284238"/>
              <a:gd name="connsiteY91" fmla="*/ 558244 h 2227842"/>
              <a:gd name="connsiteX92" fmla="*/ 143045 w 284238"/>
              <a:gd name="connsiteY92" fmla="*/ 558959 h 2227842"/>
              <a:gd name="connsiteX93" fmla="*/ 142119 w 284238"/>
              <a:gd name="connsiteY93" fmla="*/ 560004 h 2227842"/>
              <a:gd name="connsiteX94" fmla="*/ 141194 w 284238"/>
              <a:gd name="connsiteY94" fmla="*/ 558959 h 2227842"/>
              <a:gd name="connsiteX95" fmla="*/ 159884 w 284238"/>
              <a:gd name="connsiteY95" fmla="*/ 544533 h 2227842"/>
              <a:gd name="connsiteX96" fmla="*/ 145458 w 284238"/>
              <a:gd name="connsiteY96" fmla="*/ 560821 h 2227842"/>
              <a:gd name="connsiteX97" fmla="*/ 143045 w 284238"/>
              <a:gd name="connsiteY97" fmla="*/ 558959 h 2227842"/>
              <a:gd name="connsiteX98" fmla="*/ 147045 w 284238"/>
              <a:gd name="connsiteY98" fmla="*/ 554443 h 2227842"/>
              <a:gd name="connsiteX99" fmla="*/ 124354 w 284238"/>
              <a:gd name="connsiteY99" fmla="*/ 544533 h 2227842"/>
              <a:gd name="connsiteX100" fmla="*/ 137194 w 284238"/>
              <a:gd name="connsiteY100" fmla="*/ 554443 h 2227842"/>
              <a:gd name="connsiteX101" fmla="*/ 141194 w 284238"/>
              <a:gd name="connsiteY101" fmla="*/ 558959 h 2227842"/>
              <a:gd name="connsiteX102" fmla="*/ 138780 w 284238"/>
              <a:gd name="connsiteY102" fmla="*/ 560821 h 2227842"/>
              <a:gd name="connsiteX103" fmla="*/ 244267 w 284238"/>
              <a:gd name="connsiteY103" fmla="*/ 514555 h 2227842"/>
              <a:gd name="connsiteX104" fmla="*/ 194304 w 284238"/>
              <a:gd name="connsiteY104" fmla="*/ 598521 h 2227842"/>
              <a:gd name="connsiteX105" fmla="*/ 147371 w 284238"/>
              <a:gd name="connsiteY105" fmla="*/ 562298 h 2227842"/>
              <a:gd name="connsiteX106" fmla="*/ 194304 w 284238"/>
              <a:gd name="connsiteY106" fmla="*/ 526074 h 2227842"/>
              <a:gd name="connsiteX107" fmla="*/ 244267 w 284238"/>
              <a:gd name="connsiteY107" fmla="*/ 514555 h 2227842"/>
              <a:gd name="connsiteX108" fmla="*/ 39971 w 284238"/>
              <a:gd name="connsiteY108" fmla="*/ 514555 h 2227842"/>
              <a:gd name="connsiteX109" fmla="*/ 89935 w 284238"/>
              <a:gd name="connsiteY109" fmla="*/ 526074 h 2227842"/>
              <a:gd name="connsiteX110" fmla="*/ 136867 w 284238"/>
              <a:gd name="connsiteY110" fmla="*/ 562298 h 2227842"/>
              <a:gd name="connsiteX111" fmla="*/ 89935 w 284238"/>
              <a:gd name="connsiteY111" fmla="*/ 598521 h 2227842"/>
              <a:gd name="connsiteX112" fmla="*/ 39971 w 284238"/>
              <a:gd name="connsiteY112" fmla="*/ 514555 h 2227842"/>
              <a:gd name="connsiteX113" fmla="*/ 142119 w 284238"/>
              <a:gd name="connsiteY113" fmla="*/ 420179 h 2227842"/>
              <a:gd name="connsiteX114" fmla="*/ 157542 w 284238"/>
              <a:gd name="connsiteY114" fmla="*/ 542590 h 2227842"/>
              <a:gd name="connsiteX115" fmla="*/ 147045 w 284238"/>
              <a:gd name="connsiteY115" fmla="*/ 554443 h 2227842"/>
              <a:gd name="connsiteX116" fmla="*/ 142119 w 284238"/>
              <a:gd name="connsiteY116" fmla="*/ 558244 h 2227842"/>
              <a:gd name="connsiteX117" fmla="*/ 137194 w 284238"/>
              <a:gd name="connsiteY117" fmla="*/ 554443 h 2227842"/>
              <a:gd name="connsiteX118" fmla="*/ 126696 w 284238"/>
              <a:gd name="connsiteY118" fmla="*/ 542590 h 2227842"/>
              <a:gd name="connsiteX119" fmla="*/ 142119 w 284238"/>
              <a:gd name="connsiteY119" fmla="*/ 420179 h 2227842"/>
              <a:gd name="connsiteX120" fmla="*/ 142119 w 284238"/>
              <a:gd name="connsiteY120" fmla="*/ 146172 h 2227842"/>
              <a:gd name="connsiteX121" fmla="*/ 147045 w 284238"/>
              <a:gd name="connsiteY121" fmla="*/ 149974 h 2227842"/>
              <a:gd name="connsiteX122" fmla="*/ 157542 w 284238"/>
              <a:gd name="connsiteY122" fmla="*/ 161827 h 2227842"/>
              <a:gd name="connsiteX123" fmla="*/ 126696 w 284238"/>
              <a:gd name="connsiteY123" fmla="*/ 161827 h 2227842"/>
              <a:gd name="connsiteX124" fmla="*/ 137194 w 284238"/>
              <a:gd name="connsiteY124" fmla="*/ 149974 h 2227842"/>
              <a:gd name="connsiteX125" fmla="*/ 142119 w 284238"/>
              <a:gd name="connsiteY125" fmla="*/ 144413 h 2227842"/>
              <a:gd name="connsiteX126" fmla="*/ 143045 w 284238"/>
              <a:gd name="connsiteY126" fmla="*/ 145458 h 2227842"/>
              <a:gd name="connsiteX127" fmla="*/ 142119 w 284238"/>
              <a:gd name="connsiteY127" fmla="*/ 146172 h 2227842"/>
              <a:gd name="connsiteX128" fmla="*/ 141194 w 284238"/>
              <a:gd name="connsiteY128" fmla="*/ 145458 h 2227842"/>
              <a:gd name="connsiteX129" fmla="*/ 145458 w 284238"/>
              <a:gd name="connsiteY129" fmla="*/ 143595 h 2227842"/>
              <a:gd name="connsiteX130" fmla="*/ 159884 w 284238"/>
              <a:gd name="connsiteY130" fmla="*/ 159884 h 2227842"/>
              <a:gd name="connsiteX131" fmla="*/ 147045 w 284238"/>
              <a:gd name="connsiteY131" fmla="*/ 149974 h 2227842"/>
              <a:gd name="connsiteX132" fmla="*/ 143045 w 284238"/>
              <a:gd name="connsiteY132" fmla="*/ 145458 h 2227842"/>
              <a:gd name="connsiteX133" fmla="*/ 138780 w 284238"/>
              <a:gd name="connsiteY133" fmla="*/ 143595 h 2227842"/>
              <a:gd name="connsiteX134" fmla="*/ 141194 w 284238"/>
              <a:gd name="connsiteY134" fmla="*/ 145458 h 2227842"/>
              <a:gd name="connsiteX135" fmla="*/ 137194 w 284238"/>
              <a:gd name="connsiteY135" fmla="*/ 149974 h 2227842"/>
              <a:gd name="connsiteX136" fmla="*/ 124354 w 284238"/>
              <a:gd name="connsiteY136" fmla="*/ 159884 h 2227842"/>
              <a:gd name="connsiteX137" fmla="*/ 145458 w 284238"/>
              <a:gd name="connsiteY137" fmla="*/ 140642 h 2227842"/>
              <a:gd name="connsiteX138" fmla="*/ 147371 w 284238"/>
              <a:gd name="connsiteY138" fmla="*/ 142119 h 2227842"/>
              <a:gd name="connsiteX139" fmla="*/ 145458 w 284238"/>
              <a:gd name="connsiteY139" fmla="*/ 143595 h 2227842"/>
              <a:gd name="connsiteX140" fmla="*/ 144151 w 284238"/>
              <a:gd name="connsiteY140" fmla="*/ 142119 h 2227842"/>
              <a:gd name="connsiteX141" fmla="*/ 138780 w 284238"/>
              <a:gd name="connsiteY141" fmla="*/ 140642 h 2227842"/>
              <a:gd name="connsiteX142" fmla="*/ 140088 w 284238"/>
              <a:gd name="connsiteY142" fmla="*/ 142119 h 2227842"/>
              <a:gd name="connsiteX143" fmla="*/ 138780 w 284238"/>
              <a:gd name="connsiteY143" fmla="*/ 143595 h 2227842"/>
              <a:gd name="connsiteX144" fmla="*/ 136867 w 284238"/>
              <a:gd name="connsiteY144" fmla="*/ 142119 h 2227842"/>
              <a:gd name="connsiteX145" fmla="*/ 142119 w 284238"/>
              <a:gd name="connsiteY145" fmla="*/ 139825 h 2227842"/>
              <a:gd name="connsiteX146" fmla="*/ 144151 w 284238"/>
              <a:gd name="connsiteY146" fmla="*/ 142119 h 2227842"/>
              <a:gd name="connsiteX147" fmla="*/ 142119 w 284238"/>
              <a:gd name="connsiteY147" fmla="*/ 144413 h 2227842"/>
              <a:gd name="connsiteX148" fmla="*/ 140088 w 284238"/>
              <a:gd name="connsiteY148" fmla="*/ 142119 h 2227842"/>
              <a:gd name="connsiteX149" fmla="*/ 142119 w 284238"/>
              <a:gd name="connsiteY149" fmla="*/ 138065 h 2227842"/>
              <a:gd name="connsiteX150" fmla="*/ 143045 w 284238"/>
              <a:gd name="connsiteY150" fmla="*/ 138780 h 2227842"/>
              <a:gd name="connsiteX151" fmla="*/ 142119 w 284238"/>
              <a:gd name="connsiteY151" fmla="*/ 139825 h 2227842"/>
              <a:gd name="connsiteX152" fmla="*/ 141194 w 284238"/>
              <a:gd name="connsiteY152" fmla="*/ 138780 h 2227842"/>
              <a:gd name="connsiteX153" fmla="*/ 159884 w 284238"/>
              <a:gd name="connsiteY153" fmla="*/ 124354 h 2227842"/>
              <a:gd name="connsiteX154" fmla="*/ 145458 w 284238"/>
              <a:gd name="connsiteY154" fmla="*/ 140642 h 2227842"/>
              <a:gd name="connsiteX155" fmla="*/ 143045 w 284238"/>
              <a:gd name="connsiteY155" fmla="*/ 138780 h 2227842"/>
              <a:gd name="connsiteX156" fmla="*/ 147045 w 284238"/>
              <a:gd name="connsiteY156" fmla="*/ 134264 h 2227842"/>
              <a:gd name="connsiteX157" fmla="*/ 124354 w 284238"/>
              <a:gd name="connsiteY157" fmla="*/ 124354 h 2227842"/>
              <a:gd name="connsiteX158" fmla="*/ 137194 w 284238"/>
              <a:gd name="connsiteY158" fmla="*/ 134264 h 2227842"/>
              <a:gd name="connsiteX159" fmla="*/ 141194 w 284238"/>
              <a:gd name="connsiteY159" fmla="*/ 138780 h 2227842"/>
              <a:gd name="connsiteX160" fmla="*/ 138780 w 284238"/>
              <a:gd name="connsiteY160" fmla="*/ 140642 h 2227842"/>
              <a:gd name="connsiteX161" fmla="*/ 244267 w 284238"/>
              <a:gd name="connsiteY161" fmla="*/ 94376 h 2227842"/>
              <a:gd name="connsiteX162" fmla="*/ 194304 w 284238"/>
              <a:gd name="connsiteY162" fmla="*/ 178342 h 2227842"/>
              <a:gd name="connsiteX163" fmla="*/ 147371 w 284238"/>
              <a:gd name="connsiteY163" fmla="*/ 142119 h 2227842"/>
              <a:gd name="connsiteX164" fmla="*/ 194304 w 284238"/>
              <a:gd name="connsiteY164" fmla="*/ 105895 h 2227842"/>
              <a:gd name="connsiteX165" fmla="*/ 244267 w 284238"/>
              <a:gd name="connsiteY165" fmla="*/ 94376 h 2227842"/>
              <a:gd name="connsiteX166" fmla="*/ 39971 w 284238"/>
              <a:gd name="connsiteY166" fmla="*/ 94376 h 2227842"/>
              <a:gd name="connsiteX167" fmla="*/ 89935 w 284238"/>
              <a:gd name="connsiteY167" fmla="*/ 105895 h 2227842"/>
              <a:gd name="connsiteX168" fmla="*/ 136867 w 284238"/>
              <a:gd name="connsiteY168" fmla="*/ 142119 h 2227842"/>
              <a:gd name="connsiteX169" fmla="*/ 89935 w 284238"/>
              <a:gd name="connsiteY169" fmla="*/ 178342 h 2227842"/>
              <a:gd name="connsiteX170" fmla="*/ 39971 w 284238"/>
              <a:gd name="connsiteY170" fmla="*/ 94376 h 2227842"/>
              <a:gd name="connsiteX171" fmla="*/ 142119 w 284238"/>
              <a:gd name="connsiteY171" fmla="*/ 0 h 2227842"/>
              <a:gd name="connsiteX172" fmla="*/ 157542 w 284238"/>
              <a:gd name="connsiteY172" fmla="*/ 122411 h 2227842"/>
              <a:gd name="connsiteX173" fmla="*/ 147045 w 284238"/>
              <a:gd name="connsiteY173" fmla="*/ 134264 h 2227842"/>
              <a:gd name="connsiteX174" fmla="*/ 142119 w 284238"/>
              <a:gd name="connsiteY174" fmla="*/ 138065 h 2227842"/>
              <a:gd name="connsiteX175" fmla="*/ 137194 w 284238"/>
              <a:gd name="connsiteY175" fmla="*/ 134264 h 2227842"/>
              <a:gd name="connsiteX176" fmla="*/ 126696 w 284238"/>
              <a:gd name="connsiteY176" fmla="*/ 122411 h 2227842"/>
              <a:gd name="connsiteX177" fmla="*/ 142119 w 284238"/>
              <a:gd name="connsiteY177" fmla="*/ 0 h 222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84238" h="2227842">
                <a:moveTo>
                  <a:pt x="117433" y="1219352"/>
                </a:moveTo>
                <a:lnTo>
                  <a:pt x="166866" y="1219352"/>
                </a:lnTo>
                <a:lnTo>
                  <a:pt x="166866" y="2227842"/>
                </a:lnTo>
                <a:lnTo>
                  <a:pt x="117433" y="2227842"/>
                </a:lnTo>
                <a:close/>
                <a:moveTo>
                  <a:pt x="142119" y="986530"/>
                </a:moveTo>
                <a:lnTo>
                  <a:pt x="147045" y="990331"/>
                </a:lnTo>
                <a:lnTo>
                  <a:pt x="157542" y="1002184"/>
                </a:lnTo>
                <a:cubicBezTo>
                  <a:pt x="282139" y="1165399"/>
                  <a:pt x="2099" y="1165399"/>
                  <a:pt x="126696" y="1002184"/>
                </a:cubicBezTo>
                <a:lnTo>
                  <a:pt x="137194" y="990331"/>
                </a:lnTo>
                <a:close/>
                <a:moveTo>
                  <a:pt x="142119" y="984770"/>
                </a:moveTo>
                <a:lnTo>
                  <a:pt x="143045" y="985815"/>
                </a:lnTo>
                <a:lnTo>
                  <a:pt x="142119" y="986530"/>
                </a:lnTo>
                <a:lnTo>
                  <a:pt x="141194" y="985815"/>
                </a:lnTo>
                <a:close/>
                <a:moveTo>
                  <a:pt x="145458" y="983953"/>
                </a:moveTo>
                <a:lnTo>
                  <a:pt x="159884" y="1000241"/>
                </a:lnTo>
                <a:lnTo>
                  <a:pt x="147045" y="990331"/>
                </a:lnTo>
                <a:lnTo>
                  <a:pt x="143045" y="985815"/>
                </a:lnTo>
                <a:close/>
                <a:moveTo>
                  <a:pt x="138780" y="983953"/>
                </a:moveTo>
                <a:lnTo>
                  <a:pt x="141194" y="985815"/>
                </a:lnTo>
                <a:lnTo>
                  <a:pt x="137194" y="990331"/>
                </a:lnTo>
                <a:lnTo>
                  <a:pt x="124354" y="1000241"/>
                </a:lnTo>
                <a:close/>
                <a:moveTo>
                  <a:pt x="145458" y="981000"/>
                </a:moveTo>
                <a:lnTo>
                  <a:pt x="147371" y="982476"/>
                </a:lnTo>
                <a:lnTo>
                  <a:pt x="145458" y="983953"/>
                </a:lnTo>
                <a:lnTo>
                  <a:pt x="144151" y="982476"/>
                </a:lnTo>
                <a:close/>
                <a:moveTo>
                  <a:pt x="138780" y="981000"/>
                </a:moveTo>
                <a:lnTo>
                  <a:pt x="140088" y="982476"/>
                </a:lnTo>
                <a:lnTo>
                  <a:pt x="138780" y="983953"/>
                </a:lnTo>
                <a:lnTo>
                  <a:pt x="136867" y="982476"/>
                </a:lnTo>
                <a:close/>
                <a:moveTo>
                  <a:pt x="142119" y="980183"/>
                </a:moveTo>
                <a:lnTo>
                  <a:pt x="144151" y="982476"/>
                </a:lnTo>
                <a:lnTo>
                  <a:pt x="142119" y="984770"/>
                </a:lnTo>
                <a:lnTo>
                  <a:pt x="140088" y="982476"/>
                </a:lnTo>
                <a:close/>
                <a:moveTo>
                  <a:pt x="142119" y="978423"/>
                </a:moveTo>
                <a:lnTo>
                  <a:pt x="143045" y="979137"/>
                </a:lnTo>
                <a:lnTo>
                  <a:pt x="142119" y="980183"/>
                </a:lnTo>
                <a:lnTo>
                  <a:pt x="141194" y="979137"/>
                </a:lnTo>
                <a:close/>
                <a:moveTo>
                  <a:pt x="159884" y="964711"/>
                </a:moveTo>
                <a:lnTo>
                  <a:pt x="145458" y="981000"/>
                </a:lnTo>
                <a:lnTo>
                  <a:pt x="143045" y="979137"/>
                </a:lnTo>
                <a:lnTo>
                  <a:pt x="147045" y="974621"/>
                </a:lnTo>
                <a:close/>
                <a:moveTo>
                  <a:pt x="124354" y="964711"/>
                </a:moveTo>
                <a:lnTo>
                  <a:pt x="137194" y="974621"/>
                </a:lnTo>
                <a:lnTo>
                  <a:pt x="141194" y="979137"/>
                </a:lnTo>
                <a:lnTo>
                  <a:pt x="138780" y="981000"/>
                </a:lnTo>
                <a:close/>
                <a:moveTo>
                  <a:pt x="244267" y="934733"/>
                </a:moveTo>
                <a:cubicBezTo>
                  <a:pt x="310886" y="943060"/>
                  <a:pt x="294231" y="1069358"/>
                  <a:pt x="194304" y="1018700"/>
                </a:cubicBezTo>
                <a:lnTo>
                  <a:pt x="147371" y="982476"/>
                </a:lnTo>
                <a:lnTo>
                  <a:pt x="194304" y="946253"/>
                </a:lnTo>
                <a:cubicBezTo>
                  <a:pt x="214289" y="936121"/>
                  <a:pt x="230944" y="933068"/>
                  <a:pt x="244267" y="934733"/>
                </a:cubicBezTo>
                <a:close/>
                <a:moveTo>
                  <a:pt x="39971" y="934733"/>
                </a:moveTo>
                <a:cubicBezTo>
                  <a:pt x="53295" y="933068"/>
                  <a:pt x="69949" y="936121"/>
                  <a:pt x="89935" y="946253"/>
                </a:cubicBezTo>
                <a:lnTo>
                  <a:pt x="136867" y="982476"/>
                </a:lnTo>
                <a:lnTo>
                  <a:pt x="89935" y="1018700"/>
                </a:lnTo>
                <a:cubicBezTo>
                  <a:pt x="-9993" y="1069358"/>
                  <a:pt x="-26648" y="943060"/>
                  <a:pt x="39971" y="934733"/>
                </a:cubicBezTo>
                <a:close/>
                <a:moveTo>
                  <a:pt x="142119" y="840357"/>
                </a:moveTo>
                <a:cubicBezTo>
                  <a:pt x="180980" y="840357"/>
                  <a:pt x="219841" y="881161"/>
                  <a:pt x="157542" y="962768"/>
                </a:cubicBezTo>
                <a:lnTo>
                  <a:pt x="147045" y="974621"/>
                </a:lnTo>
                <a:lnTo>
                  <a:pt x="142119" y="978423"/>
                </a:lnTo>
                <a:lnTo>
                  <a:pt x="137194" y="974621"/>
                </a:lnTo>
                <a:lnTo>
                  <a:pt x="126696" y="962768"/>
                </a:lnTo>
                <a:cubicBezTo>
                  <a:pt x="64398" y="881161"/>
                  <a:pt x="103259" y="840357"/>
                  <a:pt x="142119" y="840357"/>
                </a:cubicBezTo>
                <a:close/>
                <a:moveTo>
                  <a:pt x="142119" y="566351"/>
                </a:moveTo>
                <a:lnTo>
                  <a:pt x="147045" y="570153"/>
                </a:lnTo>
                <a:lnTo>
                  <a:pt x="157542" y="582006"/>
                </a:lnTo>
                <a:cubicBezTo>
                  <a:pt x="282139" y="745221"/>
                  <a:pt x="2099" y="745221"/>
                  <a:pt x="126696" y="582006"/>
                </a:cubicBezTo>
                <a:lnTo>
                  <a:pt x="137194" y="570153"/>
                </a:lnTo>
                <a:close/>
                <a:moveTo>
                  <a:pt x="142119" y="564592"/>
                </a:moveTo>
                <a:lnTo>
                  <a:pt x="143045" y="565637"/>
                </a:lnTo>
                <a:lnTo>
                  <a:pt x="142119" y="566351"/>
                </a:lnTo>
                <a:lnTo>
                  <a:pt x="141194" y="565637"/>
                </a:lnTo>
                <a:close/>
                <a:moveTo>
                  <a:pt x="145458" y="563774"/>
                </a:moveTo>
                <a:lnTo>
                  <a:pt x="159884" y="580063"/>
                </a:lnTo>
                <a:lnTo>
                  <a:pt x="147045" y="570153"/>
                </a:lnTo>
                <a:lnTo>
                  <a:pt x="143045" y="565637"/>
                </a:lnTo>
                <a:close/>
                <a:moveTo>
                  <a:pt x="138780" y="563774"/>
                </a:moveTo>
                <a:lnTo>
                  <a:pt x="141194" y="565637"/>
                </a:lnTo>
                <a:lnTo>
                  <a:pt x="137194" y="570153"/>
                </a:lnTo>
                <a:lnTo>
                  <a:pt x="124354" y="580063"/>
                </a:lnTo>
                <a:close/>
                <a:moveTo>
                  <a:pt x="145458" y="560821"/>
                </a:moveTo>
                <a:lnTo>
                  <a:pt x="147371" y="562298"/>
                </a:lnTo>
                <a:lnTo>
                  <a:pt x="145458" y="563774"/>
                </a:lnTo>
                <a:lnTo>
                  <a:pt x="144151" y="562298"/>
                </a:lnTo>
                <a:close/>
                <a:moveTo>
                  <a:pt x="138780" y="560821"/>
                </a:moveTo>
                <a:lnTo>
                  <a:pt x="140088" y="562298"/>
                </a:lnTo>
                <a:lnTo>
                  <a:pt x="138780" y="563774"/>
                </a:lnTo>
                <a:lnTo>
                  <a:pt x="136867" y="562298"/>
                </a:lnTo>
                <a:close/>
                <a:moveTo>
                  <a:pt x="142119" y="560004"/>
                </a:moveTo>
                <a:lnTo>
                  <a:pt x="144151" y="562298"/>
                </a:lnTo>
                <a:lnTo>
                  <a:pt x="142119" y="564592"/>
                </a:lnTo>
                <a:lnTo>
                  <a:pt x="140088" y="562298"/>
                </a:lnTo>
                <a:close/>
                <a:moveTo>
                  <a:pt x="142119" y="558244"/>
                </a:moveTo>
                <a:lnTo>
                  <a:pt x="143045" y="558959"/>
                </a:lnTo>
                <a:lnTo>
                  <a:pt x="142119" y="560004"/>
                </a:lnTo>
                <a:lnTo>
                  <a:pt x="141194" y="558959"/>
                </a:lnTo>
                <a:close/>
                <a:moveTo>
                  <a:pt x="159884" y="544533"/>
                </a:moveTo>
                <a:lnTo>
                  <a:pt x="145458" y="560821"/>
                </a:lnTo>
                <a:lnTo>
                  <a:pt x="143045" y="558959"/>
                </a:lnTo>
                <a:lnTo>
                  <a:pt x="147045" y="554443"/>
                </a:lnTo>
                <a:close/>
                <a:moveTo>
                  <a:pt x="124354" y="544533"/>
                </a:moveTo>
                <a:lnTo>
                  <a:pt x="137194" y="554443"/>
                </a:lnTo>
                <a:lnTo>
                  <a:pt x="141194" y="558959"/>
                </a:lnTo>
                <a:lnTo>
                  <a:pt x="138780" y="560821"/>
                </a:lnTo>
                <a:close/>
                <a:moveTo>
                  <a:pt x="244267" y="514555"/>
                </a:moveTo>
                <a:cubicBezTo>
                  <a:pt x="310886" y="522882"/>
                  <a:pt x="294231" y="649179"/>
                  <a:pt x="194304" y="598521"/>
                </a:cubicBezTo>
                <a:lnTo>
                  <a:pt x="147371" y="562298"/>
                </a:lnTo>
                <a:lnTo>
                  <a:pt x="194304" y="526074"/>
                </a:lnTo>
                <a:cubicBezTo>
                  <a:pt x="214289" y="515943"/>
                  <a:pt x="230944" y="512889"/>
                  <a:pt x="244267" y="514555"/>
                </a:cubicBezTo>
                <a:close/>
                <a:moveTo>
                  <a:pt x="39971" y="514555"/>
                </a:moveTo>
                <a:cubicBezTo>
                  <a:pt x="53295" y="512889"/>
                  <a:pt x="69949" y="515943"/>
                  <a:pt x="89935" y="526074"/>
                </a:cubicBezTo>
                <a:lnTo>
                  <a:pt x="136867" y="562298"/>
                </a:lnTo>
                <a:lnTo>
                  <a:pt x="89935" y="598521"/>
                </a:lnTo>
                <a:cubicBezTo>
                  <a:pt x="-9993" y="649179"/>
                  <a:pt x="-26648" y="522882"/>
                  <a:pt x="39971" y="514555"/>
                </a:cubicBezTo>
                <a:close/>
                <a:moveTo>
                  <a:pt x="142119" y="420179"/>
                </a:moveTo>
                <a:cubicBezTo>
                  <a:pt x="180980" y="420179"/>
                  <a:pt x="219841" y="460982"/>
                  <a:pt x="157542" y="542590"/>
                </a:cubicBezTo>
                <a:lnTo>
                  <a:pt x="147045" y="554443"/>
                </a:lnTo>
                <a:lnTo>
                  <a:pt x="142119" y="558244"/>
                </a:lnTo>
                <a:lnTo>
                  <a:pt x="137194" y="554443"/>
                </a:lnTo>
                <a:lnTo>
                  <a:pt x="126696" y="542590"/>
                </a:lnTo>
                <a:cubicBezTo>
                  <a:pt x="64398" y="460982"/>
                  <a:pt x="103259" y="420179"/>
                  <a:pt x="142119" y="420179"/>
                </a:cubicBezTo>
                <a:close/>
                <a:moveTo>
                  <a:pt x="142119" y="146172"/>
                </a:moveTo>
                <a:lnTo>
                  <a:pt x="147045" y="149974"/>
                </a:lnTo>
                <a:lnTo>
                  <a:pt x="157542" y="161827"/>
                </a:lnTo>
                <a:cubicBezTo>
                  <a:pt x="282139" y="325042"/>
                  <a:pt x="2099" y="325042"/>
                  <a:pt x="126696" y="161827"/>
                </a:cubicBezTo>
                <a:lnTo>
                  <a:pt x="137194" y="149974"/>
                </a:lnTo>
                <a:close/>
                <a:moveTo>
                  <a:pt x="142119" y="144413"/>
                </a:moveTo>
                <a:lnTo>
                  <a:pt x="143045" y="145458"/>
                </a:lnTo>
                <a:lnTo>
                  <a:pt x="142119" y="146172"/>
                </a:lnTo>
                <a:lnTo>
                  <a:pt x="141194" y="145458"/>
                </a:lnTo>
                <a:close/>
                <a:moveTo>
                  <a:pt x="145458" y="143595"/>
                </a:moveTo>
                <a:lnTo>
                  <a:pt x="159884" y="159884"/>
                </a:lnTo>
                <a:lnTo>
                  <a:pt x="147045" y="149974"/>
                </a:lnTo>
                <a:lnTo>
                  <a:pt x="143045" y="145458"/>
                </a:lnTo>
                <a:close/>
                <a:moveTo>
                  <a:pt x="138780" y="143595"/>
                </a:moveTo>
                <a:lnTo>
                  <a:pt x="141194" y="145458"/>
                </a:lnTo>
                <a:lnTo>
                  <a:pt x="137194" y="149974"/>
                </a:lnTo>
                <a:lnTo>
                  <a:pt x="124354" y="159884"/>
                </a:lnTo>
                <a:close/>
                <a:moveTo>
                  <a:pt x="145458" y="140642"/>
                </a:moveTo>
                <a:lnTo>
                  <a:pt x="147371" y="142119"/>
                </a:lnTo>
                <a:lnTo>
                  <a:pt x="145458" y="143595"/>
                </a:lnTo>
                <a:lnTo>
                  <a:pt x="144151" y="142119"/>
                </a:lnTo>
                <a:close/>
                <a:moveTo>
                  <a:pt x="138780" y="140642"/>
                </a:moveTo>
                <a:lnTo>
                  <a:pt x="140088" y="142119"/>
                </a:lnTo>
                <a:lnTo>
                  <a:pt x="138780" y="143595"/>
                </a:lnTo>
                <a:lnTo>
                  <a:pt x="136867" y="142119"/>
                </a:lnTo>
                <a:close/>
                <a:moveTo>
                  <a:pt x="142119" y="139825"/>
                </a:moveTo>
                <a:lnTo>
                  <a:pt x="144151" y="142119"/>
                </a:lnTo>
                <a:lnTo>
                  <a:pt x="142119" y="144413"/>
                </a:lnTo>
                <a:lnTo>
                  <a:pt x="140088" y="142119"/>
                </a:lnTo>
                <a:close/>
                <a:moveTo>
                  <a:pt x="142119" y="138065"/>
                </a:moveTo>
                <a:lnTo>
                  <a:pt x="143045" y="138780"/>
                </a:lnTo>
                <a:lnTo>
                  <a:pt x="142119" y="139825"/>
                </a:lnTo>
                <a:lnTo>
                  <a:pt x="141194" y="138780"/>
                </a:lnTo>
                <a:close/>
                <a:moveTo>
                  <a:pt x="159884" y="124354"/>
                </a:moveTo>
                <a:lnTo>
                  <a:pt x="145458" y="140642"/>
                </a:lnTo>
                <a:lnTo>
                  <a:pt x="143045" y="138780"/>
                </a:lnTo>
                <a:lnTo>
                  <a:pt x="147045" y="134264"/>
                </a:lnTo>
                <a:close/>
                <a:moveTo>
                  <a:pt x="124354" y="124354"/>
                </a:moveTo>
                <a:lnTo>
                  <a:pt x="137194" y="134264"/>
                </a:lnTo>
                <a:lnTo>
                  <a:pt x="141194" y="138780"/>
                </a:lnTo>
                <a:lnTo>
                  <a:pt x="138780" y="140642"/>
                </a:lnTo>
                <a:close/>
                <a:moveTo>
                  <a:pt x="244267" y="94376"/>
                </a:moveTo>
                <a:cubicBezTo>
                  <a:pt x="310886" y="102703"/>
                  <a:pt x="294231" y="229000"/>
                  <a:pt x="194304" y="178342"/>
                </a:cubicBezTo>
                <a:lnTo>
                  <a:pt x="147371" y="142119"/>
                </a:lnTo>
                <a:lnTo>
                  <a:pt x="194304" y="105895"/>
                </a:lnTo>
                <a:cubicBezTo>
                  <a:pt x="214289" y="95764"/>
                  <a:pt x="230944" y="92710"/>
                  <a:pt x="244267" y="94376"/>
                </a:cubicBezTo>
                <a:close/>
                <a:moveTo>
                  <a:pt x="39971" y="94376"/>
                </a:moveTo>
                <a:cubicBezTo>
                  <a:pt x="53295" y="92710"/>
                  <a:pt x="69949" y="95764"/>
                  <a:pt x="89935" y="105895"/>
                </a:cubicBezTo>
                <a:lnTo>
                  <a:pt x="136867" y="142119"/>
                </a:lnTo>
                <a:lnTo>
                  <a:pt x="89935" y="178342"/>
                </a:lnTo>
                <a:cubicBezTo>
                  <a:pt x="-9993" y="229000"/>
                  <a:pt x="-26648" y="102703"/>
                  <a:pt x="39971" y="94376"/>
                </a:cubicBezTo>
                <a:close/>
                <a:moveTo>
                  <a:pt x="142119" y="0"/>
                </a:moveTo>
                <a:cubicBezTo>
                  <a:pt x="180980" y="0"/>
                  <a:pt x="219841" y="40803"/>
                  <a:pt x="157542" y="122411"/>
                </a:cubicBezTo>
                <a:lnTo>
                  <a:pt x="147045" y="134264"/>
                </a:lnTo>
                <a:lnTo>
                  <a:pt x="142119" y="138065"/>
                </a:lnTo>
                <a:lnTo>
                  <a:pt x="137194" y="134264"/>
                </a:lnTo>
                <a:lnTo>
                  <a:pt x="126696" y="122411"/>
                </a:lnTo>
                <a:cubicBezTo>
                  <a:pt x="64398" y="40803"/>
                  <a:pt x="103259" y="0"/>
                  <a:pt x="142119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任意多边形: 形状 32"/>
          <p:cNvSpPr/>
          <p:nvPr>
            <p:custDataLst>
              <p:tags r:id="rId2"/>
            </p:custDataLst>
          </p:nvPr>
        </p:nvSpPr>
        <p:spPr>
          <a:xfrm>
            <a:off x="532235" y="299964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6" name="shape 35" descr="图片包含 游戏机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1" t="12673" r="18392" b="12667"/>
          <a:stretch>
            <a:fillRect/>
          </a:stretch>
        </p:blipFill>
        <p:spPr>
          <a:xfrm>
            <a:off x="6867773" y="1110337"/>
            <a:ext cx="4437343" cy="4154726"/>
          </a:xfrm>
          <a:prstGeom prst="wedgeRoundRectCallout">
            <a:avLst>
              <a:gd name="adj1" fmla="val -36052"/>
              <a:gd name="adj2" fmla="val 56733"/>
              <a:gd name="adj3" fmla="val 16667"/>
            </a:avLst>
          </a:prstGeom>
        </p:spPr>
      </p:pic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9251241" y="0"/>
            <a:ext cx="2227842" cy="1016310"/>
            <a:chOff x="8514360" y="0"/>
            <a:chExt cx="3061549" cy="1396636"/>
          </a:xfrm>
        </p:grpSpPr>
        <p:sp>
          <p:nvSpPr>
            <p:cNvPr id="44" name="任意多边形: 形状 43"/>
            <p:cNvSpPr/>
            <p:nvPr>
              <p:custDataLst>
                <p:tags r:id="rId6"/>
              </p:custDataLst>
            </p:nvPr>
          </p:nvSpPr>
          <p:spPr>
            <a:xfrm flipV="1">
              <a:off x="10457334" y="0"/>
              <a:ext cx="1118575" cy="1396636"/>
            </a:xfrm>
            <a:custGeom>
              <a:avLst/>
              <a:gdLst>
                <a:gd name="connsiteX0" fmla="*/ 0 w 1118575"/>
                <a:gd name="connsiteY0" fmla="*/ 1396636 h 1396636"/>
                <a:gd name="connsiteX1" fmla="*/ 1118575 w 1118575"/>
                <a:gd name="connsiteY1" fmla="*/ 1396636 h 1396636"/>
                <a:gd name="connsiteX2" fmla="*/ 1118575 w 1118575"/>
                <a:gd name="connsiteY2" fmla="*/ 0 h 1396636"/>
                <a:gd name="connsiteX3" fmla="*/ 0 w 1118575"/>
                <a:gd name="connsiteY3" fmla="*/ 0 h 1396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8575" h="1396636">
                  <a:moveTo>
                    <a:pt x="0" y="1396636"/>
                  </a:moveTo>
                  <a:lnTo>
                    <a:pt x="1118575" y="1396636"/>
                  </a:lnTo>
                  <a:lnTo>
                    <a:pt x="1118575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>
              <p:custDataLst>
                <p:tags r:id="rId7"/>
              </p:custDataLst>
            </p:nvPr>
          </p:nvSpPr>
          <p:spPr>
            <a:xfrm flipV="1">
              <a:off x="9392664" y="0"/>
              <a:ext cx="840089" cy="884166"/>
            </a:xfrm>
            <a:custGeom>
              <a:avLst/>
              <a:gdLst>
                <a:gd name="connsiteX0" fmla="*/ 0 w 840089"/>
                <a:gd name="connsiteY0" fmla="*/ 884166 h 884166"/>
                <a:gd name="connsiteX1" fmla="*/ 840089 w 840089"/>
                <a:gd name="connsiteY1" fmla="*/ 884166 h 884166"/>
                <a:gd name="connsiteX2" fmla="*/ 840089 w 840089"/>
                <a:gd name="connsiteY2" fmla="*/ 0 h 884166"/>
                <a:gd name="connsiteX3" fmla="*/ 0 w 840089"/>
                <a:gd name="connsiteY3" fmla="*/ 0 h 8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0089" h="884166">
                  <a:moveTo>
                    <a:pt x="0" y="884166"/>
                  </a:moveTo>
                  <a:lnTo>
                    <a:pt x="840089" y="884166"/>
                  </a:lnTo>
                  <a:lnTo>
                    <a:pt x="84008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>
              <p:custDataLst>
                <p:tags r:id="rId8"/>
              </p:custDataLst>
            </p:nvPr>
          </p:nvSpPr>
          <p:spPr>
            <a:xfrm flipV="1">
              <a:off x="8514360" y="0"/>
              <a:ext cx="644573" cy="524376"/>
            </a:xfrm>
            <a:custGeom>
              <a:avLst/>
              <a:gdLst>
                <a:gd name="connsiteX0" fmla="*/ 0 w 644573"/>
                <a:gd name="connsiteY0" fmla="*/ 524376 h 524376"/>
                <a:gd name="connsiteX1" fmla="*/ 644573 w 644573"/>
                <a:gd name="connsiteY1" fmla="*/ 524376 h 524376"/>
                <a:gd name="connsiteX2" fmla="*/ 644573 w 644573"/>
                <a:gd name="connsiteY2" fmla="*/ 0 h 524376"/>
                <a:gd name="connsiteX3" fmla="*/ 0 w 644573"/>
                <a:gd name="connsiteY3" fmla="*/ 0 h 52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573" h="524376">
                  <a:moveTo>
                    <a:pt x="0" y="524376"/>
                  </a:moveTo>
                  <a:lnTo>
                    <a:pt x="644573" y="524376"/>
                  </a:lnTo>
                  <a:lnTo>
                    <a:pt x="644573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1"/>
          <p:cNvGrpSpPr/>
          <p:nvPr>
            <p:custDataLst>
              <p:tags r:id="rId9"/>
            </p:custDataLst>
          </p:nvPr>
        </p:nvGrpSpPr>
        <p:grpSpPr>
          <a:xfrm>
            <a:off x="370746" y="5909957"/>
            <a:ext cx="3909957" cy="948043"/>
            <a:chOff x="1183581" y="5810155"/>
            <a:chExt cx="4264526" cy="1034015"/>
          </a:xfrm>
        </p:grpSpPr>
        <p:sp>
          <p:nvSpPr>
            <p:cNvPr id="61" name="任意多边形: 形状 60"/>
            <p:cNvSpPr/>
            <p:nvPr>
              <p:custDataLst>
                <p:tags r:id="rId10"/>
              </p:custDataLst>
            </p:nvPr>
          </p:nvSpPr>
          <p:spPr>
            <a:xfrm>
              <a:off x="1183581" y="5901691"/>
              <a:ext cx="1478219" cy="942479"/>
            </a:xfrm>
            <a:custGeom>
              <a:avLst/>
              <a:gdLst>
                <a:gd name="connsiteX0" fmla="*/ 1408367 w 1478219"/>
                <a:gd name="connsiteY0" fmla="*/ 0 h 942479"/>
                <a:gd name="connsiteX1" fmla="*/ 1443418 w 1478219"/>
                <a:gd name="connsiteY1" fmla="*/ 14954 h 942479"/>
                <a:gd name="connsiteX2" fmla="*/ 1420857 w 1478219"/>
                <a:gd name="connsiteY2" fmla="*/ 833473 h 942479"/>
                <a:gd name="connsiteX3" fmla="*/ 1478219 w 1478219"/>
                <a:gd name="connsiteY3" fmla="*/ 942479 h 942479"/>
                <a:gd name="connsiteX4" fmla="*/ 1431777 w 1478219"/>
                <a:gd name="connsiteY4" fmla="*/ 942479 h 942479"/>
                <a:gd name="connsiteX5" fmla="*/ 1384912 w 1478219"/>
                <a:gd name="connsiteY5" fmla="*/ 847916 h 942479"/>
                <a:gd name="connsiteX6" fmla="*/ 1339977 w 1478219"/>
                <a:gd name="connsiteY6" fmla="*/ 208788 h 942479"/>
                <a:gd name="connsiteX7" fmla="*/ 848106 w 1478219"/>
                <a:gd name="connsiteY7" fmla="*/ 619792 h 942479"/>
                <a:gd name="connsiteX8" fmla="*/ 373043 w 1478219"/>
                <a:gd name="connsiteY8" fmla="*/ 689470 h 942479"/>
                <a:gd name="connsiteX9" fmla="*/ 208718 w 1478219"/>
                <a:gd name="connsiteY9" fmla="*/ 663816 h 942479"/>
                <a:gd name="connsiteX10" fmla="*/ 208693 w 1478219"/>
                <a:gd name="connsiteY10" fmla="*/ 663797 h 942479"/>
                <a:gd name="connsiteX11" fmla="*/ 208598 w 1478219"/>
                <a:gd name="connsiteY11" fmla="*/ 663797 h 942479"/>
                <a:gd name="connsiteX12" fmla="*/ 208718 w 1478219"/>
                <a:gd name="connsiteY12" fmla="*/ 663816 h 942479"/>
                <a:gd name="connsiteX13" fmla="*/ 342681 w 1478219"/>
                <a:gd name="connsiteY13" fmla="*/ 766211 h 942479"/>
                <a:gd name="connsiteX14" fmla="*/ 456223 w 1478219"/>
                <a:gd name="connsiteY14" fmla="*/ 883691 h 942479"/>
                <a:gd name="connsiteX15" fmla="*/ 497778 w 1478219"/>
                <a:gd name="connsiteY15" fmla="*/ 942479 h 942479"/>
                <a:gd name="connsiteX16" fmla="*/ 448106 w 1478219"/>
                <a:gd name="connsiteY16" fmla="*/ 942479 h 942479"/>
                <a:gd name="connsiteX17" fmla="*/ 360324 w 1478219"/>
                <a:gd name="connsiteY17" fmla="*/ 835461 h 942479"/>
                <a:gd name="connsiteX18" fmla="*/ 0 w 1478219"/>
                <a:gd name="connsiteY18" fmla="*/ 595503 h 942479"/>
                <a:gd name="connsiteX19" fmla="*/ 14954 w 1478219"/>
                <a:gd name="connsiteY19" fmla="*/ 560451 h 942479"/>
                <a:gd name="connsiteX20" fmla="*/ 834009 w 1478219"/>
                <a:gd name="connsiteY20" fmla="*/ 584359 h 942479"/>
                <a:gd name="connsiteX21" fmla="*/ 1408367 w 1478219"/>
                <a:gd name="connsiteY21" fmla="*/ 0 h 94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8219" h="942478">
                  <a:moveTo>
                    <a:pt x="1408367" y="0"/>
                  </a:moveTo>
                  <a:lnTo>
                    <a:pt x="1443418" y="14954"/>
                  </a:lnTo>
                  <a:cubicBezTo>
                    <a:pt x="1322737" y="297990"/>
                    <a:pt x="1321332" y="586026"/>
                    <a:pt x="1420857" y="833473"/>
                  </a:cubicBezTo>
                  <a:lnTo>
                    <a:pt x="1478219" y="942479"/>
                  </a:lnTo>
                  <a:lnTo>
                    <a:pt x="1431777" y="942479"/>
                  </a:lnTo>
                  <a:lnTo>
                    <a:pt x="1384912" y="847916"/>
                  </a:lnTo>
                  <a:cubicBezTo>
                    <a:pt x="1306283" y="652368"/>
                    <a:pt x="1288495" y="432340"/>
                    <a:pt x="1339977" y="208788"/>
                  </a:cubicBezTo>
                  <a:cubicBezTo>
                    <a:pt x="1216724" y="397002"/>
                    <a:pt x="1047083" y="539782"/>
                    <a:pt x="848106" y="619792"/>
                  </a:cubicBezTo>
                  <a:cubicBezTo>
                    <a:pt x="698874" y="679800"/>
                    <a:pt x="537103" y="702946"/>
                    <a:pt x="373043" y="689470"/>
                  </a:cubicBezTo>
                  <a:lnTo>
                    <a:pt x="208718" y="663816"/>
                  </a:lnTo>
                  <a:lnTo>
                    <a:pt x="208693" y="663797"/>
                  </a:lnTo>
                  <a:lnTo>
                    <a:pt x="208598" y="663797"/>
                  </a:lnTo>
                  <a:lnTo>
                    <a:pt x="208718" y="663816"/>
                  </a:lnTo>
                  <a:lnTo>
                    <a:pt x="342681" y="766211"/>
                  </a:lnTo>
                  <a:cubicBezTo>
                    <a:pt x="383980" y="802969"/>
                    <a:pt x="421871" y="842238"/>
                    <a:pt x="456223" y="883691"/>
                  </a:cubicBezTo>
                  <a:lnTo>
                    <a:pt x="497778" y="942479"/>
                  </a:lnTo>
                  <a:lnTo>
                    <a:pt x="448106" y="942479"/>
                  </a:lnTo>
                  <a:lnTo>
                    <a:pt x="360324" y="835461"/>
                  </a:lnTo>
                  <a:cubicBezTo>
                    <a:pt x="262390" y="737730"/>
                    <a:pt x="141518" y="655844"/>
                    <a:pt x="0" y="595503"/>
                  </a:cubicBezTo>
                  <a:lnTo>
                    <a:pt x="14954" y="560451"/>
                  </a:lnTo>
                  <a:cubicBezTo>
                    <a:pt x="290036" y="677704"/>
                    <a:pt x="580835" y="686181"/>
                    <a:pt x="834009" y="584359"/>
                  </a:cubicBezTo>
                  <a:cubicBezTo>
                    <a:pt x="1087184" y="482536"/>
                    <a:pt x="1291114" y="274987"/>
                    <a:pt x="140836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任意多边形: 形状 58"/>
            <p:cNvSpPr/>
            <p:nvPr>
              <p:custDataLst>
                <p:tags r:id="rId11"/>
              </p:custDataLst>
            </p:nvPr>
          </p:nvSpPr>
          <p:spPr>
            <a:xfrm>
              <a:off x="2560514" y="5853779"/>
              <a:ext cx="1503526" cy="990390"/>
            </a:xfrm>
            <a:custGeom>
              <a:avLst/>
              <a:gdLst>
                <a:gd name="connsiteX0" fmla="*/ 1408462 w 1503526"/>
                <a:gd name="connsiteY0" fmla="*/ 0 h 990390"/>
                <a:gd name="connsiteX1" fmla="*/ 1443514 w 1503526"/>
                <a:gd name="connsiteY1" fmla="*/ 14954 h 990390"/>
                <a:gd name="connsiteX2" fmla="*/ 1420952 w 1503526"/>
                <a:gd name="connsiteY2" fmla="*/ 833473 h 990390"/>
                <a:gd name="connsiteX3" fmla="*/ 1503526 w 1503526"/>
                <a:gd name="connsiteY3" fmla="*/ 990390 h 990390"/>
                <a:gd name="connsiteX4" fmla="*/ 1455810 w 1503526"/>
                <a:gd name="connsiteY4" fmla="*/ 990390 h 990390"/>
                <a:gd name="connsiteX5" fmla="*/ 1455247 w 1503526"/>
                <a:gd name="connsiteY5" fmla="*/ 989595 h 990390"/>
                <a:gd name="connsiteX6" fmla="*/ 1339977 w 1503526"/>
                <a:gd name="connsiteY6" fmla="*/ 208788 h 990390"/>
                <a:gd name="connsiteX7" fmla="*/ 208598 w 1503526"/>
                <a:gd name="connsiteY7" fmla="*/ 663702 h 990390"/>
                <a:gd name="connsiteX8" fmla="*/ 208693 w 1503526"/>
                <a:gd name="connsiteY8" fmla="*/ 663797 h 990390"/>
                <a:gd name="connsiteX9" fmla="*/ 454772 w 1503526"/>
                <a:gd name="connsiteY9" fmla="*/ 881337 h 990390"/>
                <a:gd name="connsiteX10" fmla="*/ 532620 w 1503526"/>
                <a:gd name="connsiteY10" fmla="*/ 990390 h 990390"/>
                <a:gd name="connsiteX11" fmla="*/ 489081 w 1503526"/>
                <a:gd name="connsiteY11" fmla="*/ 990390 h 990390"/>
                <a:gd name="connsiteX12" fmla="*/ 488767 w 1503526"/>
                <a:gd name="connsiteY12" fmla="*/ 989798 h 990390"/>
                <a:gd name="connsiteX13" fmla="*/ 0 w 1503526"/>
                <a:gd name="connsiteY13" fmla="*/ 595503 h 990390"/>
                <a:gd name="connsiteX14" fmla="*/ 14954 w 1503526"/>
                <a:gd name="connsiteY14" fmla="*/ 560451 h 990390"/>
                <a:gd name="connsiteX15" fmla="*/ 1408462 w 1503526"/>
                <a:gd name="connsiteY15" fmla="*/ 0 h 99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3526" h="990389">
                  <a:moveTo>
                    <a:pt x="1408462" y="0"/>
                  </a:moveTo>
                  <a:lnTo>
                    <a:pt x="1443514" y="14954"/>
                  </a:lnTo>
                  <a:cubicBezTo>
                    <a:pt x="1322832" y="297990"/>
                    <a:pt x="1321427" y="586026"/>
                    <a:pt x="1420952" y="833473"/>
                  </a:cubicBezTo>
                  <a:lnTo>
                    <a:pt x="1503526" y="990390"/>
                  </a:lnTo>
                  <a:lnTo>
                    <a:pt x="1455810" y="990390"/>
                  </a:lnTo>
                  <a:lnTo>
                    <a:pt x="1455247" y="989595"/>
                  </a:lnTo>
                  <a:cubicBezTo>
                    <a:pt x="1319543" y="762124"/>
                    <a:pt x="1275624" y="488228"/>
                    <a:pt x="1339977" y="208788"/>
                  </a:cubicBezTo>
                  <a:cubicBezTo>
                    <a:pt x="1088707" y="592550"/>
                    <a:pt x="655701" y="766667"/>
                    <a:pt x="208598" y="663702"/>
                  </a:cubicBezTo>
                  <a:lnTo>
                    <a:pt x="208693" y="663797"/>
                  </a:lnTo>
                  <a:cubicBezTo>
                    <a:pt x="302800" y="725424"/>
                    <a:pt x="385549" y="798648"/>
                    <a:pt x="454772" y="881337"/>
                  </a:cubicBezTo>
                  <a:lnTo>
                    <a:pt x="532620" y="990390"/>
                  </a:lnTo>
                  <a:lnTo>
                    <a:pt x="489081" y="990390"/>
                  </a:lnTo>
                  <a:lnTo>
                    <a:pt x="488767" y="989798"/>
                  </a:lnTo>
                  <a:cubicBezTo>
                    <a:pt x="374548" y="820139"/>
                    <a:pt x="206241" y="683443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任意多边形: 形状 56"/>
            <p:cNvSpPr/>
            <p:nvPr>
              <p:custDataLst>
                <p:tags r:id="rId12"/>
              </p:custDataLst>
            </p:nvPr>
          </p:nvSpPr>
          <p:spPr>
            <a:xfrm>
              <a:off x="3914780" y="5810155"/>
              <a:ext cx="1533327" cy="1034015"/>
            </a:xfrm>
            <a:custGeom>
              <a:avLst/>
              <a:gdLst>
                <a:gd name="connsiteX0" fmla="*/ 1408463 w 1533327"/>
                <a:gd name="connsiteY0" fmla="*/ 0 h 1034015"/>
                <a:gd name="connsiteX1" fmla="*/ 1443514 w 1533327"/>
                <a:gd name="connsiteY1" fmla="*/ 14954 h 1034015"/>
                <a:gd name="connsiteX2" fmla="*/ 1514233 w 1533327"/>
                <a:gd name="connsiteY2" fmla="*/ 1010737 h 1034015"/>
                <a:gd name="connsiteX3" fmla="*/ 1533327 w 1533327"/>
                <a:gd name="connsiteY3" fmla="*/ 1034015 h 1034015"/>
                <a:gd name="connsiteX4" fmla="*/ 1486607 w 1533327"/>
                <a:gd name="connsiteY4" fmla="*/ 1034015 h 1034015"/>
                <a:gd name="connsiteX5" fmla="*/ 1455343 w 1533327"/>
                <a:gd name="connsiteY5" fmla="*/ 989785 h 1034015"/>
                <a:gd name="connsiteX6" fmla="*/ 1340072 w 1533327"/>
                <a:gd name="connsiteY6" fmla="*/ 208979 h 1034015"/>
                <a:gd name="connsiteX7" fmla="*/ 208979 w 1533327"/>
                <a:gd name="connsiteY7" fmla="*/ 663893 h 1034015"/>
                <a:gd name="connsiteX8" fmla="*/ 208883 w 1533327"/>
                <a:gd name="connsiteY8" fmla="*/ 663893 h 1034015"/>
                <a:gd name="connsiteX9" fmla="*/ 548616 w 1533327"/>
                <a:gd name="connsiteY9" fmla="*/ 1014401 h 1034015"/>
                <a:gd name="connsiteX10" fmla="*/ 558337 w 1533327"/>
                <a:gd name="connsiteY10" fmla="*/ 1034015 h 1034015"/>
                <a:gd name="connsiteX11" fmla="*/ 511196 w 1533327"/>
                <a:gd name="connsiteY11" fmla="*/ 1034015 h 1034015"/>
                <a:gd name="connsiteX12" fmla="*/ 489733 w 1533327"/>
                <a:gd name="connsiteY12" fmla="*/ 993229 h 1034015"/>
                <a:gd name="connsiteX13" fmla="*/ 0 w 1533327"/>
                <a:gd name="connsiteY13" fmla="*/ 595503 h 1034015"/>
                <a:gd name="connsiteX14" fmla="*/ 14954 w 1533327"/>
                <a:gd name="connsiteY14" fmla="*/ 560451 h 1034015"/>
                <a:gd name="connsiteX15" fmla="*/ 1408463 w 1533327"/>
                <a:gd name="connsiteY15" fmla="*/ 0 h 1034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33327" h="1034015">
                  <a:moveTo>
                    <a:pt x="1408463" y="0"/>
                  </a:moveTo>
                  <a:lnTo>
                    <a:pt x="1443514" y="14954"/>
                  </a:lnTo>
                  <a:cubicBezTo>
                    <a:pt x="1292663" y="368749"/>
                    <a:pt x="1328180" y="730356"/>
                    <a:pt x="1514233" y="1010737"/>
                  </a:cubicBezTo>
                  <a:lnTo>
                    <a:pt x="1533327" y="1034015"/>
                  </a:lnTo>
                  <a:lnTo>
                    <a:pt x="1486607" y="1034015"/>
                  </a:lnTo>
                  <a:lnTo>
                    <a:pt x="1455343" y="989785"/>
                  </a:lnTo>
                  <a:cubicBezTo>
                    <a:pt x="1319638" y="762314"/>
                    <a:pt x="1275719" y="488419"/>
                    <a:pt x="1340072" y="208979"/>
                  </a:cubicBezTo>
                  <a:cubicBezTo>
                    <a:pt x="1088803" y="592741"/>
                    <a:pt x="655892" y="766763"/>
                    <a:pt x="208979" y="663893"/>
                  </a:cubicBezTo>
                  <a:lnTo>
                    <a:pt x="208883" y="663893"/>
                  </a:lnTo>
                  <a:cubicBezTo>
                    <a:pt x="352795" y="758119"/>
                    <a:pt x="467224" y="877902"/>
                    <a:pt x="548616" y="1014401"/>
                  </a:cubicBezTo>
                  <a:lnTo>
                    <a:pt x="558337" y="1034015"/>
                  </a:lnTo>
                  <a:lnTo>
                    <a:pt x="511196" y="1034015"/>
                  </a:lnTo>
                  <a:lnTo>
                    <a:pt x="489733" y="993229"/>
                  </a:lnTo>
                  <a:cubicBezTo>
                    <a:pt x="378101" y="825001"/>
                    <a:pt x="212277" y="686015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" name="Text1"/>
          <p:cNvSpPr txBox="1"/>
          <p:nvPr>
            <p:custDataLst>
              <p:tags r:id="rId13"/>
            </p:custDataLst>
          </p:nvPr>
        </p:nvSpPr>
        <p:spPr>
          <a:xfrm flipH="1">
            <a:off x="370746" y="3095312"/>
            <a:ext cx="6284053" cy="1300480"/>
          </a:xfrm>
          <a:prstGeom prst="rect">
            <a:avLst/>
          </a:prstGeom>
          <a:noFill/>
        </p:spPr>
        <p:txBody>
          <a:bodyPr wrap="square" rtlCol="0" anchor="t" anchorCtr="0">
            <a:normAutofit fontScale="87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文化内涵与象征意义</a:t>
            </a:r>
            <a:endParaRPr lang="zh-CN" altLang="en-US" sz="6000" spc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cs typeface="字体圈欣意冠黑体" panose="00000500000000000000" charset="-122"/>
              <a:sym typeface="+mn-lt"/>
            </a:endParaRPr>
          </a:p>
        </p:txBody>
      </p:sp>
      <p:sp>
        <p:nvSpPr>
          <p:cNvPr id="8" name="Text2"/>
          <p:cNvSpPr txBox="1"/>
          <p:nvPr>
            <p:custDataLst>
              <p:tags r:id="rId14"/>
            </p:custDataLst>
          </p:nvPr>
        </p:nvSpPr>
        <p:spPr>
          <a:xfrm flipH="1">
            <a:off x="370746" y="4532317"/>
            <a:ext cx="6372953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Cultural connotation and symbolic significance</a:t>
            </a:r>
            <a:endParaRPr lang="en-US" sz="1400">
              <a:solidFill>
                <a:schemeClr val="bg2">
                  <a:alpha val="8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9" name="Text3"/>
          <p:cNvSpPr txBox="1"/>
          <p:nvPr>
            <p:custDataLst>
              <p:tags r:id="rId15"/>
            </p:custDataLst>
          </p:nvPr>
        </p:nvSpPr>
        <p:spPr>
          <a:xfrm flipH="1">
            <a:off x="370746" y="884166"/>
            <a:ext cx="1889853" cy="1787308"/>
          </a:xfrm>
          <a:prstGeom prst="rect">
            <a:avLst/>
          </a:prstGeom>
          <a:noFill/>
        </p:spPr>
        <p:txBody>
          <a:bodyPr wrap="square" rtlCol="0" anchor="ctr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2700" b="1"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en-US" altLang="zh-CN" sz="127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16"/>
            </p:custDataLst>
          </p:nvPr>
        </p:nvSpPr>
        <p:spPr>
          <a:xfrm flipH="1">
            <a:off x="583720" y="2671474"/>
            <a:ext cx="1476000" cy="1667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7"/>
    </p:custData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: 形状 3"/>
          <p:cNvSpPr/>
          <p:nvPr>
            <p:custDataLst>
              <p:tags r:id="rId1"/>
            </p:custDataLst>
          </p:nvPr>
        </p:nvSpPr>
        <p:spPr>
          <a:xfrm flipH="1">
            <a:off x="0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9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1655561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8" name="任意多边形: 形状 5"/>
          <p:cNvSpPr/>
          <p:nvPr>
            <p:custDataLst>
              <p:tags r:id="rId3"/>
            </p:custDataLst>
          </p:nvPr>
        </p:nvSpPr>
        <p:spPr>
          <a:xfrm flipH="1">
            <a:off x="11146695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7" name="任意多边形: 形状 6"/>
          <p:cNvSpPr/>
          <p:nvPr>
            <p:custDataLst>
              <p:tags r:id="rId4"/>
            </p:custDataLst>
          </p:nvPr>
        </p:nvSpPr>
        <p:spPr>
          <a:xfrm flipH="1">
            <a:off x="10644425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平滑3"/>
          <p:cNvSpPr/>
          <p:nvPr>
            <p:custDataLst>
              <p:tags r:id="rId5"/>
            </p:custDataLst>
          </p:nvPr>
        </p:nvSpPr>
        <p:spPr>
          <a:xfrm>
            <a:off x="9806582" y="897789"/>
            <a:ext cx="1635121" cy="1635121"/>
          </a:xfrm>
          <a:custGeom>
            <a:avLst/>
            <a:gdLst>
              <a:gd name="connsiteX0" fmla="*/ 815391 w 1630787"/>
              <a:gd name="connsiteY0" fmla="*/ 264333 h 1630787"/>
              <a:gd name="connsiteX1" fmla="*/ 263143 w 1630787"/>
              <a:gd name="connsiteY1" fmla="*/ 816582 h 1630787"/>
              <a:gd name="connsiteX2" fmla="*/ 815391 w 1630787"/>
              <a:gd name="connsiteY2" fmla="*/ 1368831 h 1630787"/>
              <a:gd name="connsiteX3" fmla="*/ 1367640 w 1630787"/>
              <a:gd name="connsiteY3" fmla="*/ 816582 h 1630787"/>
              <a:gd name="connsiteX4" fmla="*/ 815391 w 1630787"/>
              <a:gd name="connsiteY4" fmla="*/ 264333 h 1630787"/>
              <a:gd name="connsiteX5" fmla="*/ 815394 w 1630787"/>
              <a:gd name="connsiteY5" fmla="*/ 0 h 1630787"/>
              <a:gd name="connsiteX6" fmla="*/ 1630787 w 1630787"/>
              <a:gd name="connsiteY6" fmla="*/ 815393 h 1630787"/>
              <a:gd name="connsiteX7" fmla="*/ 815394 w 1630787"/>
              <a:gd name="connsiteY7" fmla="*/ 1630787 h 1630787"/>
              <a:gd name="connsiteX8" fmla="*/ 0 w 1630787"/>
              <a:gd name="connsiteY8" fmla="*/ 815393 h 1630787"/>
              <a:gd name="connsiteX9" fmla="*/ 815394 w 1630787"/>
              <a:gd name="connsiteY9" fmla="*/ 0 h 163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0787" h="1630787">
                <a:moveTo>
                  <a:pt x="815391" y="264333"/>
                </a:moveTo>
                <a:cubicBezTo>
                  <a:pt x="510393" y="264333"/>
                  <a:pt x="263143" y="511583"/>
                  <a:pt x="263143" y="816582"/>
                </a:cubicBezTo>
                <a:cubicBezTo>
                  <a:pt x="263143" y="1121580"/>
                  <a:pt x="510393" y="1368831"/>
                  <a:pt x="815391" y="1368831"/>
                </a:cubicBezTo>
                <a:cubicBezTo>
                  <a:pt x="1120390" y="1368831"/>
                  <a:pt x="1367640" y="1121580"/>
                  <a:pt x="1367640" y="816582"/>
                </a:cubicBezTo>
                <a:cubicBezTo>
                  <a:pt x="1367640" y="511583"/>
                  <a:pt x="1120390" y="264333"/>
                  <a:pt x="815391" y="264333"/>
                </a:cubicBezTo>
                <a:close/>
                <a:moveTo>
                  <a:pt x="815394" y="0"/>
                </a:moveTo>
                <a:cubicBezTo>
                  <a:pt x="1265723" y="0"/>
                  <a:pt x="1630787" y="365064"/>
                  <a:pt x="1630787" y="815393"/>
                </a:cubicBezTo>
                <a:cubicBezTo>
                  <a:pt x="1630787" y="1265723"/>
                  <a:pt x="1265723" y="1630787"/>
                  <a:pt x="815394" y="1630787"/>
                </a:cubicBezTo>
                <a:cubicBezTo>
                  <a:pt x="365064" y="1630787"/>
                  <a:pt x="0" y="1265723"/>
                  <a:pt x="0" y="815393"/>
                </a:cubicBezTo>
                <a:cubicBezTo>
                  <a:pt x="0" y="365064"/>
                  <a:pt x="365064" y="0"/>
                  <a:pt x="8153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6"/>
            </p:custDataLst>
          </p:nvPr>
        </p:nvGrpSpPr>
        <p:grpSpPr>
          <a:xfrm>
            <a:off x="10666914" y="5960211"/>
            <a:ext cx="1113155" cy="434975"/>
            <a:chOff x="1913" y="8875"/>
            <a:chExt cx="1753" cy="685"/>
          </a:xfrm>
        </p:grpSpPr>
        <p:sp>
          <p:nvSpPr>
            <p:cNvPr id="3" name="Freeform 2"/>
            <p:cNvSpPr/>
            <p:nvPr>
              <p:custDataLst>
                <p:tags r:id="rId7"/>
              </p:custDataLst>
            </p:nvPr>
          </p:nvSpPr>
          <p:spPr>
            <a:xfrm flipH="1">
              <a:off x="1913" y="8875"/>
              <a:ext cx="1753" cy="685"/>
            </a:xfrm>
            <a:custGeom>
              <a:avLst/>
              <a:gdLst>
                <a:gd name="connsiteX0" fmla="*/ 1319235 w 1451229"/>
                <a:gd name="connsiteY0" fmla="*/ 0 h 524534"/>
                <a:gd name="connsiteX1" fmla="*/ 791206 w 1451229"/>
                <a:gd name="connsiteY1" fmla="*/ 0 h 524534"/>
                <a:gd name="connsiteX2" fmla="*/ 512084 w 1451229"/>
                <a:gd name="connsiteY2" fmla="*/ 0 h 524534"/>
                <a:gd name="connsiteX3" fmla="*/ 512084 w 1451229"/>
                <a:gd name="connsiteY3" fmla="*/ 1 h 524534"/>
                <a:gd name="connsiteX4" fmla="*/ 132006 w 1451229"/>
                <a:gd name="connsiteY4" fmla="*/ 1 h 524534"/>
                <a:gd name="connsiteX5" fmla="*/ 0 w 1451229"/>
                <a:gd name="connsiteY5" fmla="*/ 132008 h 524534"/>
                <a:gd name="connsiteX6" fmla="*/ 0 w 1451229"/>
                <a:gd name="connsiteY6" fmla="*/ 217271 h 524534"/>
                <a:gd name="connsiteX7" fmla="*/ 0 w 1451229"/>
                <a:gd name="connsiteY7" fmla="*/ 307266 h 524534"/>
                <a:gd name="connsiteX8" fmla="*/ 0 w 1451229"/>
                <a:gd name="connsiteY8" fmla="*/ 392529 h 524534"/>
                <a:gd name="connsiteX9" fmla="*/ 105403 w 1451229"/>
                <a:gd name="connsiteY9" fmla="*/ 521853 h 524534"/>
                <a:gd name="connsiteX10" fmla="*/ 131994 w 1451229"/>
                <a:gd name="connsiteY10" fmla="*/ 524534 h 524534"/>
                <a:gd name="connsiteX11" fmla="*/ 660023 w 1451229"/>
                <a:gd name="connsiteY11" fmla="*/ 524534 h 524534"/>
                <a:gd name="connsiteX12" fmla="*/ 939145 w 1451229"/>
                <a:gd name="connsiteY12" fmla="*/ 524534 h 524534"/>
                <a:gd name="connsiteX13" fmla="*/ 939145 w 1451229"/>
                <a:gd name="connsiteY13" fmla="*/ 524533 h 524534"/>
                <a:gd name="connsiteX14" fmla="*/ 1319222 w 1451229"/>
                <a:gd name="connsiteY14" fmla="*/ 524533 h 524534"/>
                <a:gd name="connsiteX15" fmla="*/ 1451229 w 1451229"/>
                <a:gd name="connsiteY15" fmla="*/ 392526 h 524534"/>
                <a:gd name="connsiteX16" fmla="*/ 1451229 w 1451229"/>
                <a:gd name="connsiteY16" fmla="*/ 307263 h 524534"/>
                <a:gd name="connsiteX17" fmla="*/ 1451229 w 1451229"/>
                <a:gd name="connsiteY17" fmla="*/ 217268 h 524534"/>
                <a:gd name="connsiteX18" fmla="*/ 1451229 w 1451229"/>
                <a:gd name="connsiteY18" fmla="*/ 132005 h 524534"/>
                <a:gd name="connsiteX19" fmla="*/ 1345826 w 1451229"/>
                <a:gd name="connsiteY19" fmla="*/ 2681 h 52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51229" h="524534">
                  <a:moveTo>
                    <a:pt x="1319235" y="0"/>
                  </a:moveTo>
                  <a:lnTo>
                    <a:pt x="791206" y="0"/>
                  </a:lnTo>
                  <a:lnTo>
                    <a:pt x="512084" y="0"/>
                  </a:lnTo>
                  <a:lnTo>
                    <a:pt x="512084" y="1"/>
                  </a:lnTo>
                  <a:lnTo>
                    <a:pt x="132006" y="1"/>
                  </a:lnTo>
                  <a:cubicBezTo>
                    <a:pt x="59101" y="1"/>
                    <a:pt x="0" y="59102"/>
                    <a:pt x="0" y="132008"/>
                  </a:cubicBezTo>
                  <a:lnTo>
                    <a:pt x="0" y="217271"/>
                  </a:lnTo>
                  <a:lnTo>
                    <a:pt x="0" y="307266"/>
                  </a:lnTo>
                  <a:lnTo>
                    <a:pt x="0" y="392529"/>
                  </a:lnTo>
                  <a:cubicBezTo>
                    <a:pt x="0" y="456321"/>
                    <a:pt x="45250" y="509544"/>
                    <a:pt x="105403" y="521853"/>
                  </a:cubicBezTo>
                  <a:lnTo>
                    <a:pt x="131994" y="524534"/>
                  </a:lnTo>
                  <a:lnTo>
                    <a:pt x="660023" y="524534"/>
                  </a:lnTo>
                  <a:lnTo>
                    <a:pt x="939145" y="524534"/>
                  </a:lnTo>
                  <a:lnTo>
                    <a:pt x="939145" y="524533"/>
                  </a:lnTo>
                  <a:lnTo>
                    <a:pt x="1319222" y="524533"/>
                  </a:lnTo>
                  <a:cubicBezTo>
                    <a:pt x="1392128" y="524533"/>
                    <a:pt x="1451229" y="465432"/>
                    <a:pt x="1451229" y="392526"/>
                  </a:cubicBezTo>
                  <a:lnTo>
                    <a:pt x="1451229" y="307263"/>
                  </a:lnTo>
                  <a:lnTo>
                    <a:pt x="1451229" y="217268"/>
                  </a:lnTo>
                  <a:lnTo>
                    <a:pt x="1451229" y="132005"/>
                  </a:lnTo>
                  <a:cubicBezTo>
                    <a:pt x="1451229" y="68213"/>
                    <a:pt x="1405979" y="14990"/>
                    <a:pt x="1345826" y="2681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装饰文本"/>
            <p:cNvSpPr txBox="1"/>
            <p:nvPr>
              <p:custDataLst>
                <p:tags r:id="rId8"/>
              </p:custDataLst>
            </p:nvPr>
          </p:nvSpPr>
          <p:spPr>
            <a:xfrm>
              <a:off x="2001" y="9036"/>
              <a:ext cx="1611" cy="3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800" spc="200">
                  <a:latin typeface="微软雅黑" panose="020B0503020204020204" charset="-122"/>
                  <a:ea typeface="微软雅黑" panose="020B0503020204020204" charset="-122"/>
                  <a:cs typeface="Poppins" pitchFamily="2" charset="77"/>
                  <a:sym typeface="思源黑体 CN" panose="020B0500000000000000" pitchFamily="34" charset="-122"/>
                </a:rPr>
                <a:t>Learn more</a:t>
              </a:r>
              <a:endParaRPr lang="en-US" altLang="zh-CN" sz="800" spc="200">
                <a:latin typeface="微软雅黑" panose="020B0503020204020204" charset="-122"/>
                <a:ea typeface="微软雅黑" panose="020B0503020204020204" charset="-122"/>
                <a:cs typeface="Poppins" pitchFamily="2" charset="77"/>
                <a:sym typeface="思源黑体 CN" panose="020B0500000000000000" pitchFamily="34" charset="-122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9"/>
            </p:custDataLst>
          </p:nvPr>
        </p:nvGrpSpPr>
        <p:grpSpPr>
          <a:xfrm>
            <a:off x="11484475" y="240432"/>
            <a:ext cx="452072" cy="445050"/>
            <a:chOff x="10440294" y="657121"/>
            <a:chExt cx="998542" cy="983032"/>
          </a:xfrm>
        </p:grpSpPr>
        <p:cxnSp>
          <p:nvCxnSpPr>
            <p:cNvPr id="19" name="平滑1"/>
            <p:cNvCxnSpPr/>
            <p:nvPr>
              <p:custDataLst>
                <p:tags r:id="rId10"/>
              </p:custDataLst>
            </p:nvPr>
          </p:nvCxnSpPr>
          <p:spPr>
            <a:xfrm flipH="1">
              <a:off x="10440294" y="657121"/>
              <a:ext cx="998542" cy="0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平滑1"/>
            <p:cNvCxnSpPr/>
            <p:nvPr>
              <p:custDataLst>
                <p:tags r:id="rId11"/>
              </p:custDataLst>
            </p:nvPr>
          </p:nvCxnSpPr>
          <p:spPr>
            <a:xfrm flipH="1">
              <a:off x="11435163" y="657121"/>
              <a:ext cx="1" cy="983032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hape1"/>
          <p:cNvSpPr/>
          <p:nvPr>
            <p:custDataLst>
              <p:tags r:id="rId12"/>
            </p:custDataLst>
          </p:nvPr>
        </p:nvSpPr>
        <p:spPr>
          <a:xfrm>
            <a:off x="6655112" y="1047115"/>
            <a:ext cx="5023485" cy="5023485"/>
          </a:xfrm>
          <a:prstGeom prst="ellipse">
            <a:avLst/>
          </a:prstGeom>
          <a:blipFill>
            <a:blip r:embed="rId13"/>
            <a:stretch>
              <a:fillRect l="-30100" r="-301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1"/>
          <p:cNvSpPr txBox="1"/>
          <p:nvPr>
            <p:custDataLst>
              <p:tags r:id="rId14"/>
            </p:custDataLst>
          </p:nvPr>
        </p:nvSpPr>
        <p:spPr>
          <a:xfrm>
            <a:off x="513403" y="530809"/>
            <a:ext cx="5575581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宗教信仰表达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11" name="Text2"/>
          <p:cNvSpPr txBox="1"/>
          <p:nvPr>
            <p:custDataLst>
              <p:tags r:id="rId15"/>
            </p:custDataLst>
          </p:nvPr>
        </p:nvSpPr>
        <p:spPr>
          <a:xfrm>
            <a:off x="513230" y="2006693"/>
            <a:ext cx="5582770" cy="4340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朝向麦加原则：建筑空间与信仰仪式统一
装饰禁忌理解：避免偶像崇拜的抽象艺术发展
天园意象表达：花园与水系象征 Paradise
光的神学意义：采光设计体现神圣光照理念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</p:spTree>
    <p:custDataLst>
      <p:tags r:id="rId16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3"/>
          <p:cNvSpPr/>
          <p:nvPr>
            <p:custDataLst>
              <p:tags r:id="rId1"/>
            </p:custDataLst>
          </p:nvPr>
        </p:nvSpPr>
        <p:spPr>
          <a:xfrm>
            <a:off x="9964158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任意多边形: 形状 4"/>
          <p:cNvSpPr/>
          <p:nvPr>
            <p:custDataLst>
              <p:tags r:id="rId2"/>
            </p:custDataLst>
          </p:nvPr>
        </p:nvSpPr>
        <p:spPr>
          <a:xfrm>
            <a:off x="0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任意多边形: 形状 5"/>
          <p:cNvSpPr/>
          <p:nvPr>
            <p:custDataLst>
              <p:tags r:id="rId3"/>
            </p:custDataLst>
          </p:nvPr>
        </p:nvSpPr>
        <p:spPr>
          <a:xfrm>
            <a:off x="499682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6"/>
          <p:cNvSpPr/>
          <p:nvPr>
            <p:custDataLst>
              <p:tags r:id="rId4"/>
            </p:custDataLst>
          </p:nvPr>
        </p:nvSpPr>
        <p:spPr>
          <a:xfrm>
            <a:off x="991138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1" name="任意多边形: 形状 20"/>
          <p:cNvSpPr/>
          <p:nvPr>
            <p:custDataLst>
              <p:tags r:id="rId5"/>
            </p:custDataLst>
          </p:nvPr>
        </p:nvSpPr>
        <p:spPr>
          <a:xfrm>
            <a:off x="3816180" y="3240506"/>
            <a:ext cx="8375820" cy="3152440"/>
          </a:xfrm>
          <a:custGeom>
            <a:avLst/>
            <a:gdLst>
              <a:gd name="connsiteX0" fmla="*/ 72443 w 8375820"/>
              <a:gd name="connsiteY0" fmla="*/ 0 h 3152440"/>
              <a:gd name="connsiteX1" fmla="*/ 8375820 w 8375820"/>
              <a:gd name="connsiteY1" fmla="*/ 0 h 3152440"/>
              <a:gd name="connsiteX2" fmla="*/ 8375820 w 8375820"/>
              <a:gd name="connsiteY2" fmla="*/ 3152440 h 3152440"/>
              <a:gd name="connsiteX3" fmla="*/ 72443 w 8375820"/>
              <a:gd name="connsiteY3" fmla="*/ 3152440 h 3152440"/>
              <a:gd name="connsiteX4" fmla="*/ 0 w 8375820"/>
              <a:gd name="connsiteY4" fmla="*/ 3079997 h 3152440"/>
              <a:gd name="connsiteX5" fmla="*/ 0 w 8375820"/>
              <a:gd name="connsiteY5" fmla="*/ 72443 h 3152440"/>
              <a:gd name="connsiteX6" fmla="*/ 72443 w 8375820"/>
              <a:gd name="connsiteY6" fmla="*/ 0 h 315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75820" h="3152440">
                <a:moveTo>
                  <a:pt x="72443" y="0"/>
                </a:moveTo>
                <a:lnTo>
                  <a:pt x="8375820" y="0"/>
                </a:lnTo>
                <a:lnTo>
                  <a:pt x="8375820" y="3152440"/>
                </a:lnTo>
                <a:lnTo>
                  <a:pt x="72443" y="3152440"/>
                </a:lnTo>
                <a:cubicBezTo>
                  <a:pt x="32434" y="3152440"/>
                  <a:pt x="0" y="3120006"/>
                  <a:pt x="0" y="3079997"/>
                </a:cubicBezTo>
                <a:lnTo>
                  <a:pt x="0" y="72443"/>
                </a:lnTo>
                <a:cubicBezTo>
                  <a:pt x="0" y="32434"/>
                  <a:pt x="32434" y="0"/>
                  <a:pt x="724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Text1"/>
          <p:cNvSpPr txBox="1"/>
          <p:nvPr>
            <p:custDataLst>
              <p:tags r:id="rId6"/>
            </p:custDataLst>
          </p:nvPr>
        </p:nvSpPr>
        <p:spPr>
          <a:xfrm>
            <a:off x="283693" y="3964323"/>
            <a:ext cx="3309739" cy="160020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社会文化象征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4" name="Text2"/>
          <p:cNvSpPr txBox="1"/>
          <p:nvPr>
            <p:custDataLst>
              <p:tags r:id="rId7"/>
            </p:custDataLst>
          </p:nvPr>
        </p:nvSpPr>
        <p:spPr>
          <a:xfrm>
            <a:off x="4315410" y="3994340"/>
            <a:ext cx="7343116" cy="194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权力建筑语言：清真寺规模反映政治权威
知识传承象征：图书馆与学校建筑文化意义
贸易路线影响：商队旅馆体现经济文化交流
多元文化融合：地方传统与伊斯兰原则结合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  <p:sp>
        <p:nvSpPr>
          <p:cNvPr id="5" name="Shape1"/>
          <p:cNvSpPr/>
          <p:nvPr>
            <p:custDataLst>
              <p:tags r:id="rId8"/>
            </p:custDataLst>
          </p:nvPr>
        </p:nvSpPr>
        <p:spPr>
          <a:xfrm>
            <a:off x="518160" y="1214269"/>
            <a:ext cx="3632360" cy="2307976"/>
          </a:xfrm>
          <a:prstGeom prst="roundRect">
            <a:avLst>
              <a:gd name="adj" fmla="val 2298"/>
            </a:avLst>
          </a:prstGeom>
          <a:blipFill>
            <a:blip r:embed="rId9"/>
            <a:stretch>
              <a:fillRect t="-2448" b="-2448"/>
            </a:stretch>
          </a:blipFill>
          <a:ln>
            <a:noFill/>
          </a:ln>
          <a:effectLst>
            <a:outerShdw blurRad="101600" dist="762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Shape2"/>
          <p:cNvSpPr/>
          <p:nvPr>
            <p:custDataLst>
              <p:tags r:id="rId10"/>
            </p:custDataLst>
          </p:nvPr>
        </p:nvSpPr>
        <p:spPr>
          <a:xfrm>
            <a:off x="4389397" y="1206567"/>
            <a:ext cx="3632360" cy="2307976"/>
          </a:xfrm>
          <a:prstGeom prst="roundRect">
            <a:avLst>
              <a:gd name="adj" fmla="val 2298"/>
            </a:avLst>
          </a:prstGeom>
          <a:blipFill>
            <a:blip r:embed="rId11"/>
            <a:stretch>
              <a:fillRect t="-68067" b="-68067"/>
            </a:stretch>
          </a:blipFill>
          <a:ln>
            <a:noFill/>
          </a:ln>
          <a:effectLst>
            <a:outerShdw blurRad="101600" dist="762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Shape3"/>
          <p:cNvSpPr/>
          <p:nvPr>
            <p:custDataLst>
              <p:tags r:id="rId12"/>
            </p:custDataLst>
          </p:nvPr>
        </p:nvSpPr>
        <p:spPr>
          <a:xfrm>
            <a:off x="8260633" y="1206567"/>
            <a:ext cx="3632360" cy="2307976"/>
          </a:xfrm>
          <a:prstGeom prst="roundRect">
            <a:avLst>
              <a:gd name="adj" fmla="val 2298"/>
            </a:avLst>
          </a:prstGeom>
          <a:blipFill>
            <a:blip r:embed="rId13"/>
            <a:stretch>
              <a:fillRect t="-2290" b="-2290"/>
            </a:stretch>
          </a:blipFill>
          <a:ln>
            <a:noFill/>
          </a:ln>
          <a:effectLst>
            <a:outerShdw blurRad="101600" dist="762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8" name="组合 7"/>
          <p:cNvGrpSpPr/>
          <p:nvPr>
            <p:custDataLst>
              <p:tags r:id="rId14"/>
            </p:custDataLst>
          </p:nvPr>
        </p:nvGrpSpPr>
        <p:grpSpPr>
          <a:xfrm flipH="1">
            <a:off x="7800895" y="443814"/>
            <a:ext cx="4092098" cy="120864"/>
            <a:chOff x="7606416" y="1550405"/>
            <a:chExt cx="4092098" cy="120864"/>
          </a:xfrm>
        </p:grpSpPr>
        <p:sp>
          <p:nvSpPr>
            <p:cNvPr id="9" name="平行四边形 8"/>
            <p:cNvSpPr/>
            <p:nvPr userDrawn="1">
              <p:custDataLst>
                <p:tags r:id="rId15"/>
              </p:custDataLst>
            </p:nvPr>
          </p:nvSpPr>
          <p:spPr>
            <a:xfrm flipH="1" flipV="1">
              <a:off x="7606416" y="1550405"/>
              <a:ext cx="134420" cy="120864"/>
            </a:xfrm>
            <a:prstGeom prst="parallelogram">
              <a:avLst>
                <a:gd name="adj" fmla="val 64387"/>
              </a:avLst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10" name="平行四边形 9"/>
            <p:cNvSpPr/>
            <p:nvPr userDrawn="1">
              <p:custDataLst>
                <p:tags r:id="rId16"/>
              </p:custDataLst>
            </p:nvPr>
          </p:nvSpPr>
          <p:spPr>
            <a:xfrm flipH="1" flipV="1">
              <a:off x="7742178" y="1550405"/>
              <a:ext cx="134420" cy="120864"/>
            </a:xfrm>
            <a:prstGeom prst="parallelogram">
              <a:avLst>
                <a:gd name="adj" fmla="val 64387"/>
              </a:avLst>
            </a:prstGeom>
            <a:solidFill>
              <a:schemeClr val="accent1">
                <a:alpha val="7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11" name="平行四边形 10"/>
            <p:cNvSpPr/>
            <p:nvPr userDrawn="1">
              <p:custDataLst>
                <p:tags r:id="rId17"/>
              </p:custDataLst>
            </p:nvPr>
          </p:nvSpPr>
          <p:spPr>
            <a:xfrm flipH="1" flipV="1">
              <a:off x="7877939" y="1550405"/>
              <a:ext cx="134420" cy="120864"/>
            </a:xfrm>
            <a:prstGeom prst="parallelogram">
              <a:avLst>
                <a:gd name="adj" fmla="val 64387"/>
              </a:avLst>
            </a:prstGeom>
            <a:solidFill>
              <a:schemeClr val="accent1">
                <a:alpha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12" name="平行四边形 11"/>
            <p:cNvSpPr/>
            <p:nvPr userDrawn="1">
              <p:custDataLst>
                <p:tags r:id="rId18"/>
              </p:custDataLst>
            </p:nvPr>
          </p:nvSpPr>
          <p:spPr>
            <a:xfrm flipH="1" flipV="1">
              <a:off x="8013701" y="1550405"/>
              <a:ext cx="134420" cy="120864"/>
            </a:xfrm>
            <a:prstGeom prst="parallelogram">
              <a:avLst>
                <a:gd name="adj" fmla="val 64387"/>
              </a:avLst>
            </a:prstGeom>
            <a:solidFill>
              <a:schemeClr val="accent1">
                <a:alpha val="4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cxnSp>
          <p:nvCxnSpPr>
            <p:cNvPr id="13" name="直接连接符 12"/>
            <p:cNvCxnSpPr/>
            <p:nvPr userDrawn="1">
              <p:custDataLst>
                <p:tags r:id="rId19"/>
              </p:custDataLst>
            </p:nvPr>
          </p:nvCxnSpPr>
          <p:spPr>
            <a:xfrm>
              <a:off x="8166027" y="1554889"/>
              <a:ext cx="3532487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55000">
                    <a:schemeClr val="accent1">
                      <a:alpha val="40000"/>
                    </a:schemeClr>
                  </a:gs>
                </a:gsLst>
                <a:lin ang="108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>
            <p:custDataLst>
              <p:tags r:id="rId20"/>
            </p:custDataLst>
          </p:nvPr>
        </p:nvGrpSpPr>
        <p:grpSpPr>
          <a:xfrm>
            <a:off x="570530" y="438763"/>
            <a:ext cx="1031253" cy="251830"/>
            <a:chOff x="937489" y="5618701"/>
            <a:chExt cx="1401571" cy="342261"/>
          </a:xfrm>
        </p:grpSpPr>
        <p:sp>
          <p:nvSpPr>
            <p:cNvPr id="15" name="Rectangle 9"/>
            <p:cNvSpPr/>
            <p:nvPr>
              <p:custDataLst>
                <p:tags r:id="rId21"/>
              </p:custDataLst>
            </p:nvPr>
          </p:nvSpPr>
          <p:spPr>
            <a:xfrm>
              <a:off x="937489" y="5618701"/>
              <a:ext cx="1401571" cy="34226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id-ID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6" name="装饰文本"/>
            <p:cNvSpPr txBox="1"/>
            <p:nvPr>
              <p:custDataLst>
                <p:tags r:id="rId22"/>
              </p:custDataLst>
            </p:nvPr>
          </p:nvSpPr>
          <p:spPr>
            <a:xfrm>
              <a:off x="944160" y="5682110"/>
              <a:ext cx="1388225" cy="2300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500" spc="400">
                  <a:solidFill>
                    <a:schemeClr val="tx2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思源黑体 CN" panose="020B0500000000000000" pitchFamily="34" charset="-122"/>
                </a:rPr>
                <a:t>VIEW MORE</a:t>
              </a:r>
              <a:endParaRPr lang="id-ID" sz="500" spc="400">
                <a:solidFill>
                  <a:schemeClr val="tx2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思源黑体 CN" panose="020B0500000000000000" pitchFamily="34" charset="-122"/>
              </a:endParaRPr>
            </a:p>
          </p:txBody>
        </p:sp>
      </p:grpSp>
    </p:spTree>
    <p:custDataLst>
      <p:tags r:id="rId23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/>
          <p:nvPr>
            <p:custDataLst>
              <p:tags r:id="rId1"/>
            </p:custDataLst>
          </p:nvPr>
        </p:nvSpPr>
        <p:spPr>
          <a:xfrm rot="5400000" flipH="1">
            <a:off x="10306149" y="5118715"/>
            <a:ext cx="308545" cy="2418360"/>
          </a:xfrm>
          <a:custGeom>
            <a:avLst/>
            <a:gdLst>
              <a:gd name="connsiteX0" fmla="*/ 117433 w 284238"/>
              <a:gd name="connsiteY0" fmla="*/ 1219352 h 2227842"/>
              <a:gd name="connsiteX1" fmla="*/ 166866 w 284238"/>
              <a:gd name="connsiteY1" fmla="*/ 1219352 h 2227842"/>
              <a:gd name="connsiteX2" fmla="*/ 166866 w 284238"/>
              <a:gd name="connsiteY2" fmla="*/ 2227842 h 2227842"/>
              <a:gd name="connsiteX3" fmla="*/ 117433 w 284238"/>
              <a:gd name="connsiteY3" fmla="*/ 2227842 h 2227842"/>
              <a:gd name="connsiteX4" fmla="*/ 142119 w 284238"/>
              <a:gd name="connsiteY4" fmla="*/ 986530 h 2227842"/>
              <a:gd name="connsiteX5" fmla="*/ 147045 w 284238"/>
              <a:gd name="connsiteY5" fmla="*/ 990331 h 2227842"/>
              <a:gd name="connsiteX6" fmla="*/ 157542 w 284238"/>
              <a:gd name="connsiteY6" fmla="*/ 1002184 h 2227842"/>
              <a:gd name="connsiteX7" fmla="*/ 126696 w 284238"/>
              <a:gd name="connsiteY7" fmla="*/ 1002184 h 2227842"/>
              <a:gd name="connsiteX8" fmla="*/ 137194 w 284238"/>
              <a:gd name="connsiteY8" fmla="*/ 990331 h 2227842"/>
              <a:gd name="connsiteX9" fmla="*/ 142119 w 284238"/>
              <a:gd name="connsiteY9" fmla="*/ 984770 h 2227842"/>
              <a:gd name="connsiteX10" fmla="*/ 143045 w 284238"/>
              <a:gd name="connsiteY10" fmla="*/ 985815 h 2227842"/>
              <a:gd name="connsiteX11" fmla="*/ 142119 w 284238"/>
              <a:gd name="connsiteY11" fmla="*/ 986530 h 2227842"/>
              <a:gd name="connsiteX12" fmla="*/ 141194 w 284238"/>
              <a:gd name="connsiteY12" fmla="*/ 985815 h 2227842"/>
              <a:gd name="connsiteX13" fmla="*/ 145458 w 284238"/>
              <a:gd name="connsiteY13" fmla="*/ 983953 h 2227842"/>
              <a:gd name="connsiteX14" fmla="*/ 159884 w 284238"/>
              <a:gd name="connsiteY14" fmla="*/ 1000241 h 2227842"/>
              <a:gd name="connsiteX15" fmla="*/ 147045 w 284238"/>
              <a:gd name="connsiteY15" fmla="*/ 990331 h 2227842"/>
              <a:gd name="connsiteX16" fmla="*/ 143045 w 284238"/>
              <a:gd name="connsiteY16" fmla="*/ 985815 h 2227842"/>
              <a:gd name="connsiteX17" fmla="*/ 138780 w 284238"/>
              <a:gd name="connsiteY17" fmla="*/ 983953 h 2227842"/>
              <a:gd name="connsiteX18" fmla="*/ 141194 w 284238"/>
              <a:gd name="connsiteY18" fmla="*/ 985815 h 2227842"/>
              <a:gd name="connsiteX19" fmla="*/ 137194 w 284238"/>
              <a:gd name="connsiteY19" fmla="*/ 990331 h 2227842"/>
              <a:gd name="connsiteX20" fmla="*/ 124354 w 284238"/>
              <a:gd name="connsiteY20" fmla="*/ 1000241 h 2227842"/>
              <a:gd name="connsiteX21" fmla="*/ 145458 w 284238"/>
              <a:gd name="connsiteY21" fmla="*/ 981000 h 2227842"/>
              <a:gd name="connsiteX22" fmla="*/ 147371 w 284238"/>
              <a:gd name="connsiteY22" fmla="*/ 982476 h 2227842"/>
              <a:gd name="connsiteX23" fmla="*/ 145458 w 284238"/>
              <a:gd name="connsiteY23" fmla="*/ 983953 h 2227842"/>
              <a:gd name="connsiteX24" fmla="*/ 144151 w 284238"/>
              <a:gd name="connsiteY24" fmla="*/ 982476 h 2227842"/>
              <a:gd name="connsiteX25" fmla="*/ 138780 w 284238"/>
              <a:gd name="connsiteY25" fmla="*/ 981000 h 2227842"/>
              <a:gd name="connsiteX26" fmla="*/ 140088 w 284238"/>
              <a:gd name="connsiteY26" fmla="*/ 982476 h 2227842"/>
              <a:gd name="connsiteX27" fmla="*/ 138780 w 284238"/>
              <a:gd name="connsiteY27" fmla="*/ 983953 h 2227842"/>
              <a:gd name="connsiteX28" fmla="*/ 136867 w 284238"/>
              <a:gd name="connsiteY28" fmla="*/ 982476 h 2227842"/>
              <a:gd name="connsiteX29" fmla="*/ 142119 w 284238"/>
              <a:gd name="connsiteY29" fmla="*/ 980183 h 2227842"/>
              <a:gd name="connsiteX30" fmla="*/ 144151 w 284238"/>
              <a:gd name="connsiteY30" fmla="*/ 982476 h 2227842"/>
              <a:gd name="connsiteX31" fmla="*/ 142119 w 284238"/>
              <a:gd name="connsiteY31" fmla="*/ 984770 h 2227842"/>
              <a:gd name="connsiteX32" fmla="*/ 140088 w 284238"/>
              <a:gd name="connsiteY32" fmla="*/ 982476 h 2227842"/>
              <a:gd name="connsiteX33" fmla="*/ 142119 w 284238"/>
              <a:gd name="connsiteY33" fmla="*/ 978423 h 2227842"/>
              <a:gd name="connsiteX34" fmla="*/ 143045 w 284238"/>
              <a:gd name="connsiteY34" fmla="*/ 979137 h 2227842"/>
              <a:gd name="connsiteX35" fmla="*/ 142119 w 284238"/>
              <a:gd name="connsiteY35" fmla="*/ 980183 h 2227842"/>
              <a:gd name="connsiteX36" fmla="*/ 141194 w 284238"/>
              <a:gd name="connsiteY36" fmla="*/ 979137 h 2227842"/>
              <a:gd name="connsiteX37" fmla="*/ 159884 w 284238"/>
              <a:gd name="connsiteY37" fmla="*/ 964711 h 2227842"/>
              <a:gd name="connsiteX38" fmla="*/ 145458 w 284238"/>
              <a:gd name="connsiteY38" fmla="*/ 981000 h 2227842"/>
              <a:gd name="connsiteX39" fmla="*/ 143045 w 284238"/>
              <a:gd name="connsiteY39" fmla="*/ 979137 h 2227842"/>
              <a:gd name="connsiteX40" fmla="*/ 147045 w 284238"/>
              <a:gd name="connsiteY40" fmla="*/ 974621 h 2227842"/>
              <a:gd name="connsiteX41" fmla="*/ 124354 w 284238"/>
              <a:gd name="connsiteY41" fmla="*/ 964711 h 2227842"/>
              <a:gd name="connsiteX42" fmla="*/ 137194 w 284238"/>
              <a:gd name="connsiteY42" fmla="*/ 974621 h 2227842"/>
              <a:gd name="connsiteX43" fmla="*/ 141194 w 284238"/>
              <a:gd name="connsiteY43" fmla="*/ 979137 h 2227842"/>
              <a:gd name="connsiteX44" fmla="*/ 138780 w 284238"/>
              <a:gd name="connsiteY44" fmla="*/ 981000 h 2227842"/>
              <a:gd name="connsiteX45" fmla="*/ 244267 w 284238"/>
              <a:gd name="connsiteY45" fmla="*/ 934733 h 2227842"/>
              <a:gd name="connsiteX46" fmla="*/ 194304 w 284238"/>
              <a:gd name="connsiteY46" fmla="*/ 1018700 h 2227842"/>
              <a:gd name="connsiteX47" fmla="*/ 147371 w 284238"/>
              <a:gd name="connsiteY47" fmla="*/ 982476 h 2227842"/>
              <a:gd name="connsiteX48" fmla="*/ 194304 w 284238"/>
              <a:gd name="connsiteY48" fmla="*/ 946253 h 2227842"/>
              <a:gd name="connsiteX49" fmla="*/ 244267 w 284238"/>
              <a:gd name="connsiteY49" fmla="*/ 934733 h 2227842"/>
              <a:gd name="connsiteX50" fmla="*/ 39971 w 284238"/>
              <a:gd name="connsiteY50" fmla="*/ 934733 h 2227842"/>
              <a:gd name="connsiteX51" fmla="*/ 89935 w 284238"/>
              <a:gd name="connsiteY51" fmla="*/ 946253 h 2227842"/>
              <a:gd name="connsiteX52" fmla="*/ 136867 w 284238"/>
              <a:gd name="connsiteY52" fmla="*/ 982476 h 2227842"/>
              <a:gd name="connsiteX53" fmla="*/ 89935 w 284238"/>
              <a:gd name="connsiteY53" fmla="*/ 1018700 h 2227842"/>
              <a:gd name="connsiteX54" fmla="*/ 39971 w 284238"/>
              <a:gd name="connsiteY54" fmla="*/ 934733 h 2227842"/>
              <a:gd name="connsiteX55" fmla="*/ 142119 w 284238"/>
              <a:gd name="connsiteY55" fmla="*/ 840357 h 2227842"/>
              <a:gd name="connsiteX56" fmla="*/ 157542 w 284238"/>
              <a:gd name="connsiteY56" fmla="*/ 962768 h 2227842"/>
              <a:gd name="connsiteX57" fmla="*/ 147045 w 284238"/>
              <a:gd name="connsiteY57" fmla="*/ 974621 h 2227842"/>
              <a:gd name="connsiteX58" fmla="*/ 142119 w 284238"/>
              <a:gd name="connsiteY58" fmla="*/ 978423 h 2227842"/>
              <a:gd name="connsiteX59" fmla="*/ 137194 w 284238"/>
              <a:gd name="connsiteY59" fmla="*/ 974621 h 2227842"/>
              <a:gd name="connsiteX60" fmla="*/ 126696 w 284238"/>
              <a:gd name="connsiteY60" fmla="*/ 962768 h 2227842"/>
              <a:gd name="connsiteX61" fmla="*/ 142119 w 284238"/>
              <a:gd name="connsiteY61" fmla="*/ 840357 h 2227842"/>
              <a:gd name="connsiteX62" fmla="*/ 142119 w 284238"/>
              <a:gd name="connsiteY62" fmla="*/ 566351 h 2227842"/>
              <a:gd name="connsiteX63" fmla="*/ 147045 w 284238"/>
              <a:gd name="connsiteY63" fmla="*/ 570153 h 2227842"/>
              <a:gd name="connsiteX64" fmla="*/ 157542 w 284238"/>
              <a:gd name="connsiteY64" fmla="*/ 582006 h 2227842"/>
              <a:gd name="connsiteX65" fmla="*/ 126696 w 284238"/>
              <a:gd name="connsiteY65" fmla="*/ 582006 h 2227842"/>
              <a:gd name="connsiteX66" fmla="*/ 137194 w 284238"/>
              <a:gd name="connsiteY66" fmla="*/ 570153 h 2227842"/>
              <a:gd name="connsiteX67" fmla="*/ 142119 w 284238"/>
              <a:gd name="connsiteY67" fmla="*/ 564592 h 2227842"/>
              <a:gd name="connsiteX68" fmla="*/ 143045 w 284238"/>
              <a:gd name="connsiteY68" fmla="*/ 565637 h 2227842"/>
              <a:gd name="connsiteX69" fmla="*/ 142119 w 284238"/>
              <a:gd name="connsiteY69" fmla="*/ 566351 h 2227842"/>
              <a:gd name="connsiteX70" fmla="*/ 141194 w 284238"/>
              <a:gd name="connsiteY70" fmla="*/ 565637 h 2227842"/>
              <a:gd name="connsiteX71" fmla="*/ 145458 w 284238"/>
              <a:gd name="connsiteY71" fmla="*/ 563774 h 2227842"/>
              <a:gd name="connsiteX72" fmla="*/ 159884 w 284238"/>
              <a:gd name="connsiteY72" fmla="*/ 580063 h 2227842"/>
              <a:gd name="connsiteX73" fmla="*/ 147045 w 284238"/>
              <a:gd name="connsiteY73" fmla="*/ 570153 h 2227842"/>
              <a:gd name="connsiteX74" fmla="*/ 143045 w 284238"/>
              <a:gd name="connsiteY74" fmla="*/ 565637 h 2227842"/>
              <a:gd name="connsiteX75" fmla="*/ 138780 w 284238"/>
              <a:gd name="connsiteY75" fmla="*/ 563774 h 2227842"/>
              <a:gd name="connsiteX76" fmla="*/ 141194 w 284238"/>
              <a:gd name="connsiteY76" fmla="*/ 565637 h 2227842"/>
              <a:gd name="connsiteX77" fmla="*/ 137194 w 284238"/>
              <a:gd name="connsiteY77" fmla="*/ 570153 h 2227842"/>
              <a:gd name="connsiteX78" fmla="*/ 124354 w 284238"/>
              <a:gd name="connsiteY78" fmla="*/ 580063 h 2227842"/>
              <a:gd name="connsiteX79" fmla="*/ 145458 w 284238"/>
              <a:gd name="connsiteY79" fmla="*/ 560821 h 2227842"/>
              <a:gd name="connsiteX80" fmla="*/ 147371 w 284238"/>
              <a:gd name="connsiteY80" fmla="*/ 562298 h 2227842"/>
              <a:gd name="connsiteX81" fmla="*/ 145458 w 284238"/>
              <a:gd name="connsiteY81" fmla="*/ 563774 h 2227842"/>
              <a:gd name="connsiteX82" fmla="*/ 144151 w 284238"/>
              <a:gd name="connsiteY82" fmla="*/ 562298 h 2227842"/>
              <a:gd name="connsiteX83" fmla="*/ 138780 w 284238"/>
              <a:gd name="connsiteY83" fmla="*/ 560821 h 2227842"/>
              <a:gd name="connsiteX84" fmla="*/ 140088 w 284238"/>
              <a:gd name="connsiteY84" fmla="*/ 562298 h 2227842"/>
              <a:gd name="connsiteX85" fmla="*/ 138780 w 284238"/>
              <a:gd name="connsiteY85" fmla="*/ 563774 h 2227842"/>
              <a:gd name="connsiteX86" fmla="*/ 136867 w 284238"/>
              <a:gd name="connsiteY86" fmla="*/ 562298 h 2227842"/>
              <a:gd name="connsiteX87" fmla="*/ 142119 w 284238"/>
              <a:gd name="connsiteY87" fmla="*/ 560004 h 2227842"/>
              <a:gd name="connsiteX88" fmla="*/ 144151 w 284238"/>
              <a:gd name="connsiteY88" fmla="*/ 562298 h 2227842"/>
              <a:gd name="connsiteX89" fmla="*/ 142119 w 284238"/>
              <a:gd name="connsiteY89" fmla="*/ 564592 h 2227842"/>
              <a:gd name="connsiteX90" fmla="*/ 140088 w 284238"/>
              <a:gd name="connsiteY90" fmla="*/ 562298 h 2227842"/>
              <a:gd name="connsiteX91" fmla="*/ 142119 w 284238"/>
              <a:gd name="connsiteY91" fmla="*/ 558244 h 2227842"/>
              <a:gd name="connsiteX92" fmla="*/ 143045 w 284238"/>
              <a:gd name="connsiteY92" fmla="*/ 558959 h 2227842"/>
              <a:gd name="connsiteX93" fmla="*/ 142119 w 284238"/>
              <a:gd name="connsiteY93" fmla="*/ 560004 h 2227842"/>
              <a:gd name="connsiteX94" fmla="*/ 141194 w 284238"/>
              <a:gd name="connsiteY94" fmla="*/ 558959 h 2227842"/>
              <a:gd name="connsiteX95" fmla="*/ 159884 w 284238"/>
              <a:gd name="connsiteY95" fmla="*/ 544533 h 2227842"/>
              <a:gd name="connsiteX96" fmla="*/ 145458 w 284238"/>
              <a:gd name="connsiteY96" fmla="*/ 560821 h 2227842"/>
              <a:gd name="connsiteX97" fmla="*/ 143045 w 284238"/>
              <a:gd name="connsiteY97" fmla="*/ 558959 h 2227842"/>
              <a:gd name="connsiteX98" fmla="*/ 147045 w 284238"/>
              <a:gd name="connsiteY98" fmla="*/ 554443 h 2227842"/>
              <a:gd name="connsiteX99" fmla="*/ 124354 w 284238"/>
              <a:gd name="connsiteY99" fmla="*/ 544533 h 2227842"/>
              <a:gd name="connsiteX100" fmla="*/ 137194 w 284238"/>
              <a:gd name="connsiteY100" fmla="*/ 554443 h 2227842"/>
              <a:gd name="connsiteX101" fmla="*/ 141194 w 284238"/>
              <a:gd name="connsiteY101" fmla="*/ 558959 h 2227842"/>
              <a:gd name="connsiteX102" fmla="*/ 138780 w 284238"/>
              <a:gd name="connsiteY102" fmla="*/ 560821 h 2227842"/>
              <a:gd name="connsiteX103" fmla="*/ 244267 w 284238"/>
              <a:gd name="connsiteY103" fmla="*/ 514555 h 2227842"/>
              <a:gd name="connsiteX104" fmla="*/ 194304 w 284238"/>
              <a:gd name="connsiteY104" fmla="*/ 598521 h 2227842"/>
              <a:gd name="connsiteX105" fmla="*/ 147371 w 284238"/>
              <a:gd name="connsiteY105" fmla="*/ 562298 h 2227842"/>
              <a:gd name="connsiteX106" fmla="*/ 194304 w 284238"/>
              <a:gd name="connsiteY106" fmla="*/ 526074 h 2227842"/>
              <a:gd name="connsiteX107" fmla="*/ 244267 w 284238"/>
              <a:gd name="connsiteY107" fmla="*/ 514555 h 2227842"/>
              <a:gd name="connsiteX108" fmla="*/ 39971 w 284238"/>
              <a:gd name="connsiteY108" fmla="*/ 514555 h 2227842"/>
              <a:gd name="connsiteX109" fmla="*/ 89935 w 284238"/>
              <a:gd name="connsiteY109" fmla="*/ 526074 h 2227842"/>
              <a:gd name="connsiteX110" fmla="*/ 136867 w 284238"/>
              <a:gd name="connsiteY110" fmla="*/ 562298 h 2227842"/>
              <a:gd name="connsiteX111" fmla="*/ 89935 w 284238"/>
              <a:gd name="connsiteY111" fmla="*/ 598521 h 2227842"/>
              <a:gd name="connsiteX112" fmla="*/ 39971 w 284238"/>
              <a:gd name="connsiteY112" fmla="*/ 514555 h 2227842"/>
              <a:gd name="connsiteX113" fmla="*/ 142119 w 284238"/>
              <a:gd name="connsiteY113" fmla="*/ 420179 h 2227842"/>
              <a:gd name="connsiteX114" fmla="*/ 157542 w 284238"/>
              <a:gd name="connsiteY114" fmla="*/ 542590 h 2227842"/>
              <a:gd name="connsiteX115" fmla="*/ 147045 w 284238"/>
              <a:gd name="connsiteY115" fmla="*/ 554443 h 2227842"/>
              <a:gd name="connsiteX116" fmla="*/ 142119 w 284238"/>
              <a:gd name="connsiteY116" fmla="*/ 558244 h 2227842"/>
              <a:gd name="connsiteX117" fmla="*/ 137194 w 284238"/>
              <a:gd name="connsiteY117" fmla="*/ 554443 h 2227842"/>
              <a:gd name="connsiteX118" fmla="*/ 126696 w 284238"/>
              <a:gd name="connsiteY118" fmla="*/ 542590 h 2227842"/>
              <a:gd name="connsiteX119" fmla="*/ 142119 w 284238"/>
              <a:gd name="connsiteY119" fmla="*/ 420179 h 2227842"/>
              <a:gd name="connsiteX120" fmla="*/ 142119 w 284238"/>
              <a:gd name="connsiteY120" fmla="*/ 146172 h 2227842"/>
              <a:gd name="connsiteX121" fmla="*/ 147045 w 284238"/>
              <a:gd name="connsiteY121" fmla="*/ 149974 h 2227842"/>
              <a:gd name="connsiteX122" fmla="*/ 157542 w 284238"/>
              <a:gd name="connsiteY122" fmla="*/ 161827 h 2227842"/>
              <a:gd name="connsiteX123" fmla="*/ 126696 w 284238"/>
              <a:gd name="connsiteY123" fmla="*/ 161827 h 2227842"/>
              <a:gd name="connsiteX124" fmla="*/ 137194 w 284238"/>
              <a:gd name="connsiteY124" fmla="*/ 149974 h 2227842"/>
              <a:gd name="connsiteX125" fmla="*/ 142119 w 284238"/>
              <a:gd name="connsiteY125" fmla="*/ 144413 h 2227842"/>
              <a:gd name="connsiteX126" fmla="*/ 143045 w 284238"/>
              <a:gd name="connsiteY126" fmla="*/ 145458 h 2227842"/>
              <a:gd name="connsiteX127" fmla="*/ 142119 w 284238"/>
              <a:gd name="connsiteY127" fmla="*/ 146172 h 2227842"/>
              <a:gd name="connsiteX128" fmla="*/ 141194 w 284238"/>
              <a:gd name="connsiteY128" fmla="*/ 145458 h 2227842"/>
              <a:gd name="connsiteX129" fmla="*/ 145458 w 284238"/>
              <a:gd name="connsiteY129" fmla="*/ 143595 h 2227842"/>
              <a:gd name="connsiteX130" fmla="*/ 159884 w 284238"/>
              <a:gd name="connsiteY130" fmla="*/ 159884 h 2227842"/>
              <a:gd name="connsiteX131" fmla="*/ 147045 w 284238"/>
              <a:gd name="connsiteY131" fmla="*/ 149974 h 2227842"/>
              <a:gd name="connsiteX132" fmla="*/ 143045 w 284238"/>
              <a:gd name="connsiteY132" fmla="*/ 145458 h 2227842"/>
              <a:gd name="connsiteX133" fmla="*/ 138780 w 284238"/>
              <a:gd name="connsiteY133" fmla="*/ 143595 h 2227842"/>
              <a:gd name="connsiteX134" fmla="*/ 141194 w 284238"/>
              <a:gd name="connsiteY134" fmla="*/ 145458 h 2227842"/>
              <a:gd name="connsiteX135" fmla="*/ 137194 w 284238"/>
              <a:gd name="connsiteY135" fmla="*/ 149974 h 2227842"/>
              <a:gd name="connsiteX136" fmla="*/ 124354 w 284238"/>
              <a:gd name="connsiteY136" fmla="*/ 159884 h 2227842"/>
              <a:gd name="connsiteX137" fmla="*/ 145458 w 284238"/>
              <a:gd name="connsiteY137" fmla="*/ 140642 h 2227842"/>
              <a:gd name="connsiteX138" fmla="*/ 147371 w 284238"/>
              <a:gd name="connsiteY138" fmla="*/ 142119 h 2227842"/>
              <a:gd name="connsiteX139" fmla="*/ 145458 w 284238"/>
              <a:gd name="connsiteY139" fmla="*/ 143595 h 2227842"/>
              <a:gd name="connsiteX140" fmla="*/ 144151 w 284238"/>
              <a:gd name="connsiteY140" fmla="*/ 142119 h 2227842"/>
              <a:gd name="connsiteX141" fmla="*/ 138780 w 284238"/>
              <a:gd name="connsiteY141" fmla="*/ 140642 h 2227842"/>
              <a:gd name="connsiteX142" fmla="*/ 140088 w 284238"/>
              <a:gd name="connsiteY142" fmla="*/ 142119 h 2227842"/>
              <a:gd name="connsiteX143" fmla="*/ 138780 w 284238"/>
              <a:gd name="connsiteY143" fmla="*/ 143595 h 2227842"/>
              <a:gd name="connsiteX144" fmla="*/ 136867 w 284238"/>
              <a:gd name="connsiteY144" fmla="*/ 142119 h 2227842"/>
              <a:gd name="connsiteX145" fmla="*/ 142119 w 284238"/>
              <a:gd name="connsiteY145" fmla="*/ 139825 h 2227842"/>
              <a:gd name="connsiteX146" fmla="*/ 144151 w 284238"/>
              <a:gd name="connsiteY146" fmla="*/ 142119 h 2227842"/>
              <a:gd name="connsiteX147" fmla="*/ 142119 w 284238"/>
              <a:gd name="connsiteY147" fmla="*/ 144413 h 2227842"/>
              <a:gd name="connsiteX148" fmla="*/ 140088 w 284238"/>
              <a:gd name="connsiteY148" fmla="*/ 142119 h 2227842"/>
              <a:gd name="connsiteX149" fmla="*/ 142119 w 284238"/>
              <a:gd name="connsiteY149" fmla="*/ 138065 h 2227842"/>
              <a:gd name="connsiteX150" fmla="*/ 143045 w 284238"/>
              <a:gd name="connsiteY150" fmla="*/ 138780 h 2227842"/>
              <a:gd name="connsiteX151" fmla="*/ 142119 w 284238"/>
              <a:gd name="connsiteY151" fmla="*/ 139825 h 2227842"/>
              <a:gd name="connsiteX152" fmla="*/ 141194 w 284238"/>
              <a:gd name="connsiteY152" fmla="*/ 138780 h 2227842"/>
              <a:gd name="connsiteX153" fmla="*/ 159884 w 284238"/>
              <a:gd name="connsiteY153" fmla="*/ 124354 h 2227842"/>
              <a:gd name="connsiteX154" fmla="*/ 145458 w 284238"/>
              <a:gd name="connsiteY154" fmla="*/ 140642 h 2227842"/>
              <a:gd name="connsiteX155" fmla="*/ 143045 w 284238"/>
              <a:gd name="connsiteY155" fmla="*/ 138780 h 2227842"/>
              <a:gd name="connsiteX156" fmla="*/ 147045 w 284238"/>
              <a:gd name="connsiteY156" fmla="*/ 134264 h 2227842"/>
              <a:gd name="connsiteX157" fmla="*/ 124354 w 284238"/>
              <a:gd name="connsiteY157" fmla="*/ 124354 h 2227842"/>
              <a:gd name="connsiteX158" fmla="*/ 137194 w 284238"/>
              <a:gd name="connsiteY158" fmla="*/ 134264 h 2227842"/>
              <a:gd name="connsiteX159" fmla="*/ 141194 w 284238"/>
              <a:gd name="connsiteY159" fmla="*/ 138780 h 2227842"/>
              <a:gd name="connsiteX160" fmla="*/ 138780 w 284238"/>
              <a:gd name="connsiteY160" fmla="*/ 140642 h 2227842"/>
              <a:gd name="connsiteX161" fmla="*/ 244267 w 284238"/>
              <a:gd name="connsiteY161" fmla="*/ 94376 h 2227842"/>
              <a:gd name="connsiteX162" fmla="*/ 194304 w 284238"/>
              <a:gd name="connsiteY162" fmla="*/ 178342 h 2227842"/>
              <a:gd name="connsiteX163" fmla="*/ 147371 w 284238"/>
              <a:gd name="connsiteY163" fmla="*/ 142119 h 2227842"/>
              <a:gd name="connsiteX164" fmla="*/ 194304 w 284238"/>
              <a:gd name="connsiteY164" fmla="*/ 105895 h 2227842"/>
              <a:gd name="connsiteX165" fmla="*/ 244267 w 284238"/>
              <a:gd name="connsiteY165" fmla="*/ 94376 h 2227842"/>
              <a:gd name="connsiteX166" fmla="*/ 39971 w 284238"/>
              <a:gd name="connsiteY166" fmla="*/ 94376 h 2227842"/>
              <a:gd name="connsiteX167" fmla="*/ 89935 w 284238"/>
              <a:gd name="connsiteY167" fmla="*/ 105895 h 2227842"/>
              <a:gd name="connsiteX168" fmla="*/ 136867 w 284238"/>
              <a:gd name="connsiteY168" fmla="*/ 142119 h 2227842"/>
              <a:gd name="connsiteX169" fmla="*/ 89935 w 284238"/>
              <a:gd name="connsiteY169" fmla="*/ 178342 h 2227842"/>
              <a:gd name="connsiteX170" fmla="*/ 39971 w 284238"/>
              <a:gd name="connsiteY170" fmla="*/ 94376 h 2227842"/>
              <a:gd name="connsiteX171" fmla="*/ 142119 w 284238"/>
              <a:gd name="connsiteY171" fmla="*/ 0 h 2227842"/>
              <a:gd name="connsiteX172" fmla="*/ 157542 w 284238"/>
              <a:gd name="connsiteY172" fmla="*/ 122411 h 2227842"/>
              <a:gd name="connsiteX173" fmla="*/ 147045 w 284238"/>
              <a:gd name="connsiteY173" fmla="*/ 134264 h 2227842"/>
              <a:gd name="connsiteX174" fmla="*/ 142119 w 284238"/>
              <a:gd name="connsiteY174" fmla="*/ 138065 h 2227842"/>
              <a:gd name="connsiteX175" fmla="*/ 137194 w 284238"/>
              <a:gd name="connsiteY175" fmla="*/ 134264 h 2227842"/>
              <a:gd name="connsiteX176" fmla="*/ 126696 w 284238"/>
              <a:gd name="connsiteY176" fmla="*/ 122411 h 2227842"/>
              <a:gd name="connsiteX177" fmla="*/ 142119 w 284238"/>
              <a:gd name="connsiteY177" fmla="*/ 0 h 222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84238" h="2227842">
                <a:moveTo>
                  <a:pt x="117433" y="1219352"/>
                </a:moveTo>
                <a:lnTo>
                  <a:pt x="166866" y="1219352"/>
                </a:lnTo>
                <a:lnTo>
                  <a:pt x="166866" y="2227842"/>
                </a:lnTo>
                <a:lnTo>
                  <a:pt x="117433" y="2227842"/>
                </a:lnTo>
                <a:close/>
                <a:moveTo>
                  <a:pt x="142119" y="986530"/>
                </a:moveTo>
                <a:lnTo>
                  <a:pt x="147045" y="990331"/>
                </a:lnTo>
                <a:lnTo>
                  <a:pt x="157542" y="1002184"/>
                </a:lnTo>
                <a:cubicBezTo>
                  <a:pt x="282139" y="1165399"/>
                  <a:pt x="2099" y="1165399"/>
                  <a:pt x="126696" y="1002184"/>
                </a:cubicBezTo>
                <a:lnTo>
                  <a:pt x="137194" y="990331"/>
                </a:lnTo>
                <a:close/>
                <a:moveTo>
                  <a:pt x="142119" y="984770"/>
                </a:moveTo>
                <a:lnTo>
                  <a:pt x="143045" y="985815"/>
                </a:lnTo>
                <a:lnTo>
                  <a:pt x="142119" y="986530"/>
                </a:lnTo>
                <a:lnTo>
                  <a:pt x="141194" y="985815"/>
                </a:lnTo>
                <a:close/>
                <a:moveTo>
                  <a:pt x="145458" y="983953"/>
                </a:moveTo>
                <a:lnTo>
                  <a:pt x="159884" y="1000241"/>
                </a:lnTo>
                <a:lnTo>
                  <a:pt x="147045" y="990331"/>
                </a:lnTo>
                <a:lnTo>
                  <a:pt x="143045" y="985815"/>
                </a:lnTo>
                <a:close/>
                <a:moveTo>
                  <a:pt x="138780" y="983953"/>
                </a:moveTo>
                <a:lnTo>
                  <a:pt x="141194" y="985815"/>
                </a:lnTo>
                <a:lnTo>
                  <a:pt x="137194" y="990331"/>
                </a:lnTo>
                <a:lnTo>
                  <a:pt x="124354" y="1000241"/>
                </a:lnTo>
                <a:close/>
                <a:moveTo>
                  <a:pt x="145458" y="981000"/>
                </a:moveTo>
                <a:lnTo>
                  <a:pt x="147371" y="982476"/>
                </a:lnTo>
                <a:lnTo>
                  <a:pt x="145458" y="983953"/>
                </a:lnTo>
                <a:lnTo>
                  <a:pt x="144151" y="982476"/>
                </a:lnTo>
                <a:close/>
                <a:moveTo>
                  <a:pt x="138780" y="981000"/>
                </a:moveTo>
                <a:lnTo>
                  <a:pt x="140088" y="982476"/>
                </a:lnTo>
                <a:lnTo>
                  <a:pt x="138780" y="983953"/>
                </a:lnTo>
                <a:lnTo>
                  <a:pt x="136867" y="982476"/>
                </a:lnTo>
                <a:close/>
                <a:moveTo>
                  <a:pt x="142119" y="980183"/>
                </a:moveTo>
                <a:lnTo>
                  <a:pt x="144151" y="982476"/>
                </a:lnTo>
                <a:lnTo>
                  <a:pt x="142119" y="984770"/>
                </a:lnTo>
                <a:lnTo>
                  <a:pt x="140088" y="982476"/>
                </a:lnTo>
                <a:close/>
                <a:moveTo>
                  <a:pt x="142119" y="978423"/>
                </a:moveTo>
                <a:lnTo>
                  <a:pt x="143045" y="979137"/>
                </a:lnTo>
                <a:lnTo>
                  <a:pt x="142119" y="980183"/>
                </a:lnTo>
                <a:lnTo>
                  <a:pt x="141194" y="979137"/>
                </a:lnTo>
                <a:close/>
                <a:moveTo>
                  <a:pt x="159884" y="964711"/>
                </a:moveTo>
                <a:lnTo>
                  <a:pt x="145458" y="981000"/>
                </a:lnTo>
                <a:lnTo>
                  <a:pt x="143045" y="979137"/>
                </a:lnTo>
                <a:lnTo>
                  <a:pt x="147045" y="974621"/>
                </a:lnTo>
                <a:close/>
                <a:moveTo>
                  <a:pt x="124354" y="964711"/>
                </a:moveTo>
                <a:lnTo>
                  <a:pt x="137194" y="974621"/>
                </a:lnTo>
                <a:lnTo>
                  <a:pt x="141194" y="979137"/>
                </a:lnTo>
                <a:lnTo>
                  <a:pt x="138780" y="981000"/>
                </a:lnTo>
                <a:close/>
                <a:moveTo>
                  <a:pt x="244267" y="934733"/>
                </a:moveTo>
                <a:cubicBezTo>
                  <a:pt x="310886" y="943060"/>
                  <a:pt x="294231" y="1069358"/>
                  <a:pt x="194304" y="1018700"/>
                </a:cubicBezTo>
                <a:lnTo>
                  <a:pt x="147371" y="982476"/>
                </a:lnTo>
                <a:lnTo>
                  <a:pt x="194304" y="946253"/>
                </a:lnTo>
                <a:cubicBezTo>
                  <a:pt x="214289" y="936121"/>
                  <a:pt x="230944" y="933068"/>
                  <a:pt x="244267" y="934733"/>
                </a:cubicBezTo>
                <a:close/>
                <a:moveTo>
                  <a:pt x="39971" y="934733"/>
                </a:moveTo>
                <a:cubicBezTo>
                  <a:pt x="53295" y="933068"/>
                  <a:pt x="69949" y="936121"/>
                  <a:pt x="89935" y="946253"/>
                </a:cubicBezTo>
                <a:lnTo>
                  <a:pt x="136867" y="982476"/>
                </a:lnTo>
                <a:lnTo>
                  <a:pt x="89935" y="1018700"/>
                </a:lnTo>
                <a:cubicBezTo>
                  <a:pt x="-9993" y="1069358"/>
                  <a:pt x="-26648" y="943060"/>
                  <a:pt x="39971" y="934733"/>
                </a:cubicBezTo>
                <a:close/>
                <a:moveTo>
                  <a:pt x="142119" y="840357"/>
                </a:moveTo>
                <a:cubicBezTo>
                  <a:pt x="180980" y="840357"/>
                  <a:pt x="219841" y="881161"/>
                  <a:pt x="157542" y="962768"/>
                </a:cubicBezTo>
                <a:lnTo>
                  <a:pt x="147045" y="974621"/>
                </a:lnTo>
                <a:lnTo>
                  <a:pt x="142119" y="978423"/>
                </a:lnTo>
                <a:lnTo>
                  <a:pt x="137194" y="974621"/>
                </a:lnTo>
                <a:lnTo>
                  <a:pt x="126696" y="962768"/>
                </a:lnTo>
                <a:cubicBezTo>
                  <a:pt x="64398" y="881161"/>
                  <a:pt x="103259" y="840357"/>
                  <a:pt x="142119" y="840357"/>
                </a:cubicBezTo>
                <a:close/>
                <a:moveTo>
                  <a:pt x="142119" y="566351"/>
                </a:moveTo>
                <a:lnTo>
                  <a:pt x="147045" y="570153"/>
                </a:lnTo>
                <a:lnTo>
                  <a:pt x="157542" y="582006"/>
                </a:lnTo>
                <a:cubicBezTo>
                  <a:pt x="282139" y="745221"/>
                  <a:pt x="2099" y="745221"/>
                  <a:pt x="126696" y="582006"/>
                </a:cubicBezTo>
                <a:lnTo>
                  <a:pt x="137194" y="570153"/>
                </a:lnTo>
                <a:close/>
                <a:moveTo>
                  <a:pt x="142119" y="564592"/>
                </a:moveTo>
                <a:lnTo>
                  <a:pt x="143045" y="565637"/>
                </a:lnTo>
                <a:lnTo>
                  <a:pt x="142119" y="566351"/>
                </a:lnTo>
                <a:lnTo>
                  <a:pt x="141194" y="565637"/>
                </a:lnTo>
                <a:close/>
                <a:moveTo>
                  <a:pt x="145458" y="563774"/>
                </a:moveTo>
                <a:lnTo>
                  <a:pt x="159884" y="580063"/>
                </a:lnTo>
                <a:lnTo>
                  <a:pt x="147045" y="570153"/>
                </a:lnTo>
                <a:lnTo>
                  <a:pt x="143045" y="565637"/>
                </a:lnTo>
                <a:close/>
                <a:moveTo>
                  <a:pt x="138780" y="563774"/>
                </a:moveTo>
                <a:lnTo>
                  <a:pt x="141194" y="565637"/>
                </a:lnTo>
                <a:lnTo>
                  <a:pt x="137194" y="570153"/>
                </a:lnTo>
                <a:lnTo>
                  <a:pt x="124354" y="580063"/>
                </a:lnTo>
                <a:close/>
                <a:moveTo>
                  <a:pt x="145458" y="560821"/>
                </a:moveTo>
                <a:lnTo>
                  <a:pt x="147371" y="562298"/>
                </a:lnTo>
                <a:lnTo>
                  <a:pt x="145458" y="563774"/>
                </a:lnTo>
                <a:lnTo>
                  <a:pt x="144151" y="562298"/>
                </a:lnTo>
                <a:close/>
                <a:moveTo>
                  <a:pt x="138780" y="560821"/>
                </a:moveTo>
                <a:lnTo>
                  <a:pt x="140088" y="562298"/>
                </a:lnTo>
                <a:lnTo>
                  <a:pt x="138780" y="563774"/>
                </a:lnTo>
                <a:lnTo>
                  <a:pt x="136867" y="562298"/>
                </a:lnTo>
                <a:close/>
                <a:moveTo>
                  <a:pt x="142119" y="560004"/>
                </a:moveTo>
                <a:lnTo>
                  <a:pt x="144151" y="562298"/>
                </a:lnTo>
                <a:lnTo>
                  <a:pt x="142119" y="564592"/>
                </a:lnTo>
                <a:lnTo>
                  <a:pt x="140088" y="562298"/>
                </a:lnTo>
                <a:close/>
                <a:moveTo>
                  <a:pt x="142119" y="558244"/>
                </a:moveTo>
                <a:lnTo>
                  <a:pt x="143045" y="558959"/>
                </a:lnTo>
                <a:lnTo>
                  <a:pt x="142119" y="560004"/>
                </a:lnTo>
                <a:lnTo>
                  <a:pt x="141194" y="558959"/>
                </a:lnTo>
                <a:close/>
                <a:moveTo>
                  <a:pt x="159884" y="544533"/>
                </a:moveTo>
                <a:lnTo>
                  <a:pt x="145458" y="560821"/>
                </a:lnTo>
                <a:lnTo>
                  <a:pt x="143045" y="558959"/>
                </a:lnTo>
                <a:lnTo>
                  <a:pt x="147045" y="554443"/>
                </a:lnTo>
                <a:close/>
                <a:moveTo>
                  <a:pt x="124354" y="544533"/>
                </a:moveTo>
                <a:lnTo>
                  <a:pt x="137194" y="554443"/>
                </a:lnTo>
                <a:lnTo>
                  <a:pt x="141194" y="558959"/>
                </a:lnTo>
                <a:lnTo>
                  <a:pt x="138780" y="560821"/>
                </a:lnTo>
                <a:close/>
                <a:moveTo>
                  <a:pt x="244267" y="514555"/>
                </a:moveTo>
                <a:cubicBezTo>
                  <a:pt x="310886" y="522882"/>
                  <a:pt x="294231" y="649179"/>
                  <a:pt x="194304" y="598521"/>
                </a:cubicBezTo>
                <a:lnTo>
                  <a:pt x="147371" y="562298"/>
                </a:lnTo>
                <a:lnTo>
                  <a:pt x="194304" y="526074"/>
                </a:lnTo>
                <a:cubicBezTo>
                  <a:pt x="214289" y="515943"/>
                  <a:pt x="230944" y="512889"/>
                  <a:pt x="244267" y="514555"/>
                </a:cubicBezTo>
                <a:close/>
                <a:moveTo>
                  <a:pt x="39971" y="514555"/>
                </a:moveTo>
                <a:cubicBezTo>
                  <a:pt x="53295" y="512889"/>
                  <a:pt x="69949" y="515943"/>
                  <a:pt x="89935" y="526074"/>
                </a:cubicBezTo>
                <a:lnTo>
                  <a:pt x="136867" y="562298"/>
                </a:lnTo>
                <a:lnTo>
                  <a:pt x="89935" y="598521"/>
                </a:lnTo>
                <a:cubicBezTo>
                  <a:pt x="-9993" y="649179"/>
                  <a:pt x="-26648" y="522882"/>
                  <a:pt x="39971" y="514555"/>
                </a:cubicBezTo>
                <a:close/>
                <a:moveTo>
                  <a:pt x="142119" y="420179"/>
                </a:moveTo>
                <a:cubicBezTo>
                  <a:pt x="180980" y="420179"/>
                  <a:pt x="219841" y="460982"/>
                  <a:pt x="157542" y="542590"/>
                </a:cubicBezTo>
                <a:lnTo>
                  <a:pt x="147045" y="554443"/>
                </a:lnTo>
                <a:lnTo>
                  <a:pt x="142119" y="558244"/>
                </a:lnTo>
                <a:lnTo>
                  <a:pt x="137194" y="554443"/>
                </a:lnTo>
                <a:lnTo>
                  <a:pt x="126696" y="542590"/>
                </a:lnTo>
                <a:cubicBezTo>
                  <a:pt x="64398" y="460982"/>
                  <a:pt x="103259" y="420179"/>
                  <a:pt x="142119" y="420179"/>
                </a:cubicBezTo>
                <a:close/>
                <a:moveTo>
                  <a:pt x="142119" y="146172"/>
                </a:moveTo>
                <a:lnTo>
                  <a:pt x="147045" y="149974"/>
                </a:lnTo>
                <a:lnTo>
                  <a:pt x="157542" y="161827"/>
                </a:lnTo>
                <a:cubicBezTo>
                  <a:pt x="282139" y="325042"/>
                  <a:pt x="2099" y="325042"/>
                  <a:pt x="126696" y="161827"/>
                </a:cubicBezTo>
                <a:lnTo>
                  <a:pt x="137194" y="149974"/>
                </a:lnTo>
                <a:close/>
                <a:moveTo>
                  <a:pt x="142119" y="144413"/>
                </a:moveTo>
                <a:lnTo>
                  <a:pt x="143045" y="145458"/>
                </a:lnTo>
                <a:lnTo>
                  <a:pt x="142119" y="146172"/>
                </a:lnTo>
                <a:lnTo>
                  <a:pt x="141194" y="145458"/>
                </a:lnTo>
                <a:close/>
                <a:moveTo>
                  <a:pt x="145458" y="143595"/>
                </a:moveTo>
                <a:lnTo>
                  <a:pt x="159884" y="159884"/>
                </a:lnTo>
                <a:lnTo>
                  <a:pt x="147045" y="149974"/>
                </a:lnTo>
                <a:lnTo>
                  <a:pt x="143045" y="145458"/>
                </a:lnTo>
                <a:close/>
                <a:moveTo>
                  <a:pt x="138780" y="143595"/>
                </a:moveTo>
                <a:lnTo>
                  <a:pt x="141194" y="145458"/>
                </a:lnTo>
                <a:lnTo>
                  <a:pt x="137194" y="149974"/>
                </a:lnTo>
                <a:lnTo>
                  <a:pt x="124354" y="159884"/>
                </a:lnTo>
                <a:close/>
                <a:moveTo>
                  <a:pt x="145458" y="140642"/>
                </a:moveTo>
                <a:lnTo>
                  <a:pt x="147371" y="142119"/>
                </a:lnTo>
                <a:lnTo>
                  <a:pt x="145458" y="143595"/>
                </a:lnTo>
                <a:lnTo>
                  <a:pt x="144151" y="142119"/>
                </a:lnTo>
                <a:close/>
                <a:moveTo>
                  <a:pt x="138780" y="140642"/>
                </a:moveTo>
                <a:lnTo>
                  <a:pt x="140088" y="142119"/>
                </a:lnTo>
                <a:lnTo>
                  <a:pt x="138780" y="143595"/>
                </a:lnTo>
                <a:lnTo>
                  <a:pt x="136867" y="142119"/>
                </a:lnTo>
                <a:close/>
                <a:moveTo>
                  <a:pt x="142119" y="139825"/>
                </a:moveTo>
                <a:lnTo>
                  <a:pt x="144151" y="142119"/>
                </a:lnTo>
                <a:lnTo>
                  <a:pt x="142119" y="144413"/>
                </a:lnTo>
                <a:lnTo>
                  <a:pt x="140088" y="142119"/>
                </a:lnTo>
                <a:close/>
                <a:moveTo>
                  <a:pt x="142119" y="138065"/>
                </a:moveTo>
                <a:lnTo>
                  <a:pt x="143045" y="138780"/>
                </a:lnTo>
                <a:lnTo>
                  <a:pt x="142119" y="139825"/>
                </a:lnTo>
                <a:lnTo>
                  <a:pt x="141194" y="138780"/>
                </a:lnTo>
                <a:close/>
                <a:moveTo>
                  <a:pt x="159884" y="124354"/>
                </a:moveTo>
                <a:lnTo>
                  <a:pt x="145458" y="140642"/>
                </a:lnTo>
                <a:lnTo>
                  <a:pt x="143045" y="138780"/>
                </a:lnTo>
                <a:lnTo>
                  <a:pt x="147045" y="134264"/>
                </a:lnTo>
                <a:close/>
                <a:moveTo>
                  <a:pt x="124354" y="124354"/>
                </a:moveTo>
                <a:lnTo>
                  <a:pt x="137194" y="134264"/>
                </a:lnTo>
                <a:lnTo>
                  <a:pt x="141194" y="138780"/>
                </a:lnTo>
                <a:lnTo>
                  <a:pt x="138780" y="140642"/>
                </a:lnTo>
                <a:close/>
                <a:moveTo>
                  <a:pt x="244267" y="94376"/>
                </a:moveTo>
                <a:cubicBezTo>
                  <a:pt x="310886" y="102703"/>
                  <a:pt x="294231" y="229000"/>
                  <a:pt x="194304" y="178342"/>
                </a:cubicBezTo>
                <a:lnTo>
                  <a:pt x="147371" y="142119"/>
                </a:lnTo>
                <a:lnTo>
                  <a:pt x="194304" y="105895"/>
                </a:lnTo>
                <a:cubicBezTo>
                  <a:pt x="214289" y="95764"/>
                  <a:pt x="230944" y="92710"/>
                  <a:pt x="244267" y="94376"/>
                </a:cubicBezTo>
                <a:close/>
                <a:moveTo>
                  <a:pt x="39971" y="94376"/>
                </a:moveTo>
                <a:cubicBezTo>
                  <a:pt x="53295" y="92710"/>
                  <a:pt x="69949" y="95764"/>
                  <a:pt x="89935" y="105895"/>
                </a:cubicBezTo>
                <a:lnTo>
                  <a:pt x="136867" y="142119"/>
                </a:lnTo>
                <a:lnTo>
                  <a:pt x="89935" y="178342"/>
                </a:lnTo>
                <a:cubicBezTo>
                  <a:pt x="-9993" y="229000"/>
                  <a:pt x="-26648" y="102703"/>
                  <a:pt x="39971" y="94376"/>
                </a:cubicBezTo>
                <a:close/>
                <a:moveTo>
                  <a:pt x="142119" y="0"/>
                </a:moveTo>
                <a:cubicBezTo>
                  <a:pt x="180980" y="0"/>
                  <a:pt x="219841" y="40803"/>
                  <a:pt x="157542" y="122411"/>
                </a:cubicBezTo>
                <a:lnTo>
                  <a:pt x="147045" y="134264"/>
                </a:lnTo>
                <a:lnTo>
                  <a:pt x="142119" y="138065"/>
                </a:lnTo>
                <a:lnTo>
                  <a:pt x="137194" y="134264"/>
                </a:lnTo>
                <a:lnTo>
                  <a:pt x="126696" y="122411"/>
                </a:lnTo>
                <a:cubicBezTo>
                  <a:pt x="64398" y="40803"/>
                  <a:pt x="103259" y="0"/>
                  <a:pt x="142119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任意多边形: 形状 32"/>
          <p:cNvSpPr/>
          <p:nvPr>
            <p:custDataLst>
              <p:tags r:id="rId2"/>
            </p:custDataLst>
          </p:nvPr>
        </p:nvSpPr>
        <p:spPr>
          <a:xfrm>
            <a:off x="532235" y="299964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6" name="shape 35" descr="图片包含 游戏机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1" t="12673" r="18392" b="12667"/>
          <a:stretch>
            <a:fillRect/>
          </a:stretch>
        </p:blipFill>
        <p:spPr>
          <a:xfrm>
            <a:off x="6867773" y="1110337"/>
            <a:ext cx="4437343" cy="4154726"/>
          </a:xfrm>
          <a:prstGeom prst="wedgeRoundRectCallout">
            <a:avLst>
              <a:gd name="adj1" fmla="val -36052"/>
              <a:gd name="adj2" fmla="val 56733"/>
              <a:gd name="adj3" fmla="val 16667"/>
            </a:avLst>
          </a:prstGeom>
        </p:spPr>
      </p:pic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9251241" y="0"/>
            <a:ext cx="2227842" cy="1016310"/>
            <a:chOff x="8514360" y="0"/>
            <a:chExt cx="3061549" cy="1396636"/>
          </a:xfrm>
        </p:grpSpPr>
        <p:sp>
          <p:nvSpPr>
            <p:cNvPr id="44" name="任意多边形: 形状 43"/>
            <p:cNvSpPr/>
            <p:nvPr>
              <p:custDataLst>
                <p:tags r:id="rId6"/>
              </p:custDataLst>
            </p:nvPr>
          </p:nvSpPr>
          <p:spPr>
            <a:xfrm flipV="1">
              <a:off x="10457334" y="0"/>
              <a:ext cx="1118575" cy="1396636"/>
            </a:xfrm>
            <a:custGeom>
              <a:avLst/>
              <a:gdLst>
                <a:gd name="connsiteX0" fmla="*/ 0 w 1118575"/>
                <a:gd name="connsiteY0" fmla="*/ 1396636 h 1396636"/>
                <a:gd name="connsiteX1" fmla="*/ 1118575 w 1118575"/>
                <a:gd name="connsiteY1" fmla="*/ 1396636 h 1396636"/>
                <a:gd name="connsiteX2" fmla="*/ 1118575 w 1118575"/>
                <a:gd name="connsiteY2" fmla="*/ 0 h 1396636"/>
                <a:gd name="connsiteX3" fmla="*/ 0 w 1118575"/>
                <a:gd name="connsiteY3" fmla="*/ 0 h 1396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8575" h="1396636">
                  <a:moveTo>
                    <a:pt x="0" y="1396636"/>
                  </a:moveTo>
                  <a:lnTo>
                    <a:pt x="1118575" y="1396636"/>
                  </a:lnTo>
                  <a:lnTo>
                    <a:pt x="1118575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>
              <p:custDataLst>
                <p:tags r:id="rId7"/>
              </p:custDataLst>
            </p:nvPr>
          </p:nvSpPr>
          <p:spPr>
            <a:xfrm flipV="1">
              <a:off x="9392664" y="0"/>
              <a:ext cx="840089" cy="884166"/>
            </a:xfrm>
            <a:custGeom>
              <a:avLst/>
              <a:gdLst>
                <a:gd name="connsiteX0" fmla="*/ 0 w 840089"/>
                <a:gd name="connsiteY0" fmla="*/ 884166 h 884166"/>
                <a:gd name="connsiteX1" fmla="*/ 840089 w 840089"/>
                <a:gd name="connsiteY1" fmla="*/ 884166 h 884166"/>
                <a:gd name="connsiteX2" fmla="*/ 840089 w 840089"/>
                <a:gd name="connsiteY2" fmla="*/ 0 h 884166"/>
                <a:gd name="connsiteX3" fmla="*/ 0 w 840089"/>
                <a:gd name="connsiteY3" fmla="*/ 0 h 8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0089" h="884166">
                  <a:moveTo>
                    <a:pt x="0" y="884166"/>
                  </a:moveTo>
                  <a:lnTo>
                    <a:pt x="840089" y="884166"/>
                  </a:lnTo>
                  <a:lnTo>
                    <a:pt x="84008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>
              <p:custDataLst>
                <p:tags r:id="rId8"/>
              </p:custDataLst>
            </p:nvPr>
          </p:nvSpPr>
          <p:spPr>
            <a:xfrm flipV="1">
              <a:off x="8514360" y="0"/>
              <a:ext cx="644573" cy="524376"/>
            </a:xfrm>
            <a:custGeom>
              <a:avLst/>
              <a:gdLst>
                <a:gd name="connsiteX0" fmla="*/ 0 w 644573"/>
                <a:gd name="connsiteY0" fmla="*/ 524376 h 524376"/>
                <a:gd name="connsiteX1" fmla="*/ 644573 w 644573"/>
                <a:gd name="connsiteY1" fmla="*/ 524376 h 524376"/>
                <a:gd name="connsiteX2" fmla="*/ 644573 w 644573"/>
                <a:gd name="connsiteY2" fmla="*/ 0 h 524376"/>
                <a:gd name="connsiteX3" fmla="*/ 0 w 644573"/>
                <a:gd name="connsiteY3" fmla="*/ 0 h 52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573" h="524376">
                  <a:moveTo>
                    <a:pt x="0" y="524376"/>
                  </a:moveTo>
                  <a:lnTo>
                    <a:pt x="644573" y="524376"/>
                  </a:lnTo>
                  <a:lnTo>
                    <a:pt x="644573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t="100000" r="100000"/>
              </a:path>
            </a:gradFill>
            <a:ln w="617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1"/>
          <p:cNvGrpSpPr/>
          <p:nvPr>
            <p:custDataLst>
              <p:tags r:id="rId9"/>
            </p:custDataLst>
          </p:nvPr>
        </p:nvGrpSpPr>
        <p:grpSpPr>
          <a:xfrm>
            <a:off x="370746" y="5909957"/>
            <a:ext cx="3909957" cy="948043"/>
            <a:chOff x="1183581" y="5810155"/>
            <a:chExt cx="4264526" cy="1034015"/>
          </a:xfrm>
        </p:grpSpPr>
        <p:sp>
          <p:nvSpPr>
            <p:cNvPr id="61" name="任意多边形: 形状 60"/>
            <p:cNvSpPr/>
            <p:nvPr>
              <p:custDataLst>
                <p:tags r:id="rId10"/>
              </p:custDataLst>
            </p:nvPr>
          </p:nvSpPr>
          <p:spPr>
            <a:xfrm>
              <a:off x="1183581" y="5901691"/>
              <a:ext cx="1478219" cy="942479"/>
            </a:xfrm>
            <a:custGeom>
              <a:avLst/>
              <a:gdLst>
                <a:gd name="connsiteX0" fmla="*/ 1408367 w 1478219"/>
                <a:gd name="connsiteY0" fmla="*/ 0 h 942479"/>
                <a:gd name="connsiteX1" fmla="*/ 1443418 w 1478219"/>
                <a:gd name="connsiteY1" fmla="*/ 14954 h 942479"/>
                <a:gd name="connsiteX2" fmla="*/ 1420857 w 1478219"/>
                <a:gd name="connsiteY2" fmla="*/ 833473 h 942479"/>
                <a:gd name="connsiteX3" fmla="*/ 1478219 w 1478219"/>
                <a:gd name="connsiteY3" fmla="*/ 942479 h 942479"/>
                <a:gd name="connsiteX4" fmla="*/ 1431777 w 1478219"/>
                <a:gd name="connsiteY4" fmla="*/ 942479 h 942479"/>
                <a:gd name="connsiteX5" fmla="*/ 1384912 w 1478219"/>
                <a:gd name="connsiteY5" fmla="*/ 847916 h 942479"/>
                <a:gd name="connsiteX6" fmla="*/ 1339977 w 1478219"/>
                <a:gd name="connsiteY6" fmla="*/ 208788 h 942479"/>
                <a:gd name="connsiteX7" fmla="*/ 848106 w 1478219"/>
                <a:gd name="connsiteY7" fmla="*/ 619792 h 942479"/>
                <a:gd name="connsiteX8" fmla="*/ 373043 w 1478219"/>
                <a:gd name="connsiteY8" fmla="*/ 689470 h 942479"/>
                <a:gd name="connsiteX9" fmla="*/ 208718 w 1478219"/>
                <a:gd name="connsiteY9" fmla="*/ 663816 h 942479"/>
                <a:gd name="connsiteX10" fmla="*/ 208693 w 1478219"/>
                <a:gd name="connsiteY10" fmla="*/ 663797 h 942479"/>
                <a:gd name="connsiteX11" fmla="*/ 208598 w 1478219"/>
                <a:gd name="connsiteY11" fmla="*/ 663797 h 942479"/>
                <a:gd name="connsiteX12" fmla="*/ 208718 w 1478219"/>
                <a:gd name="connsiteY12" fmla="*/ 663816 h 942479"/>
                <a:gd name="connsiteX13" fmla="*/ 342681 w 1478219"/>
                <a:gd name="connsiteY13" fmla="*/ 766211 h 942479"/>
                <a:gd name="connsiteX14" fmla="*/ 456223 w 1478219"/>
                <a:gd name="connsiteY14" fmla="*/ 883691 h 942479"/>
                <a:gd name="connsiteX15" fmla="*/ 497778 w 1478219"/>
                <a:gd name="connsiteY15" fmla="*/ 942479 h 942479"/>
                <a:gd name="connsiteX16" fmla="*/ 448106 w 1478219"/>
                <a:gd name="connsiteY16" fmla="*/ 942479 h 942479"/>
                <a:gd name="connsiteX17" fmla="*/ 360324 w 1478219"/>
                <a:gd name="connsiteY17" fmla="*/ 835461 h 942479"/>
                <a:gd name="connsiteX18" fmla="*/ 0 w 1478219"/>
                <a:gd name="connsiteY18" fmla="*/ 595503 h 942479"/>
                <a:gd name="connsiteX19" fmla="*/ 14954 w 1478219"/>
                <a:gd name="connsiteY19" fmla="*/ 560451 h 942479"/>
                <a:gd name="connsiteX20" fmla="*/ 834009 w 1478219"/>
                <a:gd name="connsiteY20" fmla="*/ 584359 h 942479"/>
                <a:gd name="connsiteX21" fmla="*/ 1408367 w 1478219"/>
                <a:gd name="connsiteY21" fmla="*/ 0 h 94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8219" h="942478">
                  <a:moveTo>
                    <a:pt x="1408367" y="0"/>
                  </a:moveTo>
                  <a:lnTo>
                    <a:pt x="1443418" y="14954"/>
                  </a:lnTo>
                  <a:cubicBezTo>
                    <a:pt x="1322737" y="297990"/>
                    <a:pt x="1321332" y="586026"/>
                    <a:pt x="1420857" y="833473"/>
                  </a:cubicBezTo>
                  <a:lnTo>
                    <a:pt x="1478219" y="942479"/>
                  </a:lnTo>
                  <a:lnTo>
                    <a:pt x="1431777" y="942479"/>
                  </a:lnTo>
                  <a:lnTo>
                    <a:pt x="1384912" y="847916"/>
                  </a:lnTo>
                  <a:cubicBezTo>
                    <a:pt x="1306283" y="652368"/>
                    <a:pt x="1288495" y="432340"/>
                    <a:pt x="1339977" y="208788"/>
                  </a:cubicBezTo>
                  <a:cubicBezTo>
                    <a:pt x="1216724" y="397002"/>
                    <a:pt x="1047083" y="539782"/>
                    <a:pt x="848106" y="619792"/>
                  </a:cubicBezTo>
                  <a:cubicBezTo>
                    <a:pt x="698874" y="679800"/>
                    <a:pt x="537103" y="702946"/>
                    <a:pt x="373043" y="689470"/>
                  </a:cubicBezTo>
                  <a:lnTo>
                    <a:pt x="208718" y="663816"/>
                  </a:lnTo>
                  <a:lnTo>
                    <a:pt x="208693" y="663797"/>
                  </a:lnTo>
                  <a:lnTo>
                    <a:pt x="208598" y="663797"/>
                  </a:lnTo>
                  <a:lnTo>
                    <a:pt x="208718" y="663816"/>
                  </a:lnTo>
                  <a:lnTo>
                    <a:pt x="342681" y="766211"/>
                  </a:lnTo>
                  <a:cubicBezTo>
                    <a:pt x="383980" y="802969"/>
                    <a:pt x="421871" y="842238"/>
                    <a:pt x="456223" y="883691"/>
                  </a:cubicBezTo>
                  <a:lnTo>
                    <a:pt x="497778" y="942479"/>
                  </a:lnTo>
                  <a:lnTo>
                    <a:pt x="448106" y="942479"/>
                  </a:lnTo>
                  <a:lnTo>
                    <a:pt x="360324" y="835461"/>
                  </a:lnTo>
                  <a:cubicBezTo>
                    <a:pt x="262390" y="737730"/>
                    <a:pt x="141518" y="655844"/>
                    <a:pt x="0" y="595503"/>
                  </a:cubicBezTo>
                  <a:lnTo>
                    <a:pt x="14954" y="560451"/>
                  </a:lnTo>
                  <a:cubicBezTo>
                    <a:pt x="290036" y="677704"/>
                    <a:pt x="580835" y="686181"/>
                    <a:pt x="834009" y="584359"/>
                  </a:cubicBezTo>
                  <a:cubicBezTo>
                    <a:pt x="1087184" y="482536"/>
                    <a:pt x="1291114" y="274987"/>
                    <a:pt x="140836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任意多边形: 形状 58"/>
            <p:cNvSpPr/>
            <p:nvPr>
              <p:custDataLst>
                <p:tags r:id="rId11"/>
              </p:custDataLst>
            </p:nvPr>
          </p:nvSpPr>
          <p:spPr>
            <a:xfrm>
              <a:off x="2560514" y="5853779"/>
              <a:ext cx="1503526" cy="990390"/>
            </a:xfrm>
            <a:custGeom>
              <a:avLst/>
              <a:gdLst>
                <a:gd name="connsiteX0" fmla="*/ 1408462 w 1503526"/>
                <a:gd name="connsiteY0" fmla="*/ 0 h 990390"/>
                <a:gd name="connsiteX1" fmla="*/ 1443514 w 1503526"/>
                <a:gd name="connsiteY1" fmla="*/ 14954 h 990390"/>
                <a:gd name="connsiteX2" fmla="*/ 1420952 w 1503526"/>
                <a:gd name="connsiteY2" fmla="*/ 833473 h 990390"/>
                <a:gd name="connsiteX3" fmla="*/ 1503526 w 1503526"/>
                <a:gd name="connsiteY3" fmla="*/ 990390 h 990390"/>
                <a:gd name="connsiteX4" fmla="*/ 1455810 w 1503526"/>
                <a:gd name="connsiteY4" fmla="*/ 990390 h 990390"/>
                <a:gd name="connsiteX5" fmla="*/ 1455247 w 1503526"/>
                <a:gd name="connsiteY5" fmla="*/ 989595 h 990390"/>
                <a:gd name="connsiteX6" fmla="*/ 1339977 w 1503526"/>
                <a:gd name="connsiteY6" fmla="*/ 208788 h 990390"/>
                <a:gd name="connsiteX7" fmla="*/ 208598 w 1503526"/>
                <a:gd name="connsiteY7" fmla="*/ 663702 h 990390"/>
                <a:gd name="connsiteX8" fmla="*/ 208693 w 1503526"/>
                <a:gd name="connsiteY8" fmla="*/ 663797 h 990390"/>
                <a:gd name="connsiteX9" fmla="*/ 454772 w 1503526"/>
                <a:gd name="connsiteY9" fmla="*/ 881337 h 990390"/>
                <a:gd name="connsiteX10" fmla="*/ 532620 w 1503526"/>
                <a:gd name="connsiteY10" fmla="*/ 990390 h 990390"/>
                <a:gd name="connsiteX11" fmla="*/ 489081 w 1503526"/>
                <a:gd name="connsiteY11" fmla="*/ 990390 h 990390"/>
                <a:gd name="connsiteX12" fmla="*/ 488767 w 1503526"/>
                <a:gd name="connsiteY12" fmla="*/ 989798 h 990390"/>
                <a:gd name="connsiteX13" fmla="*/ 0 w 1503526"/>
                <a:gd name="connsiteY13" fmla="*/ 595503 h 990390"/>
                <a:gd name="connsiteX14" fmla="*/ 14954 w 1503526"/>
                <a:gd name="connsiteY14" fmla="*/ 560451 h 990390"/>
                <a:gd name="connsiteX15" fmla="*/ 1408462 w 1503526"/>
                <a:gd name="connsiteY15" fmla="*/ 0 h 99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3526" h="990389">
                  <a:moveTo>
                    <a:pt x="1408462" y="0"/>
                  </a:moveTo>
                  <a:lnTo>
                    <a:pt x="1443514" y="14954"/>
                  </a:lnTo>
                  <a:cubicBezTo>
                    <a:pt x="1322832" y="297990"/>
                    <a:pt x="1321427" y="586026"/>
                    <a:pt x="1420952" y="833473"/>
                  </a:cubicBezTo>
                  <a:lnTo>
                    <a:pt x="1503526" y="990390"/>
                  </a:lnTo>
                  <a:lnTo>
                    <a:pt x="1455810" y="990390"/>
                  </a:lnTo>
                  <a:lnTo>
                    <a:pt x="1455247" y="989595"/>
                  </a:lnTo>
                  <a:cubicBezTo>
                    <a:pt x="1319543" y="762124"/>
                    <a:pt x="1275624" y="488228"/>
                    <a:pt x="1339977" y="208788"/>
                  </a:cubicBezTo>
                  <a:cubicBezTo>
                    <a:pt x="1088707" y="592550"/>
                    <a:pt x="655701" y="766667"/>
                    <a:pt x="208598" y="663702"/>
                  </a:cubicBezTo>
                  <a:lnTo>
                    <a:pt x="208693" y="663797"/>
                  </a:lnTo>
                  <a:cubicBezTo>
                    <a:pt x="302800" y="725424"/>
                    <a:pt x="385549" y="798648"/>
                    <a:pt x="454772" y="881337"/>
                  </a:cubicBezTo>
                  <a:lnTo>
                    <a:pt x="532620" y="990390"/>
                  </a:lnTo>
                  <a:lnTo>
                    <a:pt x="489081" y="990390"/>
                  </a:lnTo>
                  <a:lnTo>
                    <a:pt x="488767" y="989798"/>
                  </a:lnTo>
                  <a:cubicBezTo>
                    <a:pt x="374548" y="820139"/>
                    <a:pt x="206241" y="683443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任意多边形: 形状 56"/>
            <p:cNvSpPr/>
            <p:nvPr>
              <p:custDataLst>
                <p:tags r:id="rId12"/>
              </p:custDataLst>
            </p:nvPr>
          </p:nvSpPr>
          <p:spPr>
            <a:xfrm>
              <a:off x="3914780" y="5810155"/>
              <a:ext cx="1533327" cy="1034015"/>
            </a:xfrm>
            <a:custGeom>
              <a:avLst/>
              <a:gdLst>
                <a:gd name="connsiteX0" fmla="*/ 1408463 w 1533327"/>
                <a:gd name="connsiteY0" fmla="*/ 0 h 1034015"/>
                <a:gd name="connsiteX1" fmla="*/ 1443514 w 1533327"/>
                <a:gd name="connsiteY1" fmla="*/ 14954 h 1034015"/>
                <a:gd name="connsiteX2" fmla="*/ 1514233 w 1533327"/>
                <a:gd name="connsiteY2" fmla="*/ 1010737 h 1034015"/>
                <a:gd name="connsiteX3" fmla="*/ 1533327 w 1533327"/>
                <a:gd name="connsiteY3" fmla="*/ 1034015 h 1034015"/>
                <a:gd name="connsiteX4" fmla="*/ 1486607 w 1533327"/>
                <a:gd name="connsiteY4" fmla="*/ 1034015 h 1034015"/>
                <a:gd name="connsiteX5" fmla="*/ 1455343 w 1533327"/>
                <a:gd name="connsiteY5" fmla="*/ 989785 h 1034015"/>
                <a:gd name="connsiteX6" fmla="*/ 1340072 w 1533327"/>
                <a:gd name="connsiteY6" fmla="*/ 208979 h 1034015"/>
                <a:gd name="connsiteX7" fmla="*/ 208979 w 1533327"/>
                <a:gd name="connsiteY7" fmla="*/ 663893 h 1034015"/>
                <a:gd name="connsiteX8" fmla="*/ 208883 w 1533327"/>
                <a:gd name="connsiteY8" fmla="*/ 663893 h 1034015"/>
                <a:gd name="connsiteX9" fmla="*/ 548616 w 1533327"/>
                <a:gd name="connsiteY9" fmla="*/ 1014401 h 1034015"/>
                <a:gd name="connsiteX10" fmla="*/ 558337 w 1533327"/>
                <a:gd name="connsiteY10" fmla="*/ 1034015 h 1034015"/>
                <a:gd name="connsiteX11" fmla="*/ 511196 w 1533327"/>
                <a:gd name="connsiteY11" fmla="*/ 1034015 h 1034015"/>
                <a:gd name="connsiteX12" fmla="*/ 489733 w 1533327"/>
                <a:gd name="connsiteY12" fmla="*/ 993229 h 1034015"/>
                <a:gd name="connsiteX13" fmla="*/ 0 w 1533327"/>
                <a:gd name="connsiteY13" fmla="*/ 595503 h 1034015"/>
                <a:gd name="connsiteX14" fmla="*/ 14954 w 1533327"/>
                <a:gd name="connsiteY14" fmla="*/ 560451 h 1034015"/>
                <a:gd name="connsiteX15" fmla="*/ 1408463 w 1533327"/>
                <a:gd name="connsiteY15" fmla="*/ 0 h 1034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33327" h="1034015">
                  <a:moveTo>
                    <a:pt x="1408463" y="0"/>
                  </a:moveTo>
                  <a:lnTo>
                    <a:pt x="1443514" y="14954"/>
                  </a:lnTo>
                  <a:cubicBezTo>
                    <a:pt x="1292663" y="368749"/>
                    <a:pt x="1328180" y="730356"/>
                    <a:pt x="1514233" y="1010737"/>
                  </a:cubicBezTo>
                  <a:lnTo>
                    <a:pt x="1533327" y="1034015"/>
                  </a:lnTo>
                  <a:lnTo>
                    <a:pt x="1486607" y="1034015"/>
                  </a:lnTo>
                  <a:lnTo>
                    <a:pt x="1455343" y="989785"/>
                  </a:lnTo>
                  <a:cubicBezTo>
                    <a:pt x="1319638" y="762314"/>
                    <a:pt x="1275719" y="488419"/>
                    <a:pt x="1340072" y="208979"/>
                  </a:cubicBezTo>
                  <a:cubicBezTo>
                    <a:pt x="1088803" y="592741"/>
                    <a:pt x="655892" y="766763"/>
                    <a:pt x="208979" y="663893"/>
                  </a:cubicBezTo>
                  <a:lnTo>
                    <a:pt x="208883" y="663893"/>
                  </a:lnTo>
                  <a:cubicBezTo>
                    <a:pt x="352795" y="758119"/>
                    <a:pt x="467224" y="877902"/>
                    <a:pt x="548616" y="1014401"/>
                  </a:cubicBezTo>
                  <a:lnTo>
                    <a:pt x="558337" y="1034015"/>
                  </a:lnTo>
                  <a:lnTo>
                    <a:pt x="511196" y="1034015"/>
                  </a:lnTo>
                  <a:lnTo>
                    <a:pt x="489733" y="993229"/>
                  </a:lnTo>
                  <a:cubicBezTo>
                    <a:pt x="378101" y="825001"/>
                    <a:pt x="212277" y="686015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" name="Text1"/>
          <p:cNvSpPr txBox="1"/>
          <p:nvPr>
            <p:custDataLst>
              <p:tags r:id="rId13"/>
            </p:custDataLst>
          </p:nvPr>
        </p:nvSpPr>
        <p:spPr>
          <a:xfrm flipH="1">
            <a:off x="370746" y="3095312"/>
            <a:ext cx="6284053" cy="130048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1000" b="1" kern="1200" spc="-150">
                <a:solidFill>
                  <a:srgbClr val="8034FF"/>
                </a:solidFill>
                <a:latin typeface="Avenir LT Pro 65 Medium" panose="020B0603020203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spc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字体圈欣意冠黑体" panose="00000500000000000000" charset="-122"/>
                <a:sym typeface="+mn-lt"/>
              </a:rPr>
              <a:t>现当代发展与保护</a:t>
            </a:r>
            <a:endParaRPr lang="zh-CN" altLang="en-US" sz="6000" spc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cs typeface="字体圈欣意冠黑体" panose="00000500000000000000" charset="-122"/>
              <a:sym typeface="+mn-lt"/>
            </a:endParaRPr>
          </a:p>
        </p:txBody>
      </p:sp>
      <p:sp>
        <p:nvSpPr>
          <p:cNvPr id="8" name="Text2"/>
          <p:cNvSpPr txBox="1"/>
          <p:nvPr>
            <p:custDataLst>
              <p:tags r:id="rId14"/>
            </p:custDataLst>
          </p:nvPr>
        </p:nvSpPr>
        <p:spPr>
          <a:xfrm flipH="1">
            <a:off x="370746" y="4532317"/>
            <a:ext cx="6372953" cy="1106805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2">
                    <a:alpha val="8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Contemporary Development and Protection</a:t>
            </a:r>
            <a:endParaRPr lang="en-US" sz="1400">
              <a:solidFill>
                <a:schemeClr val="bg2">
                  <a:alpha val="8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9" name="Text3"/>
          <p:cNvSpPr txBox="1"/>
          <p:nvPr>
            <p:custDataLst>
              <p:tags r:id="rId15"/>
            </p:custDataLst>
          </p:nvPr>
        </p:nvSpPr>
        <p:spPr>
          <a:xfrm flipH="1">
            <a:off x="370746" y="884166"/>
            <a:ext cx="1889853" cy="1787308"/>
          </a:xfrm>
          <a:prstGeom prst="rect">
            <a:avLst/>
          </a:prstGeom>
          <a:noFill/>
        </p:spPr>
        <p:txBody>
          <a:bodyPr wrap="square" rtlCol="0" anchor="ctr">
            <a:normAutofit fontScale="8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2700" b="1"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lang="en-US" altLang="zh-CN" sz="127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16"/>
            </p:custDataLst>
          </p:nvPr>
        </p:nvSpPr>
        <p:spPr>
          <a:xfrm flipH="1">
            <a:off x="583720" y="2671474"/>
            <a:ext cx="1476000" cy="1667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7"/>
    </p:custData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"/>
          <p:cNvSpPr/>
          <p:nvPr>
            <p:custDataLst>
              <p:tags r:id="rId1"/>
            </p:custDataLst>
          </p:nvPr>
        </p:nvSpPr>
        <p:spPr>
          <a:xfrm flipH="1">
            <a:off x="0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0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1655561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9" name="任意多边形: 形状 5"/>
          <p:cNvSpPr/>
          <p:nvPr>
            <p:custDataLst>
              <p:tags r:id="rId3"/>
            </p:custDataLst>
          </p:nvPr>
        </p:nvSpPr>
        <p:spPr>
          <a:xfrm flipH="1">
            <a:off x="11146695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8" name="任意多边形: 形状 6"/>
          <p:cNvSpPr/>
          <p:nvPr>
            <p:custDataLst>
              <p:tags r:id="rId4"/>
            </p:custDataLst>
          </p:nvPr>
        </p:nvSpPr>
        <p:spPr>
          <a:xfrm flipH="1">
            <a:off x="10644425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!!平滑4"/>
          <p:cNvSpPr/>
          <p:nvPr>
            <p:custDataLst>
              <p:tags r:id="rId5"/>
            </p:custDataLst>
          </p:nvPr>
        </p:nvSpPr>
        <p:spPr>
          <a:xfrm>
            <a:off x="9753601" y="0"/>
            <a:ext cx="2438400" cy="6857999"/>
          </a:xfrm>
          <a:custGeom>
            <a:avLst/>
            <a:gdLst>
              <a:gd name="connsiteX0" fmla="*/ 0 w 2438400"/>
              <a:gd name="connsiteY0" fmla="*/ 0 h 6857999"/>
              <a:gd name="connsiteX1" fmla="*/ 2438400 w 2438400"/>
              <a:gd name="connsiteY1" fmla="*/ 0 h 6857999"/>
              <a:gd name="connsiteX2" fmla="*/ 2438400 w 2438400"/>
              <a:gd name="connsiteY2" fmla="*/ 6857999 h 6857999"/>
              <a:gd name="connsiteX3" fmla="*/ 0 w 2438400"/>
              <a:gd name="connsiteY3" fmla="*/ 6857999 h 6857999"/>
              <a:gd name="connsiteX4" fmla="*/ 0 w 2438400"/>
              <a:gd name="connsiteY4" fmla="*/ 5471887 h 6857999"/>
              <a:gd name="connsiteX5" fmla="*/ 852503 w 2438400"/>
              <a:gd name="connsiteY5" fmla="*/ 5471887 h 6857999"/>
              <a:gd name="connsiteX6" fmla="*/ 852503 w 2438400"/>
              <a:gd name="connsiteY6" fmla="*/ 1349375 h 6857999"/>
              <a:gd name="connsiteX7" fmla="*/ 0 w 2438400"/>
              <a:gd name="connsiteY7" fmla="*/ 134937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400" h="6857999">
                <a:moveTo>
                  <a:pt x="0" y="0"/>
                </a:moveTo>
                <a:lnTo>
                  <a:pt x="2438400" y="0"/>
                </a:lnTo>
                <a:lnTo>
                  <a:pt x="2438400" y="6857999"/>
                </a:lnTo>
                <a:lnTo>
                  <a:pt x="0" y="6857999"/>
                </a:lnTo>
                <a:lnTo>
                  <a:pt x="0" y="5471887"/>
                </a:lnTo>
                <a:lnTo>
                  <a:pt x="852503" y="5471887"/>
                </a:lnTo>
                <a:lnTo>
                  <a:pt x="852503" y="1349375"/>
                </a:lnTo>
                <a:lnTo>
                  <a:pt x="0" y="13493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!!平滑1"/>
          <p:cNvCxnSpPr/>
          <p:nvPr>
            <p:custDataLst>
              <p:tags r:id="rId6"/>
            </p:custDataLst>
          </p:nvPr>
        </p:nvCxnSpPr>
        <p:spPr>
          <a:xfrm>
            <a:off x="6268720" y="497945"/>
            <a:ext cx="3484881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hape1"/>
          <p:cNvSpPr/>
          <p:nvPr>
            <p:custDataLst>
              <p:tags r:id="rId7"/>
            </p:custDataLst>
          </p:nvPr>
        </p:nvSpPr>
        <p:spPr>
          <a:xfrm>
            <a:off x="6268720" y="1129600"/>
            <a:ext cx="5039995" cy="5015230"/>
          </a:xfrm>
          <a:prstGeom prst="roundRect">
            <a:avLst>
              <a:gd name="adj" fmla="val 2298"/>
            </a:avLst>
          </a:prstGeom>
          <a:blipFill>
            <a:blip r:embed="rId8"/>
            <a:stretch>
              <a:fillRect l="-24650" r="-2465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Freeform: Shape 25"/>
          <p:cNvSpPr/>
          <p:nvPr>
            <p:custDataLst>
              <p:tags r:id="rId9"/>
            </p:custDataLst>
          </p:nvPr>
        </p:nvSpPr>
        <p:spPr>
          <a:xfrm flipH="1">
            <a:off x="11597005" y="250190"/>
            <a:ext cx="339090" cy="340360"/>
          </a:xfrm>
          <a:custGeom>
            <a:avLst/>
            <a:gdLst>
              <a:gd name="connsiteX0" fmla="*/ 316376 w 718878"/>
              <a:gd name="connsiteY0" fmla="*/ 634637 h 719819"/>
              <a:gd name="connsiteX1" fmla="*/ 401558 w 718878"/>
              <a:gd name="connsiteY1" fmla="*/ 634637 h 719819"/>
              <a:gd name="connsiteX2" fmla="*/ 401558 w 718878"/>
              <a:gd name="connsiteY2" fmla="*/ 719819 h 719819"/>
              <a:gd name="connsiteX3" fmla="*/ 316376 w 718878"/>
              <a:gd name="connsiteY3" fmla="*/ 719819 h 719819"/>
              <a:gd name="connsiteX4" fmla="*/ 632753 w 718878"/>
              <a:gd name="connsiteY4" fmla="*/ 634636 h 719819"/>
              <a:gd name="connsiteX5" fmla="*/ 717935 w 718878"/>
              <a:gd name="connsiteY5" fmla="*/ 634636 h 719819"/>
              <a:gd name="connsiteX6" fmla="*/ 717935 w 718878"/>
              <a:gd name="connsiteY6" fmla="*/ 719818 h 719819"/>
              <a:gd name="connsiteX7" fmla="*/ 632753 w 718878"/>
              <a:gd name="connsiteY7" fmla="*/ 719818 h 719819"/>
              <a:gd name="connsiteX8" fmla="*/ 0 w 718878"/>
              <a:gd name="connsiteY8" fmla="*/ 634636 h 719819"/>
              <a:gd name="connsiteX9" fmla="*/ 85182 w 718878"/>
              <a:gd name="connsiteY9" fmla="*/ 634636 h 719819"/>
              <a:gd name="connsiteX10" fmla="*/ 85182 w 718878"/>
              <a:gd name="connsiteY10" fmla="*/ 719818 h 719819"/>
              <a:gd name="connsiteX11" fmla="*/ 0 w 718878"/>
              <a:gd name="connsiteY11" fmla="*/ 719818 h 719819"/>
              <a:gd name="connsiteX12" fmla="*/ 632756 w 718878"/>
              <a:gd name="connsiteY12" fmla="*/ 317318 h 719819"/>
              <a:gd name="connsiteX13" fmla="*/ 717938 w 718878"/>
              <a:gd name="connsiteY13" fmla="*/ 317318 h 719819"/>
              <a:gd name="connsiteX14" fmla="*/ 717938 w 718878"/>
              <a:gd name="connsiteY14" fmla="*/ 402500 h 719819"/>
              <a:gd name="connsiteX15" fmla="*/ 632756 w 718878"/>
              <a:gd name="connsiteY15" fmla="*/ 402500 h 719819"/>
              <a:gd name="connsiteX16" fmla="*/ 316378 w 718878"/>
              <a:gd name="connsiteY16" fmla="*/ 317318 h 719819"/>
              <a:gd name="connsiteX17" fmla="*/ 401560 w 718878"/>
              <a:gd name="connsiteY17" fmla="*/ 317318 h 719819"/>
              <a:gd name="connsiteX18" fmla="*/ 401560 w 718878"/>
              <a:gd name="connsiteY18" fmla="*/ 402500 h 719819"/>
              <a:gd name="connsiteX19" fmla="*/ 316378 w 718878"/>
              <a:gd name="connsiteY19" fmla="*/ 402500 h 719819"/>
              <a:gd name="connsiteX20" fmla="*/ 0 w 718878"/>
              <a:gd name="connsiteY20" fmla="*/ 317318 h 719819"/>
              <a:gd name="connsiteX21" fmla="*/ 85182 w 718878"/>
              <a:gd name="connsiteY21" fmla="*/ 317318 h 719819"/>
              <a:gd name="connsiteX22" fmla="*/ 85182 w 718878"/>
              <a:gd name="connsiteY22" fmla="*/ 402500 h 719819"/>
              <a:gd name="connsiteX23" fmla="*/ 0 w 718878"/>
              <a:gd name="connsiteY23" fmla="*/ 402500 h 719819"/>
              <a:gd name="connsiteX24" fmla="*/ 633696 w 718878"/>
              <a:gd name="connsiteY24" fmla="*/ 0 h 719819"/>
              <a:gd name="connsiteX25" fmla="*/ 718878 w 718878"/>
              <a:gd name="connsiteY25" fmla="*/ 0 h 719819"/>
              <a:gd name="connsiteX26" fmla="*/ 718878 w 718878"/>
              <a:gd name="connsiteY26" fmla="*/ 85182 h 719819"/>
              <a:gd name="connsiteX27" fmla="*/ 633696 w 718878"/>
              <a:gd name="connsiteY27" fmla="*/ 85182 h 719819"/>
              <a:gd name="connsiteX28" fmla="*/ 316378 w 718878"/>
              <a:gd name="connsiteY28" fmla="*/ 0 h 719819"/>
              <a:gd name="connsiteX29" fmla="*/ 401560 w 718878"/>
              <a:gd name="connsiteY29" fmla="*/ 0 h 719819"/>
              <a:gd name="connsiteX30" fmla="*/ 401560 w 718878"/>
              <a:gd name="connsiteY30" fmla="*/ 85182 h 719819"/>
              <a:gd name="connsiteX31" fmla="*/ 316378 w 718878"/>
              <a:gd name="connsiteY31" fmla="*/ 85182 h 719819"/>
              <a:gd name="connsiteX32" fmla="*/ 0 w 718878"/>
              <a:gd name="connsiteY32" fmla="*/ 0 h 719819"/>
              <a:gd name="connsiteX33" fmla="*/ 85182 w 718878"/>
              <a:gd name="connsiteY33" fmla="*/ 0 h 719819"/>
              <a:gd name="connsiteX34" fmla="*/ 85182 w 718878"/>
              <a:gd name="connsiteY34" fmla="*/ 85182 h 719819"/>
              <a:gd name="connsiteX35" fmla="*/ 0 w 718878"/>
              <a:gd name="connsiteY35" fmla="*/ 85182 h 71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8878" h="719819">
                <a:moveTo>
                  <a:pt x="316376" y="634637"/>
                </a:moveTo>
                <a:lnTo>
                  <a:pt x="401558" y="634637"/>
                </a:lnTo>
                <a:lnTo>
                  <a:pt x="401558" y="719819"/>
                </a:lnTo>
                <a:lnTo>
                  <a:pt x="316376" y="719819"/>
                </a:lnTo>
                <a:close/>
                <a:moveTo>
                  <a:pt x="632753" y="634636"/>
                </a:moveTo>
                <a:lnTo>
                  <a:pt x="717935" y="634636"/>
                </a:lnTo>
                <a:lnTo>
                  <a:pt x="717935" y="719818"/>
                </a:lnTo>
                <a:lnTo>
                  <a:pt x="632753" y="719818"/>
                </a:lnTo>
                <a:close/>
                <a:moveTo>
                  <a:pt x="0" y="634636"/>
                </a:moveTo>
                <a:lnTo>
                  <a:pt x="85182" y="634636"/>
                </a:lnTo>
                <a:lnTo>
                  <a:pt x="85182" y="719818"/>
                </a:lnTo>
                <a:lnTo>
                  <a:pt x="0" y="719818"/>
                </a:lnTo>
                <a:close/>
                <a:moveTo>
                  <a:pt x="632756" y="317318"/>
                </a:moveTo>
                <a:lnTo>
                  <a:pt x="717938" y="317318"/>
                </a:lnTo>
                <a:lnTo>
                  <a:pt x="717938" y="402500"/>
                </a:lnTo>
                <a:lnTo>
                  <a:pt x="632756" y="402500"/>
                </a:lnTo>
                <a:close/>
                <a:moveTo>
                  <a:pt x="316378" y="317318"/>
                </a:moveTo>
                <a:lnTo>
                  <a:pt x="401560" y="317318"/>
                </a:lnTo>
                <a:lnTo>
                  <a:pt x="401560" y="402500"/>
                </a:lnTo>
                <a:lnTo>
                  <a:pt x="316378" y="402500"/>
                </a:lnTo>
                <a:close/>
                <a:moveTo>
                  <a:pt x="0" y="317318"/>
                </a:moveTo>
                <a:lnTo>
                  <a:pt x="85182" y="317318"/>
                </a:lnTo>
                <a:lnTo>
                  <a:pt x="85182" y="402500"/>
                </a:lnTo>
                <a:lnTo>
                  <a:pt x="0" y="402500"/>
                </a:lnTo>
                <a:close/>
                <a:moveTo>
                  <a:pt x="633696" y="0"/>
                </a:moveTo>
                <a:lnTo>
                  <a:pt x="718878" y="0"/>
                </a:lnTo>
                <a:lnTo>
                  <a:pt x="718878" y="85182"/>
                </a:lnTo>
                <a:lnTo>
                  <a:pt x="633696" y="85182"/>
                </a:lnTo>
                <a:close/>
                <a:moveTo>
                  <a:pt x="316378" y="0"/>
                </a:moveTo>
                <a:lnTo>
                  <a:pt x="401560" y="0"/>
                </a:lnTo>
                <a:lnTo>
                  <a:pt x="401560" y="85182"/>
                </a:lnTo>
                <a:lnTo>
                  <a:pt x="316378" y="85182"/>
                </a:lnTo>
                <a:close/>
                <a:moveTo>
                  <a:pt x="0" y="0"/>
                </a:moveTo>
                <a:lnTo>
                  <a:pt x="85182" y="0"/>
                </a:lnTo>
                <a:lnTo>
                  <a:pt x="85182" y="85182"/>
                </a:lnTo>
                <a:lnTo>
                  <a:pt x="0" y="8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Text1"/>
          <p:cNvSpPr txBox="1"/>
          <p:nvPr>
            <p:custDataLst>
              <p:tags r:id="rId10"/>
            </p:custDataLst>
          </p:nvPr>
        </p:nvSpPr>
        <p:spPr>
          <a:xfrm>
            <a:off x="427270" y="471145"/>
            <a:ext cx="5443071" cy="131691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现代伊斯兰建筑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4" name="Text2"/>
          <p:cNvSpPr txBox="1"/>
          <p:nvPr>
            <p:custDataLst>
              <p:tags r:id="rId11"/>
            </p:custDataLst>
          </p:nvPr>
        </p:nvSpPr>
        <p:spPr>
          <a:xfrm>
            <a:off x="427096" y="1968168"/>
            <a:ext cx="5450089" cy="440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传统元素创新：当代建筑中的伊斯兰符号重构
绿色建筑实践：传统智慧与可持续发展结合
全球化背景下：伊斯兰建筑文化的国际传播
新材料与技术：现代结构中的传统美学表达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</p:spTree>
    <p:custDataLst>
      <p:tags r:id="rId12"/>
    </p:custData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任意多边形: 形状 3"/>
          <p:cNvSpPr/>
          <p:nvPr>
            <p:custDataLst>
              <p:tags r:id="rId1"/>
            </p:custDataLst>
          </p:nvPr>
        </p:nvSpPr>
        <p:spPr>
          <a:xfrm>
            <a:off x="9964158" y="111200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617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8" name="任意多边形: 形状 4"/>
          <p:cNvSpPr/>
          <p:nvPr>
            <p:custDataLst>
              <p:tags r:id="rId2"/>
            </p:custDataLst>
          </p:nvPr>
        </p:nvSpPr>
        <p:spPr>
          <a:xfrm>
            <a:off x="0" y="6515980"/>
            <a:ext cx="536438" cy="342020"/>
          </a:xfrm>
          <a:custGeom>
            <a:avLst/>
            <a:gdLst>
              <a:gd name="connsiteX0" fmla="*/ 1408367 w 1478219"/>
              <a:gd name="connsiteY0" fmla="*/ 0 h 942479"/>
              <a:gd name="connsiteX1" fmla="*/ 1443418 w 1478219"/>
              <a:gd name="connsiteY1" fmla="*/ 14954 h 942479"/>
              <a:gd name="connsiteX2" fmla="*/ 1420857 w 1478219"/>
              <a:gd name="connsiteY2" fmla="*/ 833473 h 942479"/>
              <a:gd name="connsiteX3" fmla="*/ 1478219 w 1478219"/>
              <a:gd name="connsiteY3" fmla="*/ 942479 h 942479"/>
              <a:gd name="connsiteX4" fmla="*/ 1431777 w 1478219"/>
              <a:gd name="connsiteY4" fmla="*/ 942479 h 942479"/>
              <a:gd name="connsiteX5" fmla="*/ 1384912 w 1478219"/>
              <a:gd name="connsiteY5" fmla="*/ 847916 h 942479"/>
              <a:gd name="connsiteX6" fmla="*/ 1339977 w 1478219"/>
              <a:gd name="connsiteY6" fmla="*/ 208788 h 942479"/>
              <a:gd name="connsiteX7" fmla="*/ 848106 w 1478219"/>
              <a:gd name="connsiteY7" fmla="*/ 619792 h 942479"/>
              <a:gd name="connsiteX8" fmla="*/ 373043 w 1478219"/>
              <a:gd name="connsiteY8" fmla="*/ 689470 h 942479"/>
              <a:gd name="connsiteX9" fmla="*/ 208718 w 1478219"/>
              <a:gd name="connsiteY9" fmla="*/ 663816 h 942479"/>
              <a:gd name="connsiteX10" fmla="*/ 208693 w 1478219"/>
              <a:gd name="connsiteY10" fmla="*/ 663797 h 942479"/>
              <a:gd name="connsiteX11" fmla="*/ 208598 w 1478219"/>
              <a:gd name="connsiteY11" fmla="*/ 663797 h 942479"/>
              <a:gd name="connsiteX12" fmla="*/ 208718 w 1478219"/>
              <a:gd name="connsiteY12" fmla="*/ 663816 h 942479"/>
              <a:gd name="connsiteX13" fmla="*/ 342681 w 1478219"/>
              <a:gd name="connsiteY13" fmla="*/ 766211 h 942479"/>
              <a:gd name="connsiteX14" fmla="*/ 456223 w 1478219"/>
              <a:gd name="connsiteY14" fmla="*/ 883691 h 942479"/>
              <a:gd name="connsiteX15" fmla="*/ 497778 w 1478219"/>
              <a:gd name="connsiteY15" fmla="*/ 942479 h 942479"/>
              <a:gd name="connsiteX16" fmla="*/ 448106 w 1478219"/>
              <a:gd name="connsiteY16" fmla="*/ 942479 h 942479"/>
              <a:gd name="connsiteX17" fmla="*/ 360324 w 1478219"/>
              <a:gd name="connsiteY17" fmla="*/ 835461 h 942479"/>
              <a:gd name="connsiteX18" fmla="*/ 0 w 1478219"/>
              <a:gd name="connsiteY18" fmla="*/ 595503 h 942479"/>
              <a:gd name="connsiteX19" fmla="*/ 14954 w 1478219"/>
              <a:gd name="connsiteY19" fmla="*/ 560451 h 942479"/>
              <a:gd name="connsiteX20" fmla="*/ 834009 w 1478219"/>
              <a:gd name="connsiteY20" fmla="*/ 584359 h 942479"/>
              <a:gd name="connsiteX21" fmla="*/ 1408367 w 1478219"/>
              <a:gd name="connsiteY21" fmla="*/ 0 h 94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8219" h="942478">
                <a:moveTo>
                  <a:pt x="1408367" y="0"/>
                </a:moveTo>
                <a:lnTo>
                  <a:pt x="1443418" y="14954"/>
                </a:lnTo>
                <a:cubicBezTo>
                  <a:pt x="1322737" y="297990"/>
                  <a:pt x="1321332" y="586026"/>
                  <a:pt x="1420857" y="833473"/>
                </a:cubicBezTo>
                <a:lnTo>
                  <a:pt x="1478219" y="942479"/>
                </a:lnTo>
                <a:lnTo>
                  <a:pt x="1431777" y="942479"/>
                </a:lnTo>
                <a:lnTo>
                  <a:pt x="1384912" y="847916"/>
                </a:lnTo>
                <a:cubicBezTo>
                  <a:pt x="1306283" y="652368"/>
                  <a:pt x="1288495" y="432340"/>
                  <a:pt x="1339977" y="208788"/>
                </a:cubicBezTo>
                <a:cubicBezTo>
                  <a:pt x="1216724" y="397002"/>
                  <a:pt x="1047083" y="539782"/>
                  <a:pt x="848106" y="619792"/>
                </a:cubicBezTo>
                <a:cubicBezTo>
                  <a:pt x="698874" y="679800"/>
                  <a:pt x="537103" y="702946"/>
                  <a:pt x="373043" y="689470"/>
                </a:cubicBezTo>
                <a:lnTo>
                  <a:pt x="208718" y="663816"/>
                </a:lnTo>
                <a:lnTo>
                  <a:pt x="208693" y="663797"/>
                </a:lnTo>
                <a:lnTo>
                  <a:pt x="208598" y="663797"/>
                </a:lnTo>
                <a:lnTo>
                  <a:pt x="208718" y="663816"/>
                </a:lnTo>
                <a:lnTo>
                  <a:pt x="342681" y="766211"/>
                </a:lnTo>
                <a:cubicBezTo>
                  <a:pt x="383980" y="802969"/>
                  <a:pt x="421871" y="842238"/>
                  <a:pt x="456223" y="883691"/>
                </a:cubicBezTo>
                <a:lnTo>
                  <a:pt x="497778" y="942479"/>
                </a:lnTo>
                <a:lnTo>
                  <a:pt x="448106" y="942479"/>
                </a:lnTo>
                <a:lnTo>
                  <a:pt x="360324" y="835461"/>
                </a:lnTo>
                <a:cubicBezTo>
                  <a:pt x="262390" y="737730"/>
                  <a:pt x="141518" y="655844"/>
                  <a:pt x="0" y="595503"/>
                </a:cubicBezTo>
                <a:lnTo>
                  <a:pt x="14954" y="560451"/>
                </a:lnTo>
                <a:cubicBezTo>
                  <a:pt x="290036" y="677704"/>
                  <a:pt x="580835" y="686181"/>
                  <a:pt x="834009" y="584359"/>
                </a:cubicBezTo>
                <a:cubicBezTo>
                  <a:pt x="1087184" y="482536"/>
                  <a:pt x="1291114" y="274987"/>
                  <a:pt x="1408367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7" name="任意多边形: 形状 5"/>
          <p:cNvSpPr/>
          <p:nvPr>
            <p:custDataLst>
              <p:tags r:id="rId3"/>
            </p:custDataLst>
          </p:nvPr>
        </p:nvSpPr>
        <p:spPr>
          <a:xfrm>
            <a:off x="499682" y="6498593"/>
            <a:ext cx="545622" cy="359407"/>
          </a:xfrm>
          <a:custGeom>
            <a:avLst/>
            <a:gdLst>
              <a:gd name="connsiteX0" fmla="*/ 1408462 w 1503526"/>
              <a:gd name="connsiteY0" fmla="*/ 0 h 990390"/>
              <a:gd name="connsiteX1" fmla="*/ 1443514 w 1503526"/>
              <a:gd name="connsiteY1" fmla="*/ 14954 h 990390"/>
              <a:gd name="connsiteX2" fmla="*/ 1420952 w 1503526"/>
              <a:gd name="connsiteY2" fmla="*/ 833473 h 990390"/>
              <a:gd name="connsiteX3" fmla="*/ 1503526 w 1503526"/>
              <a:gd name="connsiteY3" fmla="*/ 990390 h 990390"/>
              <a:gd name="connsiteX4" fmla="*/ 1455810 w 1503526"/>
              <a:gd name="connsiteY4" fmla="*/ 990390 h 990390"/>
              <a:gd name="connsiteX5" fmla="*/ 1455247 w 1503526"/>
              <a:gd name="connsiteY5" fmla="*/ 989595 h 990390"/>
              <a:gd name="connsiteX6" fmla="*/ 1339977 w 1503526"/>
              <a:gd name="connsiteY6" fmla="*/ 208788 h 990390"/>
              <a:gd name="connsiteX7" fmla="*/ 208598 w 1503526"/>
              <a:gd name="connsiteY7" fmla="*/ 663702 h 990390"/>
              <a:gd name="connsiteX8" fmla="*/ 208693 w 1503526"/>
              <a:gd name="connsiteY8" fmla="*/ 663797 h 990390"/>
              <a:gd name="connsiteX9" fmla="*/ 454772 w 1503526"/>
              <a:gd name="connsiteY9" fmla="*/ 881337 h 990390"/>
              <a:gd name="connsiteX10" fmla="*/ 532620 w 1503526"/>
              <a:gd name="connsiteY10" fmla="*/ 990390 h 990390"/>
              <a:gd name="connsiteX11" fmla="*/ 489081 w 1503526"/>
              <a:gd name="connsiteY11" fmla="*/ 990390 h 990390"/>
              <a:gd name="connsiteX12" fmla="*/ 488767 w 1503526"/>
              <a:gd name="connsiteY12" fmla="*/ 989798 h 990390"/>
              <a:gd name="connsiteX13" fmla="*/ 0 w 1503526"/>
              <a:gd name="connsiteY13" fmla="*/ 595503 h 990390"/>
              <a:gd name="connsiteX14" fmla="*/ 14954 w 1503526"/>
              <a:gd name="connsiteY14" fmla="*/ 560451 h 990390"/>
              <a:gd name="connsiteX15" fmla="*/ 1408462 w 1503526"/>
              <a:gd name="connsiteY15" fmla="*/ 0 h 99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3526" h="990389">
                <a:moveTo>
                  <a:pt x="1408462" y="0"/>
                </a:moveTo>
                <a:lnTo>
                  <a:pt x="1443514" y="14954"/>
                </a:lnTo>
                <a:cubicBezTo>
                  <a:pt x="1322832" y="297990"/>
                  <a:pt x="1321427" y="586026"/>
                  <a:pt x="1420952" y="833473"/>
                </a:cubicBezTo>
                <a:lnTo>
                  <a:pt x="1503526" y="990390"/>
                </a:lnTo>
                <a:lnTo>
                  <a:pt x="1455810" y="990390"/>
                </a:lnTo>
                <a:lnTo>
                  <a:pt x="1455247" y="989595"/>
                </a:lnTo>
                <a:cubicBezTo>
                  <a:pt x="1319543" y="762124"/>
                  <a:pt x="1275624" y="488228"/>
                  <a:pt x="1339977" y="208788"/>
                </a:cubicBezTo>
                <a:cubicBezTo>
                  <a:pt x="1088707" y="592550"/>
                  <a:pt x="655701" y="766667"/>
                  <a:pt x="208598" y="663702"/>
                </a:cubicBezTo>
                <a:lnTo>
                  <a:pt x="208693" y="663797"/>
                </a:lnTo>
                <a:cubicBezTo>
                  <a:pt x="302800" y="725424"/>
                  <a:pt x="385549" y="798648"/>
                  <a:pt x="454772" y="881337"/>
                </a:cubicBezTo>
                <a:lnTo>
                  <a:pt x="532620" y="990390"/>
                </a:lnTo>
                <a:lnTo>
                  <a:pt x="489081" y="990390"/>
                </a:lnTo>
                <a:lnTo>
                  <a:pt x="488767" y="989798"/>
                </a:lnTo>
                <a:cubicBezTo>
                  <a:pt x="374548" y="820139"/>
                  <a:pt x="206241" y="683443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2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6" name="任意多边形: 形状 6"/>
          <p:cNvSpPr/>
          <p:nvPr>
            <p:custDataLst>
              <p:tags r:id="rId4"/>
            </p:custDataLst>
          </p:nvPr>
        </p:nvSpPr>
        <p:spPr>
          <a:xfrm>
            <a:off x="991138" y="6482762"/>
            <a:ext cx="556436" cy="375238"/>
          </a:xfrm>
          <a:custGeom>
            <a:avLst/>
            <a:gdLst>
              <a:gd name="connsiteX0" fmla="*/ 1408463 w 1533327"/>
              <a:gd name="connsiteY0" fmla="*/ 0 h 1034015"/>
              <a:gd name="connsiteX1" fmla="*/ 1443514 w 1533327"/>
              <a:gd name="connsiteY1" fmla="*/ 14954 h 1034015"/>
              <a:gd name="connsiteX2" fmla="*/ 1514233 w 1533327"/>
              <a:gd name="connsiteY2" fmla="*/ 1010737 h 1034015"/>
              <a:gd name="connsiteX3" fmla="*/ 1533327 w 1533327"/>
              <a:gd name="connsiteY3" fmla="*/ 1034015 h 1034015"/>
              <a:gd name="connsiteX4" fmla="*/ 1486607 w 1533327"/>
              <a:gd name="connsiteY4" fmla="*/ 1034015 h 1034015"/>
              <a:gd name="connsiteX5" fmla="*/ 1455343 w 1533327"/>
              <a:gd name="connsiteY5" fmla="*/ 989785 h 1034015"/>
              <a:gd name="connsiteX6" fmla="*/ 1340072 w 1533327"/>
              <a:gd name="connsiteY6" fmla="*/ 208979 h 1034015"/>
              <a:gd name="connsiteX7" fmla="*/ 208979 w 1533327"/>
              <a:gd name="connsiteY7" fmla="*/ 663893 h 1034015"/>
              <a:gd name="connsiteX8" fmla="*/ 208883 w 1533327"/>
              <a:gd name="connsiteY8" fmla="*/ 663893 h 1034015"/>
              <a:gd name="connsiteX9" fmla="*/ 548616 w 1533327"/>
              <a:gd name="connsiteY9" fmla="*/ 1014401 h 1034015"/>
              <a:gd name="connsiteX10" fmla="*/ 558337 w 1533327"/>
              <a:gd name="connsiteY10" fmla="*/ 1034015 h 1034015"/>
              <a:gd name="connsiteX11" fmla="*/ 511196 w 1533327"/>
              <a:gd name="connsiteY11" fmla="*/ 1034015 h 1034015"/>
              <a:gd name="connsiteX12" fmla="*/ 489733 w 1533327"/>
              <a:gd name="connsiteY12" fmla="*/ 993229 h 1034015"/>
              <a:gd name="connsiteX13" fmla="*/ 0 w 1533327"/>
              <a:gd name="connsiteY13" fmla="*/ 595503 h 1034015"/>
              <a:gd name="connsiteX14" fmla="*/ 14954 w 1533327"/>
              <a:gd name="connsiteY14" fmla="*/ 560451 h 1034015"/>
              <a:gd name="connsiteX15" fmla="*/ 1408463 w 1533327"/>
              <a:gd name="connsiteY15" fmla="*/ 0 h 103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33327" h="1034015">
                <a:moveTo>
                  <a:pt x="1408463" y="0"/>
                </a:moveTo>
                <a:lnTo>
                  <a:pt x="1443514" y="14954"/>
                </a:lnTo>
                <a:cubicBezTo>
                  <a:pt x="1292663" y="368749"/>
                  <a:pt x="1328180" y="730356"/>
                  <a:pt x="1514233" y="1010737"/>
                </a:cubicBezTo>
                <a:lnTo>
                  <a:pt x="1533327" y="1034015"/>
                </a:lnTo>
                <a:lnTo>
                  <a:pt x="1486607" y="1034015"/>
                </a:lnTo>
                <a:lnTo>
                  <a:pt x="1455343" y="989785"/>
                </a:lnTo>
                <a:cubicBezTo>
                  <a:pt x="1319638" y="762314"/>
                  <a:pt x="1275719" y="488419"/>
                  <a:pt x="1340072" y="208979"/>
                </a:cubicBezTo>
                <a:cubicBezTo>
                  <a:pt x="1088803" y="592741"/>
                  <a:pt x="655892" y="766763"/>
                  <a:pt x="208979" y="663893"/>
                </a:cubicBezTo>
                <a:lnTo>
                  <a:pt x="208883" y="663893"/>
                </a:lnTo>
                <a:cubicBezTo>
                  <a:pt x="352795" y="758119"/>
                  <a:pt x="467224" y="877902"/>
                  <a:pt x="548616" y="1014401"/>
                </a:cubicBezTo>
                <a:lnTo>
                  <a:pt x="558337" y="1034015"/>
                </a:lnTo>
                <a:lnTo>
                  <a:pt x="511196" y="1034015"/>
                </a:lnTo>
                <a:lnTo>
                  <a:pt x="489733" y="993229"/>
                </a:lnTo>
                <a:cubicBezTo>
                  <a:pt x="378101" y="825001"/>
                  <a:pt x="212277" y="686015"/>
                  <a:pt x="0" y="595503"/>
                </a:cubicBezTo>
                <a:lnTo>
                  <a:pt x="14954" y="560451"/>
                </a:lnTo>
                <a:cubicBezTo>
                  <a:pt x="581025" y="801815"/>
                  <a:pt x="1167098" y="566071"/>
                  <a:pt x="1408463" y="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4" name="组合 3"/>
          <p:cNvGrpSpPr/>
          <p:nvPr>
            <p:custDataLst>
              <p:tags r:id="rId5"/>
            </p:custDataLst>
          </p:nvPr>
        </p:nvGrpSpPr>
        <p:grpSpPr>
          <a:xfrm rot="2629861">
            <a:off x="6405452" y="874422"/>
            <a:ext cx="5133148" cy="5133148"/>
            <a:chOff x="3979486" y="1575504"/>
            <a:chExt cx="4233028" cy="4233028"/>
          </a:xfrm>
        </p:grpSpPr>
        <p:sp>
          <p:nvSpPr>
            <p:cNvPr id="3" name="椭圆 2"/>
            <p:cNvSpPr/>
            <p:nvPr>
              <p:custDataLst>
                <p:tags r:id="rId6"/>
              </p:custDataLst>
            </p:nvPr>
          </p:nvSpPr>
          <p:spPr>
            <a:xfrm>
              <a:off x="3979486" y="1575504"/>
              <a:ext cx="4233028" cy="4233028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/>
                  </a:gs>
                  <a:gs pos="7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椭圆 29"/>
            <p:cNvSpPr/>
            <p:nvPr>
              <p:custDataLst>
                <p:tags r:id="rId7"/>
              </p:custDataLst>
            </p:nvPr>
          </p:nvSpPr>
          <p:spPr>
            <a:xfrm>
              <a:off x="4164320" y="1748790"/>
              <a:ext cx="3886456" cy="3886456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/>
                  </a:gs>
                  <a:gs pos="3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8"/>
            </p:custDataLst>
          </p:nvPr>
        </p:nvGrpSpPr>
        <p:grpSpPr>
          <a:xfrm rot="2629861" flipV="1">
            <a:off x="6405452" y="874422"/>
            <a:ext cx="5133148" cy="5133148"/>
            <a:chOff x="3979486" y="1575504"/>
            <a:chExt cx="4233028" cy="4233028"/>
          </a:xfrm>
        </p:grpSpPr>
        <p:sp>
          <p:nvSpPr>
            <p:cNvPr id="34" name="椭圆 33"/>
            <p:cNvSpPr/>
            <p:nvPr>
              <p:custDataLst>
                <p:tags r:id="rId9"/>
              </p:custDataLst>
            </p:nvPr>
          </p:nvSpPr>
          <p:spPr>
            <a:xfrm>
              <a:off x="3979486" y="1575504"/>
              <a:ext cx="4233028" cy="4233028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/>
                  </a:gs>
                  <a:gs pos="7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椭圆 34"/>
            <p:cNvSpPr/>
            <p:nvPr>
              <p:custDataLst>
                <p:tags r:id="rId10"/>
              </p:custDataLst>
            </p:nvPr>
          </p:nvSpPr>
          <p:spPr>
            <a:xfrm>
              <a:off x="4164320" y="1748790"/>
              <a:ext cx="3886456" cy="3886456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/>
                  </a:gs>
                  <a:gs pos="3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0" name="组合 49"/>
          <p:cNvGrpSpPr/>
          <p:nvPr>
            <p:custDataLst>
              <p:tags r:id="rId11"/>
            </p:custDataLst>
          </p:nvPr>
        </p:nvGrpSpPr>
        <p:grpSpPr>
          <a:xfrm rot="8029862">
            <a:off x="6405452" y="874422"/>
            <a:ext cx="5133148" cy="5133148"/>
            <a:chOff x="3979486" y="1575504"/>
            <a:chExt cx="4233028" cy="4233028"/>
          </a:xfrm>
        </p:grpSpPr>
        <p:sp>
          <p:nvSpPr>
            <p:cNvPr id="51" name="椭圆 50"/>
            <p:cNvSpPr/>
            <p:nvPr>
              <p:custDataLst>
                <p:tags r:id="rId12"/>
              </p:custDataLst>
            </p:nvPr>
          </p:nvSpPr>
          <p:spPr>
            <a:xfrm>
              <a:off x="3979486" y="1575504"/>
              <a:ext cx="4233028" cy="4233028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/>
                  </a:gs>
                  <a:gs pos="7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椭圆 51"/>
            <p:cNvSpPr/>
            <p:nvPr>
              <p:custDataLst>
                <p:tags r:id="rId13"/>
              </p:custDataLst>
            </p:nvPr>
          </p:nvSpPr>
          <p:spPr>
            <a:xfrm>
              <a:off x="4164320" y="1748790"/>
              <a:ext cx="3886456" cy="3886456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/>
                  </a:gs>
                  <a:gs pos="3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等线" panose="02010600030101010101" charset="-122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4" name="椭圆 53"/>
          <p:cNvSpPr/>
          <p:nvPr>
            <p:custDataLst>
              <p:tags r:id="rId14"/>
            </p:custDataLst>
          </p:nvPr>
        </p:nvSpPr>
        <p:spPr>
          <a:xfrm rot="8029862" flipV="1">
            <a:off x="6405452" y="874422"/>
            <a:ext cx="5133148" cy="5133148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alpha val="4000"/>
                  </a:schemeClr>
                </a:gs>
                <a:gs pos="7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椭圆 54"/>
          <p:cNvSpPr/>
          <p:nvPr>
            <p:custDataLst>
              <p:tags r:id="rId15"/>
            </p:custDataLst>
          </p:nvPr>
        </p:nvSpPr>
        <p:spPr>
          <a:xfrm rot="8029862" flipV="1">
            <a:off x="6605888" y="1094658"/>
            <a:ext cx="4712880" cy="4712880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alpha val="60000"/>
                  </a:schemeClr>
                </a:gs>
                <a:gs pos="3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: 形状 20"/>
          <p:cNvSpPr/>
          <p:nvPr>
            <p:custDataLst>
              <p:tags r:id="rId16"/>
            </p:custDataLst>
          </p:nvPr>
        </p:nvSpPr>
        <p:spPr>
          <a:xfrm>
            <a:off x="-3974" y="1"/>
            <a:ext cx="713613" cy="649863"/>
          </a:xfrm>
          <a:custGeom>
            <a:avLst/>
            <a:gdLst>
              <a:gd name="connsiteX0" fmla="*/ 0 w 713613"/>
              <a:gd name="connsiteY0" fmla="*/ 0 h 649863"/>
              <a:gd name="connsiteX1" fmla="*/ 713613 w 713613"/>
              <a:gd name="connsiteY1" fmla="*/ 0 h 649863"/>
              <a:gd name="connsiteX2" fmla="*/ 702694 w 713613"/>
              <a:gd name="connsiteY2" fmla="*/ 108315 h 649863"/>
              <a:gd name="connsiteX3" fmla="*/ 38237 w 713613"/>
              <a:gd name="connsiteY3" fmla="*/ 649863 h 649863"/>
              <a:gd name="connsiteX4" fmla="*/ 0 w 713613"/>
              <a:gd name="connsiteY4" fmla="*/ 646008 h 64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613" h="649863">
                <a:moveTo>
                  <a:pt x="0" y="0"/>
                </a:moveTo>
                <a:lnTo>
                  <a:pt x="713613" y="0"/>
                </a:lnTo>
                <a:lnTo>
                  <a:pt x="702694" y="108315"/>
                </a:lnTo>
                <a:cubicBezTo>
                  <a:pt x="639451" y="417376"/>
                  <a:pt x="365994" y="649863"/>
                  <a:pt x="38237" y="649863"/>
                </a:cubicBezTo>
                <a:lnTo>
                  <a:pt x="0" y="646008"/>
                </a:lnTo>
                <a:close/>
              </a:path>
            </a:pathLst>
          </a:custGeom>
          <a:solidFill>
            <a:schemeClr val="accent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Text1"/>
          <p:cNvSpPr txBox="1"/>
          <p:nvPr>
            <p:custDataLst>
              <p:tags r:id="rId17"/>
            </p:custDataLst>
          </p:nvPr>
        </p:nvSpPr>
        <p:spPr>
          <a:xfrm>
            <a:off x="653400" y="2028852"/>
            <a:ext cx="5347349" cy="4402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6" rIns="60950" bIns="30466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 CN" panose="020B0500000000000000" pitchFamily="34" charset="-122"/>
              </a:rPr>
              <a:t>世界遗产保护：联合国教科文组织认定项目现状
修复技术争议：传统工艺与现代材料的平衡
城市化冲击：历史建筑保护与城市发展矛盾
文化传承教育：建筑技艺与传统知识的延续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 CN" panose="020B0500000000000000" pitchFamily="34" charset="-122"/>
            </a:endParaRPr>
          </a:p>
        </p:txBody>
      </p:sp>
      <p:sp>
        <p:nvSpPr>
          <p:cNvPr id="18" name="Text2"/>
          <p:cNvSpPr txBox="1"/>
          <p:nvPr>
            <p:custDataLst>
              <p:tags r:id="rId18"/>
            </p:custDataLst>
          </p:nvPr>
        </p:nvSpPr>
        <p:spPr>
          <a:xfrm>
            <a:off x="632233" y="552968"/>
            <a:ext cx="5367625" cy="1295771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" panose="020B0500000000000000" pitchFamily="34" charset="-122"/>
              </a:rPr>
              <a:t>保护与传承挑战</a:t>
            </a:r>
            <a:endParaRPr lang="en-US" altLang="zh-CN" sz="3200" b="1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" panose="020B0500000000000000" pitchFamily="34" charset="-122"/>
            </a:endParaRPr>
          </a:p>
        </p:txBody>
      </p:sp>
      <p:sp>
        <p:nvSpPr>
          <p:cNvPr id="22" name="任意多边形: 形状 21"/>
          <p:cNvSpPr/>
          <p:nvPr>
            <p:custDataLst>
              <p:tags r:id="rId19"/>
            </p:custDataLst>
          </p:nvPr>
        </p:nvSpPr>
        <p:spPr>
          <a:xfrm>
            <a:off x="11262202" y="5938393"/>
            <a:ext cx="929798" cy="921859"/>
          </a:xfrm>
          <a:custGeom>
            <a:avLst/>
            <a:gdLst>
              <a:gd name="connsiteX0" fmla="*/ 676289 w 929798"/>
              <a:gd name="connsiteY0" fmla="*/ 0 h 921859"/>
              <a:gd name="connsiteX1" fmla="*/ 812585 w 929798"/>
              <a:gd name="connsiteY1" fmla="*/ 13740 h 921859"/>
              <a:gd name="connsiteX2" fmla="*/ 929798 w 929798"/>
              <a:gd name="connsiteY2" fmla="*/ 50125 h 921859"/>
              <a:gd name="connsiteX3" fmla="*/ 929798 w 929798"/>
              <a:gd name="connsiteY3" fmla="*/ 921859 h 921859"/>
              <a:gd name="connsiteX4" fmla="*/ 47660 w 929798"/>
              <a:gd name="connsiteY4" fmla="*/ 921859 h 921859"/>
              <a:gd name="connsiteX5" fmla="*/ 13740 w 929798"/>
              <a:gd name="connsiteY5" fmla="*/ 812585 h 921859"/>
              <a:gd name="connsiteX6" fmla="*/ 0 w 929798"/>
              <a:gd name="connsiteY6" fmla="*/ 676289 h 921859"/>
              <a:gd name="connsiteX7" fmla="*/ 676289 w 929798"/>
              <a:gd name="connsiteY7" fmla="*/ 0 h 921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9798" h="921859">
                <a:moveTo>
                  <a:pt x="676289" y="0"/>
                </a:moveTo>
                <a:cubicBezTo>
                  <a:pt x="722977" y="0"/>
                  <a:pt x="768560" y="4731"/>
                  <a:pt x="812585" y="13740"/>
                </a:cubicBezTo>
                <a:lnTo>
                  <a:pt x="929798" y="50125"/>
                </a:lnTo>
                <a:lnTo>
                  <a:pt x="929798" y="921859"/>
                </a:lnTo>
                <a:lnTo>
                  <a:pt x="47660" y="921859"/>
                </a:lnTo>
                <a:lnTo>
                  <a:pt x="13740" y="812585"/>
                </a:lnTo>
                <a:cubicBezTo>
                  <a:pt x="4731" y="768560"/>
                  <a:pt x="0" y="722977"/>
                  <a:pt x="0" y="676289"/>
                </a:cubicBezTo>
                <a:cubicBezTo>
                  <a:pt x="0" y="302785"/>
                  <a:pt x="302785" y="0"/>
                  <a:pt x="676289" y="0"/>
                </a:cubicBezTo>
                <a:close/>
              </a:path>
            </a:pathLst>
          </a:cu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Shape1"/>
          <p:cNvSpPr/>
          <p:nvPr>
            <p:custDataLst>
              <p:tags r:id="rId20"/>
            </p:custDataLst>
          </p:nvPr>
        </p:nvSpPr>
        <p:spPr>
          <a:xfrm>
            <a:off x="6962886" y="1360170"/>
            <a:ext cx="4018280" cy="4137660"/>
          </a:xfrm>
          <a:prstGeom prst="ellipse">
            <a:avLst/>
          </a:prstGeom>
          <a:blipFill>
            <a:blip r:embed="rId21"/>
            <a:stretch>
              <a:fillRect t="-14700" b="-147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等线" panose="02010600030101010101" charset="-122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: 形状 31"/>
          <p:cNvSpPr/>
          <p:nvPr>
            <p:custDataLst>
              <p:tags r:id="rId1"/>
            </p:custDataLst>
          </p:nvPr>
        </p:nvSpPr>
        <p:spPr>
          <a:xfrm rot="10800000">
            <a:off x="11613577" y="4374741"/>
            <a:ext cx="284238" cy="2227842"/>
          </a:xfrm>
          <a:custGeom>
            <a:avLst/>
            <a:gdLst>
              <a:gd name="connsiteX0" fmla="*/ 117433 w 284238"/>
              <a:gd name="connsiteY0" fmla="*/ 1219352 h 2227842"/>
              <a:gd name="connsiteX1" fmla="*/ 166866 w 284238"/>
              <a:gd name="connsiteY1" fmla="*/ 1219352 h 2227842"/>
              <a:gd name="connsiteX2" fmla="*/ 166866 w 284238"/>
              <a:gd name="connsiteY2" fmla="*/ 2227842 h 2227842"/>
              <a:gd name="connsiteX3" fmla="*/ 117433 w 284238"/>
              <a:gd name="connsiteY3" fmla="*/ 2227842 h 2227842"/>
              <a:gd name="connsiteX4" fmla="*/ 142119 w 284238"/>
              <a:gd name="connsiteY4" fmla="*/ 986530 h 2227842"/>
              <a:gd name="connsiteX5" fmla="*/ 147045 w 284238"/>
              <a:gd name="connsiteY5" fmla="*/ 990331 h 2227842"/>
              <a:gd name="connsiteX6" fmla="*/ 157542 w 284238"/>
              <a:gd name="connsiteY6" fmla="*/ 1002184 h 2227842"/>
              <a:gd name="connsiteX7" fmla="*/ 126696 w 284238"/>
              <a:gd name="connsiteY7" fmla="*/ 1002184 h 2227842"/>
              <a:gd name="connsiteX8" fmla="*/ 137194 w 284238"/>
              <a:gd name="connsiteY8" fmla="*/ 990331 h 2227842"/>
              <a:gd name="connsiteX9" fmla="*/ 142119 w 284238"/>
              <a:gd name="connsiteY9" fmla="*/ 984770 h 2227842"/>
              <a:gd name="connsiteX10" fmla="*/ 143045 w 284238"/>
              <a:gd name="connsiteY10" fmla="*/ 985815 h 2227842"/>
              <a:gd name="connsiteX11" fmla="*/ 142119 w 284238"/>
              <a:gd name="connsiteY11" fmla="*/ 986530 h 2227842"/>
              <a:gd name="connsiteX12" fmla="*/ 141194 w 284238"/>
              <a:gd name="connsiteY12" fmla="*/ 985815 h 2227842"/>
              <a:gd name="connsiteX13" fmla="*/ 145458 w 284238"/>
              <a:gd name="connsiteY13" fmla="*/ 983953 h 2227842"/>
              <a:gd name="connsiteX14" fmla="*/ 159884 w 284238"/>
              <a:gd name="connsiteY14" fmla="*/ 1000241 h 2227842"/>
              <a:gd name="connsiteX15" fmla="*/ 147045 w 284238"/>
              <a:gd name="connsiteY15" fmla="*/ 990331 h 2227842"/>
              <a:gd name="connsiteX16" fmla="*/ 143045 w 284238"/>
              <a:gd name="connsiteY16" fmla="*/ 985815 h 2227842"/>
              <a:gd name="connsiteX17" fmla="*/ 138780 w 284238"/>
              <a:gd name="connsiteY17" fmla="*/ 983953 h 2227842"/>
              <a:gd name="connsiteX18" fmla="*/ 141194 w 284238"/>
              <a:gd name="connsiteY18" fmla="*/ 985815 h 2227842"/>
              <a:gd name="connsiteX19" fmla="*/ 137194 w 284238"/>
              <a:gd name="connsiteY19" fmla="*/ 990331 h 2227842"/>
              <a:gd name="connsiteX20" fmla="*/ 124354 w 284238"/>
              <a:gd name="connsiteY20" fmla="*/ 1000241 h 2227842"/>
              <a:gd name="connsiteX21" fmla="*/ 145458 w 284238"/>
              <a:gd name="connsiteY21" fmla="*/ 981000 h 2227842"/>
              <a:gd name="connsiteX22" fmla="*/ 147371 w 284238"/>
              <a:gd name="connsiteY22" fmla="*/ 982476 h 2227842"/>
              <a:gd name="connsiteX23" fmla="*/ 145458 w 284238"/>
              <a:gd name="connsiteY23" fmla="*/ 983953 h 2227842"/>
              <a:gd name="connsiteX24" fmla="*/ 144151 w 284238"/>
              <a:gd name="connsiteY24" fmla="*/ 982476 h 2227842"/>
              <a:gd name="connsiteX25" fmla="*/ 138780 w 284238"/>
              <a:gd name="connsiteY25" fmla="*/ 981000 h 2227842"/>
              <a:gd name="connsiteX26" fmla="*/ 140088 w 284238"/>
              <a:gd name="connsiteY26" fmla="*/ 982476 h 2227842"/>
              <a:gd name="connsiteX27" fmla="*/ 138780 w 284238"/>
              <a:gd name="connsiteY27" fmla="*/ 983953 h 2227842"/>
              <a:gd name="connsiteX28" fmla="*/ 136867 w 284238"/>
              <a:gd name="connsiteY28" fmla="*/ 982476 h 2227842"/>
              <a:gd name="connsiteX29" fmla="*/ 142119 w 284238"/>
              <a:gd name="connsiteY29" fmla="*/ 980183 h 2227842"/>
              <a:gd name="connsiteX30" fmla="*/ 144151 w 284238"/>
              <a:gd name="connsiteY30" fmla="*/ 982476 h 2227842"/>
              <a:gd name="connsiteX31" fmla="*/ 142119 w 284238"/>
              <a:gd name="connsiteY31" fmla="*/ 984770 h 2227842"/>
              <a:gd name="connsiteX32" fmla="*/ 140088 w 284238"/>
              <a:gd name="connsiteY32" fmla="*/ 982476 h 2227842"/>
              <a:gd name="connsiteX33" fmla="*/ 142119 w 284238"/>
              <a:gd name="connsiteY33" fmla="*/ 978423 h 2227842"/>
              <a:gd name="connsiteX34" fmla="*/ 143045 w 284238"/>
              <a:gd name="connsiteY34" fmla="*/ 979137 h 2227842"/>
              <a:gd name="connsiteX35" fmla="*/ 142119 w 284238"/>
              <a:gd name="connsiteY35" fmla="*/ 980183 h 2227842"/>
              <a:gd name="connsiteX36" fmla="*/ 141194 w 284238"/>
              <a:gd name="connsiteY36" fmla="*/ 979137 h 2227842"/>
              <a:gd name="connsiteX37" fmla="*/ 159884 w 284238"/>
              <a:gd name="connsiteY37" fmla="*/ 964711 h 2227842"/>
              <a:gd name="connsiteX38" fmla="*/ 145458 w 284238"/>
              <a:gd name="connsiteY38" fmla="*/ 981000 h 2227842"/>
              <a:gd name="connsiteX39" fmla="*/ 143045 w 284238"/>
              <a:gd name="connsiteY39" fmla="*/ 979137 h 2227842"/>
              <a:gd name="connsiteX40" fmla="*/ 147045 w 284238"/>
              <a:gd name="connsiteY40" fmla="*/ 974621 h 2227842"/>
              <a:gd name="connsiteX41" fmla="*/ 124354 w 284238"/>
              <a:gd name="connsiteY41" fmla="*/ 964711 h 2227842"/>
              <a:gd name="connsiteX42" fmla="*/ 137194 w 284238"/>
              <a:gd name="connsiteY42" fmla="*/ 974621 h 2227842"/>
              <a:gd name="connsiteX43" fmla="*/ 141194 w 284238"/>
              <a:gd name="connsiteY43" fmla="*/ 979137 h 2227842"/>
              <a:gd name="connsiteX44" fmla="*/ 138780 w 284238"/>
              <a:gd name="connsiteY44" fmla="*/ 981000 h 2227842"/>
              <a:gd name="connsiteX45" fmla="*/ 244267 w 284238"/>
              <a:gd name="connsiteY45" fmla="*/ 934733 h 2227842"/>
              <a:gd name="connsiteX46" fmla="*/ 194304 w 284238"/>
              <a:gd name="connsiteY46" fmla="*/ 1018700 h 2227842"/>
              <a:gd name="connsiteX47" fmla="*/ 147371 w 284238"/>
              <a:gd name="connsiteY47" fmla="*/ 982476 h 2227842"/>
              <a:gd name="connsiteX48" fmla="*/ 194304 w 284238"/>
              <a:gd name="connsiteY48" fmla="*/ 946253 h 2227842"/>
              <a:gd name="connsiteX49" fmla="*/ 244267 w 284238"/>
              <a:gd name="connsiteY49" fmla="*/ 934733 h 2227842"/>
              <a:gd name="connsiteX50" fmla="*/ 39971 w 284238"/>
              <a:gd name="connsiteY50" fmla="*/ 934733 h 2227842"/>
              <a:gd name="connsiteX51" fmla="*/ 89935 w 284238"/>
              <a:gd name="connsiteY51" fmla="*/ 946253 h 2227842"/>
              <a:gd name="connsiteX52" fmla="*/ 136867 w 284238"/>
              <a:gd name="connsiteY52" fmla="*/ 982476 h 2227842"/>
              <a:gd name="connsiteX53" fmla="*/ 89935 w 284238"/>
              <a:gd name="connsiteY53" fmla="*/ 1018700 h 2227842"/>
              <a:gd name="connsiteX54" fmla="*/ 39971 w 284238"/>
              <a:gd name="connsiteY54" fmla="*/ 934733 h 2227842"/>
              <a:gd name="connsiteX55" fmla="*/ 142119 w 284238"/>
              <a:gd name="connsiteY55" fmla="*/ 840357 h 2227842"/>
              <a:gd name="connsiteX56" fmla="*/ 157542 w 284238"/>
              <a:gd name="connsiteY56" fmla="*/ 962768 h 2227842"/>
              <a:gd name="connsiteX57" fmla="*/ 147045 w 284238"/>
              <a:gd name="connsiteY57" fmla="*/ 974621 h 2227842"/>
              <a:gd name="connsiteX58" fmla="*/ 142119 w 284238"/>
              <a:gd name="connsiteY58" fmla="*/ 978423 h 2227842"/>
              <a:gd name="connsiteX59" fmla="*/ 137194 w 284238"/>
              <a:gd name="connsiteY59" fmla="*/ 974621 h 2227842"/>
              <a:gd name="connsiteX60" fmla="*/ 126696 w 284238"/>
              <a:gd name="connsiteY60" fmla="*/ 962768 h 2227842"/>
              <a:gd name="connsiteX61" fmla="*/ 142119 w 284238"/>
              <a:gd name="connsiteY61" fmla="*/ 840357 h 2227842"/>
              <a:gd name="connsiteX62" fmla="*/ 142119 w 284238"/>
              <a:gd name="connsiteY62" fmla="*/ 566351 h 2227842"/>
              <a:gd name="connsiteX63" fmla="*/ 147045 w 284238"/>
              <a:gd name="connsiteY63" fmla="*/ 570153 h 2227842"/>
              <a:gd name="connsiteX64" fmla="*/ 157542 w 284238"/>
              <a:gd name="connsiteY64" fmla="*/ 582006 h 2227842"/>
              <a:gd name="connsiteX65" fmla="*/ 126696 w 284238"/>
              <a:gd name="connsiteY65" fmla="*/ 582006 h 2227842"/>
              <a:gd name="connsiteX66" fmla="*/ 137194 w 284238"/>
              <a:gd name="connsiteY66" fmla="*/ 570153 h 2227842"/>
              <a:gd name="connsiteX67" fmla="*/ 142119 w 284238"/>
              <a:gd name="connsiteY67" fmla="*/ 564592 h 2227842"/>
              <a:gd name="connsiteX68" fmla="*/ 143045 w 284238"/>
              <a:gd name="connsiteY68" fmla="*/ 565637 h 2227842"/>
              <a:gd name="connsiteX69" fmla="*/ 142119 w 284238"/>
              <a:gd name="connsiteY69" fmla="*/ 566351 h 2227842"/>
              <a:gd name="connsiteX70" fmla="*/ 141194 w 284238"/>
              <a:gd name="connsiteY70" fmla="*/ 565637 h 2227842"/>
              <a:gd name="connsiteX71" fmla="*/ 145458 w 284238"/>
              <a:gd name="connsiteY71" fmla="*/ 563774 h 2227842"/>
              <a:gd name="connsiteX72" fmla="*/ 159884 w 284238"/>
              <a:gd name="connsiteY72" fmla="*/ 580063 h 2227842"/>
              <a:gd name="connsiteX73" fmla="*/ 147045 w 284238"/>
              <a:gd name="connsiteY73" fmla="*/ 570153 h 2227842"/>
              <a:gd name="connsiteX74" fmla="*/ 143045 w 284238"/>
              <a:gd name="connsiteY74" fmla="*/ 565637 h 2227842"/>
              <a:gd name="connsiteX75" fmla="*/ 138780 w 284238"/>
              <a:gd name="connsiteY75" fmla="*/ 563774 h 2227842"/>
              <a:gd name="connsiteX76" fmla="*/ 141194 w 284238"/>
              <a:gd name="connsiteY76" fmla="*/ 565637 h 2227842"/>
              <a:gd name="connsiteX77" fmla="*/ 137194 w 284238"/>
              <a:gd name="connsiteY77" fmla="*/ 570153 h 2227842"/>
              <a:gd name="connsiteX78" fmla="*/ 124354 w 284238"/>
              <a:gd name="connsiteY78" fmla="*/ 580063 h 2227842"/>
              <a:gd name="connsiteX79" fmla="*/ 145458 w 284238"/>
              <a:gd name="connsiteY79" fmla="*/ 560821 h 2227842"/>
              <a:gd name="connsiteX80" fmla="*/ 147371 w 284238"/>
              <a:gd name="connsiteY80" fmla="*/ 562298 h 2227842"/>
              <a:gd name="connsiteX81" fmla="*/ 145458 w 284238"/>
              <a:gd name="connsiteY81" fmla="*/ 563774 h 2227842"/>
              <a:gd name="connsiteX82" fmla="*/ 144151 w 284238"/>
              <a:gd name="connsiteY82" fmla="*/ 562298 h 2227842"/>
              <a:gd name="connsiteX83" fmla="*/ 138780 w 284238"/>
              <a:gd name="connsiteY83" fmla="*/ 560821 h 2227842"/>
              <a:gd name="connsiteX84" fmla="*/ 140088 w 284238"/>
              <a:gd name="connsiteY84" fmla="*/ 562298 h 2227842"/>
              <a:gd name="connsiteX85" fmla="*/ 138780 w 284238"/>
              <a:gd name="connsiteY85" fmla="*/ 563774 h 2227842"/>
              <a:gd name="connsiteX86" fmla="*/ 136867 w 284238"/>
              <a:gd name="connsiteY86" fmla="*/ 562298 h 2227842"/>
              <a:gd name="connsiteX87" fmla="*/ 142119 w 284238"/>
              <a:gd name="connsiteY87" fmla="*/ 560004 h 2227842"/>
              <a:gd name="connsiteX88" fmla="*/ 144151 w 284238"/>
              <a:gd name="connsiteY88" fmla="*/ 562298 h 2227842"/>
              <a:gd name="connsiteX89" fmla="*/ 142119 w 284238"/>
              <a:gd name="connsiteY89" fmla="*/ 564592 h 2227842"/>
              <a:gd name="connsiteX90" fmla="*/ 140088 w 284238"/>
              <a:gd name="connsiteY90" fmla="*/ 562298 h 2227842"/>
              <a:gd name="connsiteX91" fmla="*/ 142119 w 284238"/>
              <a:gd name="connsiteY91" fmla="*/ 558244 h 2227842"/>
              <a:gd name="connsiteX92" fmla="*/ 143045 w 284238"/>
              <a:gd name="connsiteY92" fmla="*/ 558959 h 2227842"/>
              <a:gd name="connsiteX93" fmla="*/ 142119 w 284238"/>
              <a:gd name="connsiteY93" fmla="*/ 560004 h 2227842"/>
              <a:gd name="connsiteX94" fmla="*/ 141194 w 284238"/>
              <a:gd name="connsiteY94" fmla="*/ 558959 h 2227842"/>
              <a:gd name="connsiteX95" fmla="*/ 159884 w 284238"/>
              <a:gd name="connsiteY95" fmla="*/ 544533 h 2227842"/>
              <a:gd name="connsiteX96" fmla="*/ 145458 w 284238"/>
              <a:gd name="connsiteY96" fmla="*/ 560821 h 2227842"/>
              <a:gd name="connsiteX97" fmla="*/ 143045 w 284238"/>
              <a:gd name="connsiteY97" fmla="*/ 558959 h 2227842"/>
              <a:gd name="connsiteX98" fmla="*/ 147045 w 284238"/>
              <a:gd name="connsiteY98" fmla="*/ 554443 h 2227842"/>
              <a:gd name="connsiteX99" fmla="*/ 124354 w 284238"/>
              <a:gd name="connsiteY99" fmla="*/ 544533 h 2227842"/>
              <a:gd name="connsiteX100" fmla="*/ 137194 w 284238"/>
              <a:gd name="connsiteY100" fmla="*/ 554443 h 2227842"/>
              <a:gd name="connsiteX101" fmla="*/ 141194 w 284238"/>
              <a:gd name="connsiteY101" fmla="*/ 558959 h 2227842"/>
              <a:gd name="connsiteX102" fmla="*/ 138780 w 284238"/>
              <a:gd name="connsiteY102" fmla="*/ 560821 h 2227842"/>
              <a:gd name="connsiteX103" fmla="*/ 244267 w 284238"/>
              <a:gd name="connsiteY103" fmla="*/ 514555 h 2227842"/>
              <a:gd name="connsiteX104" fmla="*/ 194304 w 284238"/>
              <a:gd name="connsiteY104" fmla="*/ 598521 h 2227842"/>
              <a:gd name="connsiteX105" fmla="*/ 147371 w 284238"/>
              <a:gd name="connsiteY105" fmla="*/ 562298 h 2227842"/>
              <a:gd name="connsiteX106" fmla="*/ 194304 w 284238"/>
              <a:gd name="connsiteY106" fmla="*/ 526074 h 2227842"/>
              <a:gd name="connsiteX107" fmla="*/ 244267 w 284238"/>
              <a:gd name="connsiteY107" fmla="*/ 514555 h 2227842"/>
              <a:gd name="connsiteX108" fmla="*/ 39971 w 284238"/>
              <a:gd name="connsiteY108" fmla="*/ 514555 h 2227842"/>
              <a:gd name="connsiteX109" fmla="*/ 89935 w 284238"/>
              <a:gd name="connsiteY109" fmla="*/ 526074 h 2227842"/>
              <a:gd name="connsiteX110" fmla="*/ 136867 w 284238"/>
              <a:gd name="connsiteY110" fmla="*/ 562298 h 2227842"/>
              <a:gd name="connsiteX111" fmla="*/ 89935 w 284238"/>
              <a:gd name="connsiteY111" fmla="*/ 598521 h 2227842"/>
              <a:gd name="connsiteX112" fmla="*/ 39971 w 284238"/>
              <a:gd name="connsiteY112" fmla="*/ 514555 h 2227842"/>
              <a:gd name="connsiteX113" fmla="*/ 142119 w 284238"/>
              <a:gd name="connsiteY113" fmla="*/ 420179 h 2227842"/>
              <a:gd name="connsiteX114" fmla="*/ 157542 w 284238"/>
              <a:gd name="connsiteY114" fmla="*/ 542590 h 2227842"/>
              <a:gd name="connsiteX115" fmla="*/ 147045 w 284238"/>
              <a:gd name="connsiteY115" fmla="*/ 554443 h 2227842"/>
              <a:gd name="connsiteX116" fmla="*/ 142119 w 284238"/>
              <a:gd name="connsiteY116" fmla="*/ 558244 h 2227842"/>
              <a:gd name="connsiteX117" fmla="*/ 137194 w 284238"/>
              <a:gd name="connsiteY117" fmla="*/ 554443 h 2227842"/>
              <a:gd name="connsiteX118" fmla="*/ 126696 w 284238"/>
              <a:gd name="connsiteY118" fmla="*/ 542590 h 2227842"/>
              <a:gd name="connsiteX119" fmla="*/ 142119 w 284238"/>
              <a:gd name="connsiteY119" fmla="*/ 420179 h 2227842"/>
              <a:gd name="connsiteX120" fmla="*/ 142119 w 284238"/>
              <a:gd name="connsiteY120" fmla="*/ 146172 h 2227842"/>
              <a:gd name="connsiteX121" fmla="*/ 147045 w 284238"/>
              <a:gd name="connsiteY121" fmla="*/ 149974 h 2227842"/>
              <a:gd name="connsiteX122" fmla="*/ 157542 w 284238"/>
              <a:gd name="connsiteY122" fmla="*/ 161827 h 2227842"/>
              <a:gd name="connsiteX123" fmla="*/ 126696 w 284238"/>
              <a:gd name="connsiteY123" fmla="*/ 161827 h 2227842"/>
              <a:gd name="connsiteX124" fmla="*/ 137194 w 284238"/>
              <a:gd name="connsiteY124" fmla="*/ 149974 h 2227842"/>
              <a:gd name="connsiteX125" fmla="*/ 142119 w 284238"/>
              <a:gd name="connsiteY125" fmla="*/ 144413 h 2227842"/>
              <a:gd name="connsiteX126" fmla="*/ 143045 w 284238"/>
              <a:gd name="connsiteY126" fmla="*/ 145458 h 2227842"/>
              <a:gd name="connsiteX127" fmla="*/ 142119 w 284238"/>
              <a:gd name="connsiteY127" fmla="*/ 146172 h 2227842"/>
              <a:gd name="connsiteX128" fmla="*/ 141194 w 284238"/>
              <a:gd name="connsiteY128" fmla="*/ 145458 h 2227842"/>
              <a:gd name="connsiteX129" fmla="*/ 145458 w 284238"/>
              <a:gd name="connsiteY129" fmla="*/ 143595 h 2227842"/>
              <a:gd name="connsiteX130" fmla="*/ 159884 w 284238"/>
              <a:gd name="connsiteY130" fmla="*/ 159884 h 2227842"/>
              <a:gd name="connsiteX131" fmla="*/ 147045 w 284238"/>
              <a:gd name="connsiteY131" fmla="*/ 149974 h 2227842"/>
              <a:gd name="connsiteX132" fmla="*/ 143045 w 284238"/>
              <a:gd name="connsiteY132" fmla="*/ 145458 h 2227842"/>
              <a:gd name="connsiteX133" fmla="*/ 138780 w 284238"/>
              <a:gd name="connsiteY133" fmla="*/ 143595 h 2227842"/>
              <a:gd name="connsiteX134" fmla="*/ 141194 w 284238"/>
              <a:gd name="connsiteY134" fmla="*/ 145458 h 2227842"/>
              <a:gd name="connsiteX135" fmla="*/ 137194 w 284238"/>
              <a:gd name="connsiteY135" fmla="*/ 149974 h 2227842"/>
              <a:gd name="connsiteX136" fmla="*/ 124354 w 284238"/>
              <a:gd name="connsiteY136" fmla="*/ 159884 h 2227842"/>
              <a:gd name="connsiteX137" fmla="*/ 145458 w 284238"/>
              <a:gd name="connsiteY137" fmla="*/ 140642 h 2227842"/>
              <a:gd name="connsiteX138" fmla="*/ 147371 w 284238"/>
              <a:gd name="connsiteY138" fmla="*/ 142119 h 2227842"/>
              <a:gd name="connsiteX139" fmla="*/ 145458 w 284238"/>
              <a:gd name="connsiteY139" fmla="*/ 143595 h 2227842"/>
              <a:gd name="connsiteX140" fmla="*/ 144151 w 284238"/>
              <a:gd name="connsiteY140" fmla="*/ 142119 h 2227842"/>
              <a:gd name="connsiteX141" fmla="*/ 138780 w 284238"/>
              <a:gd name="connsiteY141" fmla="*/ 140642 h 2227842"/>
              <a:gd name="connsiteX142" fmla="*/ 140088 w 284238"/>
              <a:gd name="connsiteY142" fmla="*/ 142119 h 2227842"/>
              <a:gd name="connsiteX143" fmla="*/ 138780 w 284238"/>
              <a:gd name="connsiteY143" fmla="*/ 143595 h 2227842"/>
              <a:gd name="connsiteX144" fmla="*/ 136867 w 284238"/>
              <a:gd name="connsiteY144" fmla="*/ 142119 h 2227842"/>
              <a:gd name="connsiteX145" fmla="*/ 142119 w 284238"/>
              <a:gd name="connsiteY145" fmla="*/ 139825 h 2227842"/>
              <a:gd name="connsiteX146" fmla="*/ 144151 w 284238"/>
              <a:gd name="connsiteY146" fmla="*/ 142119 h 2227842"/>
              <a:gd name="connsiteX147" fmla="*/ 142119 w 284238"/>
              <a:gd name="connsiteY147" fmla="*/ 144413 h 2227842"/>
              <a:gd name="connsiteX148" fmla="*/ 140088 w 284238"/>
              <a:gd name="connsiteY148" fmla="*/ 142119 h 2227842"/>
              <a:gd name="connsiteX149" fmla="*/ 142119 w 284238"/>
              <a:gd name="connsiteY149" fmla="*/ 138065 h 2227842"/>
              <a:gd name="connsiteX150" fmla="*/ 143045 w 284238"/>
              <a:gd name="connsiteY150" fmla="*/ 138780 h 2227842"/>
              <a:gd name="connsiteX151" fmla="*/ 142119 w 284238"/>
              <a:gd name="connsiteY151" fmla="*/ 139825 h 2227842"/>
              <a:gd name="connsiteX152" fmla="*/ 141194 w 284238"/>
              <a:gd name="connsiteY152" fmla="*/ 138780 h 2227842"/>
              <a:gd name="connsiteX153" fmla="*/ 159884 w 284238"/>
              <a:gd name="connsiteY153" fmla="*/ 124354 h 2227842"/>
              <a:gd name="connsiteX154" fmla="*/ 145458 w 284238"/>
              <a:gd name="connsiteY154" fmla="*/ 140642 h 2227842"/>
              <a:gd name="connsiteX155" fmla="*/ 143045 w 284238"/>
              <a:gd name="connsiteY155" fmla="*/ 138780 h 2227842"/>
              <a:gd name="connsiteX156" fmla="*/ 147045 w 284238"/>
              <a:gd name="connsiteY156" fmla="*/ 134264 h 2227842"/>
              <a:gd name="connsiteX157" fmla="*/ 124354 w 284238"/>
              <a:gd name="connsiteY157" fmla="*/ 124354 h 2227842"/>
              <a:gd name="connsiteX158" fmla="*/ 137194 w 284238"/>
              <a:gd name="connsiteY158" fmla="*/ 134264 h 2227842"/>
              <a:gd name="connsiteX159" fmla="*/ 141194 w 284238"/>
              <a:gd name="connsiteY159" fmla="*/ 138780 h 2227842"/>
              <a:gd name="connsiteX160" fmla="*/ 138780 w 284238"/>
              <a:gd name="connsiteY160" fmla="*/ 140642 h 2227842"/>
              <a:gd name="connsiteX161" fmla="*/ 244267 w 284238"/>
              <a:gd name="connsiteY161" fmla="*/ 94376 h 2227842"/>
              <a:gd name="connsiteX162" fmla="*/ 194304 w 284238"/>
              <a:gd name="connsiteY162" fmla="*/ 178342 h 2227842"/>
              <a:gd name="connsiteX163" fmla="*/ 147371 w 284238"/>
              <a:gd name="connsiteY163" fmla="*/ 142119 h 2227842"/>
              <a:gd name="connsiteX164" fmla="*/ 194304 w 284238"/>
              <a:gd name="connsiteY164" fmla="*/ 105895 h 2227842"/>
              <a:gd name="connsiteX165" fmla="*/ 244267 w 284238"/>
              <a:gd name="connsiteY165" fmla="*/ 94376 h 2227842"/>
              <a:gd name="connsiteX166" fmla="*/ 39971 w 284238"/>
              <a:gd name="connsiteY166" fmla="*/ 94376 h 2227842"/>
              <a:gd name="connsiteX167" fmla="*/ 89935 w 284238"/>
              <a:gd name="connsiteY167" fmla="*/ 105895 h 2227842"/>
              <a:gd name="connsiteX168" fmla="*/ 136867 w 284238"/>
              <a:gd name="connsiteY168" fmla="*/ 142119 h 2227842"/>
              <a:gd name="connsiteX169" fmla="*/ 89935 w 284238"/>
              <a:gd name="connsiteY169" fmla="*/ 178342 h 2227842"/>
              <a:gd name="connsiteX170" fmla="*/ 39971 w 284238"/>
              <a:gd name="connsiteY170" fmla="*/ 94376 h 2227842"/>
              <a:gd name="connsiteX171" fmla="*/ 142119 w 284238"/>
              <a:gd name="connsiteY171" fmla="*/ 0 h 2227842"/>
              <a:gd name="connsiteX172" fmla="*/ 157542 w 284238"/>
              <a:gd name="connsiteY172" fmla="*/ 122411 h 2227842"/>
              <a:gd name="connsiteX173" fmla="*/ 147045 w 284238"/>
              <a:gd name="connsiteY173" fmla="*/ 134264 h 2227842"/>
              <a:gd name="connsiteX174" fmla="*/ 142119 w 284238"/>
              <a:gd name="connsiteY174" fmla="*/ 138065 h 2227842"/>
              <a:gd name="connsiteX175" fmla="*/ 137194 w 284238"/>
              <a:gd name="connsiteY175" fmla="*/ 134264 h 2227842"/>
              <a:gd name="connsiteX176" fmla="*/ 126696 w 284238"/>
              <a:gd name="connsiteY176" fmla="*/ 122411 h 2227842"/>
              <a:gd name="connsiteX177" fmla="*/ 142119 w 284238"/>
              <a:gd name="connsiteY177" fmla="*/ 0 h 222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84238" h="2227842">
                <a:moveTo>
                  <a:pt x="117433" y="1219352"/>
                </a:moveTo>
                <a:lnTo>
                  <a:pt x="166866" y="1219352"/>
                </a:lnTo>
                <a:lnTo>
                  <a:pt x="166866" y="2227842"/>
                </a:lnTo>
                <a:lnTo>
                  <a:pt x="117433" y="2227842"/>
                </a:lnTo>
                <a:close/>
                <a:moveTo>
                  <a:pt x="142119" y="986530"/>
                </a:moveTo>
                <a:lnTo>
                  <a:pt x="147045" y="990331"/>
                </a:lnTo>
                <a:lnTo>
                  <a:pt x="157542" y="1002184"/>
                </a:lnTo>
                <a:cubicBezTo>
                  <a:pt x="282139" y="1165399"/>
                  <a:pt x="2099" y="1165399"/>
                  <a:pt x="126696" y="1002184"/>
                </a:cubicBezTo>
                <a:lnTo>
                  <a:pt x="137194" y="990331"/>
                </a:lnTo>
                <a:close/>
                <a:moveTo>
                  <a:pt x="142119" y="984770"/>
                </a:moveTo>
                <a:lnTo>
                  <a:pt x="143045" y="985815"/>
                </a:lnTo>
                <a:lnTo>
                  <a:pt x="142119" y="986530"/>
                </a:lnTo>
                <a:lnTo>
                  <a:pt x="141194" y="985815"/>
                </a:lnTo>
                <a:close/>
                <a:moveTo>
                  <a:pt x="145458" y="983953"/>
                </a:moveTo>
                <a:lnTo>
                  <a:pt x="159884" y="1000241"/>
                </a:lnTo>
                <a:lnTo>
                  <a:pt x="147045" y="990331"/>
                </a:lnTo>
                <a:lnTo>
                  <a:pt x="143045" y="985815"/>
                </a:lnTo>
                <a:close/>
                <a:moveTo>
                  <a:pt x="138780" y="983953"/>
                </a:moveTo>
                <a:lnTo>
                  <a:pt x="141194" y="985815"/>
                </a:lnTo>
                <a:lnTo>
                  <a:pt x="137194" y="990331"/>
                </a:lnTo>
                <a:lnTo>
                  <a:pt x="124354" y="1000241"/>
                </a:lnTo>
                <a:close/>
                <a:moveTo>
                  <a:pt x="145458" y="981000"/>
                </a:moveTo>
                <a:lnTo>
                  <a:pt x="147371" y="982476"/>
                </a:lnTo>
                <a:lnTo>
                  <a:pt x="145458" y="983953"/>
                </a:lnTo>
                <a:lnTo>
                  <a:pt x="144151" y="982476"/>
                </a:lnTo>
                <a:close/>
                <a:moveTo>
                  <a:pt x="138780" y="981000"/>
                </a:moveTo>
                <a:lnTo>
                  <a:pt x="140088" y="982476"/>
                </a:lnTo>
                <a:lnTo>
                  <a:pt x="138780" y="983953"/>
                </a:lnTo>
                <a:lnTo>
                  <a:pt x="136867" y="982476"/>
                </a:lnTo>
                <a:close/>
                <a:moveTo>
                  <a:pt x="142119" y="980183"/>
                </a:moveTo>
                <a:lnTo>
                  <a:pt x="144151" y="982476"/>
                </a:lnTo>
                <a:lnTo>
                  <a:pt x="142119" y="984770"/>
                </a:lnTo>
                <a:lnTo>
                  <a:pt x="140088" y="982476"/>
                </a:lnTo>
                <a:close/>
                <a:moveTo>
                  <a:pt x="142119" y="978423"/>
                </a:moveTo>
                <a:lnTo>
                  <a:pt x="143045" y="979137"/>
                </a:lnTo>
                <a:lnTo>
                  <a:pt x="142119" y="980183"/>
                </a:lnTo>
                <a:lnTo>
                  <a:pt x="141194" y="979137"/>
                </a:lnTo>
                <a:close/>
                <a:moveTo>
                  <a:pt x="159884" y="964711"/>
                </a:moveTo>
                <a:lnTo>
                  <a:pt x="145458" y="981000"/>
                </a:lnTo>
                <a:lnTo>
                  <a:pt x="143045" y="979137"/>
                </a:lnTo>
                <a:lnTo>
                  <a:pt x="147045" y="974621"/>
                </a:lnTo>
                <a:close/>
                <a:moveTo>
                  <a:pt x="124354" y="964711"/>
                </a:moveTo>
                <a:lnTo>
                  <a:pt x="137194" y="974621"/>
                </a:lnTo>
                <a:lnTo>
                  <a:pt x="141194" y="979137"/>
                </a:lnTo>
                <a:lnTo>
                  <a:pt x="138780" y="981000"/>
                </a:lnTo>
                <a:close/>
                <a:moveTo>
                  <a:pt x="244267" y="934733"/>
                </a:moveTo>
                <a:cubicBezTo>
                  <a:pt x="310886" y="943060"/>
                  <a:pt x="294231" y="1069358"/>
                  <a:pt x="194304" y="1018700"/>
                </a:cubicBezTo>
                <a:lnTo>
                  <a:pt x="147371" y="982476"/>
                </a:lnTo>
                <a:lnTo>
                  <a:pt x="194304" y="946253"/>
                </a:lnTo>
                <a:cubicBezTo>
                  <a:pt x="214289" y="936121"/>
                  <a:pt x="230944" y="933068"/>
                  <a:pt x="244267" y="934733"/>
                </a:cubicBezTo>
                <a:close/>
                <a:moveTo>
                  <a:pt x="39971" y="934733"/>
                </a:moveTo>
                <a:cubicBezTo>
                  <a:pt x="53295" y="933068"/>
                  <a:pt x="69949" y="936121"/>
                  <a:pt x="89935" y="946253"/>
                </a:cubicBezTo>
                <a:lnTo>
                  <a:pt x="136867" y="982476"/>
                </a:lnTo>
                <a:lnTo>
                  <a:pt x="89935" y="1018700"/>
                </a:lnTo>
                <a:cubicBezTo>
                  <a:pt x="-9993" y="1069358"/>
                  <a:pt x="-26648" y="943060"/>
                  <a:pt x="39971" y="934733"/>
                </a:cubicBezTo>
                <a:close/>
                <a:moveTo>
                  <a:pt x="142119" y="840357"/>
                </a:moveTo>
                <a:cubicBezTo>
                  <a:pt x="180980" y="840357"/>
                  <a:pt x="219841" y="881161"/>
                  <a:pt x="157542" y="962768"/>
                </a:cubicBezTo>
                <a:lnTo>
                  <a:pt x="147045" y="974621"/>
                </a:lnTo>
                <a:lnTo>
                  <a:pt x="142119" y="978423"/>
                </a:lnTo>
                <a:lnTo>
                  <a:pt x="137194" y="974621"/>
                </a:lnTo>
                <a:lnTo>
                  <a:pt x="126696" y="962768"/>
                </a:lnTo>
                <a:cubicBezTo>
                  <a:pt x="64398" y="881161"/>
                  <a:pt x="103259" y="840357"/>
                  <a:pt x="142119" y="840357"/>
                </a:cubicBezTo>
                <a:close/>
                <a:moveTo>
                  <a:pt x="142119" y="566351"/>
                </a:moveTo>
                <a:lnTo>
                  <a:pt x="147045" y="570153"/>
                </a:lnTo>
                <a:lnTo>
                  <a:pt x="157542" y="582006"/>
                </a:lnTo>
                <a:cubicBezTo>
                  <a:pt x="282139" y="745221"/>
                  <a:pt x="2099" y="745221"/>
                  <a:pt x="126696" y="582006"/>
                </a:cubicBezTo>
                <a:lnTo>
                  <a:pt x="137194" y="570153"/>
                </a:lnTo>
                <a:close/>
                <a:moveTo>
                  <a:pt x="142119" y="564592"/>
                </a:moveTo>
                <a:lnTo>
                  <a:pt x="143045" y="565637"/>
                </a:lnTo>
                <a:lnTo>
                  <a:pt x="142119" y="566351"/>
                </a:lnTo>
                <a:lnTo>
                  <a:pt x="141194" y="565637"/>
                </a:lnTo>
                <a:close/>
                <a:moveTo>
                  <a:pt x="145458" y="563774"/>
                </a:moveTo>
                <a:lnTo>
                  <a:pt x="159884" y="580063"/>
                </a:lnTo>
                <a:lnTo>
                  <a:pt x="147045" y="570153"/>
                </a:lnTo>
                <a:lnTo>
                  <a:pt x="143045" y="565637"/>
                </a:lnTo>
                <a:close/>
                <a:moveTo>
                  <a:pt x="138780" y="563774"/>
                </a:moveTo>
                <a:lnTo>
                  <a:pt x="141194" y="565637"/>
                </a:lnTo>
                <a:lnTo>
                  <a:pt x="137194" y="570153"/>
                </a:lnTo>
                <a:lnTo>
                  <a:pt x="124354" y="580063"/>
                </a:lnTo>
                <a:close/>
                <a:moveTo>
                  <a:pt x="145458" y="560821"/>
                </a:moveTo>
                <a:lnTo>
                  <a:pt x="147371" y="562298"/>
                </a:lnTo>
                <a:lnTo>
                  <a:pt x="145458" y="563774"/>
                </a:lnTo>
                <a:lnTo>
                  <a:pt x="144151" y="562298"/>
                </a:lnTo>
                <a:close/>
                <a:moveTo>
                  <a:pt x="138780" y="560821"/>
                </a:moveTo>
                <a:lnTo>
                  <a:pt x="140088" y="562298"/>
                </a:lnTo>
                <a:lnTo>
                  <a:pt x="138780" y="563774"/>
                </a:lnTo>
                <a:lnTo>
                  <a:pt x="136867" y="562298"/>
                </a:lnTo>
                <a:close/>
                <a:moveTo>
                  <a:pt x="142119" y="560004"/>
                </a:moveTo>
                <a:lnTo>
                  <a:pt x="144151" y="562298"/>
                </a:lnTo>
                <a:lnTo>
                  <a:pt x="142119" y="564592"/>
                </a:lnTo>
                <a:lnTo>
                  <a:pt x="140088" y="562298"/>
                </a:lnTo>
                <a:close/>
                <a:moveTo>
                  <a:pt x="142119" y="558244"/>
                </a:moveTo>
                <a:lnTo>
                  <a:pt x="143045" y="558959"/>
                </a:lnTo>
                <a:lnTo>
                  <a:pt x="142119" y="560004"/>
                </a:lnTo>
                <a:lnTo>
                  <a:pt x="141194" y="558959"/>
                </a:lnTo>
                <a:close/>
                <a:moveTo>
                  <a:pt x="159884" y="544533"/>
                </a:moveTo>
                <a:lnTo>
                  <a:pt x="145458" y="560821"/>
                </a:lnTo>
                <a:lnTo>
                  <a:pt x="143045" y="558959"/>
                </a:lnTo>
                <a:lnTo>
                  <a:pt x="147045" y="554443"/>
                </a:lnTo>
                <a:close/>
                <a:moveTo>
                  <a:pt x="124354" y="544533"/>
                </a:moveTo>
                <a:lnTo>
                  <a:pt x="137194" y="554443"/>
                </a:lnTo>
                <a:lnTo>
                  <a:pt x="141194" y="558959"/>
                </a:lnTo>
                <a:lnTo>
                  <a:pt x="138780" y="560821"/>
                </a:lnTo>
                <a:close/>
                <a:moveTo>
                  <a:pt x="244267" y="514555"/>
                </a:moveTo>
                <a:cubicBezTo>
                  <a:pt x="310886" y="522882"/>
                  <a:pt x="294231" y="649179"/>
                  <a:pt x="194304" y="598521"/>
                </a:cubicBezTo>
                <a:lnTo>
                  <a:pt x="147371" y="562298"/>
                </a:lnTo>
                <a:lnTo>
                  <a:pt x="194304" y="526074"/>
                </a:lnTo>
                <a:cubicBezTo>
                  <a:pt x="214289" y="515943"/>
                  <a:pt x="230944" y="512889"/>
                  <a:pt x="244267" y="514555"/>
                </a:cubicBezTo>
                <a:close/>
                <a:moveTo>
                  <a:pt x="39971" y="514555"/>
                </a:moveTo>
                <a:cubicBezTo>
                  <a:pt x="53295" y="512889"/>
                  <a:pt x="69949" y="515943"/>
                  <a:pt x="89935" y="526074"/>
                </a:cubicBezTo>
                <a:lnTo>
                  <a:pt x="136867" y="562298"/>
                </a:lnTo>
                <a:lnTo>
                  <a:pt x="89935" y="598521"/>
                </a:lnTo>
                <a:cubicBezTo>
                  <a:pt x="-9993" y="649179"/>
                  <a:pt x="-26648" y="522882"/>
                  <a:pt x="39971" y="514555"/>
                </a:cubicBezTo>
                <a:close/>
                <a:moveTo>
                  <a:pt x="142119" y="420179"/>
                </a:moveTo>
                <a:cubicBezTo>
                  <a:pt x="180980" y="420179"/>
                  <a:pt x="219841" y="460982"/>
                  <a:pt x="157542" y="542590"/>
                </a:cubicBezTo>
                <a:lnTo>
                  <a:pt x="147045" y="554443"/>
                </a:lnTo>
                <a:lnTo>
                  <a:pt x="142119" y="558244"/>
                </a:lnTo>
                <a:lnTo>
                  <a:pt x="137194" y="554443"/>
                </a:lnTo>
                <a:lnTo>
                  <a:pt x="126696" y="542590"/>
                </a:lnTo>
                <a:cubicBezTo>
                  <a:pt x="64398" y="460982"/>
                  <a:pt x="103259" y="420179"/>
                  <a:pt x="142119" y="420179"/>
                </a:cubicBezTo>
                <a:close/>
                <a:moveTo>
                  <a:pt x="142119" y="146172"/>
                </a:moveTo>
                <a:lnTo>
                  <a:pt x="147045" y="149974"/>
                </a:lnTo>
                <a:lnTo>
                  <a:pt x="157542" y="161827"/>
                </a:lnTo>
                <a:cubicBezTo>
                  <a:pt x="282139" y="325042"/>
                  <a:pt x="2099" y="325042"/>
                  <a:pt x="126696" y="161827"/>
                </a:cubicBezTo>
                <a:lnTo>
                  <a:pt x="137194" y="149974"/>
                </a:lnTo>
                <a:close/>
                <a:moveTo>
                  <a:pt x="142119" y="144413"/>
                </a:moveTo>
                <a:lnTo>
                  <a:pt x="143045" y="145458"/>
                </a:lnTo>
                <a:lnTo>
                  <a:pt x="142119" y="146172"/>
                </a:lnTo>
                <a:lnTo>
                  <a:pt x="141194" y="145458"/>
                </a:lnTo>
                <a:close/>
                <a:moveTo>
                  <a:pt x="145458" y="143595"/>
                </a:moveTo>
                <a:lnTo>
                  <a:pt x="159884" y="159884"/>
                </a:lnTo>
                <a:lnTo>
                  <a:pt x="147045" y="149974"/>
                </a:lnTo>
                <a:lnTo>
                  <a:pt x="143045" y="145458"/>
                </a:lnTo>
                <a:close/>
                <a:moveTo>
                  <a:pt x="138780" y="143595"/>
                </a:moveTo>
                <a:lnTo>
                  <a:pt x="141194" y="145458"/>
                </a:lnTo>
                <a:lnTo>
                  <a:pt x="137194" y="149974"/>
                </a:lnTo>
                <a:lnTo>
                  <a:pt x="124354" y="159884"/>
                </a:lnTo>
                <a:close/>
                <a:moveTo>
                  <a:pt x="145458" y="140642"/>
                </a:moveTo>
                <a:lnTo>
                  <a:pt x="147371" y="142119"/>
                </a:lnTo>
                <a:lnTo>
                  <a:pt x="145458" y="143595"/>
                </a:lnTo>
                <a:lnTo>
                  <a:pt x="144151" y="142119"/>
                </a:lnTo>
                <a:close/>
                <a:moveTo>
                  <a:pt x="138780" y="140642"/>
                </a:moveTo>
                <a:lnTo>
                  <a:pt x="140088" y="142119"/>
                </a:lnTo>
                <a:lnTo>
                  <a:pt x="138780" y="143595"/>
                </a:lnTo>
                <a:lnTo>
                  <a:pt x="136867" y="142119"/>
                </a:lnTo>
                <a:close/>
                <a:moveTo>
                  <a:pt x="142119" y="139825"/>
                </a:moveTo>
                <a:lnTo>
                  <a:pt x="144151" y="142119"/>
                </a:lnTo>
                <a:lnTo>
                  <a:pt x="142119" y="144413"/>
                </a:lnTo>
                <a:lnTo>
                  <a:pt x="140088" y="142119"/>
                </a:lnTo>
                <a:close/>
                <a:moveTo>
                  <a:pt x="142119" y="138065"/>
                </a:moveTo>
                <a:lnTo>
                  <a:pt x="143045" y="138780"/>
                </a:lnTo>
                <a:lnTo>
                  <a:pt x="142119" y="139825"/>
                </a:lnTo>
                <a:lnTo>
                  <a:pt x="141194" y="138780"/>
                </a:lnTo>
                <a:close/>
                <a:moveTo>
                  <a:pt x="159884" y="124354"/>
                </a:moveTo>
                <a:lnTo>
                  <a:pt x="145458" y="140642"/>
                </a:lnTo>
                <a:lnTo>
                  <a:pt x="143045" y="138780"/>
                </a:lnTo>
                <a:lnTo>
                  <a:pt x="147045" y="134264"/>
                </a:lnTo>
                <a:close/>
                <a:moveTo>
                  <a:pt x="124354" y="124354"/>
                </a:moveTo>
                <a:lnTo>
                  <a:pt x="137194" y="134264"/>
                </a:lnTo>
                <a:lnTo>
                  <a:pt x="141194" y="138780"/>
                </a:lnTo>
                <a:lnTo>
                  <a:pt x="138780" y="140642"/>
                </a:lnTo>
                <a:close/>
                <a:moveTo>
                  <a:pt x="244267" y="94376"/>
                </a:moveTo>
                <a:cubicBezTo>
                  <a:pt x="310886" y="102703"/>
                  <a:pt x="294231" y="229000"/>
                  <a:pt x="194304" y="178342"/>
                </a:cubicBezTo>
                <a:lnTo>
                  <a:pt x="147371" y="142119"/>
                </a:lnTo>
                <a:lnTo>
                  <a:pt x="194304" y="105895"/>
                </a:lnTo>
                <a:cubicBezTo>
                  <a:pt x="214289" y="95764"/>
                  <a:pt x="230944" y="92710"/>
                  <a:pt x="244267" y="94376"/>
                </a:cubicBezTo>
                <a:close/>
                <a:moveTo>
                  <a:pt x="39971" y="94376"/>
                </a:moveTo>
                <a:cubicBezTo>
                  <a:pt x="53295" y="92710"/>
                  <a:pt x="69949" y="95764"/>
                  <a:pt x="89935" y="105895"/>
                </a:cubicBezTo>
                <a:lnTo>
                  <a:pt x="136867" y="142119"/>
                </a:lnTo>
                <a:lnTo>
                  <a:pt x="89935" y="178342"/>
                </a:lnTo>
                <a:cubicBezTo>
                  <a:pt x="-9993" y="229000"/>
                  <a:pt x="-26648" y="102703"/>
                  <a:pt x="39971" y="94376"/>
                </a:cubicBezTo>
                <a:close/>
                <a:moveTo>
                  <a:pt x="142119" y="0"/>
                </a:moveTo>
                <a:cubicBezTo>
                  <a:pt x="180980" y="0"/>
                  <a:pt x="219841" y="40803"/>
                  <a:pt x="157542" y="122411"/>
                </a:cubicBezTo>
                <a:lnTo>
                  <a:pt x="147045" y="134264"/>
                </a:lnTo>
                <a:lnTo>
                  <a:pt x="142119" y="138065"/>
                </a:lnTo>
                <a:lnTo>
                  <a:pt x="137194" y="134264"/>
                </a:lnTo>
                <a:lnTo>
                  <a:pt x="126696" y="122411"/>
                </a:lnTo>
                <a:cubicBezTo>
                  <a:pt x="64398" y="40803"/>
                  <a:pt x="103259" y="0"/>
                  <a:pt x="142119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任意多边形: 形状 32"/>
          <p:cNvSpPr/>
          <p:nvPr>
            <p:custDataLst>
              <p:tags r:id="rId2"/>
            </p:custDataLst>
          </p:nvPr>
        </p:nvSpPr>
        <p:spPr>
          <a:xfrm>
            <a:off x="402351" y="353996"/>
            <a:ext cx="2227841" cy="284238"/>
          </a:xfrm>
          <a:custGeom>
            <a:avLst/>
            <a:gdLst>
              <a:gd name="connsiteX0" fmla="*/ 562297 w 2227841"/>
              <a:gd name="connsiteY0" fmla="*/ 147371 h 284238"/>
              <a:gd name="connsiteX1" fmla="*/ 598521 w 2227841"/>
              <a:gd name="connsiteY1" fmla="*/ 194303 h 284238"/>
              <a:gd name="connsiteX2" fmla="*/ 526073 w 2227841"/>
              <a:gd name="connsiteY2" fmla="*/ 194303 h 284238"/>
              <a:gd name="connsiteX3" fmla="*/ 142118 w 2227841"/>
              <a:gd name="connsiteY3" fmla="*/ 147371 h 284238"/>
              <a:gd name="connsiteX4" fmla="*/ 178342 w 2227841"/>
              <a:gd name="connsiteY4" fmla="*/ 194303 h 284238"/>
              <a:gd name="connsiteX5" fmla="*/ 105894 w 2227841"/>
              <a:gd name="connsiteY5" fmla="*/ 194303 h 284238"/>
              <a:gd name="connsiteX6" fmla="*/ 982475 w 2227841"/>
              <a:gd name="connsiteY6" fmla="*/ 147371 h 284238"/>
              <a:gd name="connsiteX7" fmla="*/ 1018699 w 2227841"/>
              <a:gd name="connsiteY7" fmla="*/ 194303 h 284238"/>
              <a:gd name="connsiteX8" fmla="*/ 946251 w 2227841"/>
              <a:gd name="connsiteY8" fmla="*/ 194303 h 284238"/>
              <a:gd name="connsiteX9" fmla="*/ 982475 w 2227841"/>
              <a:gd name="connsiteY9" fmla="*/ 144150 h 284238"/>
              <a:gd name="connsiteX10" fmla="*/ 983951 w 2227841"/>
              <a:gd name="connsiteY10" fmla="*/ 145458 h 284238"/>
              <a:gd name="connsiteX11" fmla="*/ 982475 w 2227841"/>
              <a:gd name="connsiteY11" fmla="*/ 147371 h 284238"/>
              <a:gd name="connsiteX12" fmla="*/ 980999 w 2227841"/>
              <a:gd name="connsiteY12" fmla="*/ 145458 h 284238"/>
              <a:gd name="connsiteX13" fmla="*/ 142118 w 2227841"/>
              <a:gd name="connsiteY13" fmla="*/ 144150 h 284238"/>
              <a:gd name="connsiteX14" fmla="*/ 143594 w 2227841"/>
              <a:gd name="connsiteY14" fmla="*/ 145458 h 284238"/>
              <a:gd name="connsiteX15" fmla="*/ 142118 w 2227841"/>
              <a:gd name="connsiteY15" fmla="*/ 147371 h 284238"/>
              <a:gd name="connsiteX16" fmla="*/ 140642 w 2227841"/>
              <a:gd name="connsiteY16" fmla="*/ 145458 h 284238"/>
              <a:gd name="connsiteX17" fmla="*/ 562297 w 2227841"/>
              <a:gd name="connsiteY17" fmla="*/ 144150 h 284238"/>
              <a:gd name="connsiteX18" fmla="*/ 563773 w 2227841"/>
              <a:gd name="connsiteY18" fmla="*/ 145458 h 284238"/>
              <a:gd name="connsiteX19" fmla="*/ 562297 w 2227841"/>
              <a:gd name="connsiteY19" fmla="*/ 147371 h 284238"/>
              <a:gd name="connsiteX20" fmla="*/ 560821 w 2227841"/>
              <a:gd name="connsiteY20" fmla="*/ 145458 h 284238"/>
              <a:gd name="connsiteX21" fmla="*/ 145457 w 2227841"/>
              <a:gd name="connsiteY21" fmla="*/ 143045 h 284238"/>
              <a:gd name="connsiteX22" fmla="*/ 149973 w 2227841"/>
              <a:gd name="connsiteY22" fmla="*/ 147044 h 284238"/>
              <a:gd name="connsiteX23" fmla="*/ 159883 w 2227841"/>
              <a:gd name="connsiteY23" fmla="*/ 159884 h 284238"/>
              <a:gd name="connsiteX24" fmla="*/ 143594 w 2227841"/>
              <a:gd name="connsiteY24" fmla="*/ 145458 h 284238"/>
              <a:gd name="connsiteX25" fmla="*/ 138779 w 2227841"/>
              <a:gd name="connsiteY25" fmla="*/ 143045 h 284238"/>
              <a:gd name="connsiteX26" fmla="*/ 140642 w 2227841"/>
              <a:gd name="connsiteY26" fmla="*/ 145458 h 284238"/>
              <a:gd name="connsiteX27" fmla="*/ 124353 w 2227841"/>
              <a:gd name="connsiteY27" fmla="*/ 159884 h 284238"/>
              <a:gd name="connsiteX28" fmla="*/ 134263 w 2227841"/>
              <a:gd name="connsiteY28" fmla="*/ 147044 h 284238"/>
              <a:gd name="connsiteX29" fmla="*/ 558958 w 2227841"/>
              <a:gd name="connsiteY29" fmla="*/ 143045 h 284238"/>
              <a:gd name="connsiteX30" fmla="*/ 560821 w 2227841"/>
              <a:gd name="connsiteY30" fmla="*/ 145458 h 284238"/>
              <a:gd name="connsiteX31" fmla="*/ 544532 w 2227841"/>
              <a:gd name="connsiteY31" fmla="*/ 159884 h 284238"/>
              <a:gd name="connsiteX32" fmla="*/ 554442 w 2227841"/>
              <a:gd name="connsiteY32" fmla="*/ 147044 h 284238"/>
              <a:gd name="connsiteX33" fmla="*/ 565636 w 2227841"/>
              <a:gd name="connsiteY33" fmla="*/ 143045 h 284238"/>
              <a:gd name="connsiteX34" fmla="*/ 570152 w 2227841"/>
              <a:gd name="connsiteY34" fmla="*/ 147044 h 284238"/>
              <a:gd name="connsiteX35" fmla="*/ 580062 w 2227841"/>
              <a:gd name="connsiteY35" fmla="*/ 159884 h 284238"/>
              <a:gd name="connsiteX36" fmla="*/ 563773 w 2227841"/>
              <a:gd name="connsiteY36" fmla="*/ 145458 h 284238"/>
              <a:gd name="connsiteX37" fmla="*/ 985814 w 2227841"/>
              <a:gd name="connsiteY37" fmla="*/ 143045 h 284238"/>
              <a:gd name="connsiteX38" fmla="*/ 990330 w 2227841"/>
              <a:gd name="connsiteY38" fmla="*/ 147044 h 284238"/>
              <a:gd name="connsiteX39" fmla="*/ 1000240 w 2227841"/>
              <a:gd name="connsiteY39" fmla="*/ 159884 h 284238"/>
              <a:gd name="connsiteX40" fmla="*/ 983951 w 2227841"/>
              <a:gd name="connsiteY40" fmla="*/ 145458 h 284238"/>
              <a:gd name="connsiteX41" fmla="*/ 979136 w 2227841"/>
              <a:gd name="connsiteY41" fmla="*/ 143045 h 284238"/>
              <a:gd name="connsiteX42" fmla="*/ 980999 w 2227841"/>
              <a:gd name="connsiteY42" fmla="*/ 145458 h 284238"/>
              <a:gd name="connsiteX43" fmla="*/ 964710 w 2227841"/>
              <a:gd name="connsiteY43" fmla="*/ 159884 h 284238"/>
              <a:gd name="connsiteX44" fmla="*/ 974620 w 2227841"/>
              <a:gd name="connsiteY44" fmla="*/ 147044 h 284238"/>
              <a:gd name="connsiteX45" fmla="*/ 985814 w 2227841"/>
              <a:gd name="connsiteY45" fmla="*/ 141193 h 284238"/>
              <a:gd name="connsiteX46" fmla="*/ 986529 w 2227841"/>
              <a:gd name="connsiteY46" fmla="*/ 142119 h 284238"/>
              <a:gd name="connsiteX47" fmla="*/ 985814 w 2227841"/>
              <a:gd name="connsiteY47" fmla="*/ 143045 h 284238"/>
              <a:gd name="connsiteX48" fmla="*/ 984769 w 2227841"/>
              <a:gd name="connsiteY48" fmla="*/ 142119 h 284238"/>
              <a:gd name="connsiteX49" fmla="*/ 979136 w 2227841"/>
              <a:gd name="connsiteY49" fmla="*/ 141193 h 284238"/>
              <a:gd name="connsiteX50" fmla="*/ 980181 w 2227841"/>
              <a:gd name="connsiteY50" fmla="*/ 142119 h 284238"/>
              <a:gd name="connsiteX51" fmla="*/ 979136 w 2227841"/>
              <a:gd name="connsiteY51" fmla="*/ 143045 h 284238"/>
              <a:gd name="connsiteX52" fmla="*/ 978422 w 2227841"/>
              <a:gd name="connsiteY52" fmla="*/ 142119 h 284238"/>
              <a:gd name="connsiteX53" fmla="*/ 565636 w 2227841"/>
              <a:gd name="connsiteY53" fmla="*/ 141193 h 284238"/>
              <a:gd name="connsiteX54" fmla="*/ 566351 w 2227841"/>
              <a:gd name="connsiteY54" fmla="*/ 142119 h 284238"/>
              <a:gd name="connsiteX55" fmla="*/ 565636 w 2227841"/>
              <a:gd name="connsiteY55" fmla="*/ 143045 h 284238"/>
              <a:gd name="connsiteX56" fmla="*/ 564591 w 2227841"/>
              <a:gd name="connsiteY56" fmla="*/ 142119 h 284238"/>
              <a:gd name="connsiteX57" fmla="*/ 558958 w 2227841"/>
              <a:gd name="connsiteY57" fmla="*/ 141193 h 284238"/>
              <a:gd name="connsiteX58" fmla="*/ 560003 w 2227841"/>
              <a:gd name="connsiteY58" fmla="*/ 142119 h 284238"/>
              <a:gd name="connsiteX59" fmla="*/ 558958 w 2227841"/>
              <a:gd name="connsiteY59" fmla="*/ 143045 h 284238"/>
              <a:gd name="connsiteX60" fmla="*/ 558244 w 2227841"/>
              <a:gd name="connsiteY60" fmla="*/ 142119 h 284238"/>
              <a:gd name="connsiteX61" fmla="*/ 145457 w 2227841"/>
              <a:gd name="connsiteY61" fmla="*/ 141193 h 284238"/>
              <a:gd name="connsiteX62" fmla="*/ 146172 w 2227841"/>
              <a:gd name="connsiteY62" fmla="*/ 142119 h 284238"/>
              <a:gd name="connsiteX63" fmla="*/ 145457 w 2227841"/>
              <a:gd name="connsiteY63" fmla="*/ 143045 h 284238"/>
              <a:gd name="connsiteX64" fmla="*/ 144412 w 2227841"/>
              <a:gd name="connsiteY64" fmla="*/ 142119 h 284238"/>
              <a:gd name="connsiteX65" fmla="*/ 138779 w 2227841"/>
              <a:gd name="connsiteY65" fmla="*/ 141193 h 284238"/>
              <a:gd name="connsiteX66" fmla="*/ 139824 w 2227841"/>
              <a:gd name="connsiteY66" fmla="*/ 142119 h 284238"/>
              <a:gd name="connsiteX67" fmla="*/ 138779 w 2227841"/>
              <a:gd name="connsiteY67" fmla="*/ 143045 h 284238"/>
              <a:gd name="connsiteX68" fmla="*/ 138065 w 2227841"/>
              <a:gd name="connsiteY68" fmla="*/ 142119 h 284238"/>
              <a:gd name="connsiteX69" fmla="*/ 562297 w 2227841"/>
              <a:gd name="connsiteY69" fmla="*/ 140088 h 284238"/>
              <a:gd name="connsiteX70" fmla="*/ 564591 w 2227841"/>
              <a:gd name="connsiteY70" fmla="*/ 142119 h 284238"/>
              <a:gd name="connsiteX71" fmla="*/ 562297 w 2227841"/>
              <a:gd name="connsiteY71" fmla="*/ 144150 h 284238"/>
              <a:gd name="connsiteX72" fmla="*/ 560003 w 2227841"/>
              <a:gd name="connsiteY72" fmla="*/ 142119 h 284238"/>
              <a:gd name="connsiteX73" fmla="*/ 982475 w 2227841"/>
              <a:gd name="connsiteY73" fmla="*/ 140088 h 284238"/>
              <a:gd name="connsiteX74" fmla="*/ 984769 w 2227841"/>
              <a:gd name="connsiteY74" fmla="*/ 142119 h 284238"/>
              <a:gd name="connsiteX75" fmla="*/ 982475 w 2227841"/>
              <a:gd name="connsiteY75" fmla="*/ 144150 h 284238"/>
              <a:gd name="connsiteX76" fmla="*/ 980181 w 2227841"/>
              <a:gd name="connsiteY76" fmla="*/ 142119 h 284238"/>
              <a:gd name="connsiteX77" fmla="*/ 142118 w 2227841"/>
              <a:gd name="connsiteY77" fmla="*/ 140088 h 284238"/>
              <a:gd name="connsiteX78" fmla="*/ 144412 w 2227841"/>
              <a:gd name="connsiteY78" fmla="*/ 142119 h 284238"/>
              <a:gd name="connsiteX79" fmla="*/ 142118 w 2227841"/>
              <a:gd name="connsiteY79" fmla="*/ 144150 h 284238"/>
              <a:gd name="connsiteX80" fmla="*/ 139824 w 2227841"/>
              <a:gd name="connsiteY80" fmla="*/ 142119 h 284238"/>
              <a:gd name="connsiteX81" fmla="*/ 982475 w 2227841"/>
              <a:gd name="connsiteY81" fmla="*/ 136867 h 284238"/>
              <a:gd name="connsiteX82" fmla="*/ 983951 w 2227841"/>
              <a:gd name="connsiteY82" fmla="*/ 138780 h 284238"/>
              <a:gd name="connsiteX83" fmla="*/ 982475 w 2227841"/>
              <a:gd name="connsiteY83" fmla="*/ 140088 h 284238"/>
              <a:gd name="connsiteX84" fmla="*/ 980999 w 2227841"/>
              <a:gd name="connsiteY84" fmla="*/ 138780 h 284238"/>
              <a:gd name="connsiteX85" fmla="*/ 142118 w 2227841"/>
              <a:gd name="connsiteY85" fmla="*/ 136867 h 284238"/>
              <a:gd name="connsiteX86" fmla="*/ 143594 w 2227841"/>
              <a:gd name="connsiteY86" fmla="*/ 138780 h 284238"/>
              <a:gd name="connsiteX87" fmla="*/ 142118 w 2227841"/>
              <a:gd name="connsiteY87" fmla="*/ 140088 h 284238"/>
              <a:gd name="connsiteX88" fmla="*/ 140642 w 2227841"/>
              <a:gd name="connsiteY88" fmla="*/ 138780 h 284238"/>
              <a:gd name="connsiteX89" fmla="*/ 562297 w 2227841"/>
              <a:gd name="connsiteY89" fmla="*/ 136867 h 284238"/>
              <a:gd name="connsiteX90" fmla="*/ 563773 w 2227841"/>
              <a:gd name="connsiteY90" fmla="*/ 138780 h 284238"/>
              <a:gd name="connsiteX91" fmla="*/ 562297 w 2227841"/>
              <a:gd name="connsiteY91" fmla="*/ 140088 h 284238"/>
              <a:gd name="connsiteX92" fmla="*/ 560821 w 2227841"/>
              <a:gd name="connsiteY92" fmla="*/ 138780 h 284238"/>
              <a:gd name="connsiteX93" fmla="*/ 1000240 w 2227841"/>
              <a:gd name="connsiteY93" fmla="*/ 124354 h 284238"/>
              <a:gd name="connsiteX94" fmla="*/ 990330 w 2227841"/>
              <a:gd name="connsiteY94" fmla="*/ 137194 h 284238"/>
              <a:gd name="connsiteX95" fmla="*/ 985814 w 2227841"/>
              <a:gd name="connsiteY95" fmla="*/ 141193 h 284238"/>
              <a:gd name="connsiteX96" fmla="*/ 983951 w 2227841"/>
              <a:gd name="connsiteY96" fmla="*/ 138780 h 284238"/>
              <a:gd name="connsiteX97" fmla="*/ 964710 w 2227841"/>
              <a:gd name="connsiteY97" fmla="*/ 124354 h 284238"/>
              <a:gd name="connsiteX98" fmla="*/ 980999 w 2227841"/>
              <a:gd name="connsiteY98" fmla="*/ 138780 h 284238"/>
              <a:gd name="connsiteX99" fmla="*/ 979136 w 2227841"/>
              <a:gd name="connsiteY99" fmla="*/ 141193 h 284238"/>
              <a:gd name="connsiteX100" fmla="*/ 974620 w 2227841"/>
              <a:gd name="connsiteY100" fmla="*/ 137194 h 284238"/>
              <a:gd name="connsiteX101" fmla="*/ 580062 w 2227841"/>
              <a:gd name="connsiteY101" fmla="*/ 124354 h 284238"/>
              <a:gd name="connsiteX102" fmla="*/ 570152 w 2227841"/>
              <a:gd name="connsiteY102" fmla="*/ 137194 h 284238"/>
              <a:gd name="connsiteX103" fmla="*/ 565636 w 2227841"/>
              <a:gd name="connsiteY103" fmla="*/ 141193 h 284238"/>
              <a:gd name="connsiteX104" fmla="*/ 563773 w 2227841"/>
              <a:gd name="connsiteY104" fmla="*/ 138780 h 284238"/>
              <a:gd name="connsiteX105" fmla="*/ 544532 w 2227841"/>
              <a:gd name="connsiteY105" fmla="*/ 124354 h 284238"/>
              <a:gd name="connsiteX106" fmla="*/ 560821 w 2227841"/>
              <a:gd name="connsiteY106" fmla="*/ 138780 h 284238"/>
              <a:gd name="connsiteX107" fmla="*/ 558958 w 2227841"/>
              <a:gd name="connsiteY107" fmla="*/ 141193 h 284238"/>
              <a:gd name="connsiteX108" fmla="*/ 554442 w 2227841"/>
              <a:gd name="connsiteY108" fmla="*/ 137194 h 284238"/>
              <a:gd name="connsiteX109" fmla="*/ 159883 w 2227841"/>
              <a:gd name="connsiteY109" fmla="*/ 124354 h 284238"/>
              <a:gd name="connsiteX110" fmla="*/ 149973 w 2227841"/>
              <a:gd name="connsiteY110" fmla="*/ 137194 h 284238"/>
              <a:gd name="connsiteX111" fmla="*/ 145457 w 2227841"/>
              <a:gd name="connsiteY111" fmla="*/ 141193 h 284238"/>
              <a:gd name="connsiteX112" fmla="*/ 143594 w 2227841"/>
              <a:gd name="connsiteY112" fmla="*/ 138780 h 284238"/>
              <a:gd name="connsiteX113" fmla="*/ 124353 w 2227841"/>
              <a:gd name="connsiteY113" fmla="*/ 124354 h 284238"/>
              <a:gd name="connsiteX114" fmla="*/ 140642 w 2227841"/>
              <a:gd name="connsiteY114" fmla="*/ 138780 h 284238"/>
              <a:gd name="connsiteX115" fmla="*/ 138779 w 2227841"/>
              <a:gd name="connsiteY115" fmla="*/ 141193 h 284238"/>
              <a:gd name="connsiteX116" fmla="*/ 134263 w 2227841"/>
              <a:gd name="connsiteY116" fmla="*/ 137194 h 284238"/>
              <a:gd name="connsiteX117" fmla="*/ 1219351 w 2227841"/>
              <a:gd name="connsiteY117" fmla="*/ 117432 h 284238"/>
              <a:gd name="connsiteX118" fmla="*/ 2227841 w 2227841"/>
              <a:gd name="connsiteY118" fmla="*/ 117432 h 284238"/>
              <a:gd name="connsiteX119" fmla="*/ 2227841 w 2227841"/>
              <a:gd name="connsiteY119" fmla="*/ 166865 h 284238"/>
              <a:gd name="connsiteX120" fmla="*/ 1219351 w 2227841"/>
              <a:gd name="connsiteY120" fmla="*/ 166865 h 284238"/>
              <a:gd name="connsiteX121" fmla="*/ 1084623 w 2227841"/>
              <a:gd name="connsiteY121" fmla="*/ 94376 h 284238"/>
              <a:gd name="connsiteX122" fmla="*/ 1002183 w 2227841"/>
              <a:gd name="connsiteY122" fmla="*/ 157542 h 284238"/>
              <a:gd name="connsiteX123" fmla="*/ 990330 w 2227841"/>
              <a:gd name="connsiteY123" fmla="*/ 147044 h 284238"/>
              <a:gd name="connsiteX124" fmla="*/ 986529 w 2227841"/>
              <a:gd name="connsiteY124" fmla="*/ 142119 h 284238"/>
              <a:gd name="connsiteX125" fmla="*/ 990330 w 2227841"/>
              <a:gd name="connsiteY125" fmla="*/ 137194 h 284238"/>
              <a:gd name="connsiteX126" fmla="*/ 1002183 w 2227841"/>
              <a:gd name="connsiteY126" fmla="*/ 126696 h 284238"/>
              <a:gd name="connsiteX127" fmla="*/ 1084623 w 2227841"/>
              <a:gd name="connsiteY127" fmla="*/ 94376 h 284238"/>
              <a:gd name="connsiteX128" fmla="*/ 880327 w 2227841"/>
              <a:gd name="connsiteY128" fmla="*/ 94376 h 284238"/>
              <a:gd name="connsiteX129" fmla="*/ 962767 w 2227841"/>
              <a:gd name="connsiteY129" fmla="*/ 126696 h 284238"/>
              <a:gd name="connsiteX130" fmla="*/ 974620 w 2227841"/>
              <a:gd name="connsiteY130" fmla="*/ 137194 h 284238"/>
              <a:gd name="connsiteX131" fmla="*/ 978422 w 2227841"/>
              <a:gd name="connsiteY131" fmla="*/ 142119 h 284238"/>
              <a:gd name="connsiteX132" fmla="*/ 974620 w 2227841"/>
              <a:gd name="connsiteY132" fmla="*/ 147044 h 284238"/>
              <a:gd name="connsiteX133" fmla="*/ 962767 w 2227841"/>
              <a:gd name="connsiteY133" fmla="*/ 157542 h 284238"/>
              <a:gd name="connsiteX134" fmla="*/ 880327 w 2227841"/>
              <a:gd name="connsiteY134" fmla="*/ 94376 h 284238"/>
              <a:gd name="connsiteX135" fmla="*/ 244266 w 2227841"/>
              <a:gd name="connsiteY135" fmla="*/ 94376 h 284238"/>
              <a:gd name="connsiteX136" fmla="*/ 161826 w 2227841"/>
              <a:gd name="connsiteY136" fmla="*/ 157542 h 284238"/>
              <a:gd name="connsiteX137" fmla="*/ 149973 w 2227841"/>
              <a:gd name="connsiteY137" fmla="*/ 147044 h 284238"/>
              <a:gd name="connsiteX138" fmla="*/ 146172 w 2227841"/>
              <a:gd name="connsiteY138" fmla="*/ 142119 h 284238"/>
              <a:gd name="connsiteX139" fmla="*/ 149973 w 2227841"/>
              <a:gd name="connsiteY139" fmla="*/ 137194 h 284238"/>
              <a:gd name="connsiteX140" fmla="*/ 161826 w 2227841"/>
              <a:gd name="connsiteY140" fmla="*/ 126696 h 284238"/>
              <a:gd name="connsiteX141" fmla="*/ 244266 w 2227841"/>
              <a:gd name="connsiteY141" fmla="*/ 94376 h 284238"/>
              <a:gd name="connsiteX142" fmla="*/ 39970 w 2227841"/>
              <a:gd name="connsiteY142" fmla="*/ 94376 h 284238"/>
              <a:gd name="connsiteX143" fmla="*/ 122410 w 2227841"/>
              <a:gd name="connsiteY143" fmla="*/ 126696 h 284238"/>
              <a:gd name="connsiteX144" fmla="*/ 134263 w 2227841"/>
              <a:gd name="connsiteY144" fmla="*/ 137194 h 284238"/>
              <a:gd name="connsiteX145" fmla="*/ 138065 w 2227841"/>
              <a:gd name="connsiteY145" fmla="*/ 142119 h 284238"/>
              <a:gd name="connsiteX146" fmla="*/ 134263 w 2227841"/>
              <a:gd name="connsiteY146" fmla="*/ 147044 h 284238"/>
              <a:gd name="connsiteX147" fmla="*/ 122410 w 2227841"/>
              <a:gd name="connsiteY147" fmla="*/ 157542 h 284238"/>
              <a:gd name="connsiteX148" fmla="*/ 39970 w 2227841"/>
              <a:gd name="connsiteY148" fmla="*/ 94376 h 284238"/>
              <a:gd name="connsiteX149" fmla="*/ 664445 w 2227841"/>
              <a:gd name="connsiteY149" fmla="*/ 94376 h 284238"/>
              <a:gd name="connsiteX150" fmla="*/ 582005 w 2227841"/>
              <a:gd name="connsiteY150" fmla="*/ 157542 h 284238"/>
              <a:gd name="connsiteX151" fmla="*/ 570152 w 2227841"/>
              <a:gd name="connsiteY151" fmla="*/ 147044 h 284238"/>
              <a:gd name="connsiteX152" fmla="*/ 566351 w 2227841"/>
              <a:gd name="connsiteY152" fmla="*/ 142119 h 284238"/>
              <a:gd name="connsiteX153" fmla="*/ 570152 w 2227841"/>
              <a:gd name="connsiteY153" fmla="*/ 137194 h 284238"/>
              <a:gd name="connsiteX154" fmla="*/ 582005 w 2227841"/>
              <a:gd name="connsiteY154" fmla="*/ 126696 h 284238"/>
              <a:gd name="connsiteX155" fmla="*/ 664445 w 2227841"/>
              <a:gd name="connsiteY155" fmla="*/ 94376 h 284238"/>
              <a:gd name="connsiteX156" fmla="*/ 460149 w 2227841"/>
              <a:gd name="connsiteY156" fmla="*/ 94376 h 284238"/>
              <a:gd name="connsiteX157" fmla="*/ 542589 w 2227841"/>
              <a:gd name="connsiteY157" fmla="*/ 126696 h 284238"/>
              <a:gd name="connsiteX158" fmla="*/ 554442 w 2227841"/>
              <a:gd name="connsiteY158" fmla="*/ 137194 h 284238"/>
              <a:gd name="connsiteX159" fmla="*/ 558244 w 2227841"/>
              <a:gd name="connsiteY159" fmla="*/ 142119 h 284238"/>
              <a:gd name="connsiteX160" fmla="*/ 554442 w 2227841"/>
              <a:gd name="connsiteY160" fmla="*/ 147044 h 284238"/>
              <a:gd name="connsiteX161" fmla="*/ 542589 w 2227841"/>
              <a:gd name="connsiteY161" fmla="*/ 157542 h 284238"/>
              <a:gd name="connsiteX162" fmla="*/ 460149 w 2227841"/>
              <a:gd name="connsiteY162" fmla="*/ 94376 h 284238"/>
              <a:gd name="connsiteX163" fmla="*/ 982475 w 2227841"/>
              <a:gd name="connsiteY163" fmla="*/ 0 h 284238"/>
              <a:gd name="connsiteX164" fmla="*/ 1018699 w 2227841"/>
              <a:gd name="connsiteY164" fmla="*/ 89935 h 284238"/>
              <a:gd name="connsiteX165" fmla="*/ 982475 w 2227841"/>
              <a:gd name="connsiteY165" fmla="*/ 136867 h 284238"/>
              <a:gd name="connsiteX166" fmla="*/ 946251 w 2227841"/>
              <a:gd name="connsiteY166" fmla="*/ 89935 h 284238"/>
              <a:gd name="connsiteX167" fmla="*/ 982475 w 2227841"/>
              <a:gd name="connsiteY167" fmla="*/ 0 h 284238"/>
              <a:gd name="connsiteX168" fmla="*/ 142118 w 2227841"/>
              <a:gd name="connsiteY168" fmla="*/ 0 h 284238"/>
              <a:gd name="connsiteX169" fmla="*/ 178342 w 2227841"/>
              <a:gd name="connsiteY169" fmla="*/ 89935 h 284238"/>
              <a:gd name="connsiteX170" fmla="*/ 142118 w 2227841"/>
              <a:gd name="connsiteY170" fmla="*/ 136867 h 284238"/>
              <a:gd name="connsiteX171" fmla="*/ 105894 w 2227841"/>
              <a:gd name="connsiteY171" fmla="*/ 89935 h 284238"/>
              <a:gd name="connsiteX172" fmla="*/ 142118 w 2227841"/>
              <a:gd name="connsiteY172" fmla="*/ 0 h 284238"/>
              <a:gd name="connsiteX173" fmla="*/ 562297 w 2227841"/>
              <a:gd name="connsiteY173" fmla="*/ 0 h 284238"/>
              <a:gd name="connsiteX174" fmla="*/ 598521 w 2227841"/>
              <a:gd name="connsiteY174" fmla="*/ 89935 h 284238"/>
              <a:gd name="connsiteX175" fmla="*/ 562297 w 2227841"/>
              <a:gd name="connsiteY175" fmla="*/ 136867 h 284238"/>
              <a:gd name="connsiteX176" fmla="*/ 526073 w 2227841"/>
              <a:gd name="connsiteY176" fmla="*/ 89935 h 284238"/>
              <a:gd name="connsiteX177" fmla="*/ 562297 w 2227841"/>
              <a:gd name="connsiteY177" fmla="*/ 0 h 28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2227841" h="284238">
                <a:moveTo>
                  <a:pt x="562297" y="147371"/>
                </a:moveTo>
                <a:lnTo>
                  <a:pt x="598521" y="194303"/>
                </a:lnTo>
                <a:cubicBezTo>
                  <a:pt x="659310" y="314217"/>
                  <a:pt x="465284" y="314217"/>
                  <a:pt x="526073" y="194303"/>
                </a:cubicBezTo>
                <a:close/>
                <a:moveTo>
                  <a:pt x="142118" y="147371"/>
                </a:moveTo>
                <a:lnTo>
                  <a:pt x="178342" y="194303"/>
                </a:lnTo>
                <a:cubicBezTo>
                  <a:pt x="239131" y="314217"/>
                  <a:pt x="45105" y="314217"/>
                  <a:pt x="105894" y="194303"/>
                </a:cubicBezTo>
                <a:close/>
                <a:moveTo>
                  <a:pt x="982475" y="147371"/>
                </a:moveTo>
                <a:lnTo>
                  <a:pt x="1018699" y="194303"/>
                </a:lnTo>
                <a:cubicBezTo>
                  <a:pt x="1079488" y="314217"/>
                  <a:pt x="885462" y="314217"/>
                  <a:pt x="946251" y="194303"/>
                </a:cubicBezTo>
                <a:close/>
                <a:moveTo>
                  <a:pt x="982475" y="144150"/>
                </a:moveTo>
                <a:lnTo>
                  <a:pt x="983951" y="145458"/>
                </a:lnTo>
                <a:lnTo>
                  <a:pt x="982475" y="147371"/>
                </a:lnTo>
                <a:lnTo>
                  <a:pt x="980999" y="145458"/>
                </a:lnTo>
                <a:close/>
                <a:moveTo>
                  <a:pt x="142118" y="144150"/>
                </a:moveTo>
                <a:lnTo>
                  <a:pt x="143594" y="145458"/>
                </a:lnTo>
                <a:lnTo>
                  <a:pt x="142118" y="147371"/>
                </a:lnTo>
                <a:lnTo>
                  <a:pt x="140642" y="145458"/>
                </a:lnTo>
                <a:close/>
                <a:moveTo>
                  <a:pt x="562297" y="144150"/>
                </a:moveTo>
                <a:lnTo>
                  <a:pt x="563773" y="145458"/>
                </a:lnTo>
                <a:lnTo>
                  <a:pt x="562297" y="147371"/>
                </a:lnTo>
                <a:lnTo>
                  <a:pt x="560821" y="145458"/>
                </a:lnTo>
                <a:close/>
                <a:moveTo>
                  <a:pt x="145457" y="143045"/>
                </a:moveTo>
                <a:lnTo>
                  <a:pt x="149973" y="147044"/>
                </a:lnTo>
                <a:lnTo>
                  <a:pt x="159883" y="159884"/>
                </a:lnTo>
                <a:lnTo>
                  <a:pt x="143594" y="145458"/>
                </a:lnTo>
                <a:close/>
                <a:moveTo>
                  <a:pt x="138779" y="143045"/>
                </a:moveTo>
                <a:lnTo>
                  <a:pt x="140642" y="145458"/>
                </a:lnTo>
                <a:lnTo>
                  <a:pt x="124353" y="159884"/>
                </a:lnTo>
                <a:lnTo>
                  <a:pt x="134263" y="147044"/>
                </a:lnTo>
                <a:close/>
                <a:moveTo>
                  <a:pt x="558958" y="143045"/>
                </a:moveTo>
                <a:lnTo>
                  <a:pt x="560821" y="145458"/>
                </a:lnTo>
                <a:lnTo>
                  <a:pt x="544532" y="159884"/>
                </a:lnTo>
                <a:lnTo>
                  <a:pt x="554442" y="147044"/>
                </a:lnTo>
                <a:close/>
                <a:moveTo>
                  <a:pt x="565636" y="143045"/>
                </a:moveTo>
                <a:lnTo>
                  <a:pt x="570152" y="147044"/>
                </a:lnTo>
                <a:lnTo>
                  <a:pt x="580062" y="159884"/>
                </a:lnTo>
                <a:lnTo>
                  <a:pt x="563773" y="145458"/>
                </a:lnTo>
                <a:close/>
                <a:moveTo>
                  <a:pt x="985814" y="143045"/>
                </a:moveTo>
                <a:lnTo>
                  <a:pt x="990330" y="147044"/>
                </a:lnTo>
                <a:lnTo>
                  <a:pt x="1000240" y="159884"/>
                </a:lnTo>
                <a:lnTo>
                  <a:pt x="983951" y="145458"/>
                </a:lnTo>
                <a:close/>
                <a:moveTo>
                  <a:pt x="979136" y="143045"/>
                </a:moveTo>
                <a:lnTo>
                  <a:pt x="980999" y="145458"/>
                </a:lnTo>
                <a:lnTo>
                  <a:pt x="964710" y="159884"/>
                </a:lnTo>
                <a:lnTo>
                  <a:pt x="974620" y="147044"/>
                </a:lnTo>
                <a:close/>
                <a:moveTo>
                  <a:pt x="985814" y="141193"/>
                </a:moveTo>
                <a:lnTo>
                  <a:pt x="986529" y="142119"/>
                </a:lnTo>
                <a:lnTo>
                  <a:pt x="985814" y="143045"/>
                </a:lnTo>
                <a:lnTo>
                  <a:pt x="984769" y="142119"/>
                </a:lnTo>
                <a:close/>
                <a:moveTo>
                  <a:pt x="979136" y="141193"/>
                </a:moveTo>
                <a:lnTo>
                  <a:pt x="980181" y="142119"/>
                </a:lnTo>
                <a:lnTo>
                  <a:pt x="979136" y="143045"/>
                </a:lnTo>
                <a:lnTo>
                  <a:pt x="978422" y="142119"/>
                </a:lnTo>
                <a:close/>
                <a:moveTo>
                  <a:pt x="565636" y="141193"/>
                </a:moveTo>
                <a:lnTo>
                  <a:pt x="566351" y="142119"/>
                </a:lnTo>
                <a:lnTo>
                  <a:pt x="565636" y="143045"/>
                </a:lnTo>
                <a:lnTo>
                  <a:pt x="564591" y="142119"/>
                </a:lnTo>
                <a:close/>
                <a:moveTo>
                  <a:pt x="558958" y="141193"/>
                </a:moveTo>
                <a:lnTo>
                  <a:pt x="560003" y="142119"/>
                </a:lnTo>
                <a:lnTo>
                  <a:pt x="558958" y="143045"/>
                </a:lnTo>
                <a:lnTo>
                  <a:pt x="558244" y="142119"/>
                </a:lnTo>
                <a:close/>
                <a:moveTo>
                  <a:pt x="145457" y="141193"/>
                </a:moveTo>
                <a:lnTo>
                  <a:pt x="146172" y="142119"/>
                </a:lnTo>
                <a:lnTo>
                  <a:pt x="145457" y="143045"/>
                </a:lnTo>
                <a:lnTo>
                  <a:pt x="144412" y="142119"/>
                </a:lnTo>
                <a:close/>
                <a:moveTo>
                  <a:pt x="138779" y="141193"/>
                </a:moveTo>
                <a:lnTo>
                  <a:pt x="139824" y="142119"/>
                </a:lnTo>
                <a:lnTo>
                  <a:pt x="138779" y="143045"/>
                </a:lnTo>
                <a:lnTo>
                  <a:pt x="138065" y="142119"/>
                </a:lnTo>
                <a:close/>
                <a:moveTo>
                  <a:pt x="562297" y="140088"/>
                </a:moveTo>
                <a:lnTo>
                  <a:pt x="564591" y="142119"/>
                </a:lnTo>
                <a:lnTo>
                  <a:pt x="562297" y="144150"/>
                </a:lnTo>
                <a:lnTo>
                  <a:pt x="560003" y="142119"/>
                </a:lnTo>
                <a:close/>
                <a:moveTo>
                  <a:pt x="982475" y="140088"/>
                </a:moveTo>
                <a:lnTo>
                  <a:pt x="984769" y="142119"/>
                </a:lnTo>
                <a:lnTo>
                  <a:pt x="982475" y="144150"/>
                </a:lnTo>
                <a:lnTo>
                  <a:pt x="980181" y="142119"/>
                </a:lnTo>
                <a:close/>
                <a:moveTo>
                  <a:pt x="142118" y="140088"/>
                </a:moveTo>
                <a:lnTo>
                  <a:pt x="144412" y="142119"/>
                </a:lnTo>
                <a:lnTo>
                  <a:pt x="142118" y="144150"/>
                </a:lnTo>
                <a:lnTo>
                  <a:pt x="139824" y="142119"/>
                </a:lnTo>
                <a:close/>
                <a:moveTo>
                  <a:pt x="982475" y="136867"/>
                </a:moveTo>
                <a:lnTo>
                  <a:pt x="983951" y="138780"/>
                </a:lnTo>
                <a:lnTo>
                  <a:pt x="982475" y="140088"/>
                </a:lnTo>
                <a:lnTo>
                  <a:pt x="980999" y="138780"/>
                </a:lnTo>
                <a:close/>
                <a:moveTo>
                  <a:pt x="142118" y="136867"/>
                </a:moveTo>
                <a:lnTo>
                  <a:pt x="143594" y="138780"/>
                </a:lnTo>
                <a:lnTo>
                  <a:pt x="142118" y="140088"/>
                </a:lnTo>
                <a:lnTo>
                  <a:pt x="140642" y="138780"/>
                </a:lnTo>
                <a:close/>
                <a:moveTo>
                  <a:pt x="562297" y="136867"/>
                </a:moveTo>
                <a:lnTo>
                  <a:pt x="563773" y="138780"/>
                </a:lnTo>
                <a:lnTo>
                  <a:pt x="562297" y="140088"/>
                </a:lnTo>
                <a:lnTo>
                  <a:pt x="560821" y="138780"/>
                </a:lnTo>
                <a:close/>
                <a:moveTo>
                  <a:pt x="1000240" y="124354"/>
                </a:moveTo>
                <a:lnTo>
                  <a:pt x="990330" y="137194"/>
                </a:lnTo>
                <a:lnTo>
                  <a:pt x="985814" y="141193"/>
                </a:lnTo>
                <a:lnTo>
                  <a:pt x="983951" y="138780"/>
                </a:lnTo>
                <a:close/>
                <a:moveTo>
                  <a:pt x="964710" y="124354"/>
                </a:moveTo>
                <a:lnTo>
                  <a:pt x="980999" y="138780"/>
                </a:lnTo>
                <a:lnTo>
                  <a:pt x="979136" y="141193"/>
                </a:lnTo>
                <a:lnTo>
                  <a:pt x="974620" y="137194"/>
                </a:lnTo>
                <a:close/>
                <a:moveTo>
                  <a:pt x="580062" y="124354"/>
                </a:moveTo>
                <a:lnTo>
                  <a:pt x="570152" y="137194"/>
                </a:lnTo>
                <a:lnTo>
                  <a:pt x="565636" y="141193"/>
                </a:lnTo>
                <a:lnTo>
                  <a:pt x="563773" y="138780"/>
                </a:lnTo>
                <a:close/>
                <a:moveTo>
                  <a:pt x="544532" y="124354"/>
                </a:moveTo>
                <a:lnTo>
                  <a:pt x="560821" y="138780"/>
                </a:lnTo>
                <a:lnTo>
                  <a:pt x="558958" y="141193"/>
                </a:lnTo>
                <a:lnTo>
                  <a:pt x="554442" y="137194"/>
                </a:lnTo>
                <a:close/>
                <a:moveTo>
                  <a:pt x="159883" y="124354"/>
                </a:moveTo>
                <a:lnTo>
                  <a:pt x="149973" y="137194"/>
                </a:lnTo>
                <a:lnTo>
                  <a:pt x="145457" y="141193"/>
                </a:lnTo>
                <a:lnTo>
                  <a:pt x="143594" y="138780"/>
                </a:lnTo>
                <a:close/>
                <a:moveTo>
                  <a:pt x="124353" y="124354"/>
                </a:moveTo>
                <a:lnTo>
                  <a:pt x="140642" y="138780"/>
                </a:lnTo>
                <a:lnTo>
                  <a:pt x="138779" y="141193"/>
                </a:lnTo>
                <a:lnTo>
                  <a:pt x="134263" y="137194"/>
                </a:lnTo>
                <a:close/>
                <a:moveTo>
                  <a:pt x="1219351" y="117432"/>
                </a:moveTo>
                <a:lnTo>
                  <a:pt x="2227841" y="117432"/>
                </a:lnTo>
                <a:lnTo>
                  <a:pt x="2227841" y="166865"/>
                </a:lnTo>
                <a:lnTo>
                  <a:pt x="1219351" y="166865"/>
                </a:lnTo>
                <a:close/>
                <a:moveTo>
                  <a:pt x="1084623" y="94376"/>
                </a:moveTo>
                <a:cubicBezTo>
                  <a:pt x="1157903" y="103536"/>
                  <a:pt x="1130423" y="255440"/>
                  <a:pt x="1002183" y="157542"/>
                </a:cubicBezTo>
                <a:lnTo>
                  <a:pt x="990330" y="147044"/>
                </a:lnTo>
                <a:lnTo>
                  <a:pt x="986529" y="142119"/>
                </a:lnTo>
                <a:lnTo>
                  <a:pt x="990330" y="137194"/>
                </a:lnTo>
                <a:lnTo>
                  <a:pt x="1002183" y="126696"/>
                </a:lnTo>
                <a:cubicBezTo>
                  <a:pt x="1037158" y="99997"/>
                  <a:pt x="1064638" y="91878"/>
                  <a:pt x="1084623" y="94376"/>
                </a:cubicBezTo>
                <a:close/>
                <a:moveTo>
                  <a:pt x="880327" y="94376"/>
                </a:moveTo>
                <a:cubicBezTo>
                  <a:pt x="900312" y="91878"/>
                  <a:pt x="927792" y="99997"/>
                  <a:pt x="962767" y="126696"/>
                </a:cubicBezTo>
                <a:lnTo>
                  <a:pt x="974620" y="137194"/>
                </a:lnTo>
                <a:lnTo>
                  <a:pt x="978422" y="142119"/>
                </a:lnTo>
                <a:lnTo>
                  <a:pt x="974620" y="147044"/>
                </a:lnTo>
                <a:lnTo>
                  <a:pt x="962767" y="157542"/>
                </a:lnTo>
                <a:cubicBezTo>
                  <a:pt x="834527" y="255440"/>
                  <a:pt x="807047" y="103536"/>
                  <a:pt x="880327" y="94376"/>
                </a:cubicBezTo>
                <a:close/>
                <a:moveTo>
                  <a:pt x="244266" y="94376"/>
                </a:moveTo>
                <a:cubicBezTo>
                  <a:pt x="317546" y="103536"/>
                  <a:pt x="290066" y="255440"/>
                  <a:pt x="161826" y="157542"/>
                </a:cubicBezTo>
                <a:lnTo>
                  <a:pt x="149973" y="147044"/>
                </a:lnTo>
                <a:lnTo>
                  <a:pt x="146172" y="142119"/>
                </a:lnTo>
                <a:lnTo>
                  <a:pt x="149973" y="137194"/>
                </a:lnTo>
                <a:lnTo>
                  <a:pt x="161826" y="126696"/>
                </a:lnTo>
                <a:cubicBezTo>
                  <a:pt x="196801" y="99997"/>
                  <a:pt x="224281" y="91878"/>
                  <a:pt x="244266" y="94376"/>
                </a:cubicBezTo>
                <a:close/>
                <a:moveTo>
                  <a:pt x="39970" y="94376"/>
                </a:moveTo>
                <a:cubicBezTo>
                  <a:pt x="59955" y="91878"/>
                  <a:pt x="87435" y="99997"/>
                  <a:pt x="122410" y="126696"/>
                </a:cubicBezTo>
                <a:lnTo>
                  <a:pt x="134263" y="137194"/>
                </a:lnTo>
                <a:lnTo>
                  <a:pt x="138065" y="142119"/>
                </a:lnTo>
                <a:lnTo>
                  <a:pt x="134263" y="147044"/>
                </a:lnTo>
                <a:lnTo>
                  <a:pt x="122410" y="157542"/>
                </a:lnTo>
                <a:cubicBezTo>
                  <a:pt x="-5830" y="255440"/>
                  <a:pt x="-33310" y="103536"/>
                  <a:pt x="39970" y="94376"/>
                </a:cubicBezTo>
                <a:close/>
                <a:moveTo>
                  <a:pt x="664445" y="94376"/>
                </a:moveTo>
                <a:cubicBezTo>
                  <a:pt x="737726" y="103536"/>
                  <a:pt x="710245" y="255440"/>
                  <a:pt x="582005" y="157542"/>
                </a:cubicBezTo>
                <a:lnTo>
                  <a:pt x="570152" y="147044"/>
                </a:lnTo>
                <a:lnTo>
                  <a:pt x="566351" y="142119"/>
                </a:lnTo>
                <a:lnTo>
                  <a:pt x="570152" y="137194"/>
                </a:lnTo>
                <a:lnTo>
                  <a:pt x="582005" y="126696"/>
                </a:lnTo>
                <a:cubicBezTo>
                  <a:pt x="616980" y="99997"/>
                  <a:pt x="644460" y="91878"/>
                  <a:pt x="664445" y="94376"/>
                </a:cubicBezTo>
                <a:close/>
                <a:moveTo>
                  <a:pt x="460149" y="94376"/>
                </a:moveTo>
                <a:cubicBezTo>
                  <a:pt x="480134" y="91878"/>
                  <a:pt x="507614" y="99997"/>
                  <a:pt x="542589" y="126696"/>
                </a:cubicBezTo>
                <a:lnTo>
                  <a:pt x="554442" y="137194"/>
                </a:lnTo>
                <a:lnTo>
                  <a:pt x="558244" y="142119"/>
                </a:lnTo>
                <a:lnTo>
                  <a:pt x="554442" y="147044"/>
                </a:lnTo>
                <a:lnTo>
                  <a:pt x="542589" y="157542"/>
                </a:lnTo>
                <a:cubicBezTo>
                  <a:pt x="414349" y="255440"/>
                  <a:pt x="386869" y="103536"/>
                  <a:pt x="460149" y="94376"/>
                </a:cubicBezTo>
                <a:close/>
                <a:moveTo>
                  <a:pt x="982475" y="0"/>
                </a:moveTo>
                <a:cubicBezTo>
                  <a:pt x="1015784" y="0"/>
                  <a:pt x="1049093" y="29978"/>
                  <a:pt x="1018699" y="89935"/>
                </a:cubicBezTo>
                <a:lnTo>
                  <a:pt x="982475" y="136867"/>
                </a:lnTo>
                <a:lnTo>
                  <a:pt x="946251" y="89935"/>
                </a:lnTo>
                <a:cubicBezTo>
                  <a:pt x="915857" y="29978"/>
                  <a:pt x="949166" y="0"/>
                  <a:pt x="982475" y="0"/>
                </a:cubicBezTo>
                <a:close/>
                <a:moveTo>
                  <a:pt x="142118" y="0"/>
                </a:moveTo>
                <a:cubicBezTo>
                  <a:pt x="175427" y="0"/>
                  <a:pt x="208736" y="29978"/>
                  <a:pt x="178342" y="89935"/>
                </a:cubicBezTo>
                <a:lnTo>
                  <a:pt x="142118" y="136867"/>
                </a:lnTo>
                <a:lnTo>
                  <a:pt x="105894" y="89935"/>
                </a:lnTo>
                <a:cubicBezTo>
                  <a:pt x="75500" y="29978"/>
                  <a:pt x="108809" y="0"/>
                  <a:pt x="142118" y="0"/>
                </a:cubicBezTo>
                <a:close/>
                <a:moveTo>
                  <a:pt x="562297" y="0"/>
                </a:moveTo>
                <a:cubicBezTo>
                  <a:pt x="595606" y="0"/>
                  <a:pt x="628915" y="29978"/>
                  <a:pt x="598521" y="89935"/>
                </a:cubicBezTo>
                <a:lnTo>
                  <a:pt x="562297" y="136867"/>
                </a:lnTo>
                <a:lnTo>
                  <a:pt x="526073" y="89935"/>
                </a:lnTo>
                <a:cubicBezTo>
                  <a:pt x="495679" y="29978"/>
                  <a:pt x="528988" y="0"/>
                  <a:pt x="562297" y="0"/>
                </a:cubicBezTo>
                <a:close/>
              </a:path>
            </a:pathLst>
          </a:custGeom>
          <a:solidFill>
            <a:schemeClr val="accent1"/>
          </a:soli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" name="矩形: 圆角 24"/>
          <p:cNvSpPr/>
          <p:nvPr>
            <p:custDataLst>
              <p:tags r:id="rId3"/>
            </p:custDataLst>
          </p:nvPr>
        </p:nvSpPr>
        <p:spPr>
          <a:xfrm>
            <a:off x="603372" y="4642544"/>
            <a:ext cx="2139315" cy="5111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Text1"/>
          <p:cNvSpPr txBox="1"/>
          <p:nvPr>
            <p:custDataLst>
              <p:tags r:id="rId4"/>
            </p:custDataLst>
          </p:nvPr>
        </p:nvSpPr>
        <p:spPr>
          <a:xfrm>
            <a:off x="750692" y="4704139"/>
            <a:ext cx="1851660" cy="3879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艺然</a:t>
            </a:r>
            <a:endParaRPr lang="zh-CN" altLang="en-US" sz="1400" b="1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: 圆角 26"/>
          <p:cNvSpPr/>
          <p:nvPr>
            <p:custDataLst>
              <p:tags r:id="rId5"/>
            </p:custDataLst>
          </p:nvPr>
        </p:nvSpPr>
        <p:spPr>
          <a:xfrm>
            <a:off x="2843652" y="4642544"/>
            <a:ext cx="2139315" cy="511175"/>
          </a:xfrm>
          <a:prstGeom prst="roundRect">
            <a:avLst>
              <a:gd name="adj" fmla="val 50000"/>
            </a:avLst>
          </a:prstGeom>
          <a:solidFill>
            <a:schemeClr val="bg1">
              <a:alpha val="7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Text2"/>
          <p:cNvSpPr txBox="1"/>
          <p:nvPr>
            <p:custDataLst>
              <p:tags r:id="rId6"/>
            </p:custDataLst>
          </p:nvPr>
        </p:nvSpPr>
        <p:spPr>
          <a:xfrm>
            <a:off x="603372" y="1369238"/>
            <a:ext cx="5848228" cy="23877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000" b="1">
                <a:latin typeface="微软雅黑" panose="020B0503020204020204" charset="-122"/>
                <a:ea typeface="微软雅黑" panose="020B0503020204020204" charset="-122"/>
              </a:rPr>
              <a:t>谢谢观看</a:t>
            </a:r>
            <a:endParaRPr lang="en-US" altLang="zh-CN" sz="7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3"/>
          <p:cNvSpPr txBox="1"/>
          <p:nvPr>
            <p:custDataLst>
              <p:tags r:id="rId7"/>
            </p:custDataLst>
          </p:nvPr>
        </p:nvSpPr>
        <p:spPr>
          <a:xfrm>
            <a:off x="603373" y="3844666"/>
            <a:ext cx="4781440" cy="6203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</a:rPr>
              <a:t>Thank You</a:t>
            </a:r>
            <a:endParaRPr lang="en-US" altLang="zh-CN" sz="1600">
              <a:solidFill>
                <a:schemeClr val="bg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4"/>
          <p:cNvSpPr txBox="1"/>
          <p:nvPr>
            <p:custDataLst>
              <p:tags r:id="rId8"/>
            </p:custDataLst>
          </p:nvPr>
        </p:nvSpPr>
        <p:spPr>
          <a:xfrm>
            <a:off x="2983669" y="4698741"/>
            <a:ext cx="1859280" cy="3987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>
                <a:effectLst>
                  <a:outerShdw blurRad="76200" dist="38100" dir="2700000" algn="ctr" rotWithShape="0">
                    <a:schemeClr val="accent1">
                      <a:alpha val="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2025.11.12</a:t>
            </a:r>
            <a:endParaRPr lang="en-US" altLang="zh-CN" sz="1400" b="1">
              <a:effectLst>
                <a:outerShdw blurRad="76200" dist="38100" dir="2700000" algn="ctr" rotWithShape="0">
                  <a:schemeClr val="accent1">
                    <a:alpha val="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6" name="shape 35" descr="图片包含 游戏机&#10;&#10;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1" t="12673" r="18392" b="12667"/>
          <a:stretch>
            <a:fillRect/>
          </a:stretch>
        </p:blipFill>
        <p:spPr>
          <a:xfrm>
            <a:off x="6339977" y="1280604"/>
            <a:ext cx="4975784" cy="4339908"/>
          </a:xfrm>
          <a:prstGeom prst="wedgeEllipseCallout">
            <a:avLst>
              <a:gd name="adj1" fmla="val -43166"/>
              <a:gd name="adj2" fmla="val 49130"/>
            </a:avLst>
          </a:prstGeom>
        </p:spPr>
      </p:pic>
      <p:sp>
        <p:nvSpPr>
          <p:cNvPr id="44" name="任意多边形: 形状 43"/>
          <p:cNvSpPr/>
          <p:nvPr>
            <p:custDataLst>
              <p:tags r:id="rId11"/>
            </p:custDataLst>
          </p:nvPr>
        </p:nvSpPr>
        <p:spPr>
          <a:xfrm flipV="1">
            <a:off x="10436520" y="-29278"/>
            <a:ext cx="1118575" cy="1396636"/>
          </a:xfrm>
          <a:custGeom>
            <a:avLst/>
            <a:gdLst>
              <a:gd name="connsiteX0" fmla="*/ 0 w 1118575"/>
              <a:gd name="connsiteY0" fmla="*/ 1396636 h 1396636"/>
              <a:gd name="connsiteX1" fmla="*/ 1118575 w 1118575"/>
              <a:gd name="connsiteY1" fmla="*/ 1396636 h 1396636"/>
              <a:gd name="connsiteX2" fmla="*/ 1118575 w 1118575"/>
              <a:gd name="connsiteY2" fmla="*/ 0 h 1396636"/>
              <a:gd name="connsiteX3" fmla="*/ 0 w 1118575"/>
              <a:gd name="connsiteY3" fmla="*/ 0 h 1396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8575" h="1396636">
                <a:moveTo>
                  <a:pt x="0" y="1396636"/>
                </a:moveTo>
                <a:lnTo>
                  <a:pt x="1118575" y="1396636"/>
                </a:lnTo>
                <a:lnTo>
                  <a:pt x="1118575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path path="circle">
              <a:fillToRect t="100000" r="100000"/>
            </a:path>
          </a:gra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6" name="任意多边形: 形状 45"/>
          <p:cNvSpPr/>
          <p:nvPr>
            <p:custDataLst>
              <p:tags r:id="rId12"/>
            </p:custDataLst>
          </p:nvPr>
        </p:nvSpPr>
        <p:spPr>
          <a:xfrm flipV="1">
            <a:off x="9371850" y="-29278"/>
            <a:ext cx="840089" cy="884166"/>
          </a:xfrm>
          <a:custGeom>
            <a:avLst/>
            <a:gdLst>
              <a:gd name="connsiteX0" fmla="*/ 0 w 840089"/>
              <a:gd name="connsiteY0" fmla="*/ 884166 h 884166"/>
              <a:gd name="connsiteX1" fmla="*/ 840089 w 840089"/>
              <a:gd name="connsiteY1" fmla="*/ 884166 h 884166"/>
              <a:gd name="connsiteX2" fmla="*/ 840089 w 840089"/>
              <a:gd name="connsiteY2" fmla="*/ 0 h 884166"/>
              <a:gd name="connsiteX3" fmla="*/ 0 w 840089"/>
              <a:gd name="connsiteY3" fmla="*/ 0 h 884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0089" h="884166">
                <a:moveTo>
                  <a:pt x="0" y="884166"/>
                </a:moveTo>
                <a:lnTo>
                  <a:pt x="840089" y="884166"/>
                </a:lnTo>
                <a:lnTo>
                  <a:pt x="840089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path path="circle">
              <a:fillToRect t="100000" r="100000"/>
            </a:path>
          </a:gra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8" name="任意多边形: 形状 47"/>
          <p:cNvSpPr/>
          <p:nvPr>
            <p:custDataLst>
              <p:tags r:id="rId13"/>
            </p:custDataLst>
          </p:nvPr>
        </p:nvSpPr>
        <p:spPr>
          <a:xfrm flipV="1">
            <a:off x="8493546" y="-29278"/>
            <a:ext cx="644573" cy="524376"/>
          </a:xfrm>
          <a:custGeom>
            <a:avLst/>
            <a:gdLst>
              <a:gd name="connsiteX0" fmla="*/ 0 w 644573"/>
              <a:gd name="connsiteY0" fmla="*/ 524376 h 524376"/>
              <a:gd name="connsiteX1" fmla="*/ 644573 w 644573"/>
              <a:gd name="connsiteY1" fmla="*/ 524376 h 524376"/>
              <a:gd name="connsiteX2" fmla="*/ 644573 w 644573"/>
              <a:gd name="connsiteY2" fmla="*/ 0 h 524376"/>
              <a:gd name="connsiteX3" fmla="*/ 0 w 644573"/>
              <a:gd name="connsiteY3" fmla="*/ 0 h 52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573" h="524376">
                <a:moveTo>
                  <a:pt x="0" y="524376"/>
                </a:moveTo>
                <a:lnTo>
                  <a:pt x="644573" y="524376"/>
                </a:lnTo>
                <a:lnTo>
                  <a:pt x="64457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path path="circle">
              <a:fillToRect t="100000" r="100000"/>
            </a:path>
          </a:gradFill>
          <a:ln w="6176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1"/>
          <p:cNvGrpSpPr/>
          <p:nvPr>
            <p:custDataLst>
              <p:tags r:id="rId14"/>
            </p:custDataLst>
          </p:nvPr>
        </p:nvGrpSpPr>
        <p:grpSpPr>
          <a:xfrm>
            <a:off x="578423" y="6007585"/>
            <a:ext cx="3828477" cy="842065"/>
            <a:chOff x="578423" y="5815635"/>
            <a:chExt cx="4264526" cy="1034015"/>
          </a:xfrm>
        </p:grpSpPr>
        <p:sp>
          <p:nvSpPr>
            <p:cNvPr id="61" name="任意多边形: 形状 60"/>
            <p:cNvSpPr/>
            <p:nvPr>
              <p:custDataLst>
                <p:tags r:id="rId15"/>
              </p:custDataLst>
            </p:nvPr>
          </p:nvSpPr>
          <p:spPr>
            <a:xfrm>
              <a:off x="578423" y="5907171"/>
              <a:ext cx="1478219" cy="942479"/>
            </a:xfrm>
            <a:custGeom>
              <a:avLst/>
              <a:gdLst>
                <a:gd name="connsiteX0" fmla="*/ 1408367 w 1478219"/>
                <a:gd name="connsiteY0" fmla="*/ 0 h 942479"/>
                <a:gd name="connsiteX1" fmla="*/ 1443418 w 1478219"/>
                <a:gd name="connsiteY1" fmla="*/ 14954 h 942479"/>
                <a:gd name="connsiteX2" fmla="*/ 1420857 w 1478219"/>
                <a:gd name="connsiteY2" fmla="*/ 833473 h 942479"/>
                <a:gd name="connsiteX3" fmla="*/ 1478219 w 1478219"/>
                <a:gd name="connsiteY3" fmla="*/ 942479 h 942479"/>
                <a:gd name="connsiteX4" fmla="*/ 1431777 w 1478219"/>
                <a:gd name="connsiteY4" fmla="*/ 942479 h 942479"/>
                <a:gd name="connsiteX5" fmla="*/ 1384912 w 1478219"/>
                <a:gd name="connsiteY5" fmla="*/ 847916 h 942479"/>
                <a:gd name="connsiteX6" fmla="*/ 1339977 w 1478219"/>
                <a:gd name="connsiteY6" fmla="*/ 208788 h 942479"/>
                <a:gd name="connsiteX7" fmla="*/ 848106 w 1478219"/>
                <a:gd name="connsiteY7" fmla="*/ 619792 h 942479"/>
                <a:gd name="connsiteX8" fmla="*/ 373043 w 1478219"/>
                <a:gd name="connsiteY8" fmla="*/ 689470 h 942479"/>
                <a:gd name="connsiteX9" fmla="*/ 208718 w 1478219"/>
                <a:gd name="connsiteY9" fmla="*/ 663816 h 942479"/>
                <a:gd name="connsiteX10" fmla="*/ 208693 w 1478219"/>
                <a:gd name="connsiteY10" fmla="*/ 663797 h 942479"/>
                <a:gd name="connsiteX11" fmla="*/ 208598 w 1478219"/>
                <a:gd name="connsiteY11" fmla="*/ 663797 h 942479"/>
                <a:gd name="connsiteX12" fmla="*/ 208718 w 1478219"/>
                <a:gd name="connsiteY12" fmla="*/ 663816 h 942479"/>
                <a:gd name="connsiteX13" fmla="*/ 342681 w 1478219"/>
                <a:gd name="connsiteY13" fmla="*/ 766211 h 942479"/>
                <a:gd name="connsiteX14" fmla="*/ 456223 w 1478219"/>
                <a:gd name="connsiteY14" fmla="*/ 883691 h 942479"/>
                <a:gd name="connsiteX15" fmla="*/ 497778 w 1478219"/>
                <a:gd name="connsiteY15" fmla="*/ 942479 h 942479"/>
                <a:gd name="connsiteX16" fmla="*/ 448106 w 1478219"/>
                <a:gd name="connsiteY16" fmla="*/ 942479 h 942479"/>
                <a:gd name="connsiteX17" fmla="*/ 360324 w 1478219"/>
                <a:gd name="connsiteY17" fmla="*/ 835461 h 942479"/>
                <a:gd name="connsiteX18" fmla="*/ 0 w 1478219"/>
                <a:gd name="connsiteY18" fmla="*/ 595503 h 942479"/>
                <a:gd name="connsiteX19" fmla="*/ 14954 w 1478219"/>
                <a:gd name="connsiteY19" fmla="*/ 560451 h 942479"/>
                <a:gd name="connsiteX20" fmla="*/ 834009 w 1478219"/>
                <a:gd name="connsiteY20" fmla="*/ 584359 h 942479"/>
                <a:gd name="connsiteX21" fmla="*/ 1408367 w 1478219"/>
                <a:gd name="connsiteY21" fmla="*/ 0 h 94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78219" h="942478">
                  <a:moveTo>
                    <a:pt x="1408367" y="0"/>
                  </a:moveTo>
                  <a:lnTo>
                    <a:pt x="1443418" y="14954"/>
                  </a:lnTo>
                  <a:cubicBezTo>
                    <a:pt x="1322737" y="297990"/>
                    <a:pt x="1321332" y="586026"/>
                    <a:pt x="1420857" y="833473"/>
                  </a:cubicBezTo>
                  <a:lnTo>
                    <a:pt x="1478219" y="942479"/>
                  </a:lnTo>
                  <a:lnTo>
                    <a:pt x="1431777" y="942479"/>
                  </a:lnTo>
                  <a:lnTo>
                    <a:pt x="1384912" y="847916"/>
                  </a:lnTo>
                  <a:cubicBezTo>
                    <a:pt x="1306283" y="652368"/>
                    <a:pt x="1288495" y="432340"/>
                    <a:pt x="1339977" y="208788"/>
                  </a:cubicBezTo>
                  <a:cubicBezTo>
                    <a:pt x="1216724" y="397002"/>
                    <a:pt x="1047083" y="539782"/>
                    <a:pt x="848106" y="619792"/>
                  </a:cubicBezTo>
                  <a:cubicBezTo>
                    <a:pt x="698874" y="679800"/>
                    <a:pt x="537103" y="702946"/>
                    <a:pt x="373043" y="689470"/>
                  </a:cubicBezTo>
                  <a:lnTo>
                    <a:pt x="208718" y="663816"/>
                  </a:lnTo>
                  <a:lnTo>
                    <a:pt x="208693" y="663797"/>
                  </a:lnTo>
                  <a:lnTo>
                    <a:pt x="208598" y="663797"/>
                  </a:lnTo>
                  <a:lnTo>
                    <a:pt x="208718" y="663816"/>
                  </a:lnTo>
                  <a:lnTo>
                    <a:pt x="342681" y="766211"/>
                  </a:lnTo>
                  <a:cubicBezTo>
                    <a:pt x="383980" y="802969"/>
                    <a:pt x="421871" y="842238"/>
                    <a:pt x="456223" y="883691"/>
                  </a:cubicBezTo>
                  <a:lnTo>
                    <a:pt x="497778" y="942479"/>
                  </a:lnTo>
                  <a:lnTo>
                    <a:pt x="448106" y="942479"/>
                  </a:lnTo>
                  <a:lnTo>
                    <a:pt x="360324" y="835461"/>
                  </a:lnTo>
                  <a:cubicBezTo>
                    <a:pt x="262390" y="737730"/>
                    <a:pt x="141518" y="655844"/>
                    <a:pt x="0" y="595503"/>
                  </a:cubicBezTo>
                  <a:lnTo>
                    <a:pt x="14954" y="560451"/>
                  </a:lnTo>
                  <a:cubicBezTo>
                    <a:pt x="290036" y="677704"/>
                    <a:pt x="580835" y="686181"/>
                    <a:pt x="834009" y="584359"/>
                  </a:cubicBezTo>
                  <a:cubicBezTo>
                    <a:pt x="1087184" y="482536"/>
                    <a:pt x="1291114" y="274987"/>
                    <a:pt x="140836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任意多边形: 形状 58"/>
            <p:cNvSpPr/>
            <p:nvPr>
              <p:custDataLst>
                <p:tags r:id="rId16"/>
              </p:custDataLst>
            </p:nvPr>
          </p:nvSpPr>
          <p:spPr>
            <a:xfrm>
              <a:off x="1955356" y="5859259"/>
              <a:ext cx="1503526" cy="990390"/>
            </a:xfrm>
            <a:custGeom>
              <a:avLst/>
              <a:gdLst>
                <a:gd name="connsiteX0" fmla="*/ 1408462 w 1503526"/>
                <a:gd name="connsiteY0" fmla="*/ 0 h 990390"/>
                <a:gd name="connsiteX1" fmla="*/ 1443514 w 1503526"/>
                <a:gd name="connsiteY1" fmla="*/ 14954 h 990390"/>
                <a:gd name="connsiteX2" fmla="*/ 1420952 w 1503526"/>
                <a:gd name="connsiteY2" fmla="*/ 833473 h 990390"/>
                <a:gd name="connsiteX3" fmla="*/ 1503526 w 1503526"/>
                <a:gd name="connsiteY3" fmla="*/ 990390 h 990390"/>
                <a:gd name="connsiteX4" fmla="*/ 1455810 w 1503526"/>
                <a:gd name="connsiteY4" fmla="*/ 990390 h 990390"/>
                <a:gd name="connsiteX5" fmla="*/ 1455247 w 1503526"/>
                <a:gd name="connsiteY5" fmla="*/ 989595 h 990390"/>
                <a:gd name="connsiteX6" fmla="*/ 1339977 w 1503526"/>
                <a:gd name="connsiteY6" fmla="*/ 208788 h 990390"/>
                <a:gd name="connsiteX7" fmla="*/ 208598 w 1503526"/>
                <a:gd name="connsiteY7" fmla="*/ 663702 h 990390"/>
                <a:gd name="connsiteX8" fmla="*/ 208693 w 1503526"/>
                <a:gd name="connsiteY8" fmla="*/ 663797 h 990390"/>
                <a:gd name="connsiteX9" fmla="*/ 454772 w 1503526"/>
                <a:gd name="connsiteY9" fmla="*/ 881337 h 990390"/>
                <a:gd name="connsiteX10" fmla="*/ 532620 w 1503526"/>
                <a:gd name="connsiteY10" fmla="*/ 990390 h 990390"/>
                <a:gd name="connsiteX11" fmla="*/ 489081 w 1503526"/>
                <a:gd name="connsiteY11" fmla="*/ 990390 h 990390"/>
                <a:gd name="connsiteX12" fmla="*/ 488767 w 1503526"/>
                <a:gd name="connsiteY12" fmla="*/ 989798 h 990390"/>
                <a:gd name="connsiteX13" fmla="*/ 0 w 1503526"/>
                <a:gd name="connsiteY13" fmla="*/ 595503 h 990390"/>
                <a:gd name="connsiteX14" fmla="*/ 14954 w 1503526"/>
                <a:gd name="connsiteY14" fmla="*/ 560451 h 990390"/>
                <a:gd name="connsiteX15" fmla="*/ 1408462 w 1503526"/>
                <a:gd name="connsiteY15" fmla="*/ 0 h 99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3526" h="990389">
                  <a:moveTo>
                    <a:pt x="1408462" y="0"/>
                  </a:moveTo>
                  <a:lnTo>
                    <a:pt x="1443514" y="14954"/>
                  </a:lnTo>
                  <a:cubicBezTo>
                    <a:pt x="1322832" y="297990"/>
                    <a:pt x="1321427" y="586026"/>
                    <a:pt x="1420952" y="833473"/>
                  </a:cubicBezTo>
                  <a:lnTo>
                    <a:pt x="1503526" y="990390"/>
                  </a:lnTo>
                  <a:lnTo>
                    <a:pt x="1455810" y="990390"/>
                  </a:lnTo>
                  <a:lnTo>
                    <a:pt x="1455247" y="989595"/>
                  </a:lnTo>
                  <a:cubicBezTo>
                    <a:pt x="1319543" y="762124"/>
                    <a:pt x="1275624" y="488228"/>
                    <a:pt x="1339977" y="208788"/>
                  </a:cubicBezTo>
                  <a:cubicBezTo>
                    <a:pt x="1088707" y="592550"/>
                    <a:pt x="655701" y="766667"/>
                    <a:pt x="208598" y="663702"/>
                  </a:cubicBezTo>
                  <a:lnTo>
                    <a:pt x="208693" y="663797"/>
                  </a:lnTo>
                  <a:cubicBezTo>
                    <a:pt x="302800" y="725424"/>
                    <a:pt x="385549" y="798648"/>
                    <a:pt x="454772" y="881337"/>
                  </a:cubicBezTo>
                  <a:lnTo>
                    <a:pt x="532620" y="990390"/>
                  </a:lnTo>
                  <a:lnTo>
                    <a:pt x="489081" y="990390"/>
                  </a:lnTo>
                  <a:lnTo>
                    <a:pt x="488767" y="989798"/>
                  </a:lnTo>
                  <a:cubicBezTo>
                    <a:pt x="374548" y="820139"/>
                    <a:pt x="206241" y="683443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任意多边形: 形状 56"/>
            <p:cNvSpPr/>
            <p:nvPr>
              <p:custDataLst>
                <p:tags r:id="rId17"/>
              </p:custDataLst>
            </p:nvPr>
          </p:nvSpPr>
          <p:spPr>
            <a:xfrm>
              <a:off x="3309622" y="5815635"/>
              <a:ext cx="1533327" cy="1034015"/>
            </a:xfrm>
            <a:custGeom>
              <a:avLst/>
              <a:gdLst>
                <a:gd name="connsiteX0" fmla="*/ 1408463 w 1533327"/>
                <a:gd name="connsiteY0" fmla="*/ 0 h 1034015"/>
                <a:gd name="connsiteX1" fmla="*/ 1443514 w 1533327"/>
                <a:gd name="connsiteY1" fmla="*/ 14954 h 1034015"/>
                <a:gd name="connsiteX2" fmla="*/ 1514233 w 1533327"/>
                <a:gd name="connsiteY2" fmla="*/ 1010737 h 1034015"/>
                <a:gd name="connsiteX3" fmla="*/ 1533327 w 1533327"/>
                <a:gd name="connsiteY3" fmla="*/ 1034015 h 1034015"/>
                <a:gd name="connsiteX4" fmla="*/ 1486607 w 1533327"/>
                <a:gd name="connsiteY4" fmla="*/ 1034015 h 1034015"/>
                <a:gd name="connsiteX5" fmla="*/ 1455343 w 1533327"/>
                <a:gd name="connsiteY5" fmla="*/ 989785 h 1034015"/>
                <a:gd name="connsiteX6" fmla="*/ 1340072 w 1533327"/>
                <a:gd name="connsiteY6" fmla="*/ 208979 h 1034015"/>
                <a:gd name="connsiteX7" fmla="*/ 208979 w 1533327"/>
                <a:gd name="connsiteY7" fmla="*/ 663893 h 1034015"/>
                <a:gd name="connsiteX8" fmla="*/ 208883 w 1533327"/>
                <a:gd name="connsiteY8" fmla="*/ 663893 h 1034015"/>
                <a:gd name="connsiteX9" fmla="*/ 548616 w 1533327"/>
                <a:gd name="connsiteY9" fmla="*/ 1014401 h 1034015"/>
                <a:gd name="connsiteX10" fmla="*/ 558337 w 1533327"/>
                <a:gd name="connsiteY10" fmla="*/ 1034015 h 1034015"/>
                <a:gd name="connsiteX11" fmla="*/ 511196 w 1533327"/>
                <a:gd name="connsiteY11" fmla="*/ 1034015 h 1034015"/>
                <a:gd name="connsiteX12" fmla="*/ 489733 w 1533327"/>
                <a:gd name="connsiteY12" fmla="*/ 993229 h 1034015"/>
                <a:gd name="connsiteX13" fmla="*/ 0 w 1533327"/>
                <a:gd name="connsiteY13" fmla="*/ 595503 h 1034015"/>
                <a:gd name="connsiteX14" fmla="*/ 14954 w 1533327"/>
                <a:gd name="connsiteY14" fmla="*/ 560451 h 1034015"/>
                <a:gd name="connsiteX15" fmla="*/ 1408463 w 1533327"/>
                <a:gd name="connsiteY15" fmla="*/ 0 h 1034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33327" h="1034015">
                  <a:moveTo>
                    <a:pt x="1408463" y="0"/>
                  </a:moveTo>
                  <a:lnTo>
                    <a:pt x="1443514" y="14954"/>
                  </a:lnTo>
                  <a:cubicBezTo>
                    <a:pt x="1292663" y="368749"/>
                    <a:pt x="1328180" y="730356"/>
                    <a:pt x="1514233" y="1010737"/>
                  </a:cubicBezTo>
                  <a:lnTo>
                    <a:pt x="1533327" y="1034015"/>
                  </a:lnTo>
                  <a:lnTo>
                    <a:pt x="1486607" y="1034015"/>
                  </a:lnTo>
                  <a:lnTo>
                    <a:pt x="1455343" y="989785"/>
                  </a:lnTo>
                  <a:cubicBezTo>
                    <a:pt x="1319638" y="762314"/>
                    <a:pt x="1275719" y="488419"/>
                    <a:pt x="1340072" y="208979"/>
                  </a:cubicBezTo>
                  <a:cubicBezTo>
                    <a:pt x="1088803" y="592741"/>
                    <a:pt x="655892" y="766763"/>
                    <a:pt x="208979" y="663893"/>
                  </a:cubicBezTo>
                  <a:lnTo>
                    <a:pt x="208883" y="663893"/>
                  </a:lnTo>
                  <a:cubicBezTo>
                    <a:pt x="352795" y="758119"/>
                    <a:pt x="467224" y="877902"/>
                    <a:pt x="548616" y="1014401"/>
                  </a:cubicBezTo>
                  <a:lnTo>
                    <a:pt x="558337" y="1034015"/>
                  </a:lnTo>
                  <a:lnTo>
                    <a:pt x="511196" y="1034015"/>
                  </a:lnTo>
                  <a:lnTo>
                    <a:pt x="489733" y="993229"/>
                  </a:lnTo>
                  <a:cubicBezTo>
                    <a:pt x="378101" y="825001"/>
                    <a:pt x="212277" y="686015"/>
                    <a:pt x="0" y="595503"/>
                  </a:cubicBezTo>
                  <a:lnTo>
                    <a:pt x="14954" y="560451"/>
                  </a:lnTo>
                  <a:cubicBezTo>
                    <a:pt x="581025" y="801815"/>
                    <a:pt x="1167098" y="566071"/>
                    <a:pt x="140846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custDataLst>
      <p:tags r:id="rId18"/>
    </p:custDataLst>
  </p:cSld>
  <p:clrMapOvr>
    <a:masterClrMapping/>
  </p:clrMapOvr>
  <p:transition/>
</p:sld>
</file>

<file path=ppt/tags/tag1.xml><?xml version="1.0" encoding="utf-8"?>
<p:tagLst xmlns:p="http://schemas.openxmlformats.org/presentationml/2006/main">
  <p:tag name="YOO_CHATSHAPE_TYPE" val="YOO_CHATSHAPE_DECORATION"/>
</p:tagLst>
</file>

<file path=ppt/tags/tag2.xml><?xml version="1.0" encoding="utf-8"?>
<p:tagLst xmlns:p="http://schemas.openxmlformats.org/presentationml/2006/main">
  <p:tag name="YOO_CHATSHAPE_TYPE" val="YOO_CHATSHAPE_DECORATION"/>
</p:tagLst>
</file>

<file path=ppt/tags/tag3.xml><?xml version="1.0" encoding="utf-8"?>
<p:tagLst xmlns:p="http://schemas.openxmlformats.org/presentationml/2006/main">
  <p:tag name="YOO_CHATSHAPE_TYPE" val="YOO_CHATSHAPE_DECORATION"/>
</p:tagLst>
</file>

<file path=ppt/tags/tag4.xml><?xml version="1.0" encoding="utf-8"?>
<p:tagLst xmlns:p="http://schemas.openxmlformats.org/presentationml/2006/main">
  <p:tag name="YOO_CHATSHAPE_AUTHOR" val="尤小优"/>
  <p:tag name="YOO_CHATSHAPE_TYPE" val="YOO_CHATSHAPE_AUTHOR"/>
</p:tagLst>
</file>

<file path=ppt/tags/tag5.xml><?xml version="1.0" encoding="utf-8"?>
<p:tagLst xmlns:p="http://schemas.openxmlformats.org/presentationml/2006/main">
  <p:tag name="YOO_CHATSHAPE_TYPE" val="YOO_CHATSHAPE_DECORATION"/>
</p:tagLst>
</file>

<file path=ppt/tags/tag6.xml><?xml version="1.0" encoding="utf-8"?>
<p:tagLst xmlns:p="http://schemas.openxmlformats.org/presentationml/2006/main">
  <p:tag name="YOO_CHATSHAPE_TYPE" val="YOO_CHATSHAPE_TITLE"/>
</p:tagLst>
</file>

<file path=ppt/tags/tag7.xml><?xml version="1.0" encoding="utf-8"?>
<p:tagLst xmlns:p="http://schemas.openxmlformats.org/presentationml/2006/main">
  <p:tag name="TAG_CHATSHAPE_LINK" val="sp:翻译"/>
  <p:tag name="TAG_CHATSHAPE_SUBTITLE_TYPE" val="TAG_CHATSHAPE_SUBTITLE_ENGLISH"/>
  <p:tag name="YOO_CHATSHAPE_TYPE" val="YOO_CHATSHAPE_SUBTITLE"/>
</p:tagLst>
</file>

<file path=ppt/tags/tag8.xml><?xml version="1.0" encoding="utf-8"?>
<p:tagLst xmlns:p="http://schemas.openxmlformats.org/presentationml/2006/main">
  <p:tag name="YOO_CHATSHAPE_TYPE" val="YOO_CHATSHAPE_DATE"/>
</p:tagLst>
</file>

<file path=ppt/tags/tag9.xml><?xml version="1.0" encoding="utf-8"?>
<p:tagLst xmlns:p="http://schemas.openxmlformats.org/presentationml/2006/main">
  <p:tag name="TAG_CONTENT_SUBINDEX" val="35"/>
  <p:tag name="YOO_CHATSHAPE_TYPE" val="YOO_CHATSHAPE_IMAGE"/>
</p:tagLst>
</file>

<file path=ppt/tags/tag10.xml><?xml version="1.0" encoding="utf-8"?>
<p:tagLst xmlns:p="http://schemas.openxmlformats.org/presentationml/2006/main">
  <p:tag name="YOO_CHATSHAPE_TYPE" val="YOO_CHATSHAPE_DECORATION"/>
</p:tagLst>
</file>

<file path=ppt/tags/tag11.xml><?xml version="1.0" encoding="utf-8"?>
<p:tagLst xmlns:p="http://schemas.openxmlformats.org/presentationml/2006/main">
  <p:tag name="YOO_CHATSHAPE_TYPE" val="YOO_CHATSHAPE_DECORATION"/>
</p:tagLst>
</file>

<file path=ppt/tags/tag12.xml><?xml version="1.0" encoding="utf-8"?>
<p:tagLst xmlns:p="http://schemas.openxmlformats.org/presentationml/2006/main">
  <p:tag name="YOO_CHATSHAPE_TYPE" val="YOO_CHATSHAPE_DECORATION"/>
</p:tagLst>
</file>

<file path=ppt/tags/tag13.xml><?xml version="1.0" encoding="utf-8"?>
<p:tagLst xmlns:p="http://schemas.openxmlformats.org/presentationml/2006/main">
  <p:tag name="YOO_CHATSHAPE_TYPE" val="YOO_CHATSHAPE_DECORATION"/>
</p:tagLst>
</file>

<file path=ppt/tags/tag14.xml><?xml version="1.0" encoding="utf-8"?>
<p:tagLst xmlns:p="http://schemas.openxmlformats.org/presentationml/2006/main">
  <p:tag name="YOO_CHATSHAPE_TYPE" val="YOO_CHATSHAPE_DECORATION"/>
</p:tagLst>
</file>

<file path=ppt/tags/tag15.xml><?xml version="1.0" encoding="utf-8"?>
<p:tagLst xmlns:p="http://schemas.openxmlformats.org/presentationml/2006/main">
  <p:tag name="YOO_CHATSHAPE_TYPE" val="YOO_CHATSHAPE_DECORATION"/>
</p:tagLst>
</file>

<file path=ppt/tags/tag16.xml><?xml version="1.0" encoding="utf-8"?>
<p:tagLst xmlns:p="http://schemas.openxmlformats.org/presentationml/2006/main">
  <p:tag name="YOO_CHATSHAPE_TYPE" val="YOO_CHATSHAPE_DECORATION"/>
</p:tagLst>
</file>

<file path=ppt/tags/tag17.xml><?xml version="1.0" encoding="utf-8"?>
<p:tagLst xmlns:p="http://schemas.openxmlformats.org/presentationml/2006/main">
  <p:tag name="TAG_AIGCCREATORID" val="AIGC生成内容仅供参考-2025/11/12 11:43:33"/>
  <p:tag name="YOO_CHATPAGE_TYPE" val="TAG_CHATPAGE_COVER"/>
  <p:tag name="YOO_CHATSHAPE_TITLE" val="伊斯兰建筑艺术：信仰与美学的千年对话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8.xml><?xml version="1.0" encoding="utf-8"?>
<p:tagLst xmlns:p="http://schemas.openxmlformats.org/presentationml/2006/main">
  <p:tag name="TAG_CONTENT_SUBINDEX" val="3"/>
  <p:tag name="YOO_CHATSHAPE_TYPE" val="YOO_CHATSHAPE_IMAGE"/>
</p:tagLst>
</file>

<file path=ppt/tags/tag19.xml><?xml version="1.0" encoding="utf-8"?>
<p:tagLst xmlns:p="http://schemas.openxmlformats.org/presentationml/2006/main">
  <p:tag name="YOO_CHATSHAPE_TYPE" val="YOO_CHATSHAPE_DECORATION"/>
</p:tagLst>
</file>

<file path=ppt/tags/tag20.xml><?xml version="1.0" encoding="utf-8"?>
<p:tagLst xmlns:p="http://schemas.openxmlformats.org/presentationml/2006/main">
  <p:tag name="TAG_CONTENT_SUBINDEX" val="9"/>
  <p:tag name="YOO_CHATSHAPE_TYPE" val="YOO_CHATSHAPE_TITLE"/>
</p:tagLst>
</file>

<file path=ppt/tags/tag21.xml><?xml version="1.0" encoding="utf-8"?>
<p:tagLst xmlns:p="http://schemas.openxmlformats.org/presentationml/2006/main">
  <p:tag name="TAG_CONTENT_SUBINDEX" val="10"/>
  <p:tag name="YOO_CHATSHAPE_TYPE" val="YOO_CHATSHAPE_TITLE"/>
</p:tagLst>
</file>

<file path=ppt/tags/tag22.xml><?xml version="1.0" encoding="utf-8"?>
<p:tagLst xmlns:p="http://schemas.openxmlformats.org/presentationml/2006/main">
  <p:tag name="YOO_CHATSHAPE_TYPE" val="YOO_CHATSHAPE_DECORATION"/>
</p:tagLst>
</file>

<file path=ppt/tags/tag23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1"/>
  <p:tag name="TAG_CONTENT_SUBINDEX" val="1"/>
  <p:tag name="YOO_CHATSHAPE_ITEM" val="1"/>
  <p:tag name="YOO_CHATSHAPE_TYPE" val="YOO_CHATSHAPE_CATALOG"/>
</p:tagLst>
</file>

<file path=ppt/tags/tag24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1"/>
  <p:tag name="TAG_CONTENT_SUBINDEX" val="1"/>
  <p:tag name="YOO_CHAT_DIAGRAM_SHAPETYPE" val="YOO_CHAT_DIAGRAM_NUM"/>
  <p:tag name="YOO_CHATSHAPE_TYPE" val="YOO_CHATSHAPE_NUM"/>
</p:tagLst>
</file>

<file path=ppt/tags/tag25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1"/>
  <p:tag name="TAG_CONTENT_SUBINDEX" val="1"/>
  <p:tag name="YOO_CHAT_DIAGRAM_SHAPETYPE" val="YOO_CHATSHAPE_DIAGRAM_TITLE"/>
  <p:tag name="YOO_CHATSHAPE_TYPE" val="YOO_CHATSHAPE_CATALOG"/>
</p:tagLst>
</file>

<file path=ppt/tags/tag26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1"/>
  <p:tag name="TAG_CONTENT_SUBINDEX" val="1"/>
  <p:tag name="YOO_CHATSHAPE_TYPE" val="YOO_CHATSHAPE_DECORATION"/>
</p:tagLst>
</file>

<file path=ppt/tags/tag27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2"/>
  <p:tag name="TAG_CONTENT_SUBINDEX" val="2"/>
  <p:tag name="YOO_CHATSHAPE_ITEM" val="2"/>
  <p:tag name="YOO_CHATSHAPE_TYPE" val="YOO_CHATSHAPE_CATALOG"/>
</p:tagLst>
</file>

<file path=ppt/tags/tag28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2"/>
  <p:tag name="TAG_CONTENT_SUBINDEX" val="2"/>
  <p:tag name="YOO_CHAT_DIAGRAM_SHAPETYPE" val="YOO_CHAT_DIAGRAM_NUM"/>
  <p:tag name="YOO_CHATSHAPE_TYPE" val="YOO_CHATSHAPE_NUM"/>
</p:tagLst>
</file>

<file path=ppt/tags/tag29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2"/>
  <p:tag name="TAG_CONTENT_SUBINDEX" val="2"/>
  <p:tag name="YOO_CHAT_DIAGRAM_SHAPETYPE" val="YOO_CHATSHAPE_DIAGRAM_TITLE"/>
  <p:tag name="YOO_CHATSHAPE_TYPE" val="YOO_CHATSHAPE_CATALOG"/>
</p:tagLst>
</file>

<file path=ppt/tags/tag30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2"/>
  <p:tag name="TAG_CONTENT_SUBINDEX" val="2"/>
  <p:tag name="YOO_CHATSHAPE_TYPE" val="YOO_CHATSHAPE_DECORATION"/>
</p:tagLst>
</file>

<file path=ppt/tags/tag31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3"/>
  <p:tag name="TAG_CONTENT_SUBINDEX" val="3"/>
  <p:tag name="YOO_CHATSHAPE_ITEM" val="3"/>
  <p:tag name="YOO_CHATSHAPE_TYPE" val="YOO_CHATSHAPE_CATALOG"/>
</p:tagLst>
</file>

<file path=ppt/tags/tag32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3"/>
  <p:tag name="TAG_CONTENT_SUBINDEX" val="3"/>
  <p:tag name="YOO_CHAT_DIAGRAM_SHAPETYPE" val="YOO_CHAT_DIAGRAM_NUM"/>
  <p:tag name="YOO_CHATSHAPE_TYPE" val="YOO_CHATSHAPE_NUM"/>
</p:tagLst>
</file>

<file path=ppt/tags/tag33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3"/>
  <p:tag name="TAG_CONTENT_SUBINDEX" val="3"/>
  <p:tag name="YOO_CHAT_DIAGRAM_SHAPETYPE" val="YOO_CHATSHAPE_DIAGRAM_TITLE"/>
  <p:tag name="YOO_CHATSHAPE_TYPE" val="YOO_CHATSHAPE_CATALOG"/>
</p:tagLst>
</file>

<file path=ppt/tags/tag34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3"/>
  <p:tag name="TAG_CONTENT_SUBINDEX" val="3"/>
  <p:tag name="YOO_CHATSHAPE_TYPE" val="YOO_CHATSHAPE_DECORATION"/>
</p:tagLst>
</file>

<file path=ppt/tags/tag35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4"/>
  <p:tag name="TAG_CONTENT_SUBINDEX" val="4"/>
  <p:tag name="YOO_CHATSHAPE_ITEM" val="4"/>
  <p:tag name="YOO_CHATSHAPE_TYPE" val="YOO_CHATSHAPE_CATALOG"/>
</p:tagLst>
</file>

<file path=ppt/tags/tag36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4"/>
  <p:tag name="TAG_CONTENT_SUBINDEX" val="4"/>
  <p:tag name="YOO_CHAT_DIAGRAM_SHAPETYPE" val="YOO_CHAT_DIAGRAM_NUM"/>
  <p:tag name="YOO_CHATSHAPE_TYPE" val="YOO_CHATSHAPE_NUM"/>
</p:tagLst>
</file>

<file path=ppt/tags/tag37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4"/>
  <p:tag name="TAG_CONTENT_SUBINDEX" val="4"/>
  <p:tag name="YOO_CHAT_DIAGRAM_SHAPETYPE" val="YOO_CHATSHAPE_DIAGRAM_TITLE"/>
  <p:tag name="YOO_CHATSHAPE_TYPE" val="YOO_CHATSHAPE_CATALOG"/>
</p:tagLst>
</file>

<file path=ppt/tags/tag38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4"/>
  <p:tag name="TAG_CONTENT_SUBINDEX" val="4"/>
  <p:tag name="YOO_CHATSHAPE_TYPE" val="YOO_CHATSHAPE_DECORATION"/>
</p:tagLst>
</file>

<file path=ppt/tags/tag39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5"/>
  <p:tag name="TAG_CONTENT_SUBINDEX" val="5"/>
  <p:tag name="YOO_CHATSHAPE_ITEM" val="5"/>
  <p:tag name="YOO_CHATSHAPE_TYPE" val="YOO_CHATSHAPE_CATALOG"/>
</p:tagLst>
</file>

<file path=ppt/tags/tag40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5"/>
  <p:tag name="TAG_CONTENT_SUBINDEX" val="5"/>
  <p:tag name="YOO_CHAT_DIAGRAM_SHAPETYPE" val="YOO_CHAT_DIAGRAM_NUM"/>
  <p:tag name="YOO_CHATSHAPE_TYPE" val="YOO_CHATSHAPE_NUM"/>
</p:tagLst>
</file>

<file path=ppt/tags/tag41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5"/>
  <p:tag name="TAG_CONTENT_SUBINDEX" val="5"/>
  <p:tag name="YOO_CHAT_DIAGRAM_SHAPETYPE" val="YOO_CHATSHAPE_DIAGRAM_TITLE"/>
  <p:tag name="YOO_CHATSHAPE_TYPE" val="YOO_CHATSHAPE_CATALOG"/>
</p:tagLst>
</file>

<file path=ppt/tags/tag42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5"/>
  <p:tag name="TAG_CONTENT_SUBINDEX" val="5"/>
  <p:tag name="YOO_CHATSHAPE_TYPE" val="YOO_CHATSHAPE_DECORATION"/>
</p:tagLst>
</file>

<file path=ppt/tags/tag43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6"/>
  <p:tag name="TAG_CONTENT_SUBINDEX" val="6"/>
  <p:tag name="YOO_CHATSHAPE_ITEM" val="6"/>
  <p:tag name="YOO_CHATSHAPE_TYPE" val="YOO_CHATSHAPE_CATALOG"/>
</p:tagLst>
</file>

<file path=ppt/tags/tag44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6"/>
  <p:tag name="TAG_CONTENT_SUBINDEX" val="6"/>
  <p:tag name="YOO_CHAT_DIAGRAM_SHAPETYPE" val="YOO_CHAT_DIAGRAM_NUM"/>
  <p:tag name="YOO_CHATSHAPE_TYPE" val="YOO_CHATSHAPE_NUM"/>
</p:tagLst>
</file>

<file path=ppt/tags/tag45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6"/>
  <p:tag name="TAG_CONTENT_SUBINDEX" val="6"/>
  <p:tag name="YOO_CHAT_DIAGRAM_SHAPETYPE" val="YOO_CHATSHAPE_DIAGRAM_TITLE"/>
  <p:tag name="YOO_CHATSHAPE_TYPE" val="YOO_CHATSHAPE_CATALOG"/>
</p:tagLst>
</file>

<file path=ppt/tags/tag46.xml><?xml version="1.0" encoding="utf-8"?>
<p:tagLst xmlns:p="http://schemas.openxmlformats.org/presentationml/2006/main">
  <p:tag name="TAG_CONTENT_DIAGRAM_INDEX" val="b19a263fb2a74928816e0c5655af7b80"/>
  <p:tag name="TAG_CONTENT_GROUPCOUNT" val="6"/>
  <p:tag name="TAG_CONTENT_GROUPINDEX" val="6"/>
  <p:tag name="TAG_CONTENT_SUBINDEX" val="6"/>
  <p:tag name="YOO_CHATSHAPE_TYPE" val="YOO_CHATSHAPE_DECORATION"/>
</p:tagLst>
</file>

<file path=ppt/tags/tag47.xml><?xml version="1.0" encoding="utf-8"?>
<p:tagLst xmlns:p="http://schemas.openxmlformats.org/presentationml/2006/main">
  <p:tag name="TAG_AIGCCREATORID" val="AIGC生成内容仅供参考-2025/11/12 11:43:33"/>
  <p:tag name="YOO_CHATPAGE_TYPE" val="TAG_CHATPAGE_CATALOG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48.xml><?xml version="1.0" encoding="utf-8"?>
<p:tagLst xmlns:p="http://schemas.openxmlformats.org/presentationml/2006/main">
  <p:tag name="YOO_CHATSHAPE_TYPE" val="YOO_CHATSHAPE_DECORATION"/>
</p:tagLst>
</file>

<file path=ppt/tags/tag49.xml><?xml version="1.0" encoding="utf-8"?>
<p:tagLst xmlns:p="http://schemas.openxmlformats.org/presentationml/2006/main">
  <p:tag name="YOO_CHATSHAPE_TYPE" val="YOO_CHATSHAPE_DECORATION"/>
</p:tagLst>
</file>

<file path=ppt/tags/tag50.xml><?xml version="1.0" encoding="utf-8"?>
<p:tagLst xmlns:p="http://schemas.openxmlformats.org/presentationml/2006/main">
  <p:tag name="TAG_CONTENT_SUBINDEX" val="35"/>
  <p:tag name="YOO_CHATSHAPE_TYPE" val="YOO_CHATSHAPE_IMAGE"/>
</p:tagLst>
</file>

<file path=ppt/tags/tag51.xml><?xml version="1.0" encoding="utf-8"?>
<p:tagLst xmlns:p="http://schemas.openxmlformats.org/presentationml/2006/main">
  <p:tag name="YOO_CHATSHAPE_TYPE" val="YOO_CHATSHAPE_DECORATION"/>
</p:tagLst>
</file>

<file path=ppt/tags/tag52.xml><?xml version="1.0" encoding="utf-8"?>
<p:tagLst xmlns:p="http://schemas.openxmlformats.org/presentationml/2006/main">
  <p:tag name="YOO_CHATSHAPE_TYPE" val="YOO_CHATSHAPE_DECORATION"/>
</p:tagLst>
</file>

<file path=ppt/tags/tag53.xml><?xml version="1.0" encoding="utf-8"?>
<p:tagLst xmlns:p="http://schemas.openxmlformats.org/presentationml/2006/main">
  <p:tag name="YOO_CHATSHAPE_TYPE" val="YOO_CHATSHAPE_DECORATION"/>
</p:tagLst>
</file>

<file path=ppt/tags/tag54.xml><?xml version="1.0" encoding="utf-8"?>
<p:tagLst xmlns:p="http://schemas.openxmlformats.org/presentationml/2006/main">
  <p:tag name="YOO_CHATSHAPE_TYPE" val="YOO_CHATSHAPE_DECORATION"/>
</p:tagLst>
</file>

<file path=ppt/tags/tag55.xml><?xml version="1.0" encoding="utf-8"?>
<p:tagLst xmlns:p="http://schemas.openxmlformats.org/presentationml/2006/main">
  <p:tag name="YOO_CHATSHAPE_TYPE" val="YOO_CHATSHAPE_DECORATION"/>
</p:tagLst>
</file>

<file path=ppt/tags/tag56.xml><?xml version="1.0" encoding="utf-8"?>
<p:tagLst xmlns:p="http://schemas.openxmlformats.org/presentationml/2006/main">
  <p:tag name="YOO_CHATSHAPE_TYPE" val="YOO_CHATSHAPE_DECORATION"/>
</p:tagLst>
</file>

<file path=ppt/tags/tag57.xml><?xml version="1.0" encoding="utf-8"?>
<p:tagLst xmlns:p="http://schemas.openxmlformats.org/presentationml/2006/main">
  <p:tag name="YOO_CHATSHAPE_TYPE" val="YOO_CHATSHAPE_DECORATION"/>
</p:tagLst>
</file>

<file path=ppt/tags/tag58.xml><?xml version="1.0" encoding="utf-8"?>
<p:tagLst xmlns:p="http://schemas.openxmlformats.org/presentationml/2006/main">
  <p:tag name="YOO_CHATSHAPE_TYPE" val="YOO_CHATSHAPE_DECORATION"/>
</p:tagLst>
</file>

<file path=ppt/tags/tag59.xml><?xml version="1.0" encoding="utf-8"?>
<p:tagLst xmlns:p="http://schemas.openxmlformats.org/presentationml/2006/main">
  <p:tag name="YOO_CHATSHAPE_TYPE" val="YOO_CHATSHAPE_TITLE"/>
</p:tagLst>
</file>

<file path=ppt/tags/tag60.xml><?xml version="1.0" encoding="utf-8"?>
<p:tagLst xmlns:p="http://schemas.openxmlformats.org/presentationml/2006/main">
  <p:tag name="TAG_CHATSHAPE_SUBTITLE_TYPE" val="TAG_CHATSHAPE_SUBTITLE_ENGLISH"/>
  <p:tag name="YOO_CHATSHAPE_TYPE" val="YOO_CHATSHAPE_SUBTITLE"/>
</p:tagLst>
</file>

<file path=ppt/tags/tag61.xml><?xml version="1.0" encoding="utf-8"?>
<p:tagLst xmlns:p="http://schemas.openxmlformats.org/presentationml/2006/main">
  <p:tag name="TAG_CHATPAGE_CHAPTER" val="0"/>
  <p:tag name="YOO_CHATSHAPE_TYPE" val="YOO_CHATSHAPE_NUM"/>
</p:tagLst>
</file>

<file path=ppt/tags/tag62.xml><?xml version="1.0" encoding="utf-8"?>
<p:tagLst xmlns:p="http://schemas.openxmlformats.org/presentationml/2006/main">
  <p:tag name="YOO_CHATSHAPE_TYPE" val="YOO_CHATSHAPE_DECORATION"/>
</p:tagLst>
</file>

<file path=ppt/tags/tag63.xml><?xml version="1.0" encoding="utf-8"?>
<p:tagLst xmlns:p="http://schemas.openxmlformats.org/presentationml/2006/main">
  <p:tag name="TAG_AIGCCREATORID" val="AIGC生成内容仅供参考-2025/11/12 11:43:33"/>
  <p:tag name="TAG_CHAPTER_ID" val="0"/>
  <p:tag name="YOO_CHATPAGE_TYPE" val="TAG_CHATPAGE_CHAPTER"/>
  <p:tag name="YOO_CHATSHAPE_TITLE" val="伊斯兰建筑的历史源流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64.xml><?xml version="1.0" encoding="utf-8"?>
<p:tagLst xmlns:p="http://schemas.openxmlformats.org/presentationml/2006/main">
  <p:tag name="YOO_CHATSHAPE_TYPE" val="YOO_CHATSHAPE_DECORATION"/>
</p:tagLst>
</file>

<file path=ppt/tags/tag65.xml><?xml version="1.0" encoding="utf-8"?>
<p:tagLst xmlns:p="http://schemas.openxmlformats.org/presentationml/2006/main">
  <p:tag name="YOO_CHATSHAPE_TYPE" val="YOO_CHATSHAPE_DECORATION"/>
</p:tagLst>
</file>

<file path=ppt/tags/tag66.xml><?xml version="1.0" encoding="utf-8"?>
<p:tagLst xmlns:p="http://schemas.openxmlformats.org/presentationml/2006/main">
  <p:tag name="YOO_CHATSHAPE_TYPE" val="YOO_CHATSHAPE_DECORATION"/>
</p:tagLst>
</file>

<file path=ppt/tags/tag67.xml><?xml version="1.0" encoding="utf-8"?>
<p:tagLst xmlns:p="http://schemas.openxmlformats.org/presentationml/2006/main">
  <p:tag name="YOO_CHATSHAPE_TYPE" val="YOO_CHATSHAPE_DECORATION"/>
</p:tagLst>
</file>

<file path=ppt/tags/tag68.xml><?xml version="1.0" encoding="utf-8"?>
<p:tagLst xmlns:p="http://schemas.openxmlformats.org/presentationml/2006/main">
  <p:tag name="YOO_CHATSHAPE_TYPE" val="YOO_CHATSHAPE_IMAGE"/>
</p:tagLst>
</file>

<file path=ppt/tags/tag69.xml><?xml version="1.0" encoding="utf-8"?>
<p:tagLst xmlns:p="http://schemas.openxmlformats.org/presentationml/2006/main">
  <p:tag name="YOO_CHATSHAPE_TYPE" val="YOO_CHATSHAPE_TITLE"/>
</p:tagLst>
</file>

<file path=ppt/tags/tag70.xml><?xml version="1.0" encoding="utf-8"?>
<p:tagLst xmlns:p="http://schemas.openxmlformats.org/presentationml/2006/main">
  <p:tag name="YOO_CHATSHAPE_TYPE" val="YOO_CHATSHAPE_CONTENT"/>
</p:tagLst>
</file>

<file path=ppt/tags/tag71.xml><?xml version="1.0" encoding="utf-8"?>
<p:tagLst xmlns:p="http://schemas.openxmlformats.org/presentationml/2006/main">
  <p:tag name="TAG_AIGCCREATORID" val="AIGC生成内容仅供参考-2025/11/12 11:43:33"/>
  <p:tag name="TAG_CHAPTER_ID" val="0"/>
  <p:tag name="TAG_CONTENT_TYPE" val="1标题1内容1图"/>
  <p:tag name="TAG_SECTION_ID" val="0"/>
  <p:tag name="YOO_CHATPAGE_TYPE" val="TAG_CHATPAGE_CONTENT"/>
  <p:tag name="YOO_CHATSHAPE_TITLE" val="早期伊斯兰建筑雏形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72.xml><?xml version="1.0" encoding="utf-8"?>
<p:tagLst xmlns:p="http://schemas.openxmlformats.org/presentationml/2006/main">
  <p:tag name="YOO_CHATSHAPE_TYPE" val="YOO_CHATSHAPE_BG"/>
</p:tagLst>
</file>

<file path=ppt/tags/tag73.xml><?xml version="1.0" encoding="utf-8"?>
<p:tagLst xmlns:p="http://schemas.openxmlformats.org/presentationml/2006/main">
  <p:tag name="YOO_CHATSHAPE_TYPE" val="YOO_CHATSHAPE_BG"/>
</p:tagLst>
</file>

<file path=ppt/tags/tag74.xml><?xml version="1.0" encoding="utf-8"?>
<p:tagLst xmlns:p="http://schemas.openxmlformats.org/presentationml/2006/main">
  <p:tag name="YOO_CHATSHAPE_TYPE" val="YOO_CHATSHAPE_BG"/>
</p:tagLst>
</file>

<file path=ppt/tags/tag75.xml><?xml version="1.0" encoding="utf-8"?>
<p:tagLst xmlns:p="http://schemas.openxmlformats.org/presentationml/2006/main">
  <p:tag name="YOO_CHATSHAPE_TYPE" val="YOO_CHATSHAPE_BG"/>
</p:tagLst>
</file>

<file path=ppt/tags/tag76.xml><?xml version="1.0" encoding="utf-8"?>
<p:tagLst xmlns:p="http://schemas.openxmlformats.org/presentationml/2006/main">
  <p:tag name="TAG_CONTENT_SUBINDEX" val="2"/>
  <p:tag name="YOO_CHATSHAPE_TYPE" val="YOO_CHATSHAPE_IMAGE"/>
</p:tagLst>
</file>

<file path=ppt/tags/tag77.xml><?xml version="1.0" encoding="utf-8"?>
<p:tagLst xmlns:p="http://schemas.openxmlformats.org/presentationml/2006/main">
  <p:tag name="YOO_CHATSHAPE_TYPE" val="YOO_CHATSHAPE_TITLE"/>
</p:tagLst>
</file>

<file path=ppt/tags/tag78.xml><?xml version="1.0" encoding="utf-8"?>
<p:tagLst xmlns:p="http://schemas.openxmlformats.org/presentationml/2006/main">
  <p:tag name="YOO_CHATSHAPE_TYPE" val="YOO_CHATSHAPE_CONTENT"/>
</p:tagLst>
</file>

<file path=ppt/tags/tag79.xml><?xml version="1.0" encoding="utf-8"?>
<p:tagLst xmlns:p="http://schemas.openxmlformats.org/presentationml/2006/main">
  <p:tag name="YOO_CHATSHAPE_TYPE" val="YOO_CHATSHAPE_DECORATION"/>
</p:tagLst>
</file>

<file path=ppt/tags/tag80.xml><?xml version="1.0" encoding="utf-8"?>
<p:tagLst xmlns:p="http://schemas.openxmlformats.org/presentationml/2006/main">
  <p:tag name="YOO_CHATSHAPE_TYPE" val="YOO_CHATSHAPE_DECORATION"/>
</p:tagLst>
</file>

<file path=ppt/tags/tag81.xml><?xml version="1.0" encoding="utf-8"?>
<p:tagLst xmlns:p="http://schemas.openxmlformats.org/presentationml/2006/main">
  <p:tag name="YOO_CHATSHAPE_TYPE" val="YOO_CHATSHAPE_DECORATION"/>
</p:tagLst>
</file>

<file path=ppt/tags/tag82.xml><?xml version="1.0" encoding="utf-8"?>
<p:tagLst xmlns:p="http://schemas.openxmlformats.org/presentationml/2006/main">
  <p:tag name="YOO_CHATSHAPE_TYPE" val="YOO_CHATSHAPE_DECORATION"/>
</p:tagLst>
</file>

<file path=ppt/tags/tag83.xml><?xml version="1.0" encoding="utf-8"?>
<p:tagLst xmlns:p="http://schemas.openxmlformats.org/presentationml/2006/main">
  <p:tag name="YOO_CHATSHAPE_TYPE" val="YOO_CHATSHAPE_DECORATION"/>
</p:tagLst>
</file>

<file path=ppt/tags/tag84.xml><?xml version="1.0" encoding="utf-8"?>
<p:tagLst xmlns:p="http://schemas.openxmlformats.org/presentationml/2006/main">
  <p:tag name="YOO_CHATSHAPE_TYPE" val="YOO_CHATSHAPE_DECORATION"/>
</p:tagLst>
</file>

<file path=ppt/tags/tag85.xml><?xml version="1.0" encoding="utf-8"?>
<p:tagLst xmlns:p="http://schemas.openxmlformats.org/presentationml/2006/main">
  <p:tag name="TAG_CONTENT_SUBINDEX" val="1"/>
  <p:tag name="YOO_CHATSHAPE_TYPE" val="YOO_CHATSHAPE_IMAGE"/>
</p:tagLst>
</file>

<file path=ppt/tags/tag86.xml><?xml version="1.0" encoding="utf-8"?>
<p:tagLst xmlns:p="http://schemas.openxmlformats.org/presentationml/2006/main">
  <p:tag name="TAG_AIGCCREATORID" val="AIGC生成内容仅供参考-2025/11/12 11:43:33"/>
  <p:tag name="TAG_CHAPTER_ID" val="0"/>
  <p:tag name="TAG_CONTENT_TYPE" val="1标题1内容2图"/>
  <p:tag name="TAG_SECTION_ID" val="1"/>
  <p:tag name="YOO_CHATPAGE_TYPE" val="TAG_CHATPAGE_CONTENT"/>
  <p:tag name="YOO_CHATSHAPE_TITLE" val="区域性建筑风格演变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87.xml><?xml version="1.0" encoding="utf-8"?>
<p:tagLst xmlns:p="http://schemas.openxmlformats.org/presentationml/2006/main">
  <p:tag name="YOO_CHATSHAPE_TYPE" val="YOO_CHATSHAPE_DECORATION"/>
</p:tagLst>
</file>

<file path=ppt/tags/tag88.xml><?xml version="1.0" encoding="utf-8"?>
<p:tagLst xmlns:p="http://schemas.openxmlformats.org/presentationml/2006/main">
  <p:tag name="YOO_CHATSHAPE_TYPE" val="YOO_CHATSHAPE_DECORATION"/>
</p:tagLst>
</file>

<file path=ppt/tags/tag89.xml><?xml version="1.0" encoding="utf-8"?>
<p:tagLst xmlns:p="http://schemas.openxmlformats.org/presentationml/2006/main">
  <p:tag name="TAG_CONTENT_SUBINDEX" val="35"/>
  <p:tag name="YOO_CHATSHAPE_TYPE" val="YOO_CHATSHAPE_IMAGE"/>
</p:tagLst>
</file>

<file path=ppt/tags/tag90.xml><?xml version="1.0" encoding="utf-8"?>
<p:tagLst xmlns:p="http://schemas.openxmlformats.org/presentationml/2006/main">
  <p:tag name="YOO_CHATSHAPE_TYPE" val="YOO_CHATSHAPE_DECORATION"/>
</p:tagLst>
</file>

<file path=ppt/tags/tag91.xml><?xml version="1.0" encoding="utf-8"?>
<p:tagLst xmlns:p="http://schemas.openxmlformats.org/presentationml/2006/main">
  <p:tag name="YOO_CHATSHAPE_TYPE" val="YOO_CHATSHAPE_DECORATION"/>
</p:tagLst>
</file>

<file path=ppt/tags/tag92.xml><?xml version="1.0" encoding="utf-8"?>
<p:tagLst xmlns:p="http://schemas.openxmlformats.org/presentationml/2006/main">
  <p:tag name="YOO_CHATSHAPE_TYPE" val="YOO_CHATSHAPE_DECORATION"/>
</p:tagLst>
</file>

<file path=ppt/tags/tag93.xml><?xml version="1.0" encoding="utf-8"?>
<p:tagLst xmlns:p="http://schemas.openxmlformats.org/presentationml/2006/main">
  <p:tag name="YOO_CHATSHAPE_TYPE" val="YOO_CHATSHAPE_DECORATION"/>
</p:tagLst>
</file>

<file path=ppt/tags/tag94.xml><?xml version="1.0" encoding="utf-8"?>
<p:tagLst xmlns:p="http://schemas.openxmlformats.org/presentationml/2006/main">
  <p:tag name="YOO_CHATSHAPE_TYPE" val="YOO_CHATSHAPE_DECORATION"/>
</p:tagLst>
</file>

<file path=ppt/tags/tag95.xml><?xml version="1.0" encoding="utf-8"?>
<p:tagLst xmlns:p="http://schemas.openxmlformats.org/presentationml/2006/main">
  <p:tag name="YOO_CHATSHAPE_TYPE" val="YOO_CHATSHAPE_DECORATION"/>
</p:tagLst>
</file>

<file path=ppt/tags/tag96.xml><?xml version="1.0" encoding="utf-8"?>
<p:tagLst xmlns:p="http://schemas.openxmlformats.org/presentationml/2006/main">
  <p:tag name="YOO_CHATSHAPE_TYPE" val="YOO_CHATSHAPE_DECORATION"/>
</p:tagLst>
</file>

<file path=ppt/tags/tag97.xml><?xml version="1.0" encoding="utf-8"?>
<p:tagLst xmlns:p="http://schemas.openxmlformats.org/presentationml/2006/main">
  <p:tag name="YOO_CHATSHAPE_TYPE" val="YOO_CHATSHAPE_DECORATION"/>
</p:tagLst>
</file>

<file path=ppt/tags/tag98.xml><?xml version="1.0" encoding="utf-8"?>
<p:tagLst xmlns:p="http://schemas.openxmlformats.org/presentationml/2006/main">
  <p:tag name="YOO_CHATSHAPE_TYPE" val="YOO_CHATSHAPE_TITLE"/>
</p:tagLst>
</file>

<file path=ppt/tags/tag99.xml><?xml version="1.0" encoding="utf-8"?>
<p:tagLst xmlns:p="http://schemas.openxmlformats.org/presentationml/2006/main">
  <p:tag name="TAG_CHATSHAPE_SUBTITLE_TYPE" val="TAG_CHATSHAPE_SUBTITLE_ENGLISH"/>
  <p:tag name="YOO_CHATSHAPE_TYPE" val="YOO_CHATSHAPE_SUBTITLE"/>
</p:tagLst>
</file>

<file path=ppt/tags/tag100.xml><?xml version="1.0" encoding="utf-8"?>
<p:tagLst xmlns:p="http://schemas.openxmlformats.org/presentationml/2006/main">
  <p:tag name="TAG_CHATPAGE_CHAPTER" val="1"/>
  <p:tag name="YOO_CHATSHAPE_TYPE" val="YOO_CHATSHAPE_NUM"/>
</p:tagLst>
</file>

<file path=ppt/tags/tag101.xml><?xml version="1.0" encoding="utf-8"?>
<p:tagLst xmlns:p="http://schemas.openxmlformats.org/presentationml/2006/main">
  <p:tag name="YOO_CHATSHAPE_TYPE" val="YOO_CHATSHAPE_DECORATION"/>
</p:tagLst>
</file>

<file path=ppt/tags/tag102.xml><?xml version="1.0" encoding="utf-8"?>
<p:tagLst xmlns:p="http://schemas.openxmlformats.org/presentationml/2006/main">
  <p:tag name="TAG_AIGCCREATORID" val="AIGC生成内容仅供参考-2025/11/12 11:43:33"/>
  <p:tag name="TAG_CHAPTER_ID" val="1"/>
  <p:tag name="YOO_CHATPAGE_TYPE" val="TAG_CHATPAGE_CHAPTER"/>
  <p:tag name="YOO_CHATSHAPE_TITLE" val="核心建筑类型与功能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03.xml><?xml version="1.0" encoding="utf-8"?>
<p:tagLst xmlns:p="http://schemas.openxmlformats.org/presentationml/2006/main">
  <p:tag name="YOO_CHATSHAPE_TYPE" val="YOO_CHATSHAPE_DECORATION"/>
</p:tagLst>
</file>

<file path=ppt/tags/tag104.xml><?xml version="1.0" encoding="utf-8"?>
<p:tagLst xmlns:p="http://schemas.openxmlformats.org/presentationml/2006/main">
  <p:tag name="YOO_CHATSHAPE_TYPE" val="YOO_CHATSHAPE_DECORATION"/>
</p:tagLst>
</file>

<file path=ppt/tags/tag105.xml><?xml version="1.0" encoding="utf-8"?>
<p:tagLst xmlns:p="http://schemas.openxmlformats.org/presentationml/2006/main">
  <p:tag name="YOO_CHATSHAPE_TYPE" val="YOO_CHATSHAPE_DECORATION"/>
</p:tagLst>
</file>

<file path=ppt/tags/tag106.xml><?xml version="1.0" encoding="utf-8"?>
<p:tagLst xmlns:p="http://schemas.openxmlformats.org/presentationml/2006/main">
  <p:tag name="YOO_CHATSHAPE_TYPE" val="YOO_CHATSHAPE_DECORATION"/>
</p:tagLst>
</file>

<file path=ppt/tags/tag107.xml><?xml version="1.0" encoding="utf-8"?>
<p:tagLst xmlns:p="http://schemas.openxmlformats.org/presentationml/2006/main">
  <p:tag name="TAG_CONTENT_SUBINDEX" val="1"/>
  <p:tag name="YOO_CHATSHAPE_TYPE" val="YOO_CHATSHAPE_HIDDEN"/>
</p:tagLst>
</file>

<file path=ppt/tags/tag108.xml><?xml version="1.0" encoding="utf-8"?>
<p:tagLst xmlns:p="http://schemas.openxmlformats.org/presentationml/2006/main">
  <p:tag name="YOO_CHATSHAPE_TYPE" val="YOO_CHATSHAPE_IMAGE"/>
</p:tagLst>
</file>

<file path=ppt/tags/tag109.xml><?xml version="1.0" encoding="utf-8"?>
<p:tagLst xmlns:p="http://schemas.openxmlformats.org/presentationml/2006/main">
  <p:tag name="YOO_CHATSHAPE_TYPE" val="YOO_CHATSHAPE_TITLE"/>
</p:tagLst>
</file>

<file path=ppt/tags/tag110.xml><?xml version="1.0" encoding="utf-8"?>
<p:tagLst xmlns:p="http://schemas.openxmlformats.org/presentationml/2006/main">
  <p:tag name="YOO_CHATSHAPE_TYPE" val="YOO_CHATSHAPE_CONTENT"/>
</p:tagLst>
</file>

<file path=ppt/tags/tag111.xml><?xml version="1.0" encoding="utf-8"?>
<p:tagLst xmlns:p="http://schemas.openxmlformats.org/presentationml/2006/main">
  <p:tag name="TAG_AIGCCREATORID" val="AIGC生成内容仅供参考-2025/11/12 11:43:33"/>
  <p:tag name="TAG_CHAPTER_ID" val="1"/>
  <p:tag name="TAG_CONTENT_TYPE" val="1标题1内容1图"/>
  <p:tag name="TAG_SECTION_ID" val="0"/>
  <p:tag name="YOO_CHATPAGE_TYPE" val="TAG_CHATPAGE_CONTENT"/>
  <p:tag name="YOO_CHATSHAPE_TITLE" val="宗教建筑：清真寺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12.xml><?xml version="1.0" encoding="utf-8"?>
<p:tagLst xmlns:p="http://schemas.openxmlformats.org/presentationml/2006/main">
  <p:tag name="YOO_CHATSHAPE_TYPE" val="YOO_CHATSHAPE_BG"/>
</p:tagLst>
</file>

<file path=ppt/tags/tag113.xml><?xml version="1.0" encoding="utf-8"?>
<p:tagLst xmlns:p="http://schemas.openxmlformats.org/presentationml/2006/main">
  <p:tag name="YOO_CHATSHAPE_TYPE" val="YOO_CHATSHAPE_BG"/>
</p:tagLst>
</file>

<file path=ppt/tags/tag114.xml><?xml version="1.0" encoding="utf-8"?>
<p:tagLst xmlns:p="http://schemas.openxmlformats.org/presentationml/2006/main">
  <p:tag name="YOO_CHATSHAPE_TYPE" val="YOO_CHATSHAPE_BG"/>
</p:tagLst>
</file>

<file path=ppt/tags/tag115.xml><?xml version="1.0" encoding="utf-8"?>
<p:tagLst xmlns:p="http://schemas.openxmlformats.org/presentationml/2006/main">
  <p:tag name="YOO_CHATSHAPE_TYPE" val="YOO_CHATSHAPE_BG"/>
</p:tagLst>
</file>

<file path=ppt/tags/tag116.xml><?xml version="1.0" encoding="utf-8"?>
<p:tagLst xmlns:p="http://schemas.openxmlformats.org/presentationml/2006/main">
  <p:tag name="YOO_CHATSHAPE_TYPE" val="YOO_CHATSHAPE_TITLE"/>
</p:tagLst>
</file>

<file path=ppt/tags/tag117.xml><?xml version="1.0" encoding="utf-8"?>
<p:tagLst xmlns:p="http://schemas.openxmlformats.org/presentationml/2006/main">
  <p:tag name="YOO_CHATSHAPE_TYPE" val="YOO_CHATSHAPE_CONTENT"/>
</p:tagLst>
</file>

<file path=ppt/tags/tag118.xml><?xml version="1.0" encoding="utf-8"?>
<p:tagLst xmlns:p="http://schemas.openxmlformats.org/presentationml/2006/main">
  <p:tag name="YOO_CHATSHAPE_TYPE" val="YOO_CHATSHAPE_WORDCLOUD"/>
</p:tagLst>
</file>

<file path=ppt/tags/tag119.xml><?xml version="1.0" encoding="utf-8"?>
<p:tagLst xmlns:p="http://schemas.openxmlformats.org/presentationml/2006/main">
  <p:tag name="TAG_AIGCCREATORID" val="AIGC生成内容仅供参考-2025/11/12 11:43:33"/>
  <p:tag name="TAG_CHAPTER_ID" val="1"/>
  <p:tag name="TAG_CONTENT_TYPE" val="1标题1内容1图"/>
  <p:tag name="TAG_SECTION_ID" val="1"/>
  <p:tag name="YOO_CHATPAGE_TYPE" val="TAG_CHATPAGE_CONTENT"/>
  <p:tag name="YOO_CHATSHAPE_TITLE" val="教育与学术建筑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20.xml><?xml version="1.0" encoding="utf-8"?>
<p:tagLst xmlns:p="http://schemas.openxmlformats.org/presentationml/2006/main">
  <p:tag name="YOO_CHATSHAPE_TYPE" val="YOO_CHATSHAPE_DECORATION"/>
</p:tagLst>
</file>

<file path=ppt/tags/tag121.xml><?xml version="1.0" encoding="utf-8"?>
<p:tagLst xmlns:p="http://schemas.openxmlformats.org/presentationml/2006/main">
  <p:tag name="YOO_CHATSHAPE_TYPE" val="YOO_CHATSHAPE_DECORATION"/>
</p:tagLst>
</file>

<file path=ppt/tags/tag122.xml><?xml version="1.0" encoding="utf-8"?>
<p:tagLst xmlns:p="http://schemas.openxmlformats.org/presentationml/2006/main">
  <p:tag name="YOO_CHATSHAPE_TYPE" val="YOO_CHATSHAPE_DECORATION"/>
</p:tagLst>
</file>

<file path=ppt/tags/tag123.xml><?xml version="1.0" encoding="utf-8"?>
<p:tagLst xmlns:p="http://schemas.openxmlformats.org/presentationml/2006/main">
  <p:tag name="YOO_CHATSHAPE_TYPE" val="YOO_CHATSHAPE_DECORATION"/>
</p:tagLst>
</file>

<file path=ppt/tags/tag124.xml><?xml version="1.0" encoding="utf-8"?>
<p:tagLst xmlns:p="http://schemas.openxmlformats.org/presentationml/2006/main">
  <p:tag name="YOO_CHATSHAPE_TYPE" val="YOO_CHATSHAPE_DECORATION"/>
</p:tagLst>
</file>

<file path=ppt/tags/tag125.xml><?xml version="1.0" encoding="utf-8"?>
<p:tagLst xmlns:p="http://schemas.openxmlformats.org/presentationml/2006/main">
  <p:tag name="YOO_CHATSHAPE_TYPE" val="YOO_CHATSHAPE_DECORATION"/>
</p:tagLst>
</file>

<file path=ppt/tags/tag126.xml><?xml version="1.0" encoding="utf-8"?>
<p:tagLst xmlns:p="http://schemas.openxmlformats.org/presentationml/2006/main">
  <p:tag name="YOO_CHATSHAPE_TYPE" val="YOO_CHATSHAPE_DECORATION"/>
</p:tagLst>
</file>

<file path=ppt/tags/tag127.xml><?xml version="1.0" encoding="utf-8"?>
<p:tagLst xmlns:p="http://schemas.openxmlformats.org/presentationml/2006/main">
  <p:tag name="YOO_CHATSHAPE_TYPE" val="YOO_CHATSHAPE_DECORATION"/>
</p:tagLst>
</file>

<file path=ppt/tags/tag128.xml><?xml version="1.0" encoding="utf-8"?>
<p:tagLst xmlns:p="http://schemas.openxmlformats.org/presentationml/2006/main">
  <p:tag name="YOO_CHATSHAPE_TYPE" val="YOO_CHATSHAPE_DECORATION"/>
</p:tagLst>
</file>

<file path=ppt/tags/tag129.xml><?xml version="1.0" encoding="utf-8"?>
<p:tagLst xmlns:p="http://schemas.openxmlformats.org/presentationml/2006/main">
  <p:tag name="YOO_CHATSHAPE_TYPE" val="YOO_CHATSHAPE_DECORATION"/>
</p:tagLst>
</file>

<file path=ppt/tags/tag130.xml><?xml version="1.0" encoding="utf-8"?>
<p:tagLst xmlns:p="http://schemas.openxmlformats.org/presentationml/2006/main">
  <p:tag name="TAG_CONTENT_SUBINDEX" val="2"/>
  <p:tag name="YOO_CHATSHAPE_TYPE" val="YOO_CHATSHAPE_IMAGE"/>
</p:tagLst>
</file>

<file path=ppt/tags/tag131.xml><?xml version="1.0" encoding="utf-8"?>
<p:tagLst xmlns:p="http://schemas.openxmlformats.org/presentationml/2006/main">
  <p:tag name="YOO_CHATSHAPE_TYPE" val="YOO_CHATSHAPE_CONTENT"/>
</p:tagLst>
</file>

<file path=ppt/tags/tag132.xml><?xml version="1.0" encoding="utf-8"?>
<p:tagLst xmlns:p="http://schemas.openxmlformats.org/presentationml/2006/main">
  <p:tag name="YOO_CHATSHAPE_TYPE" val="YOO_CHATSHAPE_TITLE"/>
</p:tagLst>
</file>

<file path=ppt/tags/tag133.xml><?xml version="1.0" encoding="utf-8"?>
<p:tagLst xmlns:p="http://schemas.openxmlformats.org/presentationml/2006/main">
  <p:tag name="YOO_CHATSHAPE_TYPE" val="YOO_CHATSHAPE_DECORATION"/>
</p:tagLst>
</file>

<file path=ppt/tags/tag134.xml><?xml version="1.0" encoding="utf-8"?>
<p:tagLst xmlns:p="http://schemas.openxmlformats.org/presentationml/2006/main">
  <p:tag name="TAG_CONTENT_SUBINDEX" val="1"/>
  <p:tag name="YOO_CHATSHAPE_TYPE" val="YOO_CHATSHAPE_IMAGE"/>
</p:tagLst>
</file>

<file path=ppt/tags/tag135.xml><?xml version="1.0" encoding="utf-8"?>
<p:tagLst xmlns:p="http://schemas.openxmlformats.org/presentationml/2006/main">
  <p:tag name="TAG_AIGCCREATORID" val="AIGC生成内容仅供参考-2025/11/12 11:43:33"/>
  <p:tag name="TAG_CHAPTER_ID" val="1"/>
  <p:tag name="TAG_CONTENT_TYPE" val="1标题1内容2图"/>
  <p:tag name="TAG_SECTION_ID" val="2"/>
  <p:tag name="YOO_CHATPAGE_TYPE" val="TAG_CHATPAGE_CONTENT"/>
  <p:tag name="YOO_CHATSHAPE_TITLE" val="陵墓与纪念建筑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36.xml><?xml version="1.0" encoding="utf-8"?>
<p:tagLst xmlns:p="http://schemas.openxmlformats.org/presentationml/2006/main">
  <p:tag name="YOO_CHATSHAPE_TYPE" val="YOO_CHATSHAPE_DECORATION"/>
</p:tagLst>
</file>

<file path=ppt/tags/tag137.xml><?xml version="1.0" encoding="utf-8"?>
<p:tagLst xmlns:p="http://schemas.openxmlformats.org/presentationml/2006/main">
  <p:tag name="YOO_CHATSHAPE_TYPE" val="YOO_CHATSHAPE_DECORATION"/>
</p:tagLst>
</file>

<file path=ppt/tags/tag138.xml><?xml version="1.0" encoding="utf-8"?>
<p:tagLst xmlns:p="http://schemas.openxmlformats.org/presentationml/2006/main">
  <p:tag name="TAG_CONTENT_SUBINDEX" val="35"/>
  <p:tag name="YOO_CHATSHAPE_TYPE" val="YOO_CHATSHAPE_IMAGE"/>
</p:tagLst>
</file>

<file path=ppt/tags/tag139.xml><?xml version="1.0" encoding="utf-8"?>
<p:tagLst xmlns:p="http://schemas.openxmlformats.org/presentationml/2006/main">
  <p:tag name="YOO_CHATSHAPE_TYPE" val="YOO_CHATSHAPE_DECORATION"/>
</p:tagLst>
</file>

<file path=ppt/tags/tag140.xml><?xml version="1.0" encoding="utf-8"?>
<p:tagLst xmlns:p="http://schemas.openxmlformats.org/presentationml/2006/main">
  <p:tag name="YOO_CHATSHAPE_TYPE" val="YOO_CHATSHAPE_DECORATION"/>
</p:tagLst>
</file>

<file path=ppt/tags/tag141.xml><?xml version="1.0" encoding="utf-8"?>
<p:tagLst xmlns:p="http://schemas.openxmlformats.org/presentationml/2006/main">
  <p:tag name="YOO_CHATSHAPE_TYPE" val="YOO_CHATSHAPE_DECORATION"/>
</p:tagLst>
</file>

<file path=ppt/tags/tag142.xml><?xml version="1.0" encoding="utf-8"?>
<p:tagLst xmlns:p="http://schemas.openxmlformats.org/presentationml/2006/main">
  <p:tag name="YOO_CHATSHAPE_TYPE" val="YOO_CHATSHAPE_DECORATION"/>
</p:tagLst>
</file>

<file path=ppt/tags/tag143.xml><?xml version="1.0" encoding="utf-8"?>
<p:tagLst xmlns:p="http://schemas.openxmlformats.org/presentationml/2006/main">
  <p:tag name="YOO_CHATSHAPE_TYPE" val="YOO_CHATSHAPE_DECORATION"/>
</p:tagLst>
</file>

<file path=ppt/tags/tag144.xml><?xml version="1.0" encoding="utf-8"?>
<p:tagLst xmlns:p="http://schemas.openxmlformats.org/presentationml/2006/main">
  <p:tag name="YOO_CHATSHAPE_TYPE" val="YOO_CHATSHAPE_DECORATION"/>
</p:tagLst>
</file>

<file path=ppt/tags/tag145.xml><?xml version="1.0" encoding="utf-8"?>
<p:tagLst xmlns:p="http://schemas.openxmlformats.org/presentationml/2006/main">
  <p:tag name="YOO_CHATSHAPE_TYPE" val="YOO_CHATSHAPE_DECORATION"/>
</p:tagLst>
</file>

<file path=ppt/tags/tag146.xml><?xml version="1.0" encoding="utf-8"?>
<p:tagLst xmlns:p="http://schemas.openxmlformats.org/presentationml/2006/main">
  <p:tag name="YOO_CHATSHAPE_TYPE" val="YOO_CHATSHAPE_DECORATION"/>
</p:tagLst>
</file>

<file path=ppt/tags/tag147.xml><?xml version="1.0" encoding="utf-8"?>
<p:tagLst xmlns:p="http://schemas.openxmlformats.org/presentationml/2006/main">
  <p:tag name="YOO_CHATSHAPE_TYPE" val="YOO_CHATSHAPE_TITLE"/>
</p:tagLst>
</file>

<file path=ppt/tags/tag148.xml><?xml version="1.0" encoding="utf-8"?>
<p:tagLst xmlns:p="http://schemas.openxmlformats.org/presentationml/2006/main">
  <p:tag name="TAG_CHATSHAPE_SUBTITLE_TYPE" val="TAG_CHATSHAPE_SUBTITLE_ENGLISH"/>
  <p:tag name="YOO_CHATSHAPE_TYPE" val="YOO_CHATSHAPE_SUBTITLE"/>
</p:tagLst>
</file>

<file path=ppt/tags/tag149.xml><?xml version="1.0" encoding="utf-8"?>
<p:tagLst xmlns:p="http://schemas.openxmlformats.org/presentationml/2006/main">
  <p:tag name="TAG_CHATPAGE_CHAPTER" val="2"/>
  <p:tag name="YOO_CHATSHAPE_TYPE" val="YOO_CHATSHAPE_NUM"/>
</p:tagLst>
</file>

<file path=ppt/tags/tag150.xml><?xml version="1.0" encoding="utf-8"?>
<p:tagLst xmlns:p="http://schemas.openxmlformats.org/presentationml/2006/main">
  <p:tag name="YOO_CHATSHAPE_TYPE" val="YOO_CHATSHAPE_DECORATION"/>
</p:tagLst>
</file>

<file path=ppt/tags/tag151.xml><?xml version="1.0" encoding="utf-8"?>
<p:tagLst xmlns:p="http://schemas.openxmlformats.org/presentationml/2006/main">
  <p:tag name="TAG_AIGCCREATORID" val="AIGC生成内容仅供参考-2025/11/12 11:43:33"/>
  <p:tag name="TAG_CHAPTER_ID" val="2"/>
  <p:tag name="YOO_CHATPAGE_TYPE" val="TAG_CHATPAGE_CHAPTER"/>
  <p:tag name="YOO_CHATSHAPE_TITLE" val="建筑结构与装饰艺术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52.xml><?xml version="1.0" encoding="utf-8"?>
<p:tagLst xmlns:p="http://schemas.openxmlformats.org/presentationml/2006/main">
  <p:tag name="YOO_CHATSHAPE_TYPE" val="YOO_CHATSHAPE_DECORATION"/>
</p:tagLst>
</file>

<file path=ppt/tags/tag153.xml><?xml version="1.0" encoding="utf-8"?>
<p:tagLst xmlns:p="http://schemas.openxmlformats.org/presentationml/2006/main">
  <p:tag name="YOO_CHATSHAPE_TYPE" val="YOO_CHATSHAPE_DECORATION"/>
</p:tagLst>
</file>

<file path=ppt/tags/tag154.xml><?xml version="1.0" encoding="utf-8"?>
<p:tagLst xmlns:p="http://schemas.openxmlformats.org/presentationml/2006/main">
  <p:tag name="YOO_CHATSHAPE_TYPE" val="YOO_CHATSHAPE_DECORATION"/>
</p:tagLst>
</file>

<file path=ppt/tags/tag155.xml><?xml version="1.0" encoding="utf-8"?>
<p:tagLst xmlns:p="http://schemas.openxmlformats.org/presentationml/2006/main">
  <p:tag name="YOO_CHATSHAPE_TYPE" val="YOO_CHATSHAPE_DECORATION"/>
</p:tagLst>
</file>

<file path=ppt/tags/tag156.xml><?xml version="1.0" encoding="utf-8"?>
<p:tagLst xmlns:p="http://schemas.openxmlformats.org/presentationml/2006/main">
  <p:tag name="TAG_CONTENT_SUBINDEX" val="3"/>
  <p:tag name="YOO_CHATSHAPE_TYPE" val="YOO_CHATSHAPE_IMAGE"/>
</p:tagLst>
</file>

<file path=ppt/tags/tag157.xml><?xml version="1.0" encoding="utf-8"?>
<p:tagLst xmlns:p="http://schemas.openxmlformats.org/presentationml/2006/main">
  <p:tag name="TAG_CONTENT_SUBINDEX" val="1"/>
  <p:tag name="YOO_CHATSHAPE_TYPE" val="YOO_CHATSHAPE_IMAGE"/>
</p:tagLst>
</file>

<file path=ppt/tags/tag158.xml><?xml version="1.0" encoding="utf-8"?>
<p:tagLst xmlns:p="http://schemas.openxmlformats.org/presentationml/2006/main">
  <p:tag name="TAG_CONTENT_SUBINDEX" val="2"/>
  <p:tag name="YOO_CHATSHAPE_TYPE" val="YOO_CHATSHAPE_IMAGE"/>
</p:tagLst>
</file>

<file path=ppt/tags/tag159.xml><?xml version="1.0" encoding="utf-8"?>
<p:tagLst xmlns:p="http://schemas.openxmlformats.org/presentationml/2006/main">
  <p:tag name="YOO_CHATSHAPE_TYPE" val="YOO_CHATSHAPE_PAGEDECORATE"/>
</p:tagLst>
</file>

<file path=ppt/tags/tag160.xml><?xml version="1.0" encoding="utf-8"?>
<p:tagLst xmlns:p="http://schemas.openxmlformats.org/presentationml/2006/main">
  <p:tag name="YOO_CHATSHAPE_TYPE" val="YOO_CHATSHAPE_TITLE"/>
</p:tagLst>
</file>

<file path=ppt/tags/tag161.xml><?xml version="1.0" encoding="utf-8"?>
<p:tagLst xmlns:p="http://schemas.openxmlformats.org/presentationml/2006/main">
  <p:tag name="YOO_CHATSHAPE_TYPE" val="YOO_CHATSHAPE_CONTENT"/>
</p:tagLst>
</file>

<file path=ppt/tags/tag162.xml><?xml version="1.0" encoding="utf-8"?>
<p:tagLst xmlns:p="http://schemas.openxmlformats.org/presentationml/2006/main">
  <p:tag name="YOO_CHATSHAPE_TYPE" val="YOO_CHATSHAPE_PAGEDECORATE"/>
</p:tagLst>
</file>

<file path=ppt/tags/tag163.xml><?xml version="1.0" encoding="utf-8"?>
<p:tagLst xmlns:p="http://schemas.openxmlformats.org/presentationml/2006/main">
  <p:tag name="TAG_AIGCCREATORID" val="AIGC生成内容仅供参考-2025/11/12 11:43:33"/>
  <p:tag name="TAG_CHAPTER_ID" val="2"/>
  <p:tag name="TAG_CONTENT_TYPE" val="1标题1内容3图"/>
  <p:tag name="TAG_SECTION_ID" val="0"/>
  <p:tag name="YOO_CHATPAGE_TYPE" val="TAG_CHATPAGE_CONTENT"/>
  <p:tag name="YOO_CHATSHAPE_TITLE" val="独特的建筑结构体系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64.xml><?xml version="1.0" encoding="utf-8"?>
<p:tagLst xmlns:p="http://schemas.openxmlformats.org/presentationml/2006/main">
  <p:tag name="YOO_CHATSHAPE_TYPE" val="YOO_CHATSHAPE_BG"/>
</p:tagLst>
</file>

<file path=ppt/tags/tag165.xml><?xml version="1.0" encoding="utf-8"?>
<p:tagLst xmlns:p="http://schemas.openxmlformats.org/presentationml/2006/main">
  <p:tag name="YOO_CHATSHAPE_TYPE" val="YOO_CHATSHAPE_BG"/>
</p:tagLst>
</file>

<file path=ppt/tags/tag166.xml><?xml version="1.0" encoding="utf-8"?>
<p:tagLst xmlns:p="http://schemas.openxmlformats.org/presentationml/2006/main">
  <p:tag name="YOO_CHATSHAPE_TYPE" val="YOO_CHATSHAPE_BG"/>
</p:tagLst>
</file>

<file path=ppt/tags/tag167.xml><?xml version="1.0" encoding="utf-8"?>
<p:tagLst xmlns:p="http://schemas.openxmlformats.org/presentationml/2006/main">
  <p:tag name="YOO_CHATSHAPE_TYPE" val="YOO_CHATSHAPE_BG"/>
</p:tagLst>
</file>

<file path=ppt/tags/tag168.xml><?xml version="1.0" encoding="utf-8"?>
<p:tagLst xmlns:p="http://schemas.openxmlformats.org/presentationml/2006/main">
  <p:tag name="YOO_CHATSHAPE_TYPE" val="YOO_CHATSHAPE_DECORATION"/>
</p:tagLst>
</file>

<file path=ppt/tags/tag169.xml><?xml version="1.0" encoding="utf-8"?>
<p:tagLst xmlns:p="http://schemas.openxmlformats.org/presentationml/2006/main">
  <p:tag name="TAG_CONTENT_SUBINDEX" val="2"/>
  <p:tag name="YOO_CHATSHAPE_TYPE" val="YOO_CHATSHAPE_IMAGE"/>
</p:tagLst>
</file>

<file path=ppt/tags/tag170.xml><?xml version="1.0" encoding="utf-8"?>
<p:tagLst xmlns:p="http://schemas.openxmlformats.org/presentationml/2006/main">
  <p:tag name="YOO_CHATSHAPE_TYPE" val="YOO_CHATSHAPE_DECORATION"/>
</p:tagLst>
</file>

<file path=ppt/tags/tag171.xml><?xml version="1.0" encoding="utf-8"?>
<p:tagLst xmlns:p="http://schemas.openxmlformats.org/presentationml/2006/main">
  <p:tag name="YOO_CHATSHAPE_TYPE" val="YOO_CHATSHAPE_PAGEDECORATE"/>
</p:tagLst>
</file>

<file path=ppt/tags/tag172.xml><?xml version="1.0" encoding="utf-8"?>
<p:tagLst xmlns:p="http://schemas.openxmlformats.org/presentationml/2006/main">
  <p:tag name="TAG_CONTENT_SUBINDEX" val="1"/>
  <p:tag name="YOO_CHATSHAPE_TYPE" val="YOO_CHATSHAPE_HIDDEN"/>
</p:tagLst>
</file>

<file path=ppt/tags/tag173.xml><?xml version="1.0" encoding="utf-8"?>
<p:tagLst xmlns:p="http://schemas.openxmlformats.org/presentationml/2006/main">
  <p:tag name="YOO_CHATSHAPE_TYPE" val="YOO_CHATSHAPE_TITLE"/>
</p:tagLst>
</file>

<file path=ppt/tags/tag174.xml><?xml version="1.0" encoding="utf-8"?>
<p:tagLst xmlns:p="http://schemas.openxmlformats.org/presentationml/2006/main">
  <p:tag name="YOO_CHATSHAPE_TYPE" val="YOO_CHATSHAPE_CONTENT"/>
</p:tagLst>
</file>

<file path=ppt/tags/tag175.xml><?xml version="1.0" encoding="utf-8"?>
<p:tagLst xmlns:p="http://schemas.openxmlformats.org/presentationml/2006/main">
  <p:tag name="TAG_CONTENT_SUBINDEX" val="1"/>
  <p:tag name="YOO_CHATSHAPE_TYPE" val="YOO_CHATSHAPE_IMAGE"/>
</p:tagLst>
</file>

<file path=ppt/tags/tag176.xml><?xml version="1.0" encoding="utf-8"?>
<p:tagLst xmlns:p="http://schemas.openxmlformats.org/presentationml/2006/main">
  <p:tag name="YOO_CHATSHAPE_TYPE" val="YOO_CHATSHAPE_PAGEDECORATE"/>
</p:tagLst>
</file>

<file path=ppt/tags/tag177.xml><?xml version="1.0" encoding="utf-8"?>
<p:tagLst xmlns:p="http://schemas.openxmlformats.org/presentationml/2006/main">
  <p:tag name="TAG_AIGCCREATORID" val="AIGC生成内容仅供参考-2025/11/12 11:43:33"/>
  <p:tag name="TAG_CHAPTER_ID" val="2"/>
  <p:tag name="TAG_CONTENT_TYPE" val="1标题1内容2图"/>
  <p:tag name="TAG_SECTION_ID" val="1"/>
  <p:tag name="YOO_CHATPAGE_TYPE" val="TAG_CHATPAGE_CONTENT"/>
  <p:tag name="YOO_CHATSHAPE_TITLE" val="装饰艺术特征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78.xml><?xml version="1.0" encoding="utf-8"?>
<p:tagLst xmlns:p="http://schemas.openxmlformats.org/presentationml/2006/main">
  <p:tag name="YOO_CHATSHAPE_TYPE" val="YOO_CHATSHAPE_DECORATION"/>
</p:tagLst>
</file>

<file path=ppt/tags/tag179.xml><?xml version="1.0" encoding="utf-8"?>
<p:tagLst xmlns:p="http://schemas.openxmlformats.org/presentationml/2006/main">
  <p:tag name="YOO_CHATSHAPE_TYPE" val="YOO_CHATSHAPE_DECORATION"/>
</p:tagLst>
</file>

<file path=ppt/tags/tag180.xml><?xml version="1.0" encoding="utf-8"?>
<p:tagLst xmlns:p="http://schemas.openxmlformats.org/presentationml/2006/main">
  <p:tag name="TAG_CONTENT_SUBINDEX" val="35"/>
  <p:tag name="YOO_CHATSHAPE_TYPE" val="YOO_CHATSHAPE_IMAGE"/>
</p:tagLst>
</file>

<file path=ppt/tags/tag181.xml><?xml version="1.0" encoding="utf-8"?>
<p:tagLst xmlns:p="http://schemas.openxmlformats.org/presentationml/2006/main">
  <p:tag name="YOO_CHATSHAPE_TYPE" val="YOO_CHATSHAPE_DECORATION"/>
</p:tagLst>
</file>

<file path=ppt/tags/tag182.xml><?xml version="1.0" encoding="utf-8"?>
<p:tagLst xmlns:p="http://schemas.openxmlformats.org/presentationml/2006/main">
  <p:tag name="YOO_CHATSHAPE_TYPE" val="YOO_CHATSHAPE_DECORATION"/>
</p:tagLst>
</file>

<file path=ppt/tags/tag183.xml><?xml version="1.0" encoding="utf-8"?>
<p:tagLst xmlns:p="http://schemas.openxmlformats.org/presentationml/2006/main">
  <p:tag name="YOO_CHATSHAPE_TYPE" val="YOO_CHATSHAPE_DECORATION"/>
</p:tagLst>
</file>

<file path=ppt/tags/tag184.xml><?xml version="1.0" encoding="utf-8"?>
<p:tagLst xmlns:p="http://schemas.openxmlformats.org/presentationml/2006/main">
  <p:tag name="YOO_CHATSHAPE_TYPE" val="YOO_CHATSHAPE_DECORATION"/>
</p:tagLst>
</file>

<file path=ppt/tags/tag185.xml><?xml version="1.0" encoding="utf-8"?>
<p:tagLst xmlns:p="http://schemas.openxmlformats.org/presentationml/2006/main">
  <p:tag name="YOO_CHATSHAPE_TYPE" val="YOO_CHATSHAPE_DECORATION"/>
</p:tagLst>
</file>

<file path=ppt/tags/tag186.xml><?xml version="1.0" encoding="utf-8"?>
<p:tagLst xmlns:p="http://schemas.openxmlformats.org/presentationml/2006/main">
  <p:tag name="YOO_CHATSHAPE_TYPE" val="YOO_CHATSHAPE_DECORATION"/>
</p:tagLst>
</file>

<file path=ppt/tags/tag187.xml><?xml version="1.0" encoding="utf-8"?>
<p:tagLst xmlns:p="http://schemas.openxmlformats.org/presentationml/2006/main">
  <p:tag name="YOO_CHATSHAPE_TYPE" val="YOO_CHATSHAPE_DECORATION"/>
</p:tagLst>
</file>

<file path=ppt/tags/tag188.xml><?xml version="1.0" encoding="utf-8"?>
<p:tagLst xmlns:p="http://schemas.openxmlformats.org/presentationml/2006/main">
  <p:tag name="YOO_CHATSHAPE_TYPE" val="YOO_CHATSHAPE_DECORATION"/>
</p:tagLst>
</file>

<file path=ppt/tags/tag189.xml><?xml version="1.0" encoding="utf-8"?>
<p:tagLst xmlns:p="http://schemas.openxmlformats.org/presentationml/2006/main">
  <p:tag name="YOO_CHATSHAPE_TYPE" val="YOO_CHATSHAPE_TITLE"/>
</p:tagLst>
</file>

<file path=ppt/tags/tag190.xml><?xml version="1.0" encoding="utf-8"?>
<p:tagLst xmlns:p="http://schemas.openxmlformats.org/presentationml/2006/main">
  <p:tag name="TAG_CHATSHAPE_SUBTITLE_TYPE" val="TAG_CHATSHAPE_SUBTITLE_ENGLISH"/>
  <p:tag name="YOO_CHATSHAPE_TYPE" val="YOO_CHATSHAPE_SUBTITLE"/>
</p:tagLst>
</file>

<file path=ppt/tags/tag191.xml><?xml version="1.0" encoding="utf-8"?>
<p:tagLst xmlns:p="http://schemas.openxmlformats.org/presentationml/2006/main">
  <p:tag name="TAG_CHATPAGE_CHAPTER" val="3"/>
  <p:tag name="YOO_CHATSHAPE_TYPE" val="YOO_CHATSHAPE_NUM"/>
</p:tagLst>
</file>

<file path=ppt/tags/tag192.xml><?xml version="1.0" encoding="utf-8"?>
<p:tagLst xmlns:p="http://schemas.openxmlformats.org/presentationml/2006/main">
  <p:tag name="YOO_CHATSHAPE_TYPE" val="YOO_CHATSHAPE_DECORATION"/>
</p:tagLst>
</file>

<file path=ppt/tags/tag193.xml><?xml version="1.0" encoding="utf-8"?>
<p:tagLst xmlns:p="http://schemas.openxmlformats.org/presentationml/2006/main">
  <p:tag name="TAG_AIGCCREATORID" val="AIGC生成内容仅供参考-2025/11/12 11:43:33"/>
  <p:tag name="TAG_CHAPTER_ID" val="3"/>
  <p:tag name="YOO_CHATPAGE_TYPE" val="TAG_CHATPAGE_CHAPTER"/>
  <p:tag name="YOO_CHATSHAPE_TITLE" val="材料技术与工程成就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194.xml><?xml version="1.0" encoding="utf-8"?>
<p:tagLst xmlns:p="http://schemas.openxmlformats.org/presentationml/2006/main">
  <p:tag name="YOO_CHATSHAPE_TYPE" val="YOO_CHATSHAPE_DECORATION"/>
</p:tagLst>
</file>

<file path=ppt/tags/tag195.xml><?xml version="1.0" encoding="utf-8"?>
<p:tagLst xmlns:p="http://schemas.openxmlformats.org/presentationml/2006/main">
  <p:tag name="YOO_CHATSHAPE_TYPE" val="YOO_CHATSHAPE_DECORATION"/>
</p:tagLst>
</file>

<file path=ppt/tags/tag196.xml><?xml version="1.0" encoding="utf-8"?>
<p:tagLst xmlns:p="http://schemas.openxmlformats.org/presentationml/2006/main">
  <p:tag name="YOO_CHATSHAPE_TYPE" val="YOO_CHATSHAPE_DECORATION"/>
</p:tagLst>
</file>

<file path=ppt/tags/tag197.xml><?xml version="1.0" encoding="utf-8"?>
<p:tagLst xmlns:p="http://schemas.openxmlformats.org/presentationml/2006/main">
  <p:tag name="YOO_CHATSHAPE_TYPE" val="YOO_CHATSHAPE_DECORATION"/>
</p:tagLst>
</file>

<file path=ppt/tags/tag198.xml><?xml version="1.0" encoding="utf-8"?>
<p:tagLst xmlns:p="http://schemas.openxmlformats.org/presentationml/2006/main">
  <p:tag name="TAG_CONTENT_SUBINDEX" val="3"/>
  <p:tag name="YOO_CHATSHAPE_TYPE" val="YOO_CHATSHAPE_HIDDEN"/>
</p:tagLst>
</file>

<file path=ppt/tags/tag199.xml><?xml version="1.0" encoding="utf-8"?>
<p:tagLst xmlns:p="http://schemas.openxmlformats.org/presentationml/2006/main">
  <p:tag name="YOO_CHATSHAPE_TYPE" val="YOO_CHATSHAPE_IMAGE"/>
</p:tagLst>
</file>

<file path=ppt/tags/tag200.xml><?xml version="1.0" encoding="utf-8"?>
<p:tagLst xmlns:p="http://schemas.openxmlformats.org/presentationml/2006/main">
  <p:tag name="YOO_CHATSHAPE_TYPE" val="YOO_CHATSHAPE_TITLE"/>
</p:tagLst>
</file>

<file path=ppt/tags/tag201.xml><?xml version="1.0" encoding="utf-8"?>
<p:tagLst xmlns:p="http://schemas.openxmlformats.org/presentationml/2006/main">
  <p:tag name="YOO_CHATSHAPE_TYPE" val="YOO_CHATSHAPE_CONTENT"/>
</p:tagLst>
</file>

<file path=ppt/tags/tag202.xml><?xml version="1.0" encoding="utf-8"?>
<p:tagLst xmlns:p="http://schemas.openxmlformats.org/presentationml/2006/main">
  <p:tag name="TAG_CONTENT_SUBINDEX" val="1"/>
  <p:tag name="YOO_CHATSHAPE_TYPE" val="YOO_CHATSHAPE_HIDDEN"/>
</p:tagLst>
</file>

<file path=ppt/tags/tag203.xml><?xml version="1.0" encoding="utf-8"?>
<p:tagLst xmlns:p="http://schemas.openxmlformats.org/presentationml/2006/main">
  <p:tag name="TAG_AIGCCREATORID" val="AIGC生成内容仅供参考-2025/11/12 11:43:33"/>
  <p:tag name="TAG_CHAPTER_ID" val="3"/>
  <p:tag name="TAG_CONTENT_TYPE" val="1标题1内容1图"/>
  <p:tag name="TAG_SECTION_ID" val="0"/>
  <p:tag name="YOO_CHATPAGE_TYPE" val="TAG_CHATPAGE_CONTENT"/>
  <p:tag name="YOO_CHATSHAPE_TITLE" val="传统建筑材料应用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204.xml><?xml version="1.0" encoding="utf-8"?>
<p:tagLst xmlns:p="http://schemas.openxmlformats.org/presentationml/2006/main">
  <p:tag name="YOO_CHATSHAPE_TYPE" val="YOO_CHATSHAPE_BG"/>
</p:tagLst>
</file>

<file path=ppt/tags/tag205.xml><?xml version="1.0" encoding="utf-8"?>
<p:tagLst xmlns:p="http://schemas.openxmlformats.org/presentationml/2006/main">
  <p:tag name="YOO_CHATSHAPE_TYPE" val="YOO_CHATSHAPE_BG"/>
</p:tagLst>
</file>

<file path=ppt/tags/tag206.xml><?xml version="1.0" encoding="utf-8"?>
<p:tagLst xmlns:p="http://schemas.openxmlformats.org/presentationml/2006/main">
  <p:tag name="YOO_CHATSHAPE_TYPE" val="YOO_CHATSHAPE_BG"/>
</p:tagLst>
</file>

<file path=ppt/tags/tag207.xml><?xml version="1.0" encoding="utf-8"?>
<p:tagLst xmlns:p="http://schemas.openxmlformats.org/presentationml/2006/main">
  <p:tag name="YOO_CHATSHAPE_TYPE" val="YOO_CHATSHAPE_BG"/>
</p:tagLst>
</file>

<file path=ppt/tags/tag208.xml><?xml version="1.0" encoding="utf-8"?>
<p:tagLst xmlns:p="http://schemas.openxmlformats.org/presentationml/2006/main">
  <p:tag name="YOO_CHATSHAPE_TYPE" val="YOO_CHATSHAPE_DECORATION"/>
</p:tagLst>
</file>

<file path=ppt/tags/tag209.xml><?xml version="1.0" encoding="utf-8"?>
<p:tagLst xmlns:p="http://schemas.openxmlformats.org/presentationml/2006/main">
  <p:tag name="YOO_CHATSHAPE_TYPE" val="YOO_CHATSHAPE_IMAGE"/>
</p:tagLst>
</file>

<file path=ppt/tags/tag210.xml><?xml version="1.0" encoding="utf-8"?>
<p:tagLst xmlns:p="http://schemas.openxmlformats.org/presentationml/2006/main">
  <p:tag name="YOO_CHATSHAPE_TYPE" val="YOO_CHATSHAPE_DECORATION"/>
</p:tagLst>
</file>

<file path=ppt/tags/tag211.xml><?xml version="1.0" encoding="utf-8"?>
<p:tagLst xmlns:p="http://schemas.openxmlformats.org/presentationml/2006/main">
  <p:tag name="YOO_CHATSHAPE_TYPE" val="YOO_CHATSHAPE_DECORATION"/>
</p:tagLst>
</file>

<file path=ppt/tags/tag212.xml><?xml version="1.0" encoding="utf-8"?>
<p:tagLst xmlns:p="http://schemas.openxmlformats.org/presentationml/2006/main">
  <p:tag name="YOO_CHATSHAPE_TYPE" val="YOO_CHATSHAPE_DECORATION"/>
</p:tagLst>
</file>

<file path=ppt/tags/tag213.xml><?xml version="1.0" encoding="utf-8"?>
<p:tagLst xmlns:p="http://schemas.openxmlformats.org/presentationml/2006/main">
  <p:tag name="YOO_CHATSHAPE_TYPE" val="YOO_CHATSHAPE_DECORATION"/>
</p:tagLst>
</file>

<file path=ppt/tags/tag214.xml><?xml version="1.0" encoding="utf-8"?>
<p:tagLst xmlns:p="http://schemas.openxmlformats.org/presentationml/2006/main">
  <p:tag name="YOO_CHATSHAPE_TYPE" val="YOO_CHATSHAPE_DECORATION"/>
</p:tagLst>
</file>

<file path=ppt/tags/tag215.xml><?xml version="1.0" encoding="utf-8"?>
<p:tagLst xmlns:p="http://schemas.openxmlformats.org/presentationml/2006/main">
  <p:tag name="YOO_CHATSHAPE_TYPE" val="YOO_CHATSHAPE_DECORATION"/>
</p:tagLst>
</file>

<file path=ppt/tags/tag216.xml><?xml version="1.0" encoding="utf-8"?>
<p:tagLst xmlns:p="http://schemas.openxmlformats.org/presentationml/2006/main">
  <p:tag name="YOO_CHATSHAPE_TYPE" val="YOO_CHATSHAPE_TITLE"/>
</p:tagLst>
</file>

<file path=ppt/tags/tag217.xml><?xml version="1.0" encoding="utf-8"?>
<p:tagLst xmlns:p="http://schemas.openxmlformats.org/presentationml/2006/main">
  <p:tag name="YOO_CHATSHAPE_TYPE" val="YOO_CHATSHAPE_CONTENT"/>
</p:tagLst>
</file>

<file path=ppt/tags/tag218.xml><?xml version="1.0" encoding="utf-8"?>
<p:tagLst xmlns:p="http://schemas.openxmlformats.org/presentationml/2006/main">
  <p:tag name="TAG_AIGCCREATORID" val="AIGC生成内容仅供参考-2025/11/12 11:43:33"/>
  <p:tag name="TAG_CHAPTER_ID" val="3"/>
  <p:tag name="TAG_CONTENT_TYPE" val="1标题1内容1图"/>
  <p:tag name="TAG_SECTION_ID" val="1"/>
  <p:tag name="YOO_CHATPAGE_TYPE" val="TAG_CHATPAGE_CONTENT"/>
  <p:tag name="YOO_CHATSHAPE_TITLE" val="建筑技术创新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219.xml><?xml version="1.0" encoding="utf-8"?>
<p:tagLst xmlns:p="http://schemas.openxmlformats.org/presentationml/2006/main">
  <p:tag name="YOO_CHATSHAPE_TYPE" val="YOO_CHATSHAPE_DECORATION"/>
</p:tagLst>
</file>

<file path=ppt/tags/tag220.xml><?xml version="1.0" encoding="utf-8"?>
<p:tagLst xmlns:p="http://schemas.openxmlformats.org/presentationml/2006/main">
  <p:tag name="YOO_CHATSHAPE_TYPE" val="YOO_CHATSHAPE_DECORATION"/>
</p:tagLst>
</file>

<file path=ppt/tags/tag221.xml><?xml version="1.0" encoding="utf-8"?>
<p:tagLst xmlns:p="http://schemas.openxmlformats.org/presentationml/2006/main">
  <p:tag name="TAG_CONTENT_SUBINDEX" val="35"/>
  <p:tag name="YOO_CHATSHAPE_TYPE" val="YOO_CHATSHAPE_IMAGE"/>
</p:tagLst>
</file>

<file path=ppt/tags/tag222.xml><?xml version="1.0" encoding="utf-8"?>
<p:tagLst xmlns:p="http://schemas.openxmlformats.org/presentationml/2006/main">
  <p:tag name="YOO_CHATSHAPE_TYPE" val="YOO_CHATSHAPE_DECORATION"/>
</p:tagLst>
</file>

<file path=ppt/tags/tag223.xml><?xml version="1.0" encoding="utf-8"?>
<p:tagLst xmlns:p="http://schemas.openxmlformats.org/presentationml/2006/main">
  <p:tag name="YOO_CHATSHAPE_TYPE" val="YOO_CHATSHAPE_DECORATION"/>
</p:tagLst>
</file>

<file path=ppt/tags/tag224.xml><?xml version="1.0" encoding="utf-8"?>
<p:tagLst xmlns:p="http://schemas.openxmlformats.org/presentationml/2006/main">
  <p:tag name="YOO_CHATSHAPE_TYPE" val="YOO_CHATSHAPE_DECORATION"/>
</p:tagLst>
</file>

<file path=ppt/tags/tag225.xml><?xml version="1.0" encoding="utf-8"?>
<p:tagLst xmlns:p="http://schemas.openxmlformats.org/presentationml/2006/main">
  <p:tag name="YOO_CHATSHAPE_TYPE" val="YOO_CHATSHAPE_DECORATION"/>
</p:tagLst>
</file>

<file path=ppt/tags/tag226.xml><?xml version="1.0" encoding="utf-8"?>
<p:tagLst xmlns:p="http://schemas.openxmlformats.org/presentationml/2006/main">
  <p:tag name="YOO_CHATSHAPE_TYPE" val="YOO_CHATSHAPE_DECORATION"/>
</p:tagLst>
</file>

<file path=ppt/tags/tag227.xml><?xml version="1.0" encoding="utf-8"?>
<p:tagLst xmlns:p="http://schemas.openxmlformats.org/presentationml/2006/main">
  <p:tag name="YOO_CHATSHAPE_TYPE" val="YOO_CHATSHAPE_DECORATION"/>
</p:tagLst>
</file>

<file path=ppt/tags/tag228.xml><?xml version="1.0" encoding="utf-8"?>
<p:tagLst xmlns:p="http://schemas.openxmlformats.org/presentationml/2006/main">
  <p:tag name="YOO_CHATSHAPE_TYPE" val="YOO_CHATSHAPE_DECORATION"/>
</p:tagLst>
</file>

<file path=ppt/tags/tag229.xml><?xml version="1.0" encoding="utf-8"?>
<p:tagLst xmlns:p="http://schemas.openxmlformats.org/presentationml/2006/main">
  <p:tag name="YOO_CHATSHAPE_TYPE" val="YOO_CHATSHAPE_DECORATION"/>
</p:tagLst>
</file>

<file path=ppt/tags/tag230.xml><?xml version="1.0" encoding="utf-8"?>
<p:tagLst xmlns:p="http://schemas.openxmlformats.org/presentationml/2006/main">
  <p:tag name="YOO_CHATSHAPE_TYPE" val="YOO_CHATSHAPE_TITLE"/>
</p:tagLst>
</file>

<file path=ppt/tags/tag231.xml><?xml version="1.0" encoding="utf-8"?>
<p:tagLst xmlns:p="http://schemas.openxmlformats.org/presentationml/2006/main">
  <p:tag name="TAG_CHATSHAPE_SUBTITLE_TYPE" val="TAG_CHATSHAPE_SUBTITLE_ENGLISH"/>
  <p:tag name="YOO_CHATSHAPE_TYPE" val="YOO_CHATSHAPE_SUBTITLE"/>
</p:tagLst>
</file>

<file path=ppt/tags/tag232.xml><?xml version="1.0" encoding="utf-8"?>
<p:tagLst xmlns:p="http://schemas.openxmlformats.org/presentationml/2006/main">
  <p:tag name="TAG_CHATPAGE_CHAPTER" val="4"/>
  <p:tag name="YOO_CHATSHAPE_TYPE" val="YOO_CHATSHAPE_NUM"/>
</p:tagLst>
</file>

<file path=ppt/tags/tag233.xml><?xml version="1.0" encoding="utf-8"?>
<p:tagLst xmlns:p="http://schemas.openxmlformats.org/presentationml/2006/main">
  <p:tag name="YOO_CHATSHAPE_TYPE" val="YOO_CHATSHAPE_DECORATION"/>
</p:tagLst>
</file>

<file path=ppt/tags/tag234.xml><?xml version="1.0" encoding="utf-8"?>
<p:tagLst xmlns:p="http://schemas.openxmlformats.org/presentationml/2006/main">
  <p:tag name="TAG_AIGCCREATORID" val="AIGC生成内容仅供参考-2025/11/12 11:43:33"/>
  <p:tag name="TAG_CHAPTER_ID" val="4"/>
  <p:tag name="YOO_CHATPAGE_TYPE" val="TAG_CHATPAGE_CHAPTER"/>
  <p:tag name="YOO_CHATSHAPE_TITLE" val="文化内涵与象征意义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235.xml><?xml version="1.0" encoding="utf-8"?>
<p:tagLst xmlns:p="http://schemas.openxmlformats.org/presentationml/2006/main">
  <p:tag name="YOO_CHATSHAPE_TYPE" val="YOO_CHATSHAPE_DECORATION"/>
</p:tagLst>
</file>

<file path=ppt/tags/tag236.xml><?xml version="1.0" encoding="utf-8"?>
<p:tagLst xmlns:p="http://schemas.openxmlformats.org/presentationml/2006/main">
  <p:tag name="YOO_CHATSHAPE_TYPE" val="YOO_CHATSHAPE_DECORATION"/>
</p:tagLst>
</file>

<file path=ppt/tags/tag237.xml><?xml version="1.0" encoding="utf-8"?>
<p:tagLst xmlns:p="http://schemas.openxmlformats.org/presentationml/2006/main">
  <p:tag name="YOO_CHATSHAPE_TYPE" val="YOO_CHATSHAPE_DECORATION"/>
</p:tagLst>
</file>

<file path=ppt/tags/tag238.xml><?xml version="1.0" encoding="utf-8"?>
<p:tagLst xmlns:p="http://schemas.openxmlformats.org/presentationml/2006/main">
  <p:tag name="YOO_CHATSHAPE_TYPE" val="YOO_CHATSHAPE_DECORATION"/>
</p:tagLst>
</file>

<file path=ppt/tags/tag239.xml><?xml version="1.0" encoding="utf-8"?>
<p:tagLst xmlns:p="http://schemas.openxmlformats.org/presentationml/2006/main">
  <p:tag name="YOO_CHATSHAPE_TYPE" val="YOO_CHATSHAPE_DECORATION"/>
</p:tagLst>
</file>

<file path=ppt/tags/tag240.xml><?xml version="1.0" encoding="utf-8"?>
<p:tagLst xmlns:p="http://schemas.openxmlformats.org/presentationml/2006/main">
  <p:tag name="YOO_CHATSHAPE_TYPE" val="YOO_CHATSHAPE_DECORATION"/>
</p:tagLst>
</file>

<file path=ppt/tags/tag241.xml><?xml version="1.0" encoding="utf-8"?>
<p:tagLst xmlns:p="http://schemas.openxmlformats.org/presentationml/2006/main">
  <p:tag name="YOO_CHATSHAPE_TYPE" val="YOO_CHATSHAPE_DECORATION"/>
</p:tagLst>
</file>

<file path=ppt/tags/tag242.xml><?xml version="1.0" encoding="utf-8"?>
<p:tagLst xmlns:p="http://schemas.openxmlformats.org/presentationml/2006/main">
  <p:tag name="YOO_CHATSHAPE_TYPE" val="YOO_CHATSHAPE_DECORATION"/>
</p:tagLst>
</file>

<file path=ppt/tags/tag243.xml><?xml version="1.0" encoding="utf-8"?>
<p:tagLst xmlns:p="http://schemas.openxmlformats.org/presentationml/2006/main">
  <p:tag name="YOO_CHATSHAPE_TYPE" val="YOO_CHATSHAPE_DECORATION"/>
</p:tagLst>
</file>

<file path=ppt/tags/tag244.xml><?xml version="1.0" encoding="utf-8"?>
<p:tagLst xmlns:p="http://schemas.openxmlformats.org/presentationml/2006/main">
  <p:tag name="YOO_CHATSHAPE_TYPE" val="YOO_CHATSHAPE_DECORATION"/>
</p:tagLst>
</file>

<file path=ppt/tags/tag245.xml><?xml version="1.0" encoding="utf-8"?>
<p:tagLst xmlns:p="http://schemas.openxmlformats.org/presentationml/2006/main">
  <p:tag name="YOO_CHATSHAPE_TYPE" val="YOO_CHATSHAPE_DECORATION"/>
</p:tagLst>
</file>

<file path=ppt/tags/tag246.xml><?xml version="1.0" encoding="utf-8"?>
<p:tagLst xmlns:p="http://schemas.openxmlformats.org/presentationml/2006/main">
  <p:tag name="YOO_CHATSHAPE_TYPE" val="YOO_CHATSHAPE_WORDCLOUD"/>
</p:tagLst>
</file>

<file path=ppt/tags/tag247.xml><?xml version="1.0" encoding="utf-8"?>
<p:tagLst xmlns:p="http://schemas.openxmlformats.org/presentationml/2006/main">
  <p:tag name="YOO_CHATSHAPE_TYPE" val="YOO_CHATSHAPE_TITLE"/>
</p:tagLst>
</file>

<file path=ppt/tags/tag248.xml><?xml version="1.0" encoding="utf-8"?>
<p:tagLst xmlns:p="http://schemas.openxmlformats.org/presentationml/2006/main">
  <p:tag name="YOO_CHATSHAPE_TYPE" val="YOO_CHATSHAPE_CONTENT"/>
</p:tagLst>
</file>

<file path=ppt/tags/tag249.xml><?xml version="1.0" encoding="utf-8"?>
<p:tagLst xmlns:p="http://schemas.openxmlformats.org/presentationml/2006/main">
  <p:tag name="TAG_AIGCCREATORID" val="AIGC生成内容仅供参考-2025/11/12 11:43:33"/>
  <p:tag name="TAG_CHAPTER_ID" val="4"/>
  <p:tag name="TAG_CONTENT_TYPE" val="1标题1内容1图"/>
  <p:tag name="TAG_SECTION_ID" val="0"/>
  <p:tag name="YOO_CHATPAGE_TYPE" val="TAG_CHATPAGE_CONTENT"/>
  <p:tag name="YOO_CHATSHAPE_TITLE" val="宗教信仰表达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250.xml><?xml version="1.0" encoding="utf-8"?>
<p:tagLst xmlns:p="http://schemas.openxmlformats.org/presentationml/2006/main">
  <p:tag name="YOO_CHATSHAPE_TYPE" val="YOO_CHATSHAPE_BG"/>
</p:tagLst>
</file>

<file path=ppt/tags/tag251.xml><?xml version="1.0" encoding="utf-8"?>
<p:tagLst xmlns:p="http://schemas.openxmlformats.org/presentationml/2006/main">
  <p:tag name="YOO_CHATSHAPE_TYPE" val="YOO_CHATSHAPE_BG"/>
</p:tagLst>
</file>

<file path=ppt/tags/tag252.xml><?xml version="1.0" encoding="utf-8"?>
<p:tagLst xmlns:p="http://schemas.openxmlformats.org/presentationml/2006/main">
  <p:tag name="YOO_CHATSHAPE_TYPE" val="YOO_CHATSHAPE_BG"/>
</p:tagLst>
</file>

<file path=ppt/tags/tag253.xml><?xml version="1.0" encoding="utf-8"?>
<p:tagLst xmlns:p="http://schemas.openxmlformats.org/presentationml/2006/main">
  <p:tag name="YOO_CHATSHAPE_TYPE" val="YOO_CHATSHAPE_BG"/>
</p:tagLst>
</file>

<file path=ppt/tags/tag254.xml><?xml version="1.0" encoding="utf-8"?>
<p:tagLst xmlns:p="http://schemas.openxmlformats.org/presentationml/2006/main">
  <p:tag name="PA" val="v5.2.12"/>
  <p:tag name="YOO_CHATSHAPE_TYPE" val="YOO_CHATSHAPE_DECORATION"/>
</p:tagLst>
</file>

<file path=ppt/tags/tag255.xml><?xml version="1.0" encoding="utf-8"?>
<p:tagLst xmlns:p="http://schemas.openxmlformats.org/presentationml/2006/main">
  <p:tag name="YOO_CHATSHAPE_TYPE" val="YOO_CHATSHAPE_TITLE"/>
</p:tagLst>
</file>

<file path=ppt/tags/tag256.xml><?xml version="1.0" encoding="utf-8"?>
<p:tagLst xmlns:p="http://schemas.openxmlformats.org/presentationml/2006/main">
  <p:tag name="YOO_CHATSHAPE_TYPE" val="YOO_CHATSHAPE_CONTENT"/>
</p:tagLst>
</file>

<file path=ppt/tags/tag257.xml><?xml version="1.0" encoding="utf-8"?>
<p:tagLst xmlns:p="http://schemas.openxmlformats.org/presentationml/2006/main">
  <p:tag name="PA" val="v5.2.12"/>
  <p:tag name="TAG_CONTENT_SUBINDEX" val="1"/>
  <p:tag name="YOO_CHATSHAPE_TYPE" val="YOO_CHATSHAPE_IMAGE"/>
</p:tagLst>
</file>

<file path=ppt/tags/tag258.xml><?xml version="1.0" encoding="utf-8"?>
<p:tagLst xmlns:p="http://schemas.openxmlformats.org/presentationml/2006/main">
  <p:tag name="PA" val="v5.2.12"/>
  <p:tag name="TAG_CONTENT_SUBINDEX" val="2"/>
  <p:tag name="YOO_CHATSHAPE_TYPE" val="YOO_CHATSHAPE_IMAGE"/>
</p:tagLst>
</file>

<file path=ppt/tags/tag259.xml><?xml version="1.0" encoding="utf-8"?>
<p:tagLst xmlns:p="http://schemas.openxmlformats.org/presentationml/2006/main">
  <p:tag name="PA" val="v5.2.12"/>
  <p:tag name="TAG_CONTENT_SUBINDEX" val="3"/>
  <p:tag name="YOO_CHATSHAPE_TYPE" val="YOO_CHATSHAPE_IMAGE"/>
</p:tagLst>
</file>

<file path=ppt/tags/tag260.xml><?xml version="1.0" encoding="utf-8"?>
<p:tagLst xmlns:p="http://schemas.openxmlformats.org/presentationml/2006/main">
  <p:tag name="YOO_CHATSHAPE_TYPE" val="YOO_CHATSHAPE_DECORATION"/>
</p:tagLst>
</file>

<file path=ppt/tags/tag261.xml><?xml version="1.0" encoding="utf-8"?>
<p:tagLst xmlns:p="http://schemas.openxmlformats.org/presentationml/2006/main">
  <p:tag name="YOO_CHATSHAPE_TYPE" val="YOO_CHATSHAPE_DECORATION"/>
</p:tagLst>
</file>

<file path=ppt/tags/tag262.xml><?xml version="1.0" encoding="utf-8"?>
<p:tagLst xmlns:p="http://schemas.openxmlformats.org/presentationml/2006/main">
  <p:tag name="YOO_CHATSHAPE_TYPE" val="YOO_CHATSHAPE_DECORATION"/>
</p:tagLst>
</file>

<file path=ppt/tags/tag263.xml><?xml version="1.0" encoding="utf-8"?>
<p:tagLst xmlns:p="http://schemas.openxmlformats.org/presentationml/2006/main">
  <p:tag name="YOO_CHATSHAPE_TYPE" val="YOO_CHATSHAPE_DECORATION"/>
</p:tagLst>
</file>

<file path=ppt/tags/tag264.xml><?xml version="1.0" encoding="utf-8"?>
<p:tagLst xmlns:p="http://schemas.openxmlformats.org/presentationml/2006/main">
  <p:tag name="YOO_CHATSHAPE_TYPE" val="YOO_CHATSHAPE_DECORATION"/>
</p:tagLst>
</file>

<file path=ppt/tags/tag265.xml><?xml version="1.0" encoding="utf-8"?>
<p:tagLst xmlns:p="http://schemas.openxmlformats.org/presentationml/2006/main">
  <p:tag name="YOO_CHATSHAPE_TYPE" val="YOO_CHATSHAPE_DECORATION"/>
</p:tagLst>
</file>

<file path=ppt/tags/tag266.xml><?xml version="1.0" encoding="utf-8"?>
<p:tagLst xmlns:p="http://schemas.openxmlformats.org/presentationml/2006/main">
  <p:tag name="YOO_CHATSHAPE_TYPE" val="YOO_CHATSHAPE_DECORATION"/>
</p:tagLst>
</file>

<file path=ppt/tags/tag267.xml><?xml version="1.0" encoding="utf-8"?>
<p:tagLst xmlns:p="http://schemas.openxmlformats.org/presentationml/2006/main">
  <p:tag name="YOO_CHATSHAPE_TYPE" val="YOO_CHATSHAPE_DECORATION"/>
</p:tagLst>
</file>

<file path=ppt/tags/tag268.xml><?xml version="1.0" encoding="utf-8"?>
<p:tagLst xmlns:p="http://schemas.openxmlformats.org/presentationml/2006/main">
  <p:tag name="YOO_CHATSHAPE_TYPE" val="YOO_CHATSHAPE_DECORATION"/>
</p:tagLst>
</file>

<file path=ppt/tags/tag269.xml><?xml version="1.0" encoding="utf-8"?>
<p:tagLst xmlns:p="http://schemas.openxmlformats.org/presentationml/2006/main">
  <p:tag name="TAG_AIGCCREATORID" val="AIGC生成内容仅供参考-2025/11/12 11:43:33"/>
  <p:tag name="TAG_CHAPTER_ID" val="4"/>
  <p:tag name="TAG_CONTENT_TYPE" val="1标题1内容3图"/>
  <p:tag name="TAG_SECTION_ID" val="1"/>
  <p:tag name="YOO_CHATPAGE_TYPE" val="TAG_CHATPAGE_CONTENT"/>
  <p:tag name="YOO_CHATSHAPE_TITLE" val="社会文化象征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270.xml><?xml version="1.0" encoding="utf-8"?>
<p:tagLst xmlns:p="http://schemas.openxmlformats.org/presentationml/2006/main">
  <p:tag name="YOO_CHATSHAPE_TYPE" val="YOO_CHATSHAPE_DECORATION"/>
</p:tagLst>
</file>

<file path=ppt/tags/tag271.xml><?xml version="1.0" encoding="utf-8"?>
<p:tagLst xmlns:p="http://schemas.openxmlformats.org/presentationml/2006/main">
  <p:tag name="YOO_CHATSHAPE_TYPE" val="YOO_CHATSHAPE_DECORATION"/>
</p:tagLst>
</file>

<file path=ppt/tags/tag272.xml><?xml version="1.0" encoding="utf-8"?>
<p:tagLst xmlns:p="http://schemas.openxmlformats.org/presentationml/2006/main">
  <p:tag name="TAG_CONTENT_SUBINDEX" val="35"/>
  <p:tag name="YOO_CHATSHAPE_TYPE" val="YOO_CHATSHAPE_IMAGE"/>
</p:tagLst>
</file>

<file path=ppt/tags/tag273.xml><?xml version="1.0" encoding="utf-8"?>
<p:tagLst xmlns:p="http://schemas.openxmlformats.org/presentationml/2006/main">
  <p:tag name="YOO_CHATSHAPE_TYPE" val="YOO_CHATSHAPE_DECORATION"/>
</p:tagLst>
</file>

<file path=ppt/tags/tag274.xml><?xml version="1.0" encoding="utf-8"?>
<p:tagLst xmlns:p="http://schemas.openxmlformats.org/presentationml/2006/main">
  <p:tag name="YOO_CHATSHAPE_TYPE" val="YOO_CHATSHAPE_DECORATION"/>
</p:tagLst>
</file>

<file path=ppt/tags/tag275.xml><?xml version="1.0" encoding="utf-8"?>
<p:tagLst xmlns:p="http://schemas.openxmlformats.org/presentationml/2006/main">
  <p:tag name="YOO_CHATSHAPE_TYPE" val="YOO_CHATSHAPE_DECORATION"/>
</p:tagLst>
</file>

<file path=ppt/tags/tag276.xml><?xml version="1.0" encoding="utf-8"?>
<p:tagLst xmlns:p="http://schemas.openxmlformats.org/presentationml/2006/main">
  <p:tag name="YOO_CHATSHAPE_TYPE" val="YOO_CHATSHAPE_DECORATION"/>
</p:tagLst>
</file>

<file path=ppt/tags/tag277.xml><?xml version="1.0" encoding="utf-8"?>
<p:tagLst xmlns:p="http://schemas.openxmlformats.org/presentationml/2006/main">
  <p:tag name="YOO_CHATSHAPE_TYPE" val="YOO_CHATSHAPE_DECORATION"/>
</p:tagLst>
</file>

<file path=ppt/tags/tag278.xml><?xml version="1.0" encoding="utf-8"?>
<p:tagLst xmlns:p="http://schemas.openxmlformats.org/presentationml/2006/main">
  <p:tag name="YOO_CHATSHAPE_TYPE" val="YOO_CHATSHAPE_DECORATION"/>
</p:tagLst>
</file>

<file path=ppt/tags/tag279.xml><?xml version="1.0" encoding="utf-8"?>
<p:tagLst xmlns:p="http://schemas.openxmlformats.org/presentationml/2006/main">
  <p:tag name="YOO_CHATSHAPE_TYPE" val="YOO_CHATSHAPE_DECORATION"/>
</p:tagLst>
</file>

<file path=ppt/tags/tag280.xml><?xml version="1.0" encoding="utf-8"?>
<p:tagLst xmlns:p="http://schemas.openxmlformats.org/presentationml/2006/main">
  <p:tag name="YOO_CHATSHAPE_TYPE" val="YOO_CHATSHAPE_DECORATION"/>
</p:tagLst>
</file>

<file path=ppt/tags/tag281.xml><?xml version="1.0" encoding="utf-8"?>
<p:tagLst xmlns:p="http://schemas.openxmlformats.org/presentationml/2006/main">
  <p:tag name="YOO_CHATSHAPE_TYPE" val="YOO_CHATSHAPE_TITLE"/>
</p:tagLst>
</file>

<file path=ppt/tags/tag282.xml><?xml version="1.0" encoding="utf-8"?>
<p:tagLst xmlns:p="http://schemas.openxmlformats.org/presentationml/2006/main">
  <p:tag name="TAG_CHATSHAPE_SUBTITLE_TYPE" val="TAG_CHATSHAPE_SUBTITLE_ENGLISH"/>
  <p:tag name="YOO_CHATSHAPE_TYPE" val="YOO_CHATSHAPE_SUBTITLE"/>
</p:tagLst>
</file>

<file path=ppt/tags/tag283.xml><?xml version="1.0" encoding="utf-8"?>
<p:tagLst xmlns:p="http://schemas.openxmlformats.org/presentationml/2006/main">
  <p:tag name="TAG_CHATPAGE_CHAPTER" val="5"/>
  <p:tag name="YOO_CHATSHAPE_TYPE" val="YOO_CHATSHAPE_NUM"/>
</p:tagLst>
</file>

<file path=ppt/tags/tag284.xml><?xml version="1.0" encoding="utf-8"?>
<p:tagLst xmlns:p="http://schemas.openxmlformats.org/presentationml/2006/main">
  <p:tag name="YOO_CHATSHAPE_TYPE" val="YOO_CHATSHAPE_DECORATION"/>
</p:tagLst>
</file>

<file path=ppt/tags/tag285.xml><?xml version="1.0" encoding="utf-8"?>
<p:tagLst xmlns:p="http://schemas.openxmlformats.org/presentationml/2006/main">
  <p:tag name="TAG_AIGCCREATORID" val="AIGC生成内容仅供参考-2025/11/12 11:43:33"/>
  <p:tag name="TAG_CHAPTER_ID" val="5"/>
  <p:tag name="YOO_CHATPAGE_TYPE" val="TAG_CHATPAGE_CHAPTER"/>
  <p:tag name="YOO_CHATSHAPE_TITLE" val="现当代发展与保护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286.xml><?xml version="1.0" encoding="utf-8"?>
<p:tagLst xmlns:p="http://schemas.openxmlformats.org/presentationml/2006/main">
  <p:tag name="YOO_CHATSHAPE_TYPE" val="YOO_CHATSHAPE_DECORATION"/>
</p:tagLst>
</file>

<file path=ppt/tags/tag287.xml><?xml version="1.0" encoding="utf-8"?>
<p:tagLst xmlns:p="http://schemas.openxmlformats.org/presentationml/2006/main">
  <p:tag name="YOO_CHATSHAPE_TYPE" val="YOO_CHATSHAPE_DECORATION"/>
</p:tagLst>
</file>

<file path=ppt/tags/tag288.xml><?xml version="1.0" encoding="utf-8"?>
<p:tagLst xmlns:p="http://schemas.openxmlformats.org/presentationml/2006/main">
  <p:tag name="YOO_CHATSHAPE_TYPE" val="YOO_CHATSHAPE_DECORATION"/>
</p:tagLst>
</file>

<file path=ppt/tags/tag289.xml><?xml version="1.0" encoding="utf-8"?>
<p:tagLst xmlns:p="http://schemas.openxmlformats.org/presentationml/2006/main">
  <p:tag name="YOO_CHATSHAPE_TYPE" val="YOO_CHATSHAPE_DECORATION"/>
</p:tagLst>
</file>

<file path=ppt/tags/tag290.xml><?xml version="1.0" encoding="utf-8"?>
<p:tagLst xmlns:p="http://schemas.openxmlformats.org/presentationml/2006/main">
  <p:tag name="PA" val="v5.2.12"/>
  <p:tag name="TAG_CONTENT_SUBINDEX" val="4"/>
  <p:tag name="YOO_CHATSHAPE_TYPE" val="YOO_CHATSHAPE_HIDDEN"/>
</p:tagLst>
</file>

<file path=ppt/tags/tag291.xml><?xml version="1.0" encoding="utf-8"?>
<p:tagLst xmlns:p="http://schemas.openxmlformats.org/presentationml/2006/main">
  <p:tag name="PA" val="v5.2.12"/>
  <p:tag name="TAG_CONTENT_SUBINDEX" val="1"/>
  <p:tag name="YOO_CHATSHAPE_TYPE" val="YOO_CHATSHAPE_HIDDEN"/>
</p:tagLst>
</file>

<file path=ppt/tags/tag292.xml><?xml version="1.0" encoding="utf-8"?>
<p:tagLst xmlns:p="http://schemas.openxmlformats.org/presentationml/2006/main">
  <p:tag name="PA" val="v5.2.12"/>
  <p:tag name="YOO_CHATSHAPE_TYPE" val="YOO_CHATSHAPE_IMAGE"/>
</p:tagLst>
</file>

<file path=ppt/tags/tag293.xml><?xml version="1.0" encoding="utf-8"?>
<p:tagLst xmlns:p="http://schemas.openxmlformats.org/presentationml/2006/main">
  <p:tag name="PA" val="v5.2.12"/>
  <p:tag name="YOO_CHATSHAPE_TYPE" val="YOO_CHATSHAPE_DECORATION"/>
</p:tagLst>
</file>

<file path=ppt/tags/tag294.xml><?xml version="1.0" encoding="utf-8"?>
<p:tagLst xmlns:p="http://schemas.openxmlformats.org/presentationml/2006/main">
  <p:tag name="YOO_CHATSHAPE_TYPE" val="YOO_CHATSHAPE_TITLE"/>
</p:tagLst>
</file>

<file path=ppt/tags/tag295.xml><?xml version="1.0" encoding="utf-8"?>
<p:tagLst xmlns:p="http://schemas.openxmlformats.org/presentationml/2006/main">
  <p:tag name="YOO_CHATSHAPE_TYPE" val="YOO_CHATSHAPE_CONTENT"/>
</p:tagLst>
</file>

<file path=ppt/tags/tag296.xml><?xml version="1.0" encoding="utf-8"?>
<p:tagLst xmlns:p="http://schemas.openxmlformats.org/presentationml/2006/main">
  <p:tag name="TAG_AIGCCREATORID" val="AIGC生成内容仅供参考-2025/11/12 11:43:33"/>
  <p:tag name="TAG_CHAPTER_ID" val="5"/>
  <p:tag name="TAG_CONTENT_TYPE" val="1标题1内容1图"/>
  <p:tag name="TAG_SECTION_ID" val="0"/>
  <p:tag name="YOO_CHATPAGE_TYPE" val="TAG_CHATPAGE_CONTENT"/>
  <p:tag name="YOO_CHATSHAPE_TITLE" val="现代伊斯兰建筑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297.xml><?xml version="1.0" encoding="utf-8"?>
<p:tagLst xmlns:p="http://schemas.openxmlformats.org/presentationml/2006/main">
  <p:tag name="YOO_CHATSHAPE_TYPE" val="YOO_CHATSHAPE_BG"/>
</p:tagLst>
</file>

<file path=ppt/tags/tag298.xml><?xml version="1.0" encoding="utf-8"?>
<p:tagLst xmlns:p="http://schemas.openxmlformats.org/presentationml/2006/main">
  <p:tag name="YOO_CHATSHAPE_TYPE" val="YOO_CHATSHAPE_BG"/>
</p:tagLst>
</file>

<file path=ppt/tags/tag299.xml><?xml version="1.0" encoding="utf-8"?>
<p:tagLst xmlns:p="http://schemas.openxmlformats.org/presentationml/2006/main">
  <p:tag name="YOO_CHATSHAPE_TYPE" val="YOO_CHATSHAPE_BG"/>
</p:tagLst>
</file>

<file path=ppt/tags/tag300.xml><?xml version="1.0" encoding="utf-8"?>
<p:tagLst xmlns:p="http://schemas.openxmlformats.org/presentationml/2006/main">
  <p:tag name="YOO_CHATSHAPE_TYPE" val="YOO_CHATSHAPE_BG"/>
</p:tagLst>
</file>

<file path=ppt/tags/tag301.xml><?xml version="1.0" encoding="utf-8"?>
<p:tagLst xmlns:p="http://schemas.openxmlformats.org/presentationml/2006/main">
  <p:tag name="YOO_CHATSHAPE_TYPE" val="YOO_CHATSHAPE_DECORATION"/>
</p:tagLst>
</file>

<file path=ppt/tags/tag302.xml><?xml version="1.0" encoding="utf-8"?>
<p:tagLst xmlns:p="http://schemas.openxmlformats.org/presentationml/2006/main">
  <p:tag name="YOO_CHATSHAPE_TYPE" val="YOO_CHATSHAPE_DECORATION"/>
</p:tagLst>
</file>

<file path=ppt/tags/tag303.xml><?xml version="1.0" encoding="utf-8"?>
<p:tagLst xmlns:p="http://schemas.openxmlformats.org/presentationml/2006/main">
  <p:tag name="YOO_CHATSHAPE_TYPE" val="YOO_CHATSHAPE_DECORATION"/>
</p:tagLst>
</file>

<file path=ppt/tags/tag304.xml><?xml version="1.0" encoding="utf-8"?>
<p:tagLst xmlns:p="http://schemas.openxmlformats.org/presentationml/2006/main">
  <p:tag name="YOO_CHATSHAPE_TYPE" val="YOO_CHATSHAPE_DECORATION"/>
</p:tagLst>
</file>

<file path=ppt/tags/tag305.xml><?xml version="1.0" encoding="utf-8"?>
<p:tagLst xmlns:p="http://schemas.openxmlformats.org/presentationml/2006/main">
  <p:tag name="YOO_CHATSHAPE_TYPE" val="YOO_CHATSHAPE_DECORATION"/>
</p:tagLst>
</file>

<file path=ppt/tags/tag306.xml><?xml version="1.0" encoding="utf-8"?>
<p:tagLst xmlns:p="http://schemas.openxmlformats.org/presentationml/2006/main">
  <p:tag name="YOO_CHATSHAPE_TYPE" val="YOO_CHATSHAPE_DECORATION"/>
</p:tagLst>
</file>

<file path=ppt/tags/tag307.xml><?xml version="1.0" encoding="utf-8"?>
<p:tagLst xmlns:p="http://schemas.openxmlformats.org/presentationml/2006/main">
  <p:tag name="YOO_CHATSHAPE_TYPE" val="YOO_CHATSHAPE_DECORATION"/>
</p:tagLst>
</file>

<file path=ppt/tags/tag308.xml><?xml version="1.0" encoding="utf-8"?>
<p:tagLst xmlns:p="http://schemas.openxmlformats.org/presentationml/2006/main">
  <p:tag name="YOO_CHATSHAPE_TYPE" val="YOO_CHATSHAPE_DECORATION"/>
</p:tagLst>
</file>

<file path=ppt/tags/tag309.xml><?xml version="1.0" encoding="utf-8"?>
<p:tagLst xmlns:p="http://schemas.openxmlformats.org/presentationml/2006/main">
  <p:tag name="YOO_CHATSHAPE_TYPE" val="YOO_CHATSHAPE_DECORATION"/>
</p:tagLst>
</file>

<file path=ppt/tags/tag310.xml><?xml version="1.0" encoding="utf-8"?>
<p:tagLst xmlns:p="http://schemas.openxmlformats.org/presentationml/2006/main">
  <p:tag name="YOO_CHATSHAPE_TYPE" val="YOO_CHATSHAPE_DECORATION"/>
</p:tagLst>
</file>

<file path=ppt/tags/tag311.xml><?xml version="1.0" encoding="utf-8"?>
<p:tagLst xmlns:p="http://schemas.openxmlformats.org/presentationml/2006/main">
  <p:tag name="YOO_CHATSHAPE_TYPE" val="YOO_CHATSHAPE_DECORATION"/>
</p:tagLst>
</file>

<file path=ppt/tags/tag312.xml><?xml version="1.0" encoding="utf-8"?>
<p:tagLst xmlns:p="http://schemas.openxmlformats.org/presentationml/2006/main">
  <p:tag name="YOO_CHATSHAPE_TYPE" val="YOO_CHATSHAPE_DECORATION"/>
</p:tagLst>
</file>

<file path=ppt/tags/tag313.xml><?xml version="1.0" encoding="utf-8"?>
<p:tagLst xmlns:p="http://schemas.openxmlformats.org/presentationml/2006/main">
  <p:tag name="YOO_CHATSHAPE_TYPE" val="YOO_CHATSHAPE_CONTENT"/>
</p:tagLst>
</file>

<file path=ppt/tags/tag314.xml><?xml version="1.0" encoding="utf-8"?>
<p:tagLst xmlns:p="http://schemas.openxmlformats.org/presentationml/2006/main">
  <p:tag name="YOO_CHATSHAPE_TYPE" val="YOO_CHATSHAPE_TITLE"/>
</p:tagLst>
</file>

<file path=ppt/tags/tag315.xml><?xml version="1.0" encoding="utf-8"?>
<p:tagLst xmlns:p="http://schemas.openxmlformats.org/presentationml/2006/main">
  <p:tag name="YOO_CHATSHAPE_TYPE" val="YOO_CHATSHAPE_DECORATION"/>
</p:tagLst>
</file>

<file path=ppt/tags/tag316.xml><?xml version="1.0" encoding="utf-8"?>
<p:tagLst xmlns:p="http://schemas.openxmlformats.org/presentationml/2006/main">
  <p:tag name="YOO_CHATSHAPE_TYPE" val="YOO_CHATSHAPE_IMAGE"/>
</p:tagLst>
</file>

<file path=ppt/tags/tag317.xml><?xml version="1.0" encoding="utf-8"?>
<p:tagLst xmlns:p="http://schemas.openxmlformats.org/presentationml/2006/main">
  <p:tag name="ISLIDE.ICON" val="#145664;#16955;"/>
  <p:tag name="TAG_AIGCCREATORID" val="AIGC生成内容仅供参考-2025/11/12 11:43:33"/>
  <p:tag name="TAG_CHAPTER_ID" val="5"/>
  <p:tag name="TAG_CONTENT_TYPE" val="1标题1内容1图"/>
  <p:tag name="TAG_SECTION_ID" val="1"/>
  <p:tag name="YOO_CHATPAGE_TYPE" val="TAG_CHATPAGE_CONTENT"/>
  <p:tag name="YOO_CHATSHAPE_TITLE" val="保护与传承挑战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318.xml><?xml version="1.0" encoding="utf-8"?>
<p:tagLst xmlns:p="http://schemas.openxmlformats.org/presentationml/2006/main">
  <p:tag name="YOO_CHATSHAPE_TYPE" val="YOO_CHATSHAPE_DECORATION"/>
</p:tagLst>
</file>

<file path=ppt/tags/tag319.xml><?xml version="1.0" encoding="utf-8"?>
<p:tagLst xmlns:p="http://schemas.openxmlformats.org/presentationml/2006/main">
  <p:tag name="YOO_CHATSHAPE_TYPE" val="YOO_CHATSHAPE_DECORATION"/>
</p:tagLst>
</file>

<file path=ppt/tags/tag320.xml><?xml version="1.0" encoding="utf-8"?>
<p:tagLst xmlns:p="http://schemas.openxmlformats.org/presentationml/2006/main">
  <p:tag name="YOO_CHATSHAPE_TYPE" val="YOO_CHATSHAPE_DECORATION"/>
</p:tagLst>
</file>

<file path=ppt/tags/tag321.xml><?xml version="1.0" encoding="utf-8"?>
<p:tagLst xmlns:p="http://schemas.openxmlformats.org/presentationml/2006/main">
  <p:tag name="YOO_CHATSHAPE_AUTHOR" val="尤小优"/>
  <p:tag name="YOO_CHATSHAPE_TYPE" val="YOO_CHATSHAPE_AUTHOR"/>
</p:tagLst>
</file>

<file path=ppt/tags/tag322.xml><?xml version="1.0" encoding="utf-8"?>
<p:tagLst xmlns:p="http://schemas.openxmlformats.org/presentationml/2006/main">
  <p:tag name="YOO_CHATSHAPE_TYPE" val="YOO_CHATSHAPE_DECORATION"/>
</p:tagLst>
</file>

<file path=ppt/tags/tag323.xml><?xml version="1.0" encoding="utf-8"?>
<p:tagLst xmlns:p="http://schemas.openxmlformats.org/presentationml/2006/main">
  <p:tag name="YOO_CHATSHAPE_TYPE" val="YOO_CHATSHAPE_TITLE"/>
</p:tagLst>
</file>

<file path=ppt/tags/tag324.xml><?xml version="1.0" encoding="utf-8"?>
<p:tagLst xmlns:p="http://schemas.openxmlformats.org/presentationml/2006/main">
  <p:tag name="TAG_CHATSHAPE_LINK" val="sp:翻译"/>
  <p:tag name="YOO_CHATSHAPE_TYPE" val="YOO_CHATSHAPE_SUBTITLE"/>
</p:tagLst>
</file>

<file path=ppt/tags/tag325.xml><?xml version="1.0" encoding="utf-8"?>
<p:tagLst xmlns:p="http://schemas.openxmlformats.org/presentationml/2006/main">
  <p:tag name="YOO_CHATSHAPE_TYPE" val="YOO_CHATSHAPE_DATE"/>
</p:tagLst>
</file>

<file path=ppt/tags/tag326.xml><?xml version="1.0" encoding="utf-8"?>
<p:tagLst xmlns:p="http://schemas.openxmlformats.org/presentationml/2006/main">
  <p:tag name="TAG_CONTENT_SUBINDEX" val="35"/>
  <p:tag name="YOO_CHATSHAPE_TYPE" val="YOO_CHATSHAPE_IMAGE"/>
</p:tagLst>
</file>

<file path=ppt/tags/tag327.xml><?xml version="1.0" encoding="utf-8"?>
<p:tagLst xmlns:p="http://schemas.openxmlformats.org/presentationml/2006/main">
  <p:tag name="YOO_CHATSHAPE_TYPE" val="YOO_CHATSHAPE_DECORATION"/>
</p:tagLst>
</file>

<file path=ppt/tags/tag328.xml><?xml version="1.0" encoding="utf-8"?>
<p:tagLst xmlns:p="http://schemas.openxmlformats.org/presentationml/2006/main">
  <p:tag name="YOO_CHATSHAPE_TYPE" val="YOO_CHATSHAPE_DECORATION"/>
</p:tagLst>
</file>

<file path=ppt/tags/tag329.xml><?xml version="1.0" encoding="utf-8"?>
<p:tagLst xmlns:p="http://schemas.openxmlformats.org/presentationml/2006/main">
  <p:tag name="YOO_CHATSHAPE_TYPE" val="YOO_CHATSHAPE_DECORATION"/>
</p:tagLst>
</file>

<file path=ppt/tags/tag330.xml><?xml version="1.0" encoding="utf-8"?>
<p:tagLst xmlns:p="http://schemas.openxmlformats.org/presentationml/2006/main">
  <p:tag name="YOO_CHATSHAPE_TYPE" val="YOO_CHATSHAPE_DECORATION"/>
</p:tagLst>
</file>

<file path=ppt/tags/tag331.xml><?xml version="1.0" encoding="utf-8"?>
<p:tagLst xmlns:p="http://schemas.openxmlformats.org/presentationml/2006/main">
  <p:tag name="YOO_CHATSHAPE_TYPE" val="YOO_CHATSHAPE_DECORATION"/>
</p:tagLst>
</file>

<file path=ppt/tags/tag332.xml><?xml version="1.0" encoding="utf-8"?>
<p:tagLst xmlns:p="http://schemas.openxmlformats.org/presentationml/2006/main">
  <p:tag name="YOO_CHATSHAPE_TYPE" val="YOO_CHATSHAPE_DECORATION"/>
</p:tagLst>
</file>

<file path=ppt/tags/tag333.xml><?xml version="1.0" encoding="utf-8"?>
<p:tagLst xmlns:p="http://schemas.openxmlformats.org/presentationml/2006/main">
  <p:tag name="YOO_CHATSHAPE_TYPE" val="YOO_CHATSHAPE_DECORATION"/>
</p:tagLst>
</file>

<file path=ppt/tags/tag334.xml><?xml version="1.0" encoding="utf-8"?>
<p:tagLst xmlns:p="http://schemas.openxmlformats.org/presentationml/2006/main">
  <p:tag name="TAG_AIGCCREATORID" val="AIGC生成内容仅供参考-2025/11/12 11:43:33"/>
  <p:tag name="YOO_CHATPAGE_TYPE" val="TAG_CHATPAGE_END"/>
  <p:tag name="YOO_CHATSHAPE_TITLE" val="Thank You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ags/tag358.xml><?xml version="1.0" encoding="utf-8"?>
<p:tagLst xmlns:p="http://schemas.openxmlformats.org/presentationml/2006/main">
  <p:tag name="TAG_AIGCCREATORID" val="AIGC生成内容仅供参考-2025/11/12 11:43:06"/>
  <p:tag name="TAG_CHATPAGE_CATALOG" val="伊斯兰建筑的历史源流、核心建筑类型与功能、建筑结构与装饰艺术、材料技术与工程成就、文化内涵与象征意义、现当代发展与保护"/>
  <p:tag name="TAG_PPT_THEMETITLE" val="伊斯兰建筑艺术：信仰与美学的千年对话"/>
  <p:tag name="TAG_PPT_THEMEWORD" val="伊斯兰建筑艺术：信仰与美学的千年对话"/>
  <p:tag name="TAG_PRESENTATION_STYLE" val="极简"/>
  <p:tag name="TAG_PRESENTATION_TEMPLATE" val="{&quot;image&quot;:&quot;&quot;,&quot;sub_images&quot;:[],&quot;title&quot;:&quot;&quot;,&quot;style&quot;:&quot;极简&quot;,&quot;template_type&quot;:&quot;插图&quot;,&quot;isVector&quot;:false,&quot;color&quot;:&quot;绿色&quot;,&quot;colorList&quot;:[&quot;#000000&quot;,&quot;#FFFFFF&quot;,&quot;#FFFFFF&quot;,&quot;#000000&quot;,&quot;#7FD231&quot;,&quot;#A0DF5A&quot;,&quot;#C7F169&quot;,&quot;#DDFE81&quot;,&quot;#009900&quot;,&quot;#70AD47&quot;,&quot;#0563C1&quot;,&quot;#954F72&quot;],&quot;scene&quot;:&quot;&quot;,&quot;group&quot;:&quot;group_63868548940380465762&quot;,&quot;cover_id&quot;:&quot;C7uSTsfkddcz&quot;,&quot;end_id&quot;:&quot;rPhgAxAn3xpr&quot;,&quot;catalog_id&quot;:&quot;5EFbJPnWuEmx&quot;,&quot;chapter_id&quot;:&quot;WSSbRkBXGmSS&quot;,&quot;content_ids&quot;:[&quot;neseYdWQctwK&quot;,&quot;gZPSkU44kSMn&quot;],&quot;picture_url&quot;:&quot;&quot;,&quot;isuse&quot;:false,&quot;theme_colors&quot;:[],&quot;company&quot;:&quot;&quot;,&quot;logo_left&quot;:false,&quot;logoLight&quot;:&quot;&quot;,&quot;logoDark&quot;:&quot;&quot;,&quot;school&quot;:&quot;&quot;,&quot;isCollect&quot;:false,&quot;data_id&quot;:&quot;&quot;,&quot;userName&quot;:&quot;&quot;,&quot;authorName&quot;:&quot;&quot;,&quot;json&quot;:&quot;&quot;,&quot;index&quot;:0}"/>
  <p:tag name="YOO_PROTECTION_DATA" val="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FFFFFF"/>
      </a:dk2>
      <a:lt2>
        <a:srgbClr val="000000"/>
      </a:lt2>
      <a:accent1>
        <a:srgbClr val="7FD231"/>
      </a:accent1>
      <a:accent2>
        <a:srgbClr val="A0DF5A"/>
      </a:accent2>
      <a:accent3>
        <a:srgbClr val="C7F169"/>
      </a:accent3>
      <a:accent4>
        <a:srgbClr val="DDFE81"/>
      </a:accent4>
      <a:accent5>
        <a:srgbClr val="00990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5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6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7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8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9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0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1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2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3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4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5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6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7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8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9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0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1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2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3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4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5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6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7.xml"/></Relationships>
</file>

<file path=customXml/item1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3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4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5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6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7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8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9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0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1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2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3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4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5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6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7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8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19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0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1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2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23.xml><?xml version="1.0" encoding="utf-8"?>
<yoo_protection_data>\u007b\u0022\u0049\u0044\u0022\u003a\u0022\u0035\u0035\u0061\u0063\u0036\u0062\u0065\u0039\u0062\u0034\u0033\u0036\u0034\u0036\u0066\u0038\u0061\u0033\u0033\u0065\u0066\u0034\u0065\u0031\u0036\u0062\u0030\u0035\u0065\u0065\u0037\u0036\u0022\u002c\u0022\u0054\u0069\u006d\u0065\u0022\u003a\u0022\u0032\u0030\u0032\u0035\u002f\u0031\u0031\u002f\u0031\u0032\u0020\u0031\u0031\u003a\u0034\u0033\u003a\u0033\u0033\u0022\u002c\u0022\u0055\u0073\u0065\u0072\u0049\u0044\u0022\u003a\u0022\u0038\u0038\u0038\u0038\u0022\u002c\u0022\u0054\u0065\u0061\u006d\u0049\u0044\u0022\u003a\u0022\u0022\u002c\u0022\u0049\u0073\u0053\u0075\u0070\u0065\u0072\u0056\u0069\u0070\u0022\u003a\u0074\u0072\u0075\u0065\u002c\u0022\u0050\u0072\u006f\u0074\u0065\u0063\u0074\u0053\u0074\u0061\u0074\u0075\u0073\u0022\u003a\u0030\u007d</yoo_protection_data>
</file>

<file path=customXml/itemProps335.xml><?xml version="1.0" encoding="utf-8"?>
<ds:datastoreItem xmlns:ds="http://schemas.openxmlformats.org/officeDocument/2006/customXml" ds:itemID="{91E5CA65-28E7-4085-B888-E9360111CEA9}">
  <ds:schemaRefs/>
</ds:datastoreItem>
</file>

<file path=customXml/itemProps336.xml><?xml version="1.0" encoding="utf-8"?>
<ds:datastoreItem xmlns:ds="http://schemas.openxmlformats.org/officeDocument/2006/customXml" ds:itemID="{DA9560F7-581C-4655-BD15-8E7811D98351}">
  <ds:schemaRefs/>
</ds:datastoreItem>
</file>

<file path=customXml/itemProps337.xml><?xml version="1.0" encoding="utf-8"?>
<ds:datastoreItem xmlns:ds="http://schemas.openxmlformats.org/officeDocument/2006/customXml" ds:itemID="{C7007EA8-062F-4D23-801B-EFDAE3D38536}">
  <ds:schemaRefs/>
</ds:datastoreItem>
</file>

<file path=customXml/itemProps338.xml><?xml version="1.0" encoding="utf-8"?>
<ds:datastoreItem xmlns:ds="http://schemas.openxmlformats.org/officeDocument/2006/customXml" ds:itemID="{B8F097C3-A30B-4510-9FC1-C618D1232D2A}">
  <ds:schemaRefs/>
</ds:datastoreItem>
</file>

<file path=customXml/itemProps339.xml><?xml version="1.0" encoding="utf-8"?>
<ds:datastoreItem xmlns:ds="http://schemas.openxmlformats.org/officeDocument/2006/customXml" ds:itemID="{05E64AE9-19DC-435A-AE2A-F16295B3022C}">
  <ds:schemaRefs/>
</ds:datastoreItem>
</file>

<file path=customXml/itemProps340.xml><?xml version="1.0" encoding="utf-8"?>
<ds:datastoreItem xmlns:ds="http://schemas.openxmlformats.org/officeDocument/2006/customXml" ds:itemID="{A1194B59-9784-4EFF-8A09-0E2D1F0B24B5}">
  <ds:schemaRefs/>
</ds:datastoreItem>
</file>

<file path=customXml/itemProps341.xml><?xml version="1.0" encoding="utf-8"?>
<ds:datastoreItem xmlns:ds="http://schemas.openxmlformats.org/officeDocument/2006/customXml" ds:itemID="{2FAB93AF-AB47-4B31-A00B-DBE9A6039473}">
  <ds:schemaRefs/>
</ds:datastoreItem>
</file>

<file path=customXml/itemProps342.xml><?xml version="1.0" encoding="utf-8"?>
<ds:datastoreItem xmlns:ds="http://schemas.openxmlformats.org/officeDocument/2006/customXml" ds:itemID="{63B81370-9862-49C0-98D4-55761C5AF4BC}">
  <ds:schemaRefs/>
</ds:datastoreItem>
</file>

<file path=customXml/itemProps343.xml><?xml version="1.0" encoding="utf-8"?>
<ds:datastoreItem xmlns:ds="http://schemas.openxmlformats.org/officeDocument/2006/customXml" ds:itemID="{0499CC63-B6BE-497A-AA75-C2961591BCBE}">
  <ds:schemaRefs/>
</ds:datastoreItem>
</file>

<file path=customXml/itemProps344.xml><?xml version="1.0" encoding="utf-8"?>
<ds:datastoreItem xmlns:ds="http://schemas.openxmlformats.org/officeDocument/2006/customXml" ds:itemID="{775AA155-3BBB-4E78-8145-5CE5F82D2A35}">
  <ds:schemaRefs/>
</ds:datastoreItem>
</file>

<file path=customXml/itemProps345.xml><?xml version="1.0" encoding="utf-8"?>
<ds:datastoreItem xmlns:ds="http://schemas.openxmlformats.org/officeDocument/2006/customXml" ds:itemID="{BFB1CABA-7070-4801-B0FB-B85C9F7977A2}">
  <ds:schemaRefs/>
</ds:datastoreItem>
</file>

<file path=customXml/itemProps346.xml><?xml version="1.0" encoding="utf-8"?>
<ds:datastoreItem xmlns:ds="http://schemas.openxmlformats.org/officeDocument/2006/customXml" ds:itemID="{C8668D4D-F49E-4D92-B00B-BA4D8ABE63BD}">
  <ds:schemaRefs/>
</ds:datastoreItem>
</file>

<file path=customXml/itemProps347.xml><?xml version="1.0" encoding="utf-8"?>
<ds:datastoreItem xmlns:ds="http://schemas.openxmlformats.org/officeDocument/2006/customXml" ds:itemID="{B3402DE2-43F5-4C82-AAF2-28F4E7697B84}">
  <ds:schemaRefs/>
</ds:datastoreItem>
</file>

<file path=customXml/itemProps348.xml><?xml version="1.0" encoding="utf-8"?>
<ds:datastoreItem xmlns:ds="http://schemas.openxmlformats.org/officeDocument/2006/customXml" ds:itemID="{4B3531E3-FEC2-49F1-BBF2-896301241CA7}">
  <ds:schemaRefs/>
</ds:datastoreItem>
</file>

<file path=customXml/itemProps349.xml><?xml version="1.0" encoding="utf-8"?>
<ds:datastoreItem xmlns:ds="http://schemas.openxmlformats.org/officeDocument/2006/customXml" ds:itemID="{2E320686-E661-458D-A505-7D52E519F83D}">
  <ds:schemaRefs/>
</ds:datastoreItem>
</file>

<file path=customXml/itemProps350.xml><?xml version="1.0" encoding="utf-8"?>
<ds:datastoreItem xmlns:ds="http://schemas.openxmlformats.org/officeDocument/2006/customXml" ds:itemID="{E6377F8E-3ECA-48AD-B144-C2BAC3594B80}">
  <ds:schemaRefs/>
</ds:datastoreItem>
</file>

<file path=customXml/itemProps351.xml><?xml version="1.0" encoding="utf-8"?>
<ds:datastoreItem xmlns:ds="http://schemas.openxmlformats.org/officeDocument/2006/customXml" ds:itemID="{D51F1F22-02B3-4CE7-B6B7-D180A01E6276}">
  <ds:schemaRefs/>
</ds:datastoreItem>
</file>

<file path=customXml/itemProps352.xml><?xml version="1.0" encoding="utf-8"?>
<ds:datastoreItem xmlns:ds="http://schemas.openxmlformats.org/officeDocument/2006/customXml" ds:itemID="{45BBF3AB-19F0-4C37-9BD1-D254D722ACB0}">
  <ds:schemaRefs/>
</ds:datastoreItem>
</file>

<file path=customXml/itemProps353.xml><?xml version="1.0" encoding="utf-8"?>
<ds:datastoreItem xmlns:ds="http://schemas.openxmlformats.org/officeDocument/2006/customXml" ds:itemID="{022389A8-DB66-4B16-A1F2-D5E551737349}">
  <ds:schemaRefs/>
</ds:datastoreItem>
</file>

<file path=customXml/itemProps354.xml><?xml version="1.0" encoding="utf-8"?>
<ds:datastoreItem xmlns:ds="http://schemas.openxmlformats.org/officeDocument/2006/customXml" ds:itemID="{C602F19C-7380-430A-BC4C-F21D60B81FA0}">
  <ds:schemaRefs/>
</ds:datastoreItem>
</file>

<file path=customXml/itemProps355.xml><?xml version="1.0" encoding="utf-8"?>
<ds:datastoreItem xmlns:ds="http://schemas.openxmlformats.org/officeDocument/2006/customXml" ds:itemID="{064A6315-3D0E-4C67-A8E7-D458DC691CA0}">
  <ds:schemaRefs/>
</ds:datastoreItem>
</file>

<file path=customXml/itemProps356.xml><?xml version="1.0" encoding="utf-8"?>
<ds:datastoreItem xmlns:ds="http://schemas.openxmlformats.org/officeDocument/2006/customXml" ds:itemID="{C4C4AA63-EC00-4C83-A142-E798C182BDFF}">
  <ds:schemaRefs/>
</ds:datastoreItem>
</file>

<file path=customXml/itemProps357.xml><?xml version="1.0" encoding="utf-8"?>
<ds:datastoreItem xmlns:ds="http://schemas.openxmlformats.org/officeDocument/2006/customXml" ds:itemID="{A82803DD-9D30-4687-9488-F4D8F52B5BD1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1690</Words>
  <Application>WPS 演示</Application>
  <PresentationFormat>宽屏</PresentationFormat>
  <Paragraphs>144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等线</vt:lpstr>
      <vt:lpstr>Avenir LT Pro 65 Medium</vt:lpstr>
      <vt:lpstr>Segoe Print</vt:lpstr>
      <vt:lpstr>Inter Medium</vt:lpstr>
      <vt:lpstr>MV Boli</vt:lpstr>
      <vt:lpstr>字体圈欣意冠黑体</vt:lpstr>
      <vt:lpstr>黑体</vt:lpstr>
      <vt:lpstr>Open Sans</vt:lpstr>
      <vt:lpstr>思源黑体 CN</vt:lpstr>
      <vt:lpstr>Calibri</vt:lpstr>
      <vt:lpstr>Arial Unicode MS</vt:lpstr>
      <vt:lpstr>Poppins</vt:lpstr>
      <vt:lpstr>阿里巴巴普惠体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AIGC生成内容仅供参考-2025/11/12 11:43:33</cp:keywords>
  <cp:lastModifiedBy>杨晓敏</cp:lastModifiedBy>
  <cp:revision>2</cp:revision>
  <cp:lastPrinted>2025-11-12T11:43:00Z</cp:lastPrinted>
  <dcterms:created xsi:type="dcterms:W3CDTF">2025-11-12T03:43:00Z</dcterms:created>
  <dcterms:modified xsi:type="dcterms:W3CDTF">2025-11-12T03:45:21Z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6A6324555A8341B0B93B2642F25240E7_12</vt:lpwstr>
  </property>
  <property fmtid="{D5CDD505-2E9C-101B-9397-08002B2CF9AE}" pid="3" name="KSOProductBuildVer">
    <vt:lpwstr>2052-12.1.0.20305</vt:lpwstr>
  </property>
</Properties>
</file>