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98422" r:id="rId1"/>
    <p:sldMasterId id="2147498459" r:id="rId2"/>
  </p:sldMasterIdLst>
  <p:notesMasterIdLst>
    <p:notesMasterId r:id="rId3"/>
  </p:notesMasterIdLst>
  <p:sldIdLst>
    <p:sldId id="7169" r:id="rId4"/>
    <p:sldId id="7173" r:id="rId5"/>
    <p:sldId id="7178" r:id="rId6"/>
    <p:sldId id="7183" r:id="rId7"/>
    <p:sldId id="7190" r:id="rId9"/>
    <p:sldId id="7193" r:id="rId10"/>
    <p:sldId id="7196" r:id="rId11"/>
    <p:sldId id="7200" r:id="rId12"/>
    <p:sldId id="7207" r:id="rId14"/>
    <p:sldId id="7210" r:id="rId15"/>
    <p:sldId id="7213" r:id="rId16"/>
    <p:sldId id="7216" r:id="rId17"/>
    <p:sldId id="7220" r:id="rId18"/>
    <p:sldId id="7227" r:id="rId20"/>
    <p:sldId id="7230" r:id="rId21"/>
    <p:sldId id="7233" r:id="rId22"/>
    <p:sldId id="7236" r:id="rId23"/>
    <p:sldId id="7240" r:id="rId24"/>
    <p:sldId id="7247" r:id="rId26"/>
    <p:sldId id="7250" r:id="rId27"/>
    <p:sldId id="7253" r:id="rId28"/>
    <p:sldId id="7256" r:id="rId29"/>
    <p:sldId id="7260" r:id="rId30"/>
    <p:sldId id="7267" r:id="rId32"/>
    <p:sldId id="7270" r:id="rId33"/>
    <p:sldId id="7273" r:id="rId34"/>
    <p:sldId id="7276" r:id="rId35"/>
    <p:sldId id="7279" r:id="rId36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2" Type="http://schemas.openxmlformats.org/officeDocument/2006/relationships/slide" Target="slides/slide24.xml"/><Relationship Id="rId33" Type="http://schemas.openxmlformats.org/officeDocument/2006/relationships/slide" Target="slides/slide25.xml"/><Relationship Id="rId34" Type="http://schemas.openxmlformats.org/officeDocument/2006/relationships/slide" Target="slides/slide26.xml"/><Relationship Id="rId35" Type="http://schemas.openxmlformats.org/officeDocument/2006/relationships/slide" Target="slides/slide27.xml"/><Relationship Id="rId36" Type="http://schemas.openxmlformats.org/officeDocument/2006/relationships/slide" Target="slides/slide28.xml"/><Relationship Id="rId37" Type="http://schemas.openxmlformats.org/officeDocument/2006/relationships/tableStyles" Target="tableStyles.xml"/><Relationship Id="rId38" Type="http://schemas.openxmlformats.org/officeDocument/2006/relationships/presProps" Target="presProps.xml"/><Relationship Id="rId39" Type="http://schemas.openxmlformats.org/officeDocument/2006/relationships/viewProps" Target="viewProps.xml"/><Relationship Id="rId40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3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4.xml"/><Relationship Id="rId2" Type="http://schemas.openxmlformats.org/officeDocument/2006/relationships/notesMaster" Target="../notesMasters/notesMaster1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slide" Target="../slides/slide8.xml"/><Relationship Id="rId2" Type="http://schemas.openxmlformats.org/officeDocument/2006/relationships/notesMaster" Target="../notesMasters/notesMaster1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slide" Target="../slides/slide13.xml"/><Relationship Id="rId2" Type="http://schemas.openxmlformats.org/officeDocument/2006/relationships/notesMaster" Target="../notesMasters/notesMaster1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slide" Target="../slides/slide18.xml"/><Relationship Id="rId2" Type="http://schemas.openxmlformats.org/officeDocument/2006/relationships/notesMaster" Target="../notesMasters/notesMaster1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slide" Target="../slides/slide23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0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22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2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9A5F825-9C29-43CC-BB96-80A60E9689F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tags" Target="../tags/tag11.xml"/><Relationship Id="rId13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2.xml"/><Relationship Id="rId2" Type="http://schemas.openxmlformats.org/officeDocument/2006/relationships/tags" Target="../tags/tag13.xml"/><Relationship Id="rId3" Type="http://schemas.openxmlformats.org/officeDocument/2006/relationships/tags" Target="../tags/tag14.xml"/><Relationship Id="rId4" Type="http://schemas.openxmlformats.org/officeDocument/2006/relationships/tags" Target="../tags/tag15.xml"/><Relationship Id="rId5" Type="http://schemas.openxmlformats.org/officeDocument/2006/relationships/tags" Target="../tags/tag16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7.xml"/><Relationship Id="rId2" Type="http://schemas.openxmlformats.org/officeDocument/2006/relationships/image" Target="../media/image1.png"/><Relationship Id="rId3" Type="http://schemas.openxmlformats.org/officeDocument/2006/relationships/tags" Target="../tags/tag18.xml"/><Relationship Id="rId4" Type="http://schemas.openxmlformats.org/officeDocument/2006/relationships/tags" Target="../tags/tag19.xml"/><Relationship Id="rId5" Type="http://schemas.openxmlformats.org/officeDocument/2006/relationships/tags" Target="../tags/tag20.xml"/><Relationship Id="rId6" Type="http://schemas.openxmlformats.org/officeDocument/2006/relationships/tags" Target="../tags/tag21.xml"/><Relationship Id="rId7" Type="http://schemas.openxmlformats.org/officeDocument/2006/relationships/tags" Target="../tags/tag22.xml"/><Relationship Id="rId8" Type="http://schemas.openxmlformats.org/officeDocument/2006/relationships/tags" Target="../tags/tag23.xml"/><Relationship Id="rId9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4.xml"/><Relationship Id="rId2" Type="http://schemas.openxmlformats.org/officeDocument/2006/relationships/image" Target="../media/image2.png"/><Relationship Id="rId3" Type="http://schemas.openxmlformats.org/officeDocument/2006/relationships/tags" Target="../tags/tag25.xml"/><Relationship Id="rId4" Type="http://schemas.openxmlformats.org/officeDocument/2006/relationships/tags" Target="../tags/tag26.xml"/><Relationship Id="rId5" Type="http://schemas.openxmlformats.org/officeDocument/2006/relationships/tags" Target="../tags/tag27.xml"/><Relationship Id="rId6" Type="http://schemas.openxmlformats.org/officeDocument/2006/relationships/tags" Target="../tags/tag28.xml"/><Relationship Id="rId7" Type="http://schemas.openxmlformats.org/officeDocument/2006/relationships/tags" Target="../tags/tag29.xml"/><Relationship Id="rId8" Type="http://schemas.openxmlformats.org/officeDocument/2006/relationships/tags" Target="../tags/tag30.xml"/><Relationship Id="rId9" Type="http://schemas.openxmlformats.org/officeDocument/2006/relationships/tags" Target="../tags/tag31.xml"/><Relationship Id="rId10" Type="http://schemas.openxmlformats.org/officeDocument/2006/relationships/tags" Target="../tags/tag32.xml"/><Relationship Id="rId11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3.xml"/><Relationship Id="rId2" Type="http://schemas.openxmlformats.org/officeDocument/2006/relationships/tags" Target="../tags/tag34.xml"/><Relationship Id="rId3" Type="http://schemas.openxmlformats.org/officeDocument/2006/relationships/tags" Target="../tags/tag35.xml"/><Relationship Id="rId4" Type="http://schemas.openxmlformats.org/officeDocument/2006/relationships/tags" Target="../tags/tag36.xml"/><Relationship Id="rId5" Type="http://schemas.openxmlformats.org/officeDocument/2006/relationships/tags" Target="../tags/tag37.xml"/><Relationship Id="rId6" Type="http://schemas.openxmlformats.org/officeDocument/2006/relationships/tags" Target="../tags/tag38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9.xml"/><Relationship Id="rId2" Type="http://schemas.openxmlformats.org/officeDocument/2006/relationships/tags" Target="../tags/tag40.xml"/><Relationship Id="rId3" Type="http://schemas.openxmlformats.org/officeDocument/2006/relationships/tags" Target="../tags/tag41.xml"/><Relationship Id="rId4" Type="http://schemas.openxmlformats.org/officeDocument/2006/relationships/tags" Target="../tags/tag42.xml"/><Relationship Id="rId5" Type="http://schemas.openxmlformats.org/officeDocument/2006/relationships/tags" Target="../tags/tag43.xml"/><Relationship Id="rId6" Type="http://schemas.openxmlformats.org/officeDocument/2006/relationships/tags" Target="../tags/tag44.xml"/><Relationship Id="rId7" Type="http://schemas.openxmlformats.org/officeDocument/2006/relationships/tags" Target="../tags/tag45.xml"/><Relationship Id="rId8" Type="http://schemas.openxmlformats.org/officeDocument/2006/relationships/tags" Target="../tags/tag46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47.xml"/><Relationship Id="rId2" Type="http://schemas.openxmlformats.org/officeDocument/2006/relationships/tags" Target="../tags/tag48.xml"/><Relationship Id="rId3" Type="http://schemas.openxmlformats.org/officeDocument/2006/relationships/tags" Target="../tags/tag49.xml"/><Relationship Id="rId4" Type="http://schemas.openxmlformats.org/officeDocument/2006/relationships/tags" Target="../tags/tag50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1.xml"/><Relationship Id="rId2" Type="http://schemas.openxmlformats.org/officeDocument/2006/relationships/tags" Target="../tags/tag52.xml"/><Relationship Id="rId3" Type="http://schemas.openxmlformats.org/officeDocument/2006/relationships/tags" Target="../tags/tag53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4.xml"/><Relationship Id="rId2" Type="http://schemas.openxmlformats.org/officeDocument/2006/relationships/tags" Target="../tags/tag55.xml"/><Relationship Id="rId3" Type="http://schemas.openxmlformats.org/officeDocument/2006/relationships/tags" Target="../tags/tag56.xml"/><Relationship Id="rId4" Type="http://schemas.openxmlformats.org/officeDocument/2006/relationships/tags" Target="../tags/tag57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58.xml"/><Relationship Id="rId2" Type="http://schemas.openxmlformats.org/officeDocument/2006/relationships/tags" Target="../tags/tag59.xml"/><Relationship Id="rId3" Type="http://schemas.openxmlformats.org/officeDocument/2006/relationships/tags" Target="../tags/tag60.xml"/><Relationship Id="rId4" Type="http://schemas.openxmlformats.org/officeDocument/2006/relationships/tags" Target="../tags/tag61.xml"/><Relationship Id="rId5" Type="http://schemas.openxmlformats.org/officeDocument/2006/relationships/tags" Target="../tags/tag62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63.xml"/><Relationship Id="rId2" Type="http://schemas.openxmlformats.org/officeDocument/2006/relationships/image" Target="../media/image1.png"/><Relationship Id="rId3" Type="http://schemas.openxmlformats.org/officeDocument/2006/relationships/tags" Target="../tags/tag64.xml"/><Relationship Id="rId4" Type="http://schemas.openxmlformats.org/officeDocument/2006/relationships/tags" Target="../tags/tag65.xml"/><Relationship Id="rId5" Type="http://schemas.openxmlformats.org/officeDocument/2006/relationships/tags" Target="../tags/tag66.xml"/><Relationship Id="rId6" Type="http://schemas.openxmlformats.org/officeDocument/2006/relationships/tags" Target="../tags/tag67.xml"/><Relationship Id="rId7" Type="http://schemas.openxmlformats.org/officeDocument/2006/relationships/tags" Target="../tags/tag68.xml"/><Relationship Id="rId8" Type="http://schemas.openxmlformats.org/officeDocument/2006/relationships/tags" Target="../tags/tag69.xml"/><Relationship Id="rId9" Type="http://schemas.openxmlformats.org/officeDocument/2006/relationships/tags" Target="../tags/tag70.xml"/><Relationship Id="rId10" Type="http://schemas.openxmlformats.org/officeDocument/2006/relationships/tags" Target="../tags/tag71.xml"/><Relationship Id="rId1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7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70" name="标题 1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>
          <a:xfrm>
            <a:off x="838200" y="2319650"/>
            <a:ext cx="10515600" cy="867433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54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72" name="副标题 2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1296136" y="1095762"/>
            <a:ext cx="9995517" cy="972000"/>
          </a:xfrm>
        </p:spPr>
        <p:txBody>
          <a:bodyPr anchor="b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67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67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80" name="文本占位符 9"/>
          <p:cNvSpPr>
            <a:spLocks noGrp="1"/>
          </p:cNvSpPr>
          <p:nvPr>
            <p:ph type="body" sz="quarter" idx="13" hasCustomPrompt="1"/>
            <p:custDataLst>
              <p:tags r:id="rId8"/>
            </p:custDataLst>
          </p:nvPr>
        </p:nvSpPr>
        <p:spPr>
          <a:xfrm>
            <a:off x="847076" y="79505"/>
            <a:ext cx="10453454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b="1" sz="12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682" name="文本占位符 13"/>
          <p:cNvSpPr>
            <a:spLocks noGrp="1"/>
          </p:cNvSpPr>
          <p:nvPr>
            <p:ph type="body" sz="quarter" idx="14" hasCustomPrompt="1"/>
            <p:custDataLst>
              <p:tags r:id="rId9"/>
            </p:custDataLst>
          </p:nvPr>
        </p:nvSpPr>
        <p:spPr>
          <a:xfrm>
            <a:off x="3727357" y="3513778"/>
            <a:ext cx="2880000" cy="985141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6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日期时间占位符</a:t>
            </a:r>
            <a:endParaRPr altLang="en-US" dirty="0" lang="zh-CN"/>
          </a:p>
        </p:txBody>
      </p:sp>
      <p:sp>
        <p:nvSpPr>
          <p:cNvPr id="1048684" name="文本占位符 23"/>
          <p:cNvSpPr>
            <a:spLocks noGrp="1"/>
          </p:cNvSpPr>
          <p:nvPr>
            <p:ph type="body" sz="quarter" idx="17" hasCustomPrompt="1"/>
            <p:custDataLst>
              <p:tags r:id="rId10"/>
            </p:custDataLst>
          </p:nvPr>
        </p:nvSpPr>
        <p:spPr>
          <a:xfrm>
            <a:off x="859464" y="3515997"/>
            <a:ext cx="2743200" cy="985141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6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29" name="直接连接符 8"/>
          <p:cNvCxnSpPr>
            <a:cxnSpLocks/>
          </p:cNvCxnSpPr>
          <p:nvPr userDrawn="1">
            <p:custDataLst>
              <p:tags r:id="rId11"/>
            </p:custDataLst>
          </p:nvPr>
        </p:nvCxnSpPr>
        <p:spPr>
          <a:xfrm>
            <a:off x="847076" y="1928356"/>
            <a:ext cx="285750" cy="0"/>
          </a:xfrm>
          <a:prstGeom prst="line"/>
          <a:ln w="2857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1" name="直接连接符 14"/>
          <p:cNvCxnSpPr>
            <a:cxnSpLocks/>
          </p:cNvCxnSpPr>
          <p:nvPr userDrawn="1">
            <p:custDataLst>
              <p:tags r:id="rId12"/>
            </p:custDataLst>
          </p:nvPr>
        </p:nvCxnSpPr>
        <p:spPr>
          <a:xfrm>
            <a:off x="838198" y="653905"/>
            <a:ext cx="11352903" cy="0"/>
          </a:xfrm>
          <a:prstGeom prst="line"/>
          <a:ln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88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0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2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94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1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 t="19858"/>
          <a:stretch>
            <a:fillRect/>
          </a:stretch>
        </p:blipFill>
        <p:spPr>
          <a:xfrm>
            <a:off x="0" y="0"/>
            <a:ext cx="12192000" cy="5496122"/>
          </a:xfrm>
          <a:prstGeom prst="rect"/>
        </p:spPr>
      </p:pic>
      <p:sp>
        <p:nvSpPr>
          <p:cNvPr id="1048696" name="矩形: 剪去单角 9"/>
          <p:cNvSpPr/>
          <p:nvPr userDrawn="1">
            <p:custDataLst>
              <p:tags r:id="rId3"/>
            </p:custDataLst>
          </p:nvPr>
        </p:nvSpPr>
        <p:spPr>
          <a:xfrm flipH="1">
            <a:off x="0" y="5067300"/>
            <a:ext cx="12192000" cy="1790700"/>
          </a:xfrm>
          <a:prstGeom prst="snip1Rect">
            <a:avLst>
              <a:gd name="adj" fmla="val 12525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98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839788" y="1139360"/>
            <a:ext cx="7932072" cy="2082301"/>
          </a:xfrm>
        </p:spPr>
        <p:txBody>
          <a:bodyPr anchor="t">
            <a:noAutofit/>
          </a:bodyPr>
          <a:lstStyle>
            <a:lvl1pPr>
              <a:defRPr sz="72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700" name="日期占位符 6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2" name="页脚占位符 7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4" name="灯片编号占位符 8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cxnSp>
        <p:nvCxnSpPr>
          <p:cNvPr id="3145733" name="直接连接符 5"/>
          <p:cNvCxnSpPr>
            <a:cxnSpLocks/>
          </p:cNvCxnSpPr>
          <p:nvPr userDrawn="1">
            <p:custDataLst>
              <p:tags r:id="rId8"/>
            </p:custDataLst>
          </p:nvPr>
        </p:nvCxnSpPr>
        <p:spPr>
          <a:xfrm>
            <a:off x="838198" y="653905"/>
            <a:ext cx="11352903" cy="0"/>
          </a:xfrm>
          <a:prstGeom prst="line"/>
          <a:ln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6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06" name="矩形: 剪去单角 8"/>
          <p:cNvSpPr/>
          <p:nvPr userDrawn="1">
            <p:custDataLst>
              <p:tags r:id="rId3"/>
            </p:custDataLst>
          </p:nvPr>
        </p:nvSpPr>
        <p:spPr>
          <a:xfrm flipH="1">
            <a:off x="0" y="5067300"/>
            <a:ext cx="12192000" cy="1790700"/>
          </a:xfrm>
          <a:prstGeom prst="snip1Rect">
            <a:avLst>
              <a:gd name="adj" fmla="val 12525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708" name="矩形: 剪去单角 9"/>
          <p:cNvSpPr/>
          <p:nvPr userDrawn="1">
            <p:custDataLst>
              <p:tags r:id="rId4"/>
            </p:custDataLst>
          </p:nvPr>
        </p:nvSpPr>
        <p:spPr>
          <a:xfrm flipH="1">
            <a:off x="939798" y="3961867"/>
            <a:ext cx="2851343" cy="2526245"/>
          </a:xfrm>
          <a:prstGeom prst="snip1Rect">
            <a:avLst>
              <a:gd name="adj" fmla="val 12525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35" name="直接箭头连接符 10"/>
          <p:cNvCxnSpPr>
            <a:cxnSpLocks/>
          </p:cNvCxnSpPr>
          <p:nvPr userDrawn="1">
            <p:custDataLst>
              <p:tags r:id="rId5"/>
            </p:custDataLst>
          </p:nvPr>
        </p:nvCxnSpPr>
        <p:spPr>
          <a:xfrm>
            <a:off x="1346200" y="6035302"/>
            <a:ext cx="596900" cy="0"/>
          </a:xfrm>
          <a:prstGeom prst="straightConnector1"/>
          <a:ln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10" name="标题 1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/>
          <a:lstStyle>
            <a:lvl1pPr algn="l">
              <a:defRPr sz="54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12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4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6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18" name="文本占位符 7"/>
          <p:cNvSpPr>
            <a:spLocks noGrp="1"/>
          </p:cNvSpPr>
          <p:nvPr>
            <p:ph type="body" sz="quarter" idx="13" hasCustomPrompt="1"/>
            <p:custDataLst>
              <p:tags r:id="rId10"/>
            </p:custDataLst>
          </p:nvPr>
        </p:nvSpPr>
        <p:spPr>
          <a:xfrm>
            <a:off x="939798" y="3961867"/>
            <a:ext cx="2851343" cy="1745071"/>
          </a:xfrm>
        </p:spPr>
        <p:txBody>
          <a:bodyPr anchor="b">
            <a:noAutofit/>
          </a:bodyPr>
          <a:lstStyle>
            <a:lvl1pPr algn="ctr" indent="0" marL="0">
              <a:buNone/>
              <a:defRPr b="1" sz="80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22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26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8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0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3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3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8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40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2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4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6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0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2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4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6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8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0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2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6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6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72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74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8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6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80" name="标题 1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>
          <a:xfrm>
            <a:off x="838200" y="1198796"/>
            <a:ext cx="10515000" cy="1800000"/>
          </a:xfrm>
        </p:spPr>
        <p:txBody>
          <a:bodyPr anchor="b" bIns="0" lIns="0" rIns="0" rtlCol="0" tIns="0" vert="horz">
            <a:normAutofit/>
          </a:bodyPr>
          <a:lstStyle>
            <a:lvl1pPr>
              <a:defRPr altLang="en-US" dirty="0" sz="6400" lang="zh-CN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82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4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88" name="文本占位符 9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838799" y="88360"/>
            <a:ext cx="10514401" cy="504000"/>
          </a:xfrm>
        </p:spPr>
        <p:txBody>
          <a:bodyPr anchor="ctr">
            <a:normAutofit/>
          </a:bodyPr>
          <a:lstStyle>
            <a:lvl1pPr indent="0" marL="0">
              <a:lnSpc>
                <a:spcPct val="100000"/>
              </a:lnSpc>
              <a:buNone/>
              <a:defRPr b="1" sz="12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公司名占位符</a:t>
            </a:r>
            <a:endParaRPr altLang="en-US" dirty="0" lang="zh-CN"/>
          </a:p>
        </p:txBody>
      </p:sp>
      <p:sp>
        <p:nvSpPr>
          <p:cNvPr id="1048790" name="文本占位符 13"/>
          <p:cNvSpPr>
            <a:spLocks noGrp="1"/>
          </p:cNvSpPr>
          <p:nvPr>
            <p:ph type="body" sz="quarter" idx="14" hasCustomPrompt="1"/>
            <p:custDataLst>
              <p:tags r:id="rId8"/>
            </p:custDataLst>
          </p:nvPr>
        </p:nvSpPr>
        <p:spPr>
          <a:xfrm>
            <a:off x="3685309" y="3281833"/>
            <a:ext cx="2880000" cy="1092739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日期时间占位符</a:t>
            </a:r>
            <a:endParaRPr altLang="en-US" dirty="0" lang="zh-CN"/>
          </a:p>
        </p:txBody>
      </p:sp>
      <p:sp>
        <p:nvSpPr>
          <p:cNvPr id="1048792" name="文本占位符 23"/>
          <p:cNvSpPr>
            <a:spLocks noGrp="1"/>
          </p:cNvSpPr>
          <p:nvPr>
            <p:ph type="body" sz="quarter" idx="17" hasCustomPrompt="1"/>
            <p:custDataLst>
              <p:tags r:id="rId9"/>
            </p:custDataLst>
          </p:nvPr>
        </p:nvSpPr>
        <p:spPr>
          <a:xfrm>
            <a:off x="869373" y="3281833"/>
            <a:ext cx="2743200" cy="1092739"/>
          </a:xfrm>
        </p:spPr>
        <p:txBody>
          <a:bodyPr anchor="t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署名占位符</a:t>
            </a:r>
            <a:endParaRPr altLang="en-US" dirty="0" lang="zh-CN"/>
          </a:p>
        </p:txBody>
      </p:sp>
      <p:cxnSp>
        <p:nvCxnSpPr>
          <p:cNvPr id="3145737" name="直接连接符 7"/>
          <p:cNvCxnSpPr>
            <a:cxnSpLocks/>
          </p:cNvCxnSpPr>
          <p:nvPr userDrawn="1">
            <p:custDataLst>
              <p:tags r:id="rId10"/>
            </p:custDataLst>
          </p:nvPr>
        </p:nvCxnSpPr>
        <p:spPr>
          <a:xfrm>
            <a:off x="838198" y="653905"/>
            <a:ext cx="11352903" cy="0"/>
          </a:xfrm>
          <a:prstGeom prst="line"/>
          <a:ln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72.xml"/><Relationship Id="rId13" Type="http://schemas.openxmlformats.org/officeDocument/2006/relationships/image" Target="../media/image3.png"/><Relationship Id="rId14" Type="http://schemas.openxmlformats.org/officeDocument/2006/relationships/tags" Target="../tags/tag73.xml"/><Relationship Id="rId15" Type="http://schemas.openxmlformats.org/officeDocument/2006/relationships/tags" Target="../tags/tag74.xml"/><Relationship Id="rId16" Type="http://schemas.openxmlformats.org/officeDocument/2006/relationships/tags" Target="../tags/tag75.xml"/><Relationship Id="rId17" Type="http://schemas.openxmlformats.org/officeDocument/2006/relationships/tags" Target="../tags/tag76.xml"/><Relationship Id="rId18" Type="http://schemas.openxmlformats.org/officeDocument/2006/relationships/tags" Target="../tags/tag77.xml"/><Relationship Id="rId19" Type="http://schemas.openxmlformats.org/officeDocument/2006/relationships/tags" Target="../tags/tag78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8423" r:id="rId1"/>
    <p:sldLayoutId id="2147498424" r:id="rId2"/>
    <p:sldLayoutId id="2147498425" r:id="rId3"/>
    <p:sldLayoutId id="2147498426" r:id="rId4"/>
    <p:sldLayoutId id="2147498427" r:id="rId5"/>
    <p:sldLayoutId id="2147498428" r:id="rId6"/>
    <p:sldLayoutId id="2147498429" r:id="rId7"/>
    <p:sldLayoutId id="2147498430" r:id="rId8"/>
    <p:sldLayoutId id="2147498431" r:id="rId9"/>
    <p:sldLayoutId id="2147498432" r:id="rId10"/>
    <p:sldLayoutId id="2147498433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8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58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0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2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4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6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8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98460" r:id="rId1"/>
    <p:sldLayoutId id="2147498461" r:id="rId2"/>
    <p:sldLayoutId id="2147498462" r:id="rId3"/>
    <p:sldLayoutId id="2147498463" r:id="rId4"/>
    <p:sldLayoutId id="2147498464" r:id="rId5"/>
    <p:sldLayoutId id="2147498465" r:id="rId6"/>
    <p:sldLayoutId id="2147498466" r:id="rId7"/>
    <p:sldLayoutId id="2147498467" r:id="rId8"/>
    <p:sldLayoutId id="2147498468" r:id="rId9"/>
    <p:sldLayoutId id="2147498469" r:id="rId10"/>
    <p:sldLayoutId id="2147498470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36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79.xml"/><Relationship Id="rId2" Type="http://schemas.openxmlformats.org/officeDocument/2006/relationships/tags" Target="../tags/tag80.xml"/><Relationship Id="rId3" Type="http://schemas.openxmlformats.org/officeDocument/2006/relationships/tags" Target="../tags/tag81.xml"/><Relationship Id="rId4" Type="http://schemas.openxmlformats.org/officeDocument/2006/relationships/tags" Target="../tags/tag82.xml"/><Relationship Id="rId5" Type="http://schemas.openxmlformats.org/officeDocument/2006/relationships/tags" Target="../tags/tag83.xml"/><Relationship Id="rId6" Type="http://schemas.openxmlformats.org/officeDocument/2006/relationships/tags" Target="../tags/tag84.xml"/><Relationship Id="rId7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85.xml"/><Relationship Id="rId2" Type="http://schemas.openxmlformats.org/officeDocument/2006/relationships/tags" Target="../tags/tag86.xml"/><Relationship Id="rId3" Type="http://schemas.openxmlformats.org/officeDocument/2006/relationships/tags" Target="../tags/tag87.xml"/><Relationship Id="rId4" Type="http://schemas.openxmlformats.org/officeDocument/2006/relationships/tags" Target="../tags/tag88.xml"/><Relationship Id="rId5" Type="http://schemas.openxmlformats.org/officeDocument/2006/relationships/tags" Target="../tags/tag89.xml"/><Relationship Id="rId6" Type="http://schemas.openxmlformats.org/officeDocument/2006/relationships/tags" Target="../tags/tag90.xml"/><Relationship Id="rId7" Type="http://schemas.openxmlformats.org/officeDocument/2006/relationships/tags" Target="../tags/tag91.xml"/><Relationship Id="rId8" Type="http://schemas.openxmlformats.org/officeDocument/2006/relationships/tags" Target="../tags/tag92.xml"/><Relationship Id="rId9" Type="http://schemas.openxmlformats.org/officeDocument/2006/relationships/tags" Target="../tags/tag93.xml"/><Relationship Id="rId10" Type="http://schemas.openxmlformats.org/officeDocument/2006/relationships/tags" Target="../tags/tag94.xml"/><Relationship Id="rId11" Type="http://schemas.openxmlformats.org/officeDocument/2006/relationships/tags" Target="../tags/tag95.xml"/><Relationship Id="rId12" Type="http://schemas.openxmlformats.org/officeDocument/2006/relationships/tags" Target="../tags/tag96.xml"/><Relationship Id="rId13" Type="http://schemas.openxmlformats.org/officeDocument/2006/relationships/tags" Target="../tags/tag97.xml"/><Relationship Id="rId14" Type="http://schemas.openxmlformats.org/officeDocument/2006/relationships/tags" Target="../tags/tag98.xml"/><Relationship Id="rId15" Type="http://schemas.openxmlformats.org/officeDocument/2006/relationships/tags" Target="../tags/tag99.xml"/><Relationship Id="rId16" Type="http://schemas.openxmlformats.org/officeDocument/2006/relationships/tags" Target="../tags/tag100.xml"/><Relationship Id="rId17" Type="http://schemas.openxmlformats.org/officeDocument/2006/relationships/tags" Target="../tags/tag101.xml"/><Relationship Id="rId18" Type="http://schemas.openxmlformats.org/officeDocument/2006/relationships/tags" Target="../tags/tag102.xml"/><Relationship Id="rId19" Type="http://schemas.openxmlformats.org/officeDocument/2006/relationships/tags" Target="../tags/tag103.xml"/><Relationship Id="rId20" Type="http://schemas.openxmlformats.org/officeDocument/2006/relationships/tags" Target="../tags/tag104.xml"/><Relationship Id="rId21" Type="http://schemas.openxmlformats.org/officeDocument/2006/relationships/tags" Target="../tags/tag105.xml"/><Relationship Id="rId22" Type="http://schemas.openxmlformats.org/officeDocument/2006/relationships/tags" Target="../tags/tag106.xml"/><Relationship Id="rId23" Type="http://schemas.openxmlformats.org/officeDocument/2006/relationships/tags" Target="../tags/tag107.xml"/><Relationship Id="rId24" Type="http://schemas.openxmlformats.org/officeDocument/2006/relationships/tags" Target="../tags/tag108.xml"/><Relationship Id="rId25" Type="http://schemas.openxmlformats.org/officeDocument/2006/relationships/tags" Target="../tags/tag109.xml"/><Relationship Id="rId26" Type="http://schemas.openxmlformats.org/officeDocument/2006/relationships/tags" Target="../tags/tag110.xml"/><Relationship Id="rId27" Type="http://schemas.openxmlformats.org/officeDocument/2006/relationships/slideLayout" Target="../slideLayouts/slideLayout14.xml"/><Relationship Id="rId28" Type="http://schemas.openxmlformats.org/officeDocument/2006/relationships/notesSlide" Target="../notesSlides/notesSlide1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11.xml"/><Relationship Id="rId2" Type="http://schemas.openxmlformats.org/officeDocument/2006/relationships/tags" Target="../tags/tag112.xml"/><Relationship Id="rId3" Type="http://schemas.openxmlformats.org/officeDocument/2006/relationships/tags" Target="../tags/tag113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14.xml"/><Relationship Id="rId2" Type="http://schemas.openxmlformats.org/officeDocument/2006/relationships/tags" Target="../tags/tag115.xml"/><Relationship Id="rId3" Type="http://schemas.openxmlformats.org/officeDocument/2006/relationships/tags" Target="../tags/tag116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17.xml"/><Relationship Id="rId2" Type="http://schemas.openxmlformats.org/officeDocument/2006/relationships/tags" Target="../tags/tag118.xml"/><Relationship Id="rId3" Type="http://schemas.openxmlformats.org/officeDocument/2006/relationships/tags" Target="../tags/tag119.xml"/><Relationship Id="rId4" Type="http://schemas.openxmlformats.org/officeDocument/2006/relationships/tags" Target="../tags/tag120.xml"/><Relationship Id="rId5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21.xml"/><Relationship Id="rId2" Type="http://schemas.openxmlformats.org/officeDocument/2006/relationships/tags" Target="../tags/tag122.xml"/><Relationship Id="rId3" Type="http://schemas.openxmlformats.org/officeDocument/2006/relationships/tags" Target="../tags/tag123.xml"/><Relationship Id="rId4" Type="http://schemas.openxmlformats.org/officeDocument/2006/relationships/tags" Target="../tags/tag124.xml"/><Relationship Id="rId5" Type="http://schemas.openxmlformats.org/officeDocument/2006/relationships/tags" Target="../tags/tag125.xml"/><Relationship Id="rId6" Type="http://schemas.openxmlformats.org/officeDocument/2006/relationships/tags" Target="../tags/tag126.xml"/><Relationship Id="rId7" Type="http://schemas.openxmlformats.org/officeDocument/2006/relationships/tags" Target="../tags/tag127.xml"/><Relationship Id="rId8" Type="http://schemas.openxmlformats.org/officeDocument/2006/relationships/tags" Target="../tags/tag128.xml"/><Relationship Id="rId9" Type="http://schemas.openxmlformats.org/officeDocument/2006/relationships/tags" Target="../tags/tag129.xml"/><Relationship Id="rId10" Type="http://schemas.openxmlformats.org/officeDocument/2006/relationships/tags" Target="../tags/tag130.xml"/><Relationship Id="rId11" Type="http://schemas.openxmlformats.org/officeDocument/2006/relationships/tags" Target="../tags/tag131.xml"/><Relationship Id="rId12" Type="http://schemas.openxmlformats.org/officeDocument/2006/relationships/tags" Target="../tags/tag132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33.xml"/><Relationship Id="rId2" Type="http://schemas.openxmlformats.org/officeDocument/2006/relationships/tags" Target="../tags/tag134.xml"/><Relationship Id="rId3" Type="http://schemas.openxmlformats.org/officeDocument/2006/relationships/tags" Target="../tags/tag135.xml"/><Relationship Id="rId4" Type="http://schemas.openxmlformats.org/officeDocument/2006/relationships/tags" Target="../tags/tag136.xml"/><Relationship Id="rId5" Type="http://schemas.openxmlformats.org/officeDocument/2006/relationships/tags" Target="../tags/tag137.xml"/><Relationship Id="rId6" Type="http://schemas.openxmlformats.org/officeDocument/2006/relationships/tags" Target="../tags/tag138.xml"/><Relationship Id="rId7" Type="http://schemas.openxmlformats.org/officeDocument/2006/relationships/tags" Target="../tags/tag139.xml"/><Relationship Id="rId8" Type="http://schemas.openxmlformats.org/officeDocument/2006/relationships/tags" Target="../tags/tag140.xml"/><Relationship Id="rId9" Type="http://schemas.openxmlformats.org/officeDocument/2006/relationships/tags" Target="../tags/tag141.xml"/><Relationship Id="rId10" Type="http://schemas.openxmlformats.org/officeDocument/2006/relationships/tags" Target="../tags/tag142.xml"/><Relationship Id="rId11" Type="http://schemas.openxmlformats.org/officeDocument/2006/relationships/tags" Target="../tags/tag143.xml"/><Relationship Id="rId12" Type="http://schemas.openxmlformats.org/officeDocument/2006/relationships/tags" Target="../tags/tag144.xml"/><Relationship Id="rId13" Type="http://schemas.openxmlformats.org/officeDocument/2006/relationships/tags" Target="../tags/tag145.xml"/><Relationship Id="rId14" Type="http://schemas.openxmlformats.org/officeDocument/2006/relationships/tags" Target="../tags/tag146.xml"/><Relationship Id="rId15" Type="http://schemas.openxmlformats.org/officeDocument/2006/relationships/tags" Target="../tags/tag147.xml"/><Relationship Id="rId16" Type="http://schemas.openxmlformats.org/officeDocument/2006/relationships/tags" Target="../tags/tag148.xml"/><Relationship Id="rId17" Type="http://schemas.openxmlformats.org/officeDocument/2006/relationships/tags" Target="../tags/tag149.xml"/><Relationship Id="rId18" Type="http://schemas.openxmlformats.org/officeDocument/2006/relationships/tags" Target="../tags/tag150.xml"/><Relationship Id="rId19" Type="http://schemas.openxmlformats.org/officeDocument/2006/relationships/tags" Target="../tags/tag151.xml"/><Relationship Id="rId20" Type="http://schemas.openxmlformats.org/officeDocument/2006/relationships/tags" Target="../tags/tag152.xml"/><Relationship Id="rId21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53.xml"/><Relationship Id="rId2" Type="http://schemas.openxmlformats.org/officeDocument/2006/relationships/tags" Target="../tags/tag154.xml"/><Relationship Id="rId3" Type="http://schemas.openxmlformats.org/officeDocument/2006/relationships/tags" Target="../tags/tag155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4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56.xml"/><Relationship Id="rId2" Type="http://schemas.openxmlformats.org/officeDocument/2006/relationships/tags" Target="../tags/tag157.xml"/><Relationship Id="rId3" Type="http://schemas.openxmlformats.org/officeDocument/2006/relationships/tags" Target="../tags/tag158.xml"/><Relationship Id="rId4" Type="http://schemas.openxmlformats.org/officeDocument/2006/relationships/tags" Target="../tags/tag159.xml"/><Relationship Id="rId5" Type="http://schemas.openxmlformats.org/officeDocument/2006/relationships/tags" Target="../tags/tag160.xml"/><Relationship Id="rId6" Type="http://schemas.openxmlformats.org/officeDocument/2006/relationships/tags" Target="../tags/tag161.xml"/><Relationship Id="rId7" Type="http://schemas.openxmlformats.org/officeDocument/2006/relationships/tags" Target="../tags/tag162.xml"/><Relationship Id="rId8" Type="http://schemas.openxmlformats.org/officeDocument/2006/relationships/tags" Target="../tags/tag163.xml"/><Relationship Id="rId9" Type="http://schemas.openxmlformats.org/officeDocument/2006/relationships/tags" Target="../tags/tag164.xml"/><Relationship Id="rId10" Type="http://schemas.openxmlformats.org/officeDocument/2006/relationships/tags" Target="../tags/tag165.xml"/><Relationship Id="rId11" Type="http://schemas.openxmlformats.org/officeDocument/2006/relationships/tags" Target="../tags/tag166.xml"/><Relationship Id="rId12" Type="http://schemas.openxmlformats.org/officeDocument/2006/relationships/tags" Target="../tags/tag167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68.xml"/><Relationship Id="rId2" Type="http://schemas.openxmlformats.org/officeDocument/2006/relationships/tags" Target="../tags/tag169.xml"/><Relationship Id="rId3" Type="http://schemas.openxmlformats.org/officeDocument/2006/relationships/tags" Target="../tags/tag170.xml"/><Relationship Id="rId4" Type="http://schemas.openxmlformats.org/officeDocument/2006/relationships/tags" Target="../tags/tag171.xml"/><Relationship Id="rId5" Type="http://schemas.openxmlformats.org/officeDocument/2006/relationships/tags" Target="../tags/tag172.xml"/><Relationship Id="rId6" Type="http://schemas.openxmlformats.org/officeDocument/2006/relationships/tags" Target="../tags/tag173.xml"/><Relationship Id="rId7" Type="http://schemas.openxmlformats.org/officeDocument/2006/relationships/tags" Target="../tags/tag174.xml"/><Relationship Id="rId8" Type="http://schemas.openxmlformats.org/officeDocument/2006/relationships/tags" Target="../tags/tag175.xml"/><Relationship Id="rId9" Type="http://schemas.openxmlformats.org/officeDocument/2006/relationships/tags" Target="../tags/tag176.xml"/><Relationship Id="rId10" Type="http://schemas.openxmlformats.org/officeDocument/2006/relationships/tags" Target="../tags/tag177.xml"/><Relationship Id="rId11" Type="http://schemas.openxmlformats.org/officeDocument/2006/relationships/tags" Target="../tags/tag178.xml"/><Relationship Id="rId12" Type="http://schemas.openxmlformats.org/officeDocument/2006/relationships/tags" Target="../tags/tag179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80.xml"/><Relationship Id="rId2" Type="http://schemas.openxmlformats.org/officeDocument/2006/relationships/tags" Target="../tags/tag181.xml"/><Relationship Id="rId3" Type="http://schemas.openxmlformats.org/officeDocument/2006/relationships/tags" Target="../tags/tag182.xml"/><Relationship Id="rId4" Type="http://schemas.openxmlformats.org/officeDocument/2006/relationships/tags" Target="../tags/tag183.xml"/><Relationship Id="rId5" Type="http://schemas.openxmlformats.org/officeDocument/2006/relationships/tags" Target="../tags/tag184.xml"/><Relationship Id="rId6" Type="http://schemas.openxmlformats.org/officeDocument/2006/relationships/tags" Target="../tags/tag185.xml"/><Relationship Id="rId7" Type="http://schemas.openxmlformats.org/officeDocument/2006/relationships/tags" Target="../tags/tag186.xml"/><Relationship Id="rId8" Type="http://schemas.openxmlformats.org/officeDocument/2006/relationships/tags" Target="../tags/tag187.xml"/><Relationship Id="rId9" Type="http://schemas.openxmlformats.org/officeDocument/2006/relationships/tags" Target="../tags/tag188.xml"/><Relationship Id="rId10" Type="http://schemas.openxmlformats.org/officeDocument/2006/relationships/tags" Target="../tags/tag189.xml"/><Relationship Id="rId11" Type="http://schemas.openxmlformats.org/officeDocument/2006/relationships/tags" Target="../tags/tag190.xml"/><Relationship Id="rId12" Type="http://schemas.openxmlformats.org/officeDocument/2006/relationships/tags" Target="../tags/tag191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92.xml"/><Relationship Id="rId2" Type="http://schemas.openxmlformats.org/officeDocument/2006/relationships/tags" Target="../tags/tag193.xml"/><Relationship Id="rId3" Type="http://schemas.openxmlformats.org/officeDocument/2006/relationships/tags" Target="../tags/tag194.xml"/><Relationship Id="rId4" Type="http://schemas.openxmlformats.org/officeDocument/2006/relationships/tags" Target="../tags/tag195.xml"/><Relationship Id="rId5" Type="http://schemas.openxmlformats.org/officeDocument/2006/relationships/tags" Target="../tags/tag196.xml"/><Relationship Id="rId6" Type="http://schemas.openxmlformats.org/officeDocument/2006/relationships/tags" Target="../tags/tag197.xml"/><Relationship Id="rId7" Type="http://schemas.openxmlformats.org/officeDocument/2006/relationships/tags" Target="../tags/tag198.xml"/><Relationship Id="rId8" Type="http://schemas.openxmlformats.org/officeDocument/2006/relationships/tags" Target="../tags/tag199.xml"/><Relationship Id="rId9" Type="http://schemas.openxmlformats.org/officeDocument/2006/relationships/tags" Target="../tags/tag200.xml"/><Relationship Id="rId10" Type="http://schemas.openxmlformats.org/officeDocument/2006/relationships/tags" Target="../tags/tag201.xml"/><Relationship Id="rId11" Type="http://schemas.openxmlformats.org/officeDocument/2006/relationships/tags" Target="../tags/tag202.xml"/><Relationship Id="rId12" Type="http://schemas.openxmlformats.org/officeDocument/2006/relationships/tags" Target="../tags/tag203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04.xml"/><Relationship Id="rId2" Type="http://schemas.openxmlformats.org/officeDocument/2006/relationships/tags" Target="../tags/tag205.xml"/><Relationship Id="rId3" Type="http://schemas.openxmlformats.org/officeDocument/2006/relationships/tags" Target="../tags/tag206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07.xml"/><Relationship Id="rId2" Type="http://schemas.openxmlformats.org/officeDocument/2006/relationships/tags" Target="../tags/tag208.xml"/><Relationship Id="rId3" Type="http://schemas.openxmlformats.org/officeDocument/2006/relationships/tags" Target="../tags/tag209.xml"/><Relationship Id="rId4" Type="http://schemas.openxmlformats.org/officeDocument/2006/relationships/tags" Target="../tags/tag210.xml"/><Relationship Id="rId5" Type="http://schemas.openxmlformats.org/officeDocument/2006/relationships/tags" Target="../tags/tag211.xml"/><Relationship Id="rId6" Type="http://schemas.openxmlformats.org/officeDocument/2006/relationships/tags" Target="../tags/tag212.xml"/><Relationship Id="rId7" Type="http://schemas.openxmlformats.org/officeDocument/2006/relationships/tags" Target="../tags/tag213.xml"/><Relationship Id="rId8" Type="http://schemas.openxmlformats.org/officeDocument/2006/relationships/tags" Target="../tags/tag214.xml"/><Relationship Id="rId9" Type="http://schemas.openxmlformats.org/officeDocument/2006/relationships/tags" Target="../tags/tag215.xml"/><Relationship Id="rId10" Type="http://schemas.openxmlformats.org/officeDocument/2006/relationships/tags" Target="../tags/tag216.xml"/><Relationship Id="rId11" Type="http://schemas.openxmlformats.org/officeDocument/2006/relationships/tags" Target="../tags/tag217.xml"/><Relationship Id="rId12" Type="http://schemas.openxmlformats.org/officeDocument/2006/relationships/tags" Target="../tags/tag218.xml"/><Relationship Id="rId13" Type="http://schemas.openxmlformats.org/officeDocument/2006/relationships/tags" Target="../tags/tag219.xml"/><Relationship Id="rId14" Type="http://schemas.openxmlformats.org/officeDocument/2006/relationships/tags" Target="../tags/tag220.xml"/><Relationship Id="rId15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21.xml"/><Relationship Id="rId2" Type="http://schemas.openxmlformats.org/officeDocument/2006/relationships/tags" Target="../tags/tag222.xml"/><Relationship Id="rId3" Type="http://schemas.openxmlformats.org/officeDocument/2006/relationships/tags" Target="../tags/tag223.xml"/><Relationship Id="rId4" Type="http://schemas.openxmlformats.org/officeDocument/2006/relationships/tags" Target="../tags/tag224.xml"/><Relationship Id="rId5" Type="http://schemas.openxmlformats.org/officeDocument/2006/relationships/tags" Target="../tags/tag225.xml"/><Relationship Id="rId6" Type="http://schemas.openxmlformats.org/officeDocument/2006/relationships/tags" Target="../tags/tag226.xml"/><Relationship Id="rId7" Type="http://schemas.openxmlformats.org/officeDocument/2006/relationships/tags" Target="../tags/tag227.xml"/><Relationship Id="rId8" Type="http://schemas.openxmlformats.org/officeDocument/2006/relationships/tags" Target="../tags/tag228.xml"/><Relationship Id="rId9" Type="http://schemas.openxmlformats.org/officeDocument/2006/relationships/tags" Target="../tags/tag229.xml"/><Relationship Id="rId10" Type="http://schemas.openxmlformats.org/officeDocument/2006/relationships/tags" Target="../tags/tag230.xml"/><Relationship Id="rId11" Type="http://schemas.openxmlformats.org/officeDocument/2006/relationships/tags" Target="../tags/tag231.xml"/><Relationship Id="rId12" Type="http://schemas.openxmlformats.org/officeDocument/2006/relationships/tags" Target="../tags/tag232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33.xml"/><Relationship Id="rId2" Type="http://schemas.openxmlformats.org/officeDocument/2006/relationships/tags" Target="../tags/tag234.xml"/><Relationship Id="rId3" Type="http://schemas.openxmlformats.org/officeDocument/2006/relationships/tags" Target="../tags/tag235.xml"/><Relationship Id="rId4" Type="http://schemas.openxmlformats.org/officeDocument/2006/relationships/tags" Target="../tags/tag236.xml"/><Relationship Id="rId5" Type="http://schemas.openxmlformats.org/officeDocument/2006/relationships/tags" Target="../tags/tag237.xml"/><Relationship Id="rId6" Type="http://schemas.openxmlformats.org/officeDocument/2006/relationships/tags" Target="../tags/tag238.xml"/><Relationship Id="rId7" Type="http://schemas.openxmlformats.org/officeDocument/2006/relationships/tags" Target="../tags/tag239.xml"/><Relationship Id="rId8" Type="http://schemas.openxmlformats.org/officeDocument/2006/relationships/tags" Target="../tags/tag240.xml"/><Relationship Id="rId9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41.xml"/><Relationship Id="rId2" Type="http://schemas.openxmlformats.org/officeDocument/2006/relationships/tags" Target="../tags/tag242.xml"/><Relationship Id="rId3" Type="http://schemas.openxmlformats.org/officeDocument/2006/relationships/tags" Target="../tags/tag243.xml"/><Relationship Id="rId4" Type="http://schemas.openxmlformats.org/officeDocument/2006/relationships/tags" Target="../tags/tag244.xml"/><Relationship Id="rId5" Type="http://schemas.openxmlformats.org/officeDocument/2006/relationships/tags" Target="../tags/tag245.xml"/><Relationship Id="rId6" Type="http://schemas.openxmlformats.org/officeDocument/2006/relationships/tags" Target="../tags/tag246.xml"/><Relationship Id="rId7" Type="http://schemas.openxmlformats.org/officeDocument/2006/relationships/tags" Target="../tags/tag247.xml"/><Relationship Id="rId8" Type="http://schemas.openxmlformats.org/officeDocument/2006/relationships/tags" Target="../tags/tag248.xml"/><Relationship Id="rId9" Type="http://schemas.openxmlformats.org/officeDocument/2006/relationships/tags" Target="../tags/tag249.xml"/><Relationship Id="rId10" Type="http://schemas.openxmlformats.org/officeDocument/2006/relationships/tags" Target="../tags/tag250.xml"/><Relationship Id="rId11" Type="http://schemas.openxmlformats.org/officeDocument/2006/relationships/tags" Target="../tags/tag251.xml"/><Relationship Id="rId12" Type="http://schemas.openxmlformats.org/officeDocument/2006/relationships/tags" Target="../tags/tag252.xml"/><Relationship Id="rId13" Type="http://schemas.openxmlformats.org/officeDocument/2006/relationships/tags" Target="../tags/tag253.xml"/><Relationship Id="rId14" Type="http://schemas.openxmlformats.org/officeDocument/2006/relationships/tags" Target="../tags/tag254.xml"/><Relationship Id="rId15" Type="http://schemas.openxmlformats.org/officeDocument/2006/relationships/tags" Target="../tags/tag255.xml"/><Relationship Id="rId16" Type="http://schemas.openxmlformats.org/officeDocument/2006/relationships/tags" Target="../tags/tag256.xml"/><Relationship Id="rId17" Type="http://schemas.openxmlformats.org/officeDocument/2006/relationships/tags" Target="../tags/tag257.xml"/><Relationship Id="rId18" Type="http://schemas.openxmlformats.org/officeDocument/2006/relationships/tags" Target="../tags/tag258.xml"/><Relationship Id="rId19" Type="http://schemas.openxmlformats.org/officeDocument/2006/relationships/tags" Target="../tags/tag259.xml"/><Relationship Id="rId20" Type="http://schemas.openxmlformats.org/officeDocument/2006/relationships/tags" Target="../tags/tag260.xml"/><Relationship Id="rId21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61.xml"/><Relationship Id="rId2" Type="http://schemas.openxmlformats.org/officeDocument/2006/relationships/tags" Target="../tags/tag262.xml"/><Relationship Id="rId3" Type="http://schemas.openxmlformats.org/officeDocument/2006/relationships/tags" Target="../tags/tag263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6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64.xml"/><Relationship Id="rId2" Type="http://schemas.openxmlformats.org/officeDocument/2006/relationships/tags" Target="../tags/tag265.xml"/><Relationship Id="rId3" Type="http://schemas.openxmlformats.org/officeDocument/2006/relationships/tags" Target="../tags/tag266.xml"/><Relationship Id="rId4" Type="http://schemas.openxmlformats.org/officeDocument/2006/relationships/tags" Target="../tags/tag267.xml"/><Relationship Id="rId5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68.xml"/><Relationship Id="rId2" Type="http://schemas.openxmlformats.org/officeDocument/2006/relationships/tags" Target="../tags/tag269.xml"/><Relationship Id="rId3" Type="http://schemas.openxmlformats.org/officeDocument/2006/relationships/tags" Target="../tags/tag270.xml"/><Relationship Id="rId4" Type="http://schemas.openxmlformats.org/officeDocument/2006/relationships/tags" Target="../tags/tag271.xml"/><Relationship Id="rId5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72.xml"/><Relationship Id="rId2" Type="http://schemas.openxmlformats.org/officeDocument/2006/relationships/tags" Target="../tags/tag273.xml"/><Relationship Id="rId3" Type="http://schemas.openxmlformats.org/officeDocument/2006/relationships/tags" Target="../tags/tag274.xml"/><Relationship Id="rId4" Type="http://schemas.openxmlformats.org/officeDocument/2006/relationships/tags" Target="../tags/tag275.xml"/><Relationship Id="rId5" Type="http://schemas.openxmlformats.org/officeDocument/2006/relationships/tags" Target="../tags/tag276.xml"/><Relationship Id="rId6" Type="http://schemas.openxmlformats.org/officeDocument/2006/relationships/tags" Target="../tags/tag277.xml"/><Relationship Id="rId7" Type="http://schemas.openxmlformats.org/officeDocument/2006/relationships/tags" Target="../tags/tag278.xml"/><Relationship Id="rId8" Type="http://schemas.openxmlformats.org/officeDocument/2006/relationships/tags" Target="../tags/tag279.xml"/><Relationship Id="rId9" Type="http://schemas.openxmlformats.org/officeDocument/2006/relationships/tags" Target="../tags/tag280.xml"/><Relationship Id="rId10" Type="http://schemas.openxmlformats.org/officeDocument/2006/relationships/tags" Target="../tags/tag281.xml"/><Relationship Id="rId11" Type="http://schemas.openxmlformats.org/officeDocument/2006/relationships/tags" Target="../tags/tag282.xml"/><Relationship Id="rId12" Type="http://schemas.openxmlformats.org/officeDocument/2006/relationships/tags" Target="../tags/tag283.xml"/><Relationship Id="rId13" Type="http://schemas.openxmlformats.org/officeDocument/2006/relationships/tags" Target="../tags/tag284.xml"/><Relationship Id="rId14" Type="http://schemas.openxmlformats.org/officeDocument/2006/relationships/tags" Target="../tags/tag285.xml"/><Relationship Id="rId15" Type="http://schemas.openxmlformats.org/officeDocument/2006/relationships/tags" Target="../tags/tag286.xml"/><Relationship Id="rId16" Type="http://schemas.openxmlformats.org/officeDocument/2006/relationships/tags" Target="../tags/tag287.xml"/><Relationship Id="rId17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288.xml"/><Relationship Id="rId2" Type="http://schemas.openxmlformats.org/officeDocument/2006/relationships/tags" Target="../tags/tag289.xml"/><Relationship Id="rId3" Type="http://schemas.openxmlformats.org/officeDocument/2006/relationships/tags" Target="../tags/tag290.xml"/><Relationship Id="rId4" Type="http://schemas.openxmlformats.org/officeDocument/2006/relationships/tags" Target="../tags/tag291.xml"/><Relationship Id="rId5" Type="http://schemas.openxmlformats.org/officeDocument/2006/relationships/tags" Target="../tags/tag292.xml"/><Relationship Id="rId6" Type="http://schemas.openxmlformats.org/officeDocument/2006/relationships/tags" Target="../tags/tag293.xml"/><Relationship Id="rId7" Type="http://schemas.openxmlformats.org/officeDocument/2006/relationships/tags" Target="../tags/tag294.xml"/><Relationship Id="rId8" Type="http://schemas.openxmlformats.org/officeDocument/2006/relationships/tags" Target="../tags/tag295.xml"/><Relationship Id="rId9" Type="http://schemas.openxmlformats.org/officeDocument/2006/relationships/tags" Target="../tags/tag296.xml"/><Relationship Id="rId10" Type="http://schemas.openxmlformats.org/officeDocument/2006/relationships/tags" Target="../tags/tag297.xml"/><Relationship Id="rId11" Type="http://schemas.openxmlformats.org/officeDocument/2006/relationships/tags" Target="../tags/tag298.xml"/><Relationship Id="rId12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299.xml"/><Relationship Id="rId2" Type="http://schemas.openxmlformats.org/officeDocument/2006/relationships/tags" Target="../tags/tag300.xml"/><Relationship Id="rId3" Type="http://schemas.openxmlformats.org/officeDocument/2006/relationships/tags" Target="../tags/tag301.xml"/><Relationship Id="rId4" Type="http://schemas.openxmlformats.org/officeDocument/2006/relationships/slideLayout" Target="../slideLayouts/slideLayout15.xml"/><Relationship Id="rId5" Type="http://schemas.openxmlformats.org/officeDocument/2006/relationships/notesSlide" Target="../notesSlides/notesSlide7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02.xml"/><Relationship Id="rId2" Type="http://schemas.openxmlformats.org/officeDocument/2006/relationships/tags" Target="../tags/tag303.xml"/><Relationship Id="rId3" Type="http://schemas.openxmlformats.org/officeDocument/2006/relationships/tags" Target="../tags/tag304.xml"/><Relationship Id="rId4" Type="http://schemas.openxmlformats.org/officeDocument/2006/relationships/tags" Target="../tags/tag305.xml"/><Relationship Id="rId5" Type="http://schemas.openxmlformats.org/officeDocument/2006/relationships/tags" Target="../tags/tag306.xml"/><Relationship Id="rId6" Type="http://schemas.openxmlformats.org/officeDocument/2006/relationships/tags" Target="../tags/tag307.xml"/><Relationship Id="rId7" Type="http://schemas.openxmlformats.org/officeDocument/2006/relationships/tags" Target="../tags/tag308.xml"/><Relationship Id="rId8" Type="http://schemas.openxmlformats.org/officeDocument/2006/relationships/tags" Target="../tags/tag309.xml"/><Relationship Id="rId9" Type="http://schemas.openxmlformats.org/officeDocument/2006/relationships/tags" Target="../tags/tag310.xml"/><Relationship Id="rId10" Type="http://schemas.openxmlformats.org/officeDocument/2006/relationships/tags" Target="../tags/tag311.xml"/><Relationship Id="rId11" Type="http://schemas.openxmlformats.org/officeDocument/2006/relationships/tags" Target="../tags/tag312.xml"/><Relationship Id="rId12" Type="http://schemas.openxmlformats.org/officeDocument/2006/relationships/tags" Target="../tags/tag313.xml"/><Relationship Id="rId13" Type="http://schemas.openxmlformats.org/officeDocument/2006/relationships/tags" Target="../tags/tag314.xml"/><Relationship Id="rId14" Type="http://schemas.openxmlformats.org/officeDocument/2006/relationships/tags" Target="../tags/tag315.xml"/><Relationship Id="rId15" Type="http://schemas.openxmlformats.org/officeDocument/2006/relationships/tags" Target="../tags/tag316.xml"/><Relationship Id="rId16" Type="http://schemas.openxmlformats.org/officeDocument/2006/relationships/tags" Target="../tags/tag317.xml"/><Relationship Id="rId17" Type="http://schemas.openxmlformats.org/officeDocument/2006/relationships/tags" Target="../tags/tag318.xml"/><Relationship Id="rId18" Type="http://schemas.openxmlformats.org/officeDocument/2006/relationships/tags" Target="../tags/tag319.xml"/><Relationship Id="rId19" Type="http://schemas.openxmlformats.org/officeDocument/2006/relationships/tags" Target="../tags/tag320.xml"/><Relationship Id="rId20" Type="http://schemas.openxmlformats.org/officeDocument/2006/relationships/tags" Target="../tags/tag321.xml"/><Relationship Id="rId21" Type="http://schemas.openxmlformats.org/officeDocument/2006/relationships/tags" Target="../tags/tag322.xml"/><Relationship Id="rId22" Type="http://schemas.openxmlformats.org/officeDocument/2006/relationships/tags" Target="../tags/tag323.xml"/><Relationship Id="rId23" Type="http://schemas.openxmlformats.org/officeDocument/2006/relationships/tags" Target="../tags/tag324.xml"/><Relationship Id="rId24" Type="http://schemas.openxmlformats.org/officeDocument/2006/relationships/tags" Target="../tags/tag325.xml"/><Relationship Id="rId25" Type="http://schemas.openxmlformats.org/officeDocument/2006/relationships/tags" Target="../tags/tag326.xml"/><Relationship Id="rId26" Type="http://schemas.openxmlformats.org/officeDocument/2006/relationships/tags" Target="../tags/tag327.xml"/><Relationship Id="rId27" Type="http://schemas.openxmlformats.org/officeDocument/2006/relationships/tags" Target="../tags/tag328.xml"/><Relationship Id="rId28" Type="http://schemas.openxmlformats.org/officeDocument/2006/relationships/tags" Target="../tags/tag329.xml"/><Relationship Id="rId29" Type="http://schemas.openxmlformats.org/officeDocument/2006/relationships/tags" Target="../tags/tag330.xml"/><Relationship Id="rId30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31.xml"/><Relationship Id="rId2" Type="http://schemas.openxmlformats.org/officeDocument/2006/relationships/tags" Target="../tags/tag332.xml"/><Relationship Id="rId3" Type="http://schemas.openxmlformats.org/officeDocument/2006/relationships/tags" Target="../tags/tag333.xml"/><Relationship Id="rId4" Type="http://schemas.openxmlformats.org/officeDocument/2006/relationships/tags" Target="../tags/tag334.xml"/><Relationship Id="rId5" Type="http://schemas.openxmlformats.org/officeDocument/2006/relationships/tags" Target="../tags/tag335.xml"/><Relationship Id="rId6" Type="http://schemas.openxmlformats.org/officeDocument/2006/relationships/tags" Target="../tags/tag336.xml"/><Relationship Id="rId7" Type="http://schemas.openxmlformats.org/officeDocument/2006/relationships/tags" Target="../tags/tag337.xml"/><Relationship Id="rId8" Type="http://schemas.openxmlformats.org/officeDocument/2006/relationships/tags" Target="../tags/tag338.xml"/><Relationship Id="rId9" Type="http://schemas.openxmlformats.org/officeDocument/2006/relationships/tags" Target="../tags/tag339.xml"/><Relationship Id="rId10" Type="http://schemas.openxmlformats.org/officeDocument/2006/relationships/tags" Target="../tags/tag340.xml"/><Relationship Id="rId11" Type="http://schemas.openxmlformats.org/officeDocument/2006/relationships/tags" Target="../tags/tag341.xml"/><Relationship Id="rId12" Type="http://schemas.openxmlformats.org/officeDocument/2006/relationships/tags" Target="../tags/tag342.xml"/><Relationship Id="rId13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43.xml"/><Relationship Id="rId2" Type="http://schemas.openxmlformats.org/officeDocument/2006/relationships/tags" Target="../tags/tag344.xml"/><Relationship Id="rId3" Type="http://schemas.openxmlformats.org/officeDocument/2006/relationships/tags" Target="../tags/tag345.xml"/><Relationship Id="rId4" Type="http://schemas.openxmlformats.org/officeDocument/2006/relationships/tags" Target="../tags/tag346.xml"/><Relationship Id="rId5" Type="http://schemas.openxmlformats.org/officeDocument/2006/relationships/tags" Target="../tags/tag347.xml"/><Relationship Id="rId6" Type="http://schemas.openxmlformats.org/officeDocument/2006/relationships/tags" Target="../tags/tag348.xml"/><Relationship Id="rId7" Type="http://schemas.openxmlformats.org/officeDocument/2006/relationships/tags" Target="../tags/tag349.xml"/><Relationship Id="rId8" Type="http://schemas.openxmlformats.org/officeDocument/2006/relationships/tags" Target="../tags/tag350.xml"/><Relationship Id="rId9" Type="http://schemas.openxmlformats.org/officeDocument/2006/relationships/tags" Target="../tags/tag351.xml"/><Relationship Id="rId10" Type="http://schemas.openxmlformats.org/officeDocument/2006/relationships/tags" Target="../tags/tag352.xml"/><Relationship Id="rId11" Type="http://schemas.openxmlformats.org/officeDocument/2006/relationships/tags" Target="../tags/tag353.xml"/><Relationship Id="rId12" Type="http://schemas.openxmlformats.org/officeDocument/2006/relationships/tags" Target="../tags/tag354.xml"/><Relationship Id="rId13" Type="http://schemas.openxmlformats.org/officeDocument/2006/relationships/tags" Target="../tags/tag355.xml"/><Relationship Id="rId14" Type="http://schemas.openxmlformats.org/officeDocument/2006/relationships/tags" Target="../tags/tag356.xml"/><Relationship Id="rId15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57.xml"/><Relationship Id="rId2" Type="http://schemas.openxmlformats.org/officeDocument/2006/relationships/tags" Target="../tags/tag358.xml"/><Relationship Id="rId3" Type="http://schemas.openxmlformats.org/officeDocument/2006/relationships/tags" Target="../tags/tag359.xml"/><Relationship Id="rId4" Type="http://schemas.openxmlformats.org/officeDocument/2006/relationships/tags" Target="../tags/tag360.xml"/><Relationship Id="rId5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61.xml"/><Relationship Id="rId2" Type="http://schemas.openxmlformats.org/officeDocument/2006/relationships/tags" Target="../tags/tag362.xml"/><Relationship Id="rId3" Type="http://schemas.openxmlformats.org/officeDocument/2006/relationships/tags" Target="../tags/tag363.xml"/><Relationship Id="rId4" Type="http://schemas.openxmlformats.org/officeDocument/2006/relationships/tags" Target="../tags/tag364.xml"/><Relationship Id="rId5" Type="http://schemas.openxmlformats.org/officeDocument/2006/relationships/tags" Target="../tags/tag365.xml"/><Relationship Id="rId6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838200" y="2319650"/>
            <a:ext cx="10515600" cy="867433"/>
          </a:xfrm>
        </p:spPr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医药研发行业工作总结与展望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1296136" y="1095762"/>
            <a:ext cx="9995517" cy="972000"/>
          </a:xfrm>
        </p:spPr>
        <p:txBody>
          <a:bodyPr/>
          <a:p>
            <a:r>
              <a:rPr altLang="zh-CN" dirty="0" lang="en-US" err="1">
                <a:solidFill>
                  <a:schemeClr val="lt1">
                    <a:lumMod val="100000"/>
                  </a:schemeClr>
                </a:solidFill>
              </a:rPr>
              <a:t>xxx,a</a:t>
            </a:r>
            <a:r>
              <a:rPr altLang="zh-CN" dirty="0" lang="en-US">
                <a:solidFill>
                  <a:schemeClr val="lt1">
                    <a:lumMod val="100000"/>
                  </a:schemeClr>
                </a:solidFill>
              </a:rPr>
              <a:t> click to unlimited possibilities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2" name="公司名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847076" y="79505"/>
            <a:ext cx="10453454" cy="504000"/>
          </a:xfrm>
        </p:spPr>
        <p:txBody>
          <a:bodyPr/>
          <a:p>
            <a:r>
              <a:rPr altLang="zh-CN" dirty="0" lang="en-US">
                <a:solidFill>
                  <a:schemeClr val="lt1">
                    <a:lumMod val="100000"/>
                  </a:schemeClr>
                </a:solidFill>
              </a:rPr>
              <a:t>YOUR LOGO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4" name="日期时间"/>
          <p:cNvSpPr>
            <a:spLocks noGrp="1"/>
          </p:cNvSpPr>
          <p:nvPr>
            <p:ph type="body" sz="quarter" idx="14"/>
            <p:custDataLst>
              <p:tags r:id="rId4"/>
            </p:custDataLst>
          </p:nvPr>
        </p:nvSpPr>
        <p:spPr>
          <a:xfrm>
            <a:off x="3727357" y="3513778"/>
            <a:ext cx="2880000" cy="985141"/>
          </a:xfrm>
        </p:spPr>
        <p:txBody>
          <a:bodyPr/>
          <a:p>
            <a:r>
              <a:rPr altLang="en-US" dirty="0" lang="zh-CN">
                <a:solidFill>
                  <a:schemeClr val="lt1">
                    <a:lumMod val="100000"/>
                  </a:schemeClr>
                </a:solidFill>
              </a:rPr>
              <a:t>汇报时间：</a:t>
            </a:r>
            <a:r>
              <a:rPr altLang="zh-CN" dirty="0" lang="en-US">
                <a:solidFill>
                  <a:schemeClr val="lt1">
                    <a:lumMod val="100000"/>
                  </a:schemeClr>
                </a:solidFill>
              </a:rPr>
              <a:t>20XX/01/01</a:t>
            </a:r>
            <a:endParaRPr altLang="zh-CN" dirty="0" lang="en-US">
              <a:solidFill>
                <a:schemeClr val="lt1">
                  <a:lumMod val="100000"/>
                </a:schemeClr>
              </a:solidFill>
            </a:endParaRPr>
          </a:p>
        </p:txBody>
      </p:sp>
      <p:sp>
        <p:nvSpPr>
          <p:cNvPr id="1048656" name="署名"/>
          <p:cNvSpPr>
            <a:spLocks noGrp="1"/>
          </p:cNvSpPr>
          <p:nvPr>
            <p:ph type="body" sz="quarter" idx="17"/>
            <p:custDataLst>
              <p:tags r:id="rId5"/>
            </p:custDataLst>
          </p:nvPr>
        </p:nvSpPr>
        <p:spPr>
          <a:xfrm>
            <a:off x="859464" y="3515997"/>
            <a:ext cx="2743200" cy="985141"/>
          </a:xfrm>
        </p:spPr>
        <p:txBody>
          <a:bodyPr>
            <a:normAutofit/>
          </a:bodyPr>
          <a:p>
            <a:r>
              <a:rPr altLang="en-US" lang="zh-CN">
                <a:solidFill>
                  <a:schemeClr val="lt1">
                    <a:lumMod val="100000"/>
                  </a:schemeClr>
                </a:solidFill>
              </a:rPr>
              <a:t>汇报人：</a:t>
            </a:r>
            <a:r>
              <a:rPr altLang="zh-CN" lang="en-US">
                <a:solidFill>
                  <a:schemeClr val="lt1">
                    <a:lumMod val="100000"/>
                  </a:schemeClr>
                </a:solidFill>
              </a:rPr>
              <a:t>xxx</a:t>
            </a:r>
            <a:endParaRPr altLang="en-US" dirty="0" lang="zh-CN">
              <a:solidFill>
                <a:schemeClr val="lt1">
                  <a:lumMod val="100000"/>
                </a:schemeClr>
              </a:solidFill>
            </a:endParaRPr>
          </a:p>
        </p:txBody>
      </p:sp>
    </p:spTree>
    <p:custDataLst>
      <p:tags r:id="rId6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1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1139360"/>
            <a:ext cx="7932072" cy="2082301"/>
          </a:xfrm>
        </p:spPr>
        <p:txBody>
          <a:bodyPr/>
          <a:p>
            <a:r>
              <a:rPr altLang="zh-CN" dirty="0" lang="en-US"/>
              <a:t>目录</a:t>
            </a:r>
            <a:endParaRPr altLang="zh-CN" dirty="0" lang="en-US"/>
          </a:p>
        </p:txBody>
      </p:sp>
      <p:sp>
        <p:nvSpPr>
          <p:cNvPr id="1048812" name="矩形: 剪去单角 8"/>
          <p:cNvSpPr/>
          <p:nvPr>
            <p:custDataLst>
              <p:tags r:id="rId2"/>
            </p:custDataLst>
          </p:nvPr>
        </p:nvSpPr>
        <p:spPr>
          <a:xfrm flipH="1">
            <a:off x="600800" y="3001472"/>
            <a:ext cx="1872000" cy="2932430"/>
          </a:xfrm>
          <a:prstGeom prst="snip1Rect">
            <a:avLst>
              <a:gd name="adj" fmla="val 849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43" name="直接连接符 10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891456" y="5340177"/>
            <a:ext cx="526583" cy="0"/>
          </a:xfrm>
          <a:prstGeom prst="line"/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14" name="序号"/>
          <p:cNvSpPr txBox="1"/>
          <p:nvPr>
            <p:custDataLst>
              <p:tags r:id="rId4"/>
            </p:custDataLst>
          </p:nvPr>
        </p:nvSpPr>
        <p:spPr>
          <a:xfrm>
            <a:off x="823609" y="3616181"/>
            <a:ext cx="1566798" cy="504190"/>
          </a:xfrm>
          <a:prstGeom prst="rect"/>
          <a:noFill/>
        </p:spPr>
        <p:txBody>
          <a:bodyPr anchor="b" anchorCtr="0" bIns="0" lIns="0" rIns="0" rtlCol="0" tIns="0" wrap="square">
            <a:normAutofit fontScale="90000"/>
          </a:bodyPr>
          <a:p>
            <a:pPr>
              <a:lnSpc>
                <a:spcPct val="100000"/>
              </a:lnSpc>
            </a:pPr>
            <a:r>
              <a:rPr b="1" dirty="0" sz="3600" lang="en-US">
                <a:solidFill>
                  <a:schemeClr val="accent1"/>
                </a:solidFill>
                <a:latin typeface="+mj-ea"/>
                <a:ea typeface="+mj-ea"/>
              </a:rPr>
              <a:t>01.</a:t>
            </a:r>
            <a:endParaRPr b="1" dirty="0" sz="3600" lang="en-US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8816" name="项标题"/>
          <p:cNvSpPr txBox="1"/>
          <p:nvPr>
            <p:custDataLst>
              <p:tags r:id="rId5"/>
            </p:custDataLst>
          </p:nvPr>
        </p:nvSpPr>
        <p:spPr>
          <a:xfrm>
            <a:off x="823609" y="4304798"/>
            <a:ext cx="1566798" cy="994566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19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19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18" name="矩形: 剪去单角 16"/>
          <p:cNvSpPr/>
          <p:nvPr>
            <p:custDataLst>
              <p:tags r:id="rId6"/>
            </p:custDataLst>
          </p:nvPr>
        </p:nvSpPr>
        <p:spPr>
          <a:xfrm flipH="1">
            <a:off x="2544640" y="3001472"/>
            <a:ext cx="1872000" cy="2932430"/>
          </a:xfrm>
          <a:prstGeom prst="snip1Rect">
            <a:avLst>
              <a:gd name="adj" fmla="val 849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45" name="直接连接符 17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2835296" y="5340177"/>
            <a:ext cx="526583" cy="0"/>
          </a:xfrm>
          <a:prstGeom prst="line"/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20" name="序号"/>
          <p:cNvSpPr txBox="1"/>
          <p:nvPr>
            <p:custDataLst>
              <p:tags r:id="rId8"/>
            </p:custDataLst>
          </p:nvPr>
        </p:nvSpPr>
        <p:spPr>
          <a:xfrm>
            <a:off x="2767449" y="3616181"/>
            <a:ext cx="1566798" cy="504190"/>
          </a:xfrm>
          <a:prstGeom prst="rect"/>
          <a:noFill/>
        </p:spPr>
        <p:txBody>
          <a:bodyPr anchor="b" anchorCtr="0" bIns="0" lIns="0" rIns="0" rtlCol="0" tIns="0" wrap="square">
            <a:normAutofit fontScale="90000"/>
          </a:bodyPr>
          <a:p>
            <a:pPr>
              <a:lnSpc>
                <a:spcPct val="100000"/>
              </a:lnSpc>
            </a:pPr>
            <a:r>
              <a:rPr b="1" dirty="0" sz="36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02.</a:t>
            </a:r>
            <a:endParaRPr b="1" dirty="0" sz="36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22" name="项标题"/>
          <p:cNvSpPr txBox="1"/>
          <p:nvPr>
            <p:custDataLst>
              <p:tags r:id="rId9"/>
            </p:custDataLst>
          </p:nvPr>
        </p:nvSpPr>
        <p:spPr>
          <a:xfrm>
            <a:off x="2767449" y="4304798"/>
            <a:ext cx="1566798" cy="994566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19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医药研发行业概述</a:t>
            </a:r>
            <a:endParaRPr altLang="en-US" b="1" dirty="0" sz="19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24" name="矩形: 剪去单角 21"/>
          <p:cNvSpPr/>
          <p:nvPr>
            <p:custDataLst>
              <p:tags r:id="rId10"/>
            </p:custDataLst>
          </p:nvPr>
        </p:nvSpPr>
        <p:spPr>
          <a:xfrm flipH="1">
            <a:off x="4488480" y="3001472"/>
            <a:ext cx="1872000" cy="2932430"/>
          </a:xfrm>
          <a:prstGeom prst="snip1Rect">
            <a:avLst>
              <a:gd name="adj" fmla="val 849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47" name="直接连接符 22"/>
          <p:cNvCxnSpPr>
            <a:cxnSpLocks/>
          </p:cNvCxnSpPr>
          <p:nvPr>
            <p:custDataLst>
              <p:tags r:id="rId11"/>
            </p:custDataLst>
          </p:nvPr>
        </p:nvCxnSpPr>
        <p:spPr>
          <a:xfrm>
            <a:off x="4779136" y="5340177"/>
            <a:ext cx="526583" cy="0"/>
          </a:xfrm>
          <a:prstGeom prst="line"/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26" name="序号"/>
          <p:cNvSpPr txBox="1"/>
          <p:nvPr>
            <p:custDataLst>
              <p:tags r:id="rId12"/>
            </p:custDataLst>
          </p:nvPr>
        </p:nvSpPr>
        <p:spPr>
          <a:xfrm>
            <a:off x="4711289" y="3616181"/>
            <a:ext cx="1566798" cy="504190"/>
          </a:xfrm>
          <a:prstGeom prst="rect"/>
          <a:noFill/>
        </p:spPr>
        <p:txBody>
          <a:bodyPr anchor="b" anchorCtr="0" bIns="0" lIns="0" rIns="0" rtlCol="0" tIns="0" wrap="square">
            <a:normAutofit fontScale="90000"/>
          </a:bodyPr>
          <a:p>
            <a:pPr>
              <a:lnSpc>
                <a:spcPct val="100000"/>
              </a:lnSpc>
            </a:pPr>
            <a:r>
              <a:rPr b="1" dirty="0" sz="3600" lang="en-US">
                <a:solidFill>
                  <a:schemeClr val="accent1"/>
                </a:solidFill>
                <a:latin typeface="+mj-ea"/>
                <a:ea typeface="+mj-ea"/>
              </a:rPr>
              <a:t>03.</a:t>
            </a:r>
            <a:endParaRPr b="1" dirty="0" sz="3600" lang="en-US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8828" name="项标题"/>
          <p:cNvSpPr txBox="1"/>
          <p:nvPr>
            <p:custDataLst>
              <p:tags r:id="rId13"/>
            </p:custDataLst>
          </p:nvPr>
        </p:nvSpPr>
        <p:spPr>
          <a:xfrm>
            <a:off x="4711289" y="4304798"/>
            <a:ext cx="1566798" cy="994566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19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医药研发行业工作总结</a:t>
            </a:r>
            <a:endParaRPr altLang="en-US" b="1" dirty="0" sz="19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0" name="矩形: 剪去单角 26"/>
          <p:cNvSpPr/>
          <p:nvPr>
            <p:custDataLst>
              <p:tags r:id="rId14"/>
            </p:custDataLst>
          </p:nvPr>
        </p:nvSpPr>
        <p:spPr>
          <a:xfrm flipH="1">
            <a:off x="6432320" y="3001472"/>
            <a:ext cx="1872000" cy="2932430"/>
          </a:xfrm>
          <a:prstGeom prst="snip1Rect">
            <a:avLst>
              <a:gd name="adj" fmla="val 849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49" name="直接连接符 27"/>
          <p:cNvCxnSpPr>
            <a:cxnSpLocks/>
          </p:cNvCxnSpPr>
          <p:nvPr>
            <p:custDataLst>
              <p:tags r:id="rId15"/>
            </p:custDataLst>
          </p:nvPr>
        </p:nvCxnSpPr>
        <p:spPr>
          <a:xfrm>
            <a:off x="6722976" y="5340177"/>
            <a:ext cx="526583" cy="0"/>
          </a:xfrm>
          <a:prstGeom prst="line"/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32" name="序号"/>
          <p:cNvSpPr txBox="1"/>
          <p:nvPr>
            <p:custDataLst>
              <p:tags r:id="rId16"/>
            </p:custDataLst>
          </p:nvPr>
        </p:nvSpPr>
        <p:spPr>
          <a:xfrm>
            <a:off x="6655129" y="3616181"/>
            <a:ext cx="1566798" cy="504190"/>
          </a:xfrm>
          <a:prstGeom prst="rect"/>
          <a:noFill/>
        </p:spPr>
        <p:txBody>
          <a:bodyPr anchor="b" anchorCtr="0" bIns="0" lIns="0" rIns="0" rtlCol="0" tIns="0" wrap="square">
            <a:normAutofit fontScale="90000"/>
          </a:bodyPr>
          <a:p>
            <a:pPr>
              <a:lnSpc>
                <a:spcPct val="100000"/>
              </a:lnSpc>
            </a:pPr>
            <a:r>
              <a:rPr b="1" dirty="0" sz="36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04.</a:t>
            </a:r>
            <a:endParaRPr b="1" dirty="0" sz="36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4" name="项标题"/>
          <p:cNvSpPr txBox="1"/>
          <p:nvPr>
            <p:custDataLst>
              <p:tags r:id="rId17"/>
            </p:custDataLst>
          </p:nvPr>
        </p:nvSpPr>
        <p:spPr>
          <a:xfrm>
            <a:off x="6655129" y="4304798"/>
            <a:ext cx="1566798" cy="994566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19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医药研发行业发展趋势分析</a:t>
            </a:r>
            <a:endParaRPr altLang="en-US" b="1" dirty="0" sz="19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36" name="矩形: 剪去单角 2"/>
          <p:cNvSpPr/>
          <p:nvPr>
            <p:custDataLst>
              <p:tags r:id="rId18"/>
            </p:custDataLst>
          </p:nvPr>
        </p:nvSpPr>
        <p:spPr>
          <a:xfrm flipH="1">
            <a:off x="8376160" y="3001472"/>
            <a:ext cx="1872000" cy="2932430"/>
          </a:xfrm>
          <a:prstGeom prst="snip1Rect">
            <a:avLst>
              <a:gd name="adj" fmla="val 849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51" name="直接连接符 4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6816" y="5340177"/>
            <a:ext cx="526583" cy="0"/>
          </a:xfrm>
          <a:prstGeom prst="line"/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38" name="序号"/>
          <p:cNvSpPr txBox="1"/>
          <p:nvPr>
            <p:custDataLst>
              <p:tags r:id="rId20"/>
            </p:custDataLst>
          </p:nvPr>
        </p:nvSpPr>
        <p:spPr>
          <a:xfrm>
            <a:off x="8598968" y="3616181"/>
            <a:ext cx="1566801" cy="504190"/>
          </a:xfrm>
          <a:prstGeom prst="rect"/>
          <a:noFill/>
        </p:spPr>
        <p:txBody>
          <a:bodyPr anchor="b" anchorCtr="0" bIns="0" lIns="0" rIns="0" rtlCol="0" tIns="0" wrap="square">
            <a:normAutofit fontScale="90000"/>
          </a:bodyPr>
          <a:p>
            <a:pPr>
              <a:lnSpc>
                <a:spcPct val="100000"/>
              </a:lnSpc>
            </a:pPr>
            <a:r>
              <a:rPr b="1" dirty="0" sz="3600" lang="en-US">
                <a:solidFill>
                  <a:schemeClr val="accent1"/>
                </a:solidFill>
                <a:latin typeface="+mj-ea"/>
                <a:ea typeface="+mj-ea"/>
              </a:rPr>
              <a:t>05.</a:t>
            </a:r>
            <a:endParaRPr b="1" dirty="0" sz="3600" lang="en-US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48840" name="项标题"/>
          <p:cNvSpPr txBox="1"/>
          <p:nvPr>
            <p:custDataLst>
              <p:tags r:id="rId21"/>
            </p:custDataLst>
          </p:nvPr>
        </p:nvSpPr>
        <p:spPr>
          <a:xfrm>
            <a:off x="8598968" y="4304798"/>
            <a:ext cx="1566801" cy="994566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pPr>
              <a:lnSpc>
                <a:spcPct val="100000"/>
              </a:lnSpc>
            </a:pPr>
            <a:r>
              <a:rPr altLang="en-US" b="1" dirty="0" sz="1900" lang="zh-CN" spc="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医药研发行业未来展望</a:t>
            </a:r>
            <a:endParaRPr altLang="en-US" b="1" dirty="0" sz="1900" lang="zh-CN" spc="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2" name="矩形: 剪去单角 39"/>
          <p:cNvSpPr/>
          <p:nvPr>
            <p:custDataLst>
              <p:tags r:id="rId22"/>
            </p:custDataLst>
          </p:nvPr>
        </p:nvSpPr>
        <p:spPr>
          <a:xfrm flipH="1">
            <a:off x="10320000" y="3001472"/>
            <a:ext cx="1872000" cy="2932430"/>
          </a:xfrm>
          <a:prstGeom prst="snip1Rect">
            <a:avLst>
              <a:gd name="adj" fmla="val 849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zh-CN" dirty="0"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145753" name="直接连接符 40"/>
          <p:cNvCxnSpPr>
            <a:cxnSpLocks/>
          </p:cNvCxnSpPr>
          <p:nvPr>
            <p:custDataLst>
              <p:tags r:id="rId23"/>
            </p:custDataLst>
          </p:nvPr>
        </p:nvCxnSpPr>
        <p:spPr>
          <a:xfrm>
            <a:off x="10610656" y="5340177"/>
            <a:ext cx="526583" cy="0"/>
          </a:xfrm>
          <a:prstGeom prst="line"/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44" name="序号"/>
          <p:cNvSpPr txBox="1"/>
          <p:nvPr>
            <p:custDataLst>
              <p:tags r:id="rId24"/>
            </p:custDataLst>
          </p:nvPr>
        </p:nvSpPr>
        <p:spPr>
          <a:xfrm>
            <a:off x="10548632" y="3616181"/>
            <a:ext cx="1566801" cy="504190"/>
          </a:xfrm>
          <a:prstGeom prst="rect"/>
          <a:noFill/>
        </p:spPr>
        <p:txBody>
          <a:bodyPr anchor="b" anchorCtr="0" bIns="0" lIns="0" rIns="0" rtlCol="0" tIns="0" wrap="square">
            <a:normAutofit fontScale="90000"/>
          </a:bodyPr>
          <a:p>
            <a:pPr>
              <a:lnSpc>
                <a:spcPct val="100000"/>
              </a:lnSpc>
            </a:pPr>
            <a:r>
              <a:rPr b="1" dirty="0" sz="36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06.</a:t>
            </a:r>
            <a:endParaRPr b="1" dirty="0" sz="36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8846" name="项标题"/>
          <p:cNvSpPr txBox="1"/>
          <p:nvPr>
            <p:custDataLst>
              <p:tags r:id="rId25"/>
            </p:custDataLst>
          </p:nvPr>
        </p:nvSpPr>
        <p:spPr>
          <a:xfrm>
            <a:off x="10548632" y="4304798"/>
            <a:ext cx="1566801" cy="994566"/>
          </a:xfrm>
          <a:prstGeom prst="rect"/>
          <a:noFill/>
        </p:spPr>
        <p:txBody>
          <a:bodyPr anchor="t" bIns="0" lIns="0" rIns="0" rtlCol="0" tIns="0" wrap="square">
            <a:normAutofit fontScale="88333"/>
          </a:bodyPr>
          <a:p>
            <a:pPr>
              <a:lnSpc>
                <a:spcPct val="100000"/>
              </a:lnSpc>
            </a:pPr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医药研发行业未来发展策略建议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</p:spTree>
    <p:custDataLst>
      <p:tags r:id="rId26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8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单击添加章节标题内容</a:t>
            </a:r>
            <a:endParaRPr altLang="en-US" dirty="0" lang="zh-CN"/>
          </a:p>
        </p:txBody>
      </p:sp>
      <p:sp>
        <p:nvSpPr>
          <p:cNvPr id="104888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01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2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医药研发行业概述</a:t>
            </a:r>
            <a:endParaRPr altLang="en-US" dirty="0" lang="zh-CN"/>
          </a:p>
        </p:txBody>
      </p:sp>
      <p:sp>
        <p:nvSpPr>
          <p:cNvPr id="104892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02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9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行业定义与发展历程</a:t>
            </a:r>
            <a:endParaRPr altLang="en-US" lang="zh-CN"/>
          </a:p>
        </p:txBody>
      </p:sp>
      <p:sp>
        <p:nvSpPr>
          <p:cNvPr id="1048998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医药研发行业的定义和范围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00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医药研发行业的发展历程和阶段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02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医药研发行业的重要性和意义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04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医药研发行业的未来发展趋势和前景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3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行业规模与增长趋势</a:t>
            </a:r>
            <a:endParaRPr altLang="en-US" lang="zh-CN"/>
          </a:p>
        </p:txBody>
      </p:sp>
      <p:sp>
        <p:nvSpPr>
          <p:cNvPr id="1049040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2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044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6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48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50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052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54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56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行业结构：包括创新药、仿制药、生物技术药物等多个领域，竞争激烈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058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发展趋势：个性化医疗、精准医疗、基因编辑等新技术将推动医药研发行业的发展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060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医药研发行业的规模：全球医药研发支出逐年增长，市场规模庞大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062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增长趋势：随着人口老龄化和健康意识的提高，医药研发行业将继续保持快速增长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9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行业主要参与者</a:t>
            </a:r>
            <a:endParaRPr altLang="en-US" lang="zh-CN"/>
          </a:p>
        </p:txBody>
      </p:sp>
      <p:sp>
        <p:nvSpPr>
          <p:cNvPr id="1049098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00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02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04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06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08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10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12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1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医药研发企业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1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医药监管机构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18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20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22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24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26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28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30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32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3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医药销售渠道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3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医药研发外包服务机构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7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医药研发行业工作总结</a:t>
            </a:r>
            <a:endParaRPr altLang="en-US" dirty="0" lang="zh-CN"/>
          </a:p>
        </p:txBody>
      </p:sp>
      <p:sp>
        <p:nvSpPr>
          <p:cNvPr id="104917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03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4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研发成果回顾</a:t>
            </a:r>
            <a:endParaRPr altLang="en-US" lang="zh-CN"/>
          </a:p>
        </p:txBody>
      </p:sp>
      <p:sp>
        <p:nvSpPr>
          <p:cNvPr id="1049244" name="矩形 38"/>
          <p:cNvSpPr/>
          <p:nvPr>
            <p:custDataLst>
              <p:tags r:id="rId1"/>
            </p:custDataLst>
          </p:nvPr>
        </p:nvSpPr>
        <p:spPr>
          <a:xfrm rot="204112">
            <a:off x="1478505" y="1364400"/>
            <a:ext cx="4095276" cy="2137548"/>
          </a:xfrm>
          <a:prstGeom prst="rect"/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46" name="矩形 39"/>
          <p:cNvSpPr/>
          <p:nvPr>
            <p:custDataLst>
              <p:tags r:id="rId2"/>
            </p:custDataLst>
          </p:nvPr>
        </p:nvSpPr>
        <p:spPr>
          <a:xfrm>
            <a:off x="1483237" y="1365076"/>
            <a:ext cx="4095276" cy="2137548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48" name="TextBox 2"/>
          <p:cNvSpPr txBox="1"/>
          <p:nvPr>
            <p:custDataLst>
              <p:tags r:id="rId3"/>
            </p:custDataLst>
          </p:nvPr>
        </p:nvSpPr>
        <p:spPr>
          <a:xfrm>
            <a:off x="1720517" y="1532051"/>
            <a:ext cx="3638292" cy="1765065"/>
          </a:xfrm>
          <a:prstGeom prst="rect"/>
          <a:noFill/>
        </p:spPr>
        <p:txBody>
          <a:bodyPr anchor="ctr" anchorCtr="0" bIns="46990" rtlCol="0" wrap="square">
            <a:normAutofit fontScale="96818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4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新药研发数量和质量提升</a:t>
            </a:r>
            <a:endParaRPr altLang="en-US" b="1" dirty="0" sz="44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049250" name="矩形 100"/>
          <p:cNvSpPr/>
          <p:nvPr>
            <p:custDataLst>
              <p:tags r:id="rId4"/>
            </p:custDataLst>
          </p:nvPr>
        </p:nvSpPr>
        <p:spPr>
          <a:xfrm rot="204112">
            <a:off x="6612811" y="1364400"/>
            <a:ext cx="4095276" cy="2137548"/>
          </a:xfrm>
          <a:prstGeom prst="rect"/>
          <a:solidFill>
            <a:schemeClr val="accent2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52" name="矩形 101"/>
          <p:cNvSpPr/>
          <p:nvPr>
            <p:custDataLst>
              <p:tags r:id="rId5"/>
            </p:custDataLst>
          </p:nvPr>
        </p:nvSpPr>
        <p:spPr>
          <a:xfrm>
            <a:off x="6618219" y="1365076"/>
            <a:ext cx="4095276" cy="2137548"/>
          </a:xfrm>
          <a:prstGeom prst="rect"/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54" name="TextBox 2"/>
          <p:cNvSpPr txBox="1"/>
          <p:nvPr>
            <p:custDataLst>
              <p:tags r:id="rId6"/>
            </p:custDataLst>
          </p:nvPr>
        </p:nvSpPr>
        <p:spPr>
          <a:xfrm>
            <a:off x="6856175" y="1532051"/>
            <a:ext cx="3638292" cy="1765065"/>
          </a:xfrm>
          <a:prstGeom prst="rect"/>
          <a:noFill/>
        </p:spPr>
        <p:txBody>
          <a:bodyPr anchor="ctr" anchorCtr="0" bIns="46990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0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临床试验进展顺利</a:t>
            </a:r>
            <a:endParaRPr altLang="en-US" b="1" dirty="0" sz="40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049256" name="矩形 122"/>
          <p:cNvSpPr/>
          <p:nvPr>
            <p:custDataLst>
              <p:tags r:id="rId7"/>
            </p:custDataLst>
          </p:nvPr>
        </p:nvSpPr>
        <p:spPr>
          <a:xfrm rot="204112">
            <a:off x="1478505" y="4039376"/>
            <a:ext cx="4095276" cy="2137548"/>
          </a:xfrm>
          <a:prstGeom prst="rect"/>
          <a:solidFill>
            <a:schemeClr val="accent3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58" name="矩形 123"/>
          <p:cNvSpPr/>
          <p:nvPr>
            <p:custDataLst>
              <p:tags r:id="rId8"/>
            </p:custDataLst>
          </p:nvPr>
        </p:nvSpPr>
        <p:spPr>
          <a:xfrm>
            <a:off x="1483237" y="4040052"/>
            <a:ext cx="4095276" cy="2137548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60" name="TextBox 2"/>
          <p:cNvSpPr txBox="1"/>
          <p:nvPr>
            <p:custDataLst>
              <p:tags r:id="rId9"/>
            </p:custDataLst>
          </p:nvPr>
        </p:nvSpPr>
        <p:spPr>
          <a:xfrm>
            <a:off x="1719841" y="4207027"/>
            <a:ext cx="3638292" cy="1765065"/>
          </a:xfrm>
          <a:prstGeom prst="rect"/>
          <a:noFill/>
        </p:spPr>
        <p:txBody>
          <a:bodyPr anchor="ctr" anchorCtr="0" bIns="46990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0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创新药物研发取得突破</a:t>
            </a:r>
            <a:endParaRPr altLang="en-US" b="1" dirty="0" sz="40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049262" name="矩形 89"/>
          <p:cNvSpPr/>
          <p:nvPr>
            <p:custDataLst>
              <p:tags r:id="rId10"/>
            </p:custDataLst>
          </p:nvPr>
        </p:nvSpPr>
        <p:spPr>
          <a:xfrm rot="204112">
            <a:off x="6612811" y="4039376"/>
            <a:ext cx="4095276" cy="2137548"/>
          </a:xfrm>
          <a:prstGeom prst="rect"/>
          <a:solidFill>
            <a:schemeClr val="accent4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64" name="矩形 90"/>
          <p:cNvSpPr/>
          <p:nvPr>
            <p:custDataLst>
              <p:tags r:id="rId11"/>
            </p:custDataLst>
          </p:nvPr>
        </p:nvSpPr>
        <p:spPr>
          <a:xfrm>
            <a:off x="6618219" y="4040052"/>
            <a:ext cx="4095276" cy="2137548"/>
          </a:xfrm>
          <a:prstGeom prst="rect"/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266" name="TextBox 2"/>
          <p:cNvSpPr txBox="1"/>
          <p:nvPr>
            <p:custDataLst>
              <p:tags r:id="rId12"/>
            </p:custDataLst>
          </p:nvPr>
        </p:nvSpPr>
        <p:spPr>
          <a:xfrm>
            <a:off x="6854823" y="4207027"/>
            <a:ext cx="3638292" cy="1765065"/>
          </a:xfrm>
          <a:prstGeom prst="rect"/>
          <a:noFill/>
        </p:spPr>
        <p:txBody>
          <a:bodyPr anchor="ctr" anchorCtr="0" bIns="46990" rtlCol="0" wrap="square">
            <a:normAutofit fontScale="96818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4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国际化合作取得重要成果</a:t>
            </a:r>
            <a:endParaRPr altLang="en-US" b="1" dirty="0" sz="44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0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研发流程优化与改进</a:t>
            </a:r>
            <a:endParaRPr altLang="en-US" lang="zh-CN"/>
          </a:p>
        </p:txBody>
      </p:sp>
      <p:sp>
        <p:nvSpPr>
          <p:cNvPr id="1049302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304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306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研发流程概述：介绍医药研发行业的基本流程，包括立项、临床前研究、临床试验、注册申请等环节。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8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310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312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流程优化措施：介绍在研发流程中采取的优化措施，如减少研发周期、提高研发效率、降低研发成本等。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4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316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318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改进成果：介绍在流程优化后取得的改进成果，如缩短研发周期、提高研发效率、降低研发成本等。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0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322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324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未来展望：介绍未来医药研发行业在流程优化和改进方面的展望，如采用新技术、新方法等。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5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团队协作与沟通经验分享</a:t>
            </a:r>
            <a:endParaRPr altLang="en-US" lang="zh-CN"/>
          </a:p>
        </p:txBody>
      </p:sp>
      <p:sp>
        <p:nvSpPr>
          <p:cNvPr id="1049360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团队协作：强调团队成员之间的协作与配合，共同完成研发任务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2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64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66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沟通经验：分享有效的沟通技巧和方法，提高团队沟通效率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8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70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72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经验分享：分享团队成员在研发过程中的经验和教训，促进团队成长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4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76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78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团队协作与沟通的重要性：强调团队协作与沟通在医药研发行业中的重要性，提高团队凝聚力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0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82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1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面临的挑战与解决方案</a:t>
            </a:r>
            <a:endParaRPr altLang="en-US" lang="zh-CN"/>
          </a:p>
        </p:txBody>
      </p:sp>
      <p:sp>
        <p:nvSpPr>
          <p:cNvPr id="1049418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20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422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24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26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28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430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32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34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竞争激烈：加强技术创新和产品差异化以提升竞争力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436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法规监管严格：遵守法规要求，加强内部管理和质量控制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438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研发周期长：通过提高研发效率、优化流程等方式缩短周期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440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投入成本高：通过精细化管理和成本控制等方式降低成本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7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医药研发行业发展趋势分析</a:t>
            </a:r>
            <a:endParaRPr altLang="en-US" dirty="0" lang="zh-CN"/>
          </a:p>
        </p:txBody>
      </p:sp>
      <p:sp>
        <p:nvSpPr>
          <p:cNvPr id="104947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04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4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政策法规影响分析</a:t>
            </a:r>
            <a:endParaRPr altLang="en-US" lang="zh-CN"/>
          </a:p>
        </p:txBody>
      </p:sp>
      <p:sp>
        <p:nvSpPr>
          <p:cNvPr id="1049548" name="弧形 58"/>
          <p:cNvSpPr/>
          <p:nvPr>
            <p:custDataLst>
              <p:tags r:id="rId1"/>
            </p:custDataLst>
          </p:nvPr>
        </p:nvSpPr>
        <p:spPr>
          <a:xfrm>
            <a:off x="8027409" y="2107805"/>
            <a:ext cx="3327161" cy="332716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50" name="弧形 57"/>
          <p:cNvSpPr/>
          <p:nvPr>
            <p:custDataLst>
              <p:tags r:id="rId2"/>
            </p:custDataLst>
          </p:nvPr>
        </p:nvSpPr>
        <p:spPr>
          <a:xfrm>
            <a:off x="838200" y="2107805"/>
            <a:ext cx="3327161" cy="332716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52" name="椭圆 22"/>
          <p:cNvSpPr/>
          <p:nvPr>
            <p:custDataLst>
              <p:tags r:id="rId3"/>
            </p:custDataLst>
          </p:nvPr>
        </p:nvSpPr>
        <p:spPr>
          <a:xfrm>
            <a:off x="8354477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54" name="椭圆 23"/>
          <p:cNvSpPr/>
          <p:nvPr>
            <p:custDataLst>
              <p:tags r:id="rId4"/>
            </p:custDataLst>
          </p:nvPr>
        </p:nvSpPr>
        <p:spPr>
          <a:xfrm>
            <a:off x="8724675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56" name="正文"/>
          <p:cNvSpPr txBox="1"/>
          <p:nvPr>
            <p:custDataLst>
              <p:tags r:id="rId5"/>
            </p:custDataLst>
          </p:nvPr>
        </p:nvSpPr>
        <p:spPr>
          <a:xfrm>
            <a:off x="8788472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政策法规对医药研发行业发展的挑战与机遇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558" name="椭圆 24"/>
          <p:cNvSpPr/>
          <p:nvPr>
            <p:custDataLst>
              <p:tags r:id="rId6"/>
            </p:custDataLst>
          </p:nvPr>
        </p:nvSpPr>
        <p:spPr>
          <a:xfrm>
            <a:off x="6022769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60" name="椭圆 25"/>
          <p:cNvSpPr/>
          <p:nvPr>
            <p:custDataLst>
              <p:tags r:id="rId7"/>
            </p:custDataLst>
          </p:nvPr>
        </p:nvSpPr>
        <p:spPr>
          <a:xfrm>
            <a:off x="6392069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62" name="正文"/>
          <p:cNvSpPr txBox="1"/>
          <p:nvPr>
            <p:custDataLst>
              <p:tags r:id="rId8"/>
            </p:custDataLst>
          </p:nvPr>
        </p:nvSpPr>
        <p:spPr>
          <a:xfrm>
            <a:off x="6456763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政策法规对医药研发行业发展的推动作用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64" name="椭圆 7"/>
          <p:cNvSpPr/>
          <p:nvPr>
            <p:custDataLst>
              <p:tags r:id="rId9"/>
            </p:custDataLst>
          </p:nvPr>
        </p:nvSpPr>
        <p:spPr>
          <a:xfrm>
            <a:off x="3691061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66" name="椭圆 9"/>
          <p:cNvSpPr/>
          <p:nvPr>
            <p:custDataLst>
              <p:tags r:id="rId10"/>
            </p:custDataLst>
          </p:nvPr>
        </p:nvSpPr>
        <p:spPr>
          <a:xfrm>
            <a:off x="4060360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68" name="正文"/>
          <p:cNvSpPr txBox="1"/>
          <p:nvPr>
            <p:custDataLst>
              <p:tags r:id="rId11"/>
            </p:custDataLst>
          </p:nvPr>
        </p:nvSpPr>
        <p:spPr>
          <a:xfrm>
            <a:off x="4125055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政策法规对医药研发行业的影响分析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570" name="椭圆 5"/>
          <p:cNvSpPr/>
          <p:nvPr>
            <p:custDataLst>
              <p:tags r:id="rId12"/>
            </p:custDataLst>
          </p:nvPr>
        </p:nvSpPr>
        <p:spPr>
          <a:xfrm>
            <a:off x="1094284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72" name="椭圆 4"/>
          <p:cNvSpPr/>
          <p:nvPr>
            <p:custDataLst>
              <p:tags r:id="rId13"/>
            </p:custDataLst>
          </p:nvPr>
        </p:nvSpPr>
        <p:spPr>
          <a:xfrm>
            <a:off x="1463583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74" name="正文"/>
          <p:cNvSpPr txBox="1"/>
          <p:nvPr>
            <p:custDataLst>
              <p:tags r:id="rId14"/>
            </p:custDataLst>
          </p:nvPr>
        </p:nvSpPr>
        <p:spPr>
          <a:xfrm>
            <a:off x="1528278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医药研发行业政策法规概述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0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技术创新驱动发展</a:t>
            </a:r>
            <a:endParaRPr altLang="en-US" lang="zh-CN"/>
          </a:p>
        </p:txBody>
      </p:sp>
      <p:sp>
        <p:nvSpPr>
          <p:cNvPr id="1049610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612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14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医药研发行业技术创新的重要性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49616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618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20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近年来医药研发行业的技术创新成果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49622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624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技术创新对医药研发行业发展的推动作用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49626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28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630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32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未来医药研发行业技术创新的方向和趋势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6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市场需求变化趋势</a:t>
            </a:r>
            <a:endParaRPr altLang="en-US" lang="zh-CN"/>
          </a:p>
        </p:txBody>
      </p:sp>
      <p:sp>
        <p:nvSpPr>
          <p:cNvPr id="1049668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70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72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74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676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创新药物研发成为市场增长的重要驱动力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78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医药研发行业市场需求持续增长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80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医疗器械和诊断试剂市场需求不断扩大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682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医药研发行业市场需求呈现多元化趋势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1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竞争格局变化分析</a:t>
            </a:r>
            <a:endParaRPr altLang="en-US" lang="zh-CN"/>
          </a:p>
        </p:txBody>
      </p:sp>
      <p:sp>
        <p:nvSpPr>
          <p:cNvPr id="1049718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20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22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24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26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28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30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32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3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医药研发行业市场规模不断扩大，竞争日益激烈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73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医药研发行业政策法规不断完善，为行业发展提供有力保障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738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40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42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44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46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48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50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52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5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医药研发行业国际化趋势日益明显，跨国企业竞争加剧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75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医药研发行业技术不断创新，推动行业快速发展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9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医药研发行业未来展望</a:t>
            </a:r>
            <a:endParaRPr altLang="en-US" dirty="0" lang="zh-CN"/>
          </a:p>
        </p:txBody>
      </p:sp>
      <p:sp>
        <p:nvSpPr>
          <p:cNvPr id="104979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05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6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研发方向预测与展望</a:t>
            </a:r>
            <a:endParaRPr altLang="en-US" lang="zh-CN"/>
          </a:p>
        </p:txBody>
      </p:sp>
      <p:sp>
        <p:nvSpPr>
          <p:cNvPr id="1049864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创新药物研发：针对未被满足的临床需求，开发具有创新性的药物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66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生物技术药物研发：利用生物技术手段，开发具有高效、低毒、靶向性强的药物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68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精准医疗研发：结合基因组学、蛋白质组学等数据，实现个性化治疗和精准医疗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70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人工智能辅助研发：利用人工智能技术，提高药物研发的效率和质量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0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行业发展趋势预测与展望</a:t>
            </a:r>
            <a:endParaRPr altLang="en-US" lang="zh-CN"/>
          </a:p>
        </p:txBody>
      </p:sp>
      <p:sp>
        <p:nvSpPr>
          <p:cNvPr id="1049906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创新药物研发：随着技术的不断进步，未来将有更多创新药物问世，为患者提供更好的治疗选择。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08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个性化医疗：根据患者的基因、生活习惯等因素，制定个性化的治疗方案将成为未来研发的重要方向。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10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数字化医疗：利用大数据、人工智能等技术，提高研发效率，降低成本，为患者提供更优质的服务。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12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国际化合作：加强国际间的交流与合作，共同推动医药研发行业的发展。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4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政策法规发展趋势预测与展望</a:t>
            </a:r>
            <a:endParaRPr altLang="en-US" lang="zh-CN"/>
          </a:p>
        </p:txBody>
      </p:sp>
      <p:sp>
        <p:nvSpPr>
          <p:cNvPr id="1049948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50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52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54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行业法规对医药研发的规范与推动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56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58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60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62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政策法规对医药研发行业的影响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64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66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68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70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未来政策法规的发展趋势预测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72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74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76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78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政策法规变化对医药研发行业的挑战与机遇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1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行业未来挑战与机遇分析</a:t>
            </a:r>
            <a:endParaRPr altLang="en-US" lang="zh-CN"/>
          </a:p>
        </p:txBody>
      </p:sp>
      <p:sp>
        <p:nvSpPr>
          <p:cNvPr id="1050014" name="Freeform 21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838200" y="1876755"/>
            <a:ext cx="2060965" cy="1747992"/>
          </a:xfrm>
          <a:custGeom>
            <a:avLst/>
            <a:gdLst>
              <a:gd name="T0" fmla="*/ 0 w 5260"/>
              <a:gd name="T1" fmla="*/ 3425 h 3426"/>
              <a:gd name="T2" fmla="*/ 5259 w 5260"/>
              <a:gd name="T3" fmla="*/ 1351 h 3426"/>
              <a:gd name="T4" fmla="*/ 5259 w 5260"/>
              <a:gd name="T5" fmla="*/ 0 h 3426"/>
              <a:gd name="T6" fmla="*/ 0 w 5260"/>
              <a:gd name="T7" fmla="*/ 2072 h 3426"/>
              <a:gd name="T8" fmla="*/ 0 w 5260"/>
              <a:gd name="T9" fmla="*/ 3425 h 34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60" h="3426">
                <a:moveTo>
                  <a:pt x="0" y="3425"/>
                </a:moveTo>
                <a:lnTo>
                  <a:pt x="5259" y="1351"/>
                </a:lnTo>
                <a:lnTo>
                  <a:pt x="5259" y="0"/>
                </a:lnTo>
                <a:lnTo>
                  <a:pt x="0" y="2072"/>
                </a:lnTo>
                <a:lnTo>
                  <a:pt x="0" y="3425"/>
                </a:lnTo>
              </a:path>
            </a:pathLst>
          </a:custGeom>
          <a:gradFill>
            <a:gsLst>
              <a:gs pos="21000">
                <a:schemeClr val="accent1">
                  <a:lumMod val="75000"/>
                </a:schemeClr>
              </a:gs>
              <a:gs pos="79000">
                <a:schemeClr val="accent1">
                  <a:alpha val="100000"/>
                </a:schemeClr>
              </a:gs>
            </a:gsLst>
            <a:lin ang="54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sz="2000" lang="en-US">
              <a:solidFill>
                <a:schemeClr val="lt1"/>
              </a:solidFill>
            </a:endParaRPr>
          </a:p>
        </p:txBody>
      </p:sp>
      <p:sp>
        <p:nvSpPr>
          <p:cNvPr id="1050016" name="Freeform 22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838200" y="2915957"/>
            <a:ext cx="2060965" cy="1752492"/>
          </a:xfrm>
          <a:custGeom>
            <a:avLst/>
            <a:gdLst>
              <a:gd name="T0" fmla="*/ 0 w 5260"/>
              <a:gd name="T1" fmla="*/ 3433 h 3434"/>
              <a:gd name="T2" fmla="*/ 5259 w 5260"/>
              <a:gd name="T3" fmla="*/ 1359 h 3434"/>
              <a:gd name="T4" fmla="*/ 5259 w 5260"/>
              <a:gd name="T5" fmla="*/ 0 h 3434"/>
              <a:gd name="T6" fmla="*/ 0 w 5260"/>
              <a:gd name="T7" fmla="*/ 2072 h 3434"/>
              <a:gd name="T8" fmla="*/ 0 w 5260"/>
              <a:gd name="T9" fmla="*/ 3433 h 34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60" h="3434">
                <a:moveTo>
                  <a:pt x="0" y="3433"/>
                </a:moveTo>
                <a:lnTo>
                  <a:pt x="5259" y="1359"/>
                </a:lnTo>
                <a:lnTo>
                  <a:pt x="5259" y="0"/>
                </a:lnTo>
                <a:lnTo>
                  <a:pt x="0" y="2072"/>
                </a:lnTo>
                <a:lnTo>
                  <a:pt x="0" y="3433"/>
                </a:lnTo>
              </a:path>
            </a:pathLst>
          </a:custGeom>
          <a:gradFill>
            <a:gsLst>
              <a:gs pos="21000">
                <a:schemeClr val="accent1">
                  <a:lumMod val="75000"/>
                </a:schemeClr>
              </a:gs>
              <a:gs pos="79000">
                <a:schemeClr val="accent1">
                  <a:alpha val="100000"/>
                </a:schemeClr>
              </a:gs>
            </a:gsLst>
            <a:lin ang="54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sz="2000" lang="en-US">
              <a:solidFill>
                <a:schemeClr val="lt1"/>
              </a:solidFill>
            </a:endParaRPr>
          </a:p>
        </p:txBody>
      </p:sp>
      <p:sp>
        <p:nvSpPr>
          <p:cNvPr id="1050018" name="Freeform 26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838200" y="2918392"/>
            <a:ext cx="2060965" cy="706340"/>
          </a:xfrm>
          <a:custGeom>
            <a:avLst/>
            <a:gdLst>
              <a:gd name="T0" fmla="*/ 5259 w 5260"/>
              <a:gd name="T1" fmla="*/ 1350 h 1351"/>
              <a:gd name="T2" fmla="*/ 0 w 5260"/>
              <a:gd name="T3" fmla="*/ 1350 h 1351"/>
              <a:gd name="T4" fmla="*/ 0 w 5260"/>
              <a:gd name="T5" fmla="*/ 0 h 1351"/>
              <a:gd name="T6" fmla="*/ 5259 w 5260"/>
              <a:gd name="T7" fmla="*/ 0 h 1351"/>
              <a:gd name="T8" fmla="*/ 5259 w 5260"/>
              <a:gd name="T9" fmla="*/ 1350 h 13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60" h="1351">
                <a:moveTo>
                  <a:pt x="5259" y="1350"/>
                </a:moveTo>
                <a:lnTo>
                  <a:pt x="0" y="1350"/>
                </a:lnTo>
                <a:lnTo>
                  <a:pt x="0" y="0"/>
                </a:lnTo>
                <a:lnTo>
                  <a:pt x="5259" y="0"/>
                </a:lnTo>
                <a:lnTo>
                  <a:pt x="5259" y="1350"/>
                </a:lnTo>
              </a:path>
            </a:pathLst>
          </a:custGeom>
          <a:gradFill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10800000" scaled="0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0020" name="Freeform 22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838200" y="3960029"/>
            <a:ext cx="2060965" cy="1752492"/>
          </a:xfrm>
          <a:custGeom>
            <a:avLst/>
            <a:gdLst>
              <a:gd name="T0" fmla="*/ 0 w 5260"/>
              <a:gd name="T1" fmla="*/ 3433 h 3434"/>
              <a:gd name="T2" fmla="*/ 5259 w 5260"/>
              <a:gd name="T3" fmla="*/ 1359 h 3434"/>
              <a:gd name="T4" fmla="*/ 5259 w 5260"/>
              <a:gd name="T5" fmla="*/ 0 h 3434"/>
              <a:gd name="T6" fmla="*/ 0 w 5260"/>
              <a:gd name="T7" fmla="*/ 2072 h 3434"/>
              <a:gd name="T8" fmla="*/ 0 w 5260"/>
              <a:gd name="T9" fmla="*/ 3433 h 34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60" h="3434">
                <a:moveTo>
                  <a:pt x="0" y="3433"/>
                </a:moveTo>
                <a:lnTo>
                  <a:pt x="5259" y="1359"/>
                </a:lnTo>
                <a:lnTo>
                  <a:pt x="5259" y="0"/>
                </a:lnTo>
                <a:lnTo>
                  <a:pt x="0" y="2072"/>
                </a:lnTo>
                <a:lnTo>
                  <a:pt x="0" y="3433"/>
                </a:lnTo>
              </a:path>
            </a:pathLst>
          </a:custGeom>
          <a:gradFill>
            <a:gsLst>
              <a:gs pos="21000">
                <a:schemeClr val="accent1">
                  <a:lumMod val="75000"/>
                </a:schemeClr>
              </a:gs>
              <a:gs pos="79000">
                <a:schemeClr val="accent1">
                  <a:alpha val="100000"/>
                </a:schemeClr>
              </a:gs>
            </a:gsLst>
            <a:lin ang="54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sz="2000" lang="en-US">
              <a:solidFill>
                <a:schemeClr val="lt1"/>
              </a:solidFill>
            </a:endParaRPr>
          </a:p>
        </p:txBody>
      </p:sp>
      <p:sp>
        <p:nvSpPr>
          <p:cNvPr id="1050022" name="Freeform 27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838200" y="5003492"/>
            <a:ext cx="2060965" cy="708648"/>
          </a:xfrm>
          <a:custGeom>
            <a:avLst/>
            <a:gdLst>
              <a:gd name="T0" fmla="*/ 5259 w 5260"/>
              <a:gd name="T1" fmla="*/ 1352 h 1353"/>
              <a:gd name="T2" fmla="*/ 0 w 5260"/>
              <a:gd name="T3" fmla="*/ 1352 h 1353"/>
              <a:gd name="T4" fmla="*/ 0 w 5260"/>
              <a:gd name="T5" fmla="*/ 0 h 1353"/>
              <a:gd name="T6" fmla="*/ 5259 w 5260"/>
              <a:gd name="T7" fmla="*/ 0 h 1353"/>
              <a:gd name="T8" fmla="*/ 4647 w 5260"/>
              <a:gd name="T9" fmla="*/ 677 h 1353"/>
              <a:gd name="T10" fmla="*/ 5259 w 5260"/>
              <a:gd name="T11" fmla="*/ 1352 h 13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260" h="1353">
                <a:moveTo>
                  <a:pt x="5259" y="1352"/>
                </a:moveTo>
                <a:lnTo>
                  <a:pt x="0" y="1352"/>
                </a:lnTo>
                <a:lnTo>
                  <a:pt x="0" y="0"/>
                </a:lnTo>
                <a:lnTo>
                  <a:pt x="5259" y="0"/>
                </a:lnTo>
                <a:lnTo>
                  <a:pt x="4647" y="677"/>
                </a:lnTo>
                <a:lnTo>
                  <a:pt x="5259" y="1352"/>
                </a:lnTo>
              </a:path>
            </a:pathLst>
          </a:custGeom>
          <a:gradFill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10800000" scaled="0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0024" name="Freeform 26"/>
          <p:cNvSpPr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838200" y="3962464"/>
            <a:ext cx="2060965" cy="706340"/>
          </a:xfrm>
          <a:custGeom>
            <a:avLst/>
            <a:gdLst>
              <a:gd name="T0" fmla="*/ 5259 w 5260"/>
              <a:gd name="T1" fmla="*/ 1350 h 1351"/>
              <a:gd name="T2" fmla="*/ 0 w 5260"/>
              <a:gd name="T3" fmla="*/ 1350 h 1351"/>
              <a:gd name="T4" fmla="*/ 0 w 5260"/>
              <a:gd name="T5" fmla="*/ 0 h 1351"/>
              <a:gd name="T6" fmla="*/ 5259 w 5260"/>
              <a:gd name="T7" fmla="*/ 0 h 1351"/>
              <a:gd name="T8" fmla="*/ 5259 w 5260"/>
              <a:gd name="T9" fmla="*/ 1350 h 13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60" h="1351">
                <a:moveTo>
                  <a:pt x="5259" y="1350"/>
                </a:moveTo>
                <a:lnTo>
                  <a:pt x="0" y="1350"/>
                </a:lnTo>
                <a:lnTo>
                  <a:pt x="0" y="0"/>
                </a:lnTo>
                <a:lnTo>
                  <a:pt x="5259" y="0"/>
                </a:lnTo>
                <a:lnTo>
                  <a:pt x="5259" y="1350"/>
                </a:lnTo>
              </a:path>
            </a:pathLst>
          </a:custGeom>
          <a:gradFill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10800000" scaled="0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50026" name="正文"/>
          <p:cNvSpPr txBox="1"/>
          <p:nvPr>
            <p:custDataLst>
              <p:tags r:id="rId7"/>
            </p:custDataLst>
          </p:nvPr>
        </p:nvSpPr>
        <p:spPr>
          <a:xfrm>
            <a:off x="2974438" y="1792134"/>
            <a:ext cx="8380072" cy="803556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挑战：技术更新换代快，需要不断投入研发；市场竞争激烈，需要提高产品质量和服务水平；政策法规不断完善，需要遵守相关规定并适应变化。</a:t>
            </a:r>
            <a:endParaRPr altLang="en-US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0028" name="正文"/>
          <p:cNvSpPr txBox="1"/>
          <p:nvPr>
            <p:custDataLst>
              <p:tags r:id="rId8"/>
            </p:custDataLst>
          </p:nvPr>
        </p:nvSpPr>
        <p:spPr>
          <a:xfrm>
            <a:off x="2974438" y="2843511"/>
            <a:ext cx="8380072" cy="803556"/>
          </a:xfrm>
          <a:prstGeom prst="rect"/>
          <a:noFill/>
        </p:spPr>
        <p:txBody>
          <a:bodyPr anchor="ctr" anchorCtr="0" bIns="46800" lIns="90000" rIns="90000" rtlCol="0" tIns="46800" wrap="square">
            <a:normAutofit fontScale="96250"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6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机遇：随着人口老龄化和健康意识的提高，医药需求将持续增长；医药研发行业将迎来更多的发展机遇和空间；新技术和新方法的应用将推动医药研发行业的创新和发展。</a:t>
            </a:r>
            <a:endParaRPr altLang="en-US" sz="16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0030" name="正文"/>
          <p:cNvSpPr txBox="1"/>
          <p:nvPr>
            <p:custDataLst>
              <p:tags r:id="rId9"/>
            </p:custDataLst>
          </p:nvPr>
        </p:nvSpPr>
        <p:spPr>
          <a:xfrm>
            <a:off x="2974438" y="3894888"/>
            <a:ext cx="8380072" cy="803556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应对策略：加强技术研发和创新，提高产品质量和服务水平；加强市场营销和品牌建设，提高市场竞争力；加强政策法规学习和合规意识，遵守相关规定并适应变化。</a:t>
            </a:r>
            <a:endParaRPr altLang="en-US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0032" name="正文"/>
          <p:cNvSpPr txBox="1"/>
          <p:nvPr>
            <p:custDataLst>
              <p:tags r:id="rId10"/>
            </p:custDataLst>
          </p:nvPr>
        </p:nvSpPr>
        <p:spPr>
          <a:xfrm>
            <a:off x="2974438" y="4946266"/>
            <a:ext cx="8380072" cy="803556"/>
          </a:xfrm>
          <a:prstGeom prst="rect"/>
          <a:noFill/>
        </p:spPr>
        <p:txBody>
          <a:bodyPr anchor="ctr" anchorCtr="0" bIns="46800" lIns="90000" rIns="90000" rtlCol="0" tIns="46800" wrap="square">
            <a:normAutofit/>
          </a:bodyPr>
          <a:p>
            <a:pPr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未来展望：随着科技的不断进步和政策的不断完善，医药研发行业将迎来更多的发展机遇和空间；同时，也需要不断应对挑战和变化，保持创新和发展动力。</a:t>
            </a:r>
            <a:endParaRPr altLang="en-US" sz="14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50034" name="Freeform 23"/>
          <p:cNvSpPr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838200" y="1854839"/>
            <a:ext cx="2060965" cy="708648"/>
          </a:xfrm>
          <a:custGeom>
            <a:avLst/>
            <a:gdLst>
              <a:gd name="T0" fmla="*/ 5259 w 5260"/>
              <a:gd name="T1" fmla="*/ 1353 h 1354"/>
              <a:gd name="T2" fmla="*/ 0 w 5260"/>
              <a:gd name="T3" fmla="*/ 1353 h 1354"/>
              <a:gd name="T4" fmla="*/ 603 w 5260"/>
              <a:gd name="T5" fmla="*/ 677 h 1354"/>
              <a:gd name="T6" fmla="*/ 0 w 5260"/>
              <a:gd name="T7" fmla="*/ 0 h 1354"/>
              <a:gd name="T8" fmla="*/ 5259 w 5260"/>
              <a:gd name="T9" fmla="*/ 0 h 1354"/>
              <a:gd name="T10" fmla="*/ 5259 w 5260"/>
              <a:gd name="T11" fmla="*/ 1353 h 13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260" h="1354">
                <a:moveTo>
                  <a:pt x="5259" y="1353"/>
                </a:moveTo>
                <a:lnTo>
                  <a:pt x="0" y="1353"/>
                </a:lnTo>
                <a:lnTo>
                  <a:pt x="603" y="677"/>
                </a:lnTo>
                <a:lnTo>
                  <a:pt x="0" y="0"/>
                </a:lnTo>
                <a:lnTo>
                  <a:pt x="5259" y="0"/>
                </a:lnTo>
                <a:lnTo>
                  <a:pt x="5259" y="1353"/>
                </a:lnTo>
              </a:path>
            </a:pathLst>
          </a:custGeom>
          <a:gradFill>
            <a:gsLst>
              <a:gs pos="0">
                <a:schemeClr val="accent1">
                  <a:lumMod val="70000"/>
                  <a:lumOff val="30000"/>
                  <a:alpha val="100000"/>
                </a:schemeClr>
              </a:gs>
              <a:gs pos="100000">
                <a:schemeClr val="accent1"/>
              </a:gs>
            </a:gsLst>
            <a:lin ang="10800000" scaled="0"/>
          </a:gradFill>
          <a:ln>
            <a:noFill/>
          </a:ln>
          <a:effectLst>
            <a:outerShdw algn="tr" blurRad="203200" dir="8100000" dist="762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68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39798" y="-1"/>
            <a:ext cx="10414002" cy="2114171"/>
          </a:xfrm>
        </p:spPr>
        <p:txBody>
          <a:bodyPr anchor="b">
            <a:normAutofit/>
          </a:bodyPr>
          <a:p>
            <a:r>
              <a:rPr altLang="en-US" dirty="0" lang="zh-CN"/>
              <a:t>医药研发行业未来发展策略建议</a:t>
            </a:r>
            <a:endParaRPr altLang="en-US" dirty="0" lang="zh-CN"/>
          </a:p>
        </p:txBody>
      </p:sp>
      <p:sp>
        <p:nvSpPr>
          <p:cNvPr id="105007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939798" y="3961867"/>
            <a:ext cx="2851343" cy="1745071"/>
          </a:xfrm>
        </p:spPr>
        <p:txBody>
          <a:bodyPr>
            <a:noAutofit/>
          </a:bodyPr>
          <a:p>
            <a:r>
              <a:rPr altLang="zh-CN" lang="en-US"/>
              <a:t>06</a:t>
            </a:r>
            <a:endParaRPr altLang="zh-CN"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4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加强政策法规引导和支持力度</a:t>
            </a:r>
            <a:endParaRPr altLang="en-US" lang="zh-CN"/>
          </a:p>
        </p:txBody>
      </p:sp>
      <p:sp>
        <p:nvSpPr>
          <p:cNvPr id="1050142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144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146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148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150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83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152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154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156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85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158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87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89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160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162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164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91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166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93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168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95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170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172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174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176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178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制定更加完善的医药研发政策法规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80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推动医药研发行业与国际接轨，提高国际竞争力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82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鼓励企业加强自主创新和技术研发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84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加大对医药研发行业的投入和支持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1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推动技术创新和人才培养力度提升</a:t>
            </a:r>
            <a:endParaRPr altLang="en-US" lang="zh-CN"/>
          </a:p>
        </p:txBody>
      </p:sp>
      <p:sp>
        <p:nvSpPr>
          <p:cNvPr id="1050220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22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224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26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28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30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232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34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236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加强产学研合作，推动科技成果转化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238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鼓励企业引进国际先进技术和管理经验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240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加大研发投入，提高技术创新能力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242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培养高素质、专业化的人才队伍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7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加强国际合作与交流拓展国际市场空间</a:t>
            </a:r>
            <a:endParaRPr altLang="en-US" lang="zh-CN"/>
          </a:p>
        </p:txBody>
      </p:sp>
      <p:sp>
        <p:nvSpPr>
          <p:cNvPr id="1050278" name="弧形 58"/>
          <p:cNvSpPr/>
          <p:nvPr>
            <p:custDataLst>
              <p:tags r:id="rId1"/>
            </p:custDataLst>
          </p:nvPr>
        </p:nvSpPr>
        <p:spPr>
          <a:xfrm>
            <a:off x="8027409" y="2107805"/>
            <a:ext cx="3327161" cy="332716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80" name="弧形 57"/>
          <p:cNvSpPr/>
          <p:nvPr>
            <p:custDataLst>
              <p:tags r:id="rId2"/>
            </p:custDataLst>
          </p:nvPr>
        </p:nvSpPr>
        <p:spPr>
          <a:xfrm>
            <a:off x="838200" y="2107805"/>
            <a:ext cx="3327161" cy="332716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82" name="椭圆 22"/>
          <p:cNvSpPr/>
          <p:nvPr>
            <p:custDataLst>
              <p:tags r:id="rId3"/>
            </p:custDataLst>
          </p:nvPr>
        </p:nvSpPr>
        <p:spPr>
          <a:xfrm>
            <a:off x="8354477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84" name="椭圆 23"/>
          <p:cNvSpPr/>
          <p:nvPr>
            <p:custDataLst>
              <p:tags r:id="rId4"/>
            </p:custDataLst>
          </p:nvPr>
        </p:nvSpPr>
        <p:spPr>
          <a:xfrm>
            <a:off x="8724675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86" name="正文"/>
          <p:cNvSpPr txBox="1"/>
          <p:nvPr>
            <p:custDataLst>
              <p:tags r:id="rId5"/>
            </p:custDataLst>
          </p:nvPr>
        </p:nvSpPr>
        <p:spPr>
          <a:xfrm>
            <a:off x="8788472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积极参与国际医药标准制定，提高行业话语权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50288" name="椭圆 24"/>
          <p:cNvSpPr/>
          <p:nvPr>
            <p:custDataLst>
              <p:tags r:id="rId6"/>
            </p:custDataLst>
          </p:nvPr>
        </p:nvSpPr>
        <p:spPr>
          <a:xfrm>
            <a:off x="6022769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90" name="椭圆 25"/>
          <p:cNvSpPr/>
          <p:nvPr>
            <p:custDataLst>
              <p:tags r:id="rId7"/>
            </p:custDataLst>
          </p:nvPr>
        </p:nvSpPr>
        <p:spPr>
          <a:xfrm>
            <a:off x="6392069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92" name="正文"/>
          <p:cNvSpPr txBox="1"/>
          <p:nvPr>
            <p:custDataLst>
              <p:tags r:id="rId8"/>
            </p:custDataLst>
          </p:nvPr>
        </p:nvSpPr>
        <p:spPr>
          <a:xfrm>
            <a:off x="6456763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拓展国际市场空间，推动医药产品出口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94" name="椭圆 7"/>
          <p:cNvSpPr/>
          <p:nvPr>
            <p:custDataLst>
              <p:tags r:id="rId9"/>
            </p:custDataLst>
          </p:nvPr>
        </p:nvSpPr>
        <p:spPr>
          <a:xfrm>
            <a:off x="3691061" y="2371975"/>
            <a:ext cx="2798050" cy="2798050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96" name="椭圆 9"/>
          <p:cNvSpPr/>
          <p:nvPr>
            <p:custDataLst>
              <p:tags r:id="rId10"/>
            </p:custDataLst>
          </p:nvPr>
        </p:nvSpPr>
        <p:spPr>
          <a:xfrm>
            <a:off x="4060360" y="2427684"/>
            <a:ext cx="377730" cy="377730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298" name="正文"/>
          <p:cNvSpPr txBox="1"/>
          <p:nvPr>
            <p:custDataLst>
              <p:tags r:id="rId11"/>
            </p:custDataLst>
          </p:nvPr>
        </p:nvSpPr>
        <p:spPr>
          <a:xfrm>
            <a:off x="4125055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加强技术交流，提高研发水平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50300" name="椭圆 5"/>
          <p:cNvSpPr/>
          <p:nvPr>
            <p:custDataLst>
              <p:tags r:id="rId12"/>
            </p:custDataLst>
          </p:nvPr>
        </p:nvSpPr>
        <p:spPr>
          <a:xfrm>
            <a:off x="1094284" y="2371975"/>
            <a:ext cx="2798050" cy="2798050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02" name="椭圆 4"/>
          <p:cNvSpPr/>
          <p:nvPr>
            <p:custDataLst>
              <p:tags r:id="rId13"/>
            </p:custDataLst>
          </p:nvPr>
        </p:nvSpPr>
        <p:spPr>
          <a:xfrm>
            <a:off x="1463583" y="2427684"/>
            <a:ext cx="377730" cy="377730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04" name="正文"/>
          <p:cNvSpPr txBox="1"/>
          <p:nvPr>
            <p:custDataLst>
              <p:tags r:id="rId14"/>
            </p:custDataLst>
          </p:nvPr>
        </p:nvSpPr>
        <p:spPr>
          <a:xfrm>
            <a:off x="1528278" y="3179761"/>
            <a:ext cx="1929893" cy="1327483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建立国际合作关系，共同研发创新药物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3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关注市场需求变化趋势调整产品结构和服务模式</a:t>
            </a:r>
            <a:endParaRPr altLang="en-US" lang="zh-CN"/>
          </a:p>
        </p:txBody>
      </p:sp>
      <p:sp>
        <p:nvSpPr>
          <p:cNvPr id="1050340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关注市场需求变化：及时了解市场需求，调整产品研发方向和生产计划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42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调整产品结构：根据市场需求，优化产品组合，提高产品质量和竞争力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44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创新服务模式：提供个性化、定制化的服务，满足客户需求，提升客户满意度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46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加强品牌建设：通过品牌推广和市场营销，提高品牌知名度和美誉度，增强市场竞争力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80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838200" y="1198796"/>
            <a:ext cx="10515000" cy="1800000"/>
          </a:xfrm>
        </p:spPr>
        <p:txBody>
          <a:bodyPr/>
          <a:p>
            <a:r>
              <a:rPr altLang="zh-CN" dirty="0" lang="en-US"/>
              <a:t>THANK YOU</a:t>
            </a:r>
            <a:endParaRPr altLang="en-US" dirty="0" lang="zh-CN"/>
          </a:p>
        </p:txBody>
      </p:sp>
      <p:sp>
        <p:nvSpPr>
          <p:cNvPr id="1050382" name="公司名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8799" y="88360"/>
            <a:ext cx="10514401" cy="504000"/>
          </a:xfrm>
        </p:spPr>
        <p:txBody>
          <a:bodyPr/>
          <a:p>
            <a:r>
              <a:rPr altLang="zh-CN" dirty="0" lang="en-US"/>
              <a:t>YOUR LOGO</a:t>
            </a:r>
            <a:endParaRPr altLang="en-US" dirty="0" lang="zh-CN"/>
          </a:p>
        </p:txBody>
      </p:sp>
      <p:sp>
        <p:nvSpPr>
          <p:cNvPr id="1050384" name="日期时间"/>
          <p:cNvSpPr>
            <a:spLocks noGrp="1"/>
          </p:cNvSpPr>
          <p:nvPr>
            <p:ph type="body" sz="quarter" idx="14"/>
            <p:custDataLst>
              <p:tags r:id="rId3"/>
            </p:custDataLst>
          </p:nvPr>
        </p:nvSpPr>
        <p:spPr>
          <a:xfrm>
            <a:off x="3685309" y="3281833"/>
            <a:ext cx="2880000" cy="1092739"/>
          </a:xfrm>
        </p:spPr>
        <p:txBody>
          <a:bodyPr/>
          <a:p>
            <a:r>
              <a:rPr altLang="en-US" dirty="0" lang="zh-CN"/>
              <a:t>汇报时间：</a:t>
            </a:r>
            <a:r>
              <a:rPr altLang="zh-CN" dirty="0" lang="en-US"/>
              <a:t>20XX/01/01</a:t>
            </a:r>
            <a:endParaRPr altLang="zh-CN" dirty="0" lang="en-US"/>
          </a:p>
        </p:txBody>
      </p:sp>
      <p:sp>
        <p:nvSpPr>
          <p:cNvPr id="1050386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>
          <a:xfrm>
            <a:off x="869373" y="3281833"/>
            <a:ext cx="2743200" cy="1092739"/>
          </a:xfrm>
        </p:spPr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dirty="0" lang="zh-CN"/>
          </a:p>
        </p:txBody>
      </p:sp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3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134"/>
  <p:tag name="KSO_WM_UNIT_TYPE" val="f"/>
  <p:tag name="KSO_WM_UNIT_INDEX" val="3"/>
  <p:tag name="KSO_WM_UNIT_SUBTYPE" val="g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1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1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  <p:tag name="KSO_WM_UNIT_VALUE" val="160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h_f"/>
  <p:tag name="KSO_WM_UNIT_INDEX" val="1_1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h_f"/>
  <p:tag name="KSO_WM_UNIT_INDEX" val="2_1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1"/>
  <p:tag name="KSO_WM_UNIT_LAYERLEVEL" val="1"/>
  <p:tag name="KSO_WM_TAG_VERSION" val="1.0"/>
  <p:tag name="KSO_WM_BEAUTIFY_FLAG" val="#wm#"/>
  <p:tag name="KSO_WM_UNIT_SUBTYPE" val="c"/>
  <p:tag name="KSO_WM_UNIT_PRESET_TEXT" val="2023-7-18"/>
  <p:tag name="KSO_WM_UNIT_NOCLEAR" val="0"/>
  <p:tag name="KSO_WM_UNIT_VALUE" val="16"/>
  <p:tag name="KSO_WM_UNIT_TYPE" val="f"/>
  <p:tag name="KSO_WM_UNIT_INDEX" val="1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4"/>
  <p:tag name="KSO_WM_UNIT_LAYERLEVEL" val="1"/>
  <p:tag name="KSO_WM_TAG_VERSION" val="1.0"/>
  <p:tag name="KSO_WM_BEAUTIFY_FLAG" val="#wm#"/>
  <p:tag name="KSO_WM_UNIT_PRESET_TEXT" val="公司名占位符"/>
  <p:tag name="KSO_WM_UNIT_NOCLEAR" val="0"/>
  <p:tag name="KSO_WM_UNIT_VALUE" val="134"/>
  <p:tag name="KSO_WM_UNIT_TYPE" val="f"/>
  <p:tag name="KSO_WM_UNIT_INDEX" val="4"/>
  <p:tag name="KSO_WM_UNIT_SUBTYPE" val="g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2"/>
  <p:tag name="KSO_WM_UNIT_LAYERLEVEL" val="1"/>
  <p:tag name="KSO_WM_TAG_VERSION" val="1.0"/>
  <p:tag name="KSO_WM_BEAUTIFY_FLAG" val="#wm#"/>
  <p:tag name="KSO_WM_UNIT_SUBTYPE" val="c"/>
  <p:tag name="KSO_WM_UNIT_PRESET_TEXT" val="日期时间占位符"/>
  <p:tag name="KSO_WM_UNIT_NOCLEAR" val="0"/>
  <p:tag name="KSO_WM_UNIT_VALUE" val="8"/>
  <p:tag name="KSO_WM_UNIT_TYPE" val="f"/>
  <p:tag name="KSO_WM_UNIT_INDEX" val="2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986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TEMPLATE_CATEGORY" val="custom"/>
  <p:tag name="KSO_WM_TEMPLATE_INDEX" val="20230986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86"/>
  <p:tag name="KSO_WM_TEMPLATE_THUMBS_INDEX" val="1、9"/>
</p:tagLst>
</file>

<file path=ppt/tags/tag7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86_1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PRESET_TEXT" val="单击此处添加文档标题"/>
</p:tagLst>
</file>

<file path=ppt/tags/tag8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86_1*b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PRESET_TEXT" val="WPS,a click to unlimited possibilities"/>
</p:tagLst>
</file>

<file path=ppt/tags/tag81.xml><?xml version="1.0" encoding="utf-8"?>
<p:tagLst xmlns:p="http://schemas.openxmlformats.org/presentationml/2006/main">
  <p:tag name="KSO_WM_UNIT_NOCLEAR" val="0"/>
  <p:tag name="KSO_WM_UNIT_VALUE" val="134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3"/>
  <p:tag name="KSO_WM_UNIT_ID" val="custom20230986_1*f*3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SUBTYPE" val="g"/>
  <p:tag name="KSO_WM_UNIT_PRESET_TEXT" val="YOUR LOGO"/>
</p:tagLst>
</file>

<file path=ppt/tags/tag82.xml><?xml version="1.0" encoding="utf-8"?>
<p:tagLst xmlns:p="http://schemas.openxmlformats.org/presentationml/2006/main">
  <p:tag name="KSO_WM_UNIT_SUBTYPE" val="c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86_1*f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PRESET_TEXT" val="汇报时间：20XX/01/01"/>
</p:tagLst>
</file>

<file path=ppt/tags/tag83.xml><?xml version="1.0" encoding="utf-8"?>
<p:tagLst xmlns:p="http://schemas.openxmlformats.org/presentationml/2006/main">
  <p:tag name="KSO_WM_UNIT_SUBTYPE" val="b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0986_1*f*2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PRESET_TEXT" val="汇报人：WPS"/>
</p:tagLst>
</file>

<file path=ppt/tags/tag84.xml><?xml version="1.0" encoding="utf-8"?>
<p:tagLst xmlns:p="http://schemas.openxmlformats.org/presentationml/2006/main">
  <p:tag name="KSO_WM_SLIDE_ID" val="custom20230986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86"/>
  <p:tag name="KSO_WM_SLIDE_LAYOUT" val="a_b_f"/>
  <p:tag name="KSO_WM_SLIDE_LAYOUT_CNT" val="1_1_3"/>
  <p:tag name="KSO_WM_SLIDE_TYPE" val="title"/>
  <p:tag name="KSO_WM_SLIDE_SUBTYPE" val="pureTxt"/>
  <p:tag name="KSO_WM_TEMPLATE_THUMBS_INDEX" val="1、9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CONTENTS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l_h_i*1_1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custom20230986_6*l_h_i*1_1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6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2"/>
  <p:tag name="KSO_WM_UNIT_ID" val="custom20230986_6*l_h_i*1_1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86_6*l_h_a*1_1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l_h_i*1_2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custom20230986_6*l_h_i*1_2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14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986_6*l_h_i*1_2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86_6*l_h_a*1_2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l_h_i*1_3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custom20230986_6*l_h_i*1_3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6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986_6*l_h_i*1_3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86_6*l_h_a*1_3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l_h_i*1_4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custom20230986_6*l_h_i*1_4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14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986_6*l_h_i*1_4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86_6*l_h_a*1_4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l_h_i*1_5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5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3"/>
  <p:tag name="KSO_WM_UNIT_ID" val="custom20230986_6*l_h_i*1_5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6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986_6*l_h_i*1_5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0986_6*l_h_a*1_5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6*l_h_i*1_6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6_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3"/>
  <p:tag name="KSO_WM_UNIT_ID" val="custom20230986_6*l_h_i*1_6_3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solidLine&quot;:{&quot;brightness&quot;:0,&quot;colorType&quot;:1,&quot;foreColorIndex&quot;:14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2"/>
  <p:tag name="KSO_WM_UNIT_ID" val="custom20230986_6*l_h_i*1_6_2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0986_6*l_h_a*1_6_1"/>
  <p:tag name="KSO_WM_TEMPLATE_CATEGORY" val="custom"/>
  <p:tag name="KSO_WM_TEMPLATE_INDEX" val="20230986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2"/>
  <p:tag name="KSO_WM_DIAGRAM_COLOR_TEXT_CAN_REMOVE" val="n"/>
  <p:tag name="KSO_WM_UNIT_PRESET_TEXT" val="添加标题"/>
  <p:tag name="KSO_WM_DIAGRAM_MAX_ITEMCNT" val="6"/>
  <p:tag name="KSO_WM_DIAGRAM_MIN_ITEMCNT" val="2"/>
  <p:tag name="KSO_WM_DIAGRAM_VIRTUALLY_FRAME" val="{&quot;height&quot;:230.9,&quot;width&quot;:912.69291338582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SLIDE_ID" val="custom20230986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986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11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113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11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116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11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15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155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66_3*l_h_i*1_1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66_3*l_h_i*1_1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1_1"/>
  <p:tag name="KSO_WM_UNIT_ID" val="diagram20231366_3*l_h_a*1_1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66_3*l_h_i*1_2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6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6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66_3*l_h_i*1_2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6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2_1"/>
  <p:tag name="KSO_WM_UNIT_ID" val="diagram20231366_3*l_h_a*1_2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66_3*l_h_i*1_3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7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7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66_3*l_h_i*1_3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7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3_1"/>
  <p:tag name="KSO_WM_UNIT_ID" val="diagram20231366_3*l_h_a*1_3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66_3*l_h_i*1_4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8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8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66_3*l_h_i*1_4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8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4_1"/>
  <p:tag name="KSO_WM_UNIT_ID" val="diagram20231366_3*l_h_a*1_4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07.102283464567,&quot;width&quot;:854.95220472440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20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4"/>
</p:tagLst>
</file>

<file path=ppt/tags/tag206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20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26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5"/>
</p:tagLst>
</file>

<file path=ppt/tags/tag263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26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2_1"/>
  <p:tag name="KSO_WM_UNIT_ID" val="diagram20231670_3*l_h_i*1_2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gradient&quot;:[{&quot;brightness&quot;:-0.25,&quot;colorType&quot;:1,&quot;foreColorIndex&quot;:5,&quot;pos&quot;:0.20999999344348907,&quot;transparency&quot;:0},{&quot;brightness&quot;:0,&quot;colorType&quot;:1,&quot;foreColorIndex&quot;:5,&quot;pos&quot;:0.79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3_1"/>
  <p:tag name="KSO_WM_UNIT_ID" val="diagram20231670_3*l_h_i*1_3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gradient&quot;:[{&quot;brightness&quot;:-0.25,&quot;colorType&quot;:1,&quot;foreColorIndex&quot;:5,&quot;pos&quot;:0.20999999344348907,&quot;transparency&quot;:0},{&quot;brightness&quot;:0,&quot;colorType&quot;:1,&quot;foreColorIndex&quot;:5,&quot;pos&quot;:0.79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70_3*l_h_a*1_2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4_1"/>
  <p:tag name="KSO_WM_UNIT_ID" val="diagram20231670_3*l_h_i*1_4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gradient&quot;:[{&quot;brightness&quot;:-0.25,&quot;colorType&quot;:1,&quot;foreColorIndex&quot;:5,&quot;pos&quot;:0.20999999344348907,&quot;transparency&quot;:0},{&quot;brightness&quot;:0,&quot;colorType&quot;:1,&quot;foreColorIndex&quot;:5,&quot;pos&quot;:0.79000002145767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70_3*l_h_a*1_4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70_3*l_h_a*1_3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70_3*l_h_f*1_1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的阐述观点单击此处输入(你的)智能图形项正文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SUBTYPE" val="a"/>
  <p:tag name="KSO_WM_BEAUTIFY_FLAG" val="#wm#"/>
  <p:tag name="KSO_WM_TAG_VERSION" val="3.0"/>
  <p:tag name="KSO_WM_UNIT_LAYERLEVEL" val="1_1_1"/>
  <p:tag name="KSO_WM_TEMPLATE_INDEX" val="20231670"/>
  <p:tag name="KSO_WM_TEMPLATE_CATEGORY" val="diagram"/>
  <p:tag name="KSO_WM_UNIT_ID" val="diagram20231670_3*l_h_f*1_2_1"/>
  <p:tag name="KSO_WM_UNIT_INDEX" val="1_2_1"/>
  <p:tag name="KSO_WM_UNIT_TYPE" val="l_h_f"/>
  <p:tag name="KSO_WM_UNIT_DIAGRAM_ISREFERUNIT" val="0"/>
  <p:tag name="KSO_WM_UNIT_DIAGRAM_ISNUMVISUAL" val="0"/>
  <p:tag name="KSO_WM_UNIT_COMPATIBLE" val="0"/>
  <p:tag name="KSO_WM_UNIT_HIGHLIGHT" val="0"/>
  <p:tag name="KSO_WM_UNIT_VALUE" val="60"/>
  <p:tag name="KSO_WM_UNIT_NOCLEAR" val="0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的阐述观点单击此处输入(你的)智能图形项正文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70_3*l_h_f*1_3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的阐述观点单击此处输入(你的)智能图形项正文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70_3*l_h_f*1_4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，请尽量言简意赅的阐述观点单击此处输入(你的)智能图形项正文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70_3*l_h_a*1_1_1"/>
  <p:tag name="KSO_WM_TEMPLATE_CATEGORY" val="diagram"/>
  <p:tag name="KSO_WM_TEMPLATE_INDEX" val="2023167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FILL_TYPE" val="3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72.949527559055,&quot;width&quot;:863.7164566929134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7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内容"/>
</p:tagLst>
</file>

<file path=ppt/tags/tag300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6_7*e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6"/>
</p:tagLst>
</file>

<file path=ppt/tags/tag301.xml><?xml version="1.0" encoding="utf-8"?>
<p:tagLst xmlns:p="http://schemas.openxmlformats.org/presentationml/2006/main">
  <p:tag name="KSO_WM_SLIDE_ID" val="custom20230986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6"/>
  <p:tag name="KSO_WM_SLIDE_TYPE" val="sectionTitle"/>
  <p:tag name="KSO_WM_SLIDE_SUBTYPE" val="pureTxt"/>
  <p:tag name="KSO_WM_SLIDE_LAYOUT" val="a_e"/>
  <p:tag name="KSO_WM_SLIDE_LAYOUT_CNT" val="1_1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9*a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THANK YOU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9*f*2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NOCLEAR" val="0"/>
  <p:tag name="KSO_WM_UNIT_VALUE" val="134"/>
  <p:tag name="KSO_WM_UNIT_TYPE" val="f"/>
  <p:tag name="KSO_WM_UNIT_INDEX" val="2"/>
  <p:tag name="KSO_WM_UNIT_SUBTYPE" val="g"/>
  <p:tag name="KSO_WM_UNIT_PRESET_TEXT" val="YOUR LOGO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9*f*1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SUBTYPE" val="c"/>
  <p:tag name="KSO_WM_UNIT_NOCLEAR" val="0"/>
  <p:tag name="KSO_WM_UNIT_VALUE" val="8"/>
  <p:tag name="KSO_WM_UNIT_TYPE" val="f"/>
  <p:tag name="KSO_WM_UNIT_INDEX" val="1"/>
  <p:tag name="KSO_WM_UNIT_PRESET_TEXT" val="汇报时间：20XX/01/01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6_9*f*3"/>
  <p:tag name="KSO_WM_TEMPLATE_CATEGORY" val="custom"/>
  <p:tag name="KSO_WM_TEMPLATE_INDEX" val="20230986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33"/>
  <p:tag name="KSO_WM_UNIT_TYPE" val="f"/>
  <p:tag name="KSO_WM_UNIT_INDEX" val="3"/>
  <p:tag name="KSO_WM_UNIT_PRESET_TEXT" val="汇报人：WPS"/>
</p:tagLst>
</file>

<file path=ppt/tags/tag365.xml><?xml version="1.0" encoding="utf-8"?>
<p:tagLst xmlns:p="http://schemas.openxmlformats.org/presentationml/2006/main">
  <p:tag name="KSO_WM_SLIDE_ID" val="custom20230986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86"/>
  <p:tag name="KSO_WM_SLIDE_TYPE" val="endPage"/>
  <p:tag name="KSO_WM_SLIDE_SUBTYPE" val="pureTxt"/>
  <p:tag name="KSO_WM_SLIDE_LAYOUT" val="a_f"/>
  <p:tag name="KSO_WM_SLIDE_LAYOUT_CNT" val="1_3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36">
      <a:dk1>
        <a:srgbClr val="000000"/>
      </a:dk1>
      <a:lt1>
        <a:srgbClr val="FFFFFF"/>
      </a:lt1>
      <a:dk2>
        <a:srgbClr val="141F2E"/>
      </a:dk2>
      <a:lt2>
        <a:srgbClr val="D4E6F8"/>
      </a:lt2>
      <a:accent1>
        <a:srgbClr val="2174CA"/>
      </a:accent1>
      <a:accent2>
        <a:srgbClr val="4D7FA2"/>
      </a:accent2>
      <a:accent3>
        <a:srgbClr val="7A8B79"/>
      </a:accent3>
      <a:accent4>
        <a:srgbClr val="A69651"/>
      </a:accent4>
      <a:accent5>
        <a:srgbClr val="D3A228"/>
      </a:accent5>
      <a:accent6>
        <a:srgbClr val="FFAD00"/>
      </a:accent6>
      <a:hlink>
        <a:srgbClr val="0563C1"/>
      </a:hlink>
      <a:folHlink>
        <a:srgbClr val="954F72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anchor="ctr" rtlCol="0"/>
      <a:lstStyle>
        <a:defPPr algn="ctr"/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bg1">
              <a:alpha val="50000"/>
            </a:schemeClr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rtlCol="0" wrap="none">
        <a:spAutoFit/>
      </a:bodyPr>
      <a:lstStyle>
        <a:defPPr algn="l">
          <a:defRPr dirty="0" err="1" smtClean="0">
            <a:solidFill>
              <a:schemeClr val="bg1"/>
            </a:solidFill>
          </a:defRPr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V1824A</dc:creator>
  <dcterms:created xsi:type="dcterms:W3CDTF">2023-12-17T14:47:35Z</dcterms:created>
  <dcterms:modified xsi:type="dcterms:W3CDTF">2023-12-17T14:47:35Z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c7578a2fc75a4717856ca5080d6a3271_21</vt:lpwstr>
  </property>
</Properties>
</file>