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9278" r:id="rId1"/>
    <p:sldMasterId id="2147489315" r:id="rId2"/>
  </p:sldMasterIdLst>
  <p:notesMasterIdLst>
    <p:notesMasterId r:id="rId3"/>
  </p:notesMasterIdLst>
  <p:sldIdLst>
    <p:sldId id="2912" r:id="rId4"/>
    <p:sldId id="2915" r:id="rId5"/>
    <p:sldId id="2918" r:id="rId6"/>
    <p:sldId id="2921" r:id="rId7"/>
    <p:sldId id="2927" r:id="rId9"/>
    <p:sldId id="2930" r:id="rId10"/>
    <p:sldId id="2933" r:id="rId11"/>
    <p:sldId id="2936" r:id="rId12"/>
    <p:sldId id="2942" r:id="rId14"/>
    <p:sldId id="2945" r:id="rId15"/>
    <p:sldId id="2948" r:id="rId16"/>
    <p:sldId id="2951" r:id="rId17"/>
    <p:sldId id="2957" r:id="rId19"/>
    <p:sldId id="2960" r:id="rId20"/>
    <p:sldId id="2963" r:id="rId21"/>
    <p:sldId id="2966" r:id="rId22"/>
    <p:sldId id="2972" r:id="rId24"/>
    <p:sldId id="2975" r:id="rId25"/>
    <p:sldId id="2978" r:id="rId26"/>
    <p:sldId id="2981" r:id="rId27"/>
    <p:sldId id="2987" r:id="rId29"/>
    <p:sldId id="2990" r:id="rId30"/>
    <p:sldId id="2993" r:id="rId31"/>
    <p:sldId id="2996" r:id="rId32"/>
    <p:sldId id="3002" r:id="rId34"/>
    <p:sldId id="3005" r:id="rId35"/>
    <p:sldId id="3008" r:id="rId36"/>
    <p:sldId id="3011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tags" Target="../tags/tag59.xml"/><Relationship Id="rId9" Type="http://schemas.openxmlformats.org/officeDocument/2006/relationships/tags" Target="../tags/tag60.xml"/><Relationship Id="rId10" Type="http://schemas.openxmlformats.org/officeDocument/2006/relationships/tags" Target="../tags/tag61.xml"/><Relationship Id="rId11" Type="http://schemas.openxmlformats.org/officeDocument/2006/relationships/tags" Target="../tags/tag62.xml"/><Relationship Id="rId12" Type="http://schemas.openxmlformats.org/officeDocument/2006/relationships/tags" Target="../tags/tag63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4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76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1" name="直接连接符 28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8" name="任意多边形 12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0" name="任意多边形 11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2" name="任意多边形 10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684" name="任意多边形 9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86" name="署名"/>
          <p:cNvSpPr txBox="1">
            <a:spLocks noGrp="1"/>
          </p:cNvSpPr>
          <p:nvPr>
            <p:ph type="body" idx="3"/>
            <p:custDataLst>
              <p:tags r:id="rId9"/>
            </p:custDataLst>
          </p:nvPr>
        </p:nvSpPr>
        <p:spPr>
          <a:xfrm>
            <a:off x="1774190" y="4248785"/>
            <a:ext cx="837311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88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1474102" y="3021026"/>
            <a:ext cx="8673198" cy="950657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800" i="0" kern="1200" kumimoji="0" lang="en-US" noProof="1" normalizeH="0" spc="0" err="1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00000"/>
              </a:lnSpc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1474102" y="1932606"/>
            <a:ext cx="8673198" cy="1009493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正文"/>
          <p:cNvSpPr txBox="1">
            <a:spLocks noGrp="1"/>
          </p:cNvSpPr>
          <p:nvPr>
            <p:ph idx="6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2" name="圆: 空心 3"/>
          <p:cNvSpPr/>
          <p:nvPr>
            <p:custDataLst>
              <p:tags r:id="rId4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4" name="圆: 空心 4"/>
          <p:cNvSpPr/>
          <p:nvPr>
            <p:custDataLst>
              <p:tags r:id="rId5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6" name="圆: 空心 5"/>
          <p:cNvSpPr/>
          <p:nvPr>
            <p:custDataLst>
              <p:tags r:id="rId6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副标题"/>
          <p:cNvSpPr txBox="1">
            <a:spLocks noGrp="1"/>
          </p:cNvSpPr>
          <p:nvPr>
            <p:ph type="body" idx="2" hasCustomPrompt="1"/>
            <p:custDataLst>
              <p:tags r:id="rId1"/>
            </p:custDataLst>
          </p:nvPr>
        </p:nvSpPr>
        <p:spPr>
          <a:xfrm>
            <a:off x="461552" y="5230415"/>
            <a:ext cx="3913224" cy="3493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400" i="0" kern="1200" kumimoji="0" lang="en-US" noProof="1" normalizeH="0" spc="8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1" hasCustomPrompt="1"/>
            <p:custDataLst>
              <p:tags r:id="rId2"/>
            </p:custDataLst>
          </p:nvPr>
        </p:nvSpPr>
        <p:spPr>
          <a:xfrm>
            <a:off x="461645" y="5596890"/>
            <a:ext cx="3576955" cy="12604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圆: 空心 4"/>
          <p:cNvSpPr/>
          <p:nvPr>
            <p:custDataLst>
              <p:tags r:id="rId1"/>
            </p:custDataLst>
          </p:nvPr>
        </p:nvSpPr>
        <p:spPr>
          <a:xfrm>
            <a:off x="4152265" y="1443355"/>
            <a:ext cx="735330" cy="73533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6" name="圆: 空心 5"/>
          <p:cNvSpPr/>
          <p:nvPr>
            <p:custDataLst>
              <p:tags r:id="rId2"/>
            </p:custDataLst>
          </p:nvPr>
        </p:nvSpPr>
        <p:spPr>
          <a:xfrm>
            <a:off x="4129405" y="1414145"/>
            <a:ext cx="770890" cy="770890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28" name="圆: 空心 3"/>
          <p:cNvSpPr/>
          <p:nvPr>
            <p:custDataLst>
              <p:tags r:id="rId3"/>
            </p:custDataLst>
          </p:nvPr>
        </p:nvSpPr>
        <p:spPr>
          <a:xfrm>
            <a:off x="3839210" y="1111885"/>
            <a:ext cx="1322070" cy="132207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91878" y="2207906"/>
            <a:ext cx="8312" cy="2358369"/>
          </a:xfrm>
          <a:prstGeom prst="line"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0" name="任意多边形 21"/>
          <p:cNvSpPr/>
          <p:nvPr>
            <p:custDataLst>
              <p:tags r:id="rId5"/>
            </p:custDataLst>
          </p:nvPr>
        </p:nvSpPr>
        <p:spPr>
          <a:xfrm rot="7500000" flipV="1">
            <a:off x="5943600" y="321881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2" name="任意多边形 22"/>
          <p:cNvSpPr/>
          <p:nvPr>
            <p:custDataLst>
              <p:tags r:id="rId6"/>
            </p:custDataLst>
          </p:nvPr>
        </p:nvSpPr>
        <p:spPr>
          <a:xfrm rot="6300000">
            <a:off x="5315585" y="-161671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4" name="任意多边形 23"/>
          <p:cNvSpPr/>
          <p:nvPr>
            <p:custDataLst>
              <p:tags r:id="rId7"/>
            </p:custDataLst>
          </p:nvPr>
        </p:nvSpPr>
        <p:spPr>
          <a:xfrm rot="4080000" flipH="1">
            <a:off x="2178685" y="2969895"/>
            <a:ext cx="384810" cy="5331460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736" name="任意多边形 24"/>
          <p:cNvSpPr/>
          <p:nvPr>
            <p:custDataLst>
              <p:tags r:id="rId8"/>
            </p:custDataLst>
          </p:nvPr>
        </p:nvSpPr>
        <p:spPr>
          <a:xfrm rot="6360000">
            <a:off x="5643245" y="-1477645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38" name="节编号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4823624" y="1972572"/>
            <a:ext cx="5628640" cy="622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4823460" y="2704465"/>
            <a:ext cx="5628640" cy="19196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gradFill flip="none" rotWithShape="1"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正文"/>
          <p:cNvSpPr txBox="1">
            <a:spLocks noGrp="1"/>
          </p:cNvSpPr>
          <p:nvPr>
            <p:ph idx="7"/>
            <p:custDataLst>
              <p:tags r:id="rId1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5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4" name="圆: 空心 3"/>
          <p:cNvSpPr/>
          <p:nvPr>
            <p:custDataLst>
              <p:tags r:id="rId5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6" name="圆: 空心 4"/>
          <p:cNvSpPr/>
          <p:nvPr>
            <p:custDataLst>
              <p:tags r:id="rId6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58" name="圆: 空心 5"/>
          <p:cNvSpPr/>
          <p:nvPr>
            <p:custDataLst>
              <p:tags r:id="rId7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正文"/>
          <p:cNvSpPr txBox="1">
            <a:spLocks noGrp="1"/>
          </p:cNvSpPr>
          <p:nvPr>
            <p:ph idx="9"/>
            <p:custDataLst>
              <p:tags r:id="rId1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8" name="标题"/>
          <p:cNvSpPr txBox="1">
            <a:spLocks noGrp="1"/>
          </p:cNvSpPr>
          <p:nvPr>
            <p:ph type="title" idx="8"/>
            <p:custDataLst>
              <p:tags r:id="rId2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0" name="正文"/>
          <p:cNvSpPr txBox="1">
            <a:spLocks noGrp="1"/>
          </p:cNvSpPr>
          <p:nvPr>
            <p:ph idx="7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1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6" name="圆: 空心 3"/>
          <p:cNvSpPr/>
          <p:nvPr>
            <p:custDataLst>
              <p:tags r:id="rId7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78" name="圆: 空心 4"/>
          <p:cNvSpPr/>
          <p:nvPr>
            <p:custDataLst>
              <p:tags r:id="rId8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0" name="圆: 空心 5"/>
          <p:cNvSpPr/>
          <p:nvPr>
            <p:custDataLst>
              <p:tags r:id="rId9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82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6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标题"/>
          <p:cNvSpPr txBox="1">
            <a:spLocks noGrp="1"/>
          </p:cNvSpPr>
          <p:nvPr>
            <p:ph type="title" idx="5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0" name="圆: 空心 3"/>
          <p:cNvSpPr/>
          <p:nvPr>
            <p:custDataLst>
              <p:tags r:id="rId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2" name="圆: 空心 4"/>
          <p:cNvSpPr/>
          <p:nvPr>
            <p:custDataLst>
              <p:tags r:id="rId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4" name="圆: 空心 5"/>
          <p:cNvSpPr/>
          <p:nvPr>
            <p:custDataLst>
              <p:tags r:id="rId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79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圆: 空心 7"/>
          <p:cNvSpPr/>
          <p:nvPr>
            <p:custDataLst>
              <p:tags r:id="rId1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4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6" name="圆: 空心 5"/>
          <p:cNvSpPr/>
          <p:nvPr>
            <p:custDataLst>
              <p:tags r:id="rId3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0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圆: 空心 5"/>
          <p:cNvSpPr/>
          <p:nvPr>
            <p:custDataLst>
              <p:tags r:id="rId1"/>
            </p:custDataLst>
          </p:nvPr>
        </p:nvSpPr>
        <p:spPr>
          <a:xfrm>
            <a:off x="442595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6" name="圆: 空心 6"/>
          <p:cNvSpPr/>
          <p:nvPr>
            <p:custDataLst>
              <p:tags r:id="rId2"/>
            </p:custDataLst>
          </p:nvPr>
        </p:nvSpPr>
        <p:spPr>
          <a:xfrm>
            <a:off x="423545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18" name="圆: 空心 7"/>
          <p:cNvSpPr/>
          <p:nvPr>
            <p:custDataLst>
              <p:tags r:id="rId3"/>
            </p:custDataLst>
          </p:nvPr>
        </p:nvSpPr>
        <p:spPr>
          <a:xfrm>
            <a:off x="180340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20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圆: 空心 6"/>
          <p:cNvSpPr/>
          <p:nvPr>
            <p:custDataLst>
              <p:tags r:id="rId2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0" name="圆: 空心 7"/>
          <p:cNvSpPr/>
          <p:nvPr>
            <p:custDataLst>
              <p:tags r:id="rId3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2" name="圆: 空心 8"/>
          <p:cNvSpPr/>
          <p:nvPr>
            <p:custDataLst>
              <p:tags r:id="rId4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34" name="副标题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36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3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4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圆: 空心 11"/>
          <p:cNvSpPr/>
          <p:nvPr>
            <p:custDataLst>
              <p:tags r:id="rId1"/>
            </p:custDataLst>
          </p:nvPr>
        </p:nvSpPr>
        <p:spPr>
          <a:xfrm>
            <a:off x="1423035" y="1768475"/>
            <a:ext cx="915035" cy="915035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6" name="圆: 空心 12"/>
          <p:cNvSpPr/>
          <p:nvPr>
            <p:custDataLst>
              <p:tags r:id="rId2"/>
            </p:custDataLst>
          </p:nvPr>
        </p:nvSpPr>
        <p:spPr>
          <a:xfrm>
            <a:off x="1395095" y="1731645"/>
            <a:ext cx="959485" cy="95948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848" name="圆: 空心 10"/>
          <p:cNvSpPr/>
          <p:nvPr>
            <p:custDataLst>
              <p:tags r:id="rId3"/>
            </p:custDataLst>
          </p:nvPr>
        </p:nvSpPr>
        <p:spPr>
          <a:xfrm>
            <a:off x="1033780" y="1355725"/>
            <a:ext cx="1645285" cy="1645285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cxnSp>
        <p:nvCxnSpPr>
          <p:cNvPr id="3145745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573306" y="3979863"/>
            <a:ext cx="0" cy="68400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0" name="任意多边形 8"/>
          <p:cNvSpPr/>
          <p:nvPr>
            <p:custDataLst>
              <p:tags r:id="rId5"/>
            </p:custDataLst>
          </p:nvPr>
        </p:nvSpPr>
        <p:spPr>
          <a:xfrm rot="3180000">
            <a:off x="5642610" y="3151505"/>
            <a:ext cx="348615" cy="4824095"/>
          </a:xfrm>
          <a:custGeom>
            <a:avLst/>
            <a:gdLst>
              <a:gd name="connsiteX0" fmla="*/ 465 w 549"/>
              <a:gd name="connsiteY0" fmla="*/ 37 h 7846"/>
              <a:gd name="connsiteX1" fmla="*/ 496 w 549"/>
              <a:gd name="connsiteY1" fmla="*/ 0 h 7846"/>
              <a:gd name="connsiteX2" fmla="*/ 549 w 549"/>
              <a:gd name="connsiteY2" fmla="*/ 7116 h 7846"/>
              <a:gd name="connsiteX3" fmla="*/ 0 w 549"/>
              <a:gd name="connsiteY3" fmla="*/ 7846 h 7846"/>
              <a:gd name="connsiteX4" fmla="*/ 465 w 549"/>
              <a:gd name="connsiteY4" fmla="*/ 37 h 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" h="7846">
                <a:moveTo>
                  <a:pt x="465" y="37"/>
                </a:moveTo>
                <a:lnTo>
                  <a:pt x="496" y="0"/>
                </a:lnTo>
                <a:lnTo>
                  <a:pt x="549" y="7116"/>
                </a:lnTo>
                <a:lnTo>
                  <a:pt x="0" y="7846"/>
                </a:lnTo>
                <a:lnTo>
                  <a:pt x="465" y="3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3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2" name="任意多边形 13"/>
          <p:cNvSpPr/>
          <p:nvPr>
            <p:custDataLst>
              <p:tags r:id="rId6"/>
            </p:custDataLst>
          </p:nvPr>
        </p:nvSpPr>
        <p:spPr>
          <a:xfrm rot="15120000">
            <a:off x="5316220" y="-1681480"/>
            <a:ext cx="1153795" cy="13151486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8000">
                <a:schemeClr val="accent1">
                  <a:alpha val="20000"/>
                </a:schemeClr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4" name="任意多边形 14"/>
          <p:cNvSpPr/>
          <p:nvPr>
            <p:custDataLst>
              <p:tags r:id="rId7"/>
            </p:custDataLst>
          </p:nvPr>
        </p:nvSpPr>
        <p:spPr>
          <a:xfrm rot="17400000">
            <a:off x="9496425" y="2840355"/>
            <a:ext cx="384810" cy="5471795"/>
          </a:xfrm>
          <a:custGeom>
            <a:avLst/>
            <a:gdLst>
              <a:gd name="connsiteX0" fmla="*/ 432 w 497"/>
              <a:gd name="connsiteY0" fmla="*/ 0 h 8455"/>
              <a:gd name="connsiteX1" fmla="*/ 489 w 497"/>
              <a:gd name="connsiteY1" fmla="*/ 42 h 8455"/>
              <a:gd name="connsiteX2" fmla="*/ 497 w 497"/>
              <a:gd name="connsiteY2" fmla="*/ 8291 h 8455"/>
              <a:gd name="connsiteX3" fmla="*/ 0 w 497"/>
              <a:gd name="connsiteY3" fmla="*/ 8455 h 8455"/>
              <a:gd name="connsiteX4" fmla="*/ 432 w 497"/>
              <a:gd name="connsiteY4" fmla="*/ 0 h 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" h="8455">
                <a:moveTo>
                  <a:pt x="432" y="0"/>
                </a:moveTo>
                <a:lnTo>
                  <a:pt x="489" y="42"/>
                </a:lnTo>
                <a:lnTo>
                  <a:pt x="497" y="8291"/>
                </a:lnTo>
                <a:lnTo>
                  <a:pt x="0" y="8455"/>
                </a:lnTo>
                <a:lnTo>
                  <a:pt x="432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">
                <a:schemeClr val="accent1"/>
              </a:gs>
              <a:gs pos="3000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 Normal" panose="00000500000000000000" charset="-122"/>
              <a:sym typeface="+mn-ea"/>
            </a:endParaRPr>
          </a:p>
        </p:txBody>
      </p:sp>
      <p:sp>
        <p:nvSpPr>
          <p:cNvPr id="1048856" name="任意多边形 15"/>
          <p:cNvSpPr/>
          <p:nvPr>
            <p:custDataLst>
              <p:tags r:id="rId8"/>
            </p:custDataLst>
          </p:nvPr>
        </p:nvSpPr>
        <p:spPr>
          <a:xfrm rot="15240000">
            <a:off x="6005830" y="-1488440"/>
            <a:ext cx="136525" cy="12736830"/>
          </a:xfrm>
          <a:custGeom>
            <a:avLst/>
            <a:gdLst>
              <a:gd name="connsiteX0" fmla="*/ 20 w 215"/>
              <a:gd name="connsiteY0" fmla="*/ 90 h 20058"/>
              <a:gd name="connsiteX1" fmla="*/ 213 w 215"/>
              <a:gd name="connsiteY1" fmla="*/ 0 h 20058"/>
              <a:gd name="connsiteX2" fmla="*/ 63 w 215"/>
              <a:gd name="connsiteY2" fmla="*/ 20052 h 20058"/>
              <a:gd name="connsiteX3" fmla="*/ 0 w 215"/>
              <a:gd name="connsiteY3" fmla="*/ 20058 h 20058"/>
              <a:gd name="connsiteX4" fmla="*/ 20 w 215"/>
              <a:gd name="connsiteY4" fmla="*/ 90 h 2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" h="20058">
                <a:moveTo>
                  <a:pt x="20" y="90"/>
                </a:moveTo>
                <a:lnTo>
                  <a:pt x="213" y="0"/>
                </a:lnTo>
                <a:cubicBezTo>
                  <a:pt x="235" y="6035"/>
                  <a:pt x="95" y="19645"/>
                  <a:pt x="63" y="20052"/>
                </a:cubicBezTo>
                <a:lnTo>
                  <a:pt x="0" y="20058"/>
                </a:lnTo>
                <a:lnTo>
                  <a:pt x="20" y="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0">
                <a:schemeClr val="accent1"/>
              </a:gs>
              <a:gs pos="2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858" name="署名"/>
          <p:cNvSpPr txBox="1">
            <a:spLocks noGrp="1"/>
          </p:cNvSpPr>
          <p:nvPr>
            <p:ph type="body" idx="2"/>
            <p:custDataLst>
              <p:tags r:id="rId9"/>
            </p:custDataLst>
          </p:nvPr>
        </p:nvSpPr>
        <p:spPr>
          <a:xfrm>
            <a:off x="1843371" y="4248898"/>
            <a:ext cx="8310146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860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1480185" y="2044065"/>
            <a:ext cx="8673465" cy="170434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8000" i="0" kern="1200" kumimoji="0" lang="en-US" noProof="1" normalizeH="0" spc="300" strike="noStrike" u="none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6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7.xml"/><Relationship Id="rId13" Type="http://schemas.openxmlformats.org/officeDocument/2006/relationships/tags" Target="../tags/tag108.xml"/><Relationship Id="rId14" Type="http://schemas.openxmlformats.org/officeDocument/2006/relationships/tags" Target="../tags/tag109.xml"/><Relationship Id="rId15" Type="http://schemas.openxmlformats.org/officeDocument/2006/relationships/tags" Target="../tags/tag110.xml"/><Relationship Id="rId16" Type="http://schemas.openxmlformats.org/officeDocument/2006/relationships/tags" Target="../tags/tag111.xml"/><Relationship Id="rId17" Type="http://schemas.openxmlformats.org/officeDocument/2006/relationships/tags" Target="../tags/tag112.xml"/><Relationship Id="rId18" Type="http://schemas.openxmlformats.org/officeDocument/2006/relationships/tags" Target="../tags/tag113.xml"/><Relationship Id="rId19" Type="http://schemas.openxmlformats.org/officeDocument/2006/relationships/tags" Target="../tags/tag114.xml"/><Relationship Id="rId20" Type="http://schemas.openxmlformats.org/officeDocument/2006/relationships/tags" Target="../tags/tag115.xml"/><Relationship Id="rId21" Type="http://schemas.openxmlformats.org/officeDocument/2006/relationships/tags" Target="../tags/tag1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9279" r:id="rId1"/>
    <p:sldLayoutId id="2147489280" r:id="rId2"/>
    <p:sldLayoutId id="2147489281" r:id="rId3"/>
    <p:sldLayoutId id="2147489282" r:id="rId4"/>
    <p:sldLayoutId id="2147489283" r:id="rId5"/>
    <p:sldLayoutId id="2147489284" r:id="rId6"/>
    <p:sldLayoutId id="2147489285" r:id="rId7"/>
    <p:sldLayoutId id="2147489286" r:id="rId8"/>
    <p:sldLayoutId id="2147489287" r:id="rId9"/>
    <p:sldLayoutId id="2147489288" r:id="rId10"/>
    <p:sldLayoutId id="21474892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766353" y="1233900"/>
            <a:ext cx="10811247" cy="0"/>
          </a:xfrm>
          <a:prstGeom prst="line"/>
          <a:ln w="1905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圆: 空心 3"/>
          <p:cNvSpPr/>
          <p:nvPr>
            <p:custDataLst>
              <p:tags r:id="rId13"/>
            </p:custDataLst>
          </p:nvPr>
        </p:nvSpPr>
        <p:spPr>
          <a:xfrm>
            <a:off x="427990" y="555625"/>
            <a:ext cx="615950" cy="615950"/>
          </a:xfrm>
          <a:prstGeom prst="donut">
            <a:avLst>
              <a:gd name="adj" fmla="val 7946"/>
            </a:avLst>
          </a:prstGeom>
          <a:gradFill flip="none" rotWithShape="1">
            <a:gsLst>
              <a:gs pos="0">
                <a:schemeClr val="accent1"/>
              </a:gs>
              <a:gs pos="52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6" name="圆: 空心 4"/>
          <p:cNvSpPr/>
          <p:nvPr>
            <p:custDataLst>
              <p:tags r:id="rId14"/>
            </p:custDataLst>
          </p:nvPr>
        </p:nvSpPr>
        <p:spPr>
          <a:xfrm>
            <a:off x="408940" y="530860"/>
            <a:ext cx="645795" cy="645795"/>
          </a:xfrm>
          <a:prstGeom prst="donut">
            <a:avLst>
              <a:gd name="adj" fmla="val 14539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58" name="圆: 空心 5"/>
          <p:cNvSpPr/>
          <p:nvPr>
            <p:custDataLst>
              <p:tags r:id="rId15"/>
            </p:custDataLst>
          </p:nvPr>
        </p:nvSpPr>
        <p:spPr>
          <a:xfrm>
            <a:off x="165735" y="277495"/>
            <a:ext cx="1107440" cy="1107440"/>
          </a:xfrm>
          <a:prstGeom prst="donut">
            <a:avLst>
              <a:gd name="adj" fmla="val 18117"/>
            </a:avLst>
          </a:prstGeom>
          <a:gradFill flip="none" rotWithShape="1">
            <a:gsLst>
              <a:gs pos="0">
                <a:schemeClr val="accent1"/>
              </a:gs>
              <a:gs pos="75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tx1"/>
              </a:solidFill>
              <a:cs typeface="MiSans Normal" panose="00000500000000000000" charset="-122"/>
            </a:endParaRPr>
          </a:p>
        </p:txBody>
      </p:sp>
      <p:sp>
        <p:nvSpPr>
          <p:cNvPr id="1048660" name="日期占位符 11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62" name="页脚占位符 12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13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65126"/>
            <a:ext cx="10515600" cy="1199196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638300"/>
            <a:ext cx="10515600" cy="453866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9316" r:id="rId1"/>
    <p:sldLayoutId id="2147489317" r:id="rId2"/>
    <p:sldLayoutId id="2147489318" r:id="rId3"/>
    <p:sldLayoutId id="2147489319" r:id="rId4"/>
    <p:sldLayoutId id="2147489320" r:id="rId5"/>
    <p:sldLayoutId id="2147489321" r:id="rId6"/>
    <p:sldLayoutId id="2147489322" r:id="rId7"/>
    <p:sldLayoutId id="2147489323" r:id="rId8"/>
    <p:sldLayoutId id="2147489324" r:id="rId9"/>
    <p:sldLayoutId id="2147489325" r:id="rId10"/>
    <p:sldLayoutId id="214748932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14000">
                <a:schemeClr val="accent1"/>
              </a:gs>
              <a:gs pos="54000">
                <a:schemeClr val="tx1"/>
              </a:gs>
              <a:gs pos="92000">
                <a:schemeClr val="accent1"/>
              </a:gs>
            </a:gsLst>
            <a:lin ang="0" scaled="1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6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 Normal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tags" Target="../tags/tag243.xml"/><Relationship Id="rId5" Type="http://schemas.openxmlformats.org/officeDocument/2006/relationships/tags" Target="../tags/tag244.xml"/><Relationship Id="rId6" Type="http://schemas.openxmlformats.org/officeDocument/2006/relationships/tags" Target="../tags/tag245.xml"/><Relationship Id="rId7" Type="http://schemas.openxmlformats.org/officeDocument/2006/relationships/tags" Target="../tags/tag246.xml"/><Relationship Id="rId8" Type="http://schemas.openxmlformats.org/officeDocument/2006/relationships/tags" Target="../tags/tag247.xml"/><Relationship Id="rId9" Type="http://schemas.openxmlformats.org/officeDocument/2006/relationships/tags" Target="../tags/tag248.xml"/><Relationship Id="rId10" Type="http://schemas.openxmlformats.org/officeDocument/2006/relationships/tags" Target="../tags/tag249.xml"/><Relationship Id="rId11" Type="http://schemas.openxmlformats.org/officeDocument/2006/relationships/tags" Target="../tags/tag250.xml"/><Relationship Id="rId12" Type="http://schemas.openxmlformats.org/officeDocument/2006/relationships/tags" Target="../tags/tag25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tags" Target="../tags/tag283.xml"/><Relationship Id="rId14" Type="http://schemas.openxmlformats.org/officeDocument/2006/relationships/tags" Target="../tags/tag284.xml"/><Relationship Id="rId15" Type="http://schemas.openxmlformats.org/officeDocument/2006/relationships/tags" Target="../tags/tag285.xml"/><Relationship Id="rId16" Type="http://schemas.openxmlformats.org/officeDocument/2006/relationships/tags" Target="../tags/tag286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tags" Target="../tags/tag359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tags" Target="../tags/tag376.xml"/><Relationship Id="rId18" Type="http://schemas.openxmlformats.org/officeDocument/2006/relationships/tags" Target="../tags/tag377.xml"/><Relationship Id="rId19" Type="http://schemas.openxmlformats.org/officeDocument/2006/relationships/tags" Target="../tags/tag378.xml"/><Relationship Id="rId20" Type="http://schemas.openxmlformats.org/officeDocument/2006/relationships/tags" Target="../tags/tag379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1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标题 1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实施网络安全和数据保护措施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9" name="直接连接符 2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3434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4"/>
            </p:custDataLst>
          </p:nvPr>
        </p:nvSpPr>
        <p:spPr>
          <a:xfrm>
            <a:off x="43434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01.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0" name="标题"/>
          <p:cNvSpPr txBox="1"/>
          <p:nvPr>
            <p:custDataLst>
              <p:tags r:id="rId5"/>
            </p:custDataLst>
          </p:nvPr>
        </p:nvSpPr>
        <p:spPr>
          <a:xfrm>
            <a:off x="59118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添加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目录文本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1" name="直接连接符 15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38315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2" name="序号"/>
          <p:cNvSpPr txBox="1"/>
          <p:nvPr>
            <p:custDataLst>
              <p:tags r:id="rId7"/>
            </p:custDataLst>
          </p:nvPr>
        </p:nvSpPr>
        <p:spPr>
          <a:xfrm>
            <a:off x="238315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02.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4" name="标题"/>
          <p:cNvSpPr txBox="1"/>
          <p:nvPr>
            <p:custDataLst>
              <p:tags r:id="rId8"/>
            </p:custDataLst>
          </p:nvPr>
        </p:nvSpPr>
        <p:spPr>
          <a:xfrm>
            <a:off x="254000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网络安全的重要性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3" name="直接连接符 29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33197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6" name="序号"/>
          <p:cNvSpPr txBox="1"/>
          <p:nvPr>
            <p:custDataLst>
              <p:tags r:id="rId10"/>
            </p:custDataLst>
          </p:nvPr>
        </p:nvSpPr>
        <p:spPr>
          <a:xfrm>
            <a:off x="433197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03.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08" name="标题"/>
          <p:cNvSpPr txBox="1"/>
          <p:nvPr>
            <p:custDataLst>
              <p:tags r:id="rId11"/>
            </p:custDataLst>
          </p:nvPr>
        </p:nvSpPr>
        <p:spPr>
          <a:xfrm>
            <a:off x="448881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数据保护措施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5" name="直接连接符 3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28015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8015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04.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43763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网络安全措施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7" name="直接连接符 3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228965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4" name="序号"/>
          <p:cNvSpPr txBox="1"/>
          <p:nvPr>
            <p:custDataLst>
              <p:tags r:id="rId16"/>
            </p:custDataLst>
          </p:nvPr>
        </p:nvSpPr>
        <p:spPr>
          <a:xfrm>
            <a:off x="8228965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05.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16" name="标题"/>
          <p:cNvSpPr txBox="1"/>
          <p:nvPr>
            <p:custDataLst>
              <p:tags r:id="rId17"/>
            </p:custDataLst>
          </p:nvPr>
        </p:nvSpPr>
        <p:spPr>
          <a:xfrm>
            <a:off x="8385810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员工培训和教育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  <p:cxnSp>
        <p:nvCxnSpPr>
          <p:cNvPr id="3145759" name="直接连接符 42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177780" y="0"/>
            <a:ext cx="0" cy="5311775"/>
          </a:xfrm>
          <a:prstGeom prst="line"/>
          <a:ln w="3492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8" name="序号"/>
          <p:cNvSpPr txBox="1"/>
          <p:nvPr>
            <p:custDataLst>
              <p:tags r:id="rId19"/>
            </p:custDataLst>
          </p:nvPr>
        </p:nvSpPr>
        <p:spPr>
          <a:xfrm>
            <a:off x="10177780" y="2268855"/>
            <a:ext cx="1642745" cy="1101090"/>
          </a:xfrm>
          <a:prstGeom prst="rect"/>
          <a:noFill/>
        </p:spPr>
        <p:txBody>
          <a:bodyPr anchor="ctr" bIns="0" lIns="0" rIns="0" rtlCol="0" tIns="0" wrap="square">
            <a:normAutofit fontScale="98485" lnSpcReduction="20000"/>
          </a:bodyPr>
          <a:p>
            <a:r>
              <a:rPr dirty="0" sz="6600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MiSans Normal" panose="00000500000000000000" charset="-122"/>
                <a:cs typeface="MiSans Normal" panose="00000500000000000000" charset="-122"/>
              </a:rPr>
              <a:t>06.</a:t>
            </a:r>
            <a:endParaRPr dirty="0" sz="6600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atin typeface="+mj-lt"/>
              <a:ea typeface="MiSans Normal" panose="00000500000000000000" charset="-122"/>
              <a:cs typeface="MiSans Normal" panose="00000500000000000000" charset="-122"/>
            </a:endParaRPr>
          </a:p>
        </p:txBody>
      </p:sp>
      <p:sp>
        <p:nvSpPr>
          <p:cNvPr id="1048920" name="标题"/>
          <p:cNvSpPr txBox="1"/>
          <p:nvPr>
            <p:custDataLst>
              <p:tags r:id="rId20"/>
            </p:custDataLst>
          </p:nvPr>
        </p:nvSpPr>
        <p:spPr>
          <a:xfrm>
            <a:off x="10334625" y="3510915"/>
            <a:ext cx="1774190" cy="1414780"/>
          </a:xfrm>
          <a:prstGeom prst="rect"/>
          <a:noFill/>
        </p:spPr>
        <p:txBody>
          <a:bodyPr anchor="t" bIns="0" lIns="0" rIns="0" rtlCol="0" tIns="0" wrap="square">
            <a:normAutofit fontScale="92857" lnSpcReduction="20000"/>
          </a:bodyPr>
          <a:p>
            <a:r>
              <a:rPr altLang="en-US" dirty="0" sz="2800" lang="zh-CN" spc="300">
                <a:gradFill>
                  <a:gsLst>
                    <a:gs pos="14000">
                      <a:schemeClr val="accent1"/>
                    </a:gs>
                    <a:gs pos="54000">
                      <a:schemeClr val="tx1"/>
                    </a:gs>
                    <a:gs pos="92000">
                      <a:schemeClr val="accent1"/>
                    </a:gs>
                  </a:gsLst>
                  <a:lin ang="0" scaled="1"/>
                </a:gradFill>
                <a:latin typeface="+mj-ea"/>
                <a:ea typeface="+mj-ea"/>
                <a:cs typeface="MiSans Normal" panose="00000500000000000000" charset="-122"/>
              </a:rPr>
              <a:t>合作伙伴和供应商管理</a:t>
            </a:r>
            <a:endParaRPr altLang="en-US" dirty="0" sz="2800" lang="zh-CN" spc="300">
              <a:gradFill>
                <a:gsLst>
                  <a:gs pos="14000">
                    <a:schemeClr val="accent1"/>
                  </a:gs>
                  <a:gs pos="54000">
                    <a:schemeClr val="tx1"/>
                  </a:gs>
                  <a:gs pos="92000">
                    <a:schemeClr val="accent1"/>
                  </a:gs>
                </a:gsLst>
                <a:lin ang="0" scaled="1"/>
              </a:gradFill>
              <a:latin typeface="+mj-ea"/>
              <a:ea typeface="+mj-ea"/>
              <a:cs typeface="MiSans Normal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6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903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网络安全的重要性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0000"/>
          </a:bodyPr>
          <a:p>
            <a:r>
              <a:rPr altLang="en-US" lang="zh-CN"/>
              <a:t>保护公司资产和客户数据</a:t>
            </a:r>
            <a:endParaRPr altLang="en-US" lang="zh-CN"/>
          </a:p>
        </p:txBody>
      </p:sp>
      <p:sp>
        <p:nvSpPr>
          <p:cNvPr id="104914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防止数据泄露和损失：保护公司内部和外部的数据安全，防止未经授权的访问和泄露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5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8889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保障业务连续性：确保公司业务的正常运行，避免因网络安全事件导致业务中断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5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维护公司声誉：保护公司声誉不受损害，避免因网络安全事件对公司形象造成负面影响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4444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遵守法律法规：遵守相关法律法规，确保公司合法合规经营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防止网络攻击和数据泄露</a:t>
            </a:r>
            <a:endParaRPr altLang="en-US" lang="zh-CN"/>
          </a:p>
        </p:txBody>
      </p:sp>
      <p:sp>
        <p:nvSpPr>
          <p:cNvPr id="104922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保护关键资产和基础设施免受网络攻击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防止数据泄露和未经授权的访问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采取有效的安全措施，如加密、防火墙等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确保数据安全和隐私保护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维护公司声誉和品牌形象</a:t>
            </a:r>
            <a:endParaRPr altLang="en-US" lang="zh-CN"/>
          </a:p>
        </p:txBody>
      </p:sp>
      <p:sp>
        <p:nvSpPr>
          <p:cNvPr id="104931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2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防止网络攻击：保护公司网络系统免受攻击，维护品牌形象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保护客户数据：防止客户数据泄露，维护公司声誉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遵守法律法规：遵守相关法律法规，避免法律风险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增强公司竞争力：提高网络安全和数据保护能力，增强公司竞争力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8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数据保护措施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制定数据保护政策和流程</a:t>
            </a:r>
            <a:endParaRPr altLang="en-US" lang="zh-CN"/>
          </a:p>
        </p:txBody>
      </p:sp>
      <p:sp>
        <p:nvSpPr>
          <p:cNvPr id="104950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确定数据保护责任人和职责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明确数据保护目标和范围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制定数据收集、存储和使用规范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建立数据泄露应对机制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采用加密技术和安全存储设备</a:t>
            </a:r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"/>
            </p:custDataLst>
          </p:nvPr>
        </p:nvSpPr>
        <p:spPr>
          <a:xfrm>
            <a:off x="3520105" y="2008917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数据加密：使用加密算法对数据进行加密，确保数据在传输和存储过程中的安全性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标题"/>
          <p:cNvSpPr txBox="1"/>
          <p:nvPr>
            <p:custDataLst>
              <p:tags r:id="rId2"/>
            </p:custDataLst>
          </p:nvPr>
        </p:nvSpPr>
        <p:spPr>
          <a:xfrm>
            <a:off x="3520105" y="1490400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72" name="正文"/>
          <p:cNvSpPr txBox="1"/>
          <p:nvPr>
            <p:custDataLst>
              <p:tags r:id="rId3"/>
            </p:custDataLst>
          </p:nvPr>
        </p:nvSpPr>
        <p:spPr>
          <a:xfrm>
            <a:off x="3520105" y="3213321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安全存储设备：采用专用的安全存储设备，如加密硬盘、安全网盘等，对数据进行加密存储，防止数据泄露和非法访问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标题"/>
          <p:cNvSpPr txBox="1"/>
          <p:nvPr>
            <p:custDataLst>
              <p:tags r:id="rId4"/>
            </p:custDataLst>
          </p:nvPr>
        </p:nvSpPr>
        <p:spPr>
          <a:xfrm>
            <a:off x="3520105" y="2694804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5"/>
            </p:custDataLst>
          </p:nvPr>
        </p:nvSpPr>
        <p:spPr>
          <a:xfrm>
            <a:off x="3520105" y="4417725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访问控制：对数据进行访问控制，只有授权人员才能访问和操作数据，确保数据的安全性和保密性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标题"/>
          <p:cNvSpPr txBox="1"/>
          <p:nvPr>
            <p:custDataLst>
              <p:tags r:id="rId6"/>
            </p:custDataLst>
          </p:nvPr>
        </p:nvSpPr>
        <p:spPr>
          <a:xfrm>
            <a:off x="3520105" y="3899208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7"/>
            </p:custDataLst>
          </p:nvPr>
        </p:nvSpPr>
        <p:spPr>
          <a:xfrm>
            <a:off x="3520105" y="5622128"/>
            <a:ext cx="5145790" cy="628128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数据备份：定期对数据进行备份，防止数据丢失和损坏，确保数据的可恢复性和可用性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标题"/>
          <p:cNvSpPr txBox="1"/>
          <p:nvPr>
            <p:custDataLst>
              <p:tags r:id="rId8"/>
            </p:custDataLst>
          </p:nvPr>
        </p:nvSpPr>
        <p:spPr>
          <a:xfrm>
            <a:off x="3520105" y="5103611"/>
            <a:ext cx="5145790" cy="51654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定期备份数据并测试恢复流程</a:t>
            </a:r>
            <a:endParaRPr altLang="en-US" lang="zh-CN"/>
          </a:p>
        </p:txBody>
      </p:sp>
      <p:sp>
        <p:nvSpPr>
          <p:cNvPr id="104963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备份策略：根据业务需求和数据重要性制定备份策略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恢复计划：制定详细的恢复计划，包括恢复步骤和责任人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定期备份数据：确保数据安全，防止数据丢失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测试恢复流程：验证备份数据的可用性和恢复流程的有效性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2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网络安全措施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建立防火墙和入侵检测系统</a:t>
            </a:r>
            <a:endParaRPr altLang="en-US" lang="zh-CN"/>
          </a:p>
        </p:txBody>
      </p:sp>
      <p:sp>
        <p:nvSpPr>
          <p:cNvPr id="104982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防火墙的作用：阻止未经授权的访问和数据传输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入侵检测系统的功能：实时监测网络流量，发现异常行为并及时报警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防火墙和入侵检测系统的结合：形成多层防御体系，提高网络安全保障能力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部署方式：根据网络规模和安全需求选择合适的部署方式，如硬件防火墙、软件防火墙等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使用强密码和多因素身份验证</a:t>
            </a:r>
            <a:endParaRPr altLang="en-US" lang="zh-CN"/>
          </a:p>
        </p:txBody>
      </p:sp>
      <p:sp>
        <p:nvSpPr>
          <p:cNvPr id="1049904" name="任意多边形 20"/>
          <p:cNvSpPr/>
          <p:nvPr>
            <p:custDataLst>
              <p:tags r:id="rId1"/>
            </p:custDataLst>
          </p:nvPr>
        </p:nvSpPr>
        <p:spPr>
          <a:xfrm rot="2700000">
            <a:off x="4209652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3855792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强密码：使用复杂且难以猜测的密码，避免使用个人信息或常用密码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42"/>
          <p:cNvSpPr/>
          <p:nvPr>
            <p:custDataLst>
              <p:tags r:id="rId3"/>
            </p:custDataLst>
          </p:nvPr>
        </p:nvSpPr>
        <p:spPr>
          <a:xfrm>
            <a:off x="3987431" y="2843282"/>
            <a:ext cx="1723347" cy="122039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任意多边形 18"/>
          <p:cNvSpPr/>
          <p:nvPr>
            <p:custDataLst>
              <p:tags r:id="rId4"/>
            </p:custDataLst>
          </p:nvPr>
        </p:nvSpPr>
        <p:spPr>
          <a:xfrm rot="5400000">
            <a:off x="6699060" y="1489748"/>
            <a:ext cx="1277347" cy="1279566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6343896" y="3219300"/>
            <a:ext cx="1986804" cy="3030279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多因素身份验证：除了密码外，还需要通过其他方式进行身份验证，如手机验证码、指纹识别等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矩形 43"/>
          <p:cNvSpPr/>
          <p:nvPr>
            <p:custDataLst>
              <p:tags r:id="rId6"/>
            </p:custDataLst>
          </p:nvPr>
        </p:nvSpPr>
        <p:spPr>
          <a:xfrm>
            <a:off x="6475535" y="2843282"/>
            <a:ext cx="1723347" cy="122039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定期进行安全漏洞扫描和修复</a:t>
            </a:r>
            <a:endParaRPr altLang="en-US" lang="zh-CN"/>
          </a:p>
        </p:txBody>
      </p:sp>
      <p:sp>
        <p:nvSpPr>
          <p:cNvPr id="104996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定期进行安全漏洞扫描：通过专业的安全漏洞扫描工具，定期对网络系统进行全面扫描，发现潜在的安全漏洞和风险。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及时修复安全漏洞：一旦发现安全漏洞，应立即采取措施进行修复，确保网络系统的安全性和稳定性。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强化安全防护措施：在修复安全漏洞的同时，应加强网络系统的安全防护措施，防止类似的安全漏洞再次出现。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建立安全漏洞管理制度：制定完善的安全漏洞管理制度，明确漏洞扫描、修复和报告的流程和责任人，确保网络安全措施的有效实施。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44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员工培训和教育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提高员工对网络安全和数据保护的意识</a:t>
            </a:r>
            <a:endParaRPr altLang="en-US" lang="zh-CN"/>
          </a:p>
        </p:txBody>
      </p:sp>
      <p:sp>
        <p:nvSpPr>
          <p:cNvPr id="105016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培训内容：介绍网络安全和数据保护的重要性、基本概念和原则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培训方式：通过讲座、案例分析、模拟演练等方式进行培训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培训周期：定期进行培训，确保员工随时掌握最新的网络安全和数据保护知识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培训效果评估：通过考试、问卷调查等方式评估培训效果，确保员工真正掌握所学内容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定期进行安全培训和演练</a:t>
            </a:r>
            <a:endParaRPr altLang="en-US" lang="zh-CN"/>
          </a:p>
        </p:txBody>
      </p:sp>
      <p:sp>
        <p:nvSpPr>
          <p:cNvPr id="10502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培训内容：介绍网络安全和数据保护的重要性、基本概念和技能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演练目的：提高员工应对网络安全事件的能力，及时发现和解决潜在的安全风险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演练形式：模拟网络攻击、数据泄露等场景，让员工进行实际操作和应对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培训和演练周期：每年至少进行一次，根据实际情况进行调整和补充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建立应急响应机制和流程</a:t>
            </a:r>
            <a:endParaRPr altLang="en-US" lang="zh-CN"/>
          </a:p>
        </p:txBody>
      </p:sp>
      <p:sp>
        <p:nvSpPr>
          <p:cNvPr id="105029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制定应急响应计划和流程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定义应急响应机制和流程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确定应急响应小组和职责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培训员工掌握应急响应技能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8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3333"/>
          </a:bodyPr>
          <a:p>
            <a:r>
              <a:rPr altLang="en-US" lang="zh-CN"/>
              <a:t>合作伙伴和供应商管理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评估合作伙伴和供应商的网络安全能力</a:t>
            </a:r>
            <a:endParaRPr altLang="en-US" lang="zh-CN"/>
          </a:p>
        </p:txBody>
      </p:sp>
      <p:sp>
        <p:nvSpPr>
          <p:cNvPr id="105049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9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建立网络安全标准：制定网络安全标准和要求，确保合作伙伴和供应商符合相关法规和业务需求。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评估网络安全能力：对合作伙伴和供应商的网络安全能力进行全面评估，包括技术、人员、流程等方面。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0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定期审查和更新：定期对合作伙伴和供应商的网络安全能力进行审查和更新，确保其始终符合要求。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 fontScale="92857"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建立应急响应机制：与合作伙伴和供应商建立应急响应机制，确保在发生网络安全事件时能够及时响应和处理。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签订保密协议并要求遵守数据保护法规</a:t>
            </a:r>
            <a:endParaRPr altLang="en-US" lang="zh-CN"/>
          </a:p>
        </p:txBody>
      </p:sp>
      <p:sp>
        <p:nvSpPr>
          <p:cNvPr id="105056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定期对合作伙伴和供应商进行审查，确保其合规性和安全性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与合作伙伴和供应商签订保密协议，明确双方的权利和义务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确保合作伙伴和供应商遵守数据保护法规，保护个人隐私和企业机密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在合同中明确规定违约责任和处罚措施，以保障企业的合法权益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4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定期审计合作伙伴和供应商的网络安全措施</a:t>
            </a:r>
            <a:endParaRPr altLang="en-US" lang="zh-CN"/>
          </a:p>
        </p:txBody>
      </p:sp>
      <p:sp>
        <p:nvSpPr>
          <p:cNvPr id="1050648" name="矩形: 圆角 23"/>
          <p:cNvSpPr/>
          <p:nvPr>
            <p:custDataLst>
              <p:tags r:id="rId1"/>
            </p:custDataLst>
          </p:nvPr>
        </p:nvSpPr>
        <p:spPr>
          <a:xfrm>
            <a:off x="608400" y="1502855"/>
            <a:ext cx="5042289" cy="1507606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650" name="矩形: 圆角 24"/>
          <p:cNvSpPr/>
          <p:nvPr>
            <p:custDataLst>
              <p:tags r:id="rId2"/>
            </p:custDataLst>
          </p:nvPr>
        </p:nvSpPr>
        <p:spPr>
          <a:xfrm>
            <a:off x="742395" y="1637485"/>
            <a:ext cx="1716184" cy="46803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90000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652" name="正文"/>
          <p:cNvSpPr txBox="1"/>
          <p:nvPr>
            <p:custDataLst>
              <p:tags r:id="rId3"/>
            </p:custDataLst>
          </p:nvPr>
        </p:nvSpPr>
        <p:spPr>
          <a:xfrm>
            <a:off x="742395" y="2061698"/>
            <a:ext cx="5255303" cy="949023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定义和目标：定期审计合作伙伴和供应商的网络安全措施，确保其符合相关法规和标准。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54" name="矩形: 圆角 31"/>
          <p:cNvSpPr/>
          <p:nvPr>
            <p:custDataLst>
              <p:tags r:id="rId4"/>
            </p:custDataLst>
          </p:nvPr>
        </p:nvSpPr>
        <p:spPr>
          <a:xfrm>
            <a:off x="608400" y="3115879"/>
            <a:ext cx="5042289" cy="1507606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656" name="矩形: 圆角 32"/>
          <p:cNvSpPr/>
          <p:nvPr>
            <p:custDataLst>
              <p:tags r:id="rId5"/>
            </p:custDataLst>
          </p:nvPr>
        </p:nvSpPr>
        <p:spPr>
          <a:xfrm>
            <a:off x="742395" y="3250510"/>
            <a:ext cx="1716184" cy="46803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90000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658" name="正文"/>
          <p:cNvSpPr txBox="1"/>
          <p:nvPr>
            <p:custDataLst>
              <p:tags r:id="rId6"/>
            </p:custDataLst>
          </p:nvPr>
        </p:nvSpPr>
        <p:spPr>
          <a:xfrm>
            <a:off x="742395" y="3674722"/>
            <a:ext cx="5255303" cy="949023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审计方法：采用多种方法进行审计，包括文档审查、现场检查、漏洞扫描等。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60" name="矩形: 圆角 35"/>
          <p:cNvSpPr/>
          <p:nvPr>
            <p:custDataLst>
              <p:tags r:id="rId7"/>
            </p:custDataLst>
          </p:nvPr>
        </p:nvSpPr>
        <p:spPr>
          <a:xfrm>
            <a:off x="608400" y="4729539"/>
            <a:ext cx="5042289" cy="1507606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662" name="矩形: 圆角 36"/>
          <p:cNvSpPr/>
          <p:nvPr>
            <p:custDataLst>
              <p:tags r:id="rId8"/>
            </p:custDataLst>
          </p:nvPr>
        </p:nvSpPr>
        <p:spPr>
          <a:xfrm>
            <a:off x="742395" y="4864169"/>
            <a:ext cx="1716184" cy="46803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90000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664" name="正文"/>
          <p:cNvSpPr txBox="1"/>
          <p:nvPr>
            <p:custDataLst>
              <p:tags r:id="rId9"/>
            </p:custDataLst>
          </p:nvPr>
        </p:nvSpPr>
        <p:spPr>
          <a:xfrm>
            <a:off x="742395" y="5288382"/>
            <a:ext cx="5255303" cy="949023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后续行动：定期进行审计，确保合作伙伴和供应商的网络安全措施得到持续改进和加强。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66" name="矩形: 圆角 48"/>
          <p:cNvSpPr/>
          <p:nvPr>
            <p:custDataLst>
              <p:tags r:id="rId10"/>
            </p:custDataLst>
          </p:nvPr>
        </p:nvSpPr>
        <p:spPr>
          <a:xfrm>
            <a:off x="6189210" y="1502855"/>
            <a:ext cx="5042289" cy="1507606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668" name="矩形: 圆角 49"/>
          <p:cNvSpPr/>
          <p:nvPr>
            <p:custDataLst>
              <p:tags r:id="rId11"/>
            </p:custDataLst>
          </p:nvPr>
        </p:nvSpPr>
        <p:spPr>
          <a:xfrm>
            <a:off x="6323205" y="1637485"/>
            <a:ext cx="1716184" cy="46803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90000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670" name="正文"/>
          <p:cNvSpPr txBox="1"/>
          <p:nvPr>
            <p:custDataLst>
              <p:tags r:id="rId12"/>
            </p:custDataLst>
          </p:nvPr>
        </p:nvSpPr>
        <p:spPr>
          <a:xfrm>
            <a:off x="6323205" y="2061698"/>
            <a:ext cx="5255303" cy="949023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审计内容：审查合作伙伴和供应商的网络安全策略、技术、流程和人员等方面，以评估其网络安全能力。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672" name="矩形: 圆角 45"/>
          <p:cNvSpPr/>
          <p:nvPr>
            <p:custDataLst>
              <p:tags r:id="rId13"/>
            </p:custDataLst>
          </p:nvPr>
        </p:nvSpPr>
        <p:spPr>
          <a:xfrm>
            <a:off x="6189210" y="3115879"/>
            <a:ext cx="5042289" cy="1507606"/>
          </a:xfrm>
          <a:prstGeom prst="roundRect">
            <a:avLst>
              <a:gd name="adj" fmla="val 6567"/>
            </a:avLst>
          </a:prstGeom>
          <a:gradFill>
            <a:gsLst>
              <a:gs pos="0">
                <a:schemeClr val="bg1"/>
              </a:gs>
              <a:gs pos="80000">
                <a:schemeClr val="accent1">
                  <a:lumMod val="20000"/>
                  <a:lumOff val="80000"/>
                  <a:alpha val="34000"/>
                </a:schemeClr>
              </a:gs>
            </a:gsLst>
            <a:lin ang="10800000" scaled="0"/>
          </a:gra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lang="zh-CN"/>
          </a:p>
        </p:txBody>
      </p:sp>
      <p:sp>
        <p:nvSpPr>
          <p:cNvPr id="1050674" name="矩形: 圆角 46"/>
          <p:cNvSpPr/>
          <p:nvPr>
            <p:custDataLst>
              <p:tags r:id="rId14"/>
            </p:custDataLst>
          </p:nvPr>
        </p:nvSpPr>
        <p:spPr>
          <a:xfrm>
            <a:off x="6323205" y="3250510"/>
            <a:ext cx="1716184" cy="46803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</a:gsLst>
            <a:lin ang="2400000" scaled="0"/>
          </a:gradFill>
          <a:ln w="127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0000">
                  <a:schemeClr val="accent1">
                    <a:alpha val="70000"/>
                  </a:schemeClr>
                </a:gs>
                <a:gs pos="100000">
                  <a:schemeClr val="accent1">
                    <a:lumMod val="75000"/>
                    <a:alpha val="70000"/>
                  </a:schemeClr>
                </a:gs>
              </a:gsLst>
              <a:lin ang="4800000" scaled="0"/>
            </a:gradFill>
            <a:round/>
          </a:ln>
          <a:effectLst>
            <a:outerShdw algn="tl" blurRad="50800" dir="2700000" dist="114300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tlCol="0" spcCol="0" tIns="0" vert="horz" vertOverflow="overflow" wrap="square">
            <a:normAutofit fontScale="90000" lnSpcReduction="10000"/>
          </a:bodyPr>
          <a:p>
            <a:pPr algn="ctr" lvl="0">
              <a:buClrTx/>
              <a:buSzTx/>
              <a:buFontTx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sym typeface="+mn-ea"/>
            </a:endParaRPr>
          </a:p>
        </p:txBody>
      </p:sp>
      <p:sp>
        <p:nvSpPr>
          <p:cNvPr id="1050676" name="正文"/>
          <p:cNvSpPr txBox="1"/>
          <p:nvPr>
            <p:custDataLst>
              <p:tags r:id="rId15"/>
            </p:custDataLst>
          </p:nvPr>
        </p:nvSpPr>
        <p:spPr>
          <a:xfrm>
            <a:off x="6323205" y="3674722"/>
            <a:ext cx="5255303" cy="949023"/>
          </a:xfrm>
          <a:prstGeom prst="rect"/>
          <a:noFill/>
        </p:spPr>
        <p:txBody>
          <a:bodyPr anchor="ctr" anchorCtr="0" bIns="46800" lIns="90000" rIns="90000" rtlCol="0" tIns="36195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审计结果：根据审计结果，对合作伙伴和供应商的网络安全措施进行评估，并提出改进建议。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2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6875"/>
          </a:bodyPr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730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持续监控和改进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定期评估网络安全和数据保护措施的有效性</a:t>
            </a:r>
            <a:endParaRPr altLang="en-US" lang="zh-CN"/>
          </a:p>
        </p:txBody>
      </p:sp>
      <p:sp>
        <p:nvSpPr>
          <p:cNvPr id="105084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4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85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定期评估网络安全和数据保护措施的有效性，确保措施能够及时应对新的威胁和挑战。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5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5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建立有效的监控机制，及时发现和解决潜在的安全风险和数据泄露事件。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5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6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6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对网络安全和数据保护措施进行持续改进，提高措施的适应性和有效性。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86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86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86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定期与相关部门和专家进行沟通和交流，分享经验和最佳实践，共同提升网络安全和数据保护水平。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及时响应和处理安全事件和数据泄露事件</a:t>
            </a:r>
            <a:endParaRPr altLang="en-US" lang="zh-CN"/>
          </a:p>
        </p:txBody>
      </p:sp>
      <p:sp>
        <p:nvSpPr>
          <p:cNvPr id="10509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采取有效措施，防止事件扩大和蔓延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建立安全事件和数据泄露的应急响应机制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及时发现和报告安全事件和数据泄露事件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9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对事件进行调查和分析，找出原因并采取改进措施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1667"/>
          </a:bodyPr>
          <a:p>
            <a:r>
              <a:rPr altLang="en-US" lang="zh-CN"/>
              <a:t>不断改进和完善网络安全和数据保护措施</a:t>
            </a:r>
            <a:endParaRPr altLang="en-US" lang="zh-CN"/>
          </a:p>
        </p:txBody>
      </p:sp>
      <p:sp>
        <p:nvSpPr>
          <p:cNvPr id="105100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0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1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持续监控网络威胁和漏洞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及时更新和升级安全设备和软件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2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2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3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10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加强员工培训，提高安全意识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10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定期评估现有安全措施的有效性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80000" lnSpcReduction="20000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1098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4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3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0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3"/>
</p:tagLst>
</file>

<file path=ppt/tags/tag11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3"/>
  <p:tag name="KSO_WM_TEMPLATE_THUMBS_INDEX" val="1、9"/>
</p:tagLst>
</file>

<file path=ppt/tags/tag11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1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1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1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20.xml><?xml version="1.0" encoding="utf-8"?>
<p:tagLst xmlns:p="http://schemas.openxmlformats.org/presentationml/2006/main">
  <p:tag name="KSO_WM_SLIDE_ID" val="custom20230303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3"/>
  <p:tag name="KSO_WM_SLIDE_LAYOUT" val="a_b_f"/>
  <p:tag name="KSO_WM_SLIDE_LAYOUT_CNT" val="1_1_1"/>
  <p:tag name="KSO_WM_TEMPLATE_THUMBS_INDEX" val="1、9"/>
  <p:tag name="KSO_WM_SLIDE_CONTENT_AREA" val="{&quot;left&quot;:&quot;81.45&quot;,&quot;top&quot;:&quot;106.8&quot;,&quot;width&quot;:&quot;739.1&quot;,&quot;height&quot;:&quot;290.25&quot;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3_6*b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2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6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3_6*l_h_i*1_1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1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3_6*l_h_i*1_2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2_1"/>
  <p:tag name="KSO_WM_DIAGRAM_VERSION" val="3"/>
  <p:tag name="KSO_WM_UNIT_PRESET_TEXT" val="添加 目录标题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3_6*l_h_i*1_3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3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3_6*l_h_i*1_4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4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3_6*l_h_i*1_5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5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303_6*l_h_i*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3_6*l_h_i*1_6_2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.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3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303_6*l_h_a*1_6_1"/>
  <p:tag name="KSO_WM_DIAGRAM_VERSION" val="3"/>
  <p:tag name="KSO_WM_UNIT_PRESET_TEXT" val="添加 目录文本"/>
  <p:tag name="KSO_WM_DIAGRAM_MAX_ITEMCNT" val="6"/>
  <p:tag name="KSO_WM_DIAGRAM_MIN_ITEMCNT" val="2"/>
  <p:tag name="KSO_WM_DIAGRAM_VIRTUALLY_FRAME" val="{&quot;height&quot;:418.25,&quot;width&quot;:919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4000000059604645,&quot;transparency&quot;:0},{&quot;brightness&quot;:0,&quot;colorType&quot;:1,&quot;foreColorIndex&quot;:5,&quot;pos&quot;:0.9200000166893005,&quot;transparency&quot;:0},{&quot;brightness&quot;:0,&quot;colorType&quot;:1,&quot;foreColorIndex&quot;:13,&quot;pos&quot;:0.54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SLIDE_ID" val="custom20230303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47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0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2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1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1_2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1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1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TYPE" val="l_h_i"/>
  <p:tag name="KSO_WM_UNIT_INDEX" val="1_2_2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4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6_4*l_h_a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6_4*l_h_f*1_1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6_4*l_h_a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6_4*l_h_f*1_3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6_4*l_h_a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6_4*l_h_f*1_5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6_4*l_h_a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6_4*l_h_f*1_2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6_4*l_h_i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,&quot;colorType&quot;:1,&quot;foreColorIndex&quot;:14,&quot;pos&quot;:0,&quot;transparency&quot;:0},{&quot;brightness&quot;:0.800000011920929,&quot;colorType&quot;:1,&quot;foreColorIndex&quot;:5,&quot;pos&quot;:0.800000011920929,&quot;transparency&quot;:0.6600000262260437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6_4*l_h_a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0.75,&quot;transparency&quot;:0}],&quot;type&quot;:3},&quot;glow&quot;:{&quot;colorType&quot;:0},&quot;line&quot;:{&quot;gradient&quot;:[{&quot;brightness&quot;:-0.25,&quot;colorType&quot;:1,&quot;foreColorIndex&quot;:5,&quot;pos&quot;:1,&quot;transparency&quot;:0.30000001192092896},{&quot;brightness&quot;:0.800000011920929,&quot;colorType&quot;:1,&quot;foreColorIndex&quot;:5,&quot;pos&quot;:0,&quot;transparency&quot;:0},{&quot;brightness&quot;:0,&quot;colorType&quot;:1,&quot;foreColorIndex&quot;:5,&quot;pos&quot;:0.699999988079071,&quot;transparency&quot;:0.30000001192092896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6_4*l_h_f*1_4_1"/>
  <p:tag name="KSO_WM_TEMPLATE_CATEGORY" val="diagram"/>
  <p:tag name="KSO_WM_TEMPLATE_INDEX" val="20231676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输入(你的)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75,&quot;width&quot;:863.72204724409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3_7*e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7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1.xml><?xml version="1.0" encoding="utf-8"?>
<p:tagLst xmlns:p="http://schemas.openxmlformats.org/presentationml/2006/main">
  <p:tag name="KSO_WM_SLIDE_ID" val="custom2023030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3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02.25&quot;,&quot;top&quot;:&quot;73.85&quot;,&quot;width&quot;:&quot;540.55&quot;,&quot;height&quot;:&quot;290.25&quot;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3_9*f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3_9*a*1"/>
  <p:tag name="KSO_WM_TEMPLATE_CATEGORY" val="custom"/>
  <p:tag name="KSO_WM_TEMPLATE_INDEX" val="20230303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82.xml><?xml version="1.0" encoding="utf-8"?>
<p:tagLst xmlns:p="http://schemas.openxmlformats.org/presentationml/2006/main">
  <p:tag name="KSO_WM_SLIDE_ID" val="custom20230303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3"/>
  <p:tag name="KSO_WM_SLIDE_LAYOUT" val="a_f"/>
  <p:tag name="KSO_WM_SLIDE_LAYOUT_CNT" val="1_1"/>
  <p:tag name="KSO_WM_SLIDE_TYPE" val="endPage"/>
  <p:tag name="KSO_WM_SLIDE_SUBTYPE" val="pureTxt"/>
  <p:tag name="KSO_WM_SLIDE_CONTENT_AREA" val="{&quot;left&quot;:&quot;81.45&quot;,&quot;top&quot;:&quot;106.8&quot;,&quot;width&quot;:&quot;739.1&quot;,&quot;height&quot;:&quot;290.2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6">
      <a:dk1>
        <a:srgbClr val="000000"/>
      </a:dk1>
      <a:lt1>
        <a:srgbClr val="FFFFFF"/>
      </a:lt1>
      <a:dk2>
        <a:srgbClr val="003E29"/>
      </a:dk2>
      <a:lt2>
        <a:srgbClr val="E6E6E6"/>
      </a:lt2>
      <a:accent1>
        <a:srgbClr val="1FFFB5"/>
      </a:accent1>
      <a:accent2>
        <a:srgbClr val="2EE8C3"/>
      </a:accent2>
      <a:accent3>
        <a:srgbClr val="3DD2D1"/>
      </a:accent3>
      <a:accent4>
        <a:srgbClr val="4BBBE0"/>
      </a:accent4>
      <a:accent5>
        <a:srgbClr val="5AA5EE"/>
      </a:accent5>
      <a:accent6>
        <a:srgbClr val="698EFC"/>
      </a:accent6>
      <a:hlink>
        <a:srgbClr val="4472C4"/>
      </a:hlink>
      <a:folHlink>
        <a:srgbClr val="EEEEEE"/>
      </a:folHlink>
    </a:clrScheme>
    <a:fontScheme name="稻壳儿-黑体常规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2023-12-19T21:14:42Z</dcterms:created>
  <dcterms:modified xsi:type="dcterms:W3CDTF">2023-12-19T21:14:42Z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5751c2e44d1341598b5959bfca015355_21</vt:lpwstr>
  </property>
</Properties>
</file>