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48" r:id="rId1"/>
    <p:sldMasterId id="2147485585" r:id="rId2"/>
  </p:sldMasterIdLst>
  <p:notesMasterIdLst>
    <p:notesMasterId r:id="rId3"/>
  </p:notesMasterIdLst>
  <p:sldIdLst>
    <p:sldId id="1166" r:id="rId4"/>
    <p:sldId id="1171" r:id="rId5"/>
    <p:sldId id="1175" r:id="rId6"/>
    <p:sldId id="1178" r:id="rId7"/>
    <p:sldId id="1184" r:id="rId9"/>
    <p:sldId id="1187" r:id="rId10"/>
    <p:sldId id="1190" r:id="rId11"/>
    <p:sldId id="1193" r:id="rId12"/>
    <p:sldId id="1196" r:id="rId13"/>
    <p:sldId id="1202" r:id="rId15"/>
    <p:sldId id="1205" r:id="rId16"/>
    <p:sldId id="1208" r:id="rId17"/>
    <p:sldId id="1211" r:id="rId18"/>
    <p:sldId id="1214" r:id="rId19"/>
    <p:sldId id="1220" r:id="rId21"/>
    <p:sldId id="1223" r:id="rId22"/>
    <p:sldId id="1226" r:id="rId23"/>
    <p:sldId id="1229" r:id="rId24"/>
    <p:sldId id="1232" r:id="rId25"/>
    <p:sldId id="1238" r:id="rId27"/>
    <p:sldId id="1241" r:id="rId28"/>
    <p:sldId id="1244" r:id="rId29"/>
    <p:sldId id="1247" r:id="rId30"/>
    <p:sldId id="1250" r:id="rId31"/>
    <p:sldId id="1256" r:id="rId33"/>
    <p:sldId id="1259" r:id="rId34"/>
    <p:sldId id="1262" r:id="rId35"/>
    <p:sldId id="1265" r:id="rId36"/>
    <p:sldId id="1268" r:id="rId37"/>
    <p:sldId id="1274" r:id="rId39"/>
    <p:sldId id="1277" r:id="rId40"/>
    <p:sldId id="1281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49" r:id="rId1"/>
    <p:sldLayoutId id="2147485550" r:id="rId2"/>
    <p:sldLayoutId id="2147485551" r:id="rId3"/>
    <p:sldLayoutId id="2147485552" r:id="rId4"/>
    <p:sldLayoutId id="2147485553" r:id="rId5"/>
    <p:sldLayoutId id="2147485554" r:id="rId6"/>
    <p:sldLayoutId id="2147485555" r:id="rId7"/>
    <p:sldLayoutId id="2147485556" r:id="rId8"/>
    <p:sldLayoutId id="2147485557" r:id="rId9"/>
    <p:sldLayoutId id="2147485558" r:id="rId10"/>
    <p:sldLayoutId id="21474855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86" r:id="rId1"/>
    <p:sldLayoutId id="2147485587" r:id="rId2"/>
    <p:sldLayoutId id="2147485588" r:id="rId3"/>
    <p:sldLayoutId id="2147485589" r:id="rId4"/>
    <p:sldLayoutId id="2147485590" r:id="rId5"/>
    <p:sldLayoutId id="2147485591" r:id="rId6"/>
    <p:sldLayoutId id="2147485592" r:id="rId7"/>
    <p:sldLayoutId id="2147485593" r:id="rId8"/>
    <p:sldLayoutId id="2147485594" r:id="rId9"/>
    <p:sldLayoutId id="2147485595" r:id="rId10"/>
    <p:sldLayoutId id="21474855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tags" Target="../tags/tag172.xml"/><Relationship Id="rId22" Type="http://schemas.openxmlformats.org/officeDocument/2006/relationships/tags" Target="../tags/tag173.xml"/><Relationship Id="rId23" Type="http://schemas.openxmlformats.org/officeDocument/2006/relationships/tags" Target="../tags/tag174.xml"/><Relationship Id="rId24" Type="http://schemas.openxmlformats.org/officeDocument/2006/relationships/tags" Target="../tags/tag175.xml"/><Relationship Id="rId25" Type="http://schemas.openxmlformats.org/officeDocument/2006/relationships/tags" Target="../tags/tag176.xml"/><Relationship Id="rId26" Type="http://schemas.openxmlformats.org/officeDocument/2006/relationships/tags" Target="../tags/tag177.xml"/><Relationship Id="rId27" Type="http://schemas.openxmlformats.org/officeDocument/2006/relationships/tags" Target="../tags/tag178.xml"/><Relationship Id="rId28" Type="http://schemas.openxmlformats.org/officeDocument/2006/relationships/tags" Target="../tags/tag179.xml"/><Relationship Id="rId29" Type="http://schemas.openxmlformats.org/officeDocument/2006/relationships/tags" Target="../tags/tag180.xml"/><Relationship Id="rId30" Type="http://schemas.openxmlformats.org/officeDocument/2006/relationships/tags" Target="../tags/tag181.xml"/><Relationship Id="rId3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tags" Target="../tags/tag219.xml"/><Relationship Id="rId22" Type="http://schemas.openxmlformats.org/officeDocument/2006/relationships/tags" Target="../tags/tag220.xml"/><Relationship Id="rId23" Type="http://schemas.openxmlformats.org/officeDocument/2006/relationships/tags" Target="../tags/tag221.xml"/><Relationship Id="rId24" Type="http://schemas.openxmlformats.org/officeDocument/2006/relationships/tags" Target="../tags/tag222.xml"/><Relationship Id="rId25" Type="http://schemas.openxmlformats.org/officeDocument/2006/relationships/tags" Target="../tags/tag223.xml"/><Relationship Id="rId26" Type="http://schemas.openxmlformats.org/officeDocument/2006/relationships/tags" Target="../tags/tag224.xml"/><Relationship Id="rId27" Type="http://schemas.openxmlformats.org/officeDocument/2006/relationships/tags" Target="../tags/tag225.xml"/><Relationship Id="rId28" Type="http://schemas.openxmlformats.org/officeDocument/2006/relationships/tags" Target="../tags/tag226.xml"/><Relationship Id="rId29" Type="http://schemas.openxmlformats.org/officeDocument/2006/relationships/tags" Target="../tags/tag227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tags" Target="../tags/tag331.xml"/><Relationship Id="rId22" Type="http://schemas.openxmlformats.org/officeDocument/2006/relationships/tags" Target="../tags/tag332.xml"/><Relationship Id="rId23" Type="http://schemas.openxmlformats.org/officeDocument/2006/relationships/tags" Target="../tags/tag333.xml"/><Relationship Id="rId24" Type="http://schemas.openxmlformats.org/officeDocument/2006/relationships/tags" Target="../tags/tag334.xml"/><Relationship Id="rId25" Type="http://schemas.openxmlformats.org/officeDocument/2006/relationships/tags" Target="../tags/tag335.xml"/><Relationship Id="rId26" Type="http://schemas.openxmlformats.org/officeDocument/2006/relationships/tags" Target="../tags/tag336.xml"/><Relationship Id="rId27" Type="http://schemas.openxmlformats.org/officeDocument/2006/relationships/tags" Target="../tags/tag337.xml"/><Relationship Id="rId28" Type="http://schemas.openxmlformats.org/officeDocument/2006/relationships/tags" Target="../tags/tag338.xml"/><Relationship Id="rId29" Type="http://schemas.openxmlformats.org/officeDocument/2006/relationships/tags" Target="../tags/tag339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2024年度工作总结与区域合作战略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区域合作战略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跨区域合作与协同发展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区域合作与产业升级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区域合作与人才流动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2024年度工作总结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2024年度工作总结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完成的主要工作</a:t>
            </a:r>
            <a:endParaRPr altLang="en-US" lang="zh-CN"/>
          </a:p>
        </p:txBody>
      </p:sp>
      <p:sp>
        <p:nvSpPr>
          <p:cNvPr id="1048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优化了生产流程，降低了成本并提高了产品质量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完成项目A，提高了工作效率和客户满意度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成功推出新产品B，实现了销售额的快速增长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加强了团队建设，提高了员工的工作积极性和凝聚力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取得的业绩和成果</a:t>
            </a:r>
            <a:endParaRPr altLang="en-US" lang="zh-CN"/>
          </a:p>
        </p:txBody>
      </p:sp>
      <p:sp>
        <p:nvSpPr>
          <p:cNvPr id="10490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业绩增长：销售额、市场份额等关键指标的增长情况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创新成果：研发新产品、新技术或解决方案，以及在市场上的表现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客户满意度：客户对产品或服务的评价和反馈，以及改进措施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团队建设：员工培训、团队建设活动以及员工福利等方面的改进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490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遇到的问题：员工流失率较高，影响团队稳定性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解决方案：提高员工福利待遇，加强企业文化建设，提供培训和发展机会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遇到的问题：市场竞争激烈，销售额下降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解决方案：加强产品创新，提高产品质量，加大营销力度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经验教训和改进措施</a:t>
            </a:r>
            <a:endParaRPr altLang="en-US" lang="zh-CN"/>
          </a:p>
        </p:txBody>
      </p:sp>
      <p:sp>
        <p:nvSpPr>
          <p:cNvPr id="10491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经验教训：总结过去一年的工作，分析成功和失败的原因，提炼经验教训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改进措施：针对存在的问题和不足，提出具体的改进措施和方案，明确责任人和时间节点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持续改进：强调持续改进的重要性，鼓励员工不断学习和进步，提高工作效率和质量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团队合作：强调团队合作的重要性，加强内部沟通和协作，形成合力推动工作进展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区域合作战略</a:t>
            </a:r>
            <a:endParaRPr altLang="en-US" dirty="0" lang="zh-CN"/>
          </a:p>
        </p:txBody>
      </p:sp>
      <p:sp>
        <p:nvSpPr>
          <p:cNvPr id="10491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区域合作的背景和意义</a:t>
            </a:r>
            <a:endParaRPr altLang="en-US" lang="zh-CN"/>
          </a:p>
        </p:txBody>
      </p:sp>
      <p:sp>
        <p:nvSpPr>
          <p:cNvPr id="10492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背景：全球化和区域经济一体化趋势下，区域合作成为推动经济发展的重要手段</a:t>
            </a:r>
            <a:endParaRPr altLang="en-US" lang="zh-CN"/>
          </a:p>
          <a:p>
            <a:r>
              <a:rPr altLang="en-US" lang="zh-CN"/>
              <a:t>意义：促进资源共享、优势互补，提高区域整体竞争力；推动产业升级和转型，实现可持续发展；加强国际合作，提升国际形象和影响力  区域合作的背景和意义</a:t>
            </a:r>
            <a:endParaRPr altLang="en-US" lang="zh-CN"/>
          </a:p>
          <a:p>
            <a:pPr lvl="1"/>
            <a:r>
              <a:rPr altLang="en-US" lang="zh-CN"/>
              <a:t>区域合作的背景和意义</a:t>
            </a:r>
            <a:endParaRPr altLang="en-US" lang="zh-CN"/>
          </a:p>
          <a:p>
            <a:r>
              <a:rPr altLang="en-US" lang="zh-CN"/>
              <a:t>背景：随着全球化和区域经济一体化趋势的加速发展，各国之间的经济联系日益紧密</a:t>
            </a:r>
            <a:endParaRPr altLang="en-US" lang="zh-CN"/>
          </a:p>
          <a:p>
            <a:r>
              <a:rPr altLang="en-US" lang="zh-CN"/>
              <a:t>意义：区域合作有助于促进资源共享、优势互补，提高区域整体竞争力；同时也有助于推动产业升级和转型，实现可持续发展；此外，区域合作还能加强国际合作，提升国际形象和影响力  以下是用户提供的信息和标题： 我正在写一份主题为“2024年度工作总结与区域合作战略”的PPT,现在准备介绍“区域合作战略”,请帮我生成“区域合作的目标和任务”为标题的内容 区域合作的目标和任务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我正在写一份主题为“2024年度工作总结与区域合作战略”的PPT,现在准备介绍“区域合作战略”,请帮我生成“区域合作的目标和任务”为标题的内容</a:t>
            </a:r>
            <a:endParaRPr altLang="en-US" lang="zh-CN"/>
          </a:p>
          <a:p>
            <a:pPr lvl="1"/>
            <a:r>
              <a:rPr altLang="en-US" lang="zh-CN"/>
              <a:t>区域合作的目标和任务</a:t>
            </a:r>
            <a:endParaRPr altLang="en-US" lang="zh-CN"/>
          </a:p>
          <a:p>
            <a:r>
              <a:rPr altLang="en-US" lang="zh-CN"/>
              <a:t>目标：通过区域合作，实现资源共享、优势互补，提高区域整体竞争力；推动产业升级和转型，实现可持续发展；加强国际合作，提升国际形象和影响力</a:t>
            </a:r>
            <a:endParaRPr altLang="en-US" lang="zh-CN"/>
          </a:p>
          <a:p>
            <a:r>
              <a:rPr altLang="en-US" lang="zh-CN"/>
              <a:t>任务：制定区域合作规划和政策，明确合作目标和任务；加强基础设施建设，提高交通、通讯等基础设施水平；推动产业升级和转型，促进经济发展；加强人才培养和引进，提高人才素质和能力水平；加强环境保护和生态建设，实现可持续发展；加强国际交流与合作，提升国际形象和影响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区域合作的现状和问题</a:t>
            </a:r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区域合作的概念和背景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区域合作的现状和成果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区域合作中存在的问题和挑战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未来区域合作的展望和计划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区域合作的策略和措施</a:t>
            </a:r>
            <a:endParaRPr altLang="en-US" lang="zh-CN"/>
          </a:p>
        </p:txBody>
      </p:sp>
      <p:sp>
        <p:nvSpPr>
          <p:cNvPr id="10493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建立区域合作机制：加强政府间合作，推动政策协调和资源共享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加强生态环境保护：推动绿色发展，促进生态文明建设与可持续发展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8"/>
            </p:custDataLst>
          </p:nvPr>
        </p:nvSpPr>
        <p:spPr>
          <a:xfrm>
            <a:off x="7818944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推动人才交流与培养：加强人才引进和培养，为区域合作提供智力支持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9"/>
            </p:custDataLst>
          </p:nvPr>
        </p:nvSpPr>
        <p:spPr>
          <a:xfrm>
            <a:off x="2303016" y="249414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促进产业协同发展：优化产业布局，推动产业链上下游合作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30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加强基础设施建设：提升交通、通信等基础设施水平，降低区域合作成本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区域合作的未来展望</a:t>
            </a:r>
            <a:endParaRPr altLang="en-US" lang="zh-CN"/>
          </a:p>
        </p:txBody>
      </p:sp>
      <p:sp>
        <p:nvSpPr>
          <p:cNvPr id="10493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促进人文交流，增进相互了解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加强政策沟通，推动项目落地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拓展合作领域，提升合作水平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深化合作，实现共赢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跨区域合作与协同发展</a:t>
            </a:r>
            <a:endParaRPr altLang="en-US" dirty="0" lang="zh-CN"/>
          </a:p>
        </p:txBody>
      </p:sp>
      <p:sp>
        <p:nvSpPr>
          <p:cNvPr id="10494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跨区域合作的必要性和重要性</a:t>
            </a:r>
            <a:endParaRPr altLang="en-US" lang="zh-CN"/>
          </a:p>
        </p:txBody>
      </p:sp>
      <p:sp>
        <p:nvSpPr>
          <p:cNvPr id="10495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促进资源共享，提高资源利用效率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增强区域整体实力，提升国际竞争力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降低交易成本，提高市场竞争力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优化产业布局，推动区域经济协同发展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跨区域合作的模式和机制</a:t>
            </a:r>
            <a:endParaRPr altLang="en-US" lang="zh-CN"/>
          </a:p>
        </p:txBody>
      </p:sp>
      <p:sp>
        <p:nvSpPr>
          <p:cNvPr id="10496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跨区域合作的概念和意义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跨区域合作的模式：政府主导型、市场主导型、混合型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跨区域合作的机制：政策协调、市场机制、企业合作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跨区域合作的实践案例：长三角一体化、粤港澳大湾区等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跨区域合作的实践和案例</a:t>
            </a:r>
            <a:endParaRPr altLang="en-US" lang="zh-CN"/>
          </a:p>
        </p:txBody>
      </p:sp>
      <p:sp>
        <p:nvSpPr>
          <p:cNvPr id="10496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跨区域合作的实践案例2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跨区域合作的实践案例3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跨区域合作的意义和背景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跨区域合作的实践案例1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跨区域合作的挑战和机遇</a:t>
            </a:r>
            <a:endParaRPr altLang="en-US" lang="zh-CN"/>
          </a:p>
        </p:txBody>
      </p:sp>
      <p:sp>
        <p:nvSpPr>
          <p:cNvPr id="10497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抓住的机遇：资源共享、优势互补、市场拓展等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跨区域合作的意义和重要性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面临的挑战：政策差异、文化差异、资源分配等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成功的案例分享及经验总结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区域合作与产业升级</a:t>
            </a:r>
            <a:endParaRPr altLang="en-US" dirty="0" lang="zh-CN"/>
          </a:p>
        </p:txBody>
      </p:sp>
      <p:sp>
        <p:nvSpPr>
          <p:cNvPr id="10497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区域合作对产业升级的影响</a:t>
            </a:r>
            <a:endParaRPr altLang="en-US" lang="zh-CN"/>
          </a:p>
        </p:txBody>
      </p:sp>
      <p:sp>
        <p:nvSpPr>
          <p:cNvPr id="10498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区域合作促进资源共享与优势互补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产业升级推动区域经济协同发展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政策支持为区域合作与产业升级提供保障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未来展望：深化区域合作，推动产业升级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产业升级对区域合作的要求</a:t>
            </a:r>
            <a:endParaRPr altLang="en-US" lang="zh-CN"/>
          </a:p>
        </p:txBody>
      </p:sp>
      <p:sp>
        <p:nvSpPr>
          <p:cNvPr id="1049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产业升级需要区域合作提供支持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区域合作需要产业升级提供动力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产业升级需要区域合作提供资源保障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区域合作需要产业升级提供技术支撑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区域合作与产业升级的互动关系</a:t>
            </a:r>
            <a:endParaRPr altLang="en-US" lang="zh-CN"/>
          </a:p>
        </p:txBody>
      </p:sp>
      <p:sp>
        <p:nvSpPr>
          <p:cNvPr id="1049962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64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66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68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区域合作促进产业升级：通过加强区域间的经济合作，实现资源共享、优势互补，推动产业升级和转型。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0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72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74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76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产业升级推动区域合作：产业升级带来新的发展机遇和市场需求，促进区域间的经济合作和协同发展。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8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80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82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84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互动关系中的挑战与机遇：在区域合作与产业升级的互动关系中，需要应对一些挑战，如政策差异、市场分割等，同时也存在许多机遇，如技术创新、市场拓展等。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86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988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990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992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未来展望：加强区域合作与产业升级的互动关系，有助于推动经济高质量发展，实现区域间的共同繁荣。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区域合作与产业升级的未来趋势</a:t>
            </a:r>
            <a:endParaRPr altLang="en-US" lang="zh-CN"/>
          </a:p>
        </p:txBody>
      </p:sp>
      <p:sp>
        <p:nvSpPr>
          <p:cNvPr id="10500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区域合作将更加紧密，促进产业协同发展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人才流动和培养将成为区域合作与产业升级的关键因素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数字化和智能化将成为产业升级的重要方向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产业升级将更加注重创新和绿色发展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区域合作与人才流动</a:t>
            </a:r>
            <a:endParaRPr altLang="en-US" dirty="0" lang="zh-CN"/>
          </a:p>
        </p:txBody>
      </p:sp>
      <p:sp>
        <p:nvSpPr>
          <p:cNvPr id="1050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人才流动对区域合作的影响</a:t>
            </a:r>
            <a:endParaRPr altLang="en-US" lang="zh-CN"/>
          </a:p>
        </p:txBody>
      </p:sp>
      <p:sp>
        <p:nvSpPr>
          <p:cNvPr id="105017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/>
          </a:bodyPr>
          <a:p>
            <a:r>
              <a:rPr altLang="en-US" lang="zh-CN"/>
              <a:t>人才流动促进区域经济发展  人才流动是区域经济发展的重要推动力。通过人才的流动，不同地区可以相互借鉴、交流经验，促进资源的优化配置和产业的协同发展。同时，人才流动也为企业提供了更多的选择和机会，促进了企业的创新和发展。</a:t>
            </a:r>
            <a:endParaRPr altLang="en-US" lang="zh-CN"/>
          </a:p>
          <a:p>
            <a:pPr lvl="1"/>
            <a:r>
              <a:rPr altLang="en-US" lang="zh-CN"/>
              <a:t>人才流动是区域经济发展的重要推动力。通过人才的流动，不同地区可以相互借鉴、交流经验，促进资源的优化配置和产业的协同发展。同时，人才流动也为企业提供了更多的选择和机会，促进了企业的创新和发展。</a:t>
            </a:r>
            <a:endParaRPr altLang="en-US" lang="zh-CN"/>
          </a:p>
          <a:p>
            <a:r>
              <a:rPr altLang="en-US" lang="zh-CN"/>
              <a:t>人才流动促进区域文化交流  人才流动不仅促进了经济交流，也促进了文化交流。不同地区的人才在流动过程中，会带来各自的文化背景和价值观，从而促进不同文化的交流和融合。这种文化交流有助于增进不同地区之间的了解和信任，为区域合作打下良好的基础。</a:t>
            </a:r>
            <a:endParaRPr altLang="en-US" lang="zh-CN"/>
          </a:p>
          <a:p>
            <a:pPr lvl="1"/>
            <a:r>
              <a:rPr altLang="en-US" lang="zh-CN"/>
              <a:t>人才流动不仅促进了经济交流，也促进了文化交流。不同地区的人才在流动过程中，会带来各自的文化背景和价值观，从而促进不同文化的交流和融合。这种文化交流有助于增进不同地区之间的了解和信任，为区域合作打下良好的基础。</a:t>
            </a:r>
            <a:endParaRPr altLang="en-US" lang="zh-CN"/>
          </a:p>
          <a:p>
            <a:r>
              <a:rPr altLang="en-US" lang="zh-CN"/>
              <a:t>人才流动促进区域科技创新  人才流动为区域科技创新提供了更多的可能性和机会。不同地区的人才在流动过程中，会相互学习、交流技术和管理经验，从而促进科技创新的发展。同时，人才流动也为企业提供了更多的技术和管理人才，为企业的发展注入了新的动力。</a:t>
            </a:r>
            <a:endParaRPr altLang="en-US" lang="zh-CN"/>
          </a:p>
          <a:p>
            <a:pPr lvl="1"/>
            <a:r>
              <a:rPr altLang="en-US" lang="zh-CN"/>
              <a:t>人才流动为区域科技创新提供了更多的可能性和机会。不同地区的人才在流动过程中，会相互学习、交流技术和管理经验，从而促进科技创新的发展。同时，人才流动也为企业提供了更多的技术和管理人才，为企业的发展注入了新的动力。</a:t>
            </a:r>
            <a:endParaRPr altLang="en-US" lang="zh-CN"/>
          </a:p>
          <a:p>
            <a:r>
              <a:rPr altLang="en-US" lang="zh-CN"/>
              <a:t>人才流动促进区域社会进步  人才流动不仅对经济和文化产生影响，也对社会进步产生积极的影响。通过人才的流动，不同地区可以相互借鉴、学习先进的社会管理经验和公共服务模式，促进社会管理的创新和公共服务水平的提高。同时，人才流动也为企业提供了更多的管理人才和专业技术人才，为企业的发展提供了更好的保障。</a:t>
            </a:r>
            <a:endParaRPr altLang="en-US" lang="zh-CN"/>
          </a:p>
          <a:p>
            <a:pPr lvl="1"/>
            <a:r>
              <a:rPr altLang="en-US" lang="zh-CN"/>
              <a:t>人才流动不仅对经济和文化产生影响，也对社会进步产生积极的影响。通过人才的流动，不同地区可以相互借鉴、学习先进的社会管理经验和公共服务模式，促进社会管理的创新和公共服务水平的提高。同时，人才流动也为企业提供了更多的管理人才和专业技术人才，为企业的发展提供了更好的保障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人才流动的现状和问题</a:t>
            </a:r>
            <a:endParaRPr altLang="en-US" lang="zh-CN"/>
          </a:p>
        </p:txBody>
      </p:sp>
      <p:sp>
        <p:nvSpPr>
          <p:cNvPr id="10502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人才流动的背景和趋势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人才流动的现状和特点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人才流动中存在的问题和挑战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人才流动对区域合作的影响和作用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人才流动的策略和措施</a:t>
            </a:r>
            <a:endParaRPr altLang="en-US" lang="zh-CN"/>
          </a:p>
        </p:txBody>
      </p:sp>
      <p:sp>
        <p:nvSpPr>
          <p:cNvPr id="10502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培养和引进人才：通过培训、学习、实践等方式培养人才，同时积极引进高素质、高技能的人才，为区域合作提供人才保障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建立激励机制：通过设立奖励制度、提供福利待遇等方式，激励人才流动，促进区域合作与发展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建立人才流动机制：制定人才流动政策，鼓励人才在不同地区、不同行业、不同企业之间的流动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加强区域合作：通过签订合作协议、建立合作平台等方式，加强区域间的合作与交流，促进人才流动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人才流动的未来展望</a:t>
            </a:r>
            <a:endParaRPr altLang="en-US" lang="zh-CN"/>
          </a:p>
        </p:txBody>
      </p:sp>
      <p:sp>
        <p:nvSpPr>
          <p:cNvPr id="10503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未来展望：加强区域合作，推动人才流动，促进全球人才资源的优化配置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人才流动的趋势：随着全球化和数字化的发展，人才流动将更加频繁和便捷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区域合作的重要性：通过区域合作，可以促进人才流动，提高人才利用效率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应对策略：制定相应的人才流动政策和措施，为人才流动提供更好的保障和支持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03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对2024年度工作的总结和对区域合作战略的看法</a:t>
            </a:r>
            <a:endParaRPr altLang="en-US" lang="zh-CN"/>
          </a:p>
        </p:txBody>
      </p:sp>
      <p:sp>
        <p:nvSpPr>
          <p:cNvPr id="105045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对2024年度工作的总结： a. 完成目标情况：分析目标完成情况，总结成绩和不足 b. 工作亮点：提炼工作中的亮点和特色，展示成果和价值 c. 存在问题：指出工作中存在的问题和不足，分析原因和影响</a:t>
            </a:r>
            <a:endParaRPr altLang="en-US" lang="zh-CN"/>
          </a:p>
          <a:p>
            <a:pPr lvl="1"/>
            <a:r>
              <a:rPr altLang="en-US" lang="zh-CN"/>
              <a:t>a. 完成目标情况：分析目标完成情况，总结成绩和不足</a:t>
            </a:r>
            <a:endParaRPr altLang="en-US" lang="zh-CN"/>
          </a:p>
          <a:p>
            <a:pPr lvl="1"/>
            <a:r>
              <a:rPr altLang="en-US" lang="zh-CN"/>
              <a:t>b. 工作亮点：提炼工作中的亮点和特色，展示成果和价值</a:t>
            </a:r>
            <a:endParaRPr altLang="en-US" lang="zh-CN"/>
          </a:p>
          <a:p>
            <a:pPr lvl="1"/>
            <a:r>
              <a:rPr altLang="en-US" lang="zh-CN"/>
              <a:t>c. 存在问题：指出工作中存在的问题和不足，分析原因和影响</a:t>
            </a:r>
            <a:endParaRPr altLang="en-US" lang="zh-CN"/>
          </a:p>
          <a:p>
            <a:r>
              <a:rPr altLang="en-US" lang="zh-CN"/>
              <a:t>对区域合作战略的看法： a. 合作成果：总结区域合作取得的成果和进展，展示合作价值和意义 b. 合作前景：分析区域合作的发展前景和趋势，提出合作方向和目标 c. 合作建议：提出对区域合作的建议和意见，促进合作深入发展</a:t>
            </a:r>
            <a:endParaRPr altLang="en-US" lang="zh-CN"/>
          </a:p>
          <a:p>
            <a:pPr lvl="1"/>
            <a:r>
              <a:rPr altLang="en-US" lang="zh-CN"/>
              <a:t>a. 合作成果：总结区域合作取得的成果和进展，展示合作价值和意义</a:t>
            </a:r>
            <a:endParaRPr altLang="en-US" lang="zh-CN"/>
          </a:p>
          <a:p>
            <a:pPr lvl="1"/>
            <a:r>
              <a:rPr altLang="en-US" lang="zh-CN"/>
              <a:t>b. 合作前景：分析区域合作的发展前景和趋势，提出合作方向和目标</a:t>
            </a:r>
            <a:endParaRPr altLang="en-US" lang="zh-CN"/>
          </a:p>
          <a:p>
            <a:pPr lvl="1"/>
            <a:r>
              <a:rPr altLang="en-US" lang="zh-CN"/>
              <a:t>c. 合作建议：提出对区域合作的建议和意见，促进合作深入发展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对未来工作的展望和建议</a:t>
            </a:r>
            <a:endParaRPr altLang="en-US" lang="zh-CN"/>
          </a:p>
        </p:txBody>
      </p:sp>
      <p:sp>
        <p:nvSpPr>
          <p:cNvPr id="10504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未来工作目标：明确未来工作的重点和方向，提高工作效率和质量。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区域合作战略：加强与其他地区的合作，实现资源共享和优势互补，提高整体竞争力。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人才培养和引进：重视人才培养和引进，提高员工素质和能力，为企业发展提供强有力的人才保障。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创新发展：加强技术创新和产品研发，提高企业核心竞争力和市场占有率。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3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53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2023-12-17T08:56:23Z</dcterms:created>
  <dcterms:modified xsi:type="dcterms:W3CDTF">2023-12-17T08:56:23Z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49707f67937841088e329d8f9b486391_21</vt:lpwstr>
  </property>
</Properties>
</file>