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x="12192000" cy="685800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5" Type="http://schemas.openxmlformats.org/officeDocument/2006/relationships/tags" Target="tags/tag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C0B54-1B29-4D70-A439-5F67820FBA0C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2960D-E677-4B50-879C-E19C00E18F8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349ED-01C7-4932-82E8-42DB3C01F7E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5F3E75-3220-47A9-8CF9-3D529CAE105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DEAFB-FD3F-4D57-BC3C-7898EEA35B7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F494B-8E8F-4D6F-928A-C82F66F74A5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0966803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>
            <a:fld id="{120AA7C4-7268-4680-A14B-E7F48E0BB4BD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b="1"/>
              <a:t>编辑母版文本样式</a:t>
            </a:r>
            <a:endParaRPr lang="zh-CN" altLang="en-US" b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b="1"/>
              <a:t>编辑母版文本样式</a:t>
            </a:r>
            <a:endParaRPr lang="zh-CN" altLang="en-US" b="1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7"/>
          <p:cNvSpPr txBox="1"/>
          <p:nvPr userDrawn="1"/>
        </p:nvSpPr>
        <p:spPr>
          <a:xfrm>
            <a:off x="699450" y="261362"/>
            <a:ext cx="1357724" cy="312736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1600" b="0" i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zh-CN" sz="1600" b="0" i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 userDrawn="1"/>
        </p:nvSpPr>
        <p:spPr>
          <a:xfrm>
            <a:off x="196850" y="203200"/>
            <a:ext cx="431800" cy="431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7"/>
          <p:cNvSpPr txBox="1"/>
          <p:nvPr userDrawn="1"/>
        </p:nvSpPr>
        <p:spPr>
          <a:xfrm>
            <a:off x="647900" y="261362"/>
            <a:ext cx="1357724" cy="312736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1600" b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zh-CN" sz="1600" b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 userDrawn="1"/>
        </p:nvSpPr>
        <p:spPr>
          <a:xfrm>
            <a:off x="196850" y="203200"/>
            <a:ext cx="431800" cy="431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7"/>
          <p:cNvSpPr txBox="1"/>
          <p:nvPr userDrawn="1"/>
        </p:nvSpPr>
        <p:spPr>
          <a:xfrm>
            <a:off x="699450" y="261362"/>
            <a:ext cx="1357724" cy="312736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1600" b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zh-CN" sz="1600" b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 userDrawn="1"/>
        </p:nvSpPr>
        <p:spPr>
          <a:xfrm>
            <a:off x="196850" y="203200"/>
            <a:ext cx="431800" cy="431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7"/>
          <p:cNvSpPr txBox="1"/>
          <p:nvPr userDrawn="1"/>
        </p:nvSpPr>
        <p:spPr>
          <a:xfrm>
            <a:off x="709075" y="261362"/>
            <a:ext cx="1357724" cy="312736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1600" b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zh-CN" sz="1600" b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 userDrawn="1"/>
        </p:nvSpPr>
        <p:spPr>
          <a:xfrm>
            <a:off x="196850" y="203200"/>
            <a:ext cx="431800" cy="431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DAE0F-5D6A-4B44-B9AA-A90C0C19BEB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2C883-9E47-4B15-B5E9-C3EB1EADFA57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925" y="0"/>
            <a:ext cx="9146672" cy="5145088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120AA7C4-7268-4680-A14B-E7F48E0BB4BD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CEF8ECCB-4C8B-45E8-98DD-78A5B3021C1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E8FD0B7A-F5DD-4F40-B4CB-3B2C354B893A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93AE1883-0942-4AA3-9DB2-9C7C3A0314B1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t="9728" b="18382"/>
          <a:stretch>
            <a:fillRect/>
          </a:stretch>
        </p:blipFill>
        <p:spPr>
          <a:xfrm>
            <a:off x="0" y="2244321"/>
            <a:ext cx="12294670" cy="4930207"/>
          </a:xfrm>
          <a:prstGeom prst="rect">
            <a:avLst/>
          </a:prstGeom>
        </p:spPr>
      </p:pic>
      <p:sp>
        <p:nvSpPr>
          <p:cNvPr id="5" name="文本框 3"/>
          <p:cNvSpPr txBox="1"/>
          <p:nvPr/>
        </p:nvSpPr>
        <p:spPr>
          <a:xfrm>
            <a:off x="401955" y="2388870"/>
            <a:ext cx="6748780" cy="2141220"/>
          </a:xfrm>
          <a:prstGeom prst="rect">
            <a:avLst/>
          </a:prstGeom>
          <a:noFill/>
        </p:spPr>
        <p:txBody>
          <a:bodyPr wrap="square" lIns="51435" tIns="25718" rIns="51435" bIns="25718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800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锐字云字库美黑体1.0" panose="02010604000000000000" charset="-122"/>
                <a:sym typeface="宋体" panose="02010600030101010101" pitchFamily="2" charset="-122"/>
              </a:rPr>
              <a:t>诗歌的魅力</a:t>
            </a:r>
            <a:endParaRPr lang="zh-CN" altLang="en-US" sz="8000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锐字云字库美黑体1.0" panose="02010604000000000000" charset="-122"/>
              <a:sym typeface="宋体" panose="02010600030101010101" pitchFamily="2" charset="-122"/>
            </a:endParaRPr>
          </a:p>
        </p:txBody>
      </p:sp>
      <p:sp>
        <p:nvSpPr>
          <p:cNvPr id="7" name="文本框 5"/>
          <p:cNvSpPr txBox="1"/>
          <p:nvPr/>
        </p:nvSpPr>
        <p:spPr>
          <a:xfrm>
            <a:off x="440926" y="4653224"/>
            <a:ext cx="3749248" cy="249806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锐字云字库美黑体1.0" panose="02010604000000000000" charset="-122"/>
                <a:sym typeface="宋体" panose="02010600030101010101" pitchFamily="2" charset="-122"/>
              </a:rPr>
              <a:t>汇报人：</a:t>
            </a:r>
            <a:r>
              <a:rPr lang="zh-CN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锐字云字库美黑体1.0" panose="02010604000000000000" charset="-122"/>
                <a:sym typeface="宋体" panose="02010600030101010101" pitchFamily="2" charset="-122"/>
              </a:rPr>
              <a:t>xxx   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锐字云字库美黑体1.0" panose="02010604000000000000" charset="-122"/>
                <a:sym typeface="宋体" panose="02010600030101010101" pitchFamily="2" charset="-122"/>
              </a:rPr>
              <a:t>时间：</a:t>
            </a:r>
            <a:r>
              <a:rPr lang="zh-CN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锐字云字库美黑体1.0" panose="02010604000000000000" charset="-122"/>
                <a:sym typeface="宋体" panose="02010600030101010101" pitchFamily="2" charset="-122"/>
              </a:rPr>
              <a:t>XX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锐字云字库美黑体1.0" panose="02010604000000000000" charset="-122"/>
                <a:sym typeface="宋体" panose="02010600030101010101" pitchFamily="2" charset="-122"/>
              </a:rPr>
              <a:t>年</a:t>
            </a:r>
            <a:r>
              <a:rPr lang="zh-CN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锐字云字库美黑体1.0" panose="02010604000000000000" charset="-122"/>
                <a:sym typeface="宋体" panose="02010600030101010101" pitchFamily="2" charset="-122"/>
              </a:rPr>
              <a:t>XX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锐字云字库美黑体1.0" panose="02010604000000000000" charset="-122"/>
                <a:sym typeface="宋体" panose="02010600030101010101" pitchFamily="2" charset="-122"/>
              </a:rPr>
              <a:t>月</a:t>
            </a:r>
            <a:endParaRPr lang="zh-CN" altLang="zh-CN" sz="1050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锐字云字库美黑体1.0" panose="02010604000000000000" charset="-122"/>
              <a:sym typeface="宋体" panose="02010600030101010101" pitchFamily="2" charset="-122"/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440393" y="1247052"/>
            <a:ext cx="3800839" cy="1134610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720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锐字云字库美黑体1.0" panose="02010604000000000000" charset="-122"/>
                <a:sym typeface="宋体" panose="02010600030101010101" pitchFamily="2" charset="-122"/>
              </a:rPr>
              <a:t>202X</a:t>
            </a:r>
            <a:endParaRPr lang="zh-CN" altLang="en-US" sz="5400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锐字云字库美黑体1.0" panose="02010604000000000000" charset="-122"/>
              <a:sym typeface="宋体" panose="02010600030101010101" pitchFamily="2" charset="-122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0966803"/>
            <a:ext cx="10515600" cy="4351338"/>
          </a:xfrm>
        </p:spPr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编辑母版文本样式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第二级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第三级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第四级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lvl="4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第五级</a:t>
            </a:r>
            <a:endParaRPr lang="zh-CN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/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/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/>
      <p:bldP spid="11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-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31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32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sp>
        <p:nvSpPr>
          <p:cNvPr id="7" name="椭圆 6"/>
          <p:cNvSpPr/>
          <p:nvPr/>
        </p:nvSpPr>
        <p:spPr>
          <a:xfrm>
            <a:off x="1703612" y="1516152"/>
            <a:ext cx="511598" cy="511598"/>
          </a:xfrm>
          <a:prstGeom prst="ellipse">
            <a:avLst/>
          </a:prstGeom>
          <a:solidFill>
            <a:srgbClr val="80808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1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44785" y="1558156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引言</a:t>
            </a:r>
            <a:endParaRPr lang="zh-CN" altLang="en-US" sz="2000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087301" y="1516152"/>
            <a:ext cx="511598" cy="511598"/>
          </a:xfrm>
          <a:prstGeom prst="ellipse">
            <a:avLst/>
          </a:prstGeom>
          <a:solidFill>
            <a:srgbClr val="80808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2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44526" y="1556792"/>
            <a:ext cx="3829685" cy="4292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诗歌的起源与历史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703612" y="2478688"/>
            <a:ext cx="511598" cy="511598"/>
          </a:xfrm>
          <a:prstGeom prst="ellipse">
            <a:avLst/>
          </a:prstGeom>
          <a:solidFill>
            <a:srgbClr val="80808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3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44785" y="2494657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诗歌的韵律与结构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087301" y="2475568"/>
            <a:ext cx="511598" cy="511598"/>
          </a:xfrm>
          <a:prstGeom prst="ellipse">
            <a:avLst/>
          </a:prstGeom>
          <a:solidFill>
            <a:srgbClr val="80808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4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744526" y="2494618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诗歌的情感表达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703612" y="3441224"/>
            <a:ext cx="511598" cy="511598"/>
          </a:xfrm>
          <a:prstGeom prst="ellipse">
            <a:avLst/>
          </a:prstGeom>
          <a:solidFill>
            <a:srgbClr val="80808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5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344785" y="3502278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诗歌的启迪与教育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100993" y="3434984"/>
            <a:ext cx="511598" cy="511598"/>
          </a:xfrm>
          <a:prstGeom prst="ellipse">
            <a:avLst/>
          </a:prstGeom>
          <a:solidFill>
            <a:srgbClr val="80808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6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758218" y="3454034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诗歌的多样性与包容性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703612" y="4355116"/>
            <a:ext cx="511598" cy="511598"/>
          </a:xfrm>
          <a:prstGeom prst="ellipse">
            <a:avLst/>
          </a:prstGeom>
          <a:solidFill>
            <a:srgbClr val="80808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7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44785" y="4416170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诗歌与当代青年的关系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100993" y="4348876"/>
            <a:ext cx="511598" cy="511598"/>
          </a:xfrm>
          <a:prstGeom prst="ellipse">
            <a:avLst/>
          </a:prstGeom>
          <a:solidFill>
            <a:srgbClr val="80808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8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58218" y="4367926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如何欣赏和创作诗歌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703612" y="5385346"/>
            <a:ext cx="511598" cy="511598"/>
          </a:xfrm>
          <a:prstGeom prst="ellipse">
            <a:avLst/>
          </a:prstGeom>
          <a:solidFill>
            <a:srgbClr val="80808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9</a:t>
            </a:r>
            <a:endParaRPr lang="zh-CN" altLang="en-US" sz="24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44785" y="5446400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诗歌的未来展望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100993" y="5379106"/>
            <a:ext cx="511598" cy="511598"/>
          </a:xfrm>
          <a:prstGeom prst="ellipse">
            <a:avLst/>
          </a:prstGeom>
          <a:solidFill>
            <a:srgbClr val="80808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>
            <a:pPr algn="ctr"/>
            <a:r>
              <a:rPr lang="zh-CN" altLang="zh-CN" sz="1100" b="0" i="0">
                <a:solidFill>
                  <a:schemeClr val="bg1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10</a:t>
            </a:r>
            <a:endParaRPr lang="zh-CN" altLang="en-US" sz="1100" b="0" i="0">
              <a:solidFill>
                <a:schemeClr val="bg1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58218" y="5398156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字魂35号-经典雅黑" panose="02000000000000000000" pitchFamily="2" charset="-122"/>
                <a:sym typeface="宋体" panose="02010600030101010101" pitchFamily="2" charset="-122"/>
              </a:rPr>
              <a:t>结语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字魂35号-经典雅黑" panose="02000000000000000000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9333" t="9727" r="10290" b="30963"/>
          <a:stretch>
            <a:fillRect/>
          </a:stretch>
        </p:blipFill>
        <p:spPr>
          <a:xfrm flipH="1">
            <a:off x="-1" y="2764862"/>
            <a:ext cx="7236871" cy="4067479"/>
          </a:xfrm>
          <a:prstGeom prst="rect">
            <a:avLst/>
          </a:prstGeom>
        </p:spPr>
      </p:pic>
      <p:grpSp>
        <p:nvGrpSpPr>
          <p:cNvPr id="10" name="淘宝店chenying0907 1"/>
          <p:cNvGrpSpPr/>
          <p:nvPr/>
        </p:nvGrpSpPr>
        <p:grpSpPr>
          <a:xfrm>
            <a:off x="4436372" y="2615378"/>
            <a:ext cx="1288603" cy="1288602"/>
            <a:chOff x="3673476" y="1131590"/>
            <a:chExt cx="966788" cy="966788"/>
          </a:xfrm>
        </p:grpSpPr>
        <p:sp>
          <p:nvSpPr>
            <p:cNvPr id="11" name="淘宝店chenying0907 5"/>
            <p:cNvSpPr/>
            <p:nvPr/>
          </p:nvSpPr>
          <p:spPr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" name="淘宝店chenying0907 6"/>
            <p:cNvSpPr/>
            <p:nvPr/>
          </p:nvSpPr>
          <p:spPr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3" name="文本框 21"/>
          <p:cNvSpPr txBox="1"/>
          <p:nvPr/>
        </p:nvSpPr>
        <p:spPr>
          <a:xfrm>
            <a:off x="6317118" y="2493318"/>
            <a:ext cx="4891449" cy="165576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480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引言</a:t>
            </a:r>
            <a:endParaRPr lang="zh-CN" altLang="zh-CN" sz="48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4655840" y="2890480"/>
            <a:ext cx="864096" cy="71169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995">
                <a:solidFill>
                  <a:schemeClr val="accent2"/>
                </a:solidFill>
                <a:latin typeface="宋体" panose="02010600030101010101" pitchFamily="2" charset="-122"/>
                <a:ea typeface="方正正黑简体" panose="02000000000000000000" pitchFamily="2" charset="-122"/>
                <a:sym typeface="宋体" panose="02010600030101010101" pitchFamily="2" charset="-122"/>
              </a:rPr>
              <a:t>1</a:t>
            </a:r>
            <a:endParaRPr lang="zh-CN" altLang="zh-CN" sz="3995">
              <a:solidFill>
                <a:schemeClr val="accent2"/>
              </a:solidFill>
              <a:latin typeface="宋体" panose="02010600030101010101" pitchFamily="2" charset="-122"/>
              <a:ea typeface="方正正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>
            <a:fld id="{120AA7C4-7268-4680-A14B-E7F48E0BB4BD}" type="datetimeFigureOut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/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引言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13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14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sp>
        <p:nvSpPr>
          <p:cNvPr id="7" name="Freeform 5"/>
          <p:cNvSpPr>
            <a:spLocks noEditPoints="1"/>
          </p:cNvSpPr>
          <p:nvPr/>
        </p:nvSpPr>
        <p:spPr>
          <a:xfrm>
            <a:off x="5589490" y="3611316"/>
            <a:ext cx="1035702" cy="765549"/>
          </a:xfrm>
          <a:custGeom>
            <a:avLst/>
            <a:gdLst>
              <a:gd name="T0" fmla="*/ 82 w 1129"/>
              <a:gd name="T1" fmla="*/ 421 h 835"/>
              <a:gd name="T2" fmla="*/ 279 w 1129"/>
              <a:gd name="T3" fmla="*/ 85 h 835"/>
              <a:gd name="T4" fmla="*/ 202 w 1129"/>
              <a:gd name="T5" fmla="*/ 12 h 835"/>
              <a:gd name="T6" fmla="*/ 10 w 1129"/>
              <a:gd name="T7" fmla="*/ 353 h 835"/>
              <a:gd name="T8" fmla="*/ 1035 w 1129"/>
              <a:gd name="T9" fmla="*/ 422 h 835"/>
              <a:gd name="T10" fmla="*/ 1114 w 1129"/>
              <a:gd name="T11" fmla="*/ 350 h 835"/>
              <a:gd name="T12" fmla="*/ 918 w 1129"/>
              <a:gd name="T13" fmla="*/ 13 h 835"/>
              <a:gd name="T14" fmla="*/ 839 w 1129"/>
              <a:gd name="T15" fmla="*/ 81 h 835"/>
              <a:gd name="T16" fmla="*/ 1035 w 1129"/>
              <a:gd name="T17" fmla="*/ 422 h 835"/>
              <a:gd name="T18" fmla="*/ 192 w 1129"/>
              <a:gd name="T19" fmla="*/ 377 h 835"/>
              <a:gd name="T20" fmla="*/ 330 w 1129"/>
              <a:gd name="T21" fmla="*/ 488 h 835"/>
              <a:gd name="T22" fmla="*/ 349 w 1129"/>
              <a:gd name="T23" fmla="*/ 553 h 835"/>
              <a:gd name="T24" fmla="*/ 418 w 1129"/>
              <a:gd name="T25" fmla="*/ 611 h 835"/>
              <a:gd name="T26" fmla="*/ 482 w 1129"/>
              <a:gd name="T27" fmla="*/ 635 h 835"/>
              <a:gd name="T28" fmla="*/ 530 w 1129"/>
              <a:gd name="T29" fmla="*/ 696 h 835"/>
              <a:gd name="T30" fmla="*/ 589 w 1129"/>
              <a:gd name="T31" fmla="*/ 740 h 835"/>
              <a:gd name="T32" fmla="*/ 534 w 1129"/>
              <a:gd name="T33" fmla="*/ 637 h 835"/>
              <a:gd name="T34" fmla="*/ 710 w 1129"/>
              <a:gd name="T35" fmla="*/ 717 h 835"/>
              <a:gd name="T36" fmla="*/ 743 w 1129"/>
              <a:gd name="T37" fmla="*/ 662 h 835"/>
              <a:gd name="T38" fmla="*/ 605 w 1129"/>
              <a:gd name="T39" fmla="*/ 516 h 835"/>
              <a:gd name="T40" fmla="*/ 834 w 1129"/>
              <a:gd name="T41" fmla="*/ 641 h 835"/>
              <a:gd name="T42" fmla="*/ 624 w 1129"/>
              <a:gd name="T43" fmla="*/ 447 h 835"/>
              <a:gd name="T44" fmla="*/ 867 w 1129"/>
              <a:gd name="T45" fmla="*/ 574 h 835"/>
              <a:gd name="T46" fmla="*/ 908 w 1129"/>
              <a:gd name="T47" fmla="*/ 505 h 835"/>
              <a:gd name="T48" fmla="*/ 511 w 1129"/>
              <a:gd name="T49" fmla="*/ 268 h 835"/>
              <a:gd name="T50" fmla="*/ 348 w 1129"/>
              <a:gd name="T51" fmla="*/ 326 h 835"/>
              <a:gd name="T52" fmla="*/ 397 w 1129"/>
              <a:gd name="T53" fmla="*/ 165 h 835"/>
              <a:gd name="T54" fmla="*/ 311 w 1129"/>
              <a:gd name="T55" fmla="*/ 115 h 835"/>
              <a:gd name="T56" fmla="*/ 598 w 1129"/>
              <a:gd name="T57" fmla="*/ 80 h 835"/>
              <a:gd name="T58" fmla="*/ 812 w 1129"/>
              <a:gd name="T59" fmla="*/ 115 h 835"/>
              <a:gd name="T60" fmla="*/ 938 w 1129"/>
              <a:gd name="T61" fmla="*/ 478 h 835"/>
              <a:gd name="T62" fmla="*/ 880 w 1129"/>
              <a:gd name="T63" fmla="*/ 615 h 835"/>
              <a:gd name="T64" fmla="*/ 793 w 1129"/>
              <a:gd name="T65" fmla="*/ 692 h 835"/>
              <a:gd name="T66" fmla="*/ 670 w 1129"/>
              <a:gd name="T67" fmla="*/ 739 h 835"/>
              <a:gd name="T68" fmla="*/ 562 w 1129"/>
              <a:gd name="T69" fmla="*/ 769 h 835"/>
              <a:gd name="T70" fmla="*/ 468 w 1129"/>
              <a:gd name="T71" fmla="*/ 735 h 835"/>
              <a:gd name="T72" fmla="*/ 374 w 1129"/>
              <a:gd name="T73" fmla="*/ 686 h 835"/>
              <a:gd name="T74" fmla="*/ 284 w 1129"/>
              <a:gd name="T75" fmla="*/ 621 h 835"/>
              <a:gd name="T76" fmla="*/ 187 w 1129"/>
              <a:gd name="T77" fmla="*/ 564 h 835"/>
              <a:gd name="T78" fmla="*/ 171 w 1129"/>
              <a:gd name="T79" fmla="*/ 421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29" h="835">
                <a:moveTo>
                  <a:pt x="20" y="389"/>
                </a:moveTo>
                <a:cubicBezTo>
                  <a:pt x="82" y="421"/>
                  <a:pt x="82" y="421"/>
                  <a:pt x="82" y="421"/>
                </a:cubicBezTo>
                <a:cubicBezTo>
                  <a:pt x="82" y="421"/>
                  <a:pt x="111" y="437"/>
                  <a:pt x="125" y="407"/>
                </a:cubicBezTo>
                <a:cubicBezTo>
                  <a:pt x="279" y="85"/>
                  <a:pt x="279" y="85"/>
                  <a:pt x="279" y="85"/>
                </a:cubicBezTo>
                <a:cubicBezTo>
                  <a:pt x="279" y="85"/>
                  <a:pt x="294" y="58"/>
                  <a:pt x="270" y="45"/>
                </a:cubicBezTo>
                <a:cubicBezTo>
                  <a:pt x="202" y="12"/>
                  <a:pt x="202" y="12"/>
                  <a:pt x="202" y="12"/>
                </a:cubicBezTo>
                <a:cubicBezTo>
                  <a:pt x="202" y="12"/>
                  <a:pt x="181" y="0"/>
                  <a:pt x="168" y="25"/>
                </a:cubicBezTo>
                <a:cubicBezTo>
                  <a:pt x="167" y="35"/>
                  <a:pt x="10" y="353"/>
                  <a:pt x="10" y="353"/>
                </a:cubicBezTo>
                <a:cubicBezTo>
                  <a:pt x="10" y="353"/>
                  <a:pt x="0" y="379"/>
                  <a:pt x="20" y="389"/>
                </a:cubicBezTo>
                <a:close/>
                <a:moveTo>
                  <a:pt x="1035" y="422"/>
                </a:moveTo>
                <a:cubicBezTo>
                  <a:pt x="1098" y="393"/>
                  <a:pt x="1098" y="393"/>
                  <a:pt x="1098" y="393"/>
                </a:cubicBezTo>
                <a:cubicBezTo>
                  <a:pt x="1098" y="393"/>
                  <a:pt x="1129" y="381"/>
                  <a:pt x="1114" y="350"/>
                </a:cubicBezTo>
                <a:cubicBezTo>
                  <a:pt x="956" y="30"/>
                  <a:pt x="956" y="30"/>
                  <a:pt x="956" y="30"/>
                </a:cubicBezTo>
                <a:cubicBezTo>
                  <a:pt x="956" y="30"/>
                  <a:pt x="943" y="2"/>
                  <a:pt x="918" y="13"/>
                </a:cubicBezTo>
                <a:cubicBezTo>
                  <a:pt x="850" y="46"/>
                  <a:pt x="850" y="46"/>
                  <a:pt x="850" y="46"/>
                </a:cubicBezTo>
                <a:cubicBezTo>
                  <a:pt x="850" y="46"/>
                  <a:pt x="828" y="55"/>
                  <a:pt x="839" y="81"/>
                </a:cubicBezTo>
                <a:cubicBezTo>
                  <a:pt x="847" y="87"/>
                  <a:pt x="1000" y="408"/>
                  <a:pt x="1000" y="408"/>
                </a:cubicBezTo>
                <a:cubicBezTo>
                  <a:pt x="1000" y="408"/>
                  <a:pt x="1014" y="432"/>
                  <a:pt x="1035" y="422"/>
                </a:cubicBezTo>
                <a:close/>
                <a:moveTo>
                  <a:pt x="171" y="421"/>
                </a:moveTo>
                <a:cubicBezTo>
                  <a:pt x="192" y="377"/>
                  <a:pt x="192" y="377"/>
                  <a:pt x="192" y="377"/>
                </a:cubicBezTo>
                <a:cubicBezTo>
                  <a:pt x="265" y="469"/>
                  <a:pt x="265" y="469"/>
                  <a:pt x="265" y="469"/>
                </a:cubicBezTo>
                <a:cubicBezTo>
                  <a:pt x="265" y="469"/>
                  <a:pt x="313" y="458"/>
                  <a:pt x="330" y="488"/>
                </a:cubicBezTo>
                <a:cubicBezTo>
                  <a:pt x="330" y="488"/>
                  <a:pt x="346" y="507"/>
                  <a:pt x="339" y="541"/>
                </a:cubicBezTo>
                <a:cubicBezTo>
                  <a:pt x="339" y="541"/>
                  <a:pt x="349" y="548"/>
                  <a:pt x="349" y="553"/>
                </a:cubicBezTo>
                <a:cubicBezTo>
                  <a:pt x="349" y="553"/>
                  <a:pt x="382" y="545"/>
                  <a:pt x="402" y="568"/>
                </a:cubicBezTo>
                <a:cubicBezTo>
                  <a:pt x="402" y="568"/>
                  <a:pt x="420" y="582"/>
                  <a:pt x="418" y="611"/>
                </a:cubicBezTo>
                <a:cubicBezTo>
                  <a:pt x="418" y="611"/>
                  <a:pt x="431" y="616"/>
                  <a:pt x="434" y="624"/>
                </a:cubicBezTo>
                <a:cubicBezTo>
                  <a:pt x="434" y="624"/>
                  <a:pt x="466" y="616"/>
                  <a:pt x="482" y="635"/>
                </a:cubicBezTo>
                <a:cubicBezTo>
                  <a:pt x="482" y="635"/>
                  <a:pt x="501" y="653"/>
                  <a:pt x="500" y="674"/>
                </a:cubicBezTo>
                <a:cubicBezTo>
                  <a:pt x="530" y="696"/>
                  <a:pt x="530" y="696"/>
                  <a:pt x="530" y="696"/>
                </a:cubicBezTo>
                <a:cubicBezTo>
                  <a:pt x="530" y="696"/>
                  <a:pt x="558" y="698"/>
                  <a:pt x="562" y="720"/>
                </a:cubicBezTo>
                <a:cubicBezTo>
                  <a:pt x="589" y="740"/>
                  <a:pt x="589" y="740"/>
                  <a:pt x="589" y="740"/>
                </a:cubicBezTo>
                <a:cubicBezTo>
                  <a:pt x="589" y="740"/>
                  <a:pt x="632" y="757"/>
                  <a:pt x="635" y="714"/>
                </a:cubicBezTo>
                <a:cubicBezTo>
                  <a:pt x="534" y="637"/>
                  <a:pt x="534" y="637"/>
                  <a:pt x="534" y="637"/>
                </a:cubicBezTo>
                <a:cubicBezTo>
                  <a:pt x="534" y="637"/>
                  <a:pt x="522" y="606"/>
                  <a:pt x="559" y="611"/>
                </a:cubicBezTo>
                <a:cubicBezTo>
                  <a:pt x="710" y="717"/>
                  <a:pt x="710" y="717"/>
                  <a:pt x="710" y="717"/>
                </a:cubicBezTo>
                <a:cubicBezTo>
                  <a:pt x="710" y="717"/>
                  <a:pt x="734" y="727"/>
                  <a:pt x="749" y="704"/>
                </a:cubicBezTo>
                <a:cubicBezTo>
                  <a:pt x="749" y="704"/>
                  <a:pt x="764" y="684"/>
                  <a:pt x="743" y="662"/>
                </a:cubicBezTo>
                <a:cubicBezTo>
                  <a:pt x="583" y="546"/>
                  <a:pt x="583" y="546"/>
                  <a:pt x="583" y="546"/>
                </a:cubicBezTo>
                <a:cubicBezTo>
                  <a:pt x="583" y="546"/>
                  <a:pt x="569" y="514"/>
                  <a:pt x="605" y="516"/>
                </a:cubicBezTo>
                <a:cubicBezTo>
                  <a:pt x="795" y="651"/>
                  <a:pt x="795" y="651"/>
                  <a:pt x="795" y="651"/>
                </a:cubicBezTo>
                <a:cubicBezTo>
                  <a:pt x="795" y="651"/>
                  <a:pt x="822" y="661"/>
                  <a:pt x="834" y="641"/>
                </a:cubicBezTo>
                <a:cubicBezTo>
                  <a:pt x="834" y="641"/>
                  <a:pt x="849" y="621"/>
                  <a:pt x="834" y="600"/>
                </a:cubicBezTo>
                <a:cubicBezTo>
                  <a:pt x="624" y="447"/>
                  <a:pt x="624" y="447"/>
                  <a:pt x="624" y="447"/>
                </a:cubicBezTo>
                <a:cubicBezTo>
                  <a:pt x="624" y="447"/>
                  <a:pt x="611" y="411"/>
                  <a:pt x="650" y="420"/>
                </a:cubicBezTo>
                <a:cubicBezTo>
                  <a:pt x="867" y="574"/>
                  <a:pt x="867" y="574"/>
                  <a:pt x="867" y="574"/>
                </a:cubicBezTo>
                <a:cubicBezTo>
                  <a:pt x="867" y="574"/>
                  <a:pt x="899" y="585"/>
                  <a:pt x="914" y="558"/>
                </a:cubicBezTo>
                <a:cubicBezTo>
                  <a:pt x="914" y="558"/>
                  <a:pt x="933" y="529"/>
                  <a:pt x="908" y="505"/>
                </a:cubicBezTo>
                <a:cubicBezTo>
                  <a:pt x="601" y="238"/>
                  <a:pt x="601" y="238"/>
                  <a:pt x="601" y="238"/>
                </a:cubicBezTo>
                <a:cubicBezTo>
                  <a:pt x="601" y="238"/>
                  <a:pt x="545" y="211"/>
                  <a:pt x="511" y="268"/>
                </a:cubicBezTo>
                <a:cubicBezTo>
                  <a:pt x="511" y="268"/>
                  <a:pt x="505" y="361"/>
                  <a:pt x="402" y="378"/>
                </a:cubicBezTo>
                <a:cubicBezTo>
                  <a:pt x="402" y="378"/>
                  <a:pt x="331" y="372"/>
                  <a:pt x="348" y="326"/>
                </a:cubicBezTo>
                <a:cubicBezTo>
                  <a:pt x="348" y="326"/>
                  <a:pt x="368" y="299"/>
                  <a:pt x="366" y="241"/>
                </a:cubicBezTo>
                <a:cubicBezTo>
                  <a:pt x="366" y="241"/>
                  <a:pt x="369" y="200"/>
                  <a:pt x="397" y="165"/>
                </a:cubicBezTo>
                <a:cubicBezTo>
                  <a:pt x="287" y="165"/>
                  <a:pt x="287" y="165"/>
                  <a:pt x="287" y="165"/>
                </a:cubicBezTo>
                <a:cubicBezTo>
                  <a:pt x="311" y="115"/>
                  <a:pt x="311" y="115"/>
                  <a:pt x="311" y="115"/>
                </a:cubicBezTo>
                <a:cubicBezTo>
                  <a:pt x="478" y="115"/>
                  <a:pt x="478" y="115"/>
                  <a:pt x="478" y="115"/>
                </a:cubicBezTo>
                <a:cubicBezTo>
                  <a:pt x="478" y="115"/>
                  <a:pt x="546" y="76"/>
                  <a:pt x="598" y="80"/>
                </a:cubicBezTo>
                <a:cubicBezTo>
                  <a:pt x="598" y="80"/>
                  <a:pt x="665" y="83"/>
                  <a:pt x="683" y="93"/>
                </a:cubicBezTo>
                <a:cubicBezTo>
                  <a:pt x="683" y="93"/>
                  <a:pt x="772" y="122"/>
                  <a:pt x="812" y="115"/>
                </a:cubicBezTo>
                <a:cubicBezTo>
                  <a:pt x="961" y="424"/>
                  <a:pt x="961" y="424"/>
                  <a:pt x="961" y="424"/>
                </a:cubicBezTo>
                <a:cubicBezTo>
                  <a:pt x="938" y="478"/>
                  <a:pt x="938" y="478"/>
                  <a:pt x="938" y="478"/>
                </a:cubicBezTo>
                <a:cubicBezTo>
                  <a:pt x="938" y="478"/>
                  <a:pt x="981" y="523"/>
                  <a:pt x="949" y="577"/>
                </a:cubicBezTo>
                <a:cubicBezTo>
                  <a:pt x="940" y="596"/>
                  <a:pt x="917" y="613"/>
                  <a:pt x="880" y="615"/>
                </a:cubicBezTo>
                <a:cubicBezTo>
                  <a:pt x="880" y="615"/>
                  <a:pt x="885" y="652"/>
                  <a:pt x="859" y="672"/>
                </a:cubicBezTo>
                <a:cubicBezTo>
                  <a:pt x="859" y="672"/>
                  <a:pt x="840" y="699"/>
                  <a:pt x="793" y="692"/>
                </a:cubicBezTo>
                <a:cubicBezTo>
                  <a:pt x="793" y="692"/>
                  <a:pt x="795" y="724"/>
                  <a:pt x="764" y="746"/>
                </a:cubicBezTo>
                <a:cubicBezTo>
                  <a:pt x="764" y="746"/>
                  <a:pt x="727" y="777"/>
                  <a:pt x="670" y="739"/>
                </a:cubicBezTo>
                <a:cubicBezTo>
                  <a:pt x="670" y="739"/>
                  <a:pt x="661" y="775"/>
                  <a:pt x="615" y="783"/>
                </a:cubicBezTo>
                <a:cubicBezTo>
                  <a:pt x="615" y="783"/>
                  <a:pt x="582" y="788"/>
                  <a:pt x="562" y="769"/>
                </a:cubicBezTo>
                <a:cubicBezTo>
                  <a:pt x="562" y="769"/>
                  <a:pt x="528" y="835"/>
                  <a:pt x="478" y="798"/>
                </a:cubicBezTo>
                <a:cubicBezTo>
                  <a:pt x="478" y="798"/>
                  <a:pt x="446" y="772"/>
                  <a:pt x="468" y="735"/>
                </a:cubicBezTo>
                <a:cubicBezTo>
                  <a:pt x="468" y="735"/>
                  <a:pt x="426" y="802"/>
                  <a:pt x="376" y="751"/>
                </a:cubicBezTo>
                <a:cubicBezTo>
                  <a:pt x="376" y="751"/>
                  <a:pt x="348" y="730"/>
                  <a:pt x="374" y="686"/>
                </a:cubicBezTo>
                <a:cubicBezTo>
                  <a:pt x="374" y="686"/>
                  <a:pt x="334" y="732"/>
                  <a:pt x="290" y="691"/>
                </a:cubicBezTo>
                <a:cubicBezTo>
                  <a:pt x="290" y="691"/>
                  <a:pt x="260" y="666"/>
                  <a:pt x="284" y="621"/>
                </a:cubicBezTo>
                <a:cubicBezTo>
                  <a:pt x="284" y="621"/>
                  <a:pt x="243" y="669"/>
                  <a:pt x="195" y="623"/>
                </a:cubicBezTo>
                <a:cubicBezTo>
                  <a:pt x="195" y="623"/>
                  <a:pt x="175" y="604"/>
                  <a:pt x="187" y="564"/>
                </a:cubicBezTo>
                <a:cubicBezTo>
                  <a:pt x="233" y="501"/>
                  <a:pt x="233" y="501"/>
                  <a:pt x="233" y="501"/>
                </a:cubicBezTo>
                <a:cubicBezTo>
                  <a:pt x="171" y="421"/>
                  <a:pt x="171" y="421"/>
                  <a:pt x="171" y="421"/>
                </a:cubicBezTo>
                <a:close/>
              </a:path>
            </a:pathLst>
          </a:custGeom>
          <a:solidFill>
            <a:srgbClr val="21A3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" name="任意多边形: 形状 2"/>
          <p:cNvSpPr/>
          <p:nvPr/>
        </p:nvSpPr>
        <p:spPr>
          <a:xfrm>
            <a:off x="756920" y="2383790"/>
            <a:ext cx="5354320" cy="3028315"/>
          </a:xfrm>
          <a:custGeom>
            <a:avLst/>
            <a:gdLst>
              <a:gd name="connsiteX0" fmla="*/ 1514200 w 5354294"/>
              <a:gd name="connsiteY0" fmla="*/ 0 h 3028400"/>
              <a:gd name="connsiteX1" fmla="*/ 4563296 w 5354294"/>
              <a:gd name="connsiteY1" fmla="*/ 0 h 3028400"/>
              <a:gd name="connsiteX2" fmla="*/ 5285054 w 5354294"/>
              <a:gd name="connsiteY2" fmla="*/ 182756 h 3028400"/>
              <a:gd name="connsiteX3" fmla="*/ 5354294 w 5354294"/>
              <a:gd name="connsiteY3" fmla="*/ 224820 h 3028400"/>
              <a:gd name="connsiteX4" fmla="*/ 5298687 w 5354294"/>
              <a:gd name="connsiteY4" fmla="*/ 258601 h 3028400"/>
              <a:gd name="connsiteX5" fmla="*/ 4631091 w 5354294"/>
              <a:gd name="connsiteY5" fmla="*/ 1514200 h 3028400"/>
              <a:gd name="connsiteX6" fmla="*/ 5298687 w 5354294"/>
              <a:gd name="connsiteY6" fmla="*/ 2769799 h 3028400"/>
              <a:gd name="connsiteX7" fmla="*/ 5354294 w 5354294"/>
              <a:gd name="connsiteY7" fmla="*/ 2803581 h 3028400"/>
              <a:gd name="connsiteX8" fmla="*/ 5285054 w 5354294"/>
              <a:gd name="connsiteY8" fmla="*/ 2845644 h 3028400"/>
              <a:gd name="connsiteX9" fmla="*/ 4563296 w 5354294"/>
              <a:gd name="connsiteY9" fmla="*/ 3028400 h 3028400"/>
              <a:gd name="connsiteX10" fmla="*/ 1514200 w 5354294"/>
              <a:gd name="connsiteY10" fmla="*/ 3028400 h 3028400"/>
              <a:gd name="connsiteX11" fmla="*/ 0 w 5354294"/>
              <a:gd name="connsiteY11" fmla="*/ 1514200 h 3028400"/>
              <a:gd name="connsiteX12" fmla="*/ 1514200 w 5354294"/>
              <a:gd name="connsiteY12" fmla="*/ 0 h 302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54294" h="3028400">
                <a:moveTo>
                  <a:pt x="1514200" y="0"/>
                </a:moveTo>
                <a:lnTo>
                  <a:pt x="4563296" y="0"/>
                </a:lnTo>
                <a:cubicBezTo>
                  <a:pt x="4824631" y="0"/>
                  <a:pt x="5070502" y="66204"/>
                  <a:pt x="5285054" y="182756"/>
                </a:cubicBezTo>
                <a:lnTo>
                  <a:pt x="5354294" y="224820"/>
                </a:lnTo>
                <a:lnTo>
                  <a:pt x="5298687" y="258601"/>
                </a:lnTo>
                <a:cubicBezTo>
                  <a:pt x="4895908" y="530714"/>
                  <a:pt x="4631091" y="991531"/>
                  <a:pt x="4631091" y="1514200"/>
                </a:cubicBezTo>
                <a:cubicBezTo>
                  <a:pt x="4631091" y="2036869"/>
                  <a:pt x="4895908" y="2497686"/>
                  <a:pt x="5298687" y="2769799"/>
                </a:cubicBezTo>
                <a:lnTo>
                  <a:pt x="5354294" y="2803581"/>
                </a:lnTo>
                <a:lnTo>
                  <a:pt x="5285054" y="2845644"/>
                </a:lnTo>
                <a:cubicBezTo>
                  <a:pt x="5070502" y="2962196"/>
                  <a:pt x="4824631" y="3028400"/>
                  <a:pt x="4563296" y="3028400"/>
                </a:cubicBezTo>
                <a:lnTo>
                  <a:pt x="1514200" y="3028400"/>
                </a:lnTo>
                <a:cubicBezTo>
                  <a:pt x="677930" y="3028400"/>
                  <a:pt x="0" y="2350470"/>
                  <a:pt x="0" y="1514200"/>
                </a:cubicBezTo>
                <a:cubicBezTo>
                  <a:pt x="0" y="677930"/>
                  <a:pt x="677930" y="0"/>
                  <a:pt x="1514200" y="0"/>
                </a:cubicBezTo>
                <a:close/>
              </a:path>
            </a:pathLst>
          </a:custGeom>
          <a:solidFill>
            <a:srgbClr val="21A3D0"/>
          </a:solidFill>
          <a:ln>
            <a:noFill/>
          </a:ln>
          <a:effectLst>
            <a:outerShdw blurRad="139700" dist="88900" dir="5400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8" name="文本框 7"/>
          <p:cNvSpPr txBox="1"/>
          <p:nvPr/>
        </p:nvSpPr>
        <p:spPr>
          <a:xfrm>
            <a:off x="1990725" y="2812415"/>
            <a:ext cx="1732915" cy="4603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9" name="文本框 8"/>
          <p:cNvSpPr txBox="1"/>
          <p:nvPr/>
        </p:nvSpPr>
        <p:spPr>
          <a:xfrm>
            <a:off x="1965325" y="3261995"/>
            <a:ext cx="2987675" cy="15297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我想与大家分享一个我们生活中无处不在但又常常被忽视的魅力——诗歌的魅力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" name="任意多边形: 形状 3"/>
          <p:cNvSpPr/>
          <p:nvPr/>
        </p:nvSpPr>
        <p:spPr>
          <a:xfrm>
            <a:off x="6107430" y="2383790"/>
            <a:ext cx="5258435" cy="3028315"/>
          </a:xfrm>
          <a:custGeom>
            <a:avLst/>
            <a:gdLst>
              <a:gd name="connsiteX0" fmla="*/ 790997 w 5258588"/>
              <a:gd name="connsiteY0" fmla="*/ 0 h 3028400"/>
              <a:gd name="connsiteX1" fmla="*/ 3744388 w 5258588"/>
              <a:gd name="connsiteY1" fmla="*/ 0 h 3028400"/>
              <a:gd name="connsiteX2" fmla="*/ 5258588 w 5258588"/>
              <a:gd name="connsiteY2" fmla="*/ 1514200 h 3028400"/>
              <a:gd name="connsiteX3" fmla="*/ 3744388 w 5258588"/>
              <a:gd name="connsiteY3" fmla="*/ 3028400 h 3028400"/>
              <a:gd name="connsiteX4" fmla="*/ 790997 w 5258588"/>
              <a:gd name="connsiteY4" fmla="*/ 3028400 h 3028400"/>
              <a:gd name="connsiteX5" fmla="*/ 69239 w 5258588"/>
              <a:gd name="connsiteY5" fmla="*/ 2845644 h 3028400"/>
              <a:gd name="connsiteX6" fmla="*/ 0 w 5258588"/>
              <a:gd name="connsiteY6" fmla="*/ 2803581 h 3028400"/>
              <a:gd name="connsiteX7" fmla="*/ 55606 w 5258588"/>
              <a:gd name="connsiteY7" fmla="*/ 2769799 h 3028400"/>
              <a:gd name="connsiteX8" fmla="*/ 723202 w 5258588"/>
              <a:gd name="connsiteY8" fmla="*/ 1514200 h 3028400"/>
              <a:gd name="connsiteX9" fmla="*/ 55606 w 5258588"/>
              <a:gd name="connsiteY9" fmla="*/ 258601 h 3028400"/>
              <a:gd name="connsiteX10" fmla="*/ 0 w 5258588"/>
              <a:gd name="connsiteY10" fmla="*/ 224820 h 3028400"/>
              <a:gd name="connsiteX11" fmla="*/ 69239 w 5258588"/>
              <a:gd name="connsiteY11" fmla="*/ 182756 h 3028400"/>
              <a:gd name="connsiteX12" fmla="*/ 790997 w 5258588"/>
              <a:gd name="connsiteY12" fmla="*/ 0 h 302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58588" h="3028400">
                <a:moveTo>
                  <a:pt x="790997" y="0"/>
                </a:moveTo>
                <a:lnTo>
                  <a:pt x="3744388" y="0"/>
                </a:lnTo>
                <a:cubicBezTo>
                  <a:pt x="4580658" y="0"/>
                  <a:pt x="5258588" y="677930"/>
                  <a:pt x="5258588" y="1514200"/>
                </a:cubicBezTo>
                <a:cubicBezTo>
                  <a:pt x="5258588" y="2350470"/>
                  <a:pt x="4580658" y="3028400"/>
                  <a:pt x="3744388" y="3028400"/>
                </a:cubicBezTo>
                <a:lnTo>
                  <a:pt x="790997" y="3028400"/>
                </a:lnTo>
                <a:cubicBezTo>
                  <a:pt x="529663" y="3028400"/>
                  <a:pt x="283791" y="2962196"/>
                  <a:pt x="69239" y="2845644"/>
                </a:cubicBezTo>
                <a:lnTo>
                  <a:pt x="0" y="2803581"/>
                </a:lnTo>
                <a:lnTo>
                  <a:pt x="55606" y="2769799"/>
                </a:lnTo>
                <a:cubicBezTo>
                  <a:pt x="458386" y="2497686"/>
                  <a:pt x="723202" y="2036869"/>
                  <a:pt x="723202" y="1514200"/>
                </a:cubicBezTo>
                <a:cubicBezTo>
                  <a:pt x="723202" y="991531"/>
                  <a:pt x="458386" y="530714"/>
                  <a:pt x="55606" y="258601"/>
                </a:cubicBezTo>
                <a:lnTo>
                  <a:pt x="0" y="224820"/>
                </a:lnTo>
                <a:lnTo>
                  <a:pt x="69239" y="182756"/>
                </a:lnTo>
                <a:cubicBezTo>
                  <a:pt x="283791" y="66204"/>
                  <a:pt x="529663" y="0"/>
                  <a:pt x="790997" y="0"/>
                </a:cubicBezTo>
                <a:close/>
              </a:path>
            </a:pathLst>
          </a:custGeom>
          <a:solidFill>
            <a:srgbClr val="21A3D0"/>
          </a:solidFill>
          <a:ln>
            <a:noFill/>
          </a:ln>
          <a:effectLst>
            <a:outerShdw blurRad="139700" dist="88900" dir="5400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0" name="文本框 9"/>
          <p:cNvSpPr txBox="1"/>
          <p:nvPr/>
        </p:nvSpPr>
        <p:spPr>
          <a:xfrm>
            <a:off x="7426325" y="2812415"/>
            <a:ext cx="1732915" cy="4603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1" name="文本框 10"/>
          <p:cNvSpPr txBox="1"/>
          <p:nvPr/>
        </p:nvSpPr>
        <p:spPr>
          <a:xfrm>
            <a:off x="7400925" y="3261995"/>
            <a:ext cx="2987675" cy="15297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诗歌，这一古老的文学形式，以其独特的韵律和深邃的意境，让我们感受到了生活的美好和文化的厚重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9333" t="9727" r="10290" b="30963"/>
          <a:stretch>
            <a:fillRect/>
          </a:stretch>
        </p:blipFill>
        <p:spPr>
          <a:xfrm flipH="1">
            <a:off x="-1" y="2764862"/>
            <a:ext cx="7236871" cy="4067479"/>
          </a:xfrm>
          <a:prstGeom prst="rect">
            <a:avLst/>
          </a:prstGeom>
        </p:spPr>
      </p:pic>
      <p:grpSp>
        <p:nvGrpSpPr>
          <p:cNvPr id="10" name="淘宝店chenying0907 1"/>
          <p:cNvGrpSpPr/>
          <p:nvPr/>
        </p:nvGrpSpPr>
        <p:grpSpPr>
          <a:xfrm>
            <a:off x="4436372" y="2615378"/>
            <a:ext cx="1288603" cy="1288602"/>
            <a:chOff x="3673476" y="1131590"/>
            <a:chExt cx="966788" cy="966788"/>
          </a:xfrm>
        </p:grpSpPr>
        <p:sp>
          <p:nvSpPr>
            <p:cNvPr id="11" name="淘宝店chenying0907 5"/>
            <p:cNvSpPr/>
            <p:nvPr/>
          </p:nvSpPr>
          <p:spPr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" name="淘宝店chenying0907 6"/>
            <p:cNvSpPr/>
            <p:nvPr/>
          </p:nvSpPr>
          <p:spPr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3" name="文本框 21"/>
          <p:cNvSpPr txBox="1"/>
          <p:nvPr/>
        </p:nvSpPr>
        <p:spPr>
          <a:xfrm>
            <a:off x="6317118" y="2493318"/>
            <a:ext cx="4891449" cy="165576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480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诗歌的起源与历史</a:t>
            </a:r>
            <a:endParaRPr lang="zh-CN" altLang="zh-CN" sz="48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4655840" y="2890480"/>
            <a:ext cx="864096" cy="71169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995">
                <a:solidFill>
                  <a:schemeClr val="accent2"/>
                </a:solidFill>
                <a:latin typeface="宋体" panose="02010600030101010101" pitchFamily="2" charset="-122"/>
                <a:ea typeface="方正正黑简体" panose="02000000000000000000" pitchFamily="2" charset="-122"/>
                <a:sym typeface="宋体" panose="02010600030101010101" pitchFamily="2" charset="-122"/>
              </a:rPr>
              <a:t>2</a:t>
            </a:r>
            <a:endParaRPr lang="zh-CN" altLang="zh-CN" sz="3995">
              <a:solidFill>
                <a:schemeClr val="accent2"/>
              </a:solidFill>
              <a:latin typeface="宋体" panose="02010600030101010101" pitchFamily="2" charset="-122"/>
              <a:ea typeface="方正正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>
            <a:fld id="{120AA7C4-7268-4680-A14B-E7F48E0BB4BD}" type="datetimeFigureOut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/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诗歌的起源与历史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27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28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grpSp>
        <p:nvGrpSpPr>
          <p:cNvPr id="10" name="Group 10"/>
          <p:cNvGrpSpPr/>
          <p:nvPr/>
        </p:nvGrpSpPr>
        <p:grpSpPr>
          <a:xfrm>
            <a:off x="1805606" y="2006600"/>
            <a:ext cx="1468505" cy="1468498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64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498B9C"/>
            </a:solidFill>
          </p:spPr>
          <p:txBody>
            <a:bodyPr>
              <a:normAutofit/>
            </a:bodyPr>
            <a:lstStyle>
              <a:defPPr>
                <a:defRPr lang="en-US"/>
              </a:defPPr>
              <a:lvl1pPr marL="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2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40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grpSp>
        <p:nvGrpSpPr>
          <p:cNvPr id="12" name="Group 12"/>
          <p:cNvGrpSpPr/>
          <p:nvPr/>
        </p:nvGrpSpPr>
        <p:grpSpPr>
          <a:xfrm>
            <a:off x="5361748" y="2006600"/>
            <a:ext cx="1468505" cy="1468498"/>
            <a:chOff x="0" y="0"/>
            <a:chExt cx="6350000" cy="6349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64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498B9C"/>
            </a:solidFill>
          </p:spPr>
          <p:txBody>
            <a:bodyPr>
              <a:normAutofit/>
            </a:bodyPr>
            <a:lstStyle>
              <a:defPPr>
                <a:defRPr lang="en-US"/>
              </a:defPPr>
              <a:lvl1pPr marL="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2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40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204" y="2377402"/>
            <a:ext cx="923308" cy="726895"/>
          </a:xfrm>
          <a:prstGeom prst="rect">
            <a:avLst/>
          </a:prstGeom>
          <a:ln>
            <a:noFill/>
          </a:ln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6668" y="2377402"/>
            <a:ext cx="878665" cy="726895"/>
          </a:xfrm>
          <a:prstGeom prst="rect">
            <a:avLst/>
          </a:prstGeom>
          <a:ln>
            <a:noFill/>
          </a:ln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8917890" y="2006600"/>
            <a:ext cx="1468505" cy="1468504"/>
          </a:xfrm>
          <a:prstGeom prst="rect">
            <a:avLst/>
          </a:prstGeom>
          <a:ln>
            <a:noFill/>
          </a:ln>
        </p:spPr>
      </p:pic>
      <p:sp>
        <p:nvSpPr>
          <p:cNvPr id="18" name="TextBox 18"/>
          <p:cNvSpPr txBox="1"/>
          <p:nvPr/>
        </p:nvSpPr>
        <p:spPr>
          <a:xfrm>
            <a:off x="1391061" y="3894786"/>
            <a:ext cx="2283665" cy="37274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9" name="TextBox 19"/>
          <p:cNvSpPr txBox="1"/>
          <p:nvPr/>
        </p:nvSpPr>
        <p:spPr>
          <a:xfrm>
            <a:off x="1575410" y="4426863"/>
            <a:ext cx="1914969" cy="15513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sz="1400" spc="42">
                <a:solidFill>
                  <a:srgbClr val="000000"/>
                </a:solidFill>
                <a:latin typeface="宋体" panose="02010600030101010101" pitchFamily="2" charset="-122"/>
                <a:ea typeface="字由点字刻宋"/>
                <a:sym typeface="宋体" panose="02010600030101010101" pitchFamily="2" charset="-122"/>
              </a:rPr>
              <a:t>诗歌，作为人类最早的艺术形式之一，伴随着人类文明的诞生而诞生</a:t>
            </a:r>
            <a:endParaRPr lang="zh-CN" sz="1400" spc="42">
              <a:solidFill>
                <a:srgbClr val="000000"/>
              </a:solidFill>
              <a:latin typeface="宋体" panose="02010600030101010101" pitchFamily="2" charset="-122"/>
              <a:ea typeface="字由点字刻宋"/>
              <a:sym typeface="宋体" panose="02010600030101010101" pitchFamily="2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954168" y="3894786"/>
            <a:ext cx="2283665" cy="37274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2" name="TextBox 22"/>
          <p:cNvSpPr txBox="1"/>
          <p:nvPr/>
        </p:nvSpPr>
        <p:spPr>
          <a:xfrm>
            <a:off x="5138516" y="4426863"/>
            <a:ext cx="1914969" cy="15513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sz="1400" spc="42">
                <a:solidFill>
                  <a:srgbClr val="000000"/>
                </a:solidFill>
                <a:latin typeface="宋体" panose="02010600030101010101" pitchFamily="2" charset="-122"/>
                <a:ea typeface="字由点字刻宋"/>
                <a:sym typeface="宋体" panose="02010600030101010101" pitchFamily="2" charset="-122"/>
              </a:rPr>
              <a:t>从古至今，诗歌以其独特的韵律和情感表达方式，记录了人类的历史、文化、生活和情感</a:t>
            </a:r>
            <a:endParaRPr lang="zh-CN" sz="1400" spc="42">
              <a:solidFill>
                <a:srgbClr val="000000"/>
              </a:solidFill>
              <a:latin typeface="宋体" panose="02010600030101010101" pitchFamily="2" charset="-122"/>
              <a:ea typeface="字由点字刻宋"/>
              <a:sym typeface="宋体" panose="02010600030101010101" pitchFamily="2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8517274" y="3894786"/>
            <a:ext cx="2283665" cy="37274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5" name="TextBox 25"/>
          <p:cNvSpPr txBox="1"/>
          <p:nvPr/>
        </p:nvSpPr>
        <p:spPr>
          <a:xfrm>
            <a:off x="8701623" y="4426863"/>
            <a:ext cx="1914969" cy="15513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sz="1400" spc="42">
                <a:solidFill>
                  <a:srgbClr val="000000"/>
                </a:solidFill>
                <a:latin typeface="宋体" panose="02010600030101010101" pitchFamily="2" charset="-122"/>
                <a:ea typeface="字由点字刻宋"/>
                <a:sym typeface="宋体" panose="02010600030101010101" pitchFamily="2" charset="-122"/>
              </a:rPr>
              <a:t>从古埃及的赞歌到中国的古诗，从古希腊的抒情诗到现代西方的新诗，诗歌都是我们理解和表达自我与世界的重要方式</a:t>
            </a:r>
            <a:endParaRPr lang="zh-CN" sz="1400" spc="42">
              <a:solidFill>
                <a:srgbClr val="000000"/>
              </a:solidFill>
              <a:latin typeface="宋体" panose="02010600030101010101" pitchFamily="2" charset="-122"/>
              <a:ea typeface="字由点字刻宋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9333" t="9727" r="10290" b="30963"/>
          <a:stretch>
            <a:fillRect/>
          </a:stretch>
        </p:blipFill>
        <p:spPr>
          <a:xfrm flipH="1">
            <a:off x="-1" y="2764862"/>
            <a:ext cx="7236871" cy="4067479"/>
          </a:xfrm>
          <a:prstGeom prst="rect">
            <a:avLst/>
          </a:prstGeom>
        </p:spPr>
      </p:pic>
      <p:grpSp>
        <p:nvGrpSpPr>
          <p:cNvPr id="10" name="淘宝店chenying0907 1"/>
          <p:cNvGrpSpPr/>
          <p:nvPr/>
        </p:nvGrpSpPr>
        <p:grpSpPr>
          <a:xfrm>
            <a:off x="4436372" y="2615378"/>
            <a:ext cx="1288603" cy="1288602"/>
            <a:chOff x="3673476" y="1131590"/>
            <a:chExt cx="966788" cy="966788"/>
          </a:xfrm>
        </p:grpSpPr>
        <p:sp>
          <p:nvSpPr>
            <p:cNvPr id="11" name="淘宝店chenying0907 5"/>
            <p:cNvSpPr/>
            <p:nvPr/>
          </p:nvSpPr>
          <p:spPr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" name="淘宝店chenying0907 6"/>
            <p:cNvSpPr/>
            <p:nvPr/>
          </p:nvSpPr>
          <p:spPr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3" name="文本框 21"/>
          <p:cNvSpPr txBox="1"/>
          <p:nvPr/>
        </p:nvSpPr>
        <p:spPr>
          <a:xfrm>
            <a:off x="6317118" y="2493318"/>
            <a:ext cx="4891449" cy="165576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480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诗歌的韵律与结构</a:t>
            </a:r>
            <a:endParaRPr lang="zh-CN" altLang="zh-CN" sz="48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4655840" y="2890480"/>
            <a:ext cx="864096" cy="71169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995">
                <a:solidFill>
                  <a:schemeClr val="accent2"/>
                </a:solidFill>
                <a:latin typeface="宋体" panose="02010600030101010101" pitchFamily="2" charset="-122"/>
                <a:ea typeface="方正正黑简体" panose="02000000000000000000" pitchFamily="2" charset="-122"/>
                <a:sym typeface="宋体" panose="02010600030101010101" pitchFamily="2" charset="-122"/>
              </a:rPr>
              <a:t>3</a:t>
            </a:r>
            <a:endParaRPr lang="zh-CN" altLang="zh-CN" sz="3995">
              <a:solidFill>
                <a:schemeClr val="accent2"/>
              </a:solidFill>
              <a:latin typeface="宋体" panose="02010600030101010101" pitchFamily="2" charset="-122"/>
              <a:ea typeface="方正正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>
            <a:fld id="{120AA7C4-7268-4680-A14B-E7F48E0BB4BD}" type="datetimeFigureOut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/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诗歌的韵律与结构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23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24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sp>
        <p:nvSpPr>
          <p:cNvPr id="2" name="圆角矩形 1"/>
          <p:cNvSpPr/>
          <p:nvPr/>
        </p:nvSpPr>
        <p:spPr>
          <a:xfrm>
            <a:off x="839937" y="2141959"/>
            <a:ext cx="2399243" cy="3866980"/>
          </a:xfrm>
          <a:prstGeom prst="roundRect">
            <a:avLst>
              <a:gd name="adj" fmla="val 5505"/>
            </a:avLst>
          </a:prstGeom>
          <a:solidFill>
            <a:srgbClr val="00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1" tIns="45641" rIns="91281" bIns="45641" rtlCol="0" anchor="ctr"/>
          <a:lstStyle>
            <a:defPPr>
              <a:defRPr lang="zh-CN"/>
            </a:defPPr>
            <a:lvl1pPr marL="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54419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08775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63195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17614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72097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26453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80873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35292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4" name="椭圆 3"/>
          <p:cNvSpPr/>
          <p:nvPr/>
        </p:nvSpPr>
        <p:spPr>
          <a:xfrm>
            <a:off x="1598261" y="1713298"/>
            <a:ext cx="908121" cy="904597"/>
          </a:xfrm>
          <a:prstGeom prst="ellipse">
            <a:avLst/>
          </a:prstGeom>
          <a:solidFill>
            <a:srgbClr val="80808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54419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08775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63195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17614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72097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26453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80873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35292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5" name="文本框 19"/>
          <p:cNvSpPr txBox="1"/>
          <p:nvPr/>
        </p:nvSpPr>
        <p:spPr>
          <a:xfrm>
            <a:off x="1774699" y="1728033"/>
            <a:ext cx="561372" cy="863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419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75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195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614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097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453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0873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10" b="1">
                <a:solidFill>
                  <a:schemeClr val="bg1"/>
                </a:solidFill>
                <a:latin typeface="宋体" panose="02010600030101010101" pitchFamily="2" charset="-122"/>
                <a:ea typeface="字魂59号-创粗黑" panose="00000500000000000000" pitchFamily="2" charset="-122"/>
                <a:sym typeface="宋体" panose="02010600030101010101" pitchFamily="2" charset="-122"/>
              </a:rPr>
              <a:t>1</a:t>
            </a:r>
            <a:endParaRPr lang="zh-CN" altLang="en-US" sz="5010" b="1">
              <a:solidFill>
                <a:schemeClr val="bg1"/>
              </a:solidFill>
              <a:latin typeface="宋体" panose="02010600030101010101" pitchFamily="2" charset="-122"/>
              <a:ea typeface="字魂59号-创粗黑" panose="000005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92285" y="3072887"/>
            <a:ext cx="2177678" cy="2599410"/>
          </a:xfrm>
          <a:prstGeom prst="rect">
            <a:avLst/>
          </a:prstGeom>
        </p:spPr>
        <p:txBody>
          <a:bodyPr wrap="square" lIns="91281" tIns="45641" rIns="91281" bIns="45641">
            <a:normAutofit/>
          </a:bodyPr>
          <a:lstStyle>
            <a:defPPr>
              <a:defRPr lang="zh-CN"/>
            </a:defPPr>
            <a:lvl1pPr marL="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419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75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195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614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097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453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0873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  <a:spcBef>
                <a:spcPts val="880"/>
              </a:spcBef>
              <a:spcAft>
                <a:spcPts val="880"/>
              </a:spcAft>
              <a:defRPr/>
            </a:pPr>
            <a:r>
              <a:rPr lang="zh-CN" altLang="en-US" sz="1895">
                <a:solidFill>
                  <a:schemeClr val="bg1"/>
                </a:solidFill>
                <a:latin typeface="宋体" panose="02010600030101010101" pitchFamily="2" charset="-122"/>
                <a:ea typeface="字魂59号-创粗黑" panose="00000500000000000000" pitchFamily="2" charset="-122"/>
                <a:sym typeface="宋体" panose="02010600030101010101" pitchFamily="2" charset="-122"/>
              </a:rPr>
              <a:t>诗歌的魅力在于其韵律与结构</a:t>
            </a:r>
            <a:endParaRPr lang="zh-CN" altLang="en-US" sz="1895">
              <a:solidFill>
                <a:schemeClr val="bg1"/>
              </a:solidFill>
              <a:latin typeface="宋体" panose="02010600030101010101" pitchFamily="2" charset="-122"/>
              <a:ea typeface="字魂59号-创粗黑" panose="000005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487363" y="2141959"/>
            <a:ext cx="2399243" cy="3866980"/>
          </a:xfrm>
          <a:prstGeom prst="roundRect">
            <a:avLst>
              <a:gd name="adj" fmla="val 5505"/>
            </a:avLst>
          </a:prstGeom>
          <a:solidFill>
            <a:srgbClr val="00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1" tIns="45641" rIns="91281" bIns="45641" rtlCol="0" anchor="ctr"/>
          <a:lstStyle>
            <a:defPPr>
              <a:defRPr lang="zh-CN"/>
            </a:defPPr>
            <a:lvl1pPr marL="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54419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08775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63195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17614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72097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26453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80873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35292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9" name="椭圆 8"/>
          <p:cNvSpPr/>
          <p:nvPr/>
        </p:nvSpPr>
        <p:spPr>
          <a:xfrm>
            <a:off x="4245687" y="1713301"/>
            <a:ext cx="908121" cy="904597"/>
          </a:xfrm>
          <a:prstGeom prst="ellipse">
            <a:avLst/>
          </a:prstGeom>
          <a:solidFill>
            <a:srgbClr val="80808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54419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08775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63195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17614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72097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26453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80873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35292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0" name="文本框 19"/>
          <p:cNvSpPr txBox="1"/>
          <p:nvPr/>
        </p:nvSpPr>
        <p:spPr>
          <a:xfrm>
            <a:off x="4419274" y="1760453"/>
            <a:ext cx="530915" cy="800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419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75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195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614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097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453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0873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4605" b="1">
                <a:solidFill>
                  <a:schemeClr val="bg1"/>
                </a:solidFill>
                <a:latin typeface="宋体" panose="02010600030101010101" pitchFamily="2" charset="-122"/>
                <a:ea typeface="字魂59号-创粗黑" panose="00000500000000000000" pitchFamily="2" charset="-122"/>
                <a:sym typeface="宋体" panose="02010600030101010101" pitchFamily="2" charset="-122"/>
              </a:rPr>
              <a:t>2</a:t>
            </a:r>
            <a:endParaRPr lang="zh-CN" altLang="en-US" sz="4605" b="1">
              <a:solidFill>
                <a:schemeClr val="bg1"/>
              </a:solidFill>
              <a:latin typeface="宋体" panose="02010600030101010101" pitchFamily="2" charset="-122"/>
              <a:ea typeface="字魂59号-创粗黑" panose="000005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39709" y="3072886"/>
            <a:ext cx="2135007" cy="2718533"/>
          </a:xfrm>
          <a:prstGeom prst="rect">
            <a:avLst/>
          </a:prstGeom>
        </p:spPr>
        <p:txBody>
          <a:bodyPr wrap="square" lIns="91281" tIns="45641" rIns="91281" bIns="45641">
            <a:normAutofit/>
          </a:bodyPr>
          <a:lstStyle>
            <a:defPPr>
              <a:defRPr lang="zh-CN"/>
            </a:defPPr>
            <a:lvl1pPr marL="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419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75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195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614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097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453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0873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  <a:spcBef>
                <a:spcPts val="880"/>
              </a:spcBef>
              <a:spcAft>
                <a:spcPts val="880"/>
              </a:spcAft>
              <a:defRPr/>
            </a:pPr>
            <a:r>
              <a:rPr lang="zh-CN" altLang="en-US" sz="1895">
                <a:solidFill>
                  <a:schemeClr val="bg1"/>
                </a:solidFill>
                <a:latin typeface="宋体" panose="02010600030101010101" pitchFamily="2" charset="-122"/>
                <a:ea typeface="字魂59号-创粗黑" panose="00000500000000000000" pitchFamily="2" charset="-122"/>
                <a:sym typeface="宋体" panose="02010600030101010101" pitchFamily="2" charset="-122"/>
              </a:rPr>
              <a:t>每一首诗都有其独特的节奏和韵脚，这既符合语言的结构特点，也反映了诗人的情感表达和创作理念</a:t>
            </a:r>
            <a:endParaRPr lang="zh-CN" altLang="en-US" sz="1895">
              <a:solidFill>
                <a:schemeClr val="bg1"/>
              </a:solidFill>
              <a:latin typeface="宋体" panose="02010600030101010101" pitchFamily="2" charset="-122"/>
              <a:ea typeface="字魂59号-创粗黑" panose="000005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168428" y="2141959"/>
            <a:ext cx="2399243" cy="3866980"/>
          </a:xfrm>
          <a:prstGeom prst="roundRect">
            <a:avLst>
              <a:gd name="adj" fmla="val 5505"/>
            </a:avLst>
          </a:prstGeom>
          <a:solidFill>
            <a:srgbClr val="00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1" tIns="45641" rIns="91281" bIns="45641" rtlCol="0" anchor="ctr"/>
          <a:lstStyle>
            <a:defPPr>
              <a:defRPr lang="zh-CN"/>
            </a:defPPr>
            <a:lvl1pPr marL="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54419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08775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63195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17614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72097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26453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80873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35292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4" name="椭圆 13"/>
          <p:cNvSpPr/>
          <p:nvPr/>
        </p:nvSpPr>
        <p:spPr>
          <a:xfrm>
            <a:off x="6926752" y="1713301"/>
            <a:ext cx="908121" cy="904597"/>
          </a:xfrm>
          <a:prstGeom prst="ellipse">
            <a:avLst/>
          </a:prstGeom>
          <a:solidFill>
            <a:srgbClr val="80808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54419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08775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63195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17614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72097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26453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80873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35292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5" name="文本框 19"/>
          <p:cNvSpPr txBox="1"/>
          <p:nvPr/>
        </p:nvSpPr>
        <p:spPr>
          <a:xfrm>
            <a:off x="7115350" y="1760453"/>
            <a:ext cx="530915" cy="800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419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75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195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614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097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453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0873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4605" b="1">
                <a:solidFill>
                  <a:schemeClr val="bg1"/>
                </a:solidFill>
                <a:latin typeface="宋体" panose="02010600030101010101" pitchFamily="2" charset="-122"/>
                <a:ea typeface="字魂59号-创粗黑" panose="00000500000000000000" pitchFamily="2" charset="-122"/>
                <a:sym typeface="宋体" panose="02010600030101010101" pitchFamily="2" charset="-122"/>
              </a:rPr>
              <a:t>3</a:t>
            </a:r>
            <a:endParaRPr lang="zh-CN" altLang="en-US" sz="4605" b="1">
              <a:solidFill>
                <a:schemeClr val="bg1"/>
              </a:solidFill>
              <a:latin typeface="宋体" panose="02010600030101010101" pitchFamily="2" charset="-122"/>
              <a:ea typeface="字魂59号-创粗黑" panose="000005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20774" y="3072886"/>
            <a:ext cx="2135007" cy="2718533"/>
          </a:xfrm>
          <a:prstGeom prst="rect">
            <a:avLst/>
          </a:prstGeom>
        </p:spPr>
        <p:txBody>
          <a:bodyPr wrap="square" lIns="91281" tIns="45641" rIns="91281" bIns="45641">
            <a:normAutofit/>
          </a:bodyPr>
          <a:lstStyle>
            <a:defPPr>
              <a:defRPr lang="zh-CN"/>
            </a:defPPr>
            <a:lvl1pPr marL="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419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75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195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614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097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453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0873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  <a:spcBef>
                <a:spcPts val="880"/>
              </a:spcBef>
              <a:spcAft>
                <a:spcPts val="880"/>
              </a:spcAft>
              <a:defRPr/>
            </a:pPr>
            <a:r>
              <a:rPr lang="zh-CN" altLang="en-US" sz="1895">
                <a:solidFill>
                  <a:schemeClr val="bg1"/>
                </a:solidFill>
                <a:latin typeface="宋体" panose="02010600030101010101" pitchFamily="2" charset="-122"/>
                <a:ea typeface="字魂59号-创粗黑" panose="00000500000000000000" pitchFamily="2" charset="-122"/>
                <a:sym typeface="宋体" panose="02010600030101010101" pitchFamily="2" charset="-122"/>
              </a:rPr>
              <a:t>诗中的音韵和押韵等手法使诗歌更具吸引力，更容易激发人们的情感共鸣</a:t>
            </a:r>
            <a:endParaRPr lang="zh-CN" altLang="en-US" sz="1895">
              <a:solidFill>
                <a:schemeClr val="bg1"/>
              </a:solidFill>
              <a:latin typeface="宋体" panose="02010600030101010101" pitchFamily="2" charset="-122"/>
              <a:ea typeface="字魂59号-创粗黑" panose="000005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8815854" y="2141959"/>
            <a:ext cx="2399243" cy="3866980"/>
          </a:xfrm>
          <a:prstGeom prst="roundRect">
            <a:avLst>
              <a:gd name="adj" fmla="val 5505"/>
            </a:avLst>
          </a:prstGeom>
          <a:solidFill>
            <a:srgbClr val="00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1" tIns="45641" rIns="91281" bIns="45641" rtlCol="0" anchor="ctr"/>
          <a:lstStyle>
            <a:defPPr>
              <a:defRPr lang="zh-CN"/>
            </a:defPPr>
            <a:lvl1pPr marL="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54419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08775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63195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17614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72097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26453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80873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35292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19" name="椭圆 18"/>
          <p:cNvSpPr/>
          <p:nvPr/>
        </p:nvSpPr>
        <p:spPr>
          <a:xfrm>
            <a:off x="9574177" y="1713298"/>
            <a:ext cx="908121" cy="904597"/>
          </a:xfrm>
          <a:prstGeom prst="ellipse">
            <a:avLst/>
          </a:prstGeom>
          <a:solidFill>
            <a:srgbClr val="80808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54419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108775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63195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217614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72097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326453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808730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4352925" marR="0" indent="0" algn="l" defTabSz="10877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7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0" name="文本框 19"/>
          <p:cNvSpPr txBox="1"/>
          <p:nvPr/>
        </p:nvSpPr>
        <p:spPr>
          <a:xfrm>
            <a:off x="9725737" y="1728033"/>
            <a:ext cx="561372" cy="863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419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75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195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614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097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453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0873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10" b="1">
                <a:solidFill>
                  <a:schemeClr val="bg1"/>
                </a:solidFill>
                <a:latin typeface="宋体" panose="02010600030101010101" pitchFamily="2" charset="-122"/>
                <a:ea typeface="字魂59号-创粗黑" panose="00000500000000000000" pitchFamily="2" charset="-122"/>
                <a:sym typeface="宋体" panose="02010600030101010101" pitchFamily="2" charset="-122"/>
              </a:rPr>
              <a:t>4</a:t>
            </a:r>
            <a:endParaRPr lang="zh-CN" altLang="en-US" sz="5010" b="1">
              <a:solidFill>
                <a:schemeClr val="bg1"/>
              </a:solidFill>
              <a:latin typeface="宋体" panose="02010600030101010101" pitchFamily="2" charset="-122"/>
              <a:ea typeface="字魂59号-创粗黑" panose="000005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68200" y="3072886"/>
            <a:ext cx="2135007" cy="2718533"/>
          </a:xfrm>
          <a:prstGeom prst="rect">
            <a:avLst/>
          </a:prstGeom>
        </p:spPr>
        <p:txBody>
          <a:bodyPr wrap="square" lIns="91281" tIns="45641" rIns="91281" bIns="45641">
            <a:normAutofit/>
          </a:bodyPr>
          <a:lstStyle>
            <a:defPPr>
              <a:defRPr lang="zh-CN"/>
            </a:defPPr>
            <a:lvl1pPr marL="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419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75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195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614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097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4535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08730" algn="l" defTabSz="1087755" rtl="0" eaLnBrk="1" latinLnBrk="0" hangingPunct="1">
              <a:defRPr sz="21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  <a:spcBef>
                <a:spcPts val="880"/>
              </a:spcBef>
              <a:spcAft>
                <a:spcPts val="880"/>
              </a:spcAft>
              <a:defRPr/>
            </a:pPr>
            <a:r>
              <a:rPr lang="zh-CN" altLang="en-US" sz="1895">
                <a:solidFill>
                  <a:schemeClr val="bg1"/>
                </a:solidFill>
                <a:latin typeface="宋体" panose="02010600030101010101" pitchFamily="2" charset="-122"/>
                <a:ea typeface="字魂59号-创粗黑" panose="00000500000000000000" pitchFamily="2" charset="-122"/>
                <a:sym typeface="宋体" panose="02010600030101010101" pitchFamily="2" charset="-122"/>
              </a:rPr>
              <a:t>此外，诗歌的结构也十分重要，它通过合理的布局和安排，使诗歌更加和谐、流畅</a:t>
            </a:r>
            <a:endParaRPr lang="zh-CN" altLang="en-US" sz="1895">
              <a:solidFill>
                <a:schemeClr val="bg1"/>
              </a:solidFill>
              <a:latin typeface="宋体" panose="02010600030101010101" pitchFamily="2" charset="-122"/>
              <a:ea typeface="字魂59号-创粗黑" panose="00000500000000000000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1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1"/>
      <p:bldP spid="7" grpId="2"/>
      <p:bldP spid="11" grpId="3"/>
      <p:bldP spid="12" grpId="4"/>
      <p:bldP spid="16" grpId="5"/>
      <p:bldP spid="17" grpId="6"/>
      <p:bldP spid="21" grpId="7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9333" t="9727" r="10290" b="30963"/>
          <a:stretch>
            <a:fillRect/>
          </a:stretch>
        </p:blipFill>
        <p:spPr>
          <a:xfrm flipH="1">
            <a:off x="-1" y="2764862"/>
            <a:ext cx="7236871" cy="4067479"/>
          </a:xfrm>
          <a:prstGeom prst="rect">
            <a:avLst/>
          </a:prstGeom>
        </p:spPr>
      </p:pic>
      <p:grpSp>
        <p:nvGrpSpPr>
          <p:cNvPr id="10" name="淘宝店chenying0907 1"/>
          <p:cNvGrpSpPr/>
          <p:nvPr/>
        </p:nvGrpSpPr>
        <p:grpSpPr>
          <a:xfrm>
            <a:off x="4436372" y="2615378"/>
            <a:ext cx="1288603" cy="1288602"/>
            <a:chOff x="3673476" y="1131590"/>
            <a:chExt cx="966788" cy="966788"/>
          </a:xfrm>
        </p:grpSpPr>
        <p:sp>
          <p:nvSpPr>
            <p:cNvPr id="11" name="淘宝店chenying0907 5"/>
            <p:cNvSpPr/>
            <p:nvPr/>
          </p:nvSpPr>
          <p:spPr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" name="淘宝店chenying0907 6"/>
            <p:cNvSpPr/>
            <p:nvPr/>
          </p:nvSpPr>
          <p:spPr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3" name="文本框 21"/>
          <p:cNvSpPr txBox="1"/>
          <p:nvPr/>
        </p:nvSpPr>
        <p:spPr>
          <a:xfrm>
            <a:off x="6317118" y="2493318"/>
            <a:ext cx="4891449" cy="165576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480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诗歌的情感表达</a:t>
            </a:r>
            <a:endParaRPr lang="zh-CN" altLang="zh-CN" sz="48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4655840" y="2890480"/>
            <a:ext cx="864096" cy="71169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995">
                <a:solidFill>
                  <a:schemeClr val="accent2"/>
                </a:solidFill>
                <a:latin typeface="宋体" panose="02010600030101010101" pitchFamily="2" charset="-122"/>
                <a:ea typeface="方正正黑简体" panose="02000000000000000000" pitchFamily="2" charset="-122"/>
                <a:sym typeface="宋体" panose="02010600030101010101" pitchFamily="2" charset="-122"/>
              </a:rPr>
              <a:t>4</a:t>
            </a:r>
            <a:endParaRPr lang="zh-CN" altLang="zh-CN" sz="3995">
              <a:solidFill>
                <a:schemeClr val="accent2"/>
              </a:solidFill>
              <a:latin typeface="宋体" panose="02010600030101010101" pitchFamily="2" charset="-122"/>
              <a:ea typeface="方正正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>
            <a:fld id="{120AA7C4-7268-4680-A14B-E7F48E0BB4BD}" type="datetimeFigureOut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/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诗歌的情感表达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48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49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grpSp>
        <p:nvGrpSpPr>
          <p:cNvPr id="18" name="Group 18"/>
          <p:cNvGrpSpPr/>
          <p:nvPr/>
        </p:nvGrpSpPr>
        <p:grpSpPr>
          <a:xfrm>
            <a:off x="1370595" y="2019986"/>
            <a:ext cx="4004156" cy="3266068"/>
            <a:chOff x="0" y="0"/>
            <a:chExt cx="7467600" cy="599567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/>
          </p:txBody>
        </p:sp>
        <p:sp>
          <p:nvSpPr>
            <p:cNvPr id="20" name="Freeform 20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/>
            <a:lstStyle/>
            <a:p/>
          </p:txBody>
        </p:sp>
        <p:sp>
          <p:nvSpPr>
            <p:cNvPr id="21" name="Freeform 21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/>
            <a:lstStyle/>
            <a:p/>
          </p:txBody>
        </p:sp>
        <p:sp>
          <p:nvSpPr>
            <p:cNvPr id="22" name="Freeform 22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/>
          </p:txBody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029" y="3876493"/>
            <a:ext cx="750792" cy="1098233"/>
          </a:xfrm>
          <a:prstGeom prst="rect">
            <a:avLst/>
          </a:prstGeom>
          <a:ln>
            <a:noFill/>
          </a:ln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102" y="4781538"/>
            <a:ext cx="196419" cy="239536"/>
          </a:xfrm>
          <a:prstGeom prst="rect">
            <a:avLst/>
          </a:prstGeom>
          <a:ln>
            <a:noFill/>
          </a:ln>
        </p:spPr>
      </p:pic>
      <p:grpSp>
        <p:nvGrpSpPr>
          <p:cNvPr id="27" name="Group 27"/>
          <p:cNvGrpSpPr/>
          <p:nvPr/>
        </p:nvGrpSpPr>
        <p:grpSpPr>
          <a:xfrm>
            <a:off x="6236240" y="1706466"/>
            <a:ext cx="426037" cy="426037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808080"/>
            </a:solidFill>
          </p:spPr>
          <p:txBody>
            <a:bodyPr/>
            <a:lstStyle/>
            <a:p/>
          </p:txBody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>
              <a:normAutofit/>
            </a:bodyPr>
            <a:lstStyle>
              <a:defPPr>
                <a:defRPr lang="en-US"/>
              </a:defPPr>
              <a:lvl1pPr marL="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2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40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30" name="TextBox 30"/>
          <p:cNvSpPr txBox="1"/>
          <p:nvPr/>
        </p:nvSpPr>
        <p:spPr>
          <a:xfrm>
            <a:off x="6340038" y="1638391"/>
            <a:ext cx="218440" cy="44691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</a:pPr>
            <a:r>
              <a:rPr lang="zh-CN" sz="2865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1</a:t>
            </a:r>
            <a:endParaRPr lang="zh-CN" sz="2865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6236240" y="2860279"/>
            <a:ext cx="426037" cy="426037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808080"/>
            </a:solidFill>
          </p:spPr>
          <p:txBody>
            <a:bodyPr/>
            <a:lstStyle/>
            <a:p/>
          </p:txBody>
        </p:sp>
        <p:sp>
          <p:nvSpPr>
            <p:cNvPr id="33" name="TextBox 3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>
              <a:normAutofit/>
            </a:bodyPr>
            <a:lstStyle>
              <a:defPPr>
                <a:defRPr lang="en-US"/>
              </a:defPPr>
              <a:lvl1pPr marL="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2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40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34" name="TextBox 34"/>
          <p:cNvSpPr txBox="1"/>
          <p:nvPr/>
        </p:nvSpPr>
        <p:spPr>
          <a:xfrm>
            <a:off x="6340038" y="2794554"/>
            <a:ext cx="218440" cy="44691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</a:pPr>
            <a:r>
              <a:rPr lang="zh-CN" sz="2865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2</a:t>
            </a:r>
            <a:endParaRPr lang="zh-CN" sz="2865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6236240" y="4014092"/>
            <a:ext cx="426037" cy="426037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808080"/>
            </a:solidFill>
          </p:spPr>
          <p:txBody>
            <a:bodyPr/>
            <a:lstStyle/>
            <a:p/>
          </p:txBody>
        </p:sp>
        <p:sp>
          <p:nvSpPr>
            <p:cNvPr id="37" name="TextBox 3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>
              <a:normAutofit/>
            </a:bodyPr>
            <a:lstStyle>
              <a:defPPr>
                <a:defRPr lang="en-US"/>
              </a:defPPr>
              <a:lvl1pPr marL="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2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40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38" name="TextBox 38"/>
          <p:cNvSpPr txBox="1"/>
          <p:nvPr/>
        </p:nvSpPr>
        <p:spPr>
          <a:xfrm>
            <a:off x="6340038" y="3950717"/>
            <a:ext cx="218440" cy="44691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</a:pPr>
            <a:r>
              <a:rPr lang="zh-CN" sz="2865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3</a:t>
            </a:r>
            <a:endParaRPr lang="zh-CN" sz="2865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6236240" y="5167906"/>
            <a:ext cx="426037" cy="426037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808080"/>
            </a:solidFill>
          </p:spPr>
          <p:txBody>
            <a:bodyPr/>
            <a:lstStyle/>
            <a:p/>
          </p:txBody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>
              <a:normAutofit/>
            </a:bodyPr>
            <a:lstStyle>
              <a:defPPr>
                <a:defRPr lang="en-US"/>
              </a:defPPr>
              <a:lvl1pPr marL="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2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40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600" algn="l" defTabSz="609600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42" name="TextBox 42"/>
          <p:cNvSpPr txBox="1"/>
          <p:nvPr/>
        </p:nvSpPr>
        <p:spPr>
          <a:xfrm>
            <a:off x="6340038" y="5106880"/>
            <a:ext cx="218440" cy="44691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</a:pPr>
            <a:r>
              <a:rPr lang="zh-CN" sz="2865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4</a:t>
            </a:r>
            <a:endParaRPr lang="zh-CN" sz="2865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6811658" y="1425950"/>
            <a:ext cx="3870229" cy="89306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fontAlgn="auto">
              <a:lnSpc>
                <a:spcPct val="100000"/>
              </a:lnSpc>
            </a:pPr>
            <a:r>
              <a:rPr lang="zh-CN" sz="1675" spc="20">
                <a:solidFill>
                  <a:srgbClr val="000000"/>
                </a:solidFill>
                <a:latin typeface="宋体" panose="02010600030101010101" pitchFamily="2" charset="-122"/>
                <a:ea typeface="思源黑体 1"/>
                <a:sym typeface="宋体" panose="02010600030101010101" pitchFamily="2" charset="-122"/>
              </a:rPr>
              <a:t>诗歌是情感的载体</a:t>
            </a:r>
            <a:endParaRPr lang="zh-CN" sz="1675" spc="20">
              <a:solidFill>
                <a:srgbClr val="000000"/>
              </a:solidFill>
              <a:latin typeface="宋体" panose="02010600030101010101" pitchFamily="2" charset="-122"/>
              <a:ea typeface="思源黑体 1"/>
              <a:sym typeface="宋体" panose="02010600030101010101" pitchFamily="2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6811658" y="2593818"/>
            <a:ext cx="3870229" cy="89306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fontAlgn="auto">
              <a:lnSpc>
                <a:spcPct val="100000"/>
              </a:lnSpc>
            </a:pPr>
            <a:r>
              <a:rPr lang="zh-CN" sz="1675" spc="20">
                <a:solidFill>
                  <a:srgbClr val="000000"/>
                </a:solidFill>
                <a:latin typeface="宋体" panose="02010600030101010101" pitchFamily="2" charset="-122"/>
                <a:ea typeface="思源黑体 1"/>
                <a:sym typeface="宋体" panose="02010600030101010101" pitchFamily="2" charset="-122"/>
              </a:rPr>
              <a:t>它通过形象生动的语言和富有哲理的内涵，将我们的情感和思想传达给读者</a:t>
            </a:r>
            <a:endParaRPr lang="zh-CN" sz="1675" spc="20">
              <a:solidFill>
                <a:srgbClr val="000000"/>
              </a:solidFill>
              <a:latin typeface="宋体" panose="02010600030101010101" pitchFamily="2" charset="-122"/>
              <a:ea typeface="思源黑体 1"/>
              <a:sym typeface="宋体" panose="02010600030101010101" pitchFamily="2" charset="-122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6811658" y="3761685"/>
            <a:ext cx="3870229" cy="89306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fontAlgn="auto">
              <a:lnSpc>
                <a:spcPct val="100000"/>
              </a:lnSpc>
            </a:pPr>
            <a:r>
              <a:rPr lang="zh-CN" sz="1675" spc="20">
                <a:solidFill>
                  <a:srgbClr val="000000"/>
                </a:solidFill>
                <a:latin typeface="宋体" panose="02010600030101010101" pitchFamily="2" charset="-122"/>
                <a:ea typeface="思源黑体 1"/>
                <a:sym typeface="宋体" panose="02010600030101010101" pitchFamily="2" charset="-122"/>
              </a:rPr>
              <a:t>一首好的诗歌能够引发读者的共鸣，让我们在品味中感受到生活的酸甜苦辣</a:t>
            </a:r>
            <a:endParaRPr lang="zh-CN" sz="1675" spc="20">
              <a:solidFill>
                <a:srgbClr val="000000"/>
              </a:solidFill>
              <a:latin typeface="宋体" panose="02010600030101010101" pitchFamily="2" charset="-122"/>
              <a:ea typeface="思源黑体 1"/>
              <a:sym typeface="宋体" panose="02010600030101010101" pitchFamily="2" charset="-122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6811658" y="4929553"/>
            <a:ext cx="3870229" cy="89306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fontAlgn="auto">
              <a:lnSpc>
                <a:spcPct val="100000"/>
              </a:lnSpc>
            </a:pPr>
            <a:r>
              <a:rPr lang="zh-CN" sz="1675" spc="20">
                <a:solidFill>
                  <a:srgbClr val="000000"/>
                </a:solidFill>
                <a:latin typeface="宋体" panose="02010600030101010101" pitchFamily="2" charset="-122"/>
                <a:ea typeface="思源黑体 1"/>
                <a:sym typeface="宋体" panose="02010600030101010101" pitchFamily="2" charset="-122"/>
              </a:rPr>
              <a:t>无论是欢乐、悲伤、爱恨、悲欢离合等情感，都能在诗歌中找到表达和寄托</a:t>
            </a:r>
            <a:endParaRPr lang="zh-CN" sz="1675" spc="20">
              <a:solidFill>
                <a:srgbClr val="000000"/>
              </a:solidFill>
              <a:latin typeface="宋体" panose="02010600030101010101" pitchFamily="2" charset="-122"/>
              <a:ea typeface="思源黑体 1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9333" t="9727" r="10290" b="30963"/>
          <a:stretch>
            <a:fillRect/>
          </a:stretch>
        </p:blipFill>
        <p:spPr>
          <a:xfrm flipH="1">
            <a:off x="-1" y="2764862"/>
            <a:ext cx="7236871" cy="4067479"/>
          </a:xfrm>
          <a:prstGeom prst="rect">
            <a:avLst/>
          </a:prstGeom>
        </p:spPr>
      </p:pic>
      <p:grpSp>
        <p:nvGrpSpPr>
          <p:cNvPr id="10" name="淘宝店chenying0907 1"/>
          <p:cNvGrpSpPr/>
          <p:nvPr/>
        </p:nvGrpSpPr>
        <p:grpSpPr>
          <a:xfrm>
            <a:off x="4436372" y="2615378"/>
            <a:ext cx="1288603" cy="1288602"/>
            <a:chOff x="3673476" y="1131590"/>
            <a:chExt cx="966788" cy="966788"/>
          </a:xfrm>
        </p:grpSpPr>
        <p:sp>
          <p:nvSpPr>
            <p:cNvPr id="11" name="淘宝店chenying0907 5"/>
            <p:cNvSpPr/>
            <p:nvPr/>
          </p:nvSpPr>
          <p:spPr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" name="淘宝店chenying0907 6"/>
            <p:cNvSpPr/>
            <p:nvPr/>
          </p:nvSpPr>
          <p:spPr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3" name="文本框 21"/>
          <p:cNvSpPr txBox="1"/>
          <p:nvPr/>
        </p:nvSpPr>
        <p:spPr>
          <a:xfrm>
            <a:off x="6317118" y="2493318"/>
            <a:ext cx="4891449" cy="165576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480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诗歌的启迪与教育</a:t>
            </a:r>
            <a:endParaRPr lang="zh-CN" altLang="zh-CN" sz="48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4655840" y="2890480"/>
            <a:ext cx="864096" cy="71169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995">
                <a:solidFill>
                  <a:schemeClr val="accent2"/>
                </a:solidFill>
                <a:latin typeface="宋体" panose="02010600030101010101" pitchFamily="2" charset="-122"/>
                <a:ea typeface="方正正黑简体" panose="02000000000000000000" pitchFamily="2" charset="-122"/>
                <a:sym typeface="宋体" panose="02010600030101010101" pitchFamily="2" charset="-122"/>
              </a:rPr>
              <a:t>5</a:t>
            </a:r>
            <a:endParaRPr lang="zh-CN" altLang="zh-CN" sz="3995">
              <a:solidFill>
                <a:schemeClr val="accent2"/>
              </a:solidFill>
              <a:latin typeface="宋体" panose="02010600030101010101" pitchFamily="2" charset="-122"/>
              <a:ea typeface="方正正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>
            <a:fld id="{120AA7C4-7268-4680-A14B-E7F48E0BB4BD}" type="datetimeFigureOut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/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诗歌的启迪与教育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46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47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sp>
        <p:nvSpPr>
          <p:cNvPr id="43" name="TextBox 30"/>
          <p:cNvSpPr txBox="1"/>
          <p:nvPr/>
        </p:nvSpPr>
        <p:spPr>
          <a:xfrm>
            <a:off x="1087755" y="5046345"/>
            <a:ext cx="2035810" cy="927735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sz="1400">
                <a:solidFill>
                  <a:srgbClr val="000000"/>
                </a:solidFill>
                <a:latin typeface="宋体" panose="02010600030101010101" pitchFamily="2" charset="-122"/>
                <a:ea typeface="锐字工房云字库细圆GBK" panose="02010604000000000000" pitchFamily="2" charset="-122"/>
                <a:cs typeface="+mn-ea"/>
                <a:sym typeface="宋体" panose="02010600030101010101" pitchFamily="2" charset="-122"/>
              </a:rPr>
              <a:t>诗歌不仅是一种艺术形式，也是一种启迪和教育方式</a:t>
            </a:r>
            <a:endParaRPr lang="zh-CN" sz="1400">
              <a:solidFill>
                <a:srgbClr val="000000"/>
              </a:solidFill>
              <a:latin typeface="宋体" panose="02010600030101010101" pitchFamily="2" charset="-122"/>
              <a:ea typeface="锐字工房云字库细圆GBK" panose="02010604000000000000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44" name="Rectangle 31"/>
          <p:cNvSpPr/>
          <p:nvPr/>
        </p:nvSpPr>
        <p:spPr>
          <a:xfrm>
            <a:off x="1550035" y="4509135"/>
            <a:ext cx="1108075" cy="335280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41" name="Arrow: Notched Right 27"/>
          <p:cNvSpPr/>
          <p:nvPr/>
        </p:nvSpPr>
        <p:spPr>
          <a:xfrm rot="3952631" flipH="1">
            <a:off x="1627505" y="3025775"/>
            <a:ext cx="1621155" cy="639445"/>
          </a:xfrm>
          <a:prstGeom prst="notchedRightArrow">
            <a:avLst>
              <a:gd name="adj1" fmla="val 100000"/>
              <a:gd name="adj2" fmla="val 58021"/>
            </a:avLst>
          </a:prstGeom>
          <a:solidFill>
            <a:srgbClr val="808080"/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42" name="Arrow: Notched Right 28"/>
          <p:cNvSpPr/>
          <p:nvPr/>
        </p:nvSpPr>
        <p:spPr>
          <a:xfrm rot="17647368">
            <a:off x="959485" y="3025775"/>
            <a:ext cx="1621155" cy="639445"/>
          </a:xfrm>
          <a:prstGeom prst="notchedRightArrow">
            <a:avLst>
              <a:gd name="adj1" fmla="val 100000"/>
              <a:gd name="adj2" fmla="val 58021"/>
            </a:avLst>
          </a:prstGeom>
          <a:solidFill>
            <a:srgbClr val="808080"/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40" name="Oval 26"/>
          <p:cNvSpPr/>
          <p:nvPr/>
        </p:nvSpPr>
        <p:spPr>
          <a:xfrm>
            <a:off x="1339215" y="1612900"/>
            <a:ext cx="1530350" cy="153035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1"/>
            </a:solidFill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8" name="Freeform: Shape 32"/>
          <p:cNvSpPr/>
          <p:nvPr/>
        </p:nvSpPr>
        <p:spPr>
          <a:xfrm>
            <a:off x="1700530" y="2041525"/>
            <a:ext cx="807720" cy="692150"/>
          </a:xfrm>
          <a:custGeom>
            <a:avLst/>
            <a:gdLst/>
            <a:ahLst/>
            <a:cxnLst>
              <a:cxn ang="0">
                <a:pos x="68" y="30"/>
              </a:cxn>
              <a:cxn ang="0">
                <a:pos x="0" y="30"/>
              </a:cxn>
              <a:cxn ang="0">
                <a:pos x="0" y="15"/>
              </a:cxn>
              <a:cxn ang="0">
                <a:pos x="7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62" y="9"/>
              </a:cxn>
              <a:cxn ang="0">
                <a:pos x="68" y="15"/>
              </a:cxn>
              <a:cxn ang="0">
                <a:pos x="68" y="30"/>
              </a:cxn>
              <a:cxn ang="0">
                <a:pos x="68" y="52"/>
              </a:cxn>
              <a:cxn ang="0">
                <a:pos x="62" y="58"/>
              </a:cxn>
              <a:cxn ang="0">
                <a:pos x="7" y="58"/>
              </a:cxn>
              <a:cxn ang="0">
                <a:pos x="0" y="52"/>
              </a:cxn>
              <a:cxn ang="0">
                <a:pos x="0" y="34"/>
              </a:cxn>
              <a:cxn ang="0">
                <a:pos x="26" y="34"/>
              </a:cxn>
              <a:cxn ang="0">
                <a:pos x="26" y="40"/>
              </a:cxn>
              <a:cxn ang="0">
                <a:pos x="28" y="42"/>
              </a:cxn>
              <a:cxn ang="0">
                <a:pos x="41" y="42"/>
              </a:cxn>
              <a:cxn ang="0">
                <a:pos x="43" y="40"/>
              </a:cxn>
              <a:cxn ang="0">
                <a:pos x="43" y="34"/>
              </a:cxn>
              <a:cxn ang="0">
                <a:pos x="68" y="34"/>
              </a:cxn>
              <a:cxn ang="0">
                <a:pos x="68" y="52"/>
              </a:cxn>
              <a:cxn ang="0">
                <a:pos x="44" y="9"/>
              </a:cxn>
              <a:cxn ang="0">
                <a:pos x="44" y="5"/>
              </a:cxn>
              <a:cxn ang="0">
                <a:pos x="25" y="5"/>
              </a:cxn>
              <a:cxn ang="0">
                <a:pos x="25" y="9"/>
              </a:cxn>
              <a:cxn ang="0">
                <a:pos x="44" y="9"/>
              </a:cxn>
              <a:cxn ang="0">
                <a:pos x="39" y="39"/>
              </a:cxn>
              <a:cxn ang="0">
                <a:pos x="30" y="39"/>
              </a:cxn>
              <a:cxn ang="0">
                <a:pos x="30" y="34"/>
              </a:cxn>
              <a:cxn ang="0">
                <a:pos x="39" y="34"/>
              </a:cxn>
              <a:cxn ang="0">
                <a:pos x="39" y="39"/>
              </a:cxn>
            </a:cxnLst>
            <a:rect l="0" t="0" r="r" b="b"/>
            <a:pathLst>
              <a:path w="68" h="57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rgbClr val="808080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5" name="TextBox 39"/>
          <p:cNvSpPr txBox="1"/>
          <p:nvPr/>
        </p:nvSpPr>
        <p:spPr>
          <a:xfrm>
            <a:off x="3749040" y="5046345"/>
            <a:ext cx="2035810" cy="927735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sz="1400">
                <a:solidFill>
                  <a:srgbClr val="000000"/>
                </a:solidFill>
                <a:latin typeface="宋体" panose="02010600030101010101" pitchFamily="2" charset="-122"/>
                <a:ea typeface="锐字工房云字库细圆GBK" panose="02010604000000000000" pitchFamily="2" charset="-122"/>
                <a:cs typeface="+mn-ea"/>
                <a:sym typeface="宋体" panose="02010600030101010101" pitchFamily="2" charset="-122"/>
              </a:rPr>
              <a:t>它通过生动的形象和富有哲理的内涵，引导我们思考人生、感悟生活</a:t>
            </a:r>
            <a:endParaRPr lang="zh-CN" sz="1400">
              <a:solidFill>
                <a:srgbClr val="000000"/>
              </a:solidFill>
              <a:latin typeface="宋体" panose="02010600030101010101" pitchFamily="2" charset="-122"/>
              <a:ea typeface="锐字工房云字库细圆GBK" panose="02010604000000000000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6" name="Rectangle 40"/>
          <p:cNvSpPr/>
          <p:nvPr/>
        </p:nvSpPr>
        <p:spPr>
          <a:xfrm>
            <a:off x="4211320" y="4509135"/>
            <a:ext cx="1108075" cy="335280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3" name="TextBox 50"/>
          <p:cNvSpPr txBox="1"/>
          <p:nvPr/>
        </p:nvSpPr>
        <p:spPr>
          <a:xfrm>
            <a:off x="6409690" y="5046345"/>
            <a:ext cx="2035810" cy="927735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sz="1400">
                <a:solidFill>
                  <a:srgbClr val="000000"/>
                </a:solidFill>
                <a:latin typeface="宋体" panose="02010600030101010101" pitchFamily="2" charset="-122"/>
                <a:ea typeface="锐字工房云字库细圆GBK" panose="02010604000000000000" pitchFamily="2" charset="-122"/>
                <a:cs typeface="+mn-ea"/>
                <a:sym typeface="宋体" panose="02010600030101010101" pitchFamily="2" charset="-122"/>
              </a:rPr>
              <a:t>同时，诗歌也是我们了解历史、文化和社会的重要途径</a:t>
            </a:r>
            <a:endParaRPr lang="zh-CN" sz="1400">
              <a:solidFill>
                <a:srgbClr val="000000"/>
              </a:solidFill>
              <a:latin typeface="宋体" panose="02010600030101010101" pitchFamily="2" charset="-122"/>
              <a:ea typeface="锐字工房云字库细圆GBK" panose="02010604000000000000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4" name="Rectangle 51"/>
          <p:cNvSpPr/>
          <p:nvPr/>
        </p:nvSpPr>
        <p:spPr>
          <a:xfrm>
            <a:off x="6871970" y="4509135"/>
            <a:ext cx="1108075" cy="335280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1" name="TextBox 75"/>
          <p:cNvSpPr txBox="1"/>
          <p:nvPr/>
        </p:nvSpPr>
        <p:spPr>
          <a:xfrm>
            <a:off x="9070975" y="5046345"/>
            <a:ext cx="2035810" cy="927735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sz="1400">
                <a:solidFill>
                  <a:srgbClr val="000000"/>
                </a:solidFill>
                <a:latin typeface="宋体" panose="02010600030101010101" pitchFamily="2" charset="-122"/>
                <a:ea typeface="锐字工房云字库细圆GBK" panose="02010604000000000000" pitchFamily="2" charset="-122"/>
                <a:cs typeface="+mn-ea"/>
                <a:sym typeface="宋体" panose="02010600030101010101" pitchFamily="2" charset="-122"/>
              </a:rPr>
              <a:t>通过阅读和学习诗歌，我们可以拓宽视野、增长知识、提高素养</a:t>
            </a:r>
            <a:endParaRPr lang="zh-CN" sz="1400">
              <a:solidFill>
                <a:srgbClr val="000000"/>
              </a:solidFill>
              <a:latin typeface="宋体" panose="02010600030101010101" pitchFamily="2" charset="-122"/>
              <a:ea typeface="锐字工房云字库细圆GBK" panose="02010604000000000000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2" name="Rectangle 76"/>
          <p:cNvSpPr/>
          <p:nvPr/>
        </p:nvSpPr>
        <p:spPr>
          <a:xfrm>
            <a:off x="9533255" y="4509135"/>
            <a:ext cx="1108075" cy="335280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9" name="Arrow: Notched Right 36"/>
          <p:cNvSpPr/>
          <p:nvPr/>
        </p:nvSpPr>
        <p:spPr>
          <a:xfrm rot="3952631" flipH="1">
            <a:off x="4288790" y="3025775"/>
            <a:ext cx="1621155" cy="639445"/>
          </a:xfrm>
          <a:prstGeom prst="notchedRightArrow">
            <a:avLst>
              <a:gd name="adj1" fmla="val 100000"/>
              <a:gd name="adj2" fmla="val 58021"/>
            </a:avLst>
          </a:prstGeom>
          <a:solidFill>
            <a:srgbClr val="808080"/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0" name="Arrow: Notched Right 37"/>
          <p:cNvSpPr/>
          <p:nvPr/>
        </p:nvSpPr>
        <p:spPr>
          <a:xfrm rot="17647368">
            <a:off x="3620770" y="3025775"/>
            <a:ext cx="1621155" cy="639445"/>
          </a:xfrm>
          <a:prstGeom prst="notchedRightArrow">
            <a:avLst>
              <a:gd name="adj1" fmla="val 100000"/>
              <a:gd name="adj2" fmla="val 58021"/>
            </a:avLst>
          </a:prstGeom>
          <a:solidFill>
            <a:srgbClr val="808080"/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8" name="Oval 35"/>
          <p:cNvSpPr/>
          <p:nvPr/>
        </p:nvSpPr>
        <p:spPr>
          <a:xfrm>
            <a:off x="4000500" y="1612900"/>
            <a:ext cx="1530350" cy="153035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2"/>
            </a:solidFill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6" name="Freeform: Shape 77"/>
          <p:cNvSpPr>
            <a:spLocks noChangeAspect="1"/>
          </p:cNvSpPr>
          <p:nvPr/>
        </p:nvSpPr>
        <p:spPr>
          <a:xfrm>
            <a:off x="4380230" y="2002155"/>
            <a:ext cx="771525" cy="771525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66" y="34"/>
              </a:cxn>
              <a:cxn ang="0">
                <a:pos x="34" y="1"/>
              </a:cxn>
              <a:cxn ang="0">
                <a:pos x="1" y="34"/>
              </a:cxn>
              <a:cxn ang="0">
                <a:pos x="34" y="66"/>
              </a:cxn>
              <a:cxn ang="0">
                <a:pos x="66" y="34"/>
              </a:cxn>
              <a:cxn ang="0">
                <a:pos x="7" y="22"/>
              </a:cxn>
              <a:cxn ang="0">
                <a:pos x="21" y="60"/>
              </a:cxn>
              <a:cxn ang="0">
                <a:pos x="5" y="34"/>
              </a:cxn>
              <a:cxn ang="0">
                <a:pos x="7" y="22"/>
              </a:cxn>
              <a:cxn ang="0">
                <a:pos x="51" y="42"/>
              </a:cxn>
              <a:cxn ang="0">
                <a:pos x="48" y="51"/>
              </a:cxn>
              <a:cxn ang="0">
                <a:pos x="38" y="20"/>
              </a:cxn>
              <a:cxn ang="0">
                <a:pos x="41" y="20"/>
              </a:cxn>
              <a:cxn ang="0">
                <a:pos x="41" y="17"/>
              </a:cxn>
              <a:cxn ang="0">
                <a:pos x="33" y="18"/>
              </a:cxn>
              <a:cxn ang="0">
                <a:pos x="25" y="17"/>
              </a:cxn>
              <a:cxn ang="0">
                <a:pos x="25" y="20"/>
              </a:cxn>
              <a:cxn ang="0">
                <a:pos x="28" y="20"/>
              </a:cxn>
              <a:cxn ang="0">
                <a:pos x="33" y="32"/>
              </a:cxn>
              <a:cxn ang="0">
                <a:pos x="27" y="52"/>
              </a:cxn>
              <a:cxn ang="0">
                <a:pos x="16" y="20"/>
              </a:cxn>
              <a:cxn ang="0">
                <a:pos x="19" y="20"/>
              </a:cxn>
              <a:cxn ang="0">
                <a:pos x="19" y="17"/>
              </a:cxn>
              <a:cxn ang="0">
                <a:pos x="11" y="18"/>
              </a:cxn>
              <a:cxn ang="0">
                <a:pos x="9" y="18"/>
              </a:cxn>
              <a:cxn ang="0">
                <a:pos x="34" y="5"/>
              </a:cxn>
              <a:cxn ang="0">
                <a:pos x="53" y="12"/>
              </a:cxn>
              <a:cxn ang="0">
                <a:pos x="53" y="12"/>
              </a:cxn>
              <a:cxn ang="0">
                <a:pos x="48" y="17"/>
              </a:cxn>
              <a:cxn ang="0">
                <a:pos x="51" y="24"/>
              </a:cxn>
              <a:cxn ang="0">
                <a:pos x="53" y="32"/>
              </a:cxn>
              <a:cxn ang="0">
                <a:pos x="51" y="42"/>
              </a:cxn>
              <a:cxn ang="0">
                <a:pos x="43" y="61"/>
              </a:cxn>
              <a:cxn ang="0">
                <a:pos x="43" y="61"/>
              </a:cxn>
              <a:cxn ang="0">
                <a:pos x="34" y="63"/>
              </a:cxn>
              <a:cxn ang="0">
                <a:pos x="26" y="62"/>
              </a:cxn>
              <a:cxn ang="0">
                <a:pos x="34" y="36"/>
              </a:cxn>
              <a:cxn ang="0">
                <a:pos x="43" y="61"/>
              </a:cxn>
              <a:cxn ang="0">
                <a:pos x="63" y="34"/>
              </a:cxn>
              <a:cxn ang="0">
                <a:pos x="48" y="59"/>
              </a:cxn>
              <a:cxn ang="0">
                <a:pos x="57" y="33"/>
              </a:cxn>
              <a:cxn ang="0">
                <a:pos x="60" y="23"/>
              </a:cxn>
              <a:cxn ang="0">
                <a:pos x="59" y="20"/>
              </a:cxn>
              <a:cxn ang="0">
                <a:pos x="63" y="34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66" y="34"/>
                </a:moveTo>
                <a:cubicBezTo>
                  <a:pt x="66" y="16"/>
                  <a:pt x="52" y="1"/>
                  <a:pt x="34" y="1"/>
                </a:cubicBezTo>
                <a:cubicBezTo>
                  <a:pt x="16" y="1"/>
                  <a:pt x="1" y="16"/>
                  <a:pt x="1" y="34"/>
                </a:cubicBezTo>
                <a:cubicBezTo>
                  <a:pt x="1" y="52"/>
                  <a:pt x="16" y="66"/>
                  <a:pt x="34" y="66"/>
                </a:cubicBezTo>
                <a:cubicBezTo>
                  <a:pt x="52" y="66"/>
                  <a:pt x="66" y="52"/>
                  <a:pt x="66" y="34"/>
                </a:cubicBezTo>
                <a:close/>
                <a:moveTo>
                  <a:pt x="7" y="22"/>
                </a:moveTo>
                <a:cubicBezTo>
                  <a:pt x="21" y="60"/>
                  <a:pt x="21" y="60"/>
                  <a:pt x="21" y="60"/>
                </a:cubicBezTo>
                <a:cubicBezTo>
                  <a:pt x="11" y="55"/>
                  <a:pt x="5" y="45"/>
                  <a:pt x="5" y="34"/>
                </a:cubicBezTo>
                <a:cubicBezTo>
                  <a:pt x="5" y="29"/>
                  <a:pt x="5" y="25"/>
                  <a:pt x="7" y="22"/>
                </a:cubicBezTo>
                <a:close/>
                <a:moveTo>
                  <a:pt x="51" y="42"/>
                </a:moveTo>
                <a:cubicBezTo>
                  <a:pt x="48" y="51"/>
                  <a:pt x="48" y="51"/>
                  <a:pt x="48" y="51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40" y="20"/>
                  <a:pt x="41" y="20"/>
                </a:cubicBezTo>
                <a:cubicBezTo>
                  <a:pt x="43" y="20"/>
                  <a:pt x="43" y="17"/>
                  <a:pt x="41" y="17"/>
                </a:cubicBezTo>
                <a:cubicBezTo>
                  <a:pt x="36" y="18"/>
                  <a:pt x="33" y="18"/>
                  <a:pt x="33" y="18"/>
                </a:cubicBezTo>
                <a:cubicBezTo>
                  <a:pt x="33" y="18"/>
                  <a:pt x="30" y="18"/>
                  <a:pt x="25" y="17"/>
                </a:cubicBezTo>
                <a:cubicBezTo>
                  <a:pt x="24" y="17"/>
                  <a:pt x="24" y="20"/>
                  <a:pt x="25" y="20"/>
                </a:cubicBezTo>
                <a:cubicBezTo>
                  <a:pt x="27" y="20"/>
                  <a:pt x="28" y="20"/>
                  <a:pt x="28" y="20"/>
                </a:cubicBezTo>
                <a:cubicBezTo>
                  <a:pt x="33" y="32"/>
                  <a:pt x="33" y="32"/>
                  <a:pt x="33" y="32"/>
                </a:cubicBezTo>
                <a:cubicBezTo>
                  <a:pt x="27" y="52"/>
                  <a:pt x="27" y="52"/>
                  <a:pt x="27" y="52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0"/>
                  <a:pt x="18" y="20"/>
                  <a:pt x="19" y="20"/>
                </a:cubicBezTo>
                <a:cubicBezTo>
                  <a:pt x="21" y="20"/>
                  <a:pt x="21" y="17"/>
                  <a:pt x="19" y="17"/>
                </a:cubicBezTo>
                <a:cubicBezTo>
                  <a:pt x="14" y="18"/>
                  <a:pt x="11" y="18"/>
                  <a:pt x="11" y="18"/>
                </a:cubicBezTo>
                <a:cubicBezTo>
                  <a:pt x="11" y="18"/>
                  <a:pt x="10" y="18"/>
                  <a:pt x="9" y="18"/>
                </a:cubicBezTo>
                <a:cubicBezTo>
                  <a:pt x="15" y="10"/>
                  <a:pt x="24" y="5"/>
                  <a:pt x="34" y="5"/>
                </a:cubicBezTo>
                <a:cubicBezTo>
                  <a:pt x="41" y="5"/>
                  <a:pt x="48" y="7"/>
                  <a:pt x="53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0" y="12"/>
                  <a:pt x="48" y="15"/>
                  <a:pt x="48" y="17"/>
                </a:cubicBezTo>
                <a:cubicBezTo>
                  <a:pt x="48" y="20"/>
                  <a:pt x="50" y="22"/>
                  <a:pt x="51" y="24"/>
                </a:cubicBezTo>
                <a:cubicBezTo>
                  <a:pt x="52" y="26"/>
                  <a:pt x="53" y="29"/>
                  <a:pt x="53" y="32"/>
                </a:cubicBezTo>
                <a:cubicBezTo>
                  <a:pt x="53" y="35"/>
                  <a:pt x="52" y="38"/>
                  <a:pt x="51" y="42"/>
                </a:cubicBez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0" y="62"/>
                  <a:pt x="37" y="63"/>
                  <a:pt x="34" y="63"/>
                </a:cubicBezTo>
                <a:cubicBezTo>
                  <a:pt x="31" y="63"/>
                  <a:pt x="28" y="62"/>
                  <a:pt x="26" y="62"/>
                </a:cubicBezTo>
                <a:cubicBezTo>
                  <a:pt x="34" y="36"/>
                  <a:pt x="34" y="36"/>
                  <a:pt x="34" y="36"/>
                </a:cubicBezTo>
                <a:lnTo>
                  <a:pt x="43" y="61"/>
                </a:lnTo>
                <a:close/>
                <a:moveTo>
                  <a:pt x="63" y="34"/>
                </a:moveTo>
                <a:cubicBezTo>
                  <a:pt x="63" y="44"/>
                  <a:pt x="57" y="54"/>
                  <a:pt x="48" y="59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29"/>
                  <a:pt x="60" y="26"/>
                  <a:pt x="60" y="23"/>
                </a:cubicBezTo>
                <a:cubicBezTo>
                  <a:pt x="60" y="22"/>
                  <a:pt x="60" y="21"/>
                  <a:pt x="59" y="20"/>
                </a:cubicBezTo>
                <a:cubicBezTo>
                  <a:pt x="62" y="24"/>
                  <a:pt x="63" y="29"/>
                  <a:pt x="63" y="34"/>
                </a:cubicBezTo>
                <a:close/>
              </a:path>
            </a:pathLst>
          </a:custGeom>
          <a:solidFill>
            <a:srgbClr val="808080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3" name="Arrow: Notched Right 44"/>
          <p:cNvSpPr/>
          <p:nvPr/>
        </p:nvSpPr>
        <p:spPr>
          <a:xfrm rot="3952631" flipH="1">
            <a:off x="6949440" y="3025775"/>
            <a:ext cx="1621155" cy="639445"/>
          </a:xfrm>
          <a:prstGeom prst="notchedRightArrow">
            <a:avLst>
              <a:gd name="adj1" fmla="val 100000"/>
              <a:gd name="adj2" fmla="val 58021"/>
            </a:avLst>
          </a:prstGeom>
          <a:solidFill>
            <a:srgbClr val="21A3D0"/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4" name="Arrow: Notched Right 47"/>
          <p:cNvSpPr/>
          <p:nvPr/>
        </p:nvSpPr>
        <p:spPr>
          <a:xfrm rot="17647368">
            <a:off x="6281420" y="3025775"/>
            <a:ext cx="1621155" cy="639445"/>
          </a:xfrm>
          <a:prstGeom prst="notchedRightArrow">
            <a:avLst>
              <a:gd name="adj1" fmla="val 100000"/>
              <a:gd name="adj2" fmla="val 58021"/>
            </a:avLst>
          </a:prstGeom>
          <a:solidFill>
            <a:srgbClr val="21A3D0"/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2" name="Oval 43"/>
          <p:cNvSpPr/>
          <p:nvPr/>
        </p:nvSpPr>
        <p:spPr>
          <a:xfrm>
            <a:off x="6661150" y="1612900"/>
            <a:ext cx="1530350" cy="153035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3"/>
            </a:solidFill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0" name="Freeform: Shape 78"/>
          <p:cNvSpPr/>
          <p:nvPr/>
        </p:nvSpPr>
        <p:spPr>
          <a:xfrm>
            <a:off x="7139940" y="2037080"/>
            <a:ext cx="572770" cy="701675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rgbClr val="21A3D0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7" name="Arrow: Notched Right 55"/>
          <p:cNvSpPr/>
          <p:nvPr/>
        </p:nvSpPr>
        <p:spPr>
          <a:xfrm rot="3952631" flipH="1">
            <a:off x="9610725" y="3025775"/>
            <a:ext cx="1621155" cy="639445"/>
          </a:xfrm>
          <a:prstGeom prst="notchedRightArrow">
            <a:avLst>
              <a:gd name="adj1" fmla="val 100000"/>
              <a:gd name="adj2" fmla="val 58021"/>
            </a:avLst>
          </a:prstGeom>
          <a:solidFill>
            <a:srgbClr val="21A3D0"/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8" name="Arrow: Notched Right 63"/>
          <p:cNvSpPr/>
          <p:nvPr/>
        </p:nvSpPr>
        <p:spPr>
          <a:xfrm rot="17647368">
            <a:off x="8942705" y="3025775"/>
            <a:ext cx="1621155" cy="639445"/>
          </a:xfrm>
          <a:prstGeom prst="notchedRightArrow">
            <a:avLst>
              <a:gd name="adj1" fmla="val 100000"/>
              <a:gd name="adj2" fmla="val 58021"/>
            </a:avLst>
          </a:prstGeom>
          <a:solidFill>
            <a:srgbClr val="21A3D0"/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6" name="Oval 54"/>
          <p:cNvSpPr/>
          <p:nvPr/>
        </p:nvSpPr>
        <p:spPr>
          <a:xfrm>
            <a:off x="9322435" y="1612900"/>
            <a:ext cx="1530350" cy="153035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4"/>
            </a:solidFill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4" name="Freeform: Shape 79"/>
          <p:cNvSpPr>
            <a:spLocks noChangeAspect="1"/>
          </p:cNvSpPr>
          <p:nvPr/>
        </p:nvSpPr>
        <p:spPr>
          <a:xfrm>
            <a:off x="9709785" y="2103755"/>
            <a:ext cx="755650" cy="568960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rgbClr val="21A3D0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9333" t="9727" r="10290" b="30963"/>
          <a:stretch>
            <a:fillRect/>
          </a:stretch>
        </p:blipFill>
        <p:spPr>
          <a:xfrm flipH="1">
            <a:off x="-1" y="2764862"/>
            <a:ext cx="7236871" cy="4067479"/>
          </a:xfrm>
          <a:prstGeom prst="rect">
            <a:avLst/>
          </a:prstGeom>
        </p:spPr>
      </p:pic>
      <p:grpSp>
        <p:nvGrpSpPr>
          <p:cNvPr id="10" name="淘宝店chenying0907 1"/>
          <p:cNvGrpSpPr/>
          <p:nvPr/>
        </p:nvGrpSpPr>
        <p:grpSpPr>
          <a:xfrm>
            <a:off x="4436372" y="2615378"/>
            <a:ext cx="1288603" cy="1288602"/>
            <a:chOff x="3673476" y="1131590"/>
            <a:chExt cx="966788" cy="966788"/>
          </a:xfrm>
        </p:grpSpPr>
        <p:sp>
          <p:nvSpPr>
            <p:cNvPr id="11" name="淘宝店chenying0907 5"/>
            <p:cNvSpPr/>
            <p:nvPr/>
          </p:nvSpPr>
          <p:spPr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" name="淘宝店chenying0907 6"/>
            <p:cNvSpPr/>
            <p:nvPr/>
          </p:nvSpPr>
          <p:spPr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3" name="文本框 21"/>
          <p:cNvSpPr txBox="1"/>
          <p:nvPr/>
        </p:nvSpPr>
        <p:spPr>
          <a:xfrm>
            <a:off x="6317118" y="2493318"/>
            <a:ext cx="4891449" cy="165576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480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诗歌在现代社会的价值</a:t>
            </a:r>
            <a:endParaRPr lang="zh-CN" altLang="zh-CN" sz="48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4655840" y="2890480"/>
            <a:ext cx="864096" cy="71169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995">
                <a:solidFill>
                  <a:schemeClr val="accent2"/>
                </a:solidFill>
                <a:latin typeface="宋体" panose="02010600030101010101" pitchFamily="2" charset="-122"/>
                <a:ea typeface="方正正黑简体" panose="02000000000000000000" pitchFamily="2" charset="-122"/>
                <a:sym typeface="宋体" panose="02010600030101010101" pitchFamily="2" charset="-122"/>
              </a:rPr>
              <a:t>6</a:t>
            </a:r>
            <a:endParaRPr lang="zh-CN" altLang="zh-CN" sz="3995">
              <a:solidFill>
                <a:schemeClr val="accent2"/>
              </a:solidFill>
              <a:latin typeface="宋体" panose="02010600030101010101" pitchFamily="2" charset="-122"/>
              <a:ea typeface="方正正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>
            <a:fld id="{120AA7C4-7268-4680-A14B-E7F48E0BB4BD}" type="datetimeFigureOut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/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诗歌在现代社会的价值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35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36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sp>
        <p:nvSpPr>
          <p:cNvPr id="5" name="Freeform 12"/>
          <p:cNvSpPr>
            <a:spLocks noEditPoints="1"/>
          </p:cNvSpPr>
          <p:nvPr/>
        </p:nvSpPr>
        <p:spPr>
          <a:xfrm>
            <a:off x="2385626" y="2314828"/>
            <a:ext cx="794889" cy="623974"/>
          </a:xfrm>
          <a:custGeom>
            <a:avLst/>
            <a:gdLst>
              <a:gd name="T0" fmla="*/ 2372 w 2506"/>
              <a:gd name="T1" fmla="*/ 1716 h 1970"/>
              <a:gd name="T2" fmla="*/ 2372 w 2506"/>
              <a:gd name="T3" fmla="*/ 1716 h 1970"/>
              <a:gd name="T4" fmla="*/ 1858 w 2506"/>
              <a:gd name="T5" fmla="*/ 1575 h 1970"/>
              <a:gd name="T6" fmla="*/ 1818 w 2506"/>
              <a:gd name="T7" fmla="*/ 1576 h 1970"/>
              <a:gd name="T8" fmla="*/ 1323 w 2506"/>
              <a:gd name="T9" fmla="*/ 1715 h 1970"/>
              <a:gd name="T10" fmla="*/ 1323 w 2506"/>
              <a:gd name="T11" fmla="*/ 308 h 1970"/>
              <a:gd name="T12" fmla="*/ 1847 w 2506"/>
              <a:gd name="T13" fmla="*/ 133 h 1970"/>
              <a:gd name="T14" fmla="*/ 2372 w 2506"/>
              <a:gd name="T15" fmla="*/ 310 h 1970"/>
              <a:gd name="T16" fmla="*/ 2372 w 2506"/>
              <a:gd name="T17" fmla="*/ 1716 h 1970"/>
              <a:gd name="T18" fmla="*/ 1182 w 2506"/>
              <a:gd name="T19" fmla="*/ 1715 h 1970"/>
              <a:gd name="T20" fmla="*/ 1182 w 2506"/>
              <a:gd name="T21" fmla="*/ 1715 h 1970"/>
              <a:gd name="T22" fmla="*/ 688 w 2506"/>
              <a:gd name="T23" fmla="*/ 1576 h 1970"/>
              <a:gd name="T24" fmla="*/ 647 w 2506"/>
              <a:gd name="T25" fmla="*/ 1575 h 1970"/>
              <a:gd name="T26" fmla="*/ 133 w 2506"/>
              <a:gd name="T27" fmla="*/ 1716 h 1970"/>
              <a:gd name="T28" fmla="*/ 133 w 2506"/>
              <a:gd name="T29" fmla="*/ 310 h 1970"/>
              <a:gd name="T30" fmla="*/ 659 w 2506"/>
              <a:gd name="T31" fmla="*/ 133 h 1970"/>
              <a:gd name="T32" fmla="*/ 1182 w 2506"/>
              <a:gd name="T33" fmla="*/ 308 h 1970"/>
              <a:gd name="T34" fmla="*/ 1182 w 2506"/>
              <a:gd name="T35" fmla="*/ 1715 h 1970"/>
              <a:gd name="T36" fmla="*/ 1849 w 2506"/>
              <a:gd name="T37" fmla="*/ 0 h 1970"/>
              <a:gd name="T38" fmla="*/ 1849 w 2506"/>
              <a:gd name="T39" fmla="*/ 0 h 1970"/>
              <a:gd name="T40" fmla="*/ 1823 w 2506"/>
              <a:gd name="T41" fmla="*/ 0 h 1970"/>
              <a:gd name="T42" fmla="*/ 1253 w 2506"/>
              <a:gd name="T43" fmla="*/ 184 h 1970"/>
              <a:gd name="T44" fmla="*/ 683 w 2506"/>
              <a:gd name="T45" fmla="*/ 0 h 1970"/>
              <a:gd name="T46" fmla="*/ 657 w 2506"/>
              <a:gd name="T47" fmla="*/ 0 h 1970"/>
              <a:gd name="T48" fmla="*/ 5 w 2506"/>
              <a:gd name="T49" fmla="*/ 267 h 1970"/>
              <a:gd name="T50" fmla="*/ 0 w 2506"/>
              <a:gd name="T51" fmla="*/ 279 h 1970"/>
              <a:gd name="T52" fmla="*/ 0 w 2506"/>
              <a:gd name="T53" fmla="*/ 1970 h 1970"/>
              <a:gd name="T54" fmla="*/ 107 w 2506"/>
              <a:gd name="T55" fmla="*/ 1889 h 1970"/>
              <a:gd name="T56" fmla="*/ 682 w 2506"/>
              <a:gd name="T57" fmla="*/ 1709 h 1970"/>
              <a:gd name="T58" fmla="*/ 1190 w 2506"/>
              <a:gd name="T59" fmla="*/ 1876 h 1970"/>
              <a:gd name="T60" fmla="*/ 1208 w 2506"/>
              <a:gd name="T61" fmla="*/ 1888 h 1970"/>
              <a:gd name="T62" fmla="*/ 1253 w 2506"/>
              <a:gd name="T63" fmla="*/ 1924 h 1970"/>
              <a:gd name="T64" fmla="*/ 1298 w 2506"/>
              <a:gd name="T65" fmla="*/ 1888 h 1970"/>
              <a:gd name="T66" fmla="*/ 1316 w 2506"/>
              <a:gd name="T67" fmla="*/ 1876 h 1970"/>
              <a:gd name="T68" fmla="*/ 1824 w 2506"/>
              <a:gd name="T69" fmla="*/ 1709 h 1970"/>
              <a:gd name="T70" fmla="*/ 2399 w 2506"/>
              <a:gd name="T71" fmla="*/ 1889 h 1970"/>
              <a:gd name="T72" fmla="*/ 2506 w 2506"/>
              <a:gd name="T73" fmla="*/ 1970 h 1970"/>
              <a:gd name="T74" fmla="*/ 2506 w 2506"/>
              <a:gd name="T75" fmla="*/ 279 h 1970"/>
              <a:gd name="T76" fmla="*/ 2501 w 2506"/>
              <a:gd name="T77" fmla="*/ 267 h 1970"/>
              <a:gd name="T78" fmla="*/ 1849 w 2506"/>
              <a:gd name="T79" fmla="*/ 0 h 1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06" h="1969">
                <a:moveTo>
                  <a:pt x="2372" y="1716"/>
                </a:moveTo>
                <a:lnTo>
                  <a:pt x="2372" y="1716"/>
                </a:lnTo>
                <a:cubicBezTo>
                  <a:pt x="2261" y="1655"/>
                  <a:pt x="2075" y="1575"/>
                  <a:pt x="1858" y="1575"/>
                </a:cubicBezTo>
                <a:cubicBezTo>
                  <a:pt x="1845" y="1575"/>
                  <a:pt x="1831" y="1576"/>
                  <a:pt x="1818" y="1576"/>
                </a:cubicBezTo>
                <a:cubicBezTo>
                  <a:pt x="1599" y="1587"/>
                  <a:pt x="1427" y="1659"/>
                  <a:pt x="1323" y="1715"/>
                </a:cubicBezTo>
                <a:lnTo>
                  <a:pt x="1323" y="308"/>
                </a:lnTo>
                <a:cubicBezTo>
                  <a:pt x="1347" y="271"/>
                  <a:pt x="1462" y="127"/>
                  <a:pt x="1847" y="133"/>
                </a:cubicBezTo>
                <a:cubicBezTo>
                  <a:pt x="2229" y="140"/>
                  <a:pt x="2347" y="273"/>
                  <a:pt x="2372" y="310"/>
                </a:cubicBezTo>
                <a:lnTo>
                  <a:pt x="2372" y="1716"/>
                </a:lnTo>
                <a:close/>
                <a:moveTo>
                  <a:pt x="1182" y="1715"/>
                </a:moveTo>
                <a:lnTo>
                  <a:pt x="1182" y="1715"/>
                </a:lnTo>
                <a:cubicBezTo>
                  <a:pt x="1079" y="1659"/>
                  <a:pt x="906" y="1587"/>
                  <a:pt x="688" y="1576"/>
                </a:cubicBezTo>
                <a:cubicBezTo>
                  <a:pt x="674" y="1576"/>
                  <a:pt x="661" y="1575"/>
                  <a:pt x="647" y="1575"/>
                </a:cubicBezTo>
                <a:cubicBezTo>
                  <a:pt x="431" y="1575"/>
                  <a:pt x="244" y="1655"/>
                  <a:pt x="133" y="1716"/>
                </a:cubicBezTo>
                <a:lnTo>
                  <a:pt x="133" y="310"/>
                </a:lnTo>
                <a:cubicBezTo>
                  <a:pt x="159" y="273"/>
                  <a:pt x="276" y="140"/>
                  <a:pt x="659" y="133"/>
                </a:cubicBezTo>
                <a:cubicBezTo>
                  <a:pt x="1044" y="127"/>
                  <a:pt x="1159" y="271"/>
                  <a:pt x="1182" y="308"/>
                </a:cubicBezTo>
                <a:lnTo>
                  <a:pt x="1182" y="1715"/>
                </a:lnTo>
                <a:close/>
                <a:moveTo>
                  <a:pt x="1849" y="0"/>
                </a:moveTo>
                <a:lnTo>
                  <a:pt x="1849" y="0"/>
                </a:lnTo>
                <a:cubicBezTo>
                  <a:pt x="1840" y="0"/>
                  <a:pt x="1831" y="0"/>
                  <a:pt x="1823" y="0"/>
                </a:cubicBezTo>
                <a:cubicBezTo>
                  <a:pt x="1490" y="0"/>
                  <a:pt x="1328" y="105"/>
                  <a:pt x="1253" y="184"/>
                </a:cubicBezTo>
                <a:cubicBezTo>
                  <a:pt x="1178" y="105"/>
                  <a:pt x="1015" y="0"/>
                  <a:pt x="683" y="0"/>
                </a:cubicBezTo>
                <a:cubicBezTo>
                  <a:pt x="674" y="0"/>
                  <a:pt x="666" y="0"/>
                  <a:pt x="657" y="0"/>
                </a:cubicBezTo>
                <a:cubicBezTo>
                  <a:pt x="127" y="9"/>
                  <a:pt x="16" y="240"/>
                  <a:pt x="5" y="267"/>
                </a:cubicBezTo>
                <a:lnTo>
                  <a:pt x="0" y="279"/>
                </a:lnTo>
                <a:lnTo>
                  <a:pt x="0" y="1970"/>
                </a:lnTo>
                <a:lnTo>
                  <a:pt x="107" y="1889"/>
                </a:lnTo>
                <a:cubicBezTo>
                  <a:pt x="109" y="1887"/>
                  <a:pt x="369" y="1695"/>
                  <a:pt x="682" y="1709"/>
                </a:cubicBezTo>
                <a:cubicBezTo>
                  <a:pt x="943" y="1722"/>
                  <a:pt x="1133" y="1837"/>
                  <a:pt x="1190" y="1876"/>
                </a:cubicBezTo>
                <a:cubicBezTo>
                  <a:pt x="1201" y="1883"/>
                  <a:pt x="1207" y="1888"/>
                  <a:pt x="1208" y="1888"/>
                </a:cubicBezTo>
                <a:lnTo>
                  <a:pt x="1253" y="1924"/>
                </a:lnTo>
                <a:lnTo>
                  <a:pt x="1298" y="1888"/>
                </a:lnTo>
                <a:cubicBezTo>
                  <a:pt x="1298" y="1888"/>
                  <a:pt x="1304" y="1883"/>
                  <a:pt x="1316" y="1876"/>
                </a:cubicBezTo>
                <a:cubicBezTo>
                  <a:pt x="1373" y="1837"/>
                  <a:pt x="1563" y="1722"/>
                  <a:pt x="1824" y="1709"/>
                </a:cubicBezTo>
                <a:cubicBezTo>
                  <a:pt x="2135" y="1695"/>
                  <a:pt x="2396" y="1887"/>
                  <a:pt x="2399" y="1889"/>
                </a:cubicBezTo>
                <a:lnTo>
                  <a:pt x="2506" y="1970"/>
                </a:lnTo>
                <a:lnTo>
                  <a:pt x="2506" y="279"/>
                </a:lnTo>
                <a:lnTo>
                  <a:pt x="2501" y="267"/>
                </a:lnTo>
                <a:cubicBezTo>
                  <a:pt x="2490" y="240"/>
                  <a:pt x="2379" y="9"/>
                  <a:pt x="1849" y="0"/>
                </a:cubicBezTo>
                <a:close/>
              </a:path>
            </a:pathLst>
          </a:custGeom>
          <a:solidFill>
            <a:srgbClr val="80808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6" name="Freeform 13"/>
          <p:cNvSpPr/>
          <p:nvPr/>
        </p:nvSpPr>
        <p:spPr>
          <a:xfrm>
            <a:off x="2460232" y="2447084"/>
            <a:ext cx="267902" cy="65110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7 h 206"/>
              <a:gd name="T8" fmla="*/ 12 w 844"/>
              <a:gd name="T9" fmla="*/ 183 h 206"/>
              <a:gd name="T10" fmla="*/ 45 w 844"/>
              <a:gd name="T11" fmla="*/ 200 h 206"/>
              <a:gd name="T12" fmla="*/ 68 w 844"/>
              <a:gd name="T13" fmla="*/ 193 h 206"/>
              <a:gd name="T14" fmla="*/ 437 w 844"/>
              <a:gd name="T15" fmla="*/ 89 h 206"/>
              <a:gd name="T16" fmla="*/ 775 w 844"/>
              <a:gd name="T17" fmla="*/ 193 h 206"/>
              <a:gd name="T18" fmla="*/ 831 w 844"/>
              <a:gd name="T19" fmla="*/ 183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3"/>
                  <a:pt x="667" y="19"/>
                  <a:pt x="441" y="10"/>
                </a:cubicBezTo>
                <a:cubicBezTo>
                  <a:pt x="213" y="0"/>
                  <a:pt x="30" y="122"/>
                  <a:pt x="23" y="127"/>
                </a:cubicBezTo>
                <a:cubicBezTo>
                  <a:pt x="4" y="139"/>
                  <a:pt x="0" y="164"/>
                  <a:pt x="12" y="183"/>
                </a:cubicBezTo>
                <a:cubicBezTo>
                  <a:pt x="20" y="194"/>
                  <a:pt x="32" y="200"/>
                  <a:pt x="45" y="200"/>
                </a:cubicBezTo>
                <a:cubicBezTo>
                  <a:pt x="53" y="200"/>
                  <a:pt x="61" y="198"/>
                  <a:pt x="68" y="193"/>
                </a:cubicBezTo>
                <a:cubicBezTo>
                  <a:pt x="69" y="192"/>
                  <a:pt x="236" y="81"/>
                  <a:pt x="437" y="89"/>
                </a:cubicBezTo>
                <a:cubicBezTo>
                  <a:pt x="639" y="98"/>
                  <a:pt x="774" y="192"/>
                  <a:pt x="775" y="193"/>
                </a:cubicBezTo>
                <a:cubicBezTo>
                  <a:pt x="793" y="206"/>
                  <a:pt x="818" y="201"/>
                  <a:pt x="831" y="183"/>
                </a:cubicBezTo>
                <a:cubicBezTo>
                  <a:pt x="844" y="165"/>
                  <a:pt x="840" y="140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7" name="Freeform 14"/>
          <p:cNvSpPr/>
          <p:nvPr/>
        </p:nvSpPr>
        <p:spPr>
          <a:xfrm>
            <a:off x="2460232" y="2566453"/>
            <a:ext cx="267902" cy="65110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8 h 206"/>
              <a:gd name="T8" fmla="*/ 12 w 844"/>
              <a:gd name="T9" fmla="*/ 183 h 206"/>
              <a:gd name="T10" fmla="*/ 45 w 844"/>
              <a:gd name="T11" fmla="*/ 201 h 206"/>
              <a:gd name="T12" fmla="*/ 68 w 844"/>
              <a:gd name="T13" fmla="*/ 194 h 206"/>
              <a:gd name="T14" fmla="*/ 437 w 844"/>
              <a:gd name="T15" fmla="*/ 90 h 206"/>
              <a:gd name="T16" fmla="*/ 775 w 844"/>
              <a:gd name="T17" fmla="*/ 194 h 206"/>
              <a:gd name="T18" fmla="*/ 831 w 844"/>
              <a:gd name="T19" fmla="*/ 184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4"/>
                  <a:pt x="667" y="20"/>
                  <a:pt x="441" y="10"/>
                </a:cubicBezTo>
                <a:cubicBezTo>
                  <a:pt x="213" y="0"/>
                  <a:pt x="30" y="123"/>
                  <a:pt x="23" y="128"/>
                </a:cubicBezTo>
                <a:cubicBezTo>
                  <a:pt x="4" y="140"/>
                  <a:pt x="0" y="165"/>
                  <a:pt x="12" y="183"/>
                </a:cubicBezTo>
                <a:cubicBezTo>
                  <a:pt x="20" y="195"/>
                  <a:pt x="32" y="201"/>
                  <a:pt x="45" y="201"/>
                </a:cubicBezTo>
                <a:cubicBezTo>
                  <a:pt x="53" y="201"/>
                  <a:pt x="61" y="199"/>
                  <a:pt x="68" y="194"/>
                </a:cubicBezTo>
                <a:cubicBezTo>
                  <a:pt x="69" y="193"/>
                  <a:pt x="236" y="82"/>
                  <a:pt x="437" y="90"/>
                </a:cubicBezTo>
                <a:cubicBezTo>
                  <a:pt x="639" y="99"/>
                  <a:pt x="774" y="193"/>
                  <a:pt x="775" y="194"/>
                </a:cubicBezTo>
                <a:cubicBezTo>
                  <a:pt x="793" y="206"/>
                  <a:pt x="818" y="202"/>
                  <a:pt x="831" y="184"/>
                </a:cubicBezTo>
                <a:cubicBezTo>
                  <a:pt x="844" y="166"/>
                  <a:pt x="840" y="141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8" name="Freeform 15"/>
          <p:cNvSpPr/>
          <p:nvPr/>
        </p:nvSpPr>
        <p:spPr>
          <a:xfrm>
            <a:off x="2460232" y="2685821"/>
            <a:ext cx="267902" cy="65789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8 h 206"/>
              <a:gd name="T8" fmla="*/ 12 w 844"/>
              <a:gd name="T9" fmla="*/ 183 h 206"/>
              <a:gd name="T10" fmla="*/ 45 w 844"/>
              <a:gd name="T11" fmla="*/ 201 h 206"/>
              <a:gd name="T12" fmla="*/ 68 w 844"/>
              <a:gd name="T13" fmla="*/ 194 h 206"/>
              <a:gd name="T14" fmla="*/ 437 w 844"/>
              <a:gd name="T15" fmla="*/ 90 h 206"/>
              <a:gd name="T16" fmla="*/ 775 w 844"/>
              <a:gd name="T17" fmla="*/ 193 h 206"/>
              <a:gd name="T18" fmla="*/ 831 w 844"/>
              <a:gd name="T19" fmla="*/ 184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4"/>
                  <a:pt x="667" y="20"/>
                  <a:pt x="441" y="10"/>
                </a:cubicBezTo>
                <a:cubicBezTo>
                  <a:pt x="213" y="0"/>
                  <a:pt x="30" y="122"/>
                  <a:pt x="23" y="128"/>
                </a:cubicBezTo>
                <a:cubicBezTo>
                  <a:pt x="4" y="140"/>
                  <a:pt x="0" y="165"/>
                  <a:pt x="12" y="183"/>
                </a:cubicBezTo>
                <a:cubicBezTo>
                  <a:pt x="20" y="195"/>
                  <a:pt x="32" y="201"/>
                  <a:pt x="45" y="201"/>
                </a:cubicBezTo>
                <a:cubicBezTo>
                  <a:pt x="53" y="201"/>
                  <a:pt x="61" y="198"/>
                  <a:pt x="68" y="194"/>
                </a:cubicBezTo>
                <a:cubicBezTo>
                  <a:pt x="69" y="193"/>
                  <a:pt x="236" y="82"/>
                  <a:pt x="437" y="90"/>
                </a:cubicBezTo>
                <a:cubicBezTo>
                  <a:pt x="639" y="99"/>
                  <a:pt x="774" y="192"/>
                  <a:pt x="775" y="193"/>
                </a:cubicBezTo>
                <a:cubicBezTo>
                  <a:pt x="793" y="206"/>
                  <a:pt x="818" y="202"/>
                  <a:pt x="831" y="184"/>
                </a:cubicBezTo>
                <a:cubicBezTo>
                  <a:pt x="844" y="166"/>
                  <a:pt x="840" y="141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9" name="Freeform 16"/>
          <p:cNvSpPr/>
          <p:nvPr/>
        </p:nvSpPr>
        <p:spPr>
          <a:xfrm>
            <a:off x="2838008" y="2463361"/>
            <a:ext cx="267902" cy="65110"/>
          </a:xfrm>
          <a:custGeom>
            <a:avLst/>
            <a:gdLst>
              <a:gd name="T0" fmla="*/ 822 w 844"/>
              <a:gd name="T1" fmla="*/ 127 h 205"/>
              <a:gd name="T2" fmla="*/ 822 w 844"/>
              <a:gd name="T3" fmla="*/ 127 h 205"/>
              <a:gd name="T4" fmla="*/ 441 w 844"/>
              <a:gd name="T5" fmla="*/ 9 h 205"/>
              <a:gd name="T6" fmla="*/ 23 w 844"/>
              <a:gd name="T7" fmla="*/ 127 h 205"/>
              <a:gd name="T8" fmla="*/ 12 w 844"/>
              <a:gd name="T9" fmla="*/ 182 h 205"/>
              <a:gd name="T10" fmla="*/ 45 w 844"/>
              <a:gd name="T11" fmla="*/ 200 h 205"/>
              <a:gd name="T12" fmla="*/ 67 w 844"/>
              <a:gd name="T13" fmla="*/ 193 h 205"/>
              <a:gd name="T14" fmla="*/ 437 w 844"/>
              <a:gd name="T15" fmla="*/ 89 h 205"/>
              <a:gd name="T16" fmla="*/ 775 w 844"/>
              <a:gd name="T17" fmla="*/ 193 h 205"/>
              <a:gd name="T18" fmla="*/ 831 w 844"/>
              <a:gd name="T19" fmla="*/ 183 h 205"/>
              <a:gd name="T20" fmla="*/ 822 w 844"/>
              <a:gd name="T21" fmla="*/ 127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5">
                <a:moveTo>
                  <a:pt x="822" y="127"/>
                </a:moveTo>
                <a:lnTo>
                  <a:pt x="822" y="127"/>
                </a:lnTo>
                <a:cubicBezTo>
                  <a:pt x="815" y="123"/>
                  <a:pt x="667" y="19"/>
                  <a:pt x="441" y="9"/>
                </a:cubicBezTo>
                <a:cubicBezTo>
                  <a:pt x="213" y="0"/>
                  <a:pt x="30" y="122"/>
                  <a:pt x="23" y="127"/>
                </a:cubicBezTo>
                <a:cubicBezTo>
                  <a:pt x="4" y="139"/>
                  <a:pt x="0" y="164"/>
                  <a:pt x="12" y="182"/>
                </a:cubicBezTo>
                <a:cubicBezTo>
                  <a:pt x="20" y="194"/>
                  <a:pt x="32" y="200"/>
                  <a:pt x="45" y="200"/>
                </a:cubicBezTo>
                <a:cubicBezTo>
                  <a:pt x="53" y="200"/>
                  <a:pt x="61" y="198"/>
                  <a:pt x="67" y="193"/>
                </a:cubicBezTo>
                <a:cubicBezTo>
                  <a:pt x="69" y="192"/>
                  <a:pt x="236" y="81"/>
                  <a:pt x="437" y="89"/>
                </a:cubicBezTo>
                <a:cubicBezTo>
                  <a:pt x="639" y="98"/>
                  <a:pt x="774" y="192"/>
                  <a:pt x="775" y="193"/>
                </a:cubicBezTo>
                <a:cubicBezTo>
                  <a:pt x="793" y="205"/>
                  <a:pt x="818" y="201"/>
                  <a:pt x="831" y="183"/>
                </a:cubicBezTo>
                <a:cubicBezTo>
                  <a:pt x="844" y="165"/>
                  <a:pt x="840" y="140"/>
                  <a:pt x="822" y="127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0" name="Freeform 17"/>
          <p:cNvSpPr/>
          <p:nvPr/>
        </p:nvSpPr>
        <p:spPr>
          <a:xfrm>
            <a:off x="2838008" y="2582730"/>
            <a:ext cx="267902" cy="65110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8 h 206"/>
              <a:gd name="T8" fmla="*/ 12 w 844"/>
              <a:gd name="T9" fmla="*/ 183 h 206"/>
              <a:gd name="T10" fmla="*/ 45 w 844"/>
              <a:gd name="T11" fmla="*/ 201 h 206"/>
              <a:gd name="T12" fmla="*/ 67 w 844"/>
              <a:gd name="T13" fmla="*/ 194 h 206"/>
              <a:gd name="T14" fmla="*/ 437 w 844"/>
              <a:gd name="T15" fmla="*/ 90 h 206"/>
              <a:gd name="T16" fmla="*/ 775 w 844"/>
              <a:gd name="T17" fmla="*/ 193 h 206"/>
              <a:gd name="T18" fmla="*/ 831 w 844"/>
              <a:gd name="T19" fmla="*/ 184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4"/>
                  <a:pt x="667" y="20"/>
                  <a:pt x="441" y="10"/>
                </a:cubicBezTo>
                <a:cubicBezTo>
                  <a:pt x="213" y="0"/>
                  <a:pt x="30" y="122"/>
                  <a:pt x="23" y="128"/>
                </a:cubicBezTo>
                <a:cubicBezTo>
                  <a:pt x="4" y="140"/>
                  <a:pt x="0" y="165"/>
                  <a:pt x="12" y="183"/>
                </a:cubicBezTo>
                <a:cubicBezTo>
                  <a:pt x="20" y="195"/>
                  <a:pt x="32" y="201"/>
                  <a:pt x="45" y="201"/>
                </a:cubicBezTo>
                <a:cubicBezTo>
                  <a:pt x="53" y="201"/>
                  <a:pt x="61" y="199"/>
                  <a:pt x="67" y="194"/>
                </a:cubicBezTo>
                <a:cubicBezTo>
                  <a:pt x="69" y="193"/>
                  <a:pt x="236" y="82"/>
                  <a:pt x="437" y="90"/>
                </a:cubicBezTo>
                <a:cubicBezTo>
                  <a:pt x="639" y="99"/>
                  <a:pt x="774" y="192"/>
                  <a:pt x="775" y="193"/>
                </a:cubicBezTo>
                <a:cubicBezTo>
                  <a:pt x="793" y="206"/>
                  <a:pt x="818" y="202"/>
                  <a:pt x="831" y="184"/>
                </a:cubicBezTo>
                <a:cubicBezTo>
                  <a:pt x="844" y="166"/>
                  <a:pt x="840" y="141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1" name="Freeform 18"/>
          <p:cNvSpPr/>
          <p:nvPr/>
        </p:nvSpPr>
        <p:spPr>
          <a:xfrm>
            <a:off x="2838008" y="2702777"/>
            <a:ext cx="267902" cy="65110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7 h 206"/>
              <a:gd name="T8" fmla="*/ 12 w 844"/>
              <a:gd name="T9" fmla="*/ 183 h 206"/>
              <a:gd name="T10" fmla="*/ 45 w 844"/>
              <a:gd name="T11" fmla="*/ 201 h 206"/>
              <a:gd name="T12" fmla="*/ 67 w 844"/>
              <a:gd name="T13" fmla="*/ 194 h 206"/>
              <a:gd name="T14" fmla="*/ 437 w 844"/>
              <a:gd name="T15" fmla="*/ 90 h 206"/>
              <a:gd name="T16" fmla="*/ 775 w 844"/>
              <a:gd name="T17" fmla="*/ 193 h 206"/>
              <a:gd name="T18" fmla="*/ 831 w 844"/>
              <a:gd name="T19" fmla="*/ 184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4"/>
                  <a:pt x="667" y="20"/>
                  <a:pt x="441" y="10"/>
                </a:cubicBezTo>
                <a:cubicBezTo>
                  <a:pt x="213" y="0"/>
                  <a:pt x="30" y="122"/>
                  <a:pt x="23" y="127"/>
                </a:cubicBezTo>
                <a:cubicBezTo>
                  <a:pt x="4" y="140"/>
                  <a:pt x="0" y="165"/>
                  <a:pt x="12" y="183"/>
                </a:cubicBezTo>
                <a:cubicBezTo>
                  <a:pt x="20" y="194"/>
                  <a:pt x="32" y="201"/>
                  <a:pt x="45" y="201"/>
                </a:cubicBezTo>
                <a:cubicBezTo>
                  <a:pt x="53" y="201"/>
                  <a:pt x="61" y="198"/>
                  <a:pt x="67" y="194"/>
                </a:cubicBezTo>
                <a:cubicBezTo>
                  <a:pt x="69" y="193"/>
                  <a:pt x="236" y="82"/>
                  <a:pt x="437" y="90"/>
                </a:cubicBezTo>
                <a:cubicBezTo>
                  <a:pt x="639" y="98"/>
                  <a:pt x="774" y="192"/>
                  <a:pt x="775" y="193"/>
                </a:cubicBezTo>
                <a:cubicBezTo>
                  <a:pt x="793" y="206"/>
                  <a:pt x="818" y="202"/>
                  <a:pt x="831" y="184"/>
                </a:cubicBezTo>
                <a:cubicBezTo>
                  <a:pt x="844" y="166"/>
                  <a:pt x="840" y="141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2" name="文本框 8"/>
          <p:cNvSpPr txBox="1"/>
          <p:nvPr/>
        </p:nvSpPr>
        <p:spPr>
          <a:xfrm>
            <a:off x="3877870" y="2300572"/>
            <a:ext cx="6162242" cy="625171"/>
          </a:xfrm>
          <a:prstGeom prst="rect">
            <a:avLst/>
          </a:prstGeom>
          <a:noFill/>
        </p:spPr>
        <p:txBody>
          <a:bodyPr wrap="square" rtlCol="0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在当今社会，虽然新媒体和各种娱乐形式层出不穷，但诗歌依然具有不可替代的价值</a:t>
            </a:r>
            <a:endParaRPr lang="zh-CN" altLang="en-US" sz="140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Freeform 12"/>
          <p:cNvSpPr>
            <a:spLocks noEditPoints="1"/>
          </p:cNvSpPr>
          <p:nvPr/>
        </p:nvSpPr>
        <p:spPr>
          <a:xfrm>
            <a:off x="2385626" y="3442588"/>
            <a:ext cx="794889" cy="623974"/>
          </a:xfrm>
          <a:custGeom>
            <a:avLst/>
            <a:gdLst>
              <a:gd name="T0" fmla="*/ 2372 w 2506"/>
              <a:gd name="T1" fmla="*/ 1716 h 1970"/>
              <a:gd name="T2" fmla="*/ 2372 w 2506"/>
              <a:gd name="T3" fmla="*/ 1716 h 1970"/>
              <a:gd name="T4" fmla="*/ 1858 w 2506"/>
              <a:gd name="T5" fmla="*/ 1575 h 1970"/>
              <a:gd name="T6" fmla="*/ 1818 w 2506"/>
              <a:gd name="T7" fmla="*/ 1576 h 1970"/>
              <a:gd name="T8" fmla="*/ 1323 w 2506"/>
              <a:gd name="T9" fmla="*/ 1715 h 1970"/>
              <a:gd name="T10" fmla="*/ 1323 w 2506"/>
              <a:gd name="T11" fmla="*/ 308 h 1970"/>
              <a:gd name="T12" fmla="*/ 1847 w 2506"/>
              <a:gd name="T13" fmla="*/ 133 h 1970"/>
              <a:gd name="T14" fmla="*/ 2372 w 2506"/>
              <a:gd name="T15" fmla="*/ 310 h 1970"/>
              <a:gd name="T16" fmla="*/ 2372 w 2506"/>
              <a:gd name="T17" fmla="*/ 1716 h 1970"/>
              <a:gd name="T18" fmla="*/ 1182 w 2506"/>
              <a:gd name="T19" fmla="*/ 1715 h 1970"/>
              <a:gd name="T20" fmla="*/ 1182 w 2506"/>
              <a:gd name="T21" fmla="*/ 1715 h 1970"/>
              <a:gd name="T22" fmla="*/ 688 w 2506"/>
              <a:gd name="T23" fmla="*/ 1576 h 1970"/>
              <a:gd name="T24" fmla="*/ 647 w 2506"/>
              <a:gd name="T25" fmla="*/ 1575 h 1970"/>
              <a:gd name="T26" fmla="*/ 133 w 2506"/>
              <a:gd name="T27" fmla="*/ 1716 h 1970"/>
              <a:gd name="T28" fmla="*/ 133 w 2506"/>
              <a:gd name="T29" fmla="*/ 310 h 1970"/>
              <a:gd name="T30" fmla="*/ 659 w 2506"/>
              <a:gd name="T31" fmla="*/ 133 h 1970"/>
              <a:gd name="T32" fmla="*/ 1182 w 2506"/>
              <a:gd name="T33" fmla="*/ 308 h 1970"/>
              <a:gd name="T34" fmla="*/ 1182 w 2506"/>
              <a:gd name="T35" fmla="*/ 1715 h 1970"/>
              <a:gd name="T36" fmla="*/ 1849 w 2506"/>
              <a:gd name="T37" fmla="*/ 0 h 1970"/>
              <a:gd name="T38" fmla="*/ 1849 w 2506"/>
              <a:gd name="T39" fmla="*/ 0 h 1970"/>
              <a:gd name="T40" fmla="*/ 1823 w 2506"/>
              <a:gd name="T41" fmla="*/ 0 h 1970"/>
              <a:gd name="T42" fmla="*/ 1253 w 2506"/>
              <a:gd name="T43" fmla="*/ 184 h 1970"/>
              <a:gd name="T44" fmla="*/ 683 w 2506"/>
              <a:gd name="T45" fmla="*/ 0 h 1970"/>
              <a:gd name="T46" fmla="*/ 657 w 2506"/>
              <a:gd name="T47" fmla="*/ 0 h 1970"/>
              <a:gd name="T48" fmla="*/ 5 w 2506"/>
              <a:gd name="T49" fmla="*/ 267 h 1970"/>
              <a:gd name="T50" fmla="*/ 0 w 2506"/>
              <a:gd name="T51" fmla="*/ 279 h 1970"/>
              <a:gd name="T52" fmla="*/ 0 w 2506"/>
              <a:gd name="T53" fmla="*/ 1970 h 1970"/>
              <a:gd name="T54" fmla="*/ 107 w 2506"/>
              <a:gd name="T55" fmla="*/ 1889 h 1970"/>
              <a:gd name="T56" fmla="*/ 682 w 2506"/>
              <a:gd name="T57" fmla="*/ 1709 h 1970"/>
              <a:gd name="T58" fmla="*/ 1190 w 2506"/>
              <a:gd name="T59" fmla="*/ 1876 h 1970"/>
              <a:gd name="T60" fmla="*/ 1208 w 2506"/>
              <a:gd name="T61" fmla="*/ 1888 h 1970"/>
              <a:gd name="T62" fmla="*/ 1253 w 2506"/>
              <a:gd name="T63" fmla="*/ 1924 h 1970"/>
              <a:gd name="T64" fmla="*/ 1298 w 2506"/>
              <a:gd name="T65" fmla="*/ 1888 h 1970"/>
              <a:gd name="T66" fmla="*/ 1316 w 2506"/>
              <a:gd name="T67" fmla="*/ 1876 h 1970"/>
              <a:gd name="T68" fmla="*/ 1824 w 2506"/>
              <a:gd name="T69" fmla="*/ 1709 h 1970"/>
              <a:gd name="T70" fmla="*/ 2399 w 2506"/>
              <a:gd name="T71" fmla="*/ 1889 h 1970"/>
              <a:gd name="T72" fmla="*/ 2506 w 2506"/>
              <a:gd name="T73" fmla="*/ 1970 h 1970"/>
              <a:gd name="T74" fmla="*/ 2506 w 2506"/>
              <a:gd name="T75" fmla="*/ 279 h 1970"/>
              <a:gd name="T76" fmla="*/ 2501 w 2506"/>
              <a:gd name="T77" fmla="*/ 267 h 1970"/>
              <a:gd name="T78" fmla="*/ 1849 w 2506"/>
              <a:gd name="T79" fmla="*/ 0 h 1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06" h="1969">
                <a:moveTo>
                  <a:pt x="2372" y="1716"/>
                </a:moveTo>
                <a:lnTo>
                  <a:pt x="2372" y="1716"/>
                </a:lnTo>
                <a:cubicBezTo>
                  <a:pt x="2261" y="1655"/>
                  <a:pt x="2075" y="1575"/>
                  <a:pt x="1858" y="1575"/>
                </a:cubicBezTo>
                <a:cubicBezTo>
                  <a:pt x="1845" y="1575"/>
                  <a:pt x="1831" y="1576"/>
                  <a:pt x="1818" y="1576"/>
                </a:cubicBezTo>
                <a:cubicBezTo>
                  <a:pt x="1599" y="1587"/>
                  <a:pt x="1427" y="1659"/>
                  <a:pt x="1323" y="1715"/>
                </a:cubicBezTo>
                <a:lnTo>
                  <a:pt x="1323" y="308"/>
                </a:lnTo>
                <a:cubicBezTo>
                  <a:pt x="1347" y="271"/>
                  <a:pt x="1462" y="127"/>
                  <a:pt x="1847" y="133"/>
                </a:cubicBezTo>
                <a:cubicBezTo>
                  <a:pt x="2229" y="140"/>
                  <a:pt x="2347" y="273"/>
                  <a:pt x="2372" y="310"/>
                </a:cubicBezTo>
                <a:lnTo>
                  <a:pt x="2372" y="1716"/>
                </a:lnTo>
                <a:close/>
                <a:moveTo>
                  <a:pt x="1182" y="1715"/>
                </a:moveTo>
                <a:lnTo>
                  <a:pt x="1182" y="1715"/>
                </a:lnTo>
                <a:cubicBezTo>
                  <a:pt x="1079" y="1659"/>
                  <a:pt x="906" y="1587"/>
                  <a:pt x="688" y="1576"/>
                </a:cubicBezTo>
                <a:cubicBezTo>
                  <a:pt x="674" y="1576"/>
                  <a:pt x="661" y="1575"/>
                  <a:pt x="647" y="1575"/>
                </a:cubicBezTo>
                <a:cubicBezTo>
                  <a:pt x="431" y="1575"/>
                  <a:pt x="244" y="1655"/>
                  <a:pt x="133" y="1716"/>
                </a:cubicBezTo>
                <a:lnTo>
                  <a:pt x="133" y="310"/>
                </a:lnTo>
                <a:cubicBezTo>
                  <a:pt x="159" y="273"/>
                  <a:pt x="276" y="140"/>
                  <a:pt x="659" y="133"/>
                </a:cubicBezTo>
                <a:cubicBezTo>
                  <a:pt x="1044" y="127"/>
                  <a:pt x="1159" y="271"/>
                  <a:pt x="1182" y="308"/>
                </a:cubicBezTo>
                <a:lnTo>
                  <a:pt x="1182" y="1715"/>
                </a:lnTo>
                <a:close/>
                <a:moveTo>
                  <a:pt x="1849" y="0"/>
                </a:moveTo>
                <a:lnTo>
                  <a:pt x="1849" y="0"/>
                </a:lnTo>
                <a:cubicBezTo>
                  <a:pt x="1840" y="0"/>
                  <a:pt x="1831" y="0"/>
                  <a:pt x="1823" y="0"/>
                </a:cubicBezTo>
                <a:cubicBezTo>
                  <a:pt x="1490" y="0"/>
                  <a:pt x="1328" y="105"/>
                  <a:pt x="1253" y="184"/>
                </a:cubicBezTo>
                <a:cubicBezTo>
                  <a:pt x="1178" y="105"/>
                  <a:pt x="1015" y="0"/>
                  <a:pt x="683" y="0"/>
                </a:cubicBezTo>
                <a:cubicBezTo>
                  <a:pt x="674" y="0"/>
                  <a:pt x="666" y="0"/>
                  <a:pt x="657" y="0"/>
                </a:cubicBezTo>
                <a:cubicBezTo>
                  <a:pt x="127" y="9"/>
                  <a:pt x="16" y="240"/>
                  <a:pt x="5" y="267"/>
                </a:cubicBezTo>
                <a:lnTo>
                  <a:pt x="0" y="279"/>
                </a:lnTo>
                <a:lnTo>
                  <a:pt x="0" y="1970"/>
                </a:lnTo>
                <a:lnTo>
                  <a:pt x="107" y="1889"/>
                </a:lnTo>
                <a:cubicBezTo>
                  <a:pt x="109" y="1887"/>
                  <a:pt x="369" y="1695"/>
                  <a:pt x="682" y="1709"/>
                </a:cubicBezTo>
                <a:cubicBezTo>
                  <a:pt x="943" y="1722"/>
                  <a:pt x="1133" y="1837"/>
                  <a:pt x="1190" y="1876"/>
                </a:cubicBezTo>
                <a:cubicBezTo>
                  <a:pt x="1201" y="1883"/>
                  <a:pt x="1207" y="1888"/>
                  <a:pt x="1208" y="1888"/>
                </a:cubicBezTo>
                <a:lnTo>
                  <a:pt x="1253" y="1924"/>
                </a:lnTo>
                <a:lnTo>
                  <a:pt x="1298" y="1888"/>
                </a:lnTo>
                <a:cubicBezTo>
                  <a:pt x="1298" y="1888"/>
                  <a:pt x="1304" y="1883"/>
                  <a:pt x="1316" y="1876"/>
                </a:cubicBezTo>
                <a:cubicBezTo>
                  <a:pt x="1373" y="1837"/>
                  <a:pt x="1563" y="1722"/>
                  <a:pt x="1824" y="1709"/>
                </a:cubicBezTo>
                <a:cubicBezTo>
                  <a:pt x="2135" y="1695"/>
                  <a:pt x="2396" y="1887"/>
                  <a:pt x="2399" y="1889"/>
                </a:cubicBezTo>
                <a:lnTo>
                  <a:pt x="2506" y="1970"/>
                </a:lnTo>
                <a:lnTo>
                  <a:pt x="2506" y="279"/>
                </a:lnTo>
                <a:lnTo>
                  <a:pt x="2501" y="267"/>
                </a:lnTo>
                <a:cubicBezTo>
                  <a:pt x="2490" y="240"/>
                  <a:pt x="2379" y="9"/>
                  <a:pt x="1849" y="0"/>
                </a:cubicBezTo>
                <a:close/>
              </a:path>
            </a:pathLst>
          </a:custGeom>
          <a:solidFill>
            <a:srgbClr val="7A7A7A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8" name="Freeform 13"/>
          <p:cNvSpPr/>
          <p:nvPr/>
        </p:nvSpPr>
        <p:spPr>
          <a:xfrm>
            <a:off x="2460232" y="3574844"/>
            <a:ext cx="267902" cy="65110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7 h 206"/>
              <a:gd name="T8" fmla="*/ 12 w 844"/>
              <a:gd name="T9" fmla="*/ 183 h 206"/>
              <a:gd name="T10" fmla="*/ 45 w 844"/>
              <a:gd name="T11" fmla="*/ 200 h 206"/>
              <a:gd name="T12" fmla="*/ 68 w 844"/>
              <a:gd name="T13" fmla="*/ 193 h 206"/>
              <a:gd name="T14" fmla="*/ 437 w 844"/>
              <a:gd name="T15" fmla="*/ 89 h 206"/>
              <a:gd name="T16" fmla="*/ 775 w 844"/>
              <a:gd name="T17" fmla="*/ 193 h 206"/>
              <a:gd name="T18" fmla="*/ 831 w 844"/>
              <a:gd name="T19" fmla="*/ 183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3"/>
                  <a:pt x="667" y="19"/>
                  <a:pt x="441" y="10"/>
                </a:cubicBezTo>
                <a:cubicBezTo>
                  <a:pt x="213" y="0"/>
                  <a:pt x="30" y="122"/>
                  <a:pt x="23" y="127"/>
                </a:cubicBezTo>
                <a:cubicBezTo>
                  <a:pt x="4" y="139"/>
                  <a:pt x="0" y="164"/>
                  <a:pt x="12" y="183"/>
                </a:cubicBezTo>
                <a:cubicBezTo>
                  <a:pt x="20" y="194"/>
                  <a:pt x="32" y="200"/>
                  <a:pt x="45" y="200"/>
                </a:cubicBezTo>
                <a:cubicBezTo>
                  <a:pt x="53" y="200"/>
                  <a:pt x="61" y="198"/>
                  <a:pt x="68" y="193"/>
                </a:cubicBezTo>
                <a:cubicBezTo>
                  <a:pt x="69" y="192"/>
                  <a:pt x="236" y="81"/>
                  <a:pt x="437" y="89"/>
                </a:cubicBezTo>
                <a:cubicBezTo>
                  <a:pt x="639" y="98"/>
                  <a:pt x="774" y="192"/>
                  <a:pt x="775" y="193"/>
                </a:cubicBezTo>
                <a:cubicBezTo>
                  <a:pt x="793" y="206"/>
                  <a:pt x="818" y="201"/>
                  <a:pt x="831" y="183"/>
                </a:cubicBezTo>
                <a:cubicBezTo>
                  <a:pt x="844" y="165"/>
                  <a:pt x="840" y="140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9" name="Freeform 14"/>
          <p:cNvSpPr/>
          <p:nvPr/>
        </p:nvSpPr>
        <p:spPr>
          <a:xfrm>
            <a:off x="2460232" y="3694213"/>
            <a:ext cx="267902" cy="65110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8 h 206"/>
              <a:gd name="T8" fmla="*/ 12 w 844"/>
              <a:gd name="T9" fmla="*/ 183 h 206"/>
              <a:gd name="T10" fmla="*/ 45 w 844"/>
              <a:gd name="T11" fmla="*/ 201 h 206"/>
              <a:gd name="T12" fmla="*/ 68 w 844"/>
              <a:gd name="T13" fmla="*/ 194 h 206"/>
              <a:gd name="T14" fmla="*/ 437 w 844"/>
              <a:gd name="T15" fmla="*/ 90 h 206"/>
              <a:gd name="T16" fmla="*/ 775 w 844"/>
              <a:gd name="T17" fmla="*/ 194 h 206"/>
              <a:gd name="T18" fmla="*/ 831 w 844"/>
              <a:gd name="T19" fmla="*/ 184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4"/>
                  <a:pt x="667" y="20"/>
                  <a:pt x="441" y="10"/>
                </a:cubicBezTo>
                <a:cubicBezTo>
                  <a:pt x="213" y="0"/>
                  <a:pt x="30" y="123"/>
                  <a:pt x="23" y="128"/>
                </a:cubicBezTo>
                <a:cubicBezTo>
                  <a:pt x="4" y="140"/>
                  <a:pt x="0" y="165"/>
                  <a:pt x="12" y="183"/>
                </a:cubicBezTo>
                <a:cubicBezTo>
                  <a:pt x="20" y="195"/>
                  <a:pt x="32" y="201"/>
                  <a:pt x="45" y="201"/>
                </a:cubicBezTo>
                <a:cubicBezTo>
                  <a:pt x="53" y="201"/>
                  <a:pt x="61" y="199"/>
                  <a:pt x="68" y="194"/>
                </a:cubicBezTo>
                <a:cubicBezTo>
                  <a:pt x="69" y="193"/>
                  <a:pt x="236" y="82"/>
                  <a:pt x="437" y="90"/>
                </a:cubicBezTo>
                <a:cubicBezTo>
                  <a:pt x="639" y="99"/>
                  <a:pt x="774" y="193"/>
                  <a:pt x="775" y="194"/>
                </a:cubicBezTo>
                <a:cubicBezTo>
                  <a:pt x="793" y="206"/>
                  <a:pt x="818" y="202"/>
                  <a:pt x="831" y="184"/>
                </a:cubicBezTo>
                <a:cubicBezTo>
                  <a:pt x="844" y="166"/>
                  <a:pt x="840" y="141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0" name="Freeform 15"/>
          <p:cNvSpPr/>
          <p:nvPr/>
        </p:nvSpPr>
        <p:spPr>
          <a:xfrm>
            <a:off x="2460232" y="3813581"/>
            <a:ext cx="267902" cy="65789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8 h 206"/>
              <a:gd name="T8" fmla="*/ 12 w 844"/>
              <a:gd name="T9" fmla="*/ 183 h 206"/>
              <a:gd name="T10" fmla="*/ 45 w 844"/>
              <a:gd name="T11" fmla="*/ 201 h 206"/>
              <a:gd name="T12" fmla="*/ 68 w 844"/>
              <a:gd name="T13" fmla="*/ 194 h 206"/>
              <a:gd name="T14" fmla="*/ 437 w 844"/>
              <a:gd name="T15" fmla="*/ 90 h 206"/>
              <a:gd name="T16" fmla="*/ 775 w 844"/>
              <a:gd name="T17" fmla="*/ 193 h 206"/>
              <a:gd name="T18" fmla="*/ 831 w 844"/>
              <a:gd name="T19" fmla="*/ 184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4"/>
                  <a:pt x="667" y="20"/>
                  <a:pt x="441" y="10"/>
                </a:cubicBezTo>
                <a:cubicBezTo>
                  <a:pt x="213" y="0"/>
                  <a:pt x="30" y="122"/>
                  <a:pt x="23" y="128"/>
                </a:cubicBezTo>
                <a:cubicBezTo>
                  <a:pt x="4" y="140"/>
                  <a:pt x="0" y="165"/>
                  <a:pt x="12" y="183"/>
                </a:cubicBezTo>
                <a:cubicBezTo>
                  <a:pt x="20" y="195"/>
                  <a:pt x="32" y="201"/>
                  <a:pt x="45" y="201"/>
                </a:cubicBezTo>
                <a:cubicBezTo>
                  <a:pt x="53" y="201"/>
                  <a:pt x="61" y="198"/>
                  <a:pt x="68" y="194"/>
                </a:cubicBezTo>
                <a:cubicBezTo>
                  <a:pt x="69" y="193"/>
                  <a:pt x="236" y="82"/>
                  <a:pt x="437" y="90"/>
                </a:cubicBezTo>
                <a:cubicBezTo>
                  <a:pt x="639" y="99"/>
                  <a:pt x="774" y="192"/>
                  <a:pt x="775" y="193"/>
                </a:cubicBezTo>
                <a:cubicBezTo>
                  <a:pt x="793" y="206"/>
                  <a:pt x="818" y="202"/>
                  <a:pt x="831" y="184"/>
                </a:cubicBezTo>
                <a:cubicBezTo>
                  <a:pt x="844" y="166"/>
                  <a:pt x="840" y="141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1" name="Freeform 16"/>
          <p:cNvSpPr/>
          <p:nvPr/>
        </p:nvSpPr>
        <p:spPr>
          <a:xfrm>
            <a:off x="2838008" y="3591121"/>
            <a:ext cx="267902" cy="65110"/>
          </a:xfrm>
          <a:custGeom>
            <a:avLst/>
            <a:gdLst>
              <a:gd name="T0" fmla="*/ 822 w 844"/>
              <a:gd name="T1" fmla="*/ 127 h 205"/>
              <a:gd name="T2" fmla="*/ 822 w 844"/>
              <a:gd name="T3" fmla="*/ 127 h 205"/>
              <a:gd name="T4" fmla="*/ 441 w 844"/>
              <a:gd name="T5" fmla="*/ 9 h 205"/>
              <a:gd name="T6" fmla="*/ 23 w 844"/>
              <a:gd name="T7" fmla="*/ 127 h 205"/>
              <a:gd name="T8" fmla="*/ 12 w 844"/>
              <a:gd name="T9" fmla="*/ 182 h 205"/>
              <a:gd name="T10" fmla="*/ 45 w 844"/>
              <a:gd name="T11" fmla="*/ 200 h 205"/>
              <a:gd name="T12" fmla="*/ 67 w 844"/>
              <a:gd name="T13" fmla="*/ 193 h 205"/>
              <a:gd name="T14" fmla="*/ 437 w 844"/>
              <a:gd name="T15" fmla="*/ 89 h 205"/>
              <a:gd name="T16" fmla="*/ 775 w 844"/>
              <a:gd name="T17" fmla="*/ 193 h 205"/>
              <a:gd name="T18" fmla="*/ 831 w 844"/>
              <a:gd name="T19" fmla="*/ 183 h 205"/>
              <a:gd name="T20" fmla="*/ 822 w 844"/>
              <a:gd name="T21" fmla="*/ 127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5">
                <a:moveTo>
                  <a:pt x="822" y="127"/>
                </a:moveTo>
                <a:lnTo>
                  <a:pt x="822" y="127"/>
                </a:lnTo>
                <a:cubicBezTo>
                  <a:pt x="815" y="123"/>
                  <a:pt x="667" y="19"/>
                  <a:pt x="441" y="9"/>
                </a:cubicBezTo>
                <a:cubicBezTo>
                  <a:pt x="213" y="0"/>
                  <a:pt x="30" y="122"/>
                  <a:pt x="23" y="127"/>
                </a:cubicBezTo>
                <a:cubicBezTo>
                  <a:pt x="4" y="139"/>
                  <a:pt x="0" y="164"/>
                  <a:pt x="12" y="182"/>
                </a:cubicBezTo>
                <a:cubicBezTo>
                  <a:pt x="20" y="194"/>
                  <a:pt x="32" y="200"/>
                  <a:pt x="45" y="200"/>
                </a:cubicBezTo>
                <a:cubicBezTo>
                  <a:pt x="53" y="200"/>
                  <a:pt x="61" y="198"/>
                  <a:pt x="67" y="193"/>
                </a:cubicBezTo>
                <a:cubicBezTo>
                  <a:pt x="69" y="192"/>
                  <a:pt x="236" y="81"/>
                  <a:pt x="437" y="89"/>
                </a:cubicBezTo>
                <a:cubicBezTo>
                  <a:pt x="639" y="98"/>
                  <a:pt x="774" y="192"/>
                  <a:pt x="775" y="193"/>
                </a:cubicBezTo>
                <a:cubicBezTo>
                  <a:pt x="793" y="205"/>
                  <a:pt x="818" y="201"/>
                  <a:pt x="831" y="183"/>
                </a:cubicBezTo>
                <a:cubicBezTo>
                  <a:pt x="844" y="165"/>
                  <a:pt x="840" y="140"/>
                  <a:pt x="822" y="127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2" name="Freeform 17"/>
          <p:cNvSpPr/>
          <p:nvPr/>
        </p:nvSpPr>
        <p:spPr>
          <a:xfrm>
            <a:off x="2838008" y="3710490"/>
            <a:ext cx="267902" cy="65110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8 h 206"/>
              <a:gd name="T8" fmla="*/ 12 w 844"/>
              <a:gd name="T9" fmla="*/ 183 h 206"/>
              <a:gd name="T10" fmla="*/ 45 w 844"/>
              <a:gd name="T11" fmla="*/ 201 h 206"/>
              <a:gd name="T12" fmla="*/ 67 w 844"/>
              <a:gd name="T13" fmla="*/ 194 h 206"/>
              <a:gd name="T14" fmla="*/ 437 w 844"/>
              <a:gd name="T15" fmla="*/ 90 h 206"/>
              <a:gd name="T16" fmla="*/ 775 w 844"/>
              <a:gd name="T17" fmla="*/ 193 h 206"/>
              <a:gd name="T18" fmla="*/ 831 w 844"/>
              <a:gd name="T19" fmla="*/ 184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4"/>
                  <a:pt x="667" y="20"/>
                  <a:pt x="441" y="10"/>
                </a:cubicBezTo>
                <a:cubicBezTo>
                  <a:pt x="213" y="0"/>
                  <a:pt x="30" y="122"/>
                  <a:pt x="23" y="128"/>
                </a:cubicBezTo>
                <a:cubicBezTo>
                  <a:pt x="4" y="140"/>
                  <a:pt x="0" y="165"/>
                  <a:pt x="12" y="183"/>
                </a:cubicBezTo>
                <a:cubicBezTo>
                  <a:pt x="20" y="195"/>
                  <a:pt x="32" y="201"/>
                  <a:pt x="45" y="201"/>
                </a:cubicBezTo>
                <a:cubicBezTo>
                  <a:pt x="53" y="201"/>
                  <a:pt x="61" y="199"/>
                  <a:pt x="67" y="194"/>
                </a:cubicBezTo>
                <a:cubicBezTo>
                  <a:pt x="69" y="193"/>
                  <a:pt x="236" y="82"/>
                  <a:pt x="437" y="90"/>
                </a:cubicBezTo>
                <a:cubicBezTo>
                  <a:pt x="639" y="99"/>
                  <a:pt x="774" y="192"/>
                  <a:pt x="775" y="193"/>
                </a:cubicBezTo>
                <a:cubicBezTo>
                  <a:pt x="793" y="206"/>
                  <a:pt x="818" y="202"/>
                  <a:pt x="831" y="184"/>
                </a:cubicBezTo>
                <a:cubicBezTo>
                  <a:pt x="844" y="166"/>
                  <a:pt x="840" y="141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3" name="Freeform 18"/>
          <p:cNvSpPr/>
          <p:nvPr/>
        </p:nvSpPr>
        <p:spPr>
          <a:xfrm>
            <a:off x="2838008" y="3830537"/>
            <a:ext cx="267902" cy="65110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7 h 206"/>
              <a:gd name="T8" fmla="*/ 12 w 844"/>
              <a:gd name="T9" fmla="*/ 183 h 206"/>
              <a:gd name="T10" fmla="*/ 45 w 844"/>
              <a:gd name="T11" fmla="*/ 201 h 206"/>
              <a:gd name="T12" fmla="*/ 67 w 844"/>
              <a:gd name="T13" fmla="*/ 194 h 206"/>
              <a:gd name="T14" fmla="*/ 437 w 844"/>
              <a:gd name="T15" fmla="*/ 90 h 206"/>
              <a:gd name="T16" fmla="*/ 775 w 844"/>
              <a:gd name="T17" fmla="*/ 193 h 206"/>
              <a:gd name="T18" fmla="*/ 831 w 844"/>
              <a:gd name="T19" fmla="*/ 184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4"/>
                  <a:pt x="667" y="20"/>
                  <a:pt x="441" y="10"/>
                </a:cubicBezTo>
                <a:cubicBezTo>
                  <a:pt x="213" y="0"/>
                  <a:pt x="30" y="122"/>
                  <a:pt x="23" y="127"/>
                </a:cubicBezTo>
                <a:cubicBezTo>
                  <a:pt x="4" y="140"/>
                  <a:pt x="0" y="165"/>
                  <a:pt x="12" y="183"/>
                </a:cubicBezTo>
                <a:cubicBezTo>
                  <a:pt x="20" y="194"/>
                  <a:pt x="32" y="201"/>
                  <a:pt x="45" y="201"/>
                </a:cubicBezTo>
                <a:cubicBezTo>
                  <a:pt x="53" y="201"/>
                  <a:pt x="61" y="198"/>
                  <a:pt x="67" y="194"/>
                </a:cubicBezTo>
                <a:cubicBezTo>
                  <a:pt x="69" y="193"/>
                  <a:pt x="236" y="82"/>
                  <a:pt x="437" y="90"/>
                </a:cubicBezTo>
                <a:cubicBezTo>
                  <a:pt x="639" y="98"/>
                  <a:pt x="774" y="192"/>
                  <a:pt x="775" y="193"/>
                </a:cubicBezTo>
                <a:cubicBezTo>
                  <a:pt x="793" y="206"/>
                  <a:pt x="818" y="202"/>
                  <a:pt x="831" y="184"/>
                </a:cubicBezTo>
                <a:cubicBezTo>
                  <a:pt x="844" y="166"/>
                  <a:pt x="840" y="141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6" name="文本框 8"/>
          <p:cNvSpPr txBox="1"/>
          <p:nvPr/>
        </p:nvSpPr>
        <p:spPr>
          <a:xfrm>
            <a:off x="3877870" y="3428332"/>
            <a:ext cx="6162242" cy="625171"/>
          </a:xfrm>
          <a:prstGeom prst="rect">
            <a:avLst/>
          </a:prstGeom>
          <a:noFill/>
        </p:spPr>
        <p:txBody>
          <a:bodyPr wrap="square" rtlCol="0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诗歌可以让我们在忙碌的生活中寻找到片刻的宁静和安慰；可以让我们在面对困难时保持乐观和勇气；可以让我们在交流中更加深入地了解彼此</a:t>
            </a:r>
            <a:endParaRPr lang="zh-CN" altLang="en-US" sz="140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Freeform 12"/>
          <p:cNvSpPr>
            <a:spLocks noEditPoints="1"/>
          </p:cNvSpPr>
          <p:nvPr/>
        </p:nvSpPr>
        <p:spPr>
          <a:xfrm>
            <a:off x="2385626" y="4570348"/>
            <a:ext cx="794889" cy="623974"/>
          </a:xfrm>
          <a:custGeom>
            <a:avLst/>
            <a:gdLst>
              <a:gd name="T0" fmla="*/ 2372 w 2506"/>
              <a:gd name="T1" fmla="*/ 1716 h 1970"/>
              <a:gd name="T2" fmla="*/ 2372 w 2506"/>
              <a:gd name="T3" fmla="*/ 1716 h 1970"/>
              <a:gd name="T4" fmla="*/ 1858 w 2506"/>
              <a:gd name="T5" fmla="*/ 1575 h 1970"/>
              <a:gd name="T6" fmla="*/ 1818 w 2506"/>
              <a:gd name="T7" fmla="*/ 1576 h 1970"/>
              <a:gd name="T8" fmla="*/ 1323 w 2506"/>
              <a:gd name="T9" fmla="*/ 1715 h 1970"/>
              <a:gd name="T10" fmla="*/ 1323 w 2506"/>
              <a:gd name="T11" fmla="*/ 308 h 1970"/>
              <a:gd name="T12" fmla="*/ 1847 w 2506"/>
              <a:gd name="T13" fmla="*/ 133 h 1970"/>
              <a:gd name="T14" fmla="*/ 2372 w 2506"/>
              <a:gd name="T15" fmla="*/ 310 h 1970"/>
              <a:gd name="T16" fmla="*/ 2372 w 2506"/>
              <a:gd name="T17" fmla="*/ 1716 h 1970"/>
              <a:gd name="T18" fmla="*/ 1182 w 2506"/>
              <a:gd name="T19" fmla="*/ 1715 h 1970"/>
              <a:gd name="T20" fmla="*/ 1182 w 2506"/>
              <a:gd name="T21" fmla="*/ 1715 h 1970"/>
              <a:gd name="T22" fmla="*/ 688 w 2506"/>
              <a:gd name="T23" fmla="*/ 1576 h 1970"/>
              <a:gd name="T24" fmla="*/ 647 w 2506"/>
              <a:gd name="T25" fmla="*/ 1575 h 1970"/>
              <a:gd name="T26" fmla="*/ 133 w 2506"/>
              <a:gd name="T27" fmla="*/ 1716 h 1970"/>
              <a:gd name="T28" fmla="*/ 133 w 2506"/>
              <a:gd name="T29" fmla="*/ 310 h 1970"/>
              <a:gd name="T30" fmla="*/ 659 w 2506"/>
              <a:gd name="T31" fmla="*/ 133 h 1970"/>
              <a:gd name="T32" fmla="*/ 1182 w 2506"/>
              <a:gd name="T33" fmla="*/ 308 h 1970"/>
              <a:gd name="T34" fmla="*/ 1182 w 2506"/>
              <a:gd name="T35" fmla="*/ 1715 h 1970"/>
              <a:gd name="T36" fmla="*/ 1849 w 2506"/>
              <a:gd name="T37" fmla="*/ 0 h 1970"/>
              <a:gd name="T38" fmla="*/ 1849 w 2506"/>
              <a:gd name="T39" fmla="*/ 0 h 1970"/>
              <a:gd name="T40" fmla="*/ 1823 w 2506"/>
              <a:gd name="T41" fmla="*/ 0 h 1970"/>
              <a:gd name="T42" fmla="*/ 1253 w 2506"/>
              <a:gd name="T43" fmla="*/ 184 h 1970"/>
              <a:gd name="T44" fmla="*/ 683 w 2506"/>
              <a:gd name="T45" fmla="*/ 0 h 1970"/>
              <a:gd name="T46" fmla="*/ 657 w 2506"/>
              <a:gd name="T47" fmla="*/ 0 h 1970"/>
              <a:gd name="T48" fmla="*/ 5 w 2506"/>
              <a:gd name="T49" fmla="*/ 267 h 1970"/>
              <a:gd name="T50" fmla="*/ 0 w 2506"/>
              <a:gd name="T51" fmla="*/ 279 h 1970"/>
              <a:gd name="T52" fmla="*/ 0 w 2506"/>
              <a:gd name="T53" fmla="*/ 1970 h 1970"/>
              <a:gd name="T54" fmla="*/ 107 w 2506"/>
              <a:gd name="T55" fmla="*/ 1889 h 1970"/>
              <a:gd name="T56" fmla="*/ 682 w 2506"/>
              <a:gd name="T57" fmla="*/ 1709 h 1970"/>
              <a:gd name="T58" fmla="*/ 1190 w 2506"/>
              <a:gd name="T59" fmla="*/ 1876 h 1970"/>
              <a:gd name="T60" fmla="*/ 1208 w 2506"/>
              <a:gd name="T61" fmla="*/ 1888 h 1970"/>
              <a:gd name="T62" fmla="*/ 1253 w 2506"/>
              <a:gd name="T63" fmla="*/ 1924 h 1970"/>
              <a:gd name="T64" fmla="*/ 1298 w 2506"/>
              <a:gd name="T65" fmla="*/ 1888 h 1970"/>
              <a:gd name="T66" fmla="*/ 1316 w 2506"/>
              <a:gd name="T67" fmla="*/ 1876 h 1970"/>
              <a:gd name="T68" fmla="*/ 1824 w 2506"/>
              <a:gd name="T69" fmla="*/ 1709 h 1970"/>
              <a:gd name="T70" fmla="*/ 2399 w 2506"/>
              <a:gd name="T71" fmla="*/ 1889 h 1970"/>
              <a:gd name="T72" fmla="*/ 2506 w 2506"/>
              <a:gd name="T73" fmla="*/ 1970 h 1970"/>
              <a:gd name="T74" fmla="*/ 2506 w 2506"/>
              <a:gd name="T75" fmla="*/ 279 h 1970"/>
              <a:gd name="T76" fmla="*/ 2501 w 2506"/>
              <a:gd name="T77" fmla="*/ 267 h 1970"/>
              <a:gd name="T78" fmla="*/ 1849 w 2506"/>
              <a:gd name="T79" fmla="*/ 0 h 1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06" h="1969">
                <a:moveTo>
                  <a:pt x="2372" y="1716"/>
                </a:moveTo>
                <a:lnTo>
                  <a:pt x="2372" y="1716"/>
                </a:lnTo>
                <a:cubicBezTo>
                  <a:pt x="2261" y="1655"/>
                  <a:pt x="2075" y="1575"/>
                  <a:pt x="1858" y="1575"/>
                </a:cubicBezTo>
                <a:cubicBezTo>
                  <a:pt x="1845" y="1575"/>
                  <a:pt x="1831" y="1576"/>
                  <a:pt x="1818" y="1576"/>
                </a:cubicBezTo>
                <a:cubicBezTo>
                  <a:pt x="1599" y="1587"/>
                  <a:pt x="1427" y="1659"/>
                  <a:pt x="1323" y="1715"/>
                </a:cubicBezTo>
                <a:lnTo>
                  <a:pt x="1323" y="308"/>
                </a:lnTo>
                <a:cubicBezTo>
                  <a:pt x="1347" y="271"/>
                  <a:pt x="1462" y="127"/>
                  <a:pt x="1847" y="133"/>
                </a:cubicBezTo>
                <a:cubicBezTo>
                  <a:pt x="2229" y="140"/>
                  <a:pt x="2347" y="273"/>
                  <a:pt x="2372" y="310"/>
                </a:cubicBezTo>
                <a:lnTo>
                  <a:pt x="2372" y="1716"/>
                </a:lnTo>
                <a:close/>
                <a:moveTo>
                  <a:pt x="1182" y="1715"/>
                </a:moveTo>
                <a:lnTo>
                  <a:pt x="1182" y="1715"/>
                </a:lnTo>
                <a:cubicBezTo>
                  <a:pt x="1079" y="1659"/>
                  <a:pt x="906" y="1587"/>
                  <a:pt x="688" y="1576"/>
                </a:cubicBezTo>
                <a:cubicBezTo>
                  <a:pt x="674" y="1576"/>
                  <a:pt x="661" y="1575"/>
                  <a:pt x="647" y="1575"/>
                </a:cubicBezTo>
                <a:cubicBezTo>
                  <a:pt x="431" y="1575"/>
                  <a:pt x="244" y="1655"/>
                  <a:pt x="133" y="1716"/>
                </a:cubicBezTo>
                <a:lnTo>
                  <a:pt x="133" y="310"/>
                </a:lnTo>
                <a:cubicBezTo>
                  <a:pt x="159" y="273"/>
                  <a:pt x="276" y="140"/>
                  <a:pt x="659" y="133"/>
                </a:cubicBezTo>
                <a:cubicBezTo>
                  <a:pt x="1044" y="127"/>
                  <a:pt x="1159" y="271"/>
                  <a:pt x="1182" y="308"/>
                </a:cubicBezTo>
                <a:lnTo>
                  <a:pt x="1182" y="1715"/>
                </a:lnTo>
                <a:close/>
                <a:moveTo>
                  <a:pt x="1849" y="0"/>
                </a:moveTo>
                <a:lnTo>
                  <a:pt x="1849" y="0"/>
                </a:lnTo>
                <a:cubicBezTo>
                  <a:pt x="1840" y="0"/>
                  <a:pt x="1831" y="0"/>
                  <a:pt x="1823" y="0"/>
                </a:cubicBezTo>
                <a:cubicBezTo>
                  <a:pt x="1490" y="0"/>
                  <a:pt x="1328" y="105"/>
                  <a:pt x="1253" y="184"/>
                </a:cubicBezTo>
                <a:cubicBezTo>
                  <a:pt x="1178" y="105"/>
                  <a:pt x="1015" y="0"/>
                  <a:pt x="683" y="0"/>
                </a:cubicBezTo>
                <a:cubicBezTo>
                  <a:pt x="674" y="0"/>
                  <a:pt x="666" y="0"/>
                  <a:pt x="657" y="0"/>
                </a:cubicBezTo>
                <a:cubicBezTo>
                  <a:pt x="127" y="9"/>
                  <a:pt x="16" y="240"/>
                  <a:pt x="5" y="267"/>
                </a:cubicBezTo>
                <a:lnTo>
                  <a:pt x="0" y="279"/>
                </a:lnTo>
                <a:lnTo>
                  <a:pt x="0" y="1970"/>
                </a:lnTo>
                <a:lnTo>
                  <a:pt x="107" y="1889"/>
                </a:lnTo>
                <a:cubicBezTo>
                  <a:pt x="109" y="1887"/>
                  <a:pt x="369" y="1695"/>
                  <a:pt x="682" y="1709"/>
                </a:cubicBezTo>
                <a:cubicBezTo>
                  <a:pt x="943" y="1722"/>
                  <a:pt x="1133" y="1837"/>
                  <a:pt x="1190" y="1876"/>
                </a:cubicBezTo>
                <a:cubicBezTo>
                  <a:pt x="1201" y="1883"/>
                  <a:pt x="1207" y="1888"/>
                  <a:pt x="1208" y="1888"/>
                </a:cubicBezTo>
                <a:lnTo>
                  <a:pt x="1253" y="1924"/>
                </a:lnTo>
                <a:lnTo>
                  <a:pt x="1298" y="1888"/>
                </a:lnTo>
                <a:cubicBezTo>
                  <a:pt x="1298" y="1888"/>
                  <a:pt x="1304" y="1883"/>
                  <a:pt x="1316" y="1876"/>
                </a:cubicBezTo>
                <a:cubicBezTo>
                  <a:pt x="1373" y="1837"/>
                  <a:pt x="1563" y="1722"/>
                  <a:pt x="1824" y="1709"/>
                </a:cubicBezTo>
                <a:cubicBezTo>
                  <a:pt x="2135" y="1695"/>
                  <a:pt x="2396" y="1887"/>
                  <a:pt x="2399" y="1889"/>
                </a:cubicBezTo>
                <a:lnTo>
                  <a:pt x="2506" y="1970"/>
                </a:lnTo>
                <a:lnTo>
                  <a:pt x="2506" y="279"/>
                </a:lnTo>
                <a:lnTo>
                  <a:pt x="2501" y="267"/>
                </a:lnTo>
                <a:cubicBezTo>
                  <a:pt x="2490" y="240"/>
                  <a:pt x="2379" y="9"/>
                  <a:pt x="1849" y="0"/>
                </a:cubicBezTo>
                <a:close/>
              </a:path>
            </a:pathLst>
          </a:custGeom>
          <a:solidFill>
            <a:srgbClr val="21A3D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8" name="Freeform 13"/>
          <p:cNvSpPr/>
          <p:nvPr/>
        </p:nvSpPr>
        <p:spPr>
          <a:xfrm>
            <a:off x="2460232" y="4702604"/>
            <a:ext cx="267902" cy="65110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7 h 206"/>
              <a:gd name="T8" fmla="*/ 12 w 844"/>
              <a:gd name="T9" fmla="*/ 183 h 206"/>
              <a:gd name="T10" fmla="*/ 45 w 844"/>
              <a:gd name="T11" fmla="*/ 200 h 206"/>
              <a:gd name="T12" fmla="*/ 68 w 844"/>
              <a:gd name="T13" fmla="*/ 193 h 206"/>
              <a:gd name="T14" fmla="*/ 437 w 844"/>
              <a:gd name="T15" fmla="*/ 89 h 206"/>
              <a:gd name="T16" fmla="*/ 775 w 844"/>
              <a:gd name="T17" fmla="*/ 193 h 206"/>
              <a:gd name="T18" fmla="*/ 831 w 844"/>
              <a:gd name="T19" fmla="*/ 183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3"/>
                  <a:pt x="667" y="19"/>
                  <a:pt x="441" y="10"/>
                </a:cubicBezTo>
                <a:cubicBezTo>
                  <a:pt x="213" y="0"/>
                  <a:pt x="30" y="122"/>
                  <a:pt x="23" y="127"/>
                </a:cubicBezTo>
                <a:cubicBezTo>
                  <a:pt x="4" y="139"/>
                  <a:pt x="0" y="164"/>
                  <a:pt x="12" y="183"/>
                </a:cubicBezTo>
                <a:cubicBezTo>
                  <a:pt x="20" y="194"/>
                  <a:pt x="32" y="200"/>
                  <a:pt x="45" y="200"/>
                </a:cubicBezTo>
                <a:cubicBezTo>
                  <a:pt x="53" y="200"/>
                  <a:pt x="61" y="198"/>
                  <a:pt x="68" y="193"/>
                </a:cubicBezTo>
                <a:cubicBezTo>
                  <a:pt x="69" y="192"/>
                  <a:pt x="236" y="81"/>
                  <a:pt x="437" y="89"/>
                </a:cubicBezTo>
                <a:cubicBezTo>
                  <a:pt x="639" y="98"/>
                  <a:pt x="774" y="192"/>
                  <a:pt x="775" y="193"/>
                </a:cubicBezTo>
                <a:cubicBezTo>
                  <a:pt x="793" y="206"/>
                  <a:pt x="818" y="201"/>
                  <a:pt x="831" y="183"/>
                </a:cubicBezTo>
                <a:cubicBezTo>
                  <a:pt x="844" y="165"/>
                  <a:pt x="840" y="140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9" name="Freeform 14"/>
          <p:cNvSpPr/>
          <p:nvPr/>
        </p:nvSpPr>
        <p:spPr>
          <a:xfrm>
            <a:off x="2460232" y="4821973"/>
            <a:ext cx="267902" cy="65110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8 h 206"/>
              <a:gd name="T8" fmla="*/ 12 w 844"/>
              <a:gd name="T9" fmla="*/ 183 h 206"/>
              <a:gd name="T10" fmla="*/ 45 w 844"/>
              <a:gd name="T11" fmla="*/ 201 h 206"/>
              <a:gd name="T12" fmla="*/ 68 w 844"/>
              <a:gd name="T13" fmla="*/ 194 h 206"/>
              <a:gd name="T14" fmla="*/ 437 w 844"/>
              <a:gd name="T15" fmla="*/ 90 h 206"/>
              <a:gd name="T16" fmla="*/ 775 w 844"/>
              <a:gd name="T17" fmla="*/ 194 h 206"/>
              <a:gd name="T18" fmla="*/ 831 w 844"/>
              <a:gd name="T19" fmla="*/ 184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4"/>
                  <a:pt x="667" y="20"/>
                  <a:pt x="441" y="10"/>
                </a:cubicBezTo>
                <a:cubicBezTo>
                  <a:pt x="213" y="0"/>
                  <a:pt x="30" y="123"/>
                  <a:pt x="23" y="128"/>
                </a:cubicBezTo>
                <a:cubicBezTo>
                  <a:pt x="4" y="140"/>
                  <a:pt x="0" y="165"/>
                  <a:pt x="12" y="183"/>
                </a:cubicBezTo>
                <a:cubicBezTo>
                  <a:pt x="20" y="195"/>
                  <a:pt x="32" y="201"/>
                  <a:pt x="45" y="201"/>
                </a:cubicBezTo>
                <a:cubicBezTo>
                  <a:pt x="53" y="201"/>
                  <a:pt x="61" y="199"/>
                  <a:pt x="68" y="194"/>
                </a:cubicBezTo>
                <a:cubicBezTo>
                  <a:pt x="69" y="193"/>
                  <a:pt x="236" y="82"/>
                  <a:pt x="437" y="90"/>
                </a:cubicBezTo>
                <a:cubicBezTo>
                  <a:pt x="639" y="99"/>
                  <a:pt x="774" y="193"/>
                  <a:pt x="775" y="194"/>
                </a:cubicBezTo>
                <a:cubicBezTo>
                  <a:pt x="793" y="206"/>
                  <a:pt x="818" y="202"/>
                  <a:pt x="831" y="184"/>
                </a:cubicBezTo>
                <a:cubicBezTo>
                  <a:pt x="844" y="166"/>
                  <a:pt x="840" y="141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0" name="Freeform 15"/>
          <p:cNvSpPr/>
          <p:nvPr/>
        </p:nvSpPr>
        <p:spPr>
          <a:xfrm>
            <a:off x="2460232" y="4941341"/>
            <a:ext cx="267902" cy="65789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8 h 206"/>
              <a:gd name="T8" fmla="*/ 12 w 844"/>
              <a:gd name="T9" fmla="*/ 183 h 206"/>
              <a:gd name="T10" fmla="*/ 45 w 844"/>
              <a:gd name="T11" fmla="*/ 201 h 206"/>
              <a:gd name="T12" fmla="*/ 68 w 844"/>
              <a:gd name="T13" fmla="*/ 194 h 206"/>
              <a:gd name="T14" fmla="*/ 437 w 844"/>
              <a:gd name="T15" fmla="*/ 90 h 206"/>
              <a:gd name="T16" fmla="*/ 775 w 844"/>
              <a:gd name="T17" fmla="*/ 193 h 206"/>
              <a:gd name="T18" fmla="*/ 831 w 844"/>
              <a:gd name="T19" fmla="*/ 184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4"/>
                  <a:pt x="667" y="20"/>
                  <a:pt x="441" y="10"/>
                </a:cubicBezTo>
                <a:cubicBezTo>
                  <a:pt x="213" y="0"/>
                  <a:pt x="30" y="122"/>
                  <a:pt x="23" y="128"/>
                </a:cubicBezTo>
                <a:cubicBezTo>
                  <a:pt x="4" y="140"/>
                  <a:pt x="0" y="165"/>
                  <a:pt x="12" y="183"/>
                </a:cubicBezTo>
                <a:cubicBezTo>
                  <a:pt x="20" y="195"/>
                  <a:pt x="32" y="201"/>
                  <a:pt x="45" y="201"/>
                </a:cubicBezTo>
                <a:cubicBezTo>
                  <a:pt x="53" y="201"/>
                  <a:pt x="61" y="198"/>
                  <a:pt x="68" y="194"/>
                </a:cubicBezTo>
                <a:cubicBezTo>
                  <a:pt x="69" y="193"/>
                  <a:pt x="236" y="82"/>
                  <a:pt x="437" y="90"/>
                </a:cubicBezTo>
                <a:cubicBezTo>
                  <a:pt x="639" y="99"/>
                  <a:pt x="774" y="192"/>
                  <a:pt x="775" y="193"/>
                </a:cubicBezTo>
                <a:cubicBezTo>
                  <a:pt x="793" y="206"/>
                  <a:pt x="818" y="202"/>
                  <a:pt x="831" y="184"/>
                </a:cubicBezTo>
                <a:cubicBezTo>
                  <a:pt x="844" y="166"/>
                  <a:pt x="840" y="141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1" name="Freeform 16"/>
          <p:cNvSpPr/>
          <p:nvPr/>
        </p:nvSpPr>
        <p:spPr>
          <a:xfrm>
            <a:off x="2838008" y="4718881"/>
            <a:ext cx="267902" cy="65110"/>
          </a:xfrm>
          <a:custGeom>
            <a:avLst/>
            <a:gdLst>
              <a:gd name="T0" fmla="*/ 822 w 844"/>
              <a:gd name="T1" fmla="*/ 127 h 205"/>
              <a:gd name="T2" fmla="*/ 822 w 844"/>
              <a:gd name="T3" fmla="*/ 127 h 205"/>
              <a:gd name="T4" fmla="*/ 441 w 844"/>
              <a:gd name="T5" fmla="*/ 9 h 205"/>
              <a:gd name="T6" fmla="*/ 23 w 844"/>
              <a:gd name="T7" fmla="*/ 127 h 205"/>
              <a:gd name="T8" fmla="*/ 12 w 844"/>
              <a:gd name="T9" fmla="*/ 182 h 205"/>
              <a:gd name="T10" fmla="*/ 45 w 844"/>
              <a:gd name="T11" fmla="*/ 200 h 205"/>
              <a:gd name="T12" fmla="*/ 67 w 844"/>
              <a:gd name="T13" fmla="*/ 193 h 205"/>
              <a:gd name="T14" fmla="*/ 437 w 844"/>
              <a:gd name="T15" fmla="*/ 89 h 205"/>
              <a:gd name="T16" fmla="*/ 775 w 844"/>
              <a:gd name="T17" fmla="*/ 193 h 205"/>
              <a:gd name="T18" fmla="*/ 831 w 844"/>
              <a:gd name="T19" fmla="*/ 183 h 205"/>
              <a:gd name="T20" fmla="*/ 822 w 844"/>
              <a:gd name="T21" fmla="*/ 127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5">
                <a:moveTo>
                  <a:pt x="822" y="127"/>
                </a:moveTo>
                <a:lnTo>
                  <a:pt x="822" y="127"/>
                </a:lnTo>
                <a:cubicBezTo>
                  <a:pt x="815" y="123"/>
                  <a:pt x="667" y="19"/>
                  <a:pt x="441" y="9"/>
                </a:cubicBezTo>
                <a:cubicBezTo>
                  <a:pt x="213" y="0"/>
                  <a:pt x="30" y="122"/>
                  <a:pt x="23" y="127"/>
                </a:cubicBezTo>
                <a:cubicBezTo>
                  <a:pt x="4" y="139"/>
                  <a:pt x="0" y="164"/>
                  <a:pt x="12" y="182"/>
                </a:cubicBezTo>
                <a:cubicBezTo>
                  <a:pt x="20" y="194"/>
                  <a:pt x="32" y="200"/>
                  <a:pt x="45" y="200"/>
                </a:cubicBezTo>
                <a:cubicBezTo>
                  <a:pt x="53" y="200"/>
                  <a:pt x="61" y="198"/>
                  <a:pt x="67" y="193"/>
                </a:cubicBezTo>
                <a:cubicBezTo>
                  <a:pt x="69" y="192"/>
                  <a:pt x="236" y="81"/>
                  <a:pt x="437" y="89"/>
                </a:cubicBezTo>
                <a:cubicBezTo>
                  <a:pt x="639" y="98"/>
                  <a:pt x="774" y="192"/>
                  <a:pt x="775" y="193"/>
                </a:cubicBezTo>
                <a:cubicBezTo>
                  <a:pt x="793" y="205"/>
                  <a:pt x="818" y="201"/>
                  <a:pt x="831" y="183"/>
                </a:cubicBezTo>
                <a:cubicBezTo>
                  <a:pt x="844" y="165"/>
                  <a:pt x="840" y="140"/>
                  <a:pt x="822" y="127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2" name="Freeform 17"/>
          <p:cNvSpPr/>
          <p:nvPr/>
        </p:nvSpPr>
        <p:spPr>
          <a:xfrm>
            <a:off x="2838008" y="4838250"/>
            <a:ext cx="267902" cy="65110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8 h 206"/>
              <a:gd name="T8" fmla="*/ 12 w 844"/>
              <a:gd name="T9" fmla="*/ 183 h 206"/>
              <a:gd name="T10" fmla="*/ 45 w 844"/>
              <a:gd name="T11" fmla="*/ 201 h 206"/>
              <a:gd name="T12" fmla="*/ 67 w 844"/>
              <a:gd name="T13" fmla="*/ 194 h 206"/>
              <a:gd name="T14" fmla="*/ 437 w 844"/>
              <a:gd name="T15" fmla="*/ 90 h 206"/>
              <a:gd name="T16" fmla="*/ 775 w 844"/>
              <a:gd name="T17" fmla="*/ 193 h 206"/>
              <a:gd name="T18" fmla="*/ 831 w 844"/>
              <a:gd name="T19" fmla="*/ 184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4"/>
                  <a:pt x="667" y="20"/>
                  <a:pt x="441" y="10"/>
                </a:cubicBezTo>
                <a:cubicBezTo>
                  <a:pt x="213" y="0"/>
                  <a:pt x="30" y="122"/>
                  <a:pt x="23" y="128"/>
                </a:cubicBezTo>
                <a:cubicBezTo>
                  <a:pt x="4" y="140"/>
                  <a:pt x="0" y="165"/>
                  <a:pt x="12" y="183"/>
                </a:cubicBezTo>
                <a:cubicBezTo>
                  <a:pt x="20" y="195"/>
                  <a:pt x="32" y="201"/>
                  <a:pt x="45" y="201"/>
                </a:cubicBezTo>
                <a:cubicBezTo>
                  <a:pt x="53" y="201"/>
                  <a:pt x="61" y="199"/>
                  <a:pt x="67" y="194"/>
                </a:cubicBezTo>
                <a:cubicBezTo>
                  <a:pt x="69" y="193"/>
                  <a:pt x="236" y="82"/>
                  <a:pt x="437" y="90"/>
                </a:cubicBezTo>
                <a:cubicBezTo>
                  <a:pt x="639" y="99"/>
                  <a:pt x="774" y="192"/>
                  <a:pt x="775" y="193"/>
                </a:cubicBezTo>
                <a:cubicBezTo>
                  <a:pt x="793" y="206"/>
                  <a:pt x="818" y="202"/>
                  <a:pt x="831" y="184"/>
                </a:cubicBezTo>
                <a:cubicBezTo>
                  <a:pt x="844" y="166"/>
                  <a:pt x="840" y="141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3" name="Freeform 18"/>
          <p:cNvSpPr/>
          <p:nvPr/>
        </p:nvSpPr>
        <p:spPr>
          <a:xfrm>
            <a:off x="2838008" y="4958297"/>
            <a:ext cx="267902" cy="65110"/>
          </a:xfrm>
          <a:custGeom>
            <a:avLst/>
            <a:gdLst>
              <a:gd name="T0" fmla="*/ 822 w 844"/>
              <a:gd name="T1" fmla="*/ 128 h 206"/>
              <a:gd name="T2" fmla="*/ 822 w 844"/>
              <a:gd name="T3" fmla="*/ 128 h 206"/>
              <a:gd name="T4" fmla="*/ 441 w 844"/>
              <a:gd name="T5" fmla="*/ 10 h 206"/>
              <a:gd name="T6" fmla="*/ 23 w 844"/>
              <a:gd name="T7" fmla="*/ 127 h 206"/>
              <a:gd name="T8" fmla="*/ 12 w 844"/>
              <a:gd name="T9" fmla="*/ 183 h 206"/>
              <a:gd name="T10" fmla="*/ 45 w 844"/>
              <a:gd name="T11" fmla="*/ 201 h 206"/>
              <a:gd name="T12" fmla="*/ 67 w 844"/>
              <a:gd name="T13" fmla="*/ 194 h 206"/>
              <a:gd name="T14" fmla="*/ 437 w 844"/>
              <a:gd name="T15" fmla="*/ 90 h 206"/>
              <a:gd name="T16" fmla="*/ 775 w 844"/>
              <a:gd name="T17" fmla="*/ 193 h 206"/>
              <a:gd name="T18" fmla="*/ 831 w 844"/>
              <a:gd name="T19" fmla="*/ 184 h 206"/>
              <a:gd name="T20" fmla="*/ 822 w 844"/>
              <a:gd name="T21" fmla="*/ 12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4" h="206">
                <a:moveTo>
                  <a:pt x="822" y="128"/>
                </a:moveTo>
                <a:lnTo>
                  <a:pt x="822" y="128"/>
                </a:lnTo>
                <a:cubicBezTo>
                  <a:pt x="815" y="124"/>
                  <a:pt x="667" y="20"/>
                  <a:pt x="441" y="10"/>
                </a:cubicBezTo>
                <a:cubicBezTo>
                  <a:pt x="213" y="0"/>
                  <a:pt x="30" y="122"/>
                  <a:pt x="23" y="127"/>
                </a:cubicBezTo>
                <a:cubicBezTo>
                  <a:pt x="4" y="140"/>
                  <a:pt x="0" y="165"/>
                  <a:pt x="12" y="183"/>
                </a:cubicBezTo>
                <a:cubicBezTo>
                  <a:pt x="20" y="194"/>
                  <a:pt x="32" y="201"/>
                  <a:pt x="45" y="201"/>
                </a:cubicBezTo>
                <a:cubicBezTo>
                  <a:pt x="53" y="201"/>
                  <a:pt x="61" y="198"/>
                  <a:pt x="67" y="194"/>
                </a:cubicBezTo>
                <a:cubicBezTo>
                  <a:pt x="69" y="193"/>
                  <a:pt x="236" y="82"/>
                  <a:pt x="437" y="90"/>
                </a:cubicBezTo>
                <a:cubicBezTo>
                  <a:pt x="639" y="98"/>
                  <a:pt x="774" y="192"/>
                  <a:pt x="775" y="193"/>
                </a:cubicBezTo>
                <a:cubicBezTo>
                  <a:pt x="793" y="206"/>
                  <a:pt x="818" y="202"/>
                  <a:pt x="831" y="184"/>
                </a:cubicBezTo>
                <a:cubicBezTo>
                  <a:pt x="844" y="166"/>
                  <a:pt x="840" y="141"/>
                  <a:pt x="822" y="128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6" name="文本框 8"/>
          <p:cNvSpPr txBox="1"/>
          <p:nvPr/>
        </p:nvSpPr>
        <p:spPr>
          <a:xfrm>
            <a:off x="3877870" y="4556092"/>
            <a:ext cx="6162242" cy="62517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因此，无论是在学术界还是社会生活中，诗歌都扮演着重要的角色</a:t>
            </a:r>
            <a:endParaRPr lang="zh-CN" altLang="en-US" sz="140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9333" t="9727" r="10290" b="30963"/>
          <a:stretch>
            <a:fillRect/>
          </a:stretch>
        </p:blipFill>
        <p:spPr>
          <a:xfrm flipH="1">
            <a:off x="-1" y="2764862"/>
            <a:ext cx="7236871" cy="4067479"/>
          </a:xfrm>
          <a:prstGeom prst="rect">
            <a:avLst/>
          </a:prstGeom>
        </p:spPr>
      </p:pic>
      <p:grpSp>
        <p:nvGrpSpPr>
          <p:cNvPr id="10" name="淘宝店chenying0907 1"/>
          <p:cNvGrpSpPr/>
          <p:nvPr/>
        </p:nvGrpSpPr>
        <p:grpSpPr>
          <a:xfrm>
            <a:off x="4436372" y="2615378"/>
            <a:ext cx="1288603" cy="1288602"/>
            <a:chOff x="3673476" y="1131590"/>
            <a:chExt cx="966788" cy="966788"/>
          </a:xfrm>
        </p:grpSpPr>
        <p:sp>
          <p:nvSpPr>
            <p:cNvPr id="11" name="淘宝店chenying0907 5"/>
            <p:cNvSpPr/>
            <p:nvPr/>
          </p:nvSpPr>
          <p:spPr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" name="淘宝店chenying0907 6"/>
            <p:cNvSpPr/>
            <p:nvPr/>
          </p:nvSpPr>
          <p:spPr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3" name="文本框 21"/>
          <p:cNvSpPr txBox="1"/>
          <p:nvPr/>
        </p:nvSpPr>
        <p:spPr>
          <a:xfrm>
            <a:off x="6317118" y="2493318"/>
            <a:ext cx="4891449" cy="165576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480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诗歌的多样性与包容性</a:t>
            </a:r>
            <a:endParaRPr lang="zh-CN" altLang="zh-CN" sz="48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4655840" y="2890480"/>
            <a:ext cx="864096" cy="71169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995">
                <a:solidFill>
                  <a:schemeClr val="accent2"/>
                </a:solidFill>
                <a:latin typeface="宋体" panose="02010600030101010101" pitchFamily="2" charset="-122"/>
                <a:ea typeface="方正正黑简体" panose="02000000000000000000" pitchFamily="2" charset="-122"/>
                <a:sym typeface="宋体" panose="02010600030101010101" pitchFamily="2" charset="-122"/>
              </a:rPr>
              <a:t>7</a:t>
            </a:r>
            <a:endParaRPr lang="zh-CN" altLang="zh-CN" sz="3995">
              <a:solidFill>
                <a:schemeClr val="accent2"/>
              </a:solidFill>
              <a:latin typeface="宋体" panose="02010600030101010101" pitchFamily="2" charset="-122"/>
              <a:ea typeface="方正正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>
            <a:fld id="{120AA7C4-7268-4680-A14B-E7F48E0BB4BD}" type="datetimeFigureOut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/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诗歌的多样性与包容性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57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58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sp>
        <p:nvSpPr>
          <p:cNvPr id="19" name="矩形 18"/>
          <p:cNvSpPr/>
          <p:nvPr/>
        </p:nvSpPr>
        <p:spPr>
          <a:xfrm>
            <a:off x="1166514" y="1741712"/>
            <a:ext cx="4305370" cy="1393373"/>
          </a:xfrm>
          <a:prstGeom prst="rect">
            <a:avLst/>
          </a:prstGeom>
          <a:solidFill>
            <a:srgbClr val="7A7A7A"/>
          </a:solidFill>
          <a:ln>
            <a:noFill/>
          </a:ln>
          <a:effectLst>
            <a:outerShdw blurRad="241300" dist="889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21" name="矩形 20"/>
          <p:cNvSpPr/>
          <p:nvPr/>
        </p:nvSpPr>
        <p:spPr>
          <a:xfrm>
            <a:off x="6895103" y="1741712"/>
            <a:ext cx="4305370" cy="1393373"/>
          </a:xfrm>
          <a:prstGeom prst="rect">
            <a:avLst/>
          </a:prstGeom>
          <a:solidFill>
            <a:srgbClr val="7A7A7A"/>
          </a:solidFill>
          <a:ln>
            <a:noFill/>
          </a:ln>
          <a:effectLst>
            <a:outerShdw blurRad="241300" dist="889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35" name="矩形 34"/>
          <p:cNvSpPr/>
          <p:nvPr/>
        </p:nvSpPr>
        <p:spPr>
          <a:xfrm>
            <a:off x="1166514" y="4041083"/>
            <a:ext cx="4305370" cy="1393373"/>
          </a:xfrm>
          <a:prstGeom prst="rect">
            <a:avLst/>
          </a:prstGeom>
          <a:solidFill>
            <a:srgbClr val="7A7A7A"/>
          </a:solidFill>
          <a:ln>
            <a:noFill/>
          </a:ln>
          <a:effectLst>
            <a:outerShdw blurRad="241300" dist="889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37" name="矩形 36"/>
          <p:cNvSpPr/>
          <p:nvPr/>
        </p:nvSpPr>
        <p:spPr>
          <a:xfrm>
            <a:off x="6895103" y="4041083"/>
            <a:ext cx="4305370" cy="1393373"/>
          </a:xfrm>
          <a:prstGeom prst="rect">
            <a:avLst/>
          </a:prstGeom>
          <a:solidFill>
            <a:srgbClr val="7A7A7A"/>
          </a:solidFill>
          <a:ln>
            <a:noFill/>
          </a:ln>
          <a:effectLst>
            <a:outerShdw blurRad="241300" dist="889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39" name="statistics-on-laptop_82095"/>
          <p:cNvSpPr>
            <a:spLocks noChangeAspect="1"/>
          </p:cNvSpPr>
          <p:nvPr/>
        </p:nvSpPr>
        <p:spPr>
          <a:xfrm>
            <a:off x="1539547" y="4511642"/>
            <a:ext cx="609685" cy="452254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rgbClr val="7A7A7A"/>
          </a:solidFill>
          <a:ln>
            <a:noFill/>
          </a:ln>
        </p:spPr>
        <p:txBody>
          <a:bodyPr/>
          <a:lstStyle/>
          <a:p/>
        </p:txBody>
      </p:sp>
      <p:sp>
        <p:nvSpPr>
          <p:cNvPr id="40" name="light-bulb-on_78727"/>
          <p:cNvSpPr>
            <a:spLocks noChangeAspect="1"/>
          </p:cNvSpPr>
          <p:nvPr/>
        </p:nvSpPr>
        <p:spPr>
          <a:xfrm>
            <a:off x="7280100" y="4432927"/>
            <a:ext cx="586678" cy="609685"/>
          </a:xfrm>
          <a:custGeom>
            <a:avLst/>
            <a:gdLst>
              <a:gd name="connsiteX0" fmla="*/ 141287 w 323850"/>
              <a:gd name="connsiteY0" fmla="*/ 307975 h 336550"/>
              <a:gd name="connsiteX1" fmla="*/ 141287 w 323850"/>
              <a:gd name="connsiteY1" fmla="*/ 310833 h 336550"/>
              <a:gd name="connsiteX2" fmla="*/ 159808 w 323850"/>
              <a:gd name="connsiteY2" fmla="*/ 322263 h 336550"/>
              <a:gd name="connsiteX3" fmla="*/ 162454 w 323850"/>
              <a:gd name="connsiteY3" fmla="*/ 322263 h 336550"/>
              <a:gd name="connsiteX4" fmla="*/ 180975 w 323850"/>
              <a:gd name="connsiteY4" fmla="*/ 310833 h 336550"/>
              <a:gd name="connsiteX5" fmla="*/ 180975 w 323850"/>
              <a:gd name="connsiteY5" fmla="*/ 307975 h 336550"/>
              <a:gd name="connsiteX6" fmla="*/ 141287 w 323850"/>
              <a:gd name="connsiteY6" fmla="*/ 307975 h 336550"/>
              <a:gd name="connsiteX7" fmla="*/ 123871 w 323850"/>
              <a:gd name="connsiteY7" fmla="*/ 277813 h 336550"/>
              <a:gd name="connsiteX8" fmla="*/ 115887 w 323850"/>
              <a:gd name="connsiteY8" fmla="*/ 286361 h 336550"/>
              <a:gd name="connsiteX9" fmla="*/ 123871 w 323850"/>
              <a:gd name="connsiteY9" fmla="*/ 293688 h 336550"/>
              <a:gd name="connsiteX10" fmla="*/ 198391 w 323850"/>
              <a:gd name="connsiteY10" fmla="*/ 293688 h 336550"/>
              <a:gd name="connsiteX11" fmla="*/ 206375 w 323850"/>
              <a:gd name="connsiteY11" fmla="*/ 286361 h 336550"/>
              <a:gd name="connsiteX12" fmla="*/ 198391 w 323850"/>
              <a:gd name="connsiteY12" fmla="*/ 277813 h 336550"/>
              <a:gd name="connsiteX13" fmla="*/ 123871 w 323850"/>
              <a:gd name="connsiteY13" fmla="*/ 277813 h 336550"/>
              <a:gd name="connsiteX14" fmla="*/ 123871 w 323850"/>
              <a:gd name="connsiteY14" fmla="*/ 246063 h 336550"/>
              <a:gd name="connsiteX15" fmla="*/ 115887 w 323850"/>
              <a:gd name="connsiteY15" fmla="*/ 254123 h 336550"/>
              <a:gd name="connsiteX16" fmla="*/ 123871 w 323850"/>
              <a:gd name="connsiteY16" fmla="*/ 263526 h 336550"/>
              <a:gd name="connsiteX17" fmla="*/ 198391 w 323850"/>
              <a:gd name="connsiteY17" fmla="*/ 263526 h 336550"/>
              <a:gd name="connsiteX18" fmla="*/ 206375 w 323850"/>
              <a:gd name="connsiteY18" fmla="*/ 254123 h 336550"/>
              <a:gd name="connsiteX19" fmla="*/ 198391 w 323850"/>
              <a:gd name="connsiteY19" fmla="*/ 246063 h 336550"/>
              <a:gd name="connsiteX20" fmla="*/ 123871 w 323850"/>
              <a:gd name="connsiteY20" fmla="*/ 246063 h 336550"/>
              <a:gd name="connsiteX21" fmla="*/ 146050 w 323850"/>
              <a:gd name="connsiteY21" fmla="*/ 182563 h 336550"/>
              <a:gd name="connsiteX22" fmla="*/ 159279 w 323850"/>
              <a:gd name="connsiteY22" fmla="*/ 231776 h 336550"/>
              <a:gd name="connsiteX23" fmla="*/ 164571 w 323850"/>
              <a:gd name="connsiteY23" fmla="*/ 231776 h 336550"/>
              <a:gd name="connsiteX24" fmla="*/ 177800 w 323850"/>
              <a:gd name="connsiteY24" fmla="*/ 182563 h 336550"/>
              <a:gd name="connsiteX25" fmla="*/ 146050 w 323850"/>
              <a:gd name="connsiteY25" fmla="*/ 182563 h 336550"/>
              <a:gd name="connsiteX26" fmla="*/ 286135 w 323850"/>
              <a:gd name="connsiteY26" fmla="*/ 147638 h 336550"/>
              <a:gd name="connsiteX27" fmla="*/ 317115 w 323850"/>
              <a:gd name="connsiteY27" fmla="*/ 147638 h 336550"/>
              <a:gd name="connsiteX28" fmla="*/ 323850 w 323850"/>
              <a:gd name="connsiteY28" fmla="*/ 154133 h 336550"/>
              <a:gd name="connsiteX29" fmla="*/ 317115 w 323850"/>
              <a:gd name="connsiteY29" fmla="*/ 161926 h 336550"/>
              <a:gd name="connsiteX30" fmla="*/ 286135 w 323850"/>
              <a:gd name="connsiteY30" fmla="*/ 161926 h 336550"/>
              <a:gd name="connsiteX31" fmla="*/ 279400 w 323850"/>
              <a:gd name="connsiteY31" fmla="*/ 154133 h 336550"/>
              <a:gd name="connsiteX32" fmla="*/ 286135 w 323850"/>
              <a:gd name="connsiteY32" fmla="*/ 147638 h 336550"/>
              <a:gd name="connsiteX33" fmla="*/ 6494 w 323850"/>
              <a:gd name="connsiteY33" fmla="*/ 147638 h 336550"/>
              <a:gd name="connsiteX34" fmla="*/ 36368 w 323850"/>
              <a:gd name="connsiteY34" fmla="*/ 147638 h 336550"/>
              <a:gd name="connsiteX35" fmla="*/ 42863 w 323850"/>
              <a:gd name="connsiteY35" fmla="*/ 154133 h 336550"/>
              <a:gd name="connsiteX36" fmla="*/ 36368 w 323850"/>
              <a:gd name="connsiteY36" fmla="*/ 161926 h 336550"/>
              <a:gd name="connsiteX37" fmla="*/ 6494 w 323850"/>
              <a:gd name="connsiteY37" fmla="*/ 161926 h 336550"/>
              <a:gd name="connsiteX38" fmla="*/ 0 w 323850"/>
              <a:gd name="connsiteY38" fmla="*/ 154133 h 336550"/>
              <a:gd name="connsiteX39" fmla="*/ 6494 w 323850"/>
              <a:gd name="connsiteY39" fmla="*/ 147638 h 336550"/>
              <a:gd name="connsiteX40" fmla="*/ 161131 w 323850"/>
              <a:gd name="connsiteY40" fmla="*/ 76200 h 336550"/>
              <a:gd name="connsiteX41" fmla="*/ 79375 w 323850"/>
              <a:gd name="connsiteY41" fmla="*/ 159261 h 336550"/>
              <a:gd name="connsiteX42" fmla="*/ 124209 w 323850"/>
              <a:gd name="connsiteY42" fmla="*/ 231775 h 336550"/>
              <a:gd name="connsiteX43" fmla="*/ 143989 w 323850"/>
              <a:gd name="connsiteY43" fmla="*/ 231775 h 336550"/>
              <a:gd name="connsiteX44" fmla="*/ 128165 w 323850"/>
              <a:gd name="connsiteY44" fmla="*/ 179038 h 336550"/>
              <a:gd name="connsiteX45" fmla="*/ 128165 w 323850"/>
              <a:gd name="connsiteY45" fmla="*/ 172446 h 336550"/>
              <a:gd name="connsiteX46" fmla="*/ 133440 w 323850"/>
              <a:gd name="connsiteY46" fmla="*/ 168491 h 336550"/>
              <a:gd name="connsiteX47" fmla="*/ 188823 w 323850"/>
              <a:gd name="connsiteY47" fmla="*/ 168491 h 336550"/>
              <a:gd name="connsiteX48" fmla="*/ 194098 w 323850"/>
              <a:gd name="connsiteY48" fmla="*/ 172446 h 336550"/>
              <a:gd name="connsiteX49" fmla="*/ 194098 w 323850"/>
              <a:gd name="connsiteY49" fmla="*/ 179038 h 336550"/>
              <a:gd name="connsiteX50" fmla="*/ 178274 w 323850"/>
              <a:gd name="connsiteY50" fmla="*/ 231775 h 336550"/>
              <a:gd name="connsiteX51" fmla="*/ 198054 w 323850"/>
              <a:gd name="connsiteY51" fmla="*/ 231775 h 336550"/>
              <a:gd name="connsiteX52" fmla="*/ 242888 w 323850"/>
              <a:gd name="connsiteY52" fmla="*/ 159261 h 336550"/>
              <a:gd name="connsiteX53" fmla="*/ 161131 w 323850"/>
              <a:gd name="connsiteY53" fmla="*/ 76200 h 336550"/>
              <a:gd name="connsiteX54" fmla="*/ 161131 w 323850"/>
              <a:gd name="connsiteY54" fmla="*/ 63500 h 336550"/>
              <a:gd name="connsiteX55" fmla="*/ 257175 w 323850"/>
              <a:gd name="connsiteY55" fmla="*/ 159793 h 336550"/>
              <a:gd name="connsiteX56" fmla="*/ 241387 w 323850"/>
              <a:gd name="connsiteY56" fmla="*/ 211237 h 336550"/>
              <a:gd name="connsiteX57" fmla="*/ 213758 w 323850"/>
              <a:gd name="connsiteY57" fmla="*/ 238938 h 336550"/>
              <a:gd name="connsiteX58" fmla="*/ 220336 w 323850"/>
              <a:gd name="connsiteY58" fmla="*/ 254767 h 336550"/>
              <a:gd name="connsiteX59" fmla="*/ 213758 w 323850"/>
              <a:gd name="connsiteY59" fmla="*/ 270596 h 336550"/>
              <a:gd name="connsiteX60" fmla="*/ 220336 w 323850"/>
              <a:gd name="connsiteY60" fmla="*/ 286425 h 336550"/>
              <a:gd name="connsiteX61" fmla="*/ 197970 w 323850"/>
              <a:gd name="connsiteY61" fmla="*/ 308850 h 336550"/>
              <a:gd name="connsiteX62" fmla="*/ 195338 w 323850"/>
              <a:gd name="connsiteY62" fmla="*/ 308850 h 336550"/>
              <a:gd name="connsiteX63" fmla="*/ 195338 w 323850"/>
              <a:gd name="connsiteY63" fmla="*/ 311488 h 336550"/>
              <a:gd name="connsiteX64" fmla="*/ 162446 w 323850"/>
              <a:gd name="connsiteY64" fmla="*/ 336550 h 336550"/>
              <a:gd name="connsiteX65" fmla="*/ 159815 w 323850"/>
              <a:gd name="connsiteY65" fmla="*/ 336550 h 336550"/>
              <a:gd name="connsiteX66" fmla="*/ 126923 w 323850"/>
              <a:gd name="connsiteY66" fmla="*/ 311488 h 336550"/>
              <a:gd name="connsiteX67" fmla="*/ 126923 w 323850"/>
              <a:gd name="connsiteY67" fmla="*/ 308850 h 336550"/>
              <a:gd name="connsiteX68" fmla="*/ 124292 w 323850"/>
              <a:gd name="connsiteY68" fmla="*/ 308850 h 336550"/>
              <a:gd name="connsiteX69" fmla="*/ 101926 w 323850"/>
              <a:gd name="connsiteY69" fmla="*/ 286425 h 336550"/>
              <a:gd name="connsiteX70" fmla="*/ 108504 w 323850"/>
              <a:gd name="connsiteY70" fmla="*/ 270596 h 336550"/>
              <a:gd name="connsiteX71" fmla="*/ 101926 w 323850"/>
              <a:gd name="connsiteY71" fmla="*/ 254767 h 336550"/>
              <a:gd name="connsiteX72" fmla="*/ 108504 w 323850"/>
              <a:gd name="connsiteY72" fmla="*/ 240257 h 336550"/>
              <a:gd name="connsiteX73" fmla="*/ 80875 w 323850"/>
              <a:gd name="connsiteY73" fmla="*/ 211237 h 336550"/>
              <a:gd name="connsiteX74" fmla="*/ 65087 w 323850"/>
              <a:gd name="connsiteY74" fmla="*/ 159793 h 336550"/>
              <a:gd name="connsiteX75" fmla="*/ 161131 w 323850"/>
              <a:gd name="connsiteY75" fmla="*/ 63500 h 336550"/>
              <a:gd name="connsiteX76" fmla="*/ 266359 w 323850"/>
              <a:gd name="connsiteY76" fmla="*/ 47037 h 336550"/>
              <a:gd name="connsiteX77" fmla="*/ 275488 w 323850"/>
              <a:gd name="connsiteY77" fmla="*/ 47037 h 336550"/>
              <a:gd name="connsiteX78" fmla="*/ 275488 w 323850"/>
              <a:gd name="connsiteY78" fmla="*/ 57385 h 336550"/>
              <a:gd name="connsiteX79" fmla="*/ 254623 w 323850"/>
              <a:gd name="connsiteY79" fmla="*/ 78081 h 336550"/>
              <a:gd name="connsiteX80" fmla="*/ 250711 w 323850"/>
              <a:gd name="connsiteY80" fmla="*/ 79375 h 336550"/>
              <a:gd name="connsiteX81" fmla="*/ 245495 w 323850"/>
              <a:gd name="connsiteY81" fmla="*/ 78081 h 336550"/>
              <a:gd name="connsiteX82" fmla="*/ 245495 w 323850"/>
              <a:gd name="connsiteY82" fmla="*/ 67733 h 336550"/>
              <a:gd name="connsiteX83" fmla="*/ 266359 w 323850"/>
              <a:gd name="connsiteY83" fmla="*/ 47037 h 336550"/>
              <a:gd name="connsiteX84" fmla="*/ 47037 w 323850"/>
              <a:gd name="connsiteY84" fmla="*/ 47037 h 336550"/>
              <a:gd name="connsiteX85" fmla="*/ 56091 w 323850"/>
              <a:gd name="connsiteY85" fmla="*/ 47037 h 336550"/>
              <a:gd name="connsiteX86" fmla="*/ 76788 w 323850"/>
              <a:gd name="connsiteY86" fmla="*/ 67733 h 336550"/>
              <a:gd name="connsiteX87" fmla="*/ 76788 w 323850"/>
              <a:gd name="connsiteY87" fmla="*/ 78081 h 336550"/>
              <a:gd name="connsiteX88" fmla="*/ 71614 w 323850"/>
              <a:gd name="connsiteY88" fmla="*/ 79375 h 336550"/>
              <a:gd name="connsiteX89" fmla="*/ 67733 w 323850"/>
              <a:gd name="connsiteY89" fmla="*/ 78081 h 336550"/>
              <a:gd name="connsiteX90" fmla="*/ 47037 w 323850"/>
              <a:gd name="connsiteY90" fmla="*/ 57385 h 336550"/>
              <a:gd name="connsiteX91" fmla="*/ 47037 w 323850"/>
              <a:gd name="connsiteY91" fmla="*/ 47037 h 336550"/>
              <a:gd name="connsiteX92" fmla="*/ 161925 w 323850"/>
              <a:gd name="connsiteY92" fmla="*/ 0 h 336550"/>
              <a:gd name="connsiteX93" fmla="*/ 168275 w 323850"/>
              <a:gd name="connsiteY93" fmla="*/ 6494 h 336550"/>
              <a:gd name="connsiteX94" fmla="*/ 168275 w 323850"/>
              <a:gd name="connsiteY94" fmla="*/ 36368 h 336550"/>
              <a:gd name="connsiteX95" fmla="*/ 161925 w 323850"/>
              <a:gd name="connsiteY95" fmla="*/ 42863 h 336550"/>
              <a:gd name="connsiteX96" fmla="*/ 155575 w 323850"/>
              <a:gd name="connsiteY96" fmla="*/ 36368 h 336550"/>
              <a:gd name="connsiteX97" fmla="*/ 155575 w 323850"/>
              <a:gd name="connsiteY97" fmla="*/ 6494 h 336550"/>
              <a:gd name="connsiteX98" fmla="*/ 161925 w 323850"/>
              <a:gd name="connsiteY9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323850" h="336550">
                <a:moveTo>
                  <a:pt x="141287" y="307975"/>
                </a:moveTo>
                <a:cubicBezTo>
                  <a:pt x="141287" y="307975"/>
                  <a:pt x="141287" y="307975"/>
                  <a:pt x="141287" y="310833"/>
                </a:cubicBezTo>
                <a:cubicBezTo>
                  <a:pt x="141287" y="316548"/>
                  <a:pt x="149224" y="322263"/>
                  <a:pt x="159808" y="322263"/>
                </a:cubicBezTo>
                <a:cubicBezTo>
                  <a:pt x="159808" y="322263"/>
                  <a:pt x="159808" y="322263"/>
                  <a:pt x="162454" y="322263"/>
                </a:cubicBezTo>
                <a:cubicBezTo>
                  <a:pt x="173037" y="322263"/>
                  <a:pt x="180975" y="316548"/>
                  <a:pt x="180975" y="310833"/>
                </a:cubicBezTo>
                <a:lnTo>
                  <a:pt x="180975" y="307975"/>
                </a:lnTo>
                <a:cubicBezTo>
                  <a:pt x="180975" y="307975"/>
                  <a:pt x="180975" y="307975"/>
                  <a:pt x="141287" y="307975"/>
                </a:cubicBezTo>
                <a:close/>
                <a:moveTo>
                  <a:pt x="123871" y="277813"/>
                </a:moveTo>
                <a:cubicBezTo>
                  <a:pt x="118548" y="277813"/>
                  <a:pt x="115887" y="281477"/>
                  <a:pt x="115887" y="286361"/>
                </a:cubicBezTo>
                <a:cubicBezTo>
                  <a:pt x="115887" y="290025"/>
                  <a:pt x="118548" y="293688"/>
                  <a:pt x="123871" y="293688"/>
                </a:cubicBezTo>
                <a:cubicBezTo>
                  <a:pt x="123871" y="293688"/>
                  <a:pt x="123871" y="293688"/>
                  <a:pt x="198391" y="293688"/>
                </a:cubicBezTo>
                <a:cubicBezTo>
                  <a:pt x="203713" y="293688"/>
                  <a:pt x="206375" y="290025"/>
                  <a:pt x="206375" y="286361"/>
                </a:cubicBezTo>
                <a:cubicBezTo>
                  <a:pt x="206375" y="281477"/>
                  <a:pt x="203713" y="277813"/>
                  <a:pt x="198391" y="277813"/>
                </a:cubicBezTo>
                <a:cubicBezTo>
                  <a:pt x="198391" y="277813"/>
                  <a:pt x="198391" y="277813"/>
                  <a:pt x="123871" y="277813"/>
                </a:cubicBezTo>
                <a:close/>
                <a:moveTo>
                  <a:pt x="123871" y="246063"/>
                </a:moveTo>
                <a:cubicBezTo>
                  <a:pt x="118548" y="246063"/>
                  <a:pt x="115887" y="250093"/>
                  <a:pt x="115887" y="254123"/>
                </a:cubicBezTo>
                <a:cubicBezTo>
                  <a:pt x="115887" y="259496"/>
                  <a:pt x="118548" y="263526"/>
                  <a:pt x="123871" y="263526"/>
                </a:cubicBezTo>
                <a:cubicBezTo>
                  <a:pt x="123871" y="263526"/>
                  <a:pt x="123871" y="263526"/>
                  <a:pt x="198391" y="263526"/>
                </a:cubicBezTo>
                <a:cubicBezTo>
                  <a:pt x="203713" y="263526"/>
                  <a:pt x="206375" y="259496"/>
                  <a:pt x="206375" y="254123"/>
                </a:cubicBezTo>
                <a:cubicBezTo>
                  <a:pt x="206375" y="250093"/>
                  <a:pt x="203713" y="246063"/>
                  <a:pt x="198391" y="246063"/>
                </a:cubicBezTo>
                <a:cubicBezTo>
                  <a:pt x="198391" y="246063"/>
                  <a:pt x="198391" y="246063"/>
                  <a:pt x="123871" y="246063"/>
                </a:cubicBezTo>
                <a:close/>
                <a:moveTo>
                  <a:pt x="146050" y="182563"/>
                </a:moveTo>
                <a:cubicBezTo>
                  <a:pt x="152664" y="200694"/>
                  <a:pt x="156633" y="221416"/>
                  <a:pt x="159279" y="231776"/>
                </a:cubicBezTo>
                <a:cubicBezTo>
                  <a:pt x="159279" y="231776"/>
                  <a:pt x="159279" y="231776"/>
                  <a:pt x="164571" y="231776"/>
                </a:cubicBezTo>
                <a:cubicBezTo>
                  <a:pt x="167216" y="221416"/>
                  <a:pt x="171185" y="200694"/>
                  <a:pt x="177800" y="182563"/>
                </a:cubicBezTo>
                <a:cubicBezTo>
                  <a:pt x="177800" y="182563"/>
                  <a:pt x="177800" y="182563"/>
                  <a:pt x="146050" y="182563"/>
                </a:cubicBezTo>
                <a:close/>
                <a:moveTo>
                  <a:pt x="286135" y="147638"/>
                </a:moveTo>
                <a:cubicBezTo>
                  <a:pt x="317115" y="147638"/>
                  <a:pt x="317115" y="147638"/>
                  <a:pt x="317115" y="147638"/>
                </a:cubicBezTo>
                <a:cubicBezTo>
                  <a:pt x="321156" y="147638"/>
                  <a:pt x="323850" y="150236"/>
                  <a:pt x="323850" y="154133"/>
                </a:cubicBezTo>
                <a:cubicBezTo>
                  <a:pt x="323850" y="158030"/>
                  <a:pt x="321156" y="161926"/>
                  <a:pt x="317115" y="161926"/>
                </a:cubicBezTo>
                <a:cubicBezTo>
                  <a:pt x="286135" y="161926"/>
                  <a:pt x="286135" y="161926"/>
                  <a:pt x="286135" y="161926"/>
                </a:cubicBezTo>
                <a:cubicBezTo>
                  <a:pt x="282094" y="161926"/>
                  <a:pt x="279400" y="158030"/>
                  <a:pt x="279400" y="154133"/>
                </a:cubicBezTo>
                <a:cubicBezTo>
                  <a:pt x="279400" y="150236"/>
                  <a:pt x="282094" y="147638"/>
                  <a:pt x="286135" y="147638"/>
                </a:cubicBezTo>
                <a:close/>
                <a:moveTo>
                  <a:pt x="6494" y="147638"/>
                </a:moveTo>
                <a:cubicBezTo>
                  <a:pt x="36368" y="147638"/>
                  <a:pt x="36368" y="147638"/>
                  <a:pt x="36368" y="147638"/>
                </a:cubicBezTo>
                <a:cubicBezTo>
                  <a:pt x="40265" y="147638"/>
                  <a:pt x="42863" y="150236"/>
                  <a:pt x="42863" y="154133"/>
                </a:cubicBezTo>
                <a:cubicBezTo>
                  <a:pt x="42863" y="158030"/>
                  <a:pt x="40265" y="161926"/>
                  <a:pt x="36368" y="161926"/>
                </a:cubicBezTo>
                <a:cubicBezTo>
                  <a:pt x="6494" y="161926"/>
                  <a:pt x="6494" y="161926"/>
                  <a:pt x="6494" y="161926"/>
                </a:cubicBezTo>
                <a:cubicBezTo>
                  <a:pt x="2598" y="161926"/>
                  <a:pt x="0" y="158030"/>
                  <a:pt x="0" y="154133"/>
                </a:cubicBezTo>
                <a:cubicBezTo>
                  <a:pt x="0" y="150236"/>
                  <a:pt x="2598" y="147638"/>
                  <a:pt x="6494" y="147638"/>
                </a:cubicBezTo>
                <a:close/>
                <a:moveTo>
                  <a:pt x="161131" y="76200"/>
                </a:moveTo>
                <a:cubicBezTo>
                  <a:pt x="116297" y="76200"/>
                  <a:pt x="79375" y="113116"/>
                  <a:pt x="79375" y="159261"/>
                </a:cubicBezTo>
                <a:cubicBezTo>
                  <a:pt x="79375" y="189585"/>
                  <a:pt x="96517" y="218591"/>
                  <a:pt x="124209" y="231775"/>
                </a:cubicBezTo>
                <a:cubicBezTo>
                  <a:pt x="124209" y="231775"/>
                  <a:pt x="124209" y="231775"/>
                  <a:pt x="143989" y="231775"/>
                </a:cubicBezTo>
                <a:cubicBezTo>
                  <a:pt x="141351" y="219909"/>
                  <a:pt x="136077" y="193541"/>
                  <a:pt x="128165" y="179038"/>
                </a:cubicBezTo>
                <a:cubicBezTo>
                  <a:pt x="126846" y="176401"/>
                  <a:pt x="126846" y="173764"/>
                  <a:pt x="128165" y="172446"/>
                </a:cubicBezTo>
                <a:cubicBezTo>
                  <a:pt x="129484" y="169809"/>
                  <a:pt x="130802" y="168491"/>
                  <a:pt x="133440" y="168491"/>
                </a:cubicBezTo>
                <a:cubicBezTo>
                  <a:pt x="133440" y="168491"/>
                  <a:pt x="133440" y="168491"/>
                  <a:pt x="188823" y="168491"/>
                </a:cubicBezTo>
                <a:cubicBezTo>
                  <a:pt x="191460" y="168491"/>
                  <a:pt x="192779" y="169809"/>
                  <a:pt x="194098" y="172446"/>
                </a:cubicBezTo>
                <a:cubicBezTo>
                  <a:pt x="195416" y="173764"/>
                  <a:pt x="195416" y="176401"/>
                  <a:pt x="194098" y="179038"/>
                </a:cubicBezTo>
                <a:cubicBezTo>
                  <a:pt x="186186" y="193541"/>
                  <a:pt x="180911" y="219909"/>
                  <a:pt x="178274" y="231775"/>
                </a:cubicBezTo>
                <a:cubicBezTo>
                  <a:pt x="178274" y="231775"/>
                  <a:pt x="178274" y="231775"/>
                  <a:pt x="198054" y="231775"/>
                </a:cubicBezTo>
                <a:cubicBezTo>
                  <a:pt x="225745" y="218591"/>
                  <a:pt x="242888" y="189585"/>
                  <a:pt x="242888" y="159261"/>
                </a:cubicBezTo>
                <a:cubicBezTo>
                  <a:pt x="242888" y="113116"/>
                  <a:pt x="205965" y="76200"/>
                  <a:pt x="161131" y="76200"/>
                </a:cubicBezTo>
                <a:close/>
                <a:moveTo>
                  <a:pt x="161131" y="63500"/>
                </a:moveTo>
                <a:cubicBezTo>
                  <a:pt x="213758" y="63500"/>
                  <a:pt x="257175" y="105710"/>
                  <a:pt x="257175" y="159793"/>
                </a:cubicBezTo>
                <a:cubicBezTo>
                  <a:pt x="257175" y="178260"/>
                  <a:pt x="251912" y="195408"/>
                  <a:pt x="241387" y="211237"/>
                </a:cubicBezTo>
                <a:cubicBezTo>
                  <a:pt x="234808" y="223109"/>
                  <a:pt x="225599" y="232343"/>
                  <a:pt x="213758" y="238938"/>
                </a:cubicBezTo>
                <a:cubicBezTo>
                  <a:pt x="217705" y="244214"/>
                  <a:pt x="220336" y="249491"/>
                  <a:pt x="220336" y="254767"/>
                </a:cubicBezTo>
                <a:cubicBezTo>
                  <a:pt x="220336" y="261363"/>
                  <a:pt x="217705" y="266639"/>
                  <a:pt x="213758" y="270596"/>
                </a:cubicBezTo>
                <a:cubicBezTo>
                  <a:pt x="217705" y="274553"/>
                  <a:pt x="220336" y="279830"/>
                  <a:pt x="220336" y="286425"/>
                </a:cubicBezTo>
                <a:cubicBezTo>
                  <a:pt x="220336" y="298297"/>
                  <a:pt x="209811" y="308850"/>
                  <a:pt x="197970" y="308850"/>
                </a:cubicBezTo>
                <a:cubicBezTo>
                  <a:pt x="197970" y="308850"/>
                  <a:pt x="197970" y="308850"/>
                  <a:pt x="195338" y="308850"/>
                </a:cubicBezTo>
                <a:cubicBezTo>
                  <a:pt x="195338" y="308850"/>
                  <a:pt x="195338" y="308850"/>
                  <a:pt x="195338" y="311488"/>
                </a:cubicBezTo>
                <a:cubicBezTo>
                  <a:pt x="195338" y="325998"/>
                  <a:pt x="180866" y="336550"/>
                  <a:pt x="162446" y="336550"/>
                </a:cubicBezTo>
                <a:cubicBezTo>
                  <a:pt x="162446" y="336550"/>
                  <a:pt x="162446" y="336550"/>
                  <a:pt x="159815" y="336550"/>
                </a:cubicBezTo>
                <a:cubicBezTo>
                  <a:pt x="141396" y="336550"/>
                  <a:pt x="126923" y="325998"/>
                  <a:pt x="126923" y="311488"/>
                </a:cubicBezTo>
                <a:cubicBezTo>
                  <a:pt x="126923" y="311488"/>
                  <a:pt x="126923" y="311488"/>
                  <a:pt x="126923" y="308850"/>
                </a:cubicBezTo>
                <a:cubicBezTo>
                  <a:pt x="126923" y="308850"/>
                  <a:pt x="126923" y="308850"/>
                  <a:pt x="124292" y="308850"/>
                </a:cubicBezTo>
                <a:cubicBezTo>
                  <a:pt x="112451" y="308850"/>
                  <a:pt x="101926" y="298297"/>
                  <a:pt x="101926" y="286425"/>
                </a:cubicBezTo>
                <a:cubicBezTo>
                  <a:pt x="101926" y="279830"/>
                  <a:pt x="104557" y="274553"/>
                  <a:pt x="108504" y="270596"/>
                </a:cubicBezTo>
                <a:cubicBezTo>
                  <a:pt x="104557" y="266639"/>
                  <a:pt x="101926" y="261363"/>
                  <a:pt x="101926" y="254767"/>
                </a:cubicBezTo>
                <a:cubicBezTo>
                  <a:pt x="101926" y="249491"/>
                  <a:pt x="104557" y="244214"/>
                  <a:pt x="108504" y="240257"/>
                </a:cubicBezTo>
                <a:cubicBezTo>
                  <a:pt x="96663" y="232343"/>
                  <a:pt x="87453" y="223109"/>
                  <a:pt x="80875" y="211237"/>
                </a:cubicBezTo>
                <a:cubicBezTo>
                  <a:pt x="70349" y="195408"/>
                  <a:pt x="65087" y="178260"/>
                  <a:pt x="65087" y="159793"/>
                </a:cubicBezTo>
                <a:cubicBezTo>
                  <a:pt x="65087" y="105710"/>
                  <a:pt x="108504" y="63500"/>
                  <a:pt x="161131" y="63500"/>
                </a:cubicBezTo>
                <a:close/>
                <a:moveTo>
                  <a:pt x="266359" y="47037"/>
                </a:moveTo>
                <a:cubicBezTo>
                  <a:pt x="268967" y="44450"/>
                  <a:pt x="272880" y="44450"/>
                  <a:pt x="275488" y="47037"/>
                </a:cubicBezTo>
                <a:cubicBezTo>
                  <a:pt x="279400" y="49624"/>
                  <a:pt x="279400" y="54798"/>
                  <a:pt x="275488" y="57385"/>
                </a:cubicBezTo>
                <a:cubicBezTo>
                  <a:pt x="254623" y="78081"/>
                  <a:pt x="254623" y="78081"/>
                  <a:pt x="254623" y="78081"/>
                </a:cubicBezTo>
                <a:cubicBezTo>
                  <a:pt x="253319" y="79375"/>
                  <a:pt x="252015" y="79375"/>
                  <a:pt x="250711" y="79375"/>
                </a:cubicBezTo>
                <a:cubicBezTo>
                  <a:pt x="248103" y="79375"/>
                  <a:pt x="246799" y="79375"/>
                  <a:pt x="245495" y="78081"/>
                </a:cubicBezTo>
                <a:cubicBezTo>
                  <a:pt x="242887" y="75494"/>
                  <a:pt x="242887" y="70320"/>
                  <a:pt x="245495" y="67733"/>
                </a:cubicBezTo>
                <a:cubicBezTo>
                  <a:pt x="266359" y="47037"/>
                  <a:pt x="266359" y="47037"/>
                  <a:pt x="266359" y="47037"/>
                </a:cubicBezTo>
                <a:close/>
                <a:moveTo>
                  <a:pt x="47037" y="47037"/>
                </a:moveTo>
                <a:cubicBezTo>
                  <a:pt x="49624" y="44450"/>
                  <a:pt x="53504" y="44450"/>
                  <a:pt x="56091" y="47037"/>
                </a:cubicBezTo>
                <a:cubicBezTo>
                  <a:pt x="76788" y="67733"/>
                  <a:pt x="76788" y="67733"/>
                  <a:pt x="76788" y="67733"/>
                </a:cubicBezTo>
                <a:cubicBezTo>
                  <a:pt x="79375" y="70320"/>
                  <a:pt x="79375" y="75494"/>
                  <a:pt x="76788" y="78081"/>
                </a:cubicBezTo>
                <a:cubicBezTo>
                  <a:pt x="75494" y="79375"/>
                  <a:pt x="74201" y="79375"/>
                  <a:pt x="71614" y="79375"/>
                </a:cubicBezTo>
                <a:cubicBezTo>
                  <a:pt x="70320" y="79375"/>
                  <a:pt x="69027" y="79375"/>
                  <a:pt x="67733" y="78081"/>
                </a:cubicBezTo>
                <a:cubicBezTo>
                  <a:pt x="47037" y="57385"/>
                  <a:pt x="47037" y="57385"/>
                  <a:pt x="47037" y="57385"/>
                </a:cubicBezTo>
                <a:cubicBezTo>
                  <a:pt x="44450" y="54798"/>
                  <a:pt x="44450" y="49624"/>
                  <a:pt x="47037" y="47037"/>
                </a:cubicBezTo>
                <a:close/>
                <a:moveTo>
                  <a:pt x="161925" y="0"/>
                </a:moveTo>
                <a:cubicBezTo>
                  <a:pt x="165735" y="0"/>
                  <a:pt x="168275" y="2598"/>
                  <a:pt x="168275" y="6494"/>
                </a:cubicBezTo>
                <a:cubicBezTo>
                  <a:pt x="168275" y="36368"/>
                  <a:pt x="168275" y="36368"/>
                  <a:pt x="168275" y="36368"/>
                </a:cubicBezTo>
                <a:cubicBezTo>
                  <a:pt x="168275" y="40265"/>
                  <a:pt x="165735" y="42863"/>
                  <a:pt x="161925" y="42863"/>
                </a:cubicBezTo>
                <a:cubicBezTo>
                  <a:pt x="158115" y="42863"/>
                  <a:pt x="155575" y="40265"/>
                  <a:pt x="155575" y="36368"/>
                </a:cubicBezTo>
                <a:cubicBezTo>
                  <a:pt x="155575" y="6494"/>
                  <a:pt x="155575" y="6494"/>
                  <a:pt x="155575" y="6494"/>
                </a:cubicBezTo>
                <a:cubicBezTo>
                  <a:pt x="155575" y="2598"/>
                  <a:pt x="158115" y="0"/>
                  <a:pt x="161925" y="0"/>
                </a:cubicBezTo>
                <a:close/>
              </a:path>
            </a:pathLst>
          </a:custGeom>
          <a:solidFill>
            <a:srgbClr val="7A7A7A"/>
          </a:solidFill>
          <a:ln>
            <a:noFill/>
          </a:ln>
        </p:spPr>
        <p:txBody>
          <a:bodyPr/>
          <a:lstStyle/>
          <a:p/>
        </p:txBody>
      </p:sp>
      <p:sp>
        <p:nvSpPr>
          <p:cNvPr id="41" name="smartphone_155753"/>
          <p:cNvSpPr>
            <a:spLocks noChangeAspect="1"/>
          </p:cNvSpPr>
          <p:nvPr/>
        </p:nvSpPr>
        <p:spPr>
          <a:xfrm>
            <a:off x="1552548" y="2133556"/>
            <a:ext cx="583683" cy="609685"/>
          </a:xfrm>
          <a:custGeom>
            <a:avLst/>
            <a:gdLst>
              <a:gd name="connsiteX0" fmla="*/ 164665 w 323717"/>
              <a:gd name="connsiteY0" fmla="*/ 288925 h 338138"/>
              <a:gd name="connsiteX1" fmla="*/ 176572 w 323717"/>
              <a:gd name="connsiteY1" fmla="*/ 300832 h 338138"/>
              <a:gd name="connsiteX2" fmla="*/ 164665 w 323717"/>
              <a:gd name="connsiteY2" fmla="*/ 312739 h 338138"/>
              <a:gd name="connsiteX3" fmla="*/ 152758 w 323717"/>
              <a:gd name="connsiteY3" fmla="*/ 300832 h 338138"/>
              <a:gd name="connsiteX4" fmla="*/ 164665 w 323717"/>
              <a:gd name="connsiteY4" fmla="*/ 288925 h 338138"/>
              <a:gd name="connsiteX5" fmla="*/ 89258 w 323717"/>
              <a:gd name="connsiteY5" fmla="*/ 284163 h 338138"/>
              <a:gd name="connsiteX6" fmla="*/ 89258 w 323717"/>
              <a:gd name="connsiteY6" fmla="*/ 315913 h 338138"/>
              <a:gd name="connsiteX7" fmla="*/ 235308 w 323717"/>
              <a:gd name="connsiteY7" fmla="*/ 315913 h 338138"/>
              <a:gd name="connsiteX8" fmla="*/ 235308 w 323717"/>
              <a:gd name="connsiteY8" fmla="*/ 284163 h 338138"/>
              <a:gd name="connsiteX9" fmla="*/ 281081 w 323717"/>
              <a:gd name="connsiteY9" fmla="*/ 112713 h 338138"/>
              <a:gd name="connsiteX10" fmla="*/ 281081 w 323717"/>
              <a:gd name="connsiteY10" fmla="*/ 230188 h 338138"/>
              <a:gd name="connsiteX11" fmla="*/ 271820 w 323717"/>
              <a:gd name="connsiteY11" fmla="*/ 224967 h 338138"/>
              <a:gd name="connsiteX12" fmla="*/ 271820 w 323717"/>
              <a:gd name="connsiteY12" fmla="*/ 119239 h 338138"/>
              <a:gd name="connsiteX13" fmla="*/ 281081 w 323717"/>
              <a:gd name="connsiteY13" fmla="*/ 112713 h 338138"/>
              <a:gd name="connsiteX14" fmla="*/ 41897 w 323717"/>
              <a:gd name="connsiteY14" fmla="*/ 112713 h 338138"/>
              <a:gd name="connsiteX15" fmla="*/ 49835 w 323717"/>
              <a:gd name="connsiteY15" fmla="*/ 119239 h 338138"/>
              <a:gd name="connsiteX16" fmla="*/ 51158 w 323717"/>
              <a:gd name="connsiteY16" fmla="*/ 224967 h 338138"/>
              <a:gd name="connsiteX17" fmla="*/ 41897 w 323717"/>
              <a:gd name="connsiteY17" fmla="*/ 230188 h 338138"/>
              <a:gd name="connsiteX18" fmla="*/ 41897 w 323717"/>
              <a:gd name="connsiteY18" fmla="*/ 112713 h 338138"/>
              <a:gd name="connsiteX19" fmla="*/ 301798 w 323717"/>
              <a:gd name="connsiteY19" fmla="*/ 98425 h 338138"/>
              <a:gd name="connsiteX20" fmla="*/ 303090 w 323717"/>
              <a:gd name="connsiteY20" fmla="*/ 246063 h 338138"/>
              <a:gd name="connsiteX21" fmla="*/ 294045 w 323717"/>
              <a:gd name="connsiteY21" fmla="*/ 240790 h 338138"/>
              <a:gd name="connsiteX22" fmla="*/ 294045 w 323717"/>
              <a:gd name="connsiteY22" fmla="*/ 105016 h 338138"/>
              <a:gd name="connsiteX23" fmla="*/ 301798 w 323717"/>
              <a:gd name="connsiteY23" fmla="*/ 98425 h 338138"/>
              <a:gd name="connsiteX24" fmla="*/ 22545 w 323717"/>
              <a:gd name="connsiteY24" fmla="*/ 98425 h 338138"/>
              <a:gd name="connsiteX25" fmla="*/ 30520 w 323717"/>
              <a:gd name="connsiteY25" fmla="*/ 105016 h 338138"/>
              <a:gd name="connsiteX26" fmla="*/ 30520 w 323717"/>
              <a:gd name="connsiteY26" fmla="*/ 240790 h 338138"/>
              <a:gd name="connsiteX27" fmla="*/ 21216 w 323717"/>
              <a:gd name="connsiteY27" fmla="*/ 246063 h 338138"/>
              <a:gd name="connsiteX28" fmla="*/ 22545 w 323717"/>
              <a:gd name="connsiteY28" fmla="*/ 98425 h 338138"/>
              <a:gd name="connsiteX29" fmla="*/ 89258 w 323717"/>
              <a:gd name="connsiteY29" fmla="*/ 52388 h 338138"/>
              <a:gd name="connsiteX30" fmla="*/ 89258 w 323717"/>
              <a:gd name="connsiteY30" fmla="*/ 263526 h 338138"/>
              <a:gd name="connsiteX31" fmla="*/ 235308 w 323717"/>
              <a:gd name="connsiteY31" fmla="*/ 263526 h 338138"/>
              <a:gd name="connsiteX32" fmla="*/ 235308 w 323717"/>
              <a:gd name="connsiteY32" fmla="*/ 52388 h 338138"/>
              <a:gd name="connsiteX33" fmla="*/ 89258 w 323717"/>
              <a:gd name="connsiteY33" fmla="*/ 22225 h 338138"/>
              <a:gd name="connsiteX34" fmla="*/ 89258 w 323717"/>
              <a:gd name="connsiteY34" fmla="*/ 31750 h 338138"/>
              <a:gd name="connsiteX35" fmla="*/ 235308 w 323717"/>
              <a:gd name="connsiteY35" fmla="*/ 31750 h 338138"/>
              <a:gd name="connsiteX36" fmla="*/ 235308 w 323717"/>
              <a:gd name="connsiteY36" fmla="*/ 22225 h 338138"/>
              <a:gd name="connsiteX37" fmla="*/ 89579 w 323717"/>
              <a:gd name="connsiteY37" fmla="*/ 0 h 338138"/>
              <a:gd name="connsiteX38" fmla="*/ 234986 w 323717"/>
              <a:gd name="connsiteY38" fmla="*/ 0 h 338138"/>
              <a:gd name="connsiteX39" fmla="*/ 255945 w 323717"/>
              <a:gd name="connsiteY39" fmla="*/ 21133 h 338138"/>
              <a:gd name="connsiteX40" fmla="*/ 255945 w 323717"/>
              <a:gd name="connsiteY40" fmla="*/ 317005 h 338138"/>
              <a:gd name="connsiteX41" fmla="*/ 234986 w 323717"/>
              <a:gd name="connsiteY41" fmla="*/ 338138 h 338138"/>
              <a:gd name="connsiteX42" fmla="*/ 89579 w 323717"/>
              <a:gd name="connsiteY42" fmla="*/ 338138 h 338138"/>
              <a:gd name="connsiteX43" fmla="*/ 68620 w 323717"/>
              <a:gd name="connsiteY43" fmla="*/ 317005 h 338138"/>
              <a:gd name="connsiteX44" fmla="*/ 68620 w 323717"/>
              <a:gd name="connsiteY44" fmla="*/ 21133 h 338138"/>
              <a:gd name="connsiteX45" fmla="*/ 89579 w 323717"/>
              <a:gd name="connsiteY45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3717" h="338138">
                <a:moveTo>
                  <a:pt x="164665" y="288925"/>
                </a:moveTo>
                <a:cubicBezTo>
                  <a:pt x="171241" y="288925"/>
                  <a:pt x="176572" y="294256"/>
                  <a:pt x="176572" y="300832"/>
                </a:cubicBezTo>
                <a:cubicBezTo>
                  <a:pt x="176572" y="307408"/>
                  <a:pt x="171241" y="312739"/>
                  <a:pt x="164665" y="312739"/>
                </a:cubicBezTo>
                <a:cubicBezTo>
                  <a:pt x="158089" y="312739"/>
                  <a:pt x="152758" y="307408"/>
                  <a:pt x="152758" y="300832"/>
                </a:cubicBezTo>
                <a:cubicBezTo>
                  <a:pt x="152758" y="294256"/>
                  <a:pt x="158089" y="288925"/>
                  <a:pt x="164665" y="288925"/>
                </a:cubicBezTo>
                <a:close/>
                <a:moveTo>
                  <a:pt x="89258" y="284163"/>
                </a:moveTo>
                <a:lnTo>
                  <a:pt x="89258" y="315913"/>
                </a:lnTo>
                <a:lnTo>
                  <a:pt x="235308" y="315913"/>
                </a:lnTo>
                <a:lnTo>
                  <a:pt x="235308" y="284163"/>
                </a:lnTo>
                <a:close/>
                <a:moveTo>
                  <a:pt x="281081" y="112713"/>
                </a:moveTo>
                <a:cubicBezTo>
                  <a:pt x="282404" y="115323"/>
                  <a:pt x="319445" y="161008"/>
                  <a:pt x="281081" y="230188"/>
                </a:cubicBezTo>
                <a:lnTo>
                  <a:pt x="271820" y="224967"/>
                </a:lnTo>
                <a:cubicBezTo>
                  <a:pt x="306216" y="162313"/>
                  <a:pt x="273143" y="120544"/>
                  <a:pt x="271820" y="119239"/>
                </a:cubicBezTo>
                <a:cubicBezTo>
                  <a:pt x="271820" y="119239"/>
                  <a:pt x="271820" y="119239"/>
                  <a:pt x="281081" y="112713"/>
                </a:cubicBezTo>
                <a:close/>
                <a:moveTo>
                  <a:pt x="41897" y="112713"/>
                </a:moveTo>
                <a:cubicBezTo>
                  <a:pt x="41897" y="112713"/>
                  <a:pt x="41897" y="112713"/>
                  <a:pt x="49835" y="119239"/>
                </a:cubicBezTo>
                <a:cubicBezTo>
                  <a:pt x="48512" y="121850"/>
                  <a:pt x="16762" y="162313"/>
                  <a:pt x="51158" y="224967"/>
                </a:cubicBezTo>
                <a:cubicBezTo>
                  <a:pt x="51158" y="224967"/>
                  <a:pt x="51158" y="224967"/>
                  <a:pt x="41897" y="230188"/>
                </a:cubicBezTo>
                <a:cubicBezTo>
                  <a:pt x="3533" y="161008"/>
                  <a:pt x="40574" y="115323"/>
                  <a:pt x="41897" y="112713"/>
                </a:cubicBezTo>
                <a:close/>
                <a:moveTo>
                  <a:pt x="301798" y="98425"/>
                </a:moveTo>
                <a:cubicBezTo>
                  <a:pt x="303090" y="98425"/>
                  <a:pt x="349608" y="159062"/>
                  <a:pt x="303090" y="246063"/>
                </a:cubicBezTo>
                <a:cubicBezTo>
                  <a:pt x="303090" y="246063"/>
                  <a:pt x="303090" y="246063"/>
                  <a:pt x="294045" y="240790"/>
                </a:cubicBezTo>
                <a:cubicBezTo>
                  <a:pt x="336687" y="160380"/>
                  <a:pt x="295337" y="107652"/>
                  <a:pt x="294045" y="105016"/>
                </a:cubicBezTo>
                <a:cubicBezTo>
                  <a:pt x="294045" y="105016"/>
                  <a:pt x="294045" y="105016"/>
                  <a:pt x="301798" y="98425"/>
                </a:cubicBezTo>
                <a:close/>
                <a:moveTo>
                  <a:pt x="22545" y="98425"/>
                </a:moveTo>
                <a:cubicBezTo>
                  <a:pt x="22545" y="98425"/>
                  <a:pt x="22545" y="98425"/>
                  <a:pt x="30520" y="105016"/>
                </a:cubicBezTo>
                <a:cubicBezTo>
                  <a:pt x="27862" y="107652"/>
                  <a:pt x="-13340" y="160380"/>
                  <a:pt x="30520" y="240790"/>
                </a:cubicBezTo>
                <a:lnTo>
                  <a:pt x="21216" y="246063"/>
                </a:lnTo>
                <a:cubicBezTo>
                  <a:pt x="-26630" y="159062"/>
                  <a:pt x="21216" y="98425"/>
                  <a:pt x="22545" y="98425"/>
                </a:cubicBezTo>
                <a:close/>
                <a:moveTo>
                  <a:pt x="89258" y="52388"/>
                </a:moveTo>
                <a:lnTo>
                  <a:pt x="89258" y="263526"/>
                </a:lnTo>
                <a:lnTo>
                  <a:pt x="235308" y="263526"/>
                </a:lnTo>
                <a:lnTo>
                  <a:pt x="235308" y="52388"/>
                </a:lnTo>
                <a:close/>
                <a:moveTo>
                  <a:pt x="89258" y="22225"/>
                </a:moveTo>
                <a:lnTo>
                  <a:pt x="89258" y="31750"/>
                </a:lnTo>
                <a:lnTo>
                  <a:pt x="235308" y="31750"/>
                </a:lnTo>
                <a:lnTo>
                  <a:pt x="235308" y="22225"/>
                </a:lnTo>
                <a:close/>
                <a:moveTo>
                  <a:pt x="89579" y="0"/>
                </a:moveTo>
                <a:cubicBezTo>
                  <a:pt x="89579" y="0"/>
                  <a:pt x="89579" y="0"/>
                  <a:pt x="234986" y="0"/>
                </a:cubicBezTo>
                <a:cubicBezTo>
                  <a:pt x="246775" y="0"/>
                  <a:pt x="255945" y="9246"/>
                  <a:pt x="255945" y="21133"/>
                </a:cubicBezTo>
                <a:cubicBezTo>
                  <a:pt x="255945" y="21133"/>
                  <a:pt x="255945" y="21133"/>
                  <a:pt x="255945" y="317005"/>
                </a:cubicBezTo>
                <a:cubicBezTo>
                  <a:pt x="255945" y="328892"/>
                  <a:pt x="246775" y="338138"/>
                  <a:pt x="234986" y="338138"/>
                </a:cubicBezTo>
                <a:cubicBezTo>
                  <a:pt x="234986" y="338138"/>
                  <a:pt x="234986" y="338138"/>
                  <a:pt x="89579" y="338138"/>
                </a:cubicBezTo>
                <a:cubicBezTo>
                  <a:pt x="77790" y="338138"/>
                  <a:pt x="68620" y="328892"/>
                  <a:pt x="68620" y="317005"/>
                </a:cubicBezTo>
                <a:cubicBezTo>
                  <a:pt x="68620" y="317005"/>
                  <a:pt x="68620" y="317005"/>
                  <a:pt x="68620" y="21133"/>
                </a:cubicBezTo>
                <a:cubicBezTo>
                  <a:pt x="68620" y="9246"/>
                  <a:pt x="77790" y="0"/>
                  <a:pt x="89579" y="0"/>
                </a:cubicBezTo>
                <a:close/>
              </a:path>
            </a:pathLst>
          </a:custGeom>
          <a:solidFill>
            <a:srgbClr val="7A7A7A"/>
          </a:solidFill>
          <a:ln>
            <a:noFill/>
          </a:ln>
        </p:spPr>
        <p:txBody>
          <a:bodyPr/>
          <a:lstStyle/>
          <a:p/>
        </p:txBody>
      </p:sp>
      <p:sp>
        <p:nvSpPr>
          <p:cNvPr id="42" name="devices_127898"/>
          <p:cNvSpPr>
            <a:spLocks noChangeAspect="1"/>
          </p:cNvSpPr>
          <p:nvPr/>
        </p:nvSpPr>
        <p:spPr>
          <a:xfrm>
            <a:off x="7268597" y="2153592"/>
            <a:ext cx="609685" cy="569612"/>
          </a:xfrm>
          <a:custGeom>
            <a:avLst/>
            <a:gdLst>
              <a:gd name="connsiteX0" fmla="*/ 214313 w 338138"/>
              <a:gd name="connsiteY0" fmla="*/ 287337 h 315913"/>
              <a:gd name="connsiteX1" fmla="*/ 214313 w 338138"/>
              <a:gd name="connsiteY1" fmla="*/ 298450 h 315913"/>
              <a:gd name="connsiteX2" fmla="*/ 220663 w 338138"/>
              <a:gd name="connsiteY2" fmla="*/ 303212 h 315913"/>
              <a:gd name="connsiteX3" fmla="*/ 320676 w 338138"/>
              <a:gd name="connsiteY3" fmla="*/ 303212 h 315913"/>
              <a:gd name="connsiteX4" fmla="*/ 325438 w 338138"/>
              <a:gd name="connsiteY4" fmla="*/ 300037 h 315913"/>
              <a:gd name="connsiteX5" fmla="*/ 325438 w 338138"/>
              <a:gd name="connsiteY5" fmla="*/ 287337 h 315913"/>
              <a:gd name="connsiteX6" fmla="*/ 81715 w 338138"/>
              <a:gd name="connsiteY6" fmla="*/ 233055 h 315913"/>
              <a:gd name="connsiteX7" fmla="*/ 89486 w 338138"/>
              <a:gd name="connsiteY7" fmla="*/ 233055 h 315913"/>
              <a:gd name="connsiteX8" fmla="*/ 89486 w 338138"/>
              <a:gd name="connsiteY8" fmla="*/ 242017 h 315913"/>
              <a:gd name="connsiteX9" fmla="*/ 62289 w 338138"/>
              <a:gd name="connsiteY9" fmla="*/ 268903 h 315913"/>
              <a:gd name="connsiteX10" fmla="*/ 58404 w 338138"/>
              <a:gd name="connsiteY10" fmla="*/ 271463 h 315913"/>
              <a:gd name="connsiteX11" fmla="*/ 54519 w 338138"/>
              <a:gd name="connsiteY11" fmla="*/ 268903 h 315913"/>
              <a:gd name="connsiteX12" fmla="*/ 45453 w 338138"/>
              <a:gd name="connsiteY12" fmla="*/ 259941 h 315913"/>
              <a:gd name="connsiteX13" fmla="*/ 45453 w 338138"/>
              <a:gd name="connsiteY13" fmla="*/ 252259 h 315913"/>
              <a:gd name="connsiteX14" fmla="*/ 53224 w 338138"/>
              <a:gd name="connsiteY14" fmla="*/ 252259 h 315913"/>
              <a:gd name="connsiteX15" fmla="*/ 58404 w 338138"/>
              <a:gd name="connsiteY15" fmla="*/ 257380 h 315913"/>
              <a:gd name="connsiteX16" fmla="*/ 81715 w 338138"/>
              <a:gd name="connsiteY16" fmla="*/ 233055 h 315913"/>
              <a:gd name="connsiteX17" fmla="*/ 122238 w 338138"/>
              <a:gd name="connsiteY17" fmla="*/ 225425 h 315913"/>
              <a:gd name="connsiteX18" fmla="*/ 122238 w 338138"/>
              <a:gd name="connsiteY18" fmla="*/ 284163 h 315913"/>
              <a:gd name="connsiteX19" fmla="*/ 128588 w 338138"/>
              <a:gd name="connsiteY19" fmla="*/ 284163 h 315913"/>
              <a:gd name="connsiteX20" fmla="*/ 134938 w 338138"/>
              <a:gd name="connsiteY20" fmla="*/ 276331 h 315913"/>
              <a:gd name="connsiteX21" fmla="*/ 134938 w 338138"/>
              <a:gd name="connsiteY21" fmla="*/ 233257 h 315913"/>
              <a:gd name="connsiteX22" fmla="*/ 129858 w 338138"/>
              <a:gd name="connsiteY22" fmla="*/ 225425 h 315913"/>
              <a:gd name="connsiteX23" fmla="*/ 122238 w 338138"/>
              <a:gd name="connsiteY23" fmla="*/ 225425 h 315913"/>
              <a:gd name="connsiteX24" fmla="*/ 19243 w 338138"/>
              <a:gd name="connsiteY24" fmla="*/ 225425 h 315913"/>
              <a:gd name="connsiteX25" fmla="*/ 12700 w 338138"/>
              <a:gd name="connsiteY25" fmla="*/ 233294 h 315913"/>
              <a:gd name="connsiteX26" fmla="*/ 12700 w 338138"/>
              <a:gd name="connsiteY26" fmla="*/ 277882 h 315913"/>
              <a:gd name="connsiteX27" fmla="*/ 16626 w 338138"/>
              <a:gd name="connsiteY27" fmla="*/ 285750 h 315913"/>
              <a:gd name="connsiteX28" fmla="*/ 109538 w 338138"/>
              <a:gd name="connsiteY28" fmla="*/ 284439 h 315913"/>
              <a:gd name="connsiteX29" fmla="*/ 109538 w 338138"/>
              <a:gd name="connsiteY29" fmla="*/ 225425 h 315913"/>
              <a:gd name="connsiteX30" fmla="*/ 19243 w 338138"/>
              <a:gd name="connsiteY30" fmla="*/ 225425 h 315913"/>
              <a:gd name="connsiteX31" fmla="*/ 180975 w 338138"/>
              <a:gd name="connsiteY31" fmla="*/ 193675 h 315913"/>
              <a:gd name="connsiteX32" fmla="*/ 190500 w 338138"/>
              <a:gd name="connsiteY32" fmla="*/ 233363 h 315913"/>
              <a:gd name="connsiteX33" fmla="*/ 201613 w 338138"/>
              <a:gd name="connsiteY33" fmla="*/ 233363 h 315913"/>
              <a:gd name="connsiteX34" fmla="*/ 201613 w 338138"/>
              <a:gd name="connsiteY34" fmla="*/ 206375 h 315913"/>
              <a:gd name="connsiteX35" fmla="*/ 201613 w 338138"/>
              <a:gd name="connsiteY35" fmla="*/ 193675 h 315913"/>
              <a:gd name="connsiteX36" fmla="*/ 153555 w 338138"/>
              <a:gd name="connsiteY36" fmla="*/ 193675 h 315913"/>
              <a:gd name="connsiteX37" fmla="*/ 144463 w 338138"/>
              <a:gd name="connsiteY37" fmla="*/ 225305 h 315913"/>
              <a:gd name="connsiteX38" fmla="*/ 145762 w 338138"/>
              <a:gd name="connsiteY38" fmla="*/ 227941 h 315913"/>
              <a:gd name="connsiteX39" fmla="*/ 145762 w 338138"/>
              <a:gd name="connsiteY39" fmla="*/ 230577 h 315913"/>
              <a:gd name="connsiteX40" fmla="*/ 145762 w 338138"/>
              <a:gd name="connsiteY40" fmla="*/ 263525 h 315913"/>
              <a:gd name="connsiteX41" fmla="*/ 201613 w 338138"/>
              <a:gd name="connsiteY41" fmla="*/ 263525 h 315913"/>
              <a:gd name="connsiteX42" fmla="*/ 201613 w 338138"/>
              <a:gd name="connsiteY42" fmla="*/ 246392 h 315913"/>
              <a:gd name="connsiteX43" fmla="*/ 184728 w 338138"/>
              <a:gd name="connsiteY43" fmla="*/ 243756 h 315913"/>
              <a:gd name="connsiteX44" fmla="*/ 179532 w 338138"/>
              <a:gd name="connsiteY44" fmla="*/ 238485 h 315913"/>
              <a:gd name="connsiteX45" fmla="*/ 169142 w 338138"/>
              <a:gd name="connsiteY45" fmla="*/ 193675 h 315913"/>
              <a:gd name="connsiteX46" fmla="*/ 299061 w 338138"/>
              <a:gd name="connsiteY46" fmla="*/ 183608 h 315913"/>
              <a:gd name="connsiteX47" fmla="*/ 306938 w 338138"/>
              <a:gd name="connsiteY47" fmla="*/ 183608 h 315913"/>
              <a:gd name="connsiteX48" fmla="*/ 306938 w 338138"/>
              <a:gd name="connsiteY48" fmla="*/ 191507 h 315913"/>
              <a:gd name="connsiteX49" fmla="*/ 264930 w 338138"/>
              <a:gd name="connsiteY49" fmla="*/ 233634 h 315913"/>
              <a:gd name="connsiteX50" fmla="*/ 260991 w 338138"/>
              <a:gd name="connsiteY50" fmla="*/ 234950 h 315913"/>
              <a:gd name="connsiteX51" fmla="*/ 257053 w 338138"/>
              <a:gd name="connsiteY51" fmla="*/ 233634 h 315913"/>
              <a:gd name="connsiteX52" fmla="*/ 242613 w 338138"/>
              <a:gd name="connsiteY52" fmla="*/ 220469 h 315913"/>
              <a:gd name="connsiteX53" fmla="*/ 242613 w 338138"/>
              <a:gd name="connsiteY53" fmla="*/ 211254 h 315913"/>
              <a:gd name="connsiteX54" fmla="*/ 251802 w 338138"/>
              <a:gd name="connsiteY54" fmla="*/ 211254 h 315913"/>
              <a:gd name="connsiteX55" fmla="*/ 260991 w 338138"/>
              <a:gd name="connsiteY55" fmla="*/ 221785 h 315913"/>
              <a:gd name="connsiteX56" fmla="*/ 299061 w 338138"/>
              <a:gd name="connsiteY56" fmla="*/ 183608 h 315913"/>
              <a:gd name="connsiteX57" fmla="*/ 12700 w 338138"/>
              <a:gd name="connsiteY57" fmla="*/ 155575 h 315913"/>
              <a:gd name="connsiteX58" fmla="*/ 12700 w 338138"/>
              <a:gd name="connsiteY58" fmla="*/ 168275 h 315913"/>
              <a:gd name="connsiteX59" fmla="*/ 28575 w 338138"/>
              <a:gd name="connsiteY59" fmla="*/ 180975 h 315913"/>
              <a:gd name="connsiteX60" fmla="*/ 201613 w 338138"/>
              <a:gd name="connsiteY60" fmla="*/ 180975 h 315913"/>
              <a:gd name="connsiteX61" fmla="*/ 201613 w 338138"/>
              <a:gd name="connsiteY61" fmla="*/ 155575 h 315913"/>
              <a:gd name="connsiteX62" fmla="*/ 220663 w 338138"/>
              <a:gd name="connsiteY62" fmla="*/ 141287 h 315913"/>
              <a:gd name="connsiteX63" fmla="*/ 214313 w 338138"/>
              <a:gd name="connsiteY63" fmla="*/ 144462 h 315913"/>
              <a:gd name="connsiteX64" fmla="*/ 214313 w 338138"/>
              <a:gd name="connsiteY64" fmla="*/ 276225 h 315913"/>
              <a:gd name="connsiteX65" fmla="*/ 325438 w 338138"/>
              <a:gd name="connsiteY65" fmla="*/ 276225 h 315913"/>
              <a:gd name="connsiteX66" fmla="*/ 325438 w 338138"/>
              <a:gd name="connsiteY66" fmla="*/ 146049 h 315913"/>
              <a:gd name="connsiteX67" fmla="*/ 319088 w 338138"/>
              <a:gd name="connsiteY67" fmla="*/ 141287 h 315913"/>
              <a:gd name="connsiteX68" fmla="*/ 200706 w 338138"/>
              <a:gd name="connsiteY68" fmla="*/ 48635 h 315913"/>
              <a:gd name="connsiteX69" fmla="*/ 208530 w 338138"/>
              <a:gd name="connsiteY69" fmla="*/ 48635 h 315913"/>
              <a:gd name="connsiteX70" fmla="*/ 208530 w 338138"/>
              <a:gd name="connsiteY70" fmla="*/ 56428 h 315913"/>
              <a:gd name="connsiteX71" fmla="*/ 162889 w 338138"/>
              <a:gd name="connsiteY71" fmla="*/ 101888 h 315913"/>
              <a:gd name="connsiteX72" fmla="*/ 158977 w 338138"/>
              <a:gd name="connsiteY72" fmla="*/ 103187 h 315913"/>
              <a:gd name="connsiteX73" fmla="*/ 153761 w 338138"/>
              <a:gd name="connsiteY73" fmla="*/ 101888 h 315913"/>
              <a:gd name="connsiteX74" fmla="*/ 139417 w 338138"/>
              <a:gd name="connsiteY74" fmla="*/ 87601 h 315913"/>
              <a:gd name="connsiteX75" fmla="*/ 139417 w 338138"/>
              <a:gd name="connsiteY75" fmla="*/ 79807 h 315913"/>
              <a:gd name="connsiteX76" fmla="*/ 147241 w 338138"/>
              <a:gd name="connsiteY76" fmla="*/ 79807 h 315913"/>
              <a:gd name="connsiteX77" fmla="*/ 158977 w 338138"/>
              <a:gd name="connsiteY77" fmla="*/ 90198 h 315913"/>
              <a:gd name="connsiteX78" fmla="*/ 200706 w 338138"/>
              <a:gd name="connsiteY78" fmla="*/ 48635 h 315913"/>
              <a:gd name="connsiteX79" fmla="*/ 33791 w 338138"/>
              <a:gd name="connsiteY79" fmla="*/ 11112 h 315913"/>
              <a:gd name="connsiteX80" fmla="*/ 12700 w 338138"/>
              <a:gd name="connsiteY80" fmla="*/ 24315 h 315913"/>
              <a:gd name="connsiteX81" fmla="*/ 12700 w 338138"/>
              <a:gd name="connsiteY81" fmla="*/ 144462 h 315913"/>
              <a:gd name="connsiteX82" fmla="*/ 202520 w 338138"/>
              <a:gd name="connsiteY82" fmla="*/ 144462 h 315913"/>
              <a:gd name="connsiteX83" fmla="*/ 202520 w 338138"/>
              <a:gd name="connsiteY83" fmla="*/ 141821 h 315913"/>
              <a:gd name="connsiteX84" fmla="*/ 205156 w 338138"/>
              <a:gd name="connsiteY84" fmla="*/ 136540 h 315913"/>
              <a:gd name="connsiteX85" fmla="*/ 215702 w 338138"/>
              <a:gd name="connsiteY85" fmla="*/ 129939 h 315913"/>
              <a:gd name="connsiteX86" fmla="*/ 218338 w 338138"/>
              <a:gd name="connsiteY86" fmla="*/ 129939 h 315913"/>
              <a:gd name="connsiteX87" fmla="*/ 307975 w 338138"/>
              <a:gd name="connsiteY87" fmla="*/ 129939 h 315913"/>
              <a:gd name="connsiteX88" fmla="*/ 307975 w 338138"/>
              <a:gd name="connsiteY88" fmla="*/ 24315 h 315913"/>
              <a:gd name="connsiteX89" fmla="*/ 292157 w 338138"/>
              <a:gd name="connsiteY89" fmla="*/ 11112 h 315913"/>
              <a:gd name="connsiteX90" fmla="*/ 33791 w 338138"/>
              <a:gd name="connsiteY90" fmla="*/ 11112 h 315913"/>
              <a:gd name="connsiteX91" fmla="*/ 30380 w 338138"/>
              <a:gd name="connsiteY91" fmla="*/ 0 h 315913"/>
              <a:gd name="connsiteX92" fmla="*/ 294550 w 338138"/>
              <a:gd name="connsiteY92" fmla="*/ 0 h 315913"/>
              <a:gd name="connsiteX93" fmla="*/ 298513 w 338138"/>
              <a:gd name="connsiteY93" fmla="*/ 1316 h 315913"/>
              <a:gd name="connsiteX94" fmla="*/ 317005 w 338138"/>
              <a:gd name="connsiteY94" fmla="*/ 18428 h 315913"/>
              <a:gd name="connsiteX95" fmla="*/ 319646 w 338138"/>
              <a:gd name="connsiteY95" fmla="*/ 22377 h 315913"/>
              <a:gd name="connsiteX96" fmla="*/ 319646 w 338138"/>
              <a:gd name="connsiteY96" fmla="*/ 130314 h 315913"/>
              <a:gd name="connsiteX97" fmla="*/ 322288 w 338138"/>
              <a:gd name="connsiteY97" fmla="*/ 130314 h 315913"/>
              <a:gd name="connsiteX98" fmla="*/ 326250 w 338138"/>
              <a:gd name="connsiteY98" fmla="*/ 131630 h 315913"/>
              <a:gd name="connsiteX99" fmla="*/ 335496 w 338138"/>
              <a:gd name="connsiteY99" fmla="*/ 139528 h 315913"/>
              <a:gd name="connsiteX100" fmla="*/ 338138 w 338138"/>
              <a:gd name="connsiteY100" fmla="*/ 143477 h 315913"/>
              <a:gd name="connsiteX101" fmla="*/ 338138 w 338138"/>
              <a:gd name="connsiteY101" fmla="*/ 304066 h 315913"/>
              <a:gd name="connsiteX102" fmla="*/ 335496 w 338138"/>
              <a:gd name="connsiteY102" fmla="*/ 308015 h 315913"/>
              <a:gd name="connsiteX103" fmla="*/ 324930 w 338138"/>
              <a:gd name="connsiteY103" fmla="*/ 314597 h 315913"/>
              <a:gd name="connsiteX104" fmla="*/ 322288 w 338138"/>
              <a:gd name="connsiteY104" fmla="*/ 315913 h 315913"/>
              <a:gd name="connsiteX105" fmla="*/ 217941 w 338138"/>
              <a:gd name="connsiteY105" fmla="*/ 315913 h 315913"/>
              <a:gd name="connsiteX106" fmla="*/ 215299 w 338138"/>
              <a:gd name="connsiteY106" fmla="*/ 314597 h 315913"/>
              <a:gd name="connsiteX107" fmla="*/ 204732 w 338138"/>
              <a:gd name="connsiteY107" fmla="*/ 306699 h 315913"/>
              <a:gd name="connsiteX108" fmla="*/ 202090 w 338138"/>
              <a:gd name="connsiteY108" fmla="*/ 301434 h 315913"/>
              <a:gd name="connsiteX109" fmla="*/ 202090 w 338138"/>
              <a:gd name="connsiteY109" fmla="*/ 275108 h 315913"/>
              <a:gd name="connsiteX110" fmla="*/ 145294 w 338138"/>
              <a:gd name="connsiteY110" fmla="*/ 275108 h 315913"/>
              <a:gd name="connsiteX111" fmla="*/ 145294 w 338138"/>
              <a:gd name="connsiteY111" fmla="*/ 279057 h 315913"/>
              <a:gd name="connsiteX112" fmla="*/ 143973 w 338138"/>
              <a:gd name="connsiteY112" fmla="*/ 283006 h 315913"/>
              <a:gd name="connsiteX113" fmla="*/ 134727 w 338138"/>
              <a:gd name="connsiteY113" fmla="*/ 293536 h 315913"/>
              <a:gd name="connsiteX114" fmla="*/ 130764 w 338138"/>
              <a:gd name="connsiteY114" fmla="*/ 296169 h 315913"/>
              <a:gd name="connsiteX115" fmla="*/ 13209 w 338138"/>
              <a:gd name="connsiteY115" fmla="*/ 296169 h 315913"/>
              <a:gd name="connsiteX116" fmla="*/ 7925 w 338138"/>
              <a:gd name="connsiteY116" fmla="*/ 293536 h 315913"/>
              <a:gd name="connsiteX117" fmla="*/ 1321 w 338138"/>
              <a:gd name="connsiteY117" fmla="*/ 281689 h 315913"/>
              <a:gd name="connsiteX118" fmla="*/ 0 w 338138"/>
              <a:gd name="connsiteY118" fmla="*/ 279057 h 315913"/>
              <a:gd name="connsiteX119" fmla="*/ 0 w 338138"/>
              <a:gd name="connsiteY119" fmla="*/ 230353 h 315913"/>
              <a:gd name="connsiteX120" fmla="*/ 1321 w 338138"/>
              <a:gd name="connsiteY120" fmla="*/ 227721 h 315913"/>
              <a:gd name="connsiteX121" fmla="*/ 10567 w 338138"/>
              <a:gd name="connsiteY121" fmla="*/ 215874 h 315913"/>
              <a:gd name="connsiteX122" fmla="*/ 14529 w 338138"/>
              <a:gd name="connsiteY122" fmla="*/ 213241 h 315913"/>
              <a:gd name="connsiteX123" fmla="*/ 132085 w 338138"/>
              <a:gd name="connsiteY123" fmla="*/ 213241 h 315913"/>
              <a:gd name="connsiteX124" fmla="*/ 134727 w 338138"/>
              <a:gd name="connsiteY124" fmla="*/ 214557 h 315913"/>
              <a:gd name="connsiteX125" fmla="*/ 141331 w 338138"/>
              <a:gd name="connsiteY125" fmla="*/ 193497 h 315913"/>
              <a:gd name="connsiteX126" fmla="*/ 25096 w 338138"/>
              <a:gd name="connsiteY126" fmla="*/ 193497 h 315913"/>
              <a:gd name="connsiteX127" fmla="*/ 21134 w 338138"/>
              <a:gd name="connsiteY127" fmla="*/ 192180 h 315913"/>
              <a:gd name="connsiteX128" fmla="*/ 2642 w 338138"/>
              <a:gd name="connsiteY128" fmla="*/ 175068 h 315913"/>
              <a:gd name="connsiteX129" fmla="*/ 1321 w 338138"/>
              <a:gd name="connsiteY129" fmla="*/ 171119 h 315913"/>
              <a:gd name="connsiteX130" fmla="*/ 1321 w 338138"/>
              <a:gd name="connsiteY130" fmla="*/ 22377 h 315913"/>
              <a:gd name="connsiteX131" fmla="*/ 3962 w 338138"/>
              <a:gd name="connsiteY131" fmla="*/ 17112 h 315913"/>
              <a:gd name="connsiteX132" fmla="*/ 27738 w 338138"/>
              <a:gd name="connsiteY132" fmla="*/ 1316 h 315913"/>
              <a:gd name="connsiteX133" fmla="*/ 30380 w 338138"/>
              <a:gd name="connsiteY133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338138" h="315913">
                <a:moveTo>
                  <a:pt x="214313" y="287337"/>
                </a:moveTo>
                <a:lnTo>
                  <a:pt x="214313" y="298450"/>
                </a:lnTo>
                <a:lnTo>
                  <a:pt x="220663" y="303212"/>
                </a:lnTo>
                <a:lnTo>
                  <a:pt x="320676" y="303212"/>
                </a:lnTo>
                <a:lnTo>
                  <a:pt x="325438" y="300037"/>
                </a:lnTo>
                <a:lnTo>
                  <a:pt x="325438" y="287337"/>
                </a:lnTo>
                <a:close/>
                <a:moveTo>
                  <a:pt x="81715" y="233055"/>
                </a:moveTo>
                <a:cubicBezTo>
                  <a:pt x="84306" y="231775"/>
                  <a:pt x="88191" y="231775"/>
                  <a:pt x="89486" y="233055"/>
                </a:cubicBezTo>
                <a:cubicBezTo>
                  <a:pt x="92076" y="235616"/>
                  <a:pt x="92076" y="239457"/>
                  <a:pt x="89486" y="242017"/>
                </a:cubicBezTo>
                <a:cubicBezTo>
                  <a:pt x="89486" y="242017"/>
                  <a:pt x="89486" y="242017"/>
                  <a:pt x="62289" y="268903"/>
                </a:cubicBezTo>
                <a:cubicBezTo>
                  <a:pt x="60994" y="270183"/>
                  <a:pt x="59699" y="271463"/>
                  <a:pt x="58404" y="271463"/>
                </a:cubicBezTo>
                <a:cubicBezTo>
                  <a:pt x="57109" y="271463"/>
                  <a:pt x="54519" y="270183"/>
                  <a:pt x="54519" y="268903"/>
                </a:cubicBezTo>
                <a:lnTo>
                  <a:pt x="45453" y="259941"/>
                </a:lnTo>
                <a:cubicBezTo>
                  <a:pt x="42863" y="258661"/>
                  <a:pt x="42863" y="254820"/>
                  <a:pt x="45453" y="252259"/>
                </a:cubicBezTo>
                <a:cubicBezTo>
                  <a:pt x="46748" y="249699"/>
                  <a:pt x="50634" y="249699"/>
                  <a:pt x="53224" y="252259"/>
                </a:cubicBezTo>
                <a:cubicBezTo>
                  <a:pt x="53224" y="252259"/>
                  <a:pt x="53224" y="252259"/>
                  <a:pt x="58404" y="257380"/>
                </a:cubicBezTo>
                <a:cubicBezTo>
                  <a:pt x="58404" y="257380"/>
                  <a:pt x="58404" y="257380"/>
                  <a:pt x="81715" y="233055"/>
                </a:cubicBezTo>
                <a:close/>
                <a:moveTo>
                  <a:pt x="122238" y="225425"/>
                </a:moveTo>
                <a:cubicBezTo>
                  <a:pt x="122238" y="225425"/>
                  <a:pt x="122238" y="225425"/>
                  <a:pt x="122238" y="284163"/>
                </a:cubicBezTo>
                <a:cubicBezTo>
                  <a:pt x="122238" y="284163"/>
                  <a:pt x="122238" y="284163"/>
                  <a:pt x="128588" y="284163"/>
                </a:cubicBezTo>
                <a:cubicBezTo>
                  <a:pt x="128588" y="284163"/>
                  <a:pt x="128588" y="284163"/>
                  <a:pt x="134938" y="276331"/>
                </a:cubicBezTo>
                <a:cubicBezTo>
                  <a:pt x="134938" y="276331"/>
                  <a:pt x="134938" y="276331"/>
                  <a:pt x="134938" y="233257"/>
                </a:cubicBezTo>
                <a:lnTo>
                  <a:pt x="129858" y="225425"/>
                </a:lnTo>
                <a:cubicBezTo>
                  <a:pt x="129858" y="225425"/>
                  <a:pt x="129858" y="225425"/>
                  <a:pt x="122238" y="225425"/>
                </a:cubicBezTo>
                <a:close/>
                <a:moveTo>
                  <a:pt x="19243" y="225425"/>
                </a:moveTo>
                <a:cubicBezTo>
                  <a:pt x="19243" y="225425"/>
                  <a:pt x="19243" y="225425"/>
                  <a:pt x="12700" y="233294"/>
                </a:cubicBezTo>
                <a:lnTo>
                  <a:pt x="12700" y="277882"/>
                </a:lnTo>
                <a:cubicBezTo>
                  <a:pt x="12700" y="277882"/>
                  <a:pt x="12700" y="277882"/>
                  <a:pt x="16626" y="285750"/>
                </a:cubicBezTo>
                <a:cubicBezTo>
                  <a:pt x="16626" y="285750"/>
                  <a:pt x="16626" y="285750"/>
                  <a:pt x="109538" y="284439"/>
                </a:cubicBezTo>
                <a:cubicBezTo>
                  <a:pt x="109538" y="284439"/>
                  <a:pt x="109538" y="284439"/>
                  <a:pt x="109538" y="225425"/>
                </a:cubicBezTo>
                <a:cubicBezTo>
                  <a:pt x="109538" y="225425"/>
                  <a:pt x="109538" y="225425"/>
                  <a:pt x="19243" y="225425"/>
                </a:cubicBezTo>
                <a:close/>
                <a:moveTo>
                  <a:pt x="180975" y="193675"/>
                </a:moveTo>
                <a:lnTo>
                  <a:pt x="190500" y="233363"/>
                </a:lnTo>
                <a:lnTo>
                  <a:pt x="201613" y="233363"/>
                </a:lnTo>
                <a:lnTo>
                  <a:pt x="201613" y="206375"/>
                </a:lnTo>
                <a:lnTo>
                  <a:pt x="201613" y="193675"/>
                </a:lnTo>
                <a:close/>
                <a:moveTo>
                  <a:pt x="153555" y="193675"/>
                </a:moveTo>
                <a:cubicBezTo>
                  <a:pt x="153555" y="193675"/>
                  <a:pt x="153555" y="193675"/>
                  <a:pt x="144463" y="225305"/>
                </a:cubicBezTo>
                <a:cubicBezTo>
                  <a:pt x="144463" y="225305"/>
                  <a:pt x="144463" y="225305"/>
                  <a:pt x="145762" y="227941"/>
                </a:cubicBezTo>
                <a:cubicBezTo>
                  <a:pt x="145762" y="229259"/>
                  <a:pt x="145762" y="229259"/>
                  <a:pt x="145762" y="230577"/>
                </a:cubicBezTo>
                <a:cubicBezTo>
                  <a:pt x="145762" y="230577"/>
                  <a:pt x="145762" y="230577"/>
                  <a:pt x="145762" y="263525"/>
                </a:cubicBezTo>
                <a:cubicBezTo>
                  <a:pt x="145762" y="263525"/>
                  <a:pt x="145762" y="263525"/>
                  <a:pt x="201613" y="263525"/>
                </a:cubicBezTo>
                <a:cubicBezTo>
                  <a:pt x="201613" y="263525"/>
                  <a:pt x="201613" y="263525"/>
                  <a:pt x="201613" y="246392"/>
                </a:cubicBezTo>
                <a:cubicBezTo>
                  <a:pt x="201613" y="246392"/>
                  <a:pt x="201613" y="246392"/>
                  <a:pt x="184728" y="243756"/>
                </a:cubicBezTo>
                <a:cubicBezTo>
                  <a:pt x="182130" y="242438"/>
                  <a:pt x="180831" y="241120"/>
                  <a:pt x="179532" y="238485"/>
                </a:cubicBezTo>
                <a:cubicBezTo>
                  <a:pt x="179532" y="238485"/>
                  <a:pt x="179532" y="238485"/>
                  <a:pt x="169142" y="193675"/>
                </a:cubicBezTo>
                <a:close/>
                <a:moveTo>
                  <a:pt x="299061" y="183608"/>
                </a:moveTo>
                <a:cubicBezTo>
                  <a:pt x="300374" y="180975"/>
                  <a:pt x="304312" y="180975"/>
                  <a:pt x="306938" y="183608"/>
                </a:cubicBezTo>
                <a:cubicBezTo>
                  <a:pt x="309563" y="184924"/>
                  <a:pt x="309563" y="188874"/>
                  <a:pt x="306938" y="191507"/>
                </a:cubicBezTo>
                <a:cubicBezTo>
                  <a:pt x="306938" y="191507"/>
                  <a:pt x="306938" y="191507"/>
                  <a:pt x="264930" y="233634"/>
                </a:cubicBezTo>
                <a:cubicBezTo>
                  <a:pt x="263617" y="234950"/>
                  <a:pt x="262304" y="234950"/>
                  <a:pt x="260991" y="234950"/>
                </a:cubicBezTo>
                <a:cubicBezTo>
                  <a:pt x="258366" y="234950"/>
                  <a:pt x="257053" y="234950"/>
                  <a:pt x="257053" y="233634"/>
                </a:cubicBezTo>
                <a:cubicBezTo>
                  <a:pt x="257053" y="233634"/>
                  <a:pt x="257053" y="233634"/>
                  <a:pt x="242613" y="220469"/>
                </a:cubicBezTo>
                <a:cubicBezTo>
                  <a:pt x="241300" y="217836"/>
                  <a:pt x="241300" y="213886"/>
                  <a:pt x="242613" y="211254"/>
                </a:cubicBezTo>
                <a:cubicBezTo>
                  <a:pt x="245238" y="209937"/>
                  <a:pt x="249177" y="209937"/>
                  <a:pt x="251802" y="211254"/>
                </a:cubicBezTo>
                <a:cubicBezTo>
                  <a:pt x="251802" y="211254"/>
                  <a:pt x="251802" y="211254"/>
                  <a:pt x="260991" y="221785"/>
                </a:cubicBezTo>
                <a:cubicBezTo>
                  <a:pt x="260991" y="221785"/>
                  <a:pt x="260991" y="221785"/>
                  <a:pt x="299061" y="183608"/>
                </a:cubicBezTo>
                <a:close/>
                <a:moveTo>
                  <a:pt x="12700" y="155575"/>
                </a:moveTo>
                <a:lnTo>
                  <a:pt x="12700" y="168275"/>
                </a:lnTo>
                <a:lnTo>
                  <a:pt x="28575" y="180975"/>
                </a:lnTo>
                <a:lnTo>
                  <a:pt x="201613" y="180975"/>
                </a:lnTo>
                <a:lnTo>
                  <a:pt x="201613" y="155575"/>
                </a:lnTo>
                <a:close/>
                <a:moveTo>
                  <a:pt x="220663" y="141287"/>
                </a:moveTo>
                <a:lnTo>
                  <a:pt x="214313" y="144462"/>
                </a:lnTo>
                <a:lnTo>
                  <a:pt x="214313" y="276225"/>
                </a:lnTo>
                <a:lnTo>
                  <a:pt x="325438" y="276225"/>
                </a:lnTo>
                <a:lnTo>
                  <a:pt x="325438" y="146049"/>
                </a:lnTo>
                <a:lnTo>
                  <a:pt x="319088" y="141287"/>
                </a:lnTo>
                <a:close/>
                <a:moveTo>
                  <a:pt x="200706" y="48635"/>
                </a:moveTo>
                <a:cubicBezTo>
                  <a:pt x="202010" y="46037"/>
                  <a:pt x="205922" y="46037"/>
                  <a:pt x="208530" y="48635"/>
                </a:cubicBezTo>
                <a:cubicBezTo>
                  <a:pt x="211138" y="49933"/>
                  <a:pt x="211138" y="53830"/>
                  <a:pt x="208530" y="56428"/>
                </a:cubicBezTo>
                <a:cubicBezTo>
                  <a:pt x="208530" y="56428"/>
                  <a:pt x="208530" y="56428"/>
                  <a:pt x="162889" y="101888"/>
                </a:cubicBezTo>
                <a:cubicBezTo>
                  <a:pt x="161585" y="103187"/>
                  <a:pt x="160281" y="103187"/>
                  <a:pt x="158977" y="103187"/>
                </a:cubicBezTo>
                <a:cubicBezTo>
                  <a:pt x="156369" y="103187"/>
                  <a:pt x="155065" y="103187"/>
                  <a:pt x="153761" y="101888"/>
                </a:cubicBezTo>
                <a:lnTo>
                  <a:pt x="139417" y="87601"/>
                </a:lnTo>
                <a:cubicBezTo>
                  <a:pt x="138113" y="85003"/>
                  <a:pt x="138113" y="81106"/>
                  <a:pt x="139417" y="79807"/>
                </a:cubicBezTo>
                <a:cubicBezTo>
                  <a:pt x="142025" y="77210"/>
                  <a:pt x="145937" y="77210"/>
                  <a:pt x="147241" y="79807"/>
                </a:cubicBezTo>
                <a:cubicBezTo>
                  <a:pt x="147241" y="79807"/>
                  <a:pt x="147241" y="79807"/>
                  <a:pt x="158977" y="90198"/>
                </a:cubicBezTo>
                <a:cubicBezTo>
                  <a:pt x="158977" y="90198"/>
                  <a:pt x="158977" y="90198"/>
                  <a:pt x="200706" y="48635"/>
                </a:cubicBezTo>
                <a:close/>
                <a:moveTo>
                  <a:pt x="33791" y="11112"/>
                </a:moveTo>
                <a:lnTo>
                  <a:pt x="12700" y="24315"/>
                </a:lnTo>
                <a:cubicBezTo>
                  <a:pt x="12700" y="24315"/>
                  <a:pt x="12700" y="24315"/>
                  <a:pt x="12700" y="144462"/>
                </a:cubicBezTo>
                <a:cubicBezTo>
                  <a:pt x="12700" y="144462"/>
                  <a:pt x="12700" y="144462"/>
                  <a:pt x="202520" y="144462"/>
                </a:cubicBezTo>
                <a:cubicBezTo>
                  <a:pt x="202520" y="144462"/>
                  <a:pt x="202520" y="144462"/>
                  <a:pt x="202520" y="141821"/>
                </a:cubicBezTo>
                <a:cubicBezTo>
                  <a:pt x="202520" y="140501"/>
                  <a:pt x="203838" y="137860"/>
                  <a:pt x="205156" y="136540"/>
                </a:cubicBezTo>
                <a:cubicBezTo>
                  <a:pt x="205156" y="136540"/>
                  <a:pt x="205156" y="136540"/>
                  <a:pt x="215702" y="129939"/>
                </a:cubicBezTo>
                <a:cubicBezTo>
                  <a:pt x="217020" y="129939"/>
                  <a:pt x="218338" y="129939"/>
                  <a:pt x="218338" y="129939"/>
                </a:cubicBezTo>
                <a:cubicBezTo>
                  <a:pt x="218338" y="129939"/>
                  <a:pt x="218338" y="129939"/>
                  <a:pt x="307975" y="129939"/>
                </a:cubicBezTo>
                <a:cubicBezTo>
                  <a:pt x="307975" y="129939"/>
                  <a:pt x="307975" y="129939"/>
                  <a:pt x="307975" y="24315"/>
                </a:cubicBezTo>
                <a:cubicBezTo>
                  <a:pt x="307975" y="24315"/>
                  <a:pt x="307975" y="24315"/>
                  <a:pt x="292157" y="11112"/>
                </a:cubicBezTo>
                <a:cubicBezTo>
                  <a:pt x="292157" y="11112"/>
                  <a:pt x="292157" y="11112"/>
                  <a:pt x="33791" y="11112"/>
                </a:cubicBezTo>
                <a:close/>
                <a:moveTo>
                  <a:pt x="30380" y="0"/>
                </a:moveTo>
                <a:cubicBezTo>
                  <a:pt x="30380" y="0"/>
                  <a:pt x="30380" y="0"/>
                  <a:pt x="294550" y="0"/>
                </a:cubicBezTo>
                <a:cubicBezTo>
                  <a:pt x="295871" y="0"/>
                  <a:pt x="297192" y="1316"/>
                  <a:pt x="298513" y="1316"/>
                </a:cubicBezTo>
                <a:cubicBezTo>
                  <a:pt x="298513" y="1316"/>
                  <a:pt x="298513" y="1316"/>
                  <a:pt x="317005" y="18428"/>
                </a:cubicBezTo>
                <a:cubicBezTo>
                  <a:pt x="318325" y="19744"/>
                  <a:pt x="319646" y="21061"/>
                  <a:pt x="319646" y="22377"/>
                </a:cubicBezTo>
                <a:cubicBezTo>
                  <a:pt x="319646" y="22377"/>
                  <a:pt x="319646" y="22377"/>
                  <a:pt x="319646" y="130314"/>
                </a:cubicBezTo>
                <a:cubicBezTo>
                  <a:pt x="319646" y="130314"/>
                  <a:pt x="319646" y="130314"/>
                  <a:pt x="322288" y="130314"/>
                </a:cubicBezTo>
                <a:cubicBezTo>
                  <a:pt x="323609" y="130314"/>
                  <a:pt x="324930" y="130314"/>
                  <a:pt x="326250" y="131630"/>
                </a:cubicBezTo>
                <a:cubicBezTo>
                  <a:pt x="326250" y="131630"/>
                  <a:pt x="326250" y="131630"/>
                  <a:pt x="335496" y="139528"/>
                </a:cubicBezTo>
                <a:cubicBezTo>
                  <a:pt x="336817" y="140844"/>
                  <a:pt x="338138" y="142161"/>
                  <a:pt x="338138" y="143477"/>
                </a:cubicBezTo>
                <a:cubicBezTo>
                  <a:pt x="338138" y="143477"/>
                  <a:pt x="338138" y="143477"/>
                  <a:pt x="338138" y="304066"/>
                </a:cubicBezTo>
                <a:cubicBezTo>
                  <a:pt x="338138" y="305383"/>
                  <a:pt x="336817" y="308015"/>
                  <a:pt x="335496" y="308015"/>
                </a:cubicBezTo>
                <a:cubicBezTo>
                  <a:pt x="335496" y="308015"/>
                  <a:pt x="335496" y="308015"/>
                  <a:pt x="324930" y="314597"/>
                </a:cubicBezTo>
                <a:cubicBezTo>
                  <a:pt x="324930" y="315913"/>
                  <a:pt x="323609" y="315913"/>
                  <a:pt x="322288" y="315913"/>
                </a:cubicBezTo>
                <a:cubicBezTo>
                  <a:pt x="322288" y="315913"/>
                  <a:pt x="322288" y="315913"/>
                  <a:pt x="217941" y="315913"/>
                </a:cubicBezTo>
                <a:cubicBezTo>
                  <a:pt x="216620" y="315913"/>
                  <a:pt x="215299" y="315913"/>
                  <a:pt x="215299" y="314597"/>
                </a:cubicBezTo>
                <a:cubicBezTo>
                  <a:pt x="215299" y="314597"/>
                  <a:pt x="215299" y="314597"/>
                  <a:pt x="204732" y="306699"/>
                </a:cubicBezTo>
                <a:cubicBezTo>
                  <a:pt x="203411" y="305383"/>
                  <a:pt x="202090" y="304066"/>
                  <a:pt x="202090" y="301434"/>
                </a:cubicBezTo>
                <a:cubicBezTo>
                  <a:pt x="202090" y="301434"/>
                  <a:pt x="202090" y="301434"/>
                  <a:pt x="202090" y="275108"/>
                </a:cubicBezTo>
                <a:cubicBezTo>
                  <a:pt x="202090" y="275108"/>
                  <a:pt x="202090" y="275108"/>
                  <a:pt x="145294" y="275108"/>
                </a:cubicBezTo>
                <a:cubicBezTo>
                  <a:pt x="145294" y="275108"/>
                  <a:pt x="145294" y="275108"/>
                  <a:pt x="145294" y="279057"/>
                </a:cubicBezTo>
                <a:cubicBezTo>
                  <a:pt x="145294" y="280373"/>
                  <a:pt x="145294" y="281689"/>
                  <a:pt x="143973" y="283006"/>
                </a:cubicBezTo>
                <a:cubicBezTo>
                  <a:pt x="143973" y="283006"/>
                  <a:pt x="143973" y="283006"/>
                  <a:pt x="134727" y="293536"/>
                </a:cubicBezTo>
                <a:cubicBezTo>
                  <a:pt x="133406" y="294852"/>
                  <a:pt x="132085" y="296169"/>
                  <a:pt x="130764" y="296169"/>
                </a:cubicBezTo>
                <a:cubicBezTo>
                  <a:pt x="130764" y="296169"/>
                  <a:pt x="130764" y="296169"/>
                  <a:pt x="13209" y="296169"/>
                </a:cubicBezTo>
                <a:cubicBezTo>
                  <a:pt x="10567" y="296169"/>
                  <a:pt x="9246" y="294852"/>
                  <a:pt x="7925" y="293536"/>
                </a:cubicBezTo>
                <a:lnTo>
                  <a:pt x="1321" y="281689"/>
                </a:lnTo>
                <a:cubicBezTo>
                  <a:pt x="0" y="281689"/>
                  <a:pt x="0" y="280373"/>
                  <a:pt x="0" y="279057"/>
                </a:cubicBezTo>
                <a:cubicBezTo>
                  <a:pt x="0" y="279057"/>
                  <a:pt x="0" y="279057"/>
                  <a:pt x="0" y="230353"/>
                </a:cubicBezTo>
                <a:cubicBezTo>
                  <a:pt x="0" y="229037"/>
                  <a:pt x="0" y="227721"/>
                  <a:pt x="1321" y="227721"/>
                </a:cubicBezTo>
                <a:cubicBezTo>
                  <a:pt x="1321" y="227721"/>
                  <a:pt x="1321" y="227721"/>
                  <a:pt x="10567" y="215874"/>
                </a:cubicBezTo>
                <a:cubicBezTo>
                  <a:pt x="11888" y="214557"/>
                  <a:pt x="13209" y="213241"/>
                  <a:pt x="14529" y="213241"/>
                </a:cubicBezTo>
                <a:cubicBezTo>
                  <a:pt x="14529" y="213241"/>
                  <a:pt x="14529" y="213241"/>
                  <a:pt x="132085" y="213241"/>
                </a:cubicBezTo>
                <a:cubicBezTo>
                  <a:pt x="133406" y="213241"/>
                  <a:pt x="134727" y="213241"/>
                  <a:pt x="134727" y="214557"/>
                </a:cubicBezTo>
                <a:cubicBezTo>
                  <a:pt x="134727" y="214557"/>
                  <a:pt x="134727" y="214557"/>
                  <a:pt x="141331" y="193497"/>
                </a:cubicBezTo>
                <a:cubicBezTo>
                  <a:pt x="141331" y="193497"/>
                  <a:pt x="141331" y="193497"/>
                  <a:pt x="25096" y="193497"/>
                </a:cubicBezTo>
                <a:cubicBezTo>
                  <a:pt x="23775" y="193497"/>
                  <a:pt x="22455" y="193497"/>
                  <a:pt x="21134" y="192180"/>
                </a:cubicBezTo>
                <a:cubicBezTo>
                  <a:pt x="21134" y="192180"/>
                  <a:pt x="21134" y="192180"/>
                  <a:pt x="2642" y="175068"/>
                </a:cubicBezTo>
                <a:cubicBezTo>
                  <a:pt x="1321" y="173752"/>
                  <a:pt x="1321" y="172436"/>
                  <a:pt x="1321" y="171119"/>
                </a:cubicBezTo>
                <a:cubicBezTo>
                  <a:pt x="1321" y="171119"/>
                  <a:pt x="1321" y="171119"/>
                  <a:pt x="1321" y="22377"/>
                </a:cubicBezTo>
                <a:cubicBezTo>
                  <a:pt x="1321" y="21061"/>
                  <a:pt x="1321" y="18428"/>
                  <a:pt x="3962" y="17112"/>
                </a:cubicBezTo>
                <a:cubicBezTo>
                  <a:pt x="3962" y="17112"/>
                  <a:pt x="3962" y="17112"/>
                  <a:pt x="27738" y="1316"/>
                </a:cubicBezTo>
                <a:cubicBezTo>
                  <a:pt x="29059" y="0"/>
                  <a:pt x="29059" y="0"/>
                  <a:pt x="30380" y="0"/>
                </a:cubicBezTo>
                <a:close/>
              </a:path>
            </a:pathLst>
          </a:custGeom>
          <a:solidFill>
            <a:srgbClr val="7A7A7A"/>
          </a:solidFill>
          <a:ln>
            <a:noFill/>
          </a:ln>
        </p:spPr>
        <p:txBody>
          <a:bodyPr/>
          <a:lstStyle/>
          <a:p/>
        </p:txBody>
      </p:sp>
      <p:sp>
        <p:nvSpPr>
          <p:cNvPr id="43" name="箭头: V 形 45"/>
          <p:cNvSpPr/>
          <p:nvPr/>
        </p:nvSpPr>
        <p:spPr>
          <a:xfrm>
            <a:off x="6025591" y="2206169"/>
            <a:ext cx="315805" cy="464457"/>
          </a:xfrm>
          <a:prstGeom prst="chevron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44" name="箭头: V 形 46"/>
          <p:cNvSpPr/>
          <p:nvPr/>
        </p:nvSpPr>
        <p:spPr>
          <a:xfrm flipH="1">
            <a:off x="6025591" y="4505541"/>
            <a:ext cx="315805" cy="464457"/>
          </a:xfrm>
          <a:prstGeom prst="chevron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45" name="箭头: V 形 47"/>
          <p:cNvSpPr/>
          <p:nvPr/>
        </p:nvSpPr>
        <p:spPr>
          <a:xfrm rot="5400000">
            <a:off x="8889886" y="3355856"/>
            <a:ext cx="315805" cy="464457"/>
          </a:xfrm>
          <a:prstGeom prst="chevron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46" name="箭头: V 形 48"/>
          <p:cNvSpPr/>
          <p:nvPr/>
        </p:nvSpPr>
        <p:spPr>
          <a:xfrm rot="16200000">
            <a:off x="3161297" y="3355856"/>
            <a:ext cx="315805" cy="464457"/>
          </a:xfrm>
          <a:prstGeom prst="chevron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47" name="文本框 46"/>
          <p:cNvSpPr txBox="1"/>
          <p:nvPr/>
        </p:nvSpPr>
        <p:spPr>
          <a:xfrm>
            <a:off x="1360715" y="1899557"/>
            <a:ext cx="3973286" cy="108312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800">
                <a:solidFill>
                  <a:schemeClr val="bg1"/>
                </a:solidFill>
                <a:latin typeface="宋体" panose="02010600030101010101" pitchFamily="2" charset="-122"/>
                <a:ea typeface="方正大标宋简体" panose="03000509000000000000" pitchFamily="65" charset="-122"/>
                <a:sym typeface="宋体" panose="02010600030101010101" pitchFamily="2" charset="-122"/>
              </a:rPr>
              <a:t>诗歌是一种多样性和包容性极强的艺术形式</a:t>
            </a:r>
            <a:endParaRPr lang="zh-CN" altLang="en-US" sz="2800">
              <a:solidFill>
                <a:schemeClr val="bg1"/>
              </a:solidFill>
              <a:latin typeface="宋体" panose="02010600030101010101" pitchFamily="2" charset="-122"/>
              <a:ea typeface="方正大标宋简体" panose="03000509000000000000" pitchFamily="65" charset="-122"/>
              <a:sym typeface="宋体" panose="02010600030101010101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086600" y="1899557"/>
            <a:ext cx="3961885" cy="1083129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800">
                <a:solidFill>
                  <a:schemeClr val="bg1"/>
                </a:solidFill>
                <a:latin typeface="宋体" panose="02010600030101010101" pitchFamily="2" charset="-122"/>
                <a:ea typeface="方正大标宋简体" panose="03000509000000000000" pitchFamily="65" charset="-122"/>
                <a:sym typeface="宋体" panose="02010600030101010101" pitchFamily="2" charset="-122"/>
              </a:rPr>
              <a:t>无论是题材、风格、形式还是语言，诗歌都呈现出丰富多彩的样貌</a:t>
            </a:r>
            <a:endParaRPr lang="zh-CN" altLang="en-US" sz="2800">
              <a:solidFill>
                <a:schemeClr val="bg1"/>
              </a:solidFill>
              <a:latin typeface="宋体" panose="02010600030101010101" pitchFamily="2" charset="-122"/>
              <a:ea typeface="方正大标宋简体" panose="03000509000000000000" pitchFamily="65" charset="-122"/>
              <a:sym typeface="宋体" panose="02010600030101010101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322614" y="4233634"/>
            <a:ext cx="3951515" cy="1035051"/>
          </a:xfrm>
          <a:prstGeom prst="rect">
            <a:avLst/>
          </a:prstGeom>
          <a:noFill/>
        </p:spPr>
        <p:txBody>
          <a:bodyPr wrap="square" rtlCol="0" anchor="ctr">
            <a:normAutofit fontScale="6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800">
                <a:solidFill>
                  <a:schemeClr val="bg1"/>
                </a:solidFill>
                <a:latin typeface="宋体" panose="02010600030101010101" pitchFamily="2" charset="-122"/>
                <a:ea typeface="方正大标宋简体" panose="03000509000000000000" pitchFamily="65" charset="-122"/>
                <a:sym typeface="宋体" panose="02010600030101010101" pitchFamily="2" charset="-122"/>
              </a:rPr>
              <a:t>同时，诗歌也是一种包容性很强的艺术形式，它不受地域、文化、信仰和时代的限制，能够跨越语言和文化的障碍，为不同的人们带来共鸣和启迪</a:t>
            </a:r>
            <a:endParaRPr lang="zh-CN" altLang="en-US" sz="2800">
              <a:solidFill>
                <a:schemeClr val="bg1"/>
              </a:solidFill>
              <a:latin typeface="宋体" panose="02010600030101010101" pitchFamily="2" charset="-122"/>
              <a:ea typeface="方正大标宋简体" panose="03000509000000000000" pitchFamily="65" charset="-122"/>
              <a:sym typeface="宋体" panose="02010600030101010101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086600" y="4191000"/>
            <a:ext cx="3958113" cy="1077685"/>
          </a:xfrm>
          <a:prstGeom prst="rect">
            <a:avLst/>
          </a:prstGeom>
          <a:noFill/>
        </p:spPr>
        <p:txBody>
          <a:bodyPr wrap="square" rtlCol="0" anchor="ctr">
            <a:normAutofit fontScale="8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800">
                <a:solidFill>
                  <a:schemeClr val="bg1"/>
                </a:solidFill>
                <a:latin typeface="宋体" panose="02010600030101010101" pitchFamily="2" charset="-122"/>
                <a:ea typeface="方正大标宋简体" panose="03000509000000000000" pitchFamily="65" charset="-122"/>
                <a:sym typeface="宋体" panose="02010600030101010101" pitchFamily="2" charset="-122"/>
              </a:rPr>
              <a:t>从自然景观到人物情感，从历史事件到社会现象，诗歌都可以以其独特的方式表达出来</a:t>
            </a:r>
            <a:endParaRPr lang="zh-CN" altLang="en-US" sz="2800">
              <a:solidFill>
                <a:schemeClr val="bg1"/>
              </a:solidFill>
              <a:latin typeface="宋体" panose="02010600030101010101" pitchFamily="2" charset="-122"/>
              <a:ea typeface="方正大标宋简体" panose="03000509000000000000" pitchFamily="65" charset="-122"/>
              <a:sym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9333" t="9727" r="10290" b="30963"/>
          <a:stretch>
            <a:fillRect/>
          </a:stretch>
        </p:blipFill>
        <p:spPr>
          <a:xfrm flipH="1">
            <a:off x="-1" y="2764862"/>
            <a:ext cx="7236871" cy="4067479"/>
          </a:xfrm>
          <a:prstGeom prst="rect">
            <a:avLst/>
          </a:prstGeom>
        </p:spPr>
      </p:pic>
      <p:grpSp>
        <p:nvGrpSpPr>
          <p:cNvPr id="10" name="淘宝店chenying0907 1"/>
          <p:cNvGrpSpPr/>
          <p:nvPr/>
        </p:nvGrpSpPr>
        <p:grpSpPr>
          <a:xfrm>
            <a:off x="4436372" y="2615378"/>
            <a:ext cx="1288603" cy="1288602"/>
            <a:chOff x="3673476" y="1131590"/>
            <a:chExt cx="966788" cy="966788"/>
          </a:xfrm>
        </p:grpSpPr>
        <p:sp>
          <p:nvSpPr>
            <p:cNvPr id="11" name="淘宝店chenying0907 5"/>
            <p:cNvSpPr/>
            <p:nvPr/>
          </p:nvSpPr>
          <p:spPr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" name="淘宝店chenying0907 6"/>
            <p:cNvSpPr/>
            <p:nvPr/>
          </p:nvSpPr>
          <p:spPr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3" name="文本框 21"/>
          <p:cNvSpPr txBox="1"/>
          <p:nvPr/>
        </p:nvSpPr>
        <p:spPr>
          <a:xfrm>
            <a:off x="6317118" y="2493318"/>
            <a:ext cx="4891449" cy="165576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480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诗歌与当代青年的关系</a:t>
            </a:r>
            <a:endParaRPr lang="zh-CN" altLang="zh-CN" sz="48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4655840" y="2890480"/>
            <a:ext cx="864096" cy="71169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995">
                <a:solidFill>
                  <a:schemeClr val="accent2"/>
                </a:solidFill>
                <a:latin typeface="宋体" panose="02010600030101010101" pitchFamily="2" charset="-122"/>
                <a:ea typeface="方正正黑简体" panose="02000000000000000000" pitchFamily="2" charset="-122"/>
                <a:sym typeface="宋体" panose="02010600030101010101" pitchFamily="2" charset="-122"/>
              </a:rPr>
              <a:t>8</a:t>
            </a:r>
            <a:endParaRPr lang="zh-CN" altLang="zh-CN" sz="3995">
              <a:solidFill>
                <a:schemeClr val="accent2"/>
              </a:solidFill>
              <a:latin typeface="宋体" panose="02010600030101010101" pitchFamily="2" charset="-122"/>
              <a:ea typeface="方正正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>
            <a:fld id="{120AA7C4-7268-4680-A14B-E7F48E0BB4BD}" type="datetimeFigureOut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/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诗歌与当代青年的关系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11270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11271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sp>
        <p:nvSpPr>
          <p:cNvPr id="1126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3468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>
            <a:pPr>
              <a:defRPr/>
            </a:pPr>
            <a:fld id="{61637C59-ACF1-46EC-AA2B-C1494FFFC09F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任意多边形 10"/>
          <p:cNvSpPr/>
          <p:nvPr/>
        </p:nvSpPr>
        <p:spPr>
          <a:xfrm>
            <a:off x="1124807" y="2360579"/>
            <a:ext cx="1161474" cy="3901535"/>
          </a:xfrm>
          <a:custGeom>
            <a:avLst/>
            <a:gdLst>
              <a:gd name="connsiteX0" fmla="*/ 0 w 879400"/>
              <a:gd name="connsiteY0" fmla="*/ 0 h 2003487"/>
              <a:gd name="connsiteX1" fmla="*/ 26376 w 879400"/>
              <a:gd name="connsiteY1" fmla="*/ 0 h 2003487"/>
              <a:gd name="connsiteX2" fmla="*/ 26376 w 879400"/>
              <a:gd name="connsiteY2" fmla="*/ 1125415 h 2003487"/>
              <a:gd name="connsiteX3" fmla="*/ 26064 w 879400"/>
              <a:gd name="connsiteY3" fmla="*/ 1125415 h 2003487"/>
              <a:gd name="connsiteX4" fmla="*/ 29875 w 879400"/>
              <a:gd name="connsiteY4" fmla="*/ 1200872 h 2003487"/>
              <a:gd name="connsiteX5" fmla="*/ 809241 w 879400"/>
              <a:gd name="connsiteY5" fmla="*/ 1975307 h 2003487"/>
              <a:gd name="connsiteX6" fmla="*/ 879400 w 879400"/>
              <a:gd name="connsiteY6" fmla="*/ 1978629 h 2003487"/>
              <a:gd name="connsiteX7" fmla="*/ 868002 w 879400"/>
              <a:gd name="connsiteY7" fmla="*/ 2003487 h 2003487"/>
              <a:gd name="connsiteX8" fmla="*/ 806805 w 879400"/>
              <a:gd name="connsiteY8" fmla="*/ 2000590 h 2003487"/>
              <a:gd name="connsiteX9" fmla="*/ 4608 w 879400"/>
              <a:gd name="connsiteY9" fmla="*/ 1203469 h 2003487"/>
              <a:gd name="connsiteX10" fmla="*/ 666 w 879400"/>
              <a:gd name="connsiteY10" fmla="*/ 1125415 h 2003487"/>
              <a:gd name="connsiteX11" fmla="*/ 0 w 879400"/>
              <a:gd name="connsiteY11" fmla="*/ 1125415 h 2003487"/>
              <a:gd name="connsiteX12" fmla="*/ 0 w 879400"/>
              <a:gd name="connsiteY12" fmla="*/ 1112224 h 2003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9400" h="2003486">
                <a:moveTo>
                  <a:pt x="0" y="0"/>
                </a:moveTo>
                <a:lnTo>
                  <a:pt x="26376" y="0"/>
                </a:lnTo>
                <a:lnTo>
                  <a:pt x="26376" y="1125415"/>
                </a:lnTo>
                <a:lnTo>
                  <a:pt x="26064" y="1125415"/>
                </a:lnTo>
                <a:lnTo>
                  <a:pt x="29875" y="1200872"/>
                </a:lnTo>
                <a:cubicBezTo>
                  <a:pt x="71500" y="1610747"/>
                  <a:pt x="398620" y="1936224"/>
                  <a:pt x="809241" y="1975307"/>
                </a:cubicBezTo>
                <a:lnTo>
                  <a:pt x="879400" y="1978629"/>
                </a:lnTo>
                <a:lnTo>
                  <a:pt x="868002" y="2003487"/>
                </a:lnTo>
                <a:lnTo>
                  <a:pt x="806805" y="2000590"/>
                </a:lnTo>
                <a:cubicBezTo>
                  <a:pt x="384155" y="1960361"/>
                  <a:pt x="47453" y="1625351"/>
                  <a:pt x="4608" y="1203469"/>
                </a:cubicBezTo>
                <a:lnTo>
                  <a:pt x="666" y="1125415"/>
                </a:lnTo>
                <a:lnTo>
                  <a:pt x="0" y="1125415"/>
                </a:lnTo>
                <a:lnTo>
                  <a:pt x="0" y="1112224"/>
                </a:lnTo>
                <a:close/>
              </a:path>
            </a:pathLst>
          </a:cu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20" name="椭圆 19"/>
          <p:cNvSpPr/>
          <p:nvPr/>
        </p:nvSpPr>
        <p:spPr>
          <a:xfrm>
            <a:off x="880346" y="1945726"/>
            <a:ext cx="541375" cy="541375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24" name="椭圆 23"/>
          <p:cNvSpPr/>
          <p:nvPr/>
        </p:nvSpPr>
        <p:spPr>
          <a:xfrm>
            <a:off x="1446644" y="4069628"/>
            <a:ext cx="1979736" cy="1979736"/>
          </a:xfrm>
          <a:prstGeom prst="ellipse">
            <a:avLst/>
          </a:prstGeom>
          <a:solidFill>
            <a:srgbClr val="7A7A7A"/>
          </a:solidFill>
          <a:ln w="57150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28" name="矩形 27"/>
          <p:cNvSpPr/>
          <p:nvPr/>
        </p:nvSpPr>
        <p:spPr>
          <a:xfrm>
            <a:off x="1672891" y="1894127"/>
            <a:ext cx="2517111" cy="2175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 panose="02010600030101010101" pitchFamily="2" charset="-122"/>
                <a:ea typeface="幼圆" panose="02010509060101010101" pitchFamily="49" charset="-122"/>
                <a:sym typeface="宋体" panose="02010600030101010101" pitchFamily="2" charset="-122"/>
              </a:rPr>
              <a:t>对于当代青年来说，诗歌不仅是一种艺术享受，更是一种精神寄托和情感表达方式</a:t>
            </a:r>
            <a:endParaRPr lang="zh-CN" altLang="en-US" sz="1800" b="0" i="0">
              <a:solidFill>
                <a:schemeClr val="tx1"/>
              </a:solidFill>
              <a:latin typeface="宋体" panose="02010600030101010101" pitchFamily="2" charset="-122"/>
              <a:ea typeface="幼圆" panose="020105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0" name="任意多边形 10"/>
          <p:cNvSpPr/>
          <p:nvPr/>
        </p:nvSpPr>
        <p:spPr>
          <a:xfrm>
            <a:off x="4685632" y="2360579"/>
            <a:ext cx="1114383" cy="3901535"/>
          </a:xfrm>
          <a:custGeom>
            <a:avLst/>
            <a:gdLst>
              <a:gd name="connsiteX0" fmla="*/ 0 w 879400"/>
              <a:gd name="connsiteY0" fmla="*/ 0 h 2003487"/>
              <a:gd name="connsiteX1" fmla="*/ 26376 w 879400"/>
              <a:gd name="connsiteY1" fmla="*/ 0 h 2003487"/>
              <a:gd name="connsiteX2" fmla="*/ 26376 w 879400"/>
              <a:gd name="connsiteY2" fmla="*/ 1125415 h 2003487"/>
              <a:gd name="connsiteX3" fmla="*/ 26064 w 879400"/>
              <a:gd name="connsiteY3" fmla="*/ 1125415 h 2003487"/>
              <a:gd name="connsiteX4" fmla="*/ 29875 w 879400"/>
              <a:gd name="connsiteY4" fmla="*/ 1200872 h 2003487"/>
              <a:gd name="connsiteX5" fmla="*/ 809241 w 879400"/>
              <a:gd name="connsiteY5" fmla="*/ 1975307 h 2003487"/>
              <a:gd name="connsiteX6" fmla="*/ 879400 w 879400"/>
              <a:gd name="connsiteY6" fmla="*/ 1978629 h 2003487"/>
              <a:gd name="connsiteX7" fmla="*/ 868002 w 879400"/>
              <a:gd name="connsiteY7" fmla="*/ 2003487 h 2003487"/>
              <a:gd name="connsiteX8" fmla="*/ 806805 w 879400"/>
              <a:gd name="connsiteY8" fmla="*/ 2000590 h 2003487"/>
              <a:gd name="connsiteX9" fmla="*/ 4608 w 879400"/>
              <a:gd name="connsiteY9" fmla="*/ 1203469 h 2003487"/>
              <a:gd name="connsiteX10" fmla="*/ 666 w 879400"/>
              <a:gd name="connsiteY10" fmla="*/ 1125415 h 2003487"/>
              <a:gd name="connsiteX11" fmla="*/ 0 w 879400"/>
              <a:gd name="connsiteY11" fmla="*/ 1125415 h 2003487"/>
              <a:gd name="connsiteX12" fmla="*/ 0 w 879400"/>
              <a:gd name="connsiteY12" fmla="*/ 1112224 h 2003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9400" h="2003486">
                <a:moveTo>
                  <a:pt x="0" y="0"/>
                </a:moveTo>
                <a:lnTo>
                  <a:pt x="26376" y="0"/>
                </a:lnTo>
                <a:lnTo>
                  <a:pt x="26376" y="1125415"/>
                </a:lnTo>
                <a:lnTo>
                  <a:pt x="26064" y="1125415"/>
                </a:lnTo>
                <a:lnTo>
                  <a:pt x="29875" y="1200872"/>
                </a:lnTo>
                <a:cubicBezTo>
                  <a:pt x="71500" y="1610747"/>
                  <a:pt x="398620" y="1936224"/>
                  <a:pt x="809241" y="1975307"/>
                </a:cubicBezTo>
                <a:lnTo>
                  <a:pt x="879400" y="1978629"/>
                </a:lnTo>
                <a:lnTo>
                  <a:pt x="868002" y="2003487"/>
                </a:lnTo>
                <a:lnTo>
                  <a:pt x="806805" y="2000590"/>
                </a:lnTo>
                <a:cubicBezTo>
                  <a:pt x="384155" y="1960361"/>
                  <a:pt x="47453" y="1625351"/>
                  <a:pt x="4608" y="1203469"/>
                </a:cubicBezTo>
                <a:lnTo>
                  <a:pt x="666" y="1125415"/>
                </a:lnTo>
                <a:lnTo>
                  <a:pt x="0" y="1125415"/>
                </a:lnTo>
                <a:lnTo>
                  <a:pt x="0" y="1112224"/>
                </a:lnTo>
                <a:close/>
              </a:path>
            </a:pathLst>
          </a:cu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31" name="椭圆 30"/>
          <p:cNvSpPr/>
          <p:nvPr/>
        </p:nvSpPr>
        <p:spPr>
          <a:xfrm>
            <a:off x="4441172" y="1945726"/>
            <a:ext cx="541375" cy="541375"/>
          </a:xfrm>
          <a:prstGeom prst="ellipse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32" name="椭圆 31"/>
          <p:cNvSpPr/>
          <p:nvPr/>
        </p:nvSpPr>
        <p:spPr>
          <a:xfrm>
            <a:off x="5007470" y="4069628"/>
            <a:ext cx="1979736" cy="1979736"/>
          </a:xfrm>
          <a:prstGeom prst="ellipse">
            <a:avLst/>
          </a:prstGeom>
          <a:solidFill>
            <a:srgbClr val="21A3D0"/>
          </a:solidFill>
          <a:ln w="57150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33" name="矩形 32"/>
          <p:cNvSpPr/>
          <p:nvPr/>
        </p:nvSpPr>
        <p:spPr>
          <a:xfrm>
            <a:off x="5233717" y="1894127"/>
            <a:ext cx="2517111" cy="2175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 panose="02010600030101010101" pitchFamily="2" charset="-122"/>
                <a:ea typeface="幼圆" panose="02010509060101010101" pitchFamily="49" charset="-122"/>
                <a:sym typeface="宋体" panose="02010600030101010101" pitchFamily="2" charset="-122"/>
              </a:rPr>
              <a:t>在快节奏的现代社会中，诗歌可以帮助青年人缓解压力、调节情绪、寻找灵感</a:t>
            </a:r>
            <a:endParaRPr lang="zh-CN" altLang="en-US" sz="1800" b="0" i="0">
              <a:solidFill>
                <a:schemeClr val="tx1"/>
              </a:solidFill>
              <a:latin typeface="宋体" panose="02010600030101010101" pitchFamily="2" charset="-122"/>
              <a:ea typeface="幼圆" panose="020105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4" name="任意多边形 10"/>
          <p:cNvSpPr/>
          <p:nvPr/>
        </p:nvSpPr>
        <p:spPr>
          <a:xfrm>
            <a:off x="8246458" y="2360579"/>
            <a:ext cx="1256885" cy="3901535"/>
          </a:xfrm>
          <a:custGeom>
            <a:avLst/>
            <a:gdLst>
              <a:gd name="connsiteX0" fmla="*/ 0 w 879400"/>
              <a:gd name="connsiteY0" fmla="*/ 0 h 2003487"/>
              <a:gd name="connsiteX1" fmla="*/ 26376 w 879400"/>
              <a:gd name="connsiteY1" fmla="*/ 0 h 2003487"/>
              <a:gd name="connsiteX2" fmla="*/ 26376 w 879400"/>
              <a:gd name="connsiteY2" fmla="*/ 1125415 h 2003487"/>
              <a:gd name="connsiteX3" fmla="*/ 26064 w 879400"/>
              <a:gd name="connsiteY3" fmla="*/ 1125415 h 2003487"/>
              <a:gd name="connsiteX4" fmla="*/ 29875 w 879400"/>
              <a:gd name="connsiteY4" fmla="*/ 1200872 h 2003487"/>
              <a:gd name="connsiteX5" fmla="*/ 809241 w 879400"/>
              <a:gd name="connsiteY5" fmla="*/ 1975307 h 2003487"/>
              <a:gd name="connsiteX6" fmla="*/ 879400 w 879400"/>
              <a:gd name="connsiteY6" fmla="*/ 1978629 h 2003487"/>
              <a:gd name="connsiteX7" fmla="*/ 868002 w 879400"/>
              <a:gd name="connsiteY7" fmla="*/ 2003487 h 2003487"/>
              <a:gd name="connsiteX8" fmla="*/ 806805 w 879400"/>
              <a:gd name="connsiteY8" fmla="*/ 2000590 h 2003487"/>
              <a:gd name="connsiteX9" fmla="*/ 4608 w 879400"/>
              <a:gd name="connsiteY9" fmla="*/ 1203469 h 2003487"/>
              <a:gd name="connsiteX10" fmla="*/ 666 w 879400"/>
              <a:gd name="connsiteY10" fmla="*/ 1125415 h 2003487"/>
              <a:gd name="connsiteX11" fmla="*/ 0 w 879400"/>
              <a:gd name="connsiteY11" fmla="*/ 1125415 h 2003487"/>
              <a:gd name="connsiteX12" fmla="*/ 0 w 879400"/>
              <a:gd name="connsiteY12" fmla="*/ 1112224 h 2003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9400" h="2003486">
                <a:moveTo>
                  <a:pt x="0" y="0"/>
                </a:moveTo>
                <a:lnTo>
                  <a:pt x="26376" y="0"/>
                </a:lnTo>
                <a:lnTo>
                  <a:pt x="26376" y="1125415"/>
                </a:lnTo>
                <a:lnTo>
                  <a:pt x="26064" y="1125415"/>
                </a:lnTo>
                <a:lnTo>
                  <a:pt x="29875" y="1200872"/>
                </a:lnTo>
                <a:cubicBezTo>
                  <a:pt x="71500" y="1610747"/>
                  <a:pt x="398620" y="1936224"/>
                  <a:pt x="809241" y="1975307"/>
                </a:cubicBezTo>
                <a:lnTo>
                  <a:pt x="879400" y="1978629"/>
                </a:lnTo>
                <a:lnTo>
                  <a:pt x="868002" y="2003487"/>
                </a:lnTo>
                <a:lnTo>
                  <a:pt x="806805" y="2000590"/>
                </a:lnTo>
                <a:cubicBezTo>
                  <a:pt x="384155" y="1960361"/>
                  <a:pt x="47453" y="1625351"/>
                  <a:pt x="4608" y="1203469"/>
                </a:cubicBezTo>
                <a:lnTo>
                  <a:pt x="666" y="1125415"/>
                </a:lnTo>
                <a:lnTo>
                  <a:pt x="0" y="1125415"/>
                </a:lnTo>
                <a:lnTo>
                  <a:pt x="0" y="1112224"/>
                </a:lnTo>
                <a:close/>
              </a:path>
            </a:pathLst>
          </a:cu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35" name="椭圆 34"/>
          <p:cNvSpPr/>
          <p:nvPr/>
        </p:nvSpPr>
        <p:spPr>
          <a:xfrm>
            <a:off x="8001998" y="1945726"/>
            <a:ext cx="541375" cy="541375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36" name="椭圆 35"/>
          <p:cNvSpPr/>
          <p:nvPr/>
        </p:nvSpPr>
        <p:spPr>
          <a:xfrm>
            <a:off x="8568296" y="4069628"/>
            <a:ext cx="1979736" cy="1979736"/>
          </a:xfrm>
          <a:prstGeom prst="ellipse">
            <a:avLst/>
          </a:prstGeom>
          <a:solidFill>
            <a:srgbClr val="7A7A7A"/>
          </a:solidFill>
          <a:ln w="57150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/>
        </p:txBody>
      </p:sp>
      <p:sp>
        <p:nvSpPr>
          <p:cNvPr id="37" name="矩形 36"/>
          <p:cNvSpPr/>
          <p:nvPr/>
        </p:nvSpPr>
        <p:spPr>
          <a:xfrm>
            <a:off x="8794543" y="1894127"/>
            <a:ext cx="2517111" cy="2175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幼圆" panose="02010509060101010101" pitchFamily="49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 panose="02010600030101010101" pitchFamily="2" charset="-122"/>
                <a:ea typeface="幼圆" panose="02010509060101010101" pitchFamily="49" charset="-122"/>
                <a:sym typeface="宋体" panose="02010600030101010101" pitchFamily="2" charset="-122"/>
              </a:rPr>
              <a:t>同时，通过学习和创作诗歌，青年人可以培养自己的审美能力、表达能力和思考能力，提高自己的综合素质</a:t>
            </a:r>
            <a:endParaRPr lang="zh-CN" altLang="en-US" sz="1800" b="0" i="0">
              <a:solidFill>
                <a:schemeClr val="tx1"/>
              </a:solidFill>
              <a:latin typeface="宋体" panose="02010600030101010101" pitchFamily="2" charset="-122"/>
              <a:ea typeface="幼圆" panose="020105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0" name="KSO_Shape"/>
          <p:cNvSpPr/>
          <p:nvPr/>
        </p:nvSpPr>
        <p:spPr>
          <a:xfrm>
            <a:off x="1855776" y="4712991"/>
            <a:ext cx="1161473" cy="693012"/>
          </a:xfrm>
          <a:custGeom>
            <a:avLst/>
            <a:gdLst>
              <a:gd name="T0" fmla="*/ 0 w 5915"/>
              <a:gd name="T1" fmla="*/ 708054 h 3525"/>
              <a:gd name="T2" fmla="*/ 142674 w 5915"/>
              <a:gd name="T3" fmla="*/ 659390 h 3525"/>
              <a:gd name="T4" fmla="*/ 1350730 w 5915"/>
              <a:gd name="T5" fmla="*/ 604602 h 3525"/>
              <a:gd name="T6" fmla="*/ 1307574 w 5915"/>
              <a:gd name="T7" fmla="*/ 647787 h 3525"/>
              <a:gd name="T8" fmla="*/ 1130440 w 5915"/>
              <a:gd name="T9" fmla="*/ 614592 h 3525"/>
              <a:gd name="T10" fmla="*/ 1355239 w 5915"/>
              <a:gd name="T11" fmla="*/ 1009388 h 3525"/>
              <a:gd name="T12" fmla="*/ 1590023 w 5915"/>
              <a:gd name="T13" fmla="*/ 1024858 h 3525"/>
              <a:gd name="T14" fmla="*/ 1856691 w 5915"/>
              <a:gd name="T15" fmla="*/ 840512 h 3525"/>
              <a:gd name="T16" fmla="*/ 1904678 w 5915"/>
              <a:gd name="T17" fmla="*/ 869840 h 3525"/>
              <a:gd name="T18" fmla="*/ 1664097 w 5915"/>
              <a:gd name="T19" fmla="*/ 1062242 h 3525"/>
              <a:gd name="T20" fmla="*/ 1385513 w 5915"/>
              <a:gd name="T21" fmla="*/ 1094148 h 3525"/>
              <a:gd name="T22" fmla="*/ 1084385 w 5915"/>
              <a:gd name="T23" fmla="*/ 894978 h 3525"/>
              <a:gd name="T24" fmla="*/ 919811 w 5915"/>
              <a:gd name="T25" fmla="*/ 912381 h 3525"/>
              <a:gd name="T26" fmla="*/ 837041 w 5915"/>
              <a:gd name="T27" fmla="*/ 816986 h 3525"/>
              <a:gd name="T28" fmla="*/ 674399 w 5915"/>
              <a:gd name="T29" fmla="*/ 752851 h 3525"/>
              <a:gd name="T30" fmla="*/ 959746 w 5915"/>
              <a:gd name="T31" fmla="*/ 727391 h 3525"/>
              <a:gd name="T32" fmla="*/ 1019006 w 5915"/>
              <a:gd name="T33" fmla="*/ 614915 h 3525"/>
              <a:gd name="T34" fmla="*/ 615784 w 5915"/>
              <a:gd name="T35" fmla="*/ 517585 h 3525"/>
              <a:gd name="T36" fmla="*/ 735913 w 5915"/>
              <a:gd name="T37" fmla="*/ 453451 h 3525"/>
              <a:gd name="T38" fmla="*/ 1075689 w 5915"/>
              <a:gd name="T39" fmla="*/ 577852 h 3525"/>
              <a:gd name="T40" fmla="*/ 706283 w 5915"/>
              <a:gd name="T41" fmla="*/ 230110 h 3525"/>
              <a:gd name="T42" fmla="*/ 925930 w 5915"/>
              <a:gd name="T43" fmla="*/ 239778 h 3525"/>
              <a:gd name="T44" fmla="*/ 1478589 w 5915"/>
              <a:gd name="T45" fmla="*/ 279096 h 3525"/>
              <a:gd name="T46" fmla="*/ 1630603 w 5915"/>
              <a:gd name="T47" fmla="*/ 689039 h 3525"/>
              <a:gd name="T48" fmla="*/ 1862166 w 5915"/>
              <a:gd name="T49" fmla="*/ 578819 h 3525"/>
              <a:gd name="T50" fmla="*/ 1903068 w 5915"/>
              <a:gd name="T51" fmla="*/ 617493 h 3525"/>
              <a:gd name="T52" fmla="*/ 1642197 w 5915"/>
              <a:gd name="T53" fmla="*/ 749306 h 3525"/>
              <a:gd name="T54" fmla="*/ 1462486 w 5915"/>
              <a:gd name="T55" fmla="*/ 850181 h 3525"/>
              <a:gd name="T56" fmla="*/ 1728832 w 5915"/>
              <a:gd name="T57" fmla="*/ 810540 h 3525"/>
              <a:gd name="T58" fmla="*/ 1880845 w 5915"/>
              <a:gd name="T59" fmla="*/ 706120 h 3525"/>
              <a:gd name="T60" fmla="*/ 1883100 w 5915"/>
              <a:gd name="T61" fmla="*/ 771544 h 3525"/>
              <a:gd name="T62" fmla="*/ 1541069 w 5915"/>
              <a:gd name="T63" fmla="*/ 925272 h 3525"/>
              <a:gd name="T64" fmla="*/ 1277944 w 5915"/>
              <a:gd name="T65" fmla="*/ 847602 h 3525"/>
              <a:gd name="T66" fmla="*/ 1130440 w 5915"/>
              <a:gd name="T67" fmla="*/ 690651 h 3525"/>
              <a:gd name="T68" fmla="*/ 371660 w 5915"/>
              <a:gd name="T69" fmla="*/ 927851 h 3525"/>
              <a:gd name="T70" fmla="*/ 255396 w 5915"/>
              <a:gd name="T71" fmla="*/ 927851 h 3525"/>
              <a:gd name="T72" fmla="*/ 233817 w 5915"/>
              <a:gd name="T73" fmla="*/ 1067077 h 3525"/>
              <a:gd name="T74" fmla="*/ 385509 w 5915"/>
              <a:gd name="T75" fmla="*/ 1128955 h 3525"/>
              <a:gd name="T76" fmla="*/ 474398 w 5915"/>
              <a:gd name="T77" fmla="*/ 863716 h 3525"/>
              <a:gd name="T78" fmla="*/ 624157 w 5915"/>
              <a:gd name="T79" fmla="*/ 749306 h 3525"/>
              <a:gd name="T80" fmla="*/ 589052 w 5915"/>
              <a:gd name="T81" fmla="*/ 559804 h 3525"/>
              <a:gd name="T82" fmla="*/ 512724 w 5915"/>
              <a:gd name="T83" fmla="*/ 327439 h 3525"/>
              <a:gd name="T84" fmla="*/ 587442 w 5915"/>
              <a:gd name="T85" fmla="*/ 90239 h 3525"/>
              <a:gd name="T86" fmla="*/ 505960 w 5915"/>
              <a:gd name="T87" fmla="*/ 0 h 3525"/>
              <a:gd name="T88" fmla="*/ 408053 w 5915"/>
              <a:gd name="T89" fmla="*/ 137937 h 3525"/>
              <a:gd name="T90" fmla="*/ 218358 w 5915"/>
              <a:gd name="T91" fmla="*/ 556259 h 3525"/>
              <a:gd name="T92" fmla="*/ 208697 w 5915"/>
              <a:gd name="T93" fmla="*/ 737382 h 3525"/>
              <a:gd name="T94" fmla="*/ 345573 w 5915"/>
              <a:gd name="T95" fmla="*/ 853403 h 3525"/>
              <a:gd name="T96" fmla="*/ 370050 w 5915"/>
              <a:gd name="T97" fmla="*/ 550136 h 3525"/>
              <a:gd name="T98" fmla="*/ 310468 w 5915"/>
              <a:gd name="T99" fmla="*/ 763487 h 3525"/>
              <a:gd name="T100" fmla="*/ 257972 w 5915"/>
              <a:gd name="T101" fmla="*/ 639086 h 3525"/>
              <a:gd name="T102" fmla="*/ 474076 w 5915"/>
              <a:gd name="T103" fmla="*/ 797649 h 3525"/>
              <a:gd name="T104" fmla="*/ 570051 w 5915"/>
              <a:gd name="T105" fmla="*/ 681627 h 3525"/>
              <a:gd name="T106" fmla="*/ 490501 w 5915"/>
              <a:gd name="T107" fmla="*/ 577208 h 3525"/>
              <a:gd name="T108" fmla="*/ 494044 w 5915"/>
              <a:gd name="T109" fmla="*/ 77992 h 3525"/>
              <a:gd name="T110" fmla="*/ 523996 w 5915"/>
              <a:gd name="T111" fmla="*/ 153406 h 3525"/>
              <a:gd name="T112" fmla="*/ 29952 w 5915"/>
              <a:gd name="T113" fmla="*/ 1111552 h 3525"/>
              <a:gd name="T114" fmla="*/ 9340 w 5915"/>
              <a:gd name="T115" fmla="*/ 1059342 h 3525"/>
              <a:gd name="T116" fmla="*/ 49598 w 5915"/>
              <a:gd name="T117" fmla="*/ 1105106 h 3525"/>
              <a:gd name="T118" fmla="*/ 644 w 5915"/>
              <a:gd name="T119" fmla="*/ 331951 h 3525"/>
              <a:gd name="T120" fmla="*/ 321096 w 5915"/>
              <a:gd name="T121" fmla="*/ 195948 h 35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915" h="3525">
                <a:moveTo>
                  <a:pt x="148" y="2277"/>
                </a:moveTo>
                <a:lnTo>
                  <a:pt x="148" y="2277"/>
                </a:lnTo>
                <a:lnTo>
                  <a:pt x="139" y="2282"/>
                </a:lnTo>
                <a:lnTo>
                  <a:pt x="131" y="2286"/>
                </a:lnTo>
                <a:lnTo>
                  <a:pt x="122" y="2289"/>
                </a:lnTo>
                <a:lnTo>
                  <a:pt x="112" y="2291"/>
                </a:lnTo>
                <a:lnTo>
                  <a:pt x="103" y="2292"/>
                </a:lnTo>
                <a:lnTo>
                  <a:pt x="94" y="2292"/>
                </a:lnTo>
                <a:lnTo>
                  <a:pt x="85" y="2292"/>
                </a:lnTo>
                <a:lnTo>
                  <a:pt x="76" y="2290"/>
                </a:lnTo>
                <a:lnTo>
                  <a:pt x="67" y="2288"/>
                </a:lnTo>
                <a:lnTo>
                  <a:pt x="58" y="2285"/>
                </a:lnTo>
                <a:lnTo>
                  <a:pt x="51" y="2281"/>
                </a:lnTo>
                <a:lnTo>
                  <a:pt x="43" y="2276"/>
                </a:lnTo>
                <a:lnTo>
                  <a:pt x="35" y="2270"/>
                </a:lnTo>
                <a:lnTo>
                  <a:pt x="28" y="2265"/>
                </a:lnTo>
                <a:lnTo>
                  <a:pt x="22" y="2257"/>
                </a:lnTo>
                <a:lnTo>
                  <a:pt x="16" y="2249"/>
                </a:lnTo>
                <a:lnTo>
                  <a:pt x="12" y="2241"/>
                </a:lnTo>
                <a:lnTo>
                  <a:pt x="7" y="2232"/>
                </a:lnTo>
                <a:lnTo>
                  <a:pt x="4" y="2223"/>
                </a:lnTo>
                <a:lnTo>
                  <a:pt x="2" y="2214"/>
                </a:lnTo>
                <a:lnTo>
                  <a:pt x="0" y="2206"/>
                </a:lnTo>
                <a:lnTo>
                  <a:pt x="0" y="2197"/>
                </a:lnTo>
                <a:lnTo>
                  <a:pt x="0" y="2187"/>
                </a:lnTo>
                <a:lnTo>
                  <a:pt x="3" y="2178"/>
                </a:lnTo>
                <a:lnTo>
                  <a:pt x="5" y="2169"/>
                </a:lnTo>
                <a:lnTo>
                  <a:pt x="8" y="2161"/>
                </a:lnTo>
                <a:lnTo>
                  <a:pt x="12" y="2152"/>
                </a:lnTo>
                <a:lnTo>
                  <a:pt x="16" y="2144"/>
                </a:lnTo>
                <a:lnTo>
                  <a:pt x="22" y="2136"/>
                </a:lnTo>
                <a:lnTo>
                  <a:pt x="28" y="2130"/>
                </a:lnTo>
                <a:lnTo>
                  <a:pt x="35" y="2124"/>
                </a:lnTo>
                <a:lnTo>
                  <a:pt x="44" y="2117"/>
                </a:lnTo>
                <a:lnTo>
                  <a:pt x="73" y="2099"/>
                </a:lnTo>
                <a:lnTo>
                  <a:pt x="109" y="2076"/>
                </a:lnTo>
                <a:lnTo>
                  <a:pt x="157" y="2047"/>
                </a:lnTo>
                <a:lnTo>
                  <a:pt x="217" y="2013"/>
                </a:lnTo>
                <a:lnTo>
                  <a:pt x="287" y="1973"/>
                </a:lnTo>
                <a:lnTo>
                  <a:pt x="368" y="1928"/>
                </a:lnTo>
                <a:lnTo>
                  <a:pt x="460" y="1880"/>
                </a:lnTo>
                <a:lnTo>
                  <a:pt x="454" y="1908"/>
                </a:lnTo>
                <a:lnTo>
                  <a:pt x="450" y="1936"/>
                </a:lnTo>
                <a:lnTo>
                  <a:pt x="446" y="1964"/>
                </a:lnTo>
                <a:lnTo>
                  <a:pt x="444" y="1990"/>
                </a:lnTo>
                <a:lnTo>
                  <a:pt x="443" y="2018"/>
                </a:lnTo>
                <a:lnTo>
                  <a:pt x="443" y="2046"/>
                </a:lnTo>
                <a:lnTo>
                  <a:pt x="444" y="2074"/>
                </a:lnTo>
                <a:lnTo>
                  <a:pt x="445" y="2102"/>
                </a:lnTo>
                <a:lnTo>
                  <a:pt x="380" y="2138"/>
                </a:lnTo>
                <a:lnTo>
                  <a:pt x="322" y="2171"/>
                </a:lnTo>
                <a:lnTo>
                  <a:pt x="270" y="2201"/>
                </a:lnTo>
                <a:lnTo>
                  <a:pt x="228" y="2227"/>
                </a:lnTo>
                <a:lnTo>
                  <a:pt x="169" y="2263"/>
                </a:lnTo>
                <a:lnTo>
                  <a:pt x="148" y="2277"/>
                </a:lnTo>
                <a:close/>
                <a:moveTo>
                  <a:pt x="4592" y="2112"/>
                </a:moveTo>
                <a:lnTo>
                  <a:pt x="4592" y="1225"/>
                </a:lnTo>
                <a:lnTo>
                  <a:pt x="3694" y="1356"/>
                </a:lnTo>
                <a:lnTo>
                  <a:pt x="3744" y="1404"/>
                </a:lnTo>
                <a:lnTo>
                  <a:pt x="3792" y="1451"/>
                </a:lnTo>
                <a:lnTo>
                  <a:pt x="3836" y="1496"/>
                </a:lnTo>
                <a:lnTo>
                  <a:pt x="3879" y="1540"/>
                </a:lnTo>
                <a:lnTo>
                  <a:pt x="3958" y="1624"/>
                </a:lnTo>
                <a:lnTo>
                  <a:pt x="4030" y="1702"/>
                </a:lnTo>
                <a:lnTo>
                  <a:pt x="4098" y="1776"/>
                </a:lnTo>
                <a:lnTo>
                  <a:pt x="4131" y="1811"/>
                </a:lnTo>
                <a:lnTo>
                  <a:pt x="4163" y="1844"/>
                </a:lnTo>
                <a:lnTo>
                  <a:pt x="4194" y="1876"/>
                </a:lnTo>
                <a:lnTo>
                  <a:pt x="4227" y="1906"/>
                </a:lnTo>
                <a:lnTo>
                  <a:pt x="4258" y="1934"/>
                </a:lnTo>
                <a:lnTo>
                  <a:pt x="4290" y="1960"/>
                </a:lnTo>
                <a:lnTo>
                  <a:pt x="4322" y="1985"/>
                </a:lnTo>
                <a:lnTo>
                  <a:pt x="4356" y="2008"/>
                </a:lnTo>
                <a:lnTo>
                  <a:pt x="4392" y="2031"/>
                </a:lnTo>
                <a:lnTo>
                  <a:pt x="4427" y="2049"/>
                </a:lnTo>
                <a:lnTo>
                  <a:pt x="4465" y="2068"/>
                </a:lnTo>
                <a:lnTo>
                  <a:pt x="4505" y="2084"/>
                </a:lnTo>
                <a:lnTo>
                  <a:pt x="4548" y="2099"/>
                </a:lnTo>
                <a:lnTo>
                  <a:pt x="4592" y="2112"/>
                </a:lnTo>
                <a:close/>
                <a:moveTo>
                  <a:pt x="3510" y="1444"/>
                </a:moveTo>
                <a:lnTo>
                  <a:pt x="3510" y="1444"/>
                </a:lnTo>
                <a:lnTo>
                  <a:pt x="3568" y="1499"/>
                </a:lnTo>
                <a:lnTo>
                  <a:pt x="3622" y="1550"/>
                </a:lnTo>
                <a:lnTo>
                  <a:pt x="3674" y="1601"/>
                </a:lnTo>
                <a:lnTo>
                  <a:pt x="3723" y="1650"/>
                </a:lnTo>
                <a:lnTo>
                  <a:pt x="3767" y="1697"/>
                </a:lnTo>
                <a:lnTo>
                  <a:pt x="3811" y="1743"/>
                </a:lnTo>
                <a:lnTo>
                  <a:pt x="3890" y="1830"/>
                </a:lnTo>
                <a:lnTo>
                  <a:pt x="3961" y="1907"/>
                </a:lnTo>
                <a:lnTo>
                  <a:pt x="4028" y="1978"/>
                </a:lnTo>
                <a:lnTo>
                  <a:pt x="4060" y="2010"/>
                </a:lnTo>
                <a:lnTo>
                  <a:pt x="4094" y="2043"/>
                </a:lnTo>
                <a:lnTo>
                  <a:pt x="4126" y="2073"/>
                </a:lnTo>
                <a:lnTo>
                  <a:pt x="4160" y="2102"/>
                </a:lnTo>
                <a:lnTo>
                  <a:pt x="4120" y="2109"/>
                </a:lnTo>
                <a:lnTo>
                  <a:pt x="4082" y="2119"/>
                </a:lnTo>
                <a:lnTo>
                  <a:pt x="4045" y="2131"/>
                </a:lnTo>
                <a:lnTo>
                  <a:pt x="4009" y="2144"/>
                </a:lnTo>
                <a:lnTo>
                  <a:pt x="3994" y="2152"/>
                </a:lnTo>
                <a:lnTo>
                  <a:pt x="3977" y="2161"/>
                </a:lnTo>
                <a:lnTo>
                  <a:pt x="3961" y="2169"/>
                </a:lnTo>
                <a:lnTo>
                  <a:pt x="3947" y="2179"/>
                </a:lnTo>
                <a:lnTo>
                  <a:pt x="3932" y="2188"/>
                </a:lnTo>
                <a:lnTo>
                  <a:pt x="3919" y="2198"/>
                </a:lnTo>
                <a:lnTo>
                  <a:pt x="3905" y="2208"/>
                </a:lnTo>
                <a:lnTo>
                  <a:pt x="3893" y="2219"/>
                </a:lnTo>
                <a:lnTo>
                  <a:pt x="3854" y="2183"/>
                </a:lnTo>
                <a:lnTo>
                  <a:pt x="3812" y="2146"/>
                </a:lnTo>
                <a:lnTo>
                  <a:pt x="3768" y="2109"/>
                </a:lnTo>
                <a:lnTo>
                  <a:pt x="3723" y="2070"/>
                </a:lnTo>
                <a:lnTo>
                  <a:pt x="3674" y="2029"/>
                </a:lnTo>
                <a:lnTo>
                  <a:pt x="3622" y="1989"/>
                </a:lnTo>
                <a:lnTo>
                  <a:pt x="3568" y="1949"/>
                </a:lnTo>
                <a:lnTo>
                  <a:pt x="3510" y="1907"/>
                </a:lnTo>
                <a:lnTo>
                  <a:pt x="3510" y="1444"/>
                </a:lnTo>
                <a:close/>
                <a:moveTo>
                  <a:pt x="3510" y="2143"/>
                </a:moveTo>
                <a:lnTo>
                  <a:pt x="3510" y="2557"/>
                </a:lnTo>
                <a:lnTo>
                  <a:pt x="3510" y="2572"/>
                </a:lnTo>
                <a:lnTo>
                  <a:pt x="3508" y="2587"/>
                </a:lnTo>
                <a:lnTo>
                  <a:pt x="3505" y="2601"/>
                </a:lnTo>
                <a:lnTo>
                  <a:pt x="3501" y="2616"/>
                </a:lnTo>
                <a:lnTo>
                  <a:pt x="3544" y="2640"/>
                </a:lnTo>
                <a:lnTo>
                  <a:pt x="3586" y="2666"/>
                </a:lnTo>
                <a:lnTo>
                  <a:pt x="3625" y="2690"/>
                </a:lnTo>
                <a:lnTo>
                  <a:pt x="3662" y="2715"/>
                </a:lnTo>
                <a:lnTo>
                  <a:pt x="3734" y="2764"/>
                </a:lnTo>
                <a:lnTo>
                  <a:pt x="3800" y="2811"/>
                </a:lnTo>
                <a:lnTo>
                  <a:pt x="3861" y="2858"/>
                </a:lnTo>
                <a:lnTo>
                  <a:pt x="3918" y="2902"/>
                </a:lnTo>
                <a:lnTo>
                  <a:pt x="3971" y="2946"/>
                </a:lnTo>
                <a:lnTo>
                  <a:pt x="4021" y="2987"/>
                </a:lnTo>
                <a:lnTo>
                  <a:pt x="4098" y="3050"/>
                </a:lnTo>
                <a:lnTo>
                  <a:pt x="4135" y="3079"/>
                </a:lnTo>
                <a:lnTo>
                  <a:pt x="4172" y="3106"/>
                </a:lnTo>
                <a:lnTo>
                  <a:pt x="4208" y="3132"/>
                </a:lnTo>
                <a:lnTo>
                  <a:pt x="4244" y="3154"/>
                </a:lnTo>
                <a:lnTo>
                  <a:pt x="4281" y="3175"/>
                </a:lnTo>
                <a:lnTo>
                  <a:pt x="4299" y="3184"/>
                </a:lnTo>
                <a:lnTo>
                  <a:pt x="4318" y="3193"/>
                </a:lnTo>
                <a:lnTo>
                  <a:pt x="4338" y="3201"/>
                </a:lnTo>
                <a:lnTo>
                  <a:pt x="4358" y="3209"/>
                </a:lnTo>
                <a:lnTo>
                  <a:pt x="4378" y="3215"/>
                </a:lnTo>
                <a:lnTo>
                  <a:pt x="4398" y="3221"/>
                </a:lnTo>
                <a:lnTo>
                  <a:pt x="4419" y="3226"/>
                </a:lnTo>
                <a:lnTo>
                  <a:pt x="4442" y="3231"/>
                </a:lnTo>
                <a:lnTo>
                  <a:pt x="4464" y="3234"/>
                </a:lnTo>
                <a:lnTo>
                  <a:pt x="4487" y="3238"/>
                </a:lnTo>
                <a:lnTo>
                  <a:pt x="4511" y="3240"/>
                </a:lnTo>
                <a:lnTo>
                  <a:pt x="4535" y="3241"/>
                </a:lnTo>
                <a:lnTo>
                  <a:pt x="4561" y="3242"/>
                </a:lnTo>
                <a:lnTo>
                  <a:pt x="4588" y="3241"/>
                </a:lnTo>
                <a:lnTo>
                  <a:pt x="4614" y="3240"/>
                </a:lnTo>
                <a:lnTo>
                  <a:pt x="4643" y="3239"/>
                </a:lnTo>
                <a:lnTo>
                  <a:pt x="4672" y="3235"/>
                </a:lnTo>
                <a:lnTo>
                  <a:pt x="4703" y="3232"/>
                </a:lnTo>
                <a:lnTo>
                  <a:pt x="4764" y="3222"/>
                </a:lnTo>
                <a:lnTo>
                  <a:pt x="4823" y="3210"/>
                </a:lnTo>
                <a:lnTo>
                  <a:pt x="4881" y="3195"/>
                </a:lnTo>
                <a:lnTo>
                  <a:pt x="4937" y="3180"/>
                </a:lnTo>
                <a:lnTo>
                  <a:pt x="4991" y="3162"/>
                </a:lnTo>
                <a:lnTo>
                  <a:pt x="5044" y="3142"/>
                </a:lnTo>
                <a:lnTo>
                  <a:pt x="5094" y="3121"/>
                </a:lnTo>
                <a:lnTo>
                  <a:pt x="5143" y="3098"/>
                </a:lnTo>
                <a:lnTo>
                  <a:pt x="5191" y="3076"/>
                </a:lnTo>
                <a:lnTo>
                  <a:pt x="5235" y="3051"/>
                </a:lnTo>
                <a:lnTo>
                  <a:pt x="5280" y="3026"/>
                </a:lnTo>
                <a:lnTo>
                  <a:pt x="5321" y="3000"/>
                </a:lnTo>
                <a:lnTo>
                  <a:pt x="5361" y="2975"/>
                </a:lnTo>
                <a:lnTo>
                  <a:pt x="5399" y="2949"/>
                </a:lnTo>
                <a:lnTo>
                  <a:pt x="5436" y="2922"/>
                </a:lnTo>
                <a:lnTo>
                  <a:pt x="5469" y="2897"/>
                </a:lnTo>
                <a:lnTo>
                  <a:pt x="5503" y="2870"/>
                </a:lnTo>
                <a:lnTo>
                  <a:pt x="5533" y="2844"/>
                </a:lnTo>
                <a:lnTo>
                  <a:pt x="5561" y="2820"/>
                </a:lnTo>
                <a:lnTo>
                  <a:pt x="5588" y="2795"/>
                </a:lnTo>
                <a:lnTo>
                  <a:pt x="5634" y="2751"/>
                </a:lnTo>
                <a:lnTo>
                  <a:pt x="5673" y="2710"/>
                </a:lnTo>
                <a:lnTo>
                  <a:pt x="5705" y="2676"/>
                </a:lnTo>
                <a:lnTo>
                  <a:pt x="5726" y="2650"/>
                </a:lnTo>
                <a:lnTo>
                  <a:pt x="5745" y="2628"/>
                </a:lnTo>
                <a:lnTo>
                  <a:pt x="5750" y="2620"/>
                </a:lnTo>
                <a:lnTo>
                  <a:pt x="5757" y="2613"/>
                </a:lnTo>
                <a:lnTo>
                  <a:pt x="5765" y="2608"/>
                </a:lnTo>
                <a:lnTo>
                  <a:pt x="5773" y="2603"/>
                </a:lnTo>
                <a:lnTo>
                  <a:pt x="5780" y="2599"/>
                </a:lnTo>
                <a:lnTo>
                  <a:pt x="5789" y="2596"/>
                </a:lnTo>
                <a:lnTo>
                  <a:pt x="5798" y="2593"/>
                </a:lnTo>
                <a:lnTo>
                  <a:pt x="5807" y="2591"/>
                </a:lnTo>
                <a:lnTo>
                  <a:pt x="5816" y="2590"/>
                </a:lnTo>
                <a:lnTo>
                  <a:pt x="5825" y="2590"/>
                </a:lnTo>
                <a:lnTo>
                  <a:pt x="5834" y="2591"/>
                </a:lnTo>
                <a:lnTo>
                  <a:pt x="5843" y="2593"/>
                </a:lnTo>
                <a:lnTo>
                  <a:pt x="5852" y="2596"/>
                </a:lnTo>
                <a:lnTo>
                  <a:pt x="5861" y="2600"/>
                </a:lnTo>
                <a:lnTo>
                  <a:pt x="5870" y="2605"/>
                </a:lnTo>
                <a:lnTo>
                  <a:pt x="5877" y="2609"/>
                </a:lnTo>
                <a:lnTo>
                  <a:pt x="5885" y="2616"/>
                </a:lnTo>
                <a:lnTo>
                  <a:pt x="5892" y="2622"/>
                </a:lnTo>
                <a:lnTo>
                  <a:pt x="5898" y="2630"/>
                </a:lnTo>
                <a:lnTo>
                  <a:pt x="5902" y="2638"/>
                </a:lnTo>
                <a:lnTo>
                  <a:pt x="5906" y="2646"/>
                </a:lnTo>
                <a:lnTo>
                  <a:pt x="5910" y="2655"/>
                </a:lnTo>
                <a:lnTo>
                  <a:pt x="5912" y="2664"/>
                </a:lnTo>
                <a:lnTo>
                  <a:pt x="5914" y="2673"/>
                </a:lnTo>
                <a:lnTo>
                  <a:pt x="5915" y="2681"/>
                </a:lnTo>
                <a:lnTo>
                  <a:pt x="5915" y="2690"/>
                </a:lnTo>
                <a:lnTo>
                  <a:pt x="5914" y="2699"/>
                </a:lnTo>
                <a:lnTo>
                  <a:pt x="5912" y="2708"/>
                </a:lnTo>
                <a:lnTo>
                  <a:pt x="5910" y="2717"/>
                </a:lnTo>
                <a:lnTo>
                  <a:pt x="5906" y="2726"/>
                </a:lnTo>
                <a:lnTo>
                  <a:pt x="5901" y="2735"/>
                </a:lnTo>
                <a:lnTo>
                  <a:pt x="5896" y="2743"/>
                </a:lnTo>
                <a:lnTo>
                  <a:pt x="5875" y="2767"/>
                </a:lnTo>
                <a:lnTo>
                  <a:pt x="5851" y="2796"/>
                </a:lnTo>
                <a:lnTo>
                  <a:pt x="5817" y="2834"/>
                </a:lnTo>
                <a:lnTo>
                  <a:pt x="5773" y="2880"/>
                </a:lnTo>
                <a:lnTo>
                  <a:pt x="5748" y="2904"/>
                </a:lnTo>
                <a:lnTo>
                  <a:pt x="5720" y="2930"/>
                </a:lnTo>
                <a:lnTo>
                  <a:pt x="5690" y="2958"/>
                </a:lnTo>
                <a:lnTo>
                  <a:pt x="5659" y="2986"/>
                </a:lnTo>
                <a:lnTo>
                  <a:pt x="5624" y="3014"/>
                </a:lnTo>
                <a:lnTo>
                  <a:pt x="5589" y="3044"/>
                </a:lnTo>
                <a:lnTo>
                  <a:pt x="5550" y="3073"/>
                </a:lnTo>
                <a:lnTo>
                  <a:pt x="5510" y="3102"/>
                </a:lnTo>
                <a:lnTo>
                  <a:pt x="5466" y="3132"/>
                </a:lnTo>
                <a:lnTo>
                  <a:pt x="5422" y="3161"/>
                </a:lnTo>
                <a:lnTo>
                  <a:pt x="5375" y="3190"/>
                </a:lnTo>
                <a:lnTo>
                  <a:pt x="5326" y="3218"/>
                </a:lnTo>
                <a:lnTo>
                  <a:pt x="5274" y="3244"/>
                </a:lnTo>
                <a:lnTo>
                  <a:pt x="5222" y="3271"/>
                </a:lnTo>
                <a:lnTo>
                  <a:pt x="5167" y="3296"/>
                </a:lnTo>
                <a:lnTo>
                  <a:pt x="5111" y="3319"/>
                </a:lnTo>
                <a:lnTo>
                  <a:pt x="5051" y="3341"/>
                </a:lnTo>
                <a:lnTo>
                  <a:pt x="4990" y="3361"/>
                </a:lnTo>
                <a:lnTo>
                  <a:pt x="4928" y="3379"/>
                </a:lnTo>
                <a:lnTo>
                  <a:pt x="4896" y="3388"/>
                </a:lnTo>
                <a:lnTo>
                  <a:pt x="4863" y="3395"/>
                </a:lnTo>
                <a:lnTo>
                  <a:pt x="4831" y="3403"/>
                </a:lnTo>
                <a:lnTo>
                  <a:pt x="4797" y="3409"/>
                </a:lnTo>
                <a:lnTo>
                  <a:pt x="4764" y="3415"/>
                </a:lnTo>
                <a:lnTo>
                  <a:pt x="4729" y="3419"/>
                </a:lnTo>
                <a:lnTo>
                  <a:pt x="4691" y="3425"/>
                </a:lnTo>
                <a:lnTo>
                  <a:pt x="4655" y="3428"/>
                </a:lnTo>
                <a:lnTo>
                  <a:pt x="4619" y="3430"/>
                </a:lnTo>
                <a:lnTo>
                  <a:pt x="4585" y="3433"/>
                </a:lnTo>
                <a:lnTo>
                  <a:pt x="4552" y="3433"/>
                </a:lnTo>
                <a:lnTo>
                  <a:pt x="4521" y="3433"/>
                </a:lnTo>
                <a:lnTo>
                  <a:pt x="4490" y="3432"/>
                </a:lnTo>
                <a:lnTo>
                  <a:pt x="4461" y="3429"/>
                </a:lnTo>
                <a:lnTo>
                  <a:pt x="4432" y="3425"/>
                </a:lnTo>
                <a:lnTo>
                  <a:pt x="4405" y="3421"/>
                </a:lnTo>
                <a:lnTo>
                  <a:pt x="4378" y="3416"/>
                </a:lnTo>
                <a:lnTo>
                  <a:pt x="4351" y="3409"/>
                </a:lnTo>
                <a:lnTo>
                  <a:pt x="4327" y="3403"/>
                </a:lnTo>
                <a:lnTo>
                  <a:pt x="4302" y="3395"/>
                </a:lnTo>
                <a:lnTo>
                  <a:pt x="4278" y="3386"/>
                </a:lnTo>
                <a:lnTo>
                  <a:pt x="4254" y="3377"/>
                </a:lnTo>
                <a:lnTo>
                  <a:pt x="4231" y="3367"/>
                </a:lnTo>
                <a:lnTo>
                  <a:pt x="4209" y="3356"/>
                </a:lnTo>
                <a:lnTo>
                  <a:pt x="4186" y="3343"/>
                </a:lnTo>
                <a:lnTo>
                  <a:pt x="4165" y="3331"/>
                </a:lnTo>
                <a:lnTo>
                  <a:pt x="4143" y="3318"/>
                </a:lnTo>
                <a:lnTo>
                  <a:pt x="4122" y="3304"/>
                </a:lnTo>
                <a:lnTo>
                  <a:pt x="4078" y="3274"/>
                </a:lnTo>
                <a:lnTo>
                  <a:pt x="4035" y="3243"/>
                </a:lnTo>
                <a:lnTo>
                  <a:pt x="3991" y="3209"/>
                </a:lnTo>
                <a:lnTo>
                  <a:pt x="3900" y="3133"/>
                </a:lnTo>
                <a:lnTo>
                  <a:pt x="3850" y="3093"/>
                </a:lnTo>
                <a:lnTo>
                  <a:pt x="3797" y="3049"/>
                </a:lnTo>
                <a:lnTo>
                  <a:pt x="3742" y="3006"/>
                </a:lnTo>
                <a:lnTo>
                  <a:pt x="3681" y="2960"/>
                </a:lnTo>
                <a:lnTo>
                  <a:pt x="3616" y="2913"/>
                </a:lnTo>
                <a:lnTo>
                  <a:pt x="3544" y="2865"/>
                </a:lnTo>
                <a:lnTo>
                  <a:pt x="3506" y="2841"/>
                </a:lnTo>
                <a:lnTo>
                  <a:pt x="3467" y="2816"/>
                </a:lnTo>
                <a:lnTo>
                  <a:pt x="3426" y="2792"/>
                </a:lnTo>
                <a:lnTo>
                  <a:pt x="3384" y="2767"/>
                </a:lnTo>
                <a:lnTo>
                  <a:pt x="3367" y="2777"/>
                </a:lnTo>
                <a:lnTo>
                  <a:pt x="3350" y="2787"/>
                </a:lnTo>
                <a:lnTo>
                  <a:pt x="3334" y="2797"/>
                </a:lnTo>
                <a:lnTo>
                  <a:pt x="3315" y="2806"/>
                </a:lnTo>
                <a:lnTo>
                  <a:pt x="3296" y="2814"/>
                </a:lnTo>
                <a:lnTo>
                  <a:pt x="3277" y="2822"/>
                </a:lnTo>
                <a:lnTo>
                  <a:pt x="3257" y="2830"/>
                </a:lnTo>
                <a:lnTo>
                  <a:pt x="3236" y="2835"/>
                </a:lnTo>
                <a:lnTo>
                  <a:pt x="3214" y="2842"/>
                </a:lnTo>
                <a:lnTo>
                  <a:pt x="3193" y="2846"/>
                </a:lnTo>
                <a:lnTo>
                  <a:pt x="3171" y="2851"/>
                </a:lnTo>
                <a:lnTo>
                  <a:pt x="3149" y="2854"/>
                </a:lnTo>
                <a:lnTo>
                  <a:pt x="3125" y="2858"/>
                </a:lnTo>
                <a:lnTo>
                  <a:pt x="3102" y="2860"/>
                </a:lnTo>
                <a:lnTo>
                  <a:pt x="3078" y="2861"/>
                </a:lnTo>
                <a:lnTo>
                  <a:pt x="3054" y="2861"/>
                </a:lnTo>
                <a:lnTo>
                  <a:pt x="3030" y="2861"/>
                </a:lnTo>
                <a:lnTo>
                  <a:pt x="3007" y="2860"/>
                </a:lnTo>
                <a:lnTo>
                  <a:pt x="2985" y="2858"/>
                </a:lnTo>
                <a:lnTo>
                  <a:pt x="2961" y="2855"/>
                </a:lnTo>
                <a:lnTo>
                  <a:pt x="2940" y="2852"/>
                </a:lnTo>
                <a:lnTo>
                  <a:pt x="2918" y="2847"/>
                </a:lnTo>
                <a:lnTo>
                  <a:pt x="2897" y="2843"/>
                </a:lnTo>
                <a:lnTo>
                  <a:pt x="2877" y="2837"/>
                </a:lnTo>
                <a:lnTo>
                  <a:pt x="2856" y="2831"/>
                </a:lnTo>
                <a:lnTo>
                  <a:pt x="2836" y="2824"/>
                </a:lnTo>
                <a:lnTo>
                  <a:pt x="2817" y="2817"/>
                </a:lnTo>
                <a:lnTo>
                  <a:pt x="2799" y="2810"/>
                </a:lnTo>
                <a:lnTo>
                  <a:pt x="2781" y="2801"/>
                </a:lnTo>
                <a:lnTo>
                  <a:pt x="2764" y="2792"/>
                </a:lnTo>
                <a:lnTo>
                  <a:pt x="2747" y="2782"/>
                </a:lnTo>
                <a:lnTo>
                  <a:pt x="2732" y="2772"/>
                </a:lnTo>
                <a:lnTo>
                  <a:pt x="2716" y="2762"/>
                </a:lnTo>
                <a:lnTo>
                  <a:pt x="2702" y="2751"/>
                </a:lnTo>
                <a:lnTo>
                  <a:pt x="2688" y="2739"/>
                </a:lnTo>
                <a:lnTo>
                  <a:pt x="2676" y="2727"/>
                </a:lnTo>
                <a:lnTo>
                  <a:pt x="2664" y="2715"/>
                </a:lnTo>
                <a:lnTo>
                  <a:pt x="2652" y="2701"/>
                </a:lnTo>
                <a:lnTo>
                  <a:pt x="2642" y="2689"/>
                </a:lnTo>
                <a:lnTo>
                  <a:pt x="2634" y="2675"/>
                </a:lnTo>
                <a:lnTo>
                  <a:pt x="2626" y="2661"/>
                </a:lnTo>
                <a:lnTo>
                  <a:pt x="2618" y="2647"/>
                </a:lnTo>
                <a:lnTo>
                  <a:pt x="2612" y="2632"/>
                </a:lnTo>
                <a:lnTo>
                  <a:pt x="2607" y="2618"/>
                </a:lnTo>
                <a:lnTo>
                  <a:pt x="2602" y="2603"/>
                </a:lnTo>
                <a:lnTo>
                  <a:pt x="2600" y="2588"/>
                </a:lnTo>
                <a:lnTo>
                  <a:pt x="2598" y="2572"/>
                </a:lnTo>
                <a:lnTo>
                  <a:pt x="2598" y="2557"/>
                </a:lnTo>
                <a:lnTo>
                  <a:pt x="2599" y="2535"/>
                </a:lnTo>
                <a:lnTo>
                  <a:pt x="2602" y="2513"/>
                </a:lnTo>
                <a:lnTo>
                  <a:pt x="2608" y="2493"/>
                </a:lnTo>
                <a:lnTo>
                  <a:pt x="2616" y="2472"/>
                </a:lnTo>
                <a:lnTo>
                  <a:pt x="2580" y="2467"/>
                </a:lnTo>
                <a:lnTo>
                  <a:pt x="2543" y="2464"/>
                </a:lnTo>
                <a:lnTo>
                  <a:pt x="2506" y="2462"/>
                </a:lnTo>
                <a:lnTo>
                  <a:pt x="2471" y="2461"/>
                </a:lnTo>
                <a:lnTo>
                  <a:pt x="2434" y="2460"/>
                </a:lnTo>
                <a:lnTo>
                  <a:pt x="2397" y="2460"/>
                </a:lnTo>
                <a:lnTo>
                  <a:pt x="2359" y="2461"/>
                </a:lnTo>
                <a:lnTo>
                  <a:pt x="2323" y="2462"/>
                </a:lnTo>
                <a:lnTo>
                  <a:pt x="2286" y="2464"/>
                </a:lnTo>
                <a:lnTo>
                  <a:pt x="2248" y="2467"/>
                </a:lnTo>
                <a:lnTo>
                  <a:pt x="2211" y="2471"/>
                </a:lnTo>
                <a:lnTo>
                  <a:pt x="2173" y="2475"/>
                </a:lnTo>
                <a:lnTo>
                  <a:pt x="2098" y="2486"/>
                </a:lnTo>
                <a:lnTo>
                  <a:pt x="2023" y="2500"/>
                </a:lnTo>
                <a:lnTo>
                  <a:pt x="2040" y="2470"/>
                </a:lnTo>
                <a:lnTo>
                  <a:pt x="2055" y="2440"/>
                </a:lnTo>
                <a:lnTo>
                  <a:pt x="2069" y="2407"/>
                </a:lnTo>
                <a:lnTo>
                  <a:pt x="2082" y="2375"/>
                </a:lnTo>
                <a:lnTo>
                  <a:pt x="2094" y="2336"/>
                </a:lnTo>
                <a:lnTo>
                  <a:pt x="2104" y="2297"/>
                </a:lnTo>
                <a:lnTo>
                  <a:pt x="2148" y="2290"/>
                </a:lnTo>
                <a:lnTo>
                  <a:pt x="2191" y="2286"/>
                </a:lnTo>
                <a:lnTo>
                  <a:pt x="2234" y="2281"/>
                </a:lnTo>
                <a:lnTo>
                  <a:pt x="2278" y="2277"/>
                </a:lnTo>
                <a:lnTo>
                  <a:pt x="2321" y="2275"/>
                </a:lnTo>
                <a:lnTo>
                  <a:pt x="2364" y="2272"/>
                </a:lnTo>
                <a:lnTo>
                  <a:pt x="2407" y="2272"/>
                </a:lnTo>
                <a:lnTo>
                  <a:pt x="2450" y="2272"/>
                </a:lnTo>
                <a:lnTo>
                  <a:pt x="2493" y="2274"/>
                </a:lnTo>
                <a:lnTo>
                  <a:pt x="2535" y="2276"/>
                </a:lnTo>
                <a:lnTo>
                  <a:pt x="2578" y="2278"/>
                </a:lnTo>
                <a:lnTo>
                  <a:pt x="2620" y="2282"/>
                </a:lnTo>
                <a:lnTo>
                  <a:pt x="2661" y="2288"/>
                </a:lnTo>
                <a:lnTo>
                  <a:pt x="2704" y="2295"/>
                </a:lnTo>
                <a:lnTo>
                  <a:pt x="2745" y="2302"/>
                </a:lnTo>
                <a:lnTo>
                  <a:pt x="2786" y="2310"/>
                </a:lnTo>
                <a:lnTo>
                  <a:pt x="2815" y="2298"/>
                </a:lnTo>
                <a:lnTo>
                  <a:pt x="2845" y="2287"/>
                </a:lnTo>
                <a:lnTo>
                  <a:pt x="2878" y="2277"/>
                </a:lnTo>
                <a:lnTo>
                  <a:pt x="2911" y="2268"/>
                </a:lnTo>
                <a:lnTo>
                  <a:pt x="2945" y="2261"/>
                </a:lnTo>
                <a:lnTo>
                  <a:pt x="2980" y="2257"/>
                </a:lnTo>
                <a:lnTo>
                  <a:pt x="3017" y="2253"/>
                </a:lnTo>
                <a:lnTo>
                  <a:pt x="3054" y="2253"/>
                </a:lnTo>
                <a:lnTo>
                  <a:pt x="3078" y="2253"/>
                </a:lnTo>
                <a:lnTo>
                  <a:pt x="3102" y="2255"/>
                </a:lnTo>
                <a:lnTo>
                  <a:pt x="3125" y="2257"/>
                </a:lnTo>
                <a:lnTo>
                  <a:pt x="3149" y="2259"/>
                </a:lnTo>
                <a:lnTo>
                  <a:pt x="3171" y="2263"/>
                </a:lnTo>
                <a:lnTo>
                  <a:pt x="3193" y="2268"/>
                </a:lnTo>
                <a:lnTo>
                  <a:pt x="3214" y="2272"/>
                </a:lnTo>
                <a:lnTo>
                  <a:pt x="3236" y="2278"/>
                </a:lnTo>
                <a:lnTo>
                  <a:pt x="3257" y="2285"/>
                </a:lnTo>
                <a:lnTo>
                  <a:pt x="3277" y="2291"/>
                </a:lnTo>
                <a:lnTo>
                  <a:pt x="3296" y="2299"/>
                </a:lnTo>
                <a:lnTo>
                  <a:pt x="3315" y="2308"/>
                </a:lnTo>
                <a:lnTo>
                  <a:pt x="3334" y="2317"/>
                </a:lnTo>
                <a:lnTo>
                  <a:pt x="3350" y="2326"/>
                </a:lnTo>
                <a:lnTo>
                  <a:pt x="3367" y="2336"/>
                </a:lnTo>
                <a:lnTo>
                  <a:pt x="3384" y="2347"/>
                </a:lnTo>
                <a:lnTo>
                  <a:pt x="3384" y="2051"/>
                </a:lnTo>
                <a:lnTo>
                  <a:pt x="3332" y="2016"/>
                </a:lnTo>
                <a:lnTo>
                  <a:pt x="3279" y="1980"/>
                </a:lnTo>
                <a:lnTo>
                  <a:pt x="3223" y="1945"/>
                </a:lnTo>
                <a:lnTo>
                  <a:pt x="3164" y="1908"/>
                </a:lnTo>
                <a:lnTo>
                  <a:pt x="3103" y="1872"/>
                </a:lnTo>
                <a:lnTo>
                  <a:pt x="3038" y="1835"/>
                </a:lnTo>
                <a:lnTo>
                  <a:pt x="2970" y="1798"/>
                </a:lnTo>
                <a:lnTo>
                  <a:pt x="2900" y="1761"/>
                </a:lnTo>
                <a:lnTo>
                  <a:pt x="2871" y="1746"/>
                </a:lnTo>
                <a:lnTo>
                  <a:pt x="2842" y="1733"/>
                </a:lnTo>
                <a:lnTo>
                  <a:pt x="2813" y="1720"/>
                </a:lnTo>
                <a:lnTo>
                  <a:pt x="2784" y="1707"/>
                </a:lnTo>
                <a:lnTo>
                  <a:pt x="2754" y="1695"/>
                </a:lnTo>
                <a:lnTo>
                  <a:pt x="2725" y="1685"/>
                </a:lnTo>
                <a:lnTo>
                  <a:pt x="2695" y="1674"/>
                </a:lnTo>
                <a:lnTo>
                  <a:pt x="2665" y="1665"/>
                </a:lnTo>
                <a:lnTo>
                  <a:pt x="2603" y="1647"/>
                </a:lnTo>
                <a:lnTo>
                  <a:pt x="2542" y="1633"/>
                </a:lnTo>
                <a:lnTo>
                  <a:pt x="2481" y="1620"/>
                </a:lnTo>
                <a:lnTo>
                  <a:pt x="2418" y="1610"/>
                </a:lnTo>
                <a:lnTo>
                  <a:pt x="2356" y="1603"/>
                </a:lnTo>
                <a:lnTo>
                  <a:pt x="2294" y="1597"/>
                </a:lnTo>
                <a:lnTo>
                  <a:pt x="2230" y="1594"/>
                </a:lnTo>
                <a:lnTo>
                  <a:pt x="2166" y="1593"/>
                </a:lnTo>
                <a:lnTo>
                  <a:pt x="2103" y="1594"/>
                </a:lnTo>
                <a:lnTo>
                  <a:pt x="2039" y="1596"/>
                </a:lnTo>
                <a:lnTo>
                  <a:pt x="1976" y="1600"/>
                </a:lnTo>
                <a:lnTo>
                  <a:pt x="1912" y="1606"/>
                </a:lnTo>
                <a:lnTo>
                  <a:pt x="1889" y="1585"/>
                </a:lnTo>
                <a:lnTo>
                  <a:pt x="1864" y="1565"/>
                </a:lnTo>
                <a:lnTo>
                  <a:pt x="1839" y="1547"/>
                </a:lnTo>
                <a:lnTo>
                  <a:pt x="1813" y="1529"/>
                </a:lnTo>
                <a:lnTo>
                  <a:pt x="1785" y="1513"/>
                </a:lnTo>
                <a:lnTo>
                  <a:pt x="1757" y="1499"/>
                </a:lnTo>
                <a:lnTo>
                  <a:pt x="1729" y="1486"/>
                </a:lnTo>
                <a:lnTo>
                  <a:pt x="1700" y="1474"/>
                </a:lnTo>
                <a:lnTo>
                  <a:pt x="1673" y="1464"/>
                </a:lnTo>
                <a:lnTo>
                  <a:pt x="1645" y="1457"/>
                </a:lnTo>
                <a:lnTo>
                  <a:pt x="1728" y="1441"/>
                </a:lnTo>
                <a:lnTo>
                  <a:pt x="1814" y="1429"/>
                </a:lnTo>
                <a:lnTo>
                  <a:pt x="1899" y="1419"/>
                </a:lnTo>
                <a:lnTo>
                  <a:pt x="1941" y="1414"/>
                </a:lnTo>
                <a:lnTo>
                  <a:pt x="1985" y="1411"/>
                </a:lnTo>
                <a:lnTo>
                  <a:pt x="2027" y="1407"/>
                </a:lnTo>
                <a:lnTo>
                  <a:pt x="2071" y="1406"/>
                </a:lnTo>
                <a:lnTo>
                  <a:pt x="2113" y="1405"/>
                </a:lnTo>
                <a:lnTo>
                  <a:pt x="2156" y="1404"/>
                </a:lnTo>
                <a:lnTo>
                  <a:pt x="2199" y="1404"/>
                </a:lnTo>
                <a:lnTo>
                  <a:pt x="2242" y="1406"/>
                </a:lnTo>
                <a:lnTo>
                  <a:pt x="2285" y="1407"/>
                </a:lnTo>
                <a:lnTo>
                  <a:pt x="2327" y="1411"/>
                </a:lnTo>
                <a:lnTo>
                  <a:pt x="2369" y="1414"/>
                </a:lnTo>
                <a:lnTo>
                  <a:pt x="2413" y="1419"/>
                </a:lnTo>
                <a:lnTo>
                  <a:pt x="2455" y="1424"/>
                </a:lnTo>
                <a:lnTo>
                  <a:pt x="2496" y="1431"/>
                </a:lnTo>
                <a:lnTo>
                  <a:pt x="2539" y="1439"/>
                </a:lnTo>
                <a:lnTo>
                  <a:pt x="2581" y="1448"/>
                </a:lnTo>
                <a:lnTo>
                  <a:pt x="2622" y="1457"/>
                </a:lnTo>
                <a:lnTo>
                  <a:pt x="2664" y="1468"/>
                </a:lnTo>
                <a:lnTo>
                  <a:pt x="2705" y="1479"/>
                </a:lnTo>
                <a:lnTo>
                  <a:pt x="2746" y="1491"/>
                </a:lnTo>
                <a:lnTo>
                  <a:pt x="2787" y="1506"/>
                </a:lnTo>
                <a:lnTo>
                  <a:pt x="2828" y="1520"/>
                </a:lnTo>
                <a:lnTo>
                  <a:pt x="2868" y="1537"/>
                </a:lnTo>
                <a:lnTo>
                  <a:pt x="2908" y="1554"/>
                </a:lnTo>
                <a:lnTo>
                  <a:pt x="2948" y="1572"/>
                </a:lnTo>
                <a:lnTo>
                  <a:pt x="2987" y="1591"/>
                </a:lnTo>
                <a:lnTo>
                  <a:pt x="3043" y="1621"/>
                </a:lnTo>
                <a:lnTo>
                  <a:pt x="3096" y="1650"/>
                </a:lnTo>
                <a:lnTo>
                  <a:pt x="3149" y="1679"/>
                </a:lnTo>
                <a:lnTo>
                  <a:pt x="3199" y="1708"/>
                </a:lnTo>
                <a:lnTo>
                  <a:pt x="3248" y="1736"/>
                </a:lnTo>
                <a:lnTo>
                  <a:pt x="3295" y="1765"/>
                </a:lnTo>
                <a:lnTo>
                  <a:pt x="3340" y="1793"/>
                </a:lnTo>
                <a:lnTo>
                  <a:pt x="3384" y="1821"/>
                </a:lnTo>
                <a:lnTo>
                  <a:pt x="3384" y="1357"/>
                </a:lnTo>
                <a:lnTo>
                  <a:pt x="3384" y="1335"/>
                </a:lnTo>
                <a:lnTo>
                  <a:pt x="3331" y="1293"/>
                </a:lnTo>
                <a:lnTo>
                  <a:pt x="3278" y="1249"/>
                </a:lnTo>
                <a:lnTo>
                  <a:pt x="3221" y="1206"/>
                </a:lnTo>
                <a:lnTo>
                  <a:pt x="3161" y="1161"/>
                </a:lnTo>
                <a:lnTo>
                  <a:pt x="3098" y="1115"/>
                </a:lnTo>
                <a:lnTo>
                  <a:pt x="3033" y="1069"/>
                </a:lnTo>
                <a:lnTo>
                  <a:pt x="2964" y="1022"/>
                </a:lnTo>
                <a:lnTo>
                  <a:pt x="2892" y="974"/>
                </a:lnTo>
                <a:lnTo>
                  <a:pt x="2836" y="941"/>
                </a:lnTo>
                <a:lnTo>
                  <a:pt x="2781" y="908"/>
                </a:lnTo>
                <a:lnTo>
                  <a:pt x="2724" y="879"/>
                </a:lnTo>
                <a:lnTo>
                  <a:pt x="2667" y="852"/>
                </a:lnTo>
                <a:lnTo>
                  <a:pt x="2609" y="828"/>
                </a:lnTo>
                <a:lnTo>
                  <a:pt x="2551" y="806"/>
                </a:lnTo>
                <a:lnTo>
                  <a:pt x="2492" y="784"/>
                </a:lnTo>
                <a:lnTo>
                  <a:pt x="2433" y="767"/>
                </a:lnTo>
                <a:lnTo>
                  <a:pt x="2374" y="751"/>
                </a:lnTo>
                <a:lnTo>
                  <a:pt x="2314" y="737"/>
                </a:lnTo>
                <a:lnTo>
                  <a:pt x="2253" y="724"/>
                </a:lnTo>
                <a:lnTo>
                  <a:pt x="2193" y="714"/>
                </a:lnTo>
                <a:lnTo>
                  <a:pt x="2132" y="705"/>
                </a:lnTo>
                <a:lnTo>
                  <a:pt x="2072" y="699"/>
                </a:lnTo>
                <a:lnTo>
                  <a:pt x="2010" y="693"/>
                </a:lnTo>
                <a:lnTo>
                  <a:pt x="1950" y="690"/>
                </a:lnTo>
                <a:lnTo>
                  <a:pt x="1961" y="648"/>
                </a:lnTo>
                <a:lnTo>
                  <a:pt x="1970" y="607"/>
                </a:lnTo>
                <a:lnTo>
                  <a:pt x="1977" y="565"/>
                </a:lnTo>
                <a:lnTo>
                  <a:pt x="1983" y="523"/>
                </a:lnTo>
                <a:lnTo>
                  <a:pt x="1985" y="502"/>
                </a:lnTo>
                <a:lnTo>
                  <a:pt x="2049" y="507"/>
                </a:lnTo>
                <a:lnTo>
                  <a:pt x="2114" y="514"/>
                </a:lnTo>
                <a:lnTo>
                  <a:pt x="2179" y="521"/>
                </a:lnTo>
                <a:lnTo>
                  <a:pt x="2243" y="531"/>
                </a:lnTo>
                <a:lnTo>
                  <a:pt x="2308" y="543"/>
                </a:lnTo>
                <a:lnTo>
                  <a:pt x="2373" y="556"/>
                </a:lnTo>
                <a:lnTo>
                  <a:pt x="2437" y="572"/>
                </a:lnTo>
                <a:lnTo>
                  <a:pt x="2501" y="589"/>
                </a:lnTo>
                <a:lnTo>
                  <a:pt x="2564" y="609"/>
                </a:lnTo>
                <a:lnTo>
                  <a:pt x="2628" y="632"/>
                </a:lnTo>
                <a:lnTo>
                  <a:pt x="2690" y="656"/>
                </a:lnTo>
                <a:lnTo>
                  <a:pt x="2753" y="683"/>
                </a:lnTo>
                <a:lnTo>
                  <a:pt x="2814" y="712"/>
                </a:lnTo>
                <a:lnTo>
                  <a:pt x="2875" y="744"/>
                </a:lnTo>
                <a:lnTo>
                  <a:pt x="2936" y="779"/>
                </a:lnTo>
                <a:lnTo>
                  <a:pt x="2966" y="797"/>
                </a:lnTo>
                <a:lnTo>
                  <a:pt x="2995" y="816"/>
                </a:lnTo>
                <a:lnTo>
                  <a:pt x="3053" y="854"/>
                </a:lnTo>
                <a:lnTo>
                  <a:pt x="3107" y="890"/>
                </a:lnTo>
                <a:lnTo>
                  <a:pt x="3161" y="927"/>
                </a:lnTo>
                <a:lnTo>
                  <a:pt x="3212" y="964"/>
                </a:lnTo>
                <a:lnTo>
                  <a:pt x="3262" y="1000"/>
                </a:lnTo>
                <a:lnTo>
                  <a:pt x="3309" y="1035"/>
                </a:lnTo>
                <a:lnTo>
                  <a:pt x="3400" y="1104"/>
                </a:lnTo>
                <a:lnTo>
                  <a:pt x="3409" y="1089"/>
                </a:lnTo>
                <a:lnTo>
                  <a:pt x="3421" y="1074"/>
                </a:lnTo>
                <a:lnTo>
                  <a:pt x="3434" y="1061"/>
                </a:lnTo>
                <a:lnTo>
                  <a:pt x="3451" y="1050"/>
                </a:lnTo>
                <a:lnTo>
                  <a:pt x="3470" y="1039"/>
                </a:lnTo>
                <a:lnTo>
                  <a:pt x="3491" y="1030"/>
                </a:lnTo>
                <a:lnTo>
                  <a:pt x="3515" y="1022"/>
                </a:lnTo>
                <a:lnTo>
                  <a:pt x="3542" y="1016"/>
                </a:lnTo>
                <a:lnTo>
                  <a:pt x="4544" y="869"/>
                </a:lnTo>
                <a:lnTo>
                  <a:pt x="4569" y="867"/>
                </a:lnTo>
                <a:lnTo>
                  <a:pt x="4591" y="866"/>
                </a:lnTo>
                <a:lnTo>
                  <a:pt x="4611" y="867"/>
                </a:lnTo>
                <a:lnTo>
                  <a:pt x="4629" y="871"/>
                </a:lnTo>
                <a:lnTo>
                  <a:pt x="4645" y="877"/>
                </a:lnTo>
                <a:lnTo>
                  <a:pt x="4659" y="885"/>
                </a:lnTo>
                <a:lnTo>
                  <a:pt x="4671" y="894"/>
                </a:lnTo>
                <a:lnTo>
                  <a:pt x="4681" y="905"/>
                </a:lnTo>
                <a:lnTo>
                  <a:pt x="4690" y="917"/>
                </a:lnTo>
                <a:lnTo>
                  <a:pt x="4698" y="932"/>
                </a:lnTo>
                <a:lnTo>
                  <a:pt x="4704" y="946"/>
                </a:lnTo>
                <a:lnTo>
                  <a:pt x="4709" y="963"/>
                </a:lnTo>
                <a:lnTo>
                  <a:pt x="4713" y="981"/>
                </a:lnTo>
                <a:lnTo>
                  <a:pt x="4715" y="1000"/>
                </a:lnTo>
                <a:lnTo>
                  <a:pt x="4717" y="1019"/>
                </a:lnTo>
                <a:lnTo>
                  <a:pt x="4718" y="1040"/>
                </a:lnTo>
                <a:lnTo>
                  <a:pt x="4718" y="1162"/>
                </a:lnTo>
                <a:lnTo>
                  <a:pt x="4718" y="2136"/>
                </a:lnTo>
                <a:lnTo>
                  <a:pt x="4727" y="2138"/>
                </a:lnTo>
                <a:lnTo>
                  <a:pt x="4787" y="2143"/>
                </a:lnTo>
                <a:lnTo>
                  <a:pt x="4846" y="2146"/>
                </a:lnTo>
                <a:lnTo>
                  <a:pt x="4903" y="2148"/>
                </a:lnTo>
                <a:lnTo>
                  <a:pt x="4958" y="2146"/>
                </a:lnTo>
                <a:lnTo>
                  <a:pt x="5011" y="2143"/>
                </a:lnTo>
                <a:lnTo>
                  <a:pt x="5063" y="2138"/>
                </a:lnTo>
                <a:lnTo>
                  <a:pt x="5113" y="2131"/>
                </a:lnTo>
                <a:lnTo>
                  <a:pt x="5162" y="2122"/>
                </a:lnTo>
                <a:lnTo>
                  <a:pt x="5208" y="2111"/>
                </a:lnTo>
                <a:lnTo>
                  <a:pt x="5252" y="2100"/>
                </a:lnTo>
                <a:lnTo>
                  <a:pt x="5296" y="2086"/>
                </a:lnTo>
                <a:lnTo>
                  <a:pt x="5337" y="2072"/>
                </a:lnTo>
                <a:lnTo>
                  <a:pt x="5376" y="2057"/>
                </a:lnTo>
                <a:lnTo>
                  <a:pt x="5414" y="2042"/>
                </a:lnTo>
                <a:lnTo>
                  <a:pt x="5448" y="2025"/>
                </a:lnTo>
                <a:lnTo>
                  <a:pt x="5483" y="2008"/>
                </a:lnTo>
                <a:lnTo>
                  <a:pt x="5514" y="1992"/>
                </a:lnTo>
                <a:lnTo>
                  <a:pt x="5544" y="1975"/>
                </a:lnTo>
                <a:lnTo>
                  <a:pt x="5572" y="1957"/>
                </a:lnTo>
                <a:lnTo>
                  <a:pt x="5598" y="1940"/>
                </a:lnTo>
                <a:lnTo>
                  <a:pt x="5622" y="1925"/>
                </a:lnTo>
                <a:lnTo>
                  <a:pt x="5644" y="1909"/>
                </a:lnTo>
                <a:lnTo>
                  <a:pt x="5682" y="1880"/>
                </a:lnTo>
                <a:lnTo>
                  <a:pt x="5711" y="1854"/>
                </a:lnTo>
                <a:lnTo>
                  <a:pt x="5734" y="1835"/>
                </a:lnTo>
                <a:lnTo>
                  <a:pt x="5752" y="1818"/>
                </a:lnTo>
                <a:lnTo>
                  <a:pt x="5758" y="1811"/>
                </a:lnTo>
                <a:lnTo>
                  <a:pt x="5766" y="1805"/>
                </a:lnTo>
                <a:lnTo>
                  <a:pt x="5774" y="1800"/>
                </a:lnTo>
                <a:lnTo>
                  <a:pt x="5782" y="1796"/>
                </a:lnTo>
                <a:lnTo>
                  <a:pt x="5791" y="1793"/>
                </a:lnTo>
                <a:lnTo>
                  <a:pt x="5799" y="1790"/>
                </a:lnTo>
                <a:lnTo>
                  <a:pt x="5808" y="1789"/>
                </a:lnTo>
                <a:lnTo>
                  <a:pt x="5817" y="1788"/>
                </a:lnTo>
                <a:lnTo>
                  <a:pt x="5826" y="1788"/>
                </a:lnTo>
                <a:lnTo>
                  <a:pt x="5835" y="1789"/>
                </a:lnTo>
                <a:lnTo>
                  <a:pt x="5844" y="1791"/>
                </a:lnTo>
                <a:lnTo>
                  <a:pt x="5853" y="1794"/>
                </a:lnTo>
                <a:lnTo>
                  <a:pt x="5862" y="1798"/>
                </a:lnTo>
                <a:lnTo>
                  <a:pt x="5870" y="1802"/>
                </a:lnTo>
                <a:lnTo>
                  <a:pt x="5877" y="1808"/>
                </a:lnTo>
                <a:lnTo>
                  <a:pt x="5885" y="1814"/>
                </a:lnTo>
                <a:lnTo>
                  <a:pt x="5892" y="1821"/>
                </a:lnTo>
                <a:lnTo>
                  <a:pt x="5898" y="1829"/>
                </a:lnTo>
                <a:lnTo>
                  <a:pt x="5903" y="1837"/>
                </a:lnTo>
                <a:lnTo>
                  <a:pt x="5906" y="1844"/>
                </a:lnTo>
                <a:lnTo>
                  <a:pt x="5910" y="1853"/>
                </a:lnTo>
                <a:lnTo>
                  <a:pt x="5913" y="1862"/>
                </a:lnTo>
                <a:lnTo>
                  <a:pt x="5914" y="1871"/>
                </a:lnTo>
                <a:lnTo>
                  <a:pt x="5915" y="1880"/>
                </a:lnTo>
                <a:lnTo>
                  <a:pt x="5915" y="1889"/>
                </a:lnTo>
                <a:lnTo>
                  <a:pt x="5914" y="1898"/>
                </a:lnTo>
                <a:lnTo>
                  <a:pt x="5912" y="1907"/>
                </a:lnTo>
                <a:lnTo>
                  <a:pt x="5909" y="1916"/>
                </a:lnTo>
                <a:lnTo>
                  <a:pt x="5905" y="1925"/>
                </a:lnTo>
                <a:lnTo>
                  <a:pt x="5901" y="1932"/>
                </a:lnTo>
                <a:lnTo>
                  <a:pt x="5895" y="1940"/>
                </a:lnTo>
                <a:lnTo>
                  <a:pt x="5890" y="1948"/>
                </a:lnTo>
                <a:lnTo>
                  <a:pt x="5869" y="1968"/>
                </a:lnTo>
                <a:lnTo>
                  <a:pt x="5844" y="1990"/>
                </a:lnTo>
                <a:lnTo>
                  <a:pt x="5809" y="2019"/>
                </a:lnTo>
                <a:lnTo>
                  <a:pt x="5766" y="2054"/>
                </a:lnTo>
                <a:lnTo>
                  <a:pt x="5740" y="2072"/>
                </a:lnTo>
                <a:lnTo>
                  <a:pt x="5712" y="2091"/>
                </a:lnTo>
                <a:lnTo>
                  <a:pt x="5682" y="2111"/>
                </a:lnTo>
                <a:lnTo>
                  <a:pt x="5650" y="2131"/>
                </a:lnTo>
                <a:lnTo>
                  <a:pt x="5616" y="2151"/>
                </a:lnTo>
                <a:lnTo>
                  <a:pt x="5580" y="2170"/>
                </a:lnTo>
                <a:lnTo>
                  <a:pt x="5541" y="2190"/>
                </a:lnTo>
                <a:lnTo>
                  <a:pt x="5500" y="2209"/>
                </a:lnTo>
                <a:lnTo>
                  <a:pt x="5457" y="2228"/>
                </a:lnTo>
                <a:lnTo>
                  <a:pt x="5413" y="2246"/>
                </a:lnTo>
                <a:lnTo>
                  <a:pt x="5365" y="2262"/>
                </a:lnTo>
                <a:lnTo>
                  <a:pt x="5316" y="2278"/>
                </a:lnTo>
                <a:lnTo>
                  <a:pt x="5264" y="2291"/>
                </a:lnTo>
                <a:lnTo>
                  <a:pt x="5212" y="2305"/>
                </a:lnTo>
                <a:lnTo>
                  <a:pt x="5156" y="2316"/>
                </a:lnTo>
                <a:lnTo>
                  <a:pt x="5099" y="2325"/>
                </a:lnTo>
                <a:lnTo>
                  <a:pt x="5040" y="2331"/>
                </a:lnTo>
                <a:lnTo>
                  <a:pt x="4980" y="2336"/>
                </a:lnTo>
                <a:lnTo>
                  <a:pt x="4918" y="2338"/>
                </a:lnTo>
                <a:lnTo>
                  <a:pt x="4885" y="2338"/>
                </a:lnTo>
                <a:lnTo>
                  <a:pt x="4853" y="2337"/>
                </a:lnTo>
                <a:lnTo>
                  <a:pt x="4820" y="2336"/>
                </a:lnTo>
                <a:lnTo>
                  <a:pt x="4786" y="2334"/>
                </a:lnTo>
                <a:lnTo>
                  <a:pt x="4753" y="2331"/>
                </a:lnTo>
                <a:lnTo>
                  <a:pt x="4718" y="2327"/>
                </a:lnTo>
                <a:lnTo>
                  <a:pt x="4718" y="2397"/>
                </a:lnTo>
                <a:lnTo>
                  <a:pt x="4717" y="2418"/>
                </a:lnTo>
                <a:lnTo>
                  <a:pt x="4714" y="2438"/>
                </a:lnTo>
                <a:lnTo>
                  <a:pt x="4709" y="2459"/>
                </a:lnTo>
                <a:lnTo>
                  <a:pt x="4703" y="2479"/>
                </a:lnTo>
                <a:lnTo>
                  <a:pt x="4694" y="2498"/>
                </a:lnTo>
                <a:lnTo>
                  <a:pt x="4682" y="2515"/>
                </a:lnTo>
                <a:lnTo>
                  <a:pt x="4670" y="2533"/>
                </a:lnTo>
                <a:lnTo>
                  <a:pt x="4656" y="2551"/>
                </a:lnTo>
                <a:lnTo>
                  <a:pt x="4640" y="2568"/>
                </a:lnTo>
                <a:lnTo>
                  <a:pt x="4623" y="2583"/>
                </a:lnTo>
                <a:lnTo>
                  <a:pt x="4604" y="2598"/>
                </a:lnTo>
                <a:lnTo>
                  <a:pt x="4585" y="2612"/>
                </a:lnTo>
                <a:lnTo>
                  <a:pt x="4564" y="2626"/>
                </a:lnTo>
                <a:lnTo>
                  <a:pt x="4541" y="2638"/>
                </a:lnTo>
                <a:lnTo>
                  <a:pt x="4517" y="2649"/>
                </a:lnTo>
                <a:lnTo>
                  <a:pt x="4493" y="2660"/>
                </a:lnTo>
                <a:lnTo>
                  <a:pt x="4517" y="2666"/>
                </a:lnTo>
                <a:lnTo>
                  <a:pt x="4543" y="2670"/>
                </a:lnTo>
                <a:lnTo>
                  <a:pt x="4569" y="2675"/>
                </a:lnTo>
                <a:lnTo>
                  <a:pt x="4597" y="2678"/>
                </a:lnTo>
                <a:lnTo>
                  <a:pt x="4624" y="2680"/>
                </a:lnTo>
                <a:lnTo>
                  <a:pt x="4653" y="2683"/>
                </a:lnTo>
                <a:lnTo>
                  <a:pt x="4685" y="2684"/>
                </a:lnTo>
                <a:lnTo>
                  <a:pt x="4716" y="2684"/>
                </a:lnTo>
                <a:lnTo>
                  <a:pt x="4776" y="2683"/>
                </a:lnTo>
                <a:lnTo>
                  <a:pt x="4835" y="2678"/>
                </a:lnTo>
                <a:lnTo>
                  <a:pt x="4892" y="2671"/>
                </a:lnTo>
                <a:lnTo>
                  <a:pt x="4948" y="2662"/>
                </a:lnTo>
                <a:lnTo>
                  <a:pt x="5001" y="2652"/>
                </a:lnTo>
                <a:lnTo>
                  <a:pt x="5053" y="2640"/>
                </a:lnTo>
                <a:lnTo>
                  <a:pt x="5104" y="2626"/>
                </a:lnTo>
                <a:lnTo>
                  <a:pt x="5152" y="2610"/>
                </a:lnTo>
                <a:lnTo>
                  <a:pt x="5199" y="2593"/>
                </a:lnTo>
                <a:lnTo>
                  <a:pt x="5244" y="2576"/>
                </a:lnTo>
                <a:lnTo>
                  <a:pt x="5287" y="2557"/>
                </a:lnTo>
                <a:lnTo>
                  <a:pt x="5329" y="2537"/>
                </a:lnTo>
                <a:lnTo>
                  <a:pt x="5368" y="2515"/>
                </a:lnTo>
                <a:lnTo>
                  <a:pt x="5406" y="2495"/>
                </a:lnTo>
                <a:lnTo>
                  <a:pt x="5442" y="2474"/>
                </a:lnTo>
                <a:lnTo>
                  <a:pt x="5476" y="2452"/>
                </a:lnTo>
                <a:lnTo>
                  <a:pt x="5507" y="2431"/>
                </a:lnTo>
                <a:lnTo>
                  <a:pt x="5539" y="2409"/>
                </a:lnTo>
                <a:lnTo>
                  <a:pt x="5566" y="2388"/>
                </a:lnTo>
                <a:lnTo>
                  <a:pt x="5592" y="2368"/>
                </a:lnTo>
                <a:lnTo>
                  <a:pt x="5617" y="2348"/>
                </a:lnTo>
                <a:lnTo>
                  <a:pt x="5639" y="2329"/>
                </a:lnTo>
                <a:lnTo>
                  <a:pt x="5678" y="2295"/>
                </a:lnTo>
                <a:lnTo>
                  <a:pt x="5708" y="2266"/>
                </a:lnTo>
                <a:lnTo>
                  <a:pt x="5729" y="2243"/>
                </a:lnTo>
                <a:lnTo>
                  <a:pt x="5747" y="2223"/>
                </a:lnTo>
                <a:lnTo>
                  <a:pt x="5754" y="2216"/>
                </a:lnTo>
                <a:lnTo>
                  <a:pt x="5762" y="2210"/>
                </a:lnTo>
                <a:lnTo>
                  <a:pt x="5769" y="2204"/>
                </a:lnTo>
                <a:lnTo>
                  <a:pt x="5777" y="2200"/>
                </a:lnTo>
                <a:lnTo>
                  <a:pt x="5785" y="2195"/>
                </a:lnTo>
                <a:lnTo>
                  <a:pt x="5794" y="2193"/>
                </a:lnTo>
                <a:lnTo>
                  <a:pt x="5803" y="2191"/>
                </a:lnTo>
                <a:lnTo>
                  <a:pt x="5812" y="2190"/>
                </a:lnTo>
                <a:lnTo>
                  <a:pt x="5821" y="2189"/>
                </a:lnTo>
                <a:lnTo>
                  <a:pt x="5830" y="2190"/>
                </a:lnTo>
                <a:lnTo>
                  <a:pt x="5840" y="2191"/>
                </a:lnTo>
                <a:lnTo>
                  <a:pt x="5848" y="2193"/>
                </a:lnTo>
                <a:lnTo>
                  <a:pt x="5856" y="2197"/>
                </a:lnTo>
                <a:lnTo>
                  <a:pt x="5865" y="2200"/>
                </a:lnTo>
                <a:lnTo>
                  <a:pt x="5873" y="2206"/>
                </a:lnTo>
                <a:lnTo>
                  <a:pt x="5881" y="2211"/>
                </a:lnTo>
                <a:lnTo>
                  <a:pt x="5889" y="2218"/>
                </a:lnTo>
                <a:lnTo>
                  <a:pt x="5894" y="2224"/>
                </a:lnTo>
                <a:lnTo>
                  <a:pt x="5900" y="2232"/>
                </a:lnTo>
                <a:lnTo>
                  <a:pt x="5904" y="2241"/>
                </a:lnTo>
                <a:lnTo>
                  <a:pt x="5909" y="2249"/>
                </a:lnTo>
                <a:lnTo>
                  <a:pt x="5912" y="2258"/>
                </a:lnTo>
                <a:lnTo>
                  <a:pt x="5913" y="2267"/>
                </a:lnTo>
                <a:lnTo>
                  <a:pt x="5914" y="2276"/>
                </a:lnTo>
                <a:lnTo>
                  <a:pt x="5915" y="2285"/>
                </a:lnTo>
                <a:lnTo>
                  <a:pt x="5914" y="2294"/>
                </a:lnTo>
                <a:lnTo>
                  <a:pt x="5913" y="2302"/>
                </a:lnTo>
                <a:lnTo>
                  <a:pt x="5911" y="2311"/>
                </a:lnTo>
                <a:lnTo>
                  <a:pt x="5908" y="2320"/>
                </a:lnTo>
                <a:lnTo>
                  <a:pt x="5904" y="2329"/>
                </a:lnTo>
                <a:lnTo>
                  <a:pt x="5899" y="2337"/>
                </a:lnTo>
                <a:lnTo>
                  <a:pt x="5893" y="2345"/>
                </a:lnTo>
                <a:lnTo>
                  <a:pt x="5873" y="2368"/>
                </a:lnTo>
                <a:lnTo>
                  <a:pt x="5847" y="2394"/>
                </a:lnTo>
                <a:lnTo>
                  <a:pt x="5813" y="2427"/>
                </a:lnTo>
                <a:lnTo>
                  <a:pt x="5769" y="2467"/>
                </a:lnTo>
                <a:lnTo>
                  <a:pt x="5744" y="2489"/>
                </a:lnTo>
                <a:lnTo>
                  <a:pt x="5716" y="2511"/>
                </a:lnTo>
                <a:lnTo>
                  <a:pt x="5686" y="2534"/>
                </a:lnTo>
                <a:lnTo>
                  <a:pt x="5653" y="2559"/>
                </a:lnTo>
                <a:lnTo>
                  <a:pt x="5619" y="2583"/>
                </a:lnTo>
                <a:lnTo>
                  <a:pt x="5582" y="2608"/>
                </a:lnTo>
                <a:lnTo>
                  <a:pt x="5544" y="2632"/>
                </a:lnTo>
                <a:lnTo>
                  <a:pt x="5503" y="2657"/>
                </a:lnTo>
                <a:lnTo>
                  <a:pt x="5459" y="2680"/>
                </a:lnTo>
                <a:lnTo>
                  <a:pt x="5415" y="2704"/>
                </a:lnTo>
                <a:lnTo>
                  <a:pt x="5367" y="2727"/>
                </a:lnTo>
                <a:lnTo>
                  <a:pt x="5318" y="2748"/>
                </a:lnTo>
                <a:lnTo>
                  <a:pt x="5267" y="2769"/>
                </a:lnTo>
                <a:lnTo>
                  <a:pt x="5213" y="2788"/>
                </a:lnTo>
                <a:lnTo>
                  <a:pt x="5157" y="2806"/>
                </a:lnTo>
                <a:lnTo>
                  <a:pt x="5100" y="2823"/>
                </a:lnTo>
                <a:lnTo>
                  <a:pt x="5041" y="2836"/>
                </a:lnTo>
                <a:lnTo>
                  <a:pt x="4980" y="2849"/>
                </a:lnTo>
                <a:lnTo>
                  <a:pt x="4917" y="2859"/>
                </a:lnTo>
                <a:lnTo>
                  <a:pt x="4884" y="2863"/>
                </a:lnTo>
                <a:lnTo>
                  <a:pt x="4852" y="2866"/>
                </a:lnTo>
                <a:lnTo>
                  <a:pt x="4818" y="2869"/>
                </a:lnTo>
                <a:lnTo>
                  <a:pt x="4785" y="2871"/>
                </a:lnTo>
                <a:lnTo>
                  <a:pt x="4750" y="2872"/>
                </a:lnTo>
                <a:lnTo>
                  <a:pt x="4716" y="2873"/>
                </a:lnTo>
                <a:lnTo>
                  <a:pt x="4666" y="2873"/>
                </a:lnTo>
                <a:lnTo>
                  <a:pt x="4618" y="2871"/>
                </a:lnTo>
                <a:lnTo>
                  <a:pt x="4572" y="2866"/>
                </a:lnTo>
                <a:lnTo>
                  <a:pt x="4529" y="2862"/>
                </a:lnTo>
                <a:lnTo>
                  <a:pt x="4487" y="2855"/>
                </a:lnTo>
                <a:lnTo>
                  <a:pt x="4447" y="2846"/>
                </a:lnTo>
                <a:lnTo>
                  <a:pt x="4410" y="2836"/>
                </a:lnTo>
                <a:lnTo>
                  <a:pt x="4374" y="2825"/>
                </a:lnTo>
                <a:lnTo>
                  <a:pt x="4339" y="2813"/>
                </a:lnTo>
                <a:lnTo>
                  <a:pt x="4306" y="2800"/>
                </a:lnTo>
                <a:lnTo>
                  <a:pt x="4273" y="2784"/>
                </a:lnTo>
                <a:lnTo>
                  <a:pt x="4242" y="2767"/>
                </a:lnTo>
                <a:lnTo>
                  <a:pt x="4212" y="2749"/>
                </a:lnTo>
                <a:lnTo>
                  <a:pt x="4182" y="2729"/>
                </a:lnTo>
                <a:lnTo>
                  <a:pt x="4153" y="2709"/>
                </a:lnTo>
                <a:lnTo>
                  <a:pt x="4124" y="2687"/>
                </a:lnTo>
                <a:lnTo>
                  <a:pt x="4089" y="2679"/>
                </a:lnTo>
                <a:lnTo>
                  <a:pt x="4057" y="2669"/>
                </a:lnTo>
                <a:lnTo>
                  <a:pt x="4026" y="2658"/>
                </a:lnTo>
                <a:lnTo>
                  <a:pt x="3996" y="2645"/>
                </a:lnTo>
                <a:lnTo>
                  <a:pt x="3968" y="2630"/>
                </a:lnTo>
                <a:lnTo>
                  <a:pt x="3942" y="2615"/>
                </a:lnTo>
                <a:lnTo>
                  <a:pt x="3918" y="2597"/>
                </a:lnTo>
                <a:lnTo>
                  <a:pt x="3895" y="2579"/>
                </a:lnTo>
                <a:lnTo>
                  <a:pt x="3875" y="2559"/>
                </a:lnTo>
                <a:lnTo>
                  <a:pt x="3858" y="2539"/>
                </a:lnTo>
                <a:lnTo>
                  <a:pt x="3843" y="2518"/>
                </a:lnTo>
                <a:lnTo>
                  <a:pt x="3836" y="2506"/>
                </a:lnTo>
                <a:lnTo>
                  <a:pt x="3830" y="2494"/>
                </a:lnTo>
                <a:lnTo>
                  <a:pt x="3824" y="2483"/>
                </a:lnTo>
                <a:lnTo>
                  <a:pt x="3820" y="2472"/>
                </a:lnTo>
                <a:lnTo>
                  <a:pt x="3815" y="2460"/>
                </a:lnTo>
                <a:lnTo>
                  <a:pt x="3812" y="2447"/>
                </a:lnTo>
                <a:lnTo>
                  <a:pt x="3810" y="2435"/>
                </a:lnTo>
                <a:lnTo>
                  <a:pt x="3807" y="2423"/>
                </a:lnTo>
                <a:lnTo>
                  <a:pt x="3806" y="2411"/>
                </a:lnTo>
                <a:lnTo>
                  <a:pt x="3806" y="2397"/>
                </a:lnTo>
                <a:lnTo>
                  <a:pt x="3742" y="2337"/>
                </a:lnTo>
                <a:lnTo>
                  <a:pt x="3671" y="2275"/>
                </a:lnTo>
                <a:lnTo>
                  <a:pt x="3633" y="2243"/>
                </a:lnTo>
                <a:lnTo>
                  <a:pt x="3594" y="2210"/>
                </a:lnTo>
                <a:lnTo>
                  <a:pt x="3553" y="2177"/>
                </a:lnTo>
                <a:lnTo>
                  <a:pt x="3510" y="2143"/>
                </a:lnTo>
                <a:close/>
                <a:moveTo>
                  <a:pt x="1226" y="3231"/>
                </a:moveTo>
                <a:lnTo>
                  <a:pt x="1226" y="3231"/>
                </a:lnTo>
                <a:lnTo>
                  <a:pt x="1232" y="3216"/>
                </a:lnTo>
                <a:lnTo>
                  <a:pt x="1239" y="3201"/>
                </a:lnTo>
                <a:lnTo>
                  <a:pt x="1245" y="3184"/>
                </a:lnTo>
                <a:lnTo>
                  <a:pt x="1250" y="3167"/>
                </a:lnTo>
                <a:lnTo>
                  <a:pt x="1253" y="3151"/>
                </a:lnTo>
                <a:lnTo>
                  <a:pt x="1256" y="3134"/>
                </a:lnTo>
                <a:lnTo>
                  <a:pt x="1258" y="3116"/>
                </a:lnTo>
                <a:lnTo>
                  <a:pt x="1258" y="3098"/>
                </a:lnTo>
                <a:lnTo>
                  <a:pt x="1258" y="3084"/>
                </a:lnTo>
                <a:lnTo>
                  <a:pt x="1257" y="3069"/>
                </a:lnTo>
                <a:lnTo>
                  <a:pt x="1255" y="3055"/>
                </a:lnTo>
                <a:lnTo>
                  <a:pt x="1252" y="3041"/>
                </a:lnTo>
                <a:lnTo>
                  <a:pt x="1249" y="3027"/>
                </a:lnTo>
                <a:lnTo>
                  <a:pt x="1246" y="3014"/>
                </a:lnTo>
                <a:lnTo>
                  <a:pt x="1241" y="3000"/>
                </a:lnTo>
                <a:lnTo>
                  <a:pt x="1236" y="2988"/>
                </a:lnTo>
                <a:lnTo>
                  <a:pt x="1230" y="2975"/>
                </a:lnTo>
                <a:lnTo>
                  <a:pt x="1224" y="2962"/>
                </a:lnTo>
                <a:lnTo>
                  <a:pt x="1210" y="2939"/>
                </a:lnTo>
                <a:lnTo>
                  <a:pt x="1193" y="2918"/>
                </a:lnTo>
                <a:lnTo>
                  <a:pt x="1175" y="2898"/>
                </a:lnTo>
                <a:lnTo>
                  <a:pt x="1154" y="2879"/>
                </a:lnTo>
                <a:lnTo>
                  <a:pt x="1133" y="2862"/>
                </a:lnTo>
                <a:lnTo>
                  <a:pt x="1110" y="2849"/>
                </a:lnTo>
                <a:lnTo>
                  <a:pt x="1097" y="2842"/>
                </a:lnTo>
                <a:lnTo>
                  <a:pt x="1085" y="2836"/>
                </a:lnTo>
                <a:lnTo>
                  <a:pt x="1072" y="2831"/>
                </a:lnTo>
                <a:lnTo>
                  <a:pt x="1058" y="2826"/>
                </a:lnTo>
                <a:lnTo>
                  <a:pt x="1045" y="2823"/>
                </a:lnTo>
                <a:lnTo>
                  <a:pt x="1032" y="2820"/>
                </a:lnTo>
                <a:lnTo>
                  <a:pt x="1017" y="2817"/>
                </a:lnTo>
                <a:lnTo>
                  <a:pt x="1003" y="2815"/>
                </a:lnTo>
                <a:lnTo>
                  <a:pt x="988" y="2814"/>
                </a:lnTo>
                <a:lnTo>
                  <a:pt x="974" y="2814"/>
                </a:lnTo>
                <a:lnTo>
                  <a:pt x="959" y="2814"/>
                </a:lnTo>
                <a:lnTo>
                  <a:pt x="945" y="2815"/>
                </a:lnTo>
                <a:lnTo>
                  <a:pt x="930" y="2817"/>
                </a:lnTo>
                <a:lnTo>
                  <a:pt x="917" y="2820"/>
                </a:lnTo>
                <a:lnTo>
                  <a:pt x="902" y="2823"/>
                </a:lnTo>
                <a:lnTo>
                  <a:pt x="889" y="2826"/>
                </a:lnTo>
                <a:lnTo>
                  <a:pt x="877" y="2831"/>
                </a:lnTo>
                <a:lnTo>
                  <a:pt x="863" y="2836"/>
                </a:lnTo>
                <a:lnTo>
                  <a:pt x="851" y="2842"/>
                </a:lnTo>
                <a:lnTo>
                  <a:pt x="839" y="2849"/>
                </a:lnTo>
                <a:lnTo>
                  <a:pt x="815" y="2862"/>
                </a:lnTo>
                <a:lnTo>
                  <a:pt x="793" y="2879"/>
                </a:lnTo>
                <a:lnTo>
                  <a:pt x="773" y="2898"/>
                </a:lnTo>
                <a:lnTo>
                  <a:pt x="754" y="2918"/>
                </a:lnTo>
                <a:lnTo>
                  <a:pt x="738" y="2939"/>
                </a:lnTo>
                <a:lnTo>
                  <a:pt x="724" y="2962"/>
                </a:lnTo>
                <a:lnTo>
                  <a:pt x="717" y="2975"/>
                </a:lnTo>
                <a:lnTo>
                  <a:pt x="712" y="2988"/>
                </a:lnTo>
                <a:lnTo>
                  <a:pt x="707" y="3000"/>
                </a:lnTo>
                <a:lnTo>
                  <a:pt x="703" y="3014"/>
                </a:lnTo>
                <a:lnTo>
                  <a:pt x="698" y="3027"/>
                </a:lnTo>
                <a:lnTo>
                  <a:pt x="695" y="3041"/>
                </a:lnTo>
                <a:lnTo>
                  <a:pt x="693" y="3055"/>
                </a:lnTo>
                <a:lnTo>
                  <a:pt x="691" y="3069"/>
                </a:lnTo>
                <a:lnTo>
                  <a:pt x="689" y="3084"/>
                </a:lnTo>
                <a:lnTo>
                  <a:pt x="689" y="3098"/>
                </a:lnTo>
                <a:lnTo>
                  <a:pt x="691" y="3123"/>
                </a:lnTo>
                <a:lnTo>
                  <a:pt x="682" y="3124"/>
                </a:lnTo>
                <a:lnTo>
                  <a:pt x="684" y="3153"/>
                </a:lnTo>
                <a:lnTo>
                  <a:pt x="687" y="3181"/>
                </a:lnTo>
                <a:lnTo>
                  <a:pt x="692" y="3209"/>
                </a:lnTo>
                <a:lnTo>
                  <a:pt x="698" y="3235"/>
                </a:lnTo>
                <a:lnTo>
                  <a:pt x="706" y="3261"/>
                </a:lnTo>
                <a:lnTo>
                  <a:pt x="715" y="3287"/>
                </a:lnTo>
                <a:lnTo>
                  <a:pt x="726" y="3311"/>
                </a:lnTo>
                <a:lnTo>
                  <a:pt x="738" y="3335"/>
                </a:lnTo>
                <a:lnTo>
                  <a:pt x="753" y="3357"/>
                </a:lnTo>
                <a:lnTo>
                  <a:pt x="769" y="3379"/>
                </a:lnTo>
                <a:lnTo>
                  <a:pt x="785" y="3399"/>
                </a:lnTo>
                <a:lnTo>
                  <a:pt x="804" y="3419"/>
                </a:lnTo>
                <a:lnTo>
                  <a:pt x="823" y="3437"/>
                </a:lnTo>
                <a:lnTo>
                  <a:pt x="845" y="3454"/>
                </a:lnTo>
                <a:lnTo>
                  <a:pt x="868" y="3468"/>
                </a:lnTo>
                <a:lnTo>
                  <a:pt x="892" y="3483"/>
                </a:lnTo>
                <a:lnTo>
                  <a:pt x="918" y="3495"/>
                </a:lnTo>
                <a:lnTo>
                  <a:pt x="938" y="3503"/>
                </a:lnTo>
                <a:lnTo>
                  <a:pt x="959" y="3510"/>
                </a:lnTo>
                <a:lnTo>
                  <a:pt x="980" y="3515"/>
                </a:lnTo>
                <a:lnTo>
                  <a:pt x="1002" y="3520"/>
                </a:lnTo>
                <a:lnTo>
                  <a:pt x="1023" y="3523"/>
                </a:lnTo>
                <a:lnTo>
                  <a:pt x="1044" y="3525"/>
                </a:lnTo>
                <a:lnTo>
                  <a:pt x="1066" y="3525"/>
                </a:lnTo>
                <a:lnTo>
                  <a:pt x="1087" y="3525"/>
                </a:lnTo>
                <a:lnTo>
                  <a:pt x="1111" y="3523"/>
                </a:lnTo>
                <a:lnTo>
                  <a:pt x="1132" y="3520"/>
                </a:lnTo>
                <a:lnTo>
                  <a:pt x="1154" y="3515"/>
                </a:lnTo>
                <a:lnTo>
                  <a:pt x="1175" y="3510"/>
                </a:lnTo>
                <a:lnTo>
                  <a:pt x="1197" y="3503"/>
                </a:lnTo>
                <a:lnTo>
                  <a:pt x="1218" y="3494"/>
                </a:lnTo>
                <a:lnTo>
                  <a:pt x="1238" y="3485"/>
                </a:lnTo>
                <a:lnTo>
                  <a:pt x="1258" y="3474"/>
                </a:lnTo>
                <a:lnTo>
                  <a:pt x="1272" y="3465"/>
                </a:lnTo>
                <a:lnTo>
                  <a:pt x="1286" y="3456"/>
                </a:lnTo>
                <a:lnTo>
                  <a:pt x="1300" y="3446"/>
                </a:lnTo>
                <a:lnTo>
                  <a:pt x="1313" y="3435"/>
                </a:lnTo>
                <a:lnTo>
                  <a:pt x="1325" y="3425"/>
                </a:lnTo>
                <a:lnTo>
                  <a:pt x="1337" y="3414"/>
                </a:lnTo>
                <a:lnTo>
                  <a:pt x="1359" y="3389"/>
                </a:lnTo>
                <a:lnTo>
                  <a:pt x="1378" y="3365"/>
                </a:lnTo>
                <a:lnTo>
                  <a:pt x="1396" y="3338"/>
                </a:lnTo>
                <a:lnTo>
                  <a:pt x="1412" y="3310"/>
                </a:lnTo>
                <a:lnTo>
                  <a:pt x="1426" y="3281"/>
                </a:lnTo>
                <a:lnTo>
                  <a:pt x="1439" y="3251"/>
                </a:lnTo>
                <a:lnTo>
                  <a:pt x="1449" y="3221"/>
                </a:lnTo>
                <a:lnTo>
                  <a:pt x="1456" y="3189"/>
                </a:lnTo>
                <a:lnTo>
                  <a:pt x="1463" y="3157"/>
                </a:lnTo>
                <a:lnTo>
                  <a:pt x="1469" y="3125"/>
                </a:lnTo>
                <a:lnTo>
                  <a:pt x="1472" y="3092"/>
                </a:lnTo>
                <a:lnTo>
                  <a:pt x="1474" y="3059"/>
                </a:lnTo>
                <a:lnTo>
                  <a:pt x="1474" y="3026"/>
                </a:lnTo>
                <a:lnTo>
                  <a:pt x="1473" y="2680"/>
                </a:lnTo>
                <a:lnTo>
                  <a:pt x="1505" y="2674"/>
                </a:lnTo>
                <a:lnTo>
                  <a:pt x="1539" y="2667"/>
                </a:lnTo>
                <a:lnTo>
                  <a:pt x="1571" y="2658"/>
                </a:lnTo>
                <a:lnTo>
                  <a:pt x="1604" y="2648"/>
                </a:lnTo>
                <a:lnTo>
                  <a:pt x="1635" y="2636"/>
                </a:lnTo>
                <a:lnTo>
                  <a:pt x="1665" y="2622"/>
                </a:lnTo>
                <a:lnTo>
                  <a:pt x="1695" y="2607"/>
                </a:lnTo>
                <a:lnTo>
                  <a:pt x="1724" y="2590"/>
                </a:lnTo>
                <a:lnTo>
                  <a:pt x="1743" y="2578"/>
                </a:lnTo>
                <a:lnTo>
                  <a:pt x="1761" y="2566"/>
                </a:lnTo>
                <a:lnTo>
                  <a:pt x="1779" y="2552"/>
                </a:lnTo>
                <a:lnTo>
                  <a:pt x="1794" y="2538"/>
                </a:lnTo>
                <a:lnTo>
                  <a:pt x="1811" y="2523"/>
                </a:lnTo>
                <a:lnTo>
                  <a:pt x="1825" y="2508"/>
                </a:lnTo>
                <a:lnTo>
                  <a:pt x="1841" y="2492"/>
                </a:lnTo>
                <a:lnTo>
                  <a:pt x="1854" y="2476"/>
                </a:lnTo>
                <a:lnTo>
                  <a:pt x="1868" y="2459"/>
                </a:lnTo>
                <a:lnTo>
                  <a:pt x="1880" y="2442"/>
                </a:lnTo>
                <a:lnTo>
                  <a:pt x="1891" y="2423"/>
                </a:lnTo>
                <a:lnTo>
                  <a:pt x="1902" y="2405"/>
                </a:lnTo>
                <a:lnTo>
                  <a:pt x="1912" y="2385"/>
                </a:lnTo>
                <a:lnTo>
                  <a:pt x="1922" y="2366"/>
                </a:lnTo>
                <a:lnTo>
                  <a:pt x="1930" y="2345"/>
                </a:lnTo>
                <a:lnTo>
                  <a:pt x="1938" y="2325"/>
                </a:lnTo>
                <a:lnTo>
                  <a:pt x="1949" y="2291"/>
                </a:lnTo>
                <a:lnTo>
                  <a:pt x="1957" y="2258"/>
                </a:lnTo>
                <a:lnTo>
                  <a:pt x="1964" y="2223"/>
                </a:lnTo>
                <a:lnTo>
                  <a:pt x="1968" y="2189"/>
                </a:lnTo>
                <a:lnTo>
                  <a:pt x="1970" y="2154"/>
                </a:lnTo>
                <a:lnTo>
                  <a:pt x="1971" y="2120"/>
                </a:lnTo>
                <a:lnTo>
                  <a:pt x="1971" y="2085"/>
                </a:lnTo>
                <a:lnTo>
                  <a:pt x="1969" y="2051"/>
                </a:lnTo>
                <a:lnTo>
                  <a:pt x="1967" y="2027"/>
                </a:lnTo>
                <a:lnTo>
                  <a:pt x="1964" y="2004"/>
                </a:lnTo>
                <a:lnTo>
                  <a:pt x="1959" y="1981"/>
                </a:lnTo>
                <a:lnTo>
                  <a:pt x="1954" y="1959"/>
                </a:lnTo>
                <a:lnTo>
                  <a:pt x="1947" y="1936"/>
                </a:lnTo>
                <a:lnTo>
                  <a:pt x="1939" y="1915"/>
                </a:lnTo>
                <a:lnTo>
                  <a:pt x="1930" y="1892"/>
                </a:lnTo>
                <a:lnTo>
                  <a:pt x="1921" y="1871"/>
                </a:lnTo>
                <a:lnTo>
                  <a:pt x="1910" y="1850"/>
                </a:lnTo>
                <a:lnTo>
                  <a:pt x="1899" y="1830"/>
                </a:lnTo>
                <a:lnTo>
                  <a:pt x="1887" y="1810"/>
                </a:lnTo>
                <a:lnTo>
                  <a:pt x="1873" y="1791"/>
                </a:lnTo>
                <a:lnTo>
                  <a:pt x="1859" y="1772"/>
                </a:lnTo>
                <a:lnTo>
                  <a:pt x="1844" y="1754"/>
                </a:lnTo>
                <a:lnTo>
                  <a:pt x="1829" y="1737"/>
                </a:lnTo>
                <a:lnTo>
                  <a:pt x="1812" y="1721"/>
                </a:lnTo>
                <a:lnTo>
                  <a:pt x="1793" y="1704"/>
                </a:lnTo>
                <a:lnTo>
                  <a:pt x="1774" y="1688"/>
                </a:lnTo>
                <a:lnTo>
                  <a:pt x="1755" y="1674"/>
                </a:lnTo>
                <a:lnTo>
                  <a:pt x="1734" y="1661"/>
                </a:lnTo>
                <a:lnTo>
                  <a:pt x="1714" y="1647"/>
                </a:lnTo>
                <a:lnTo>
                  <a:pt x="1692" y="1636"/>
                </a:lnTo>
                <a:lnTo>
                  <a:pt x="1669" y="1626"/>
                </a:lnTo>
                <a:lnTo>
                  <a:pt x="1647" y="1617"/>
                </a:lnTo>
                <a:lnTo>
                  <a:pt x="1625" y="1609"/>
                </a:lnTo>
                <a:lnTo>
                  <a:pt x="1604" y="1603"/>
                </a:lnTo>
                <a:lnTo>
                  <a:pt x="1581" y="1597"/>
                </a:lnTo>
                <a:lnTo>
                  <a:pt x="1559" y="1593"/>
                </a:lnTo>
                <a:lnTo>
                  <a:pt x="1536" y="1590"/>
                </a:lnTo>
                <a:lnTo>
                  <a:pt x="1513" y="1588"/>
                </a:lnTo>
                <a:lnTo>
                  <a:pt x="1490" y="1587"/>
                </a:lnTo>
                <a:lnTo>
                  <a:pt x="1468" y="1587"/>
                </a:lnTo>
                <a:lnTo>
                  <a:pt x="1465" y="1158"/>
                </a:lnTo>
                <a:lnTo>
                  <a:pt x="1498" y="1123"/>
                </a:lnTo>
                <a:lnTo>
                  <a:pt x="1530" y="1089"/>
                </a:lnTo>
                <a:lnTo>
                  <a:pt x="1562" y="1053"/>
                </a:lnTo>
                <a:lnTo>
                  <a:pt x="1592" y="1016"/>
                </a:lnTo>
                <a:lnTo>
                  <a:pt x="1622" y="978"/>
                </a:lnTo>
                <a:lnTo>
                  <a:pt x="1651" y="941"/>
                </a:lnTo>
                <a:lnTo>
                  <a:pt x="1679" y="901"/>
                </a:lnTo>
                <a:lnTo>
                  <a:pt x="1705" y="862"/>
                </a:lnTo>
                <a:lnTo>
                  <a:pt x="1728" y="821"/>
                </a:lnTo>
                <a:lnTo>
                  <a:pt x="1751" y="780"/>
                </a:lnTo>
                <a:lnTo>
                  <a:pt x="1771" y="738"/>
                </a:lnTo>
                <a:lnTo>
                  <a:pt x="1780" y="715"/>
                </a:lnTo>
                <a:lnTo>
                  <a:pt x="1789" y="693"/>
                </a:lnTo>
                <a:lnTo>
                  <a:pt x="1796" y="672"/>
                </a:lnTo>
                <a:lnTo>
                  <a:pt x="1803" y="648"/>
                </a:lnTo>
                <a:lnTo>
                  <a:pt x="1810" y="626"/>
                </a:lnTo>
                <a:lnTo>
                  <a:pt x="1815" y="603"/>
                </a:lnTo>
                <a:lnTo>
                  <a:pt x="1821" y="579"/>
                </a:lnTo>
                <a:lnTo>
                  <a:pt x="1825" y="556"/>
                </a:lnTo>
                <a:lnTo>
                  <a:pt x="1829" y="533"/>
                </a:lnTo>
                <a:lnTo>
                  <a:pt x="1831" y="508"/>
                </a:lnTo>
                <a:lnTo>
                  <a:pt x="1834" y="463"/>
                </a:lnTo>
                <a:lnTo>
                  <a:pt x="1835" y="418"/>
                </a:lnTo>
                <a:lnTo>
                  <a:pt x="1834" y="372"/>
                </a:lnTo>
                <a:lnTo>
                  <a:pt x="1833" y="349"/>
                </a:lnTo>
                <a:lnTo>
                  <a:pt x="1831" y="325"/>
                </a:lnTo>
                <a:lnTo>
                  <a:pt x="1829" y="302"/>
                </a:lnTo>
                <a:lnTo>
                  <a:pt x="1824" y="280"/>
                </a:lnTo>
                <a:lnTo>
                  <a:pt x="1820" y="257"/>
                </a:lnTo>
                <a:lnTo>
                  <a:pt x="1815" y="235"/>
                </a:lnTo>
                <a:lnTo>
                  <a:pt x="1809" y="213"/>
                </a:lnTo>
                <a:lnTo>
                  <a:pt x="1802" y="192"/>
                </a:lnTo>
                <a:lnTo>
                  <a:pt x="1793" y="170"/>
                </a:lnTo>
                <a:lnTo>
                  <a:pt x="1784" y="149"/>
                </a:lnTo>
                <a:lnTo>
                  <a:pt x="1770" y="122"/>
                </a:lnTo>
                <a:lnTo>
                  <a:pt x="1762" y="109"/>
                </a:lnTo>
                <a:lnTo>
                  <a:pt x="1753" y="97"/>
                </a:lnTo>
                <a:lnTo>
                  <a:pt x="1743" y="85"/>
                </a:lnTo>
                <a:lnTo>
                  <a:pt x="1733" y="73"/>
                </a:lnTo>
                <a:lnTo>
                  <a:pt x="1723" y="62"/>
                </a:lnTo>
                <a:lnTo>
                  <a:pt x="1712" y="51"/>
                </a:lnTo>
                <a:lnTo>
                  <a:pt x="1700" y="42"/>
                </a:lnTo>
                <a:lnTo>
                  <a:pt x="1688" y="33"/>
                </a:lnTo>
                <a:lnTo>
                  <a:pt x="1675" y="25"/>
                </a:lnTo>
                <a:lnTo>
                  <a:pt x="1661" y="18"/>
                </a:lnTo>
                <a:lnTo>
                  <a:pt x="1648" y="12"/>
                </a:lnTo>
                <a:lnTo>
                  <a:pt x="1634" y="7"/>
                </a:lnTo>
                <a:lnTo>
                  <a:pt x="1618" y="3"/>
                </a:lnTo>
                <a:lnTo>
                  <a:pt x="1602" y="1"/>
                </a:lnTo>
                <a:lnTo>
                  <a:pt x="1587" y="0"/>
                </a:lnTo>
                <a:lnTo>
                  <a:pt x="1571" y="0"/>
                </a:lnTo>
                <a:lnTo>
                  <a:pt x="1556" y="1"/>
                </a:lnTo>
                <a:lnTo>
                  <a:pt x="1541" y="3"/>
                </a:lnTo>
                <a:lnTo>
                  <a:pt x="1527" y="7"/>
                </a:lnTo>
                <a:lnTo>
                  <a:pt x="1512" y="11"/>
                </a:lnTo>
                <a:lnTo>
                  <a:pt x="1499" y="17"/>
                </a:lnTo>
                <a:lnTo>
                  <a:pt x="1485" y="22"/>
                </a:lnTo>
                <a:lnTo>
                  <a:pt x="1473" y="30"/>
                </a:lnTo>
                <a:lnTo>
                  <a:pt x="1461" y="38"/>
                </a:lnTo>
                <a:lnTo>
                  <a:pt x="1449" y="47"/>
                </a:lnTo>
                <a:lnTo>
                  <a:pt x="1437" y="57"/>
                </a:lnTo>
                <a:lnTo>
                  <a:pt x="1426" y="67"/>
                </a:lnTo>
                <a:lnTo>
                  <a:pt x="1415" y="78"/>
                </a:lnTo>
                <a:lnTo>
                  <a:pt x="1395" y="101"/>
                </a:lnTo>
                <a:lnTo>
                  <a:pt x="1376" y="126"/>
                </a:lnTo>
                <a:lnTo>
                  <a:pt x="1358" y="153"/>
                </a:lnTo>
                <a:lnTo>
                  <a:pt x="1343" y="180"/>
                </a:lnTo>
                <a:lnTo>
                  <a:pt x="1328" y="208"/>
                </a:lnTo>
                <a:lnTo>
                  <a:pt x="1316" y="237"/>
                </a:lnTo>
                <a:lnTo>
                  <a:pt x="1305" y="265"/>
                </a:lnTo>
                <a:lnTo>
                  <a:pt x="1296" y="293"/>
                </a:lnTo>
                <a:lnTo>
                  <a:pt x="1287" y="320"/>
                </a:lnTo>
                <a:lnTo>
                  <a:pt x="1278" y="355"/>
                </a:lnTo>
                <a:lnTo>
                  <a:pt x="1271" y="391"/>
                </a:lnTo>
                <a:lnTo>
                  <a:pt x="1267" y="428"/>
                </a:lnTo>
                <a:lnTo>
                  <a:pt x="1264" y="465"/>
                </a:lnTo>
                <a:lnTo>
                  <a:pt x="1261" y="501"/>
                </a:lnTo>
                <a:lnTo>
                  <a:pt x="1260" y="539"/>
                </a:lnTo>
                <a:lnTo>
                  <a:pt x="1260" y="613"/>
                </a:lnTo>
                <a:lnTo>
                  <a:pt x="1261" y="723"/>
                </a:lnTo>
                <a:lnTo>
                  <a:pt x="1264" y="1075"/>
                </a:lnTo>
                <a:lnTo>
                  <a:pt x="1200" y="1137"/>
                </a:lnTo>
                <a:lnTo>
                  <a:pt x="1138" y="1198"/>
                </a:lnTo>
                <a:lnTo>
                  <a:pt x="1024" y="1308"/>
                </a:lnTo>
                <a:lnTo>
                  <a:pt x="967" y="1364"/>
                </a:lnTo>
                <a:lnTo>
                  <a:pt x="912" y="1422"/>
                </a:lnTo>
                <a:lnTo>
                  <a:pt x="859" y="1481"/>
                </a:lnTo>
                <a:lnTo>
                  <a:pt x="833" y="1511"/>
                </a:lnTo>
                <a:lnTo>
                  <a:pt x="808" y="1541"/>
                </a:lnTo>
                <a:lnTo>
                  <a:pt x="783" y="1572"/>
                </a:lnTo>
                <a:lnTo>
                  <a:pt x="759" y="1604"/>
                </a:lnTo>
                <a:lnTo>
                  <a:pt x="735" y="1636"/>
                </a:lnTo>
                <a:lnTo>
                  <a:pt x="713" y="1668"/>
                </a:lnTo>
                <a:lnTo>
                  <a:pt x="701" y="1687"/>
                </a:lnTo>
                <a:lnTo>
                  <a:pt x="689" y="1706"/>
                </a:lnTo>
                <a:lnTo>
                  <a:pt x="678" y="1726"/>
                </a:lnTo>
                <a:lnTo>
                  <a:pt x="667" y="1746"/>
                </a:lnTo>
                <a:lnTo>
                  <a:pt x="657" y="1767"/>
                </a:lnTo>
                <a:lnTo>
                  <a:pt x="648" y="1788"/>
                </a:lnTo>
                <a:lnTo>
                  <a:pt x="639" y="1809"/>
                </a:lnTo>
                <a:lnTo>
                  <a:pt x="631" y="1830"/>
                </a:lnTo>
                <a:lnTo>
                  <a:pt x="624" y="1856"/>
                </a:lnTo>
                <a:lnTo>
                  <a:pt x="616" y="1880"/>
                </a:lnTo>
                <a:lnTo>
                  <a:pt x="610" y="1906"/>
                </a:lnTo>
                <a:lnTo>
                  <a:pt x="605" y="1931"/>
                </a:lnTo>
                <a:lnTo>
                  <a:pt x="601" y="1957"/>
                </a:lnTo>
                <a:lnTo>
                  <a:pt x="598" y="1983"/>
                </a:lnTo>
                <a:lnTo>
                  <a:pt x="596" y="2009"/>
                </a:lnTo>
                <a:lnTo>
                  <a:pt x="595" y="2035"/>
                </a:lnTo>
                <a:lnTo>
                  <a:pt x="596" y="2061"/>
                </a:lnTo>
                <a:lnTo>
                  <a:pt x="597" y="2086"/>
                </a:lnTo>
                <a:lnTo>
                  <a:pt x="599" y="2112"/>
                </a:lnTo>
                <a:lnTo>
                  <a:pt x="602" y="2138"/>
                </a:lnTo>
                <a:lnTo>
                  <a:pt x="608" y="2163"/>
                </a:lnTo>
                <a:lnTo>
                  <a:pt x="614" y="2189"/>
                </a:lnTo>
                <a:lnTo>
                  <a:pt x="620" y="2214"/>
                </a:lnTo>
                <a:lnTo>
                  <a:pt x="629" y="2239"/>
                </a:lnTo>
                <a:lnTo>
                  <a:pt x="638" y="2263"/>
                </a:lnTo>
                <a:lnTo>
                  <a:pt x="648" y="2288"/>
                </a:lnTo>
                <a:lnTo>
                  <a:pt x="659" y="2311"/>
                </a:lnTo>
                <a:lnTo>
                  <a:pt x="672" y="2334"/>
                </a:lnTo>
                <a:lnTo>
                  <a:pt x="685" y="2356"/>
                </a:lnTo>
                <a:lnTo>
                  <a:pt x="698" y="2377"/>
                </a:lnTo>
                <a:lnTo>
                  <a:pt x="713" y="2398"/>
                </a:lnTo>
                <a:lnTo>
                  <a:pt x="728" y="2420"/>
                </a:lnTo>
                <a:lnTo>
                  <a:pt x="745" y="2438"/>
                </a:lnTo>
                <a:lnTo>
                  <a:pt x="762" y="2457"/>
                </a:lnTo>
                <a:lnTo>
                  <a:pt x="780" y="2476"/>
                </a:lnTo>
                <a:lnTo>
                  <a:pt x="799" y="2494"/>
                </a:lnTo>
                <a:lnTo>
                  <a:pt x="819" y="2511"/>
                </a:lnTo>
                <a:lnTo>
                  <a:pt x="839" y="2528"/>
                </a:lnTo>
                <a:lnTo>
                  <a:pt x="859" y="2543"/>
                </a:lnTo>
                <a:lnTo>
                  <a:pt x="880" y="2558"/>
                </a:lnTo>
                <a:lnTo>
                  <a:pt x="900" y="2570"/>
                </a:lnTo>
                <a:lnTo>
                  <a:pt x="920" y="2582"/>
                </a:lnTo>
                <a:lnTo>
                  <a:pt x="940" y="2593"/>
                </a:lnTo>
                <a:lnTo>
                  <a:pt x="960" y="2603"/>
                </a:lnTo>
                <a:lnTo>
                  <a:pt x="981" y="2613"/>
                </a:lnTo>
                <a:lnTo>
                  <a:pt x="1003" y="2622"/>
                </a:lnTo>
                <a:lnTo>
                  <a:pt x="1024" y="2631"/>
                </a:lnTo>
                <a:lnTo>
                  <a:pt x="1045" y="2639"/>
                </a:lnTo>
                <a:lnTo>
                  <a:pt x="1073" y="2648"/>
                </a:lnTo>
                <a:lnTo>
                  <a:pt x="1101" y="2657"/>
                </a:lnTo>
                <a:lnTo>
                  <a:pt x="1129" y="2664"/>
                </a:lnTo>
                <a:lnTo>
                  <a:pt x="1156" y="2670"/>
                </a:lnTo>
                <a:lnTo>
                  <a:pt x="1185" y="2676"/>
                </a:lnTo>
                <a:lnTo>
                  <a:pt x="1214" y="2680"/>
                </a:lnTo>
                <a:lnTo>
                  <a:pt x="1242" y="2684"/>
                </a:lnTo>
                <a:lnTo>
                  <a:pt x="1271" y="2687"/>
                </a:lnTo>
                <a:lnTo>
                  <a:pt x="1274" y="3027"/>
                </a:lnTo>
                <a:lnTo>
                  <a:pt x="1272" y="3053"/>
                </a:lnTo>
                <a:lnTo>
                  <a:pt x="1271" y="3079"/>
                </a:lnTo>
                <a:lnTo>
                  <a:pt x="1268" y="3105"/>
                </a:lnTo>
                <a:lnTo>
                  <a:pt x="1264" y="3132"/>
                </a:lnTo>
                <a:lnTo>
                  <a:pt x="1257" y="3158"/>
                </a:lnTo>
                <a:lnTo>
                  <a:pt x="1248" y="3183"/>
                </a:lnTo>
                <a:lnTo>
                  <a:pt x="1238" y="3207"/>
                </a:lnTo>
                <a:lnTo>
                  <a:pt x="1232" y="3220"/>
                </a:lnTo>
                <a:lnTo>
                  <a:pt x="1226" y="3231"/>
                </a:lnTo>
                <a:close/>
                <a:moveTo>
                  <a:pt x="1266" y="1636"/>
                </a:moveTo>
                <a:lnTo>
                  <a:pt x="1266" y="1636"/>
                </a:lnTo>
                <a:lnTo>
                  <a:pt x="1236" y="1652"/>
                </a:lnTo>
                <a:lnTo>
                  <a:pt x="1206" y="1668"/>
                </a:lnTo>
                <a:lnTo>
                  <a:pt x="1177" y="1687"/>
                </a:lnTo>
                <a:lnTo>
                  <a:pt x="1149" y="1707"/>
                </a:lnTo>
                <a:lnTo>
                  <a:pt x="1121" y="1728"/>
                </a:lnTo>
                <a:lnTo>
                  <a:pt x="1095" y="1751"/>
                </a:lnTo>
                <a:lnTo>
                  <a:pt x="1070" y="1774"/>
                </a:lnTo>
                <a:lnTo>
                  <a:pt x="1046" y="1799"/>
                </a:lnTo>
                <a:lnTo>
                  <a:pt x="1026" y="1820"/>
                </a:lnTo>
                <a:lnTo>
                  <a:pt x="1172" y="1958"/>
                </a:lnTo>
                <a:lnTo>
                  <a:pt x="1192" y="1938"/>
                </a:lnTo>
                <a:lnTo>
                  <a:pt x="1210" y="1920"/>
                </a:lnTo>
                <a:lnTo>
                  <a:pt x="1228" y="1902"/>
                </a:lnTo>
                <a:lnTo>
                  <a:pt x="1248" y="1886"/>
                </a:lnTo>
                <a:lnTo>
                  <a:pt x="1268" y="1870"/>
                </a:lnTo>
                <a:lnTo>
                  <a:pt x="1270" y="2484"/>
                </a:lnTo>
                <a:lnTo>
                  <a:pt x="1230" y="2479"/>
                </a:lnTo>
                <a:lnTo>
                  <a:pt x="1190" y="2471"/>
                </a:lnTo>
                <a:lnTo>
                  <a:pt x="1151" y="2461"/>
                </a:lnTo>
                <a:lnTo>
                  <a:pt x="1112" y="2448"/>
                </a:lnTo>
                <a:lnTo>
                  <a:pt x="1081" y="2437"/>
                </a:lnTo>
                <a:lnTo>
                  <a:pt x="1049" y="2423"/>
                </a:lnTo>
                <a:lnTo>
                  <a:pt x="1020" y="2407"/>
                </a:lnTo>
                <a:lnTo>
                  <a:pt x="992" y="2389"/>
                </a:lnTo>
                <a:lnTo>
                  <a:pt x="964" y="2369"/>
                </a:lnTo>
                <a:lnTo>
                  <a:pt x="936" y="2346"/>
                </a:lnTo>
                <a:lnTo>
                  <a:pt x="924" y="2335"/>
                </a:lnTo>
                <a:lnTo>
                  <a:pt x="911" y="2321"/>
                </a:lnTo>
                <a:lnTo>
                  <a:pt x="899" y="2309"/>
                </a:lnTo>
                <a:lnTo>
                  <a:pt x="888" y="2296"/>
                </a:lnTo>
                <a:lnTo>
                  <a:pt x="877" y="2281"/>
                </a:lnTo>
                <a:lnTo>
                  <a:pt x="867" y="2268"/>
                </a:lnTo>
                <a:lnTo>
                  <a:pt x="858" y="2252"/>
                </a:lnTo>
                <a:lnTo>
                  <a:pt x="849" y="2238"/>
                </a:lnTo>
                <a:lnTo>
                  <a:pt x="840" y="2222"/>
                </a:lnTo>
                <a:lnTo>
                  <a:pt x="832" y="2207"/>
                </a:lnTo>
                <a:lnTo>
                  <a:pt x="825" y="2190"/>
                </a:lnTo>
                <a:lnTo>
                  <a:pt x="820" y="2173"/>
                </a:lnTo>
                <a:lnTo>
                  <a:pt x="814" y="2156"/>
                </a:lnTo>
                <a:lnTo>
                  <a:pt x="809" y="2139"/>
                </a:lnTo>
                <a:lnTo>
                  <a:pt x="805" y="2122"/>
                </a:lnTo>
                <a:lnTo>
                  <a:pt x="802" y="2104"/>
                </a:lnTo>
                <a:lnTo>
                  <a:pt x="800" y="2087"/>
                </a:lnTo>
                <a:lnTo>
                  <a:pt x="798" y="2070"/>
                </a:lnTo>
                <a:lnTo>
                  <a:pt x="796" y="2052"/>
                </a:lnTo>
                <a:lnTo>
                  <a:pt x="796" y="2035"/>
                </a:lnTo>
                <a:lnTo>
                  <a:pt x="798" y="2017"/>
                </a:lnTo>
                <a:lnTo>
                  <a:pt x="799" y="1999"/>
                </a:lnTo>
                <a:lnTo>
                  <a:pt x="801" y="1983"/>
                </a:lnTo>
                <a:lnTo>
                  <a:pt x="803" y="1965"/>
                </a:lnTo>
                <a:lnTo>
                  <a:pt x="808" y="1948"/>
                </a:lnTo>
                <a:lnTo>
                  <a:pt x="811" y="1930"/>
                </a:lnTo>
                <a:lnTo>
                  <a:pt x="816" y="1914"/>
                </a:lnTo>
                <a:lnTo>
                  <a:pt x="822" y="1897"/>
                </a:lnTo>
                <a:lnTo>
                  <a:pt x="834" y="1866"/>
                </a:lnTo>
                <a:lnTo>
                  <a:pt x="848" y="1837"/>
                </a:lnTo>
                <a:lnTo>
                  <a:pt x="863" y="1808"/>
                </a:lnTo>
                <a:lnTo>
                  <a:pt x="881" y="1780"/>
                </a:lnTo>
                <a:lnTo>
                  <a:pt x="901" y="1751"/>
                </a:lnTo>
                <a:lnTo>
                  <a:pt x="922" y="1722"/>
                </a:lnTo>
                <a:lnTo>
                  <a:pt x="944" y="1693"/>
                </a:lnTo>
                <a:lnTo>
                  <a:pt x="966" y="1665"/>
                </a:lnTo>
                <a:lnTo>
                  <a:pt x="989" y="1638"/>
                </a:lnTo>
                <a:lnTo>
                  <a:pt x="1013" y="1610"/>
                </a:lnTo>
                <a:lnTo>
                  <a:pt x="1062" y="1557"/>
                </a:lnTo>
                <a:lnTo>
                  <a:pt x="1112" y="1506"/>
                </a:lnTo>
                <a:lnTo>
                  <a:pt x="1162" y="1454"/>
                </a:lnTo>
                <a:lnTo>
                  <a:pt x="1265" y="1355"/>
                </a:lnTo>
                <a:lnTo>
                  <a:pt x="1266" y="1636"/>
                </a:lnTo>
                <a:close/>
                <a:moveTo>
                  <a:pt x="1469" y="1789"/>
                </a:moveTo>
                <a:lnTo>
                  <a:pt x="1472" y="2475"/>
                </a:lnTo>
                <a:lnTo>
                  <a:pt x="1491" y="2471"/>
                </a:lnTo>
                <a:lnTo>
                  <a:pt x="1510" y="2466"/>
                </a:lnTo>
                <a:lnTo>
                  <a:pt x="1529" y="2460"/>
                </a:lnTo>
                <a:lnTo>
                  <a:pt x="1548" y="2453"/>
                </a:lnTo>
                <a:lnTo>
                  <a:pt x="1566" y="2446"/>
                </a:lnTo>
                <a:lnTo>
                  <a:pt x="1583" y="2437"/>
                </a:lnTo>
                <a:lnTo>
                  <a:pt x="1601" y="2428"/>
                </a:lnTo>
                <a:lnTo>
                  <a:pt x="1618" y="2418"/>
                </a:lnTo>
                <a:lnTo>
                  <a:pt x="1640" y="2404"/>
                </a:lnTo>
                <a:lnTo>
                  <a:pt x="1660" y="2387"/>
                </a:lnTo>
                <a:lnTo>
                  <a:pt x="1679" y="2369"/>
                </a:lnTo>
                <a:lnTo>
                  <a:pt x="1697" y="2349"/>
                </a:lnTo>
                <a:lnTo>
                  <a:pt x="1713" y="2329"/>
                </a:lnTo>
                <a:lnTo>
                  <a:pt x="1726" y="2307"/>
                </a:lnTo>
                <a:lnTo>
                  <a:pt x="1738" y="2282"/>
                </a:lnTo>
                <a:lnTo>
                  <a:pt x="1748" y="2258"/>
                </a:lnTo>
                <a:lnTo>
                  <a:pt x="1755" y="2234"/>
                </a:lnTo>
                <a:lnTo>
                  <a:pt x="1761" y="2211"/>
                </a:lnTo>
                <a:lnTo>
                  <a:pt x="1765" y="2188"/>
                </a:lnTo>
                <a:lnTo>
                  <a:pt x="1768" y="2163"/>
                </a:lnTo>
                <a:lnTo>
                  <a:pt x="1770" y="2139"/>
                </a:lnTo>
                <a:lnTo>
                  <a:pt x="1770" y="2115"/>
                </a:lnTo>
                <a:lnTo>
                  <a:pt x="1770" y="2091"/>
                </a:lnTo>
                <a:lnTo>
                  <a:pt x="1768" y="2066"/>
                </a:lnTo>
                <a:lnTo>
                  <a:pt x="1764" y="2038"/>
                </a:lnTo>
                <a:lnTo>
                  <a:pt x="1758" y="2010"/>
                </a:lnTo>
                <a:lnTo>
                  <a:pt x="1750" y="1984"/>
                </a:lnTo>
                <a:lnTo>
                  <a:pt x="1738" y="1958"/>
                </a:lnTo>
                <a:lnTo>
                  <a:pt x="1725" y="1932"/>
                </a:lnTo>
                <a:lnTo>
                  <a:pt x="1709" y="1909"/>
                </a:lnTo>
                <a:lnTo>
                  <a:pt x="1693" y="1887"/>
                </a:lnTo>
                <a:lnTo>
                  <a:pt x="1673" y="1867"/>
                </a:lnTo>
                <a:lnTo>
                  <a:pt x="1663" y="1857"/>
                </a:lnTo>
                <a:lnTo>
                  <a:pt x="1651" y="1848"/>
                </a:lnTo>
                <a:lnTo>
                  <a:pt x="1639" y="1839"/>
                </a:lnTo>
                <a:lnTo>
                  <a:pt x="1628" y="1831"/>
                </a:lnTo>
                <a:lnTo>
                  <a:pt x="1616" y="1823"/>
                </a:lnTo>
                <a:lnTo>
                  <a:pt x="1602" y="1817"/>
                </a:lnTo>
                <a:lnTo>
                  <a:pt x="1590" y="1811"/>
                </a:lnTo>
                <a:lnTo>
                  <a:pt x="1577" y="1805"/>
                </a:lnTo>
                <a:lnTo>
                  <a:pt x="1563" y="1801"/>
                </a:lnTo>
                <a:lnTo>
                  <a:pt x="1550" y="1796"/>
                </a:lnTo>
                <a:lnTo>
                  <a:pt x="1537" y="1794"/>
                </a:lnTo>
                <a:lnTo>
                  <a:pt x="1523" y="1791"/>
                </a:lnTo>
                <a:lnTo>
                  <a:pt x="1510" y="1790"/>
                </a:lnTo>
                <a:lnTo>
                  <a:pt x="1495" y="1789"/>
                </a:lnTo>
                <a:lnTo>
                  <a:pt x="1482" y="1789"/>
                </a:lnTo>
                <a:lnTo>
                  <a:pt x="1469" y="1789"/>
                </a:lnTo>
                <a:close/>
                <a:moveTo>
                  <a:pt x="1464" y="851"/>
                </a:moveTo>
                <a:lnTo>
                  <a:pt x="1463" y="723"/>
                </a:lnTo>
                <a:lnTo>
                  <a:pt x="1462" y="611"/>
                </a:lnTo>
                <a:lnTo>
                  <a:pt x="1461" y="557"/>
                </a:lnTo>
                <a:lnTo>
                  <a:pt x="1462" y="504"/>
                </a:lnTo>
                <a:lnTo>
                  <a:pt x="1463" y="476"/>
                </a:lnTo>
                <a:lnTo>
                  <a:pt x="1465" y="449"/>
                </a:lnTo>
                <a:lnTo>
                  <a:pt x="1469" y="423"/>
                </a:lnTo>
                <a:lnTo>
                  <a:pt x="1474" y="398"/>
                </a:lnTo>
                <a:lnTo>
                  <a:pt x="1485" y="359"/>
                </a:lnTo>
                <a:lnTo>
                  <a:pt x="1494" y="329"/>
                </a:lnTo>
                <a:lnTo>
                  <a:pt x="1507" y="297"/>
                </a:lnTo>
                <a:lnTo>
                  <a:pt x="1513" y="282"/>
                </a:lnTo>
                <a:lnTo>
                  <a:pt x="1520" y="267"/>
                </a:lnTo>
                <a:lnTo>
                  <a:pt x="1527" y="254"/>
                </a:lnTo>
                <a:lnTo>
                  <a:pt x="1534" y="242"/>
                </a:lnTo>
                <a:lnTo>
                  <a:pt x="1542" y="232"/>
                </a:lnTo>
                <a:lnTo>
                  <a:pt x="1550" y="225"/>
                </a:lnTo>
                <a:lnTo>
                  <a:pt x="1553" y="223"/>
                </a:lnTo>
                <a:lnTo>
                  <a:pt x="1558" y="221"/>
                </a:lnTo>
                <a:lnTo>
                  <a:pt x="1562" y="219"/>
                </a:lnTo>
                <a:lnTo>
                  <a:pt x="1566" y="219"/>
                </a:lnTo>
                <a:lnTo>
                  <a:pt x="1570" y="221"/>
                </a:lnTo>
                <a:lnTo>
                  <a:pt x="1573" y="223"/>
                </a:lnTo>
                <a:lnTo>
                  <a:pt x="1581" y="228"/>
                </a:lnTo>
                <a:lnTo>
                  <a:pt x="1588" y="237"/>
                </a:lnTo>
                <a:lnTo>
                  <a:pt x="1595" y="248"/>
                </a:lnTo>
                <a:lnTo>
                  <a:pt x="1600" y="258"/>
                </a:lnTo>
                <a:lnTo>
                  <a:pt x="1605" y="270"/>
                </a:lnTo>
                <a:lnTo>
                  <a:pt x="1610" y="286"/>
                </a:lnTo>
                <a:lnTo>
                  <a:pt x="1617" y="310"/>
                </a:lnTo>
                <a:lnTo>
                  <a:pt x="1621" y="332"/>
                </a:lnTo>
                <a:lnTo>
                  <a:pt x="1626" y="356"/>
                </a:lnTo>
                <a:lnTo>
                  <a:pt x="1628" y="380"/>
                </a:lnTo>
                <a:lnTo>
                  <a:pt x="1629" y="404"/>
                </a:lnTo>
                <a:lnTo>
                  <a:pt x="1629" y="429"/>
                </a:lnTo>
                <a:lnTo>
                  <a:pt x="1628" y="452"/>
                </a:lnTo>
                <a:lnTo>
                  <a:pt x="1627" y="476"/>
                </a:lnTo>
                <a:lnTo>
                  <a:pt x="1624" y="502"/>
                </a:lnTo>
                <a:lnTo>
                  <a:pt x="1619" y="528"/>
                </a:lnTo>
                <a:lnTo>
                  <a:pt x="1615" y="554"/>
                </a:lnTo>
                <a:lnTo>
                  <a:pt x="1608" y="578"/>
                </a:lnTo>
                <a:lnTo>
                  <a:pt x="1600" y="603"/>
                </a:lnTo>
                <a:lnTo>
                  <a:pt x="1592" y="627"/>
                </a:lnTo>
                <a:lnTo>
                  <a:pt x="1582" y="652"/>
                </a:lnTo>
                <a:lnTo>
                  <a:pt x="1572" y="675"/>
                </a:lnTo>
                <a:lnTo>
                  <a:pt x="1561" y="699"/>
                </a:lnTo>
                <a:lnTo>
                  <a:pt x="1549" y="721"/>
                </a:lnTo>
                <a:lnTo>
                  <a:pt x="1537" y="744"/>
                </a:lnTo>
                <a:lnTo>
                  <a:pt x="1523" y="766"/>
                </a:lnTo>
                <a:lnTo>
                  <a:pt x="1509" y="788"/>
                </a:lnTo>
                <a:lnTo>
                  <a:pt x="1494" y="809"/>
                </a:lnTo>
                <a:lnTo>
                  <a:pt x="1464" y="851"/>
                </a:lnTo>
                <a:close/>
                <a:moveTo>
                  <a:pt x="154" y="3429"/>
                </a:moveTo>
                <a:lnTo>
                  <a:pt x="154" y="3429"/>
                </a:lnTo>
                <a:lnTo>
                  <a:pt x="147" y="3435"/>
                </a:lnTo>
                <a:lnTo>
                  <a:pt x="138" y="3439"/>
                </a:lnTo>
                <a:lnTo>
                  <a:pt x="130" y="3443"/>
                </a:lnTo>
                <a:lnTo>
                  <a:pt x="121" y="3446"/>
                </a:lnTo>
                <a:lnTo>
                  <a:pt x="112" y="3448"/>
                </a:lnTo>
                <a:lnTo>
                  <a:pt x="103" y="3449"/>
                </a:lnTo>
                <a:lnTo>
                  <a:pt x="93" y="3449"/>
                </a:lnTo>
                <a:lnTo>
                  <a:pt x="84" y="3448"/>
                </a:lnTo>
                <a:lnTo>
                  <a:pt x="75" y="3447"/>
                </a:lnTo>
                <a:lnTo>
                  <a:pt x="66" y="3445"/>
                </a:lnTo>
                <a:lnTo>
                  <a:pt x="58" y="3442"/>
                </a:lnTo>
                <a:lnTo>
                  <a:pt x="50" y="3438"/>
                </a:lnTo>
                <a:lnTo>
                  <a:pt x="42" y="3433"/>
                </a:lnTo>
                <a:lnTo>
                  <a:pt x="35" y="3427"/>
                </a:lnTo>
                <a:lnTo>
                  <a:pt x="27" y="3420"/>
                </a:lnTo>
                <a:lnTo>
                  <a:pt x="22" y="3414"/>
                </a:lnTo>
                <a:lnTo>
                  <a:pt x="16" y="3406"/>
                </a:lnTo>
                <a:lnTo>
                  <a:pt x="11" y="3397"/>
                </a:lnTo>
                <a:lnTo>
                  <a:pt x="7" y="3389"/>
                </a:lnTo>
                <a:lnTo>
                  <a:pt x="4" y="3380"/>
                </a:lnTo>
                <a:lnTo>
                  <a:pt x="2" y="3371"/>
                </a:lnTo>
                <a:lnTo>
                  <a:pt x="0" y="3361"/>
                </a:lnTo>
                <a:lnTo>
                  <a:pt x="0" y="3352"/>
                </a:lnTo>
                <a:lnTo>
                  <a:pt x="2" y="3343"/>
                </a:lnTo>
                <a:lnTo>
                  <a:pt x="3" y="3335"/>
                </a:lnTo>
                <a:lnTo>
                  <a:pt x="5" y="3326"/>
                </a:lnTo>
                <a:lnTo>
                  <a:pt x="8" y="3318"/>
                </a:lnTo>
                <a:lnTo>
                  <a:pt x="13" y="3309"/>
                </a:lnTo>
                <a:lnTo>
                  <a:pt x="17" y="3301"/>
                </a:lnTo>
                <a:lnTo>
                  <a:pt x="23" y="3293"/>
                </a:lnTo>
                <a:lnTo>
                  <a:pt x="29" y="3287"/>
                </a:lnTo>
                <a:lnTo>
                  <a:pt x="37" y="3280"/>
                </a:lnTo>
                <a:lnTo>
                  <a:pt x="76" y="3250"/>
                </a:lnTo>
                <a:lnTo>
                  <a:pt x="123" y="3215"/>
                </a:lnTo>
                <a:lnTo>
                  <a:pt x="187" y="3168"/>
                </a:lnTo>
                <a:lnTo>
                  <a:pt x="265" y="3114"/>
                </a:lnTo>
                <a:lnTo>
                  <a:pt x="357" y="3050"/>
                </a:lnTo>
                <a:lnTo>
                  <a:pt x="463" y="2981"/>
                </a:lnTo>
                <a:lnTo>
                  <a:pt x="520" y="2946"/>
                </a:lnTo>
                <a:lnTo>
                  <a:pt x="581" y="2908"/>
                </a:lnTo>
                <a:lnTo>
                  <a:pt x="572" y="2926"/>
                </a:lnTo>
                <a:lnTo>
                  <a:pt x="566" y="2943"/>
                </a:lnTo>
                <a:lnTo>
                  <a:pt x="559" y="2962"/>
                </a:lnTo>
                <a:lnTo>
                  <a:pt x="553" y="2981"/>
                </a:lnTo>
                <a:lnTo>
                  <a:pt x="519" y="2983"/>
                </a:lnTo>
                <a:lnTo>
                  <a:pt x="532" y="3162"/>
                </a:lnTo>
                <a:lnTo>
                  <a:pt x="450" y="3216"/>
                </a:lnTo>
                <a:lnTo>
                  <a:pt x="375" y="3267"/>
                </a:lnTo>
                <a:lnTo>
                  <a:pt x="312" y="3312"/>
                </a:lnTo>
                <a:lnTo>
                  <a:pt x="257" y="3351"/>
                </a:lnTo>
                <a:lnTo>
                  <a:pt x="181" y="3408"/>
                </a:lnTo>
                <a:lnTo>
                  <a:pt x="154" y="3429"/>
                </a:lnTo>
                <a:close/>
                <a:moveTo>
                  <a:pt x="140" y="1124"/>
                </a:moveTo>
                <a:lnTo>
                  <a:pt x="140" y="1124"/>
                </a:lnTo>
                <a:lnTo>
                  <a:pt x="131" y="1129"/>
                </a:lnTo>
                <a:lnTo>
                  <a:pt x="122" y="1131"/>
                </a:lnTo>
                <a:lnTo>
                  <a:pt x="113" y="1133"/>
                </a:lnTo>
                <a:lnTo>
                  <a:pt x="103" y="1134"/>
                </a:lnTo>
                <a:lnTo>
                  <a:pt x="94" y="1136"/>
                </a:lnTo>
                <a:lnTo>
                  <a:pt x="85" y="1134"/>
                </a:lnTo>
                <a:lnTo>
                  <a:pt x="76" y="1133"/>
                </a:lnTo>
                <a:lnTo>
                  <a:pt x="67" y="1131"/>
                </a:lnTo>
                <a:lnTo>
                  <a:pt x="58" y="1128"/>
                </a:lnTo>
                <a:lnTo>
                  <a:pt x="51" y="1124"/>
                </a:lnTo>
                <a:lnTo>
                  <a:pt x="43" y="1119"/>
                </a:lnTo>
                <a:lnTo>
                  <a:pt x="35" y="1113"/>
                </a:lnTo>
                <a:lnTo>
                  <a:pt x="28" y="1108"/>
                </a:lnTo>
                <a:lnTo>
                  <a:pt x="22" y="1101"/>
                </a:lnTo>
                <a:lnTo>
                  <a:pt x="16" y="1093"/>
                </a:lnTo>
                <a:lnTo>
                  <a:pt x="12" y="1084"/>
                </a:lnTo>
                <a:lnTo>
                  <a:pt x="7" y="1075"/>
                </a:lnTo>
                <a:lnTo>
                  <a:pt x="4" y="1066"/>
                </a:lnTo>
                <a:lnTo>
                  <a:pt x="2" y="1058"/>
                </a:lnTo>
                <a:lnTo>
                  <a:pt x="0" y="1049"/>
                </a:lnTo>
                <a:lnTo>
                  <a:pt x="0" y="1040"/>
                </a:lnTo>
                <a:lnTo>
                  <a:pt x="2" y="1030"/>
                </a:lnTo>
                <a:lnTo>
                  <a:pt x="3" y="1021"/>
                </a:lnTo>
                <a:lnTo>
                  <a:pt x="5" y="1012"/>
                </a:lnTo>
                <a:lnTo>
                  <a:pt x="8" y="1004"/>
                </a:lnTo>
                <a:lnTo>
                  <a:pt x="12" y="995"/>
                </a:lnTo>
                <a:lnTo>
                  <a:pt x="16" y="987"/>
                </a:lnTo>
                <a:lnTo>
                  <a:pt x="22" y="981"/>
                </a:lnTo>
                <a:lnTo>
                  <a:pt x="28" y="973"/>
                </a:lnTo>
                <a:lnTo>
                  <a:pt x="35" y="967"/>
                </a:lnTo>
                <a:lnTo>
                  <a:pt x="43" y="962"/>
                </a:lnTo>
                <a:lnTo>
                  <a:pt x="51" y="956"/>
                </a:lnTo>
                <a:lnTo>
                  <a:pt x="73" y="945"/>
                </a:lnTo>
                <a:lnTo>
                  <a:pt x="133" y="916"/>
                </a:lnTo>
                <a:lnTo>
                  <a:pt x="177" y="895"/>
                </a:lnTo>
                <a:lnTo>
                  <a:pt x="228" y="871"/>
                </a:lnTo>
                <a:lnTo>
                  <a:pt x="288" y="846"/>
                </a:lnTo>
                <a:lnTo>
                  <a:pt x="355" y="818"/>
                </a:lnTo>
                <a:lnTo>
                  <a:pt x="429" y="789"/>
                </a:lnTo>
                <a:lnTo>
                  <a:pt x="510" y="758"/>
                </a:lnTo>
                <a:lnTo>
                  <a:pt x="597" y="727"/>
                </a:lnTo>
                <a:lnTo>
                  <a:pt x="689" y="695"/>
                </a:lnTo>
                <a:lnTo>
                  <a:pt x="788" y="665"/>
                </a:lnTo>
                <a:lnTo>
                  <a:pt x="890" y="636"/>
                </a:lnTo>
                <a:lnTo>
                  <a:pt x="942" y="622"/>
                </a:lnTo>
                <a:lnTo>
                  <a:pt x="997" y="608"/>
                </a:lnTo>
                <a:lnTo>
                  <a:pt x="1052" y="595"/>
                </a:lnTo>
                <a:lnTo>
                  <a:pt x="1107" y="582"/>
                </a:lnTo>
                <a:lnTo>
                  <a:pt x="1109" y="614"/>
                </a:lnTo>
                <a:lnTo>
                  <a:pt x="1110" y="724"/>
                </a:lnTo>
                <a:lnTo>
                  <a:pt x="1110" y="774"/>
                </a:lnTo>
                <a:lnTo>
                  <a:pt x="1058" y="787"/>
                </a:lnTo>
                <a:lnTo>
                  <a:pt x="1007" y="799"/>
                </a:lnTo>
                <a:lnTo>
                  <a:pt x="909" y="826"/>
                </a:lnTo>
                <a:lnTo>
                  <a:pt x="815" y="854"/>
                </a:lnTo>
                <a:lnTo>
                  <a:pt x="725" y="883"/>
                </a:lnTo>
                <a:lnTo>
                  <a:pt x="640" y="912"/>
                </a:lnTo>
                <a:lnTo>
                  <a:pt x="560" y="941"/>
                </a:lnTo>
                <a:lnTo>
                  <a:pt x="487" y="969"/>
                </a:lnTo>
                <a:lnTo>
                  <a:pt x="419" y="996"/>
                </a:lnTo>
                <a:lnTo>
                  <a:pt x="356" y="1023"/>
                </a:lnTo>
                <a:lnTo>
                  <a:pt x="301" y="1046"/>
                </a:lnTo>
                <a:lnTo>
                  <a:pt x="255" y="1069"/>
                </a:lnTo>
                <a:lnTo>
                  <a:pt x="215" y="1087"/>
                </a:lnTo>
                <a:lnTo>
                  <a:pt x="159" y="1114"/>
                </a:lnTo>
                <a:lnTo>
                  <a:pt x="140" y="11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41" name="KSO_Shape"/>
          <p:cNvSpPr/>
          <p:nvPr/>
        </p:nvSpPr>
        <p:spPr>
          <a:xfrm>
            <a:off x="5510785" y="4607813"/>
            <a:ext cx="973107" cy="903368"/>
          </a:xfrm>
          <a:custGeom>
            <a:avLst/>
            <a:gdLst>
              <a:gd name="T0" fmla="*/ 0 w 99"/>
              <a:gd name="T1" fmla="*/ 2147483646 h 92"/>
              <a:gd name="T2" fmla="*/ 0 w 99"/>
              <a:gd name="T3" fmla="*/ 2147483646 h 92"/>
              <a:gd name="T4" fmla="*/ 2147483646 w 99"/>
              <a:gd name="T5" fmla="*/ 2147483646 h 92"/>
              <a:gd name="T6" fmla="*/ 2147483646 w 99"/>
              <a:gd name="T7" fmla="*/ 2147483646 h 92"/>
              <a:gd name="T8" fmla="*/ 2147483646 w 99"/>
              <a:gd name="T9" fmla="*/ 2147483646 h 92"/>
              <a:gd name="T10" fmla="*/ 2147483646 w 99"/>
              <a:gd name="T11" fmla="*/ 2147483646 h 92"/>
              <a:gd name="T12" fmla="*/ 2147483646 w 99"/>
              <a:gd name="T13" fmla="*/ 2147483646 h 92"/>
              <a:gd name="T14" fmla="*/ 2147483646 w 99"/>
              <a:gd name="T15" fmla="*/ 2147483646 h 92"/>
              <a:gd name="T16" fmla="*/ 2147483646 w 99"/>
              <a:gd name="T17" fmla="*/ 2147483646 h 92"/>
              <a:gd name="T18" fmla="*/ 2147483646 w 99"/>
              <a:gd name="T19" fmla="*/ 2147483646 h 92"/>
              <a:gd name="T20" fmla="*/ 2147483646 w 99"/>
              <a:gd name="T21" fmla="*/ 2147483646 h 92"/>
              <a:gd name="T22" fmla="*/ 0 w 99"/>
              <a:gd name="T23" fmla="*/ 2147483646 h 92"/>
              <a:gd name="T24" fmla="*/ 2147483646 w 99"/>
              <a:gd name="T25" fmla="*/ 2147483646 h 92"/>
              <a:gd name="T26" fmla="*/ 2147483646 w 99"/>
              <a:gd name="T27" fmla="*/ 2147483646 h 92"/>
              <a:gd name="T28" fmla="*/ 2147483646 w 99"/>
              <a:gd name="T29" fmla="*/ 2147483646 h 92"/>
              <a:gd name="T30" fmla="*/ 2147483646 w 99"/>
              <a:gd name="T31" fmla="*/ 2147483646 h 92"/>
              <a:gd name="T32" fmla="*/ 2147483646 w 99"/>
              <a:gd name="T33" fmla="*/ 2147483646 h 92"/>
              <a:gd name="T34" fmla="*/ 2147483646 w 99"/>
              <a:gd name="T35" fmla="*/ 2147483646 h 92"/>
              <a:gd name="T36" fmla="*/ 2147483646 w 99"/>
              <a:gd name="T37" fmla="*/ 2147483646 h 92"/>
              <a:gd name="T38" fmla="*/ 2147483646 w 99"/>
              <a:gd name="T39" fmla="*/ 2147483646 h 92"/>
              <a:gd name="T40" fmla="*/ 2147483646 w 99"/>
              <a:gd name="T41" fmla="*/ 2147483646 h 92"/>
              <a:gd name="T42" fmla="*/ 2147483646 w 99"/>
              <a:gd name="T43" fmla="*/ 2147483646 h 92"/>
              <a:gd name="T44" fmla="*/ 2147483646 w 99"/>
              <a:gd name="T45" fmla="*/ 2147483646 h 92"/>
              <a:gd name="T46" fmla="*/ 2147483646 w 99"/>
              <a:gd name="T47" fmla="*/ 2147483646 h 92"/>
              <a:gd name="T48" fmla="*/ 2147483646 w 99"/>
              <a:gd name="T49" fmla="*/ 2147483646 h 92"/>
              <a:gd name="T50" fmla="*/ 2147483646 w 99"/>
              <a:gd name="T51" fmla="*/ 2147483646 h 92"/>
              <a:gd name="T52" fmla="*/ 2147483646 w 99"/>
              <a:gd name="T53" fmla="*/ 2147483646 h 92"/>
              <a:gd name="T54" fmla="*/ 2147483646 w 99"/>
              <a:gd name="T55" fmla="*/ 2147483646 h 92"/>
              <a:gd name="T56" fmla="*/ 2147483646 w 99"/>
              <a:gd name="T57" fmla="*/ 2147483646 h 92"/>
              <a:gd name="T58" fmla="*/ 2147483646 w 99"/>
              <a:gd name="T59" fmla="*/ 2147483646 h 92"/>
              <a:gd name="T60" fmla="*/ 2147483646 w 99"/>
              <a:gd name="T61" fmla="*/ 2147483646 h 92"/>
              <a:gd name="T62" fmla="*/ 2147483646 w 99"/>
              <a:gd name="T63" fmla="*/ 2147483646 h 92"/>
              <a:gd name="T64" fmla="*/ 2147483646 w 99"/>
              <a:gd name="T65" fmla="*/ 2147483646 h 92"/>
              <a:gd name="T66" fmla="*/ 2147483646 w 99"/>
              <a:gd name="T67" fmla="*/ 2147483646 h 92"/>
              <a:gd name="T68" fmla="*/ 2147483646 w 99"/>
              <a:gd name="T69" fmla="*/ 2147483646 h 92"/>
              <a:gd name="T70" fmla="*/ 2147483646 w 99"/>
              <a:gd name="T71" fmla="*/ 2147483646 h 92"/>
              <a:gd name="T72" fmla="*/ 2147483646 w 99"/>
              <a:gd name="T73" fmla="*/ 2147483646 h 92"/>
              <a:gd name="T74" fmla="*/ 2147483646 w 99"/>
              <a:gd name="T75" fmla="*/ 2147483646 h 92"/>
              <a:gd name="T76" fmla="*/ 2147483646 w 99"/>
              <a:gd name="T77" fmla="*/ 2147483646 h 92"/>
              <a:gd name="T78" fmla="*/ 2147483646 w 99"/>
              <a:gd name="T79" fmla="*/ 2147483646 h 92"/>
              <a:gd name="T80" fmla="*/ 2147483646 w 99"/>
              <a:gd name="T81" fmla="*/ 2147483646 h 92"/>
              <a:gd name="T82" fmla="*/ 2147483646 w 99"/>
              <a:gd name="T83" fmla="*/ 2147483646 h 92"/>
              <a:gd name="T84" fmla="*/ 2147483646 w 99"/>
              <a:gd name="T85" fmla="*/ 2147483646 h 92"/>
              <a:gd name="T86" fmla="*/ 2147483646 w 99"/>
              <a:gd name="T87" fmla="*/ 2147483646 h 92"/>
              <a:gd name="T88" fmla="*/ 2147483646 w 99"/>
              <a:gd name="T89" fmla="*/ 2147483646 h 92"/>
              <a:gd name="T90" fmla="*/ 2147483646 w 99"/>
              <a:gd name="T91" fmla="*/ 2147483646 h 92"/>
              <a:gd name="T92" fmla="*/ 2147483646 w 99"/>
              <a:gd name="T93" fmla="*/ 2147483646 h 92"/>
              <a:gd name="T94" fmla="*/ 2147483646 w 99"/>
              <a:gd name="T95" fmla="*/ 2147483646 h 92"/>
              <a:gd name="T96" fmla="*/ 2147483646 w 99"/>
              <a:gd name="T97" fmla="*/ 2147483646 h 92"/>
              <a:gd name="T98" fmla="*/ 2147483646 w 99"/>
              <a:gd name="T99" fmla="*/ 2147483646 h 92"/>
              <a:gd name="T100" fmla="*/ 2147483646 w 99"/>
              <a:gd name="T101" fmla="*/ 2147483646 h 92"/>
              <a:gd name="T102" fmla="*/ 2147483646 w 99"/>
              <a:gd name="T103" fmla="*/ 2147483646 h 92"/>
              <a:gd name="T104" fmla="*/ 2147483646 w 99"/>
              <a:gd name="T105" fmla="*/ 2147483646 h 92"/>
              <a:gd name="T106" fmla="*/ 2147483646 w 99"/>
              <a:gd name="T107" fmla="*/ 2147483646 h 92"/>
              <a:gd name="T108" fmla="*/ 2147483646 w 99"/>
              <a:gd name="T109" fmla="*/ 2147483646 h 92"/>
              <a:gd name="T110" fmla="*/ 2147483646 w 99"/>
              <a:gd name="T111" fmla="*/ 2147483646 h 92"/>
              <a:gd name="T112" fmla="*/ 2147483646 w 99"/>
              <a:gd name="T113" fmla="*/ 2147483646 h 9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99" h="92">
                <a:moveTo>
                  <a:pt x="0" y="89"/>
                </a:moveTo>
                <a:cubicBezTo>
                  <a:pt x="0" y="92"/>
                  <a:pt x="0" y="92"/>
                  <a:pt x="0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96" y="92"/>
                  <a:pt x="96" y="92"/>
                  <a:pt x="96" y="92"/>
                </a:cubicBezTo>
                <a:cubicBezTo>
                  <a:pt x="99" y="92"/>
                  <a:pt x="99" y="92"/>
                  <a:pt x="99" y="92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46"/>
                  <a:pt x="94" y="42"/>
                  <a:pt x="89" y="41"/>
                </a:cubicBezTo>
                <a:cubicBezTo>
                  <a:pt x="75" y="38"/>
                  <a:pt x="64" y="42"/>
                  <a:pt x="55" y="31"/>
                </a:cubicBezTo>
                <a:cubicBezTo>
                  <a:pt x="52" y="28"/>
                  <a:pt x="49" y="23"/>
                  <a:pt x="45" y="19"/>
                </a:cubicBezTo>
                <a:cubicBezTo>
                  <a:pt x="29" y="0"/>
                  <a:pt x="1" y="13"/>
                  <a:pt x="1" y="32"/>
                </a:cubicBezTo>
                <a:cubicBezTo>
                  <a:pt x="0" y="89"/>
                  <a:pt x="0" y="89"/>
                  <a:pt x="0" y="89"/>
                </a:cubicBezTo>
                <a:close/>
                <a:moveTo>
                  <a:pt x="88" y="73"/>
                </a:moveTo>
                <a:cubicBezTo>
                  <a:pt x="93" y="73"/>
                  <a:pt x="93" y="73"/>
                  <a:pt x="93" y="73"/>
                </a:cubicBezTo>
                <a:cubicBezTo>
                  <a:pt x="93" y="87"/>
                  <a:pt x="93" y="87"/>
                  <a:pt x="93" y="87"/>
                </a:cubicBezTo>
                <a:cubicBezTo>
                  <a:pt x="6" y="87"/>
                  <a:pt x="6" y="87"/>
                  <a:pt x="6" y="87"/>
                </a:cubicBezTo>
                <a:cubicBezTo>
                  <a:pt x="6" y="73"/>
                  <a:pt x="6" y="73"/>
                  <a:pt x="6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81"/>
                  <a:pt x="12" y="81"/>
                  <a:pt x="12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6" y="73"/>
                  <a:pt x="16" y="73"/>
                  <a:pt x="16" y="73"/>
                </a:cubicBezTo>
                <a:cubicBezTo>
                  <a:pt x="18" y="73"/>
                  <a:pt x="18" y="73"/>
                  <a:pt x="18" y="73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73"/>
                  <a:pt x="22" y="73"/>
                  <a:pt x="22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81"/>
                  <a:pt x="29" y="81"/>
                  <a:pt x="29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33" y="73"/>
                  <a:pt x="33" y="73"/>
                  <a:pt x="33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81"/>
                  <a:pt x="35" y="81"/>
                  <a:pt x="35" y="81"/>
                </a:cubicBezTo>
                <a:cubicBezTo>
                  <a:pt x="39" y="81"/>
                  <a:pt x="39" y="81"/>
                  <a:pt x="39" y="81"/>
                </a:cubicBezTo>
                <a:cubicBezTo>
                  <a:pt x="39" y="73"/>
                  <a:pt x="39" y="73"/>
                  <a:pt x="39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1" y="81"/>
                  <a:pt x="41" y="81"/>
                  <a:pt x="41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73"/>
                  <a:pt x="45" y="73"/>
                  <a:pt x="45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5" y="81"/>
                  <a:pt x="55" y="81"/>
                  <a:pt x="55" y="81"/>
                </a:cubicBezTo>
                <a:cubicBezTo>
                  <a:pt x="59" y="81"/>
                  <a:pt x="59" y="81"/>
                  <a:pt x="59" y="81"/>
                </a:cubicBezTo>
                <a:cubicBezTo>
                  <a:pt x="59" y="73"/>
                  <a:pt x="59" y="73"/>
                  <a:pt x="59" y="73"/>
                </a:cubicBezTo>
                <a:cubicBezTo>
                  <a:pt x="61" y="73"/>
                  <a:pt x="61" y="73"/>
                  <a:pt x="61" y="73"/>
                </a:cubicBezTo>
                <a:cubicBezTo>
                  <a:pt x="61" y="81"/>
                  <a:pt x="61" y="81"/>
                  <a:pt x="61" y="81"/>
                </a:cubicBezTo>
                <a:cubicBezTo>
                  <a:pt x="65" y="81"/>
                  <a:pt x="65" y="81"/>
                  <a:pt x="65" y="81"/>
                </a:cubicBezTo>
                <a:cubicBezTo>
                  <a:pt x="65" y="73"/>
                  <a:pt x="65" y="73"/>
                  <a:pt x="65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81"/>
                  <a:pt x="72" y="81"/>
                  <a:pt x="72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5" y="73"/>
                  <a:pt x="75" y="73"/>
                  <a:pt x="75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78" y="81"/>
                  <a:pt x="78" y="81"/>
                  <a:pt x="78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82" y="73"/>
                  <a:pt x="82" y="73"/>
                  <a:pt x="82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81"/>
                  <a:pt x="84" y="81"/>
                  <a:pt x="84" y="81"/>
                </a:cubicBezTo>
                <a:cubicBezTo>
                  <a:pt x="88" y="81"/>
                  <a:pt x="88" y="81"/>
                  <a:pt x="88" y="81"/>
                </a:cubicBezTo>
                <a:lnTo>
                  <a:pt x="88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  <p:sp>
        <p:nvSpPr>
          <p:cNvPr id="52" name="KSO_Shape"/>
          <p:cNvSpPr/>
          <p:nvPr/>
        </p:nvSpPr>
        <p:spPr>
          <a:xfrm>
            <a:off x="9175161" y="4612629"/>
            <a:ext cx="766008" cy="1005701"/>
          </a:xfrm>
          <a:custGeom>
            <a:avLst/>
            <a:gdLst>
              <a:gd name="connsiteX0" fmla="*/ 306323 w 328394"/>
              <a:gd name="connsiteY0" fmla="*/ 0 h 431419"/>
              <a:gd name="connsiteX1" fmla="*/ 306331 w 328394"/>
              <a:gd name="connsiteY1" fmla="*/ 36 h 431419"/>
              <a:gd name="connsiteX2" fmla="*/ 325544 w 328394"/>
              <a:gd name="connsiteY2" fmla="*/ 36 h 431419"/>
              <a:gd name="connsiteX3" fmla="*/ 325544 w 328394"/>
              <a:gd name="connsiteY3" fmla="*/ 317821 h 431419"/>
              <a:gd name="connsiteX4" fmla="*/ 328111 w 328394"/>
              <a:gd name="connsiteY4" fmla="*/ 323780 h 431419"/>
              <a:gd name="connsiteX5" fmla="*/ 325545 w 328394"/>
              <a:gd name="connsiteY5" fmla="*/ 340266 h 431419"/>
              <a:gd name="connsiteX6" fmla="*/ 325544 w 328394"/>
              <a:gd name="connsiteY6" fmla="*/ 346202 h 431419"/>
              <a:gd name="connsiteX7" fmla="*/ 321479 w 328394"/>
              <a:gd name="connsiteY7" fmla="*/ 346202 h 431419"/>
              <a:gd name="connsiteX8" fmla="*/ 281040 w 328394"/>
              <a:gd name="connsiteY8" fmla="*/ 369925 h 431419"/>
              <a:gd name="connsiteX9" fmla="*/ 223073 w 328394"/>
              <a:gd name="connsiteY9" fmla="*/ 338542 h 431419"/>
              <a:gd name="connsiteX10" fmla="*/ 270144 w 328394"/>
              <a:gd name="connsiteY10" fmla="*/ 292398 h 431419"/>
              <a:gd name="connsiteX11" fmla="*/ 299582 w 328394"/>
              <a:gd name="connsiteY11" fmla="*/ 295430 h 431419"/>
              <a:gd name="connsiteX12" fmla="*/ 299582 w 328394"/>
              <a:gd name="connsiteY12" fmla="*/ 87758 h 431419"/>
              <a:gd name="connsiteX13" fmla="*/ 128591 w 328394"/>
              <a:gd name="connsiteY13" fmla="*/ 125907 h 431419"/>
              <a:gd name="connsiteX14" fmla="*/ 128590 w 328394"/>
              <a:gd name="connsiteY14" fmla="*/ 398933 h 431419"/>
              <a:gd name="connsiteX15" fmla="*/ 121924 w 328394"/>
              <a:gd name="connsiteY15" fmla="*/ 398933 h 431419"/>
              <a:gd name="connsiteX16" fmla="*/ 70841 w 328394"/>
              <a:gd name="connsiteY16" fmla="*/ 430564 h 431419"/>
              <a:gd name="connsiteX17" fmla="*/ 348 w 328394"/>
              <a:gd name="connsiteY17" fmla="*/ 392399 h 431419"/>
              <a:gd name="connsiteX18" fmla="*/ 57591 w 328394"/>
              <a:gd name="connsiteY18" fmla="*/ 336282 h 431419"/>
              <a:gd name="connsiteX19" fmla="*/ 93974 w 328394"/>
              <a:gd name="connsiteY19" fmla="*/ 340165 h 431419"/>
              <a:gd name="connsiteX20" fmla="*/ 93974 w 328394"/>
              <a:gd name="connsiteY20" fmla="*/ 48639 h 431419"/>
              <a:gd name="connsiteX21" fmla="*/ 104368 w 328394"/>
              <a:gd name="connsiteY21" fmla="*/ 48639 h 431419"/>
              <a:gd name="connsiteX22" fmla="*/ 103607 w 328394"/>
              <a:gd name="connsiteY22" fmla="*/ 45227 h 431419"/>
              <a:gd name="connsiteX23" fmla="*/ 299582 w 328394"/>
              <a:gd name="connsiteY23" fmla="*/ 1504 h 431419"/>
              <a:gd name="connsiteX24" fmla="*/ 299582 w 328394"/>
              <a:gd name="connsiteY24" fmla="*/ 36 h 431419"/>
              <a:gd name="connsiteX25" fmla="*/ 306163 w 328394"/>
              <a:gd name="connsiteY25" fmla="*/ 36 h 43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28394" h="431419">
                <a:moveTo>
                  <a:pt x="306323" y="0"/>
                </a:moveTo>
                <a:lnTo>
                  <a:pt x="306331" y="36"/>
                </a:lnTo>
                <a:lnTo>
                  <a:pt x="325544" y="36"/>
                </a:lnTo>
                <a:lnTo>
                  <a:pt x="325544" y="317821"/>
                </a:lnTo>
                <a:cubicBezTo>
                  <a:pt x="327257" y="319484"/>
                  <a:pt x="327803" y="321594"/>
                  <a:pt x="328111" y="323780"/>
                </a:cubicBezTo>
                <a:cubicBezTo>
                  <a:pt x="328908" y="329453"/>
                  <a:pt x="328014" y="335074"/>
                  <a:pt x="325545" y="340266"/>
                </a:cubicBezTo>
                <a:lnTo>
                  <a:pt x="325544" y="346202"/>
                </a:lnTo>
                <a:lnTo>
                  <a:pt x="321479" y="346202"/>
                </a:lnTo>
                <a:cubicBezTo>
                  <a:pt x="314214" y="358342"/>
                  <a:pt x="299178" y="367376"/>
                  <a:pt x="281040" y="369925"/>
                </a:cubicBezTo>
                <a:cubicBezTo>
                  <a:pt x="252034" y="374002"/>
                  <a:pt x="226082" y="359951"/>
                  <a:pt x="223073" y="338542"/>
                </a:cubicBezTo>
                <a:cubicBezTo>
                  <a:pt x="220064" y="317134"/>
                  <a:pt x="241139" y="296474"/>
                  <a:pt x="270144" y="292398"/>
                </a:cubicBezTo>
                <a:cubicBezTo>
                  <a:pt x="280773" y="290904"/>
                  <a:pt x="290991" y="291844"/>
                  <a:pt x="299582" y="295430"/>
                </a:cubicBezTo>
                <a:lnTo>
                  <a:pt x="299582" y="87758"/>
                </a:lnTo>
                <a:lnTo>
                  <a:pt x="128591" y="125907"/>
                </a:lnTo>
                <a:lnTo>
                  <a:pt x="128590" y="398933"/>
                </a:lnTo>
                <a:lnTo>
                  <a:pt x="121924" y="398933"/>
                </a:lnTo>
                <a:cubicBezTo>
                  <a:pt x="113631" y="414962"/>
                  <a:pt x="94384" y="427255"/>
                  <a:pt x="70841" y="430564"/>
                </a:cubicBezTo>
                <a:cubicBezTo>
                  <a:pt x="35568" y="435521"/>
                  <a:pt x="4007" y="418434"/>
                  <a:pt x="348" y="392399"/>
                </a:cubicBezTo>
                <a:cubicBezTo>
                  <a:pt x="-3311" y="366364"/>
                  <a:pt x="22318" y="341240"/>
                  <a:pt x="57591" y="336282"/>
                </a:cubicBezTo>
                <a:cubicBezTo>
                  <a:pt x="70754" y="334432"/>
                  <a:pt x="83402" y="335653"/>
                  <a:pt x="93974" y="340165"/>
                </a:cubicBezTo>
                <a:lnTo>
                  <a:pt x="93974" y="48639"/>
                </a:lnTo>
                <a:lnTo>
                  <a:pt x="104368" y="48639"/>
                </a:lnTo>
                <a:lnTo>
                  <a:pt x="103607" y="45227"/>
                </a:lnTo>
                <a:lnTo>
                  <a:pt x="299582" y="1504"/>
                </a:lnTo>
                <a:lnTo>
                  <a:pt x="299582" y="36"/>
                </a:lnTo>
                <a:lnTo>
                  <a:pt x="306163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1pPr>
            <a:lvl2pPr marL="60833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2pPr>
            <a:lvl3pPr marL="121793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3pPr>
            <a:lvl4pPr marL="182753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4pPr>
            <a:lvl5pPr marL="243713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  <a:cs typeface="+mn-cs"/>
              </a:defRPr>
            </a:lvl8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9333" t="9727" r="10290" b="30963"/>
          <a:stretch>
            <a:fillRect/>
          </a:stretch>
        </p:blipFill>
        <p:spPr>
          <a:xfrm flipH="1">
            <a:off x="-1" y="2764862"/>
            <a:ext cx="7236871" cy="4067479"/>
          </a:xfrm>
          <a:prstGeom prst="rect">
            <a:avLst/>
          </a:prstGeom>
        </p:spPr>
      </p:pic>
      <p:grpSp>
        <p:nvGrpSpPr>
          <p:cNvPr id="10" name="淘宝店chenying0907 1"/>
          <p:cNvGrpSpPr/>
          <p:nvPr/>
        </p:nvGrpSpPr>
        <p:grpSpPr>
          <a:xfrm>
            <a:off x="4436372" y="2615378"/>
            <a:ext cx="1288603" cy="1288602"/>
            <a:chOff x="3673476" y="1131590"/>
            <a:chExt cx="966788" cy="966788"/>
          </a:xfrm>
        </p:grpSpPr>
        <p:sp>
          <p:nvSpPr>
            <p:cNvPr id="11" name="淘宝店chenying0907 5"/>
            <p:cNvSpPr/>
            <p:nvPr/>
          </p:nvSpPr>
          <p:spPr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" name="淘宝店chenying0907 6"/>
            <p:cNvSpPr/>
            <p:nvPr/>
          </p:nvSpPr>
          <p:spPr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3" name="文本框 21"/>
          <p:cNvSpPr txBox="1"/>
          <p:nvPr/>
        </p:nvSpPr>
        <p:spPr>
          <a:xfrm>
            <a:off x="6317118" y="2493318"/>
            <a:ext cx="4891449" cy="165576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480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如何欣赏和创作诗歌</a:t>
            </a:r>
            <a:endParaRPr lang="zh-CN" altLang="zh-CN" sz="48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4655840" y="2890480"/>
            <a:ext cx="864096" cy="71169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995">
                <a:solidFill>
                  <a:schemeClr val="accent2"/>
                </a:solidFill>
                <a:latin typeface="宋体" panose="02010600030101010101" pitchFamily="2" charset="-122"/>
                <a:ea typeface="方正正黑简体" panose="02000000000000000000" pitchFamily="2" charset="-122"/>
                <a:sym typeface="宋体" panose="02010600030101010101" pitchFamily="2" charset="-122"/>
              </a:rPr>
              <a:t>9</a:t>
            </a:r>
            <a:endParaRPr lang="zh-CN" altLang="zh-CN" sz="3995">
              <a:solidFill>
                <a:schemeClr val="accent2"/>
              </a:solidFill>
              <a:latin typeface="宋体" panose="02010600030101010101" pitchFamily="2" charset="-122"/>
              <a:ea typeface="方正正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>
            <a:fld id="{120AA7C4-7268-4680-A14B-E7F48E0BB4BD}" type="datetimeFigureOut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/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如何欣赏和创作诗歌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83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84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sp>
        <p:nvSpPr>
          <p:cNvPr id="43" name="泪滴形 42"/>
          <p:cNvSpPr/>
          <p:nvPr/>
        </p:nvSpPr>
        <p:spPr>
          <a:xfrm rot="8104478">
            <a:off x="1111218" y="1887826"/>
            <a:ext cx="2180145" cy="2180145"/>
          </a:xfrm>
          <a:prstGeom prst="teardrop">
            <a:avLst>
              <a:gd name="adj" fmla="val 143820"/>
            </a:avLst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44" name="泪滴形 43"/>
          <p:cNvSpPr/>
          <p:nvPr/>
        </p:nvSpPr>
        <p:spPr>
          <a:xfrm rot="8104478">
            <a:off x="3727677" y="1901894"/>
            <a:ext cx="2180145" cy="2180145"/>
          </a:xfrm>
          <a:prstGeom prst="teardrop">
            <a:avLst>
              <a:gd name="adj" fmla="val 143820"/>
            </a:avLst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45" name="泪滴形 44"/>
          <p:cNvSpPr/>
          <p:nvPr/>
        </p:nvSpPr>
        <p:spPr>
          <a:xfrm rot="8104478">
            <a:off x="6340090" y="1901894"/>
            <a:ext cx="2180145" cy="2180145"/>
          </a:xfrm>
          <a:prstGeom prst="teardrop">
            <a:avLst>
              <a:gd name="adj" fmla="val 143820"/>
            </a:avLst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46" name="泪滴形 45"/>
          <p:cNvSpPr/>
          <p:nvPr/>
        </p:nvSpPr>
        <p:spPr>
          <a:xfrm rot="8104478">
            <a:off x="8957883" y="1901894"/>
            <a:ext cx="2180145" cy="2180145"/>
          </a:xfrm>
          <a:prstGeom prst="teardrop">
            <a:avLst>
              <a:gd name="adj" fmla="val 143820"/>
            </a:avLst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grpSp>
        <p:nvGrpSpPr>
          <p:cNvPr id="47" name="组合 46"/>
          <p:cNvGrpSpPr/>
          <p:nvPr/>
        </p:nvGrpSpPr>
        <p:grpSpPr>
          <a:xfrm>
            <a:off x="2013592" y="3685001"/>
            <a:ext cx="452645" cy="474518"/>
            <a:chOff x="7002627" y="828237"/>
            <a:chExt cx="444697" cy="466185"/>
          </a:xfrm>
          <a:solidFill>
            <a:schemeClr val="bg1"/>
          </a:solidFill>
          <a:effectLst/>
        </p:grpSpPr>
        <p:sp>
          <p:nvSpPr>
            <p:cNvPr id="48" name="Freeform 11"/>
            <p:cNvSpPr/>
            <p:nvPr/>
          </p:nvSpPr>
          <p:spPr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49" name="Freeform 12"/>
            <p:cNvSpPr/>
            <p:nvPr/>
          </p:nvSpPr>
          <p:spPr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0" name="Freeform 13"/>
            <p:cNvSpPr/>
            <p:nvPr/>
          </p:nvSpPr>
          <p:spPr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1" name="Freeform 14"/>
            <p:cNvSpPr/>
            <p:nvPr/>
          </p:nvSpPr>
          <p:spPr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2" name="Freeform 15"/>
            <p:cNvSpPr/>
            <p:nvPr/>
          </p:nvSpPr>
          <p:spPr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3" name="Freeform 16"/>
            <p:cNvSpPr/>
            <p:nvPr/>
          </p:nvSpPr>
          <p:spPr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4" name="Freeform 17"/>
            <p:cNvSpPr/>
            <p:nvPr/>
          </p:nvSpPr>
          <p:spPr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55" name="Freeform 18"/>
            <p:cNvSpPr/>
            <p:nvPr/>
          </p:nvSpPr>
          <p:spPr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56" name="文本框 26"/>
          <p:cNvSpPr txBox="1"/>
          <p:nvPr/>
        </p:nvSpPr>
        <p:spPr>
          <a:xfrm>
            <a:off x="1236188" y="2425010"/>
            <a:ext cx="1803548" cy="1168400"/>
          </a:xfrm>
          <a:prstGeom prst="rect">
            <a:avLst/>
          </a:prstGeom>
          <a:noFill/>
          <a:effectLst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400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Lato Regular"/>
                <a:sym typeface="宋体" panose="02010600030101010101" pitchFamily="2" charset="-122"/>
              </a:rPr>
              <a:t>欣赏和创作诗歌需要一定的技巧和方法</a:t>
            </a:r>
            <a:endParaRPr lang="zh-CN" altLang="en-US" sz="1400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cs typeface="Lato Regular"/>
              <a:sym typeface="宋体" panose="02010600030101010101" pitchFamily="2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1905868" y="5489623"/>
            <a:ext cx="590843" cy="590843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grpSp>
        <p:nvGrpSpPr>
          <p:cNvPr id="58" name="组合 57"/>
          <p:cNvGrpSpPr/>
          <p:nvPr/>
        </p:nvGrpSpPr>
        <p:grpSpPr>
          <a:xfrm>
            <a:off x="4619780" y="3731995"/>
            <a:ext cx="404877" cy="435712"/>
            <a:chOff x="7005429" y="4859473"/>
            <a:chExt cx="466184" cy="501686"/>
          </a:xfrm>
          <a:solidFill>
            <a:schemeClr val="bg1"/>
          </a:solidFill>
          <a:effectLst/>
        </p:grpSpPr>
        <p:sp>
          <p:nvSpPr>
            <p:cNvPr id="59" name="Freeform 154"/>
            <p:cNvSpPr/>
            <p:nvPr/>
          </p:nvSpPr>
          <p:spPr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60" name="Rectangle 155"/>
            <p:cNvSpPr>
              <a:spLocks noChangeArrowheads="1"/>
            </p:cNvSpPr>
            <p:nvPr/>
          </p:nvSpPr>
          <p:spPr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61" name="Freeform 156"/>
            <p:cNvSpPr>
              <a:spLocks noEditPoints="1"/>
            </p:cNvSpPr>
            <p:nvPr/>
          </p:nvSpPr>
          <p:spPr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62" name="Freeform 157"/>
            <p:cNvSpPr>
              <a:spLocks noEditPoints="1"/>
            </p:cNvSpPr>
            <p:nvPr/>
          </p:nvSpPr>
          <p:spPr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6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63" name="Freeform 158"/>
            <p:cNvSpPr>
              <a:spLocks noEditPoints="1"/>
            </p:cNvSpPr>
            <p:nvPr/>
          </p:nvSpPr>
          <p:spPr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64" name="文本框 34"/>
          <p:cNvSpPr txBox="1"/>
          <p:nvPr/>
        </p:nvSpPr>
        <p:spPr>
          <a:xfrm>
            <a:off x="3944748" y="2493654"/>
            <a:ext cx="1766050" cy="1168400"/>
          </a:xfrm>
          <a:prstGeom prst="rect">
            <a:avLst/>
          </a:prstGeom>
          <a:noFill/>
          <a:effectLst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400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Lato Regular"/>
                <a:sym typeface="宋体" panose="02010600030101010101" pitchFamily="2" charset="-122"/>
              </a:rPr>
              <a:t>首先，要了解诗歌的基本知识和技巧，如韵律、节奏、意象等</a:t>
            </a:r>
            <a:endParaRPr lang="zh-CN" altLang="en-US" sz="1400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cs typeface="Lato Regular"/>
              <a:sym typeface="宋体" panose="02010600030101010101" pitchFamily="2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4522327" y="5503691"/>
            <a:ext cx="590843" cy="590843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grpSp>
        <p:nvGrpSpPr>
          <p:cNvPr id="66" name="组合 65"/>
          <p:cNvGrpSpPr/>
          <p:nvPr/>
        </p:nvGrpSpPr>
        <p:grpSpPr>
          <a:xfrm>
            <a:off x="7190354" y="3693751"/>
            <a:ext cx="574729" cy="436681"/>
            <a:chOff x="4268086" y="4221191"/>
            <a:chExt cx="509646" cy="387231"/>
          </a:xfrm>
          <a:solidFill>
            <a:schemeClr val="bg1"/>
          </a:solidFill>
          <a:effectLst/>
        </p:grpSpPr>
        <p:sp>
          <p:nvSpPr>
            <p:cNvPr id="67" name="Freeform 20"/>
            <p:cNvSpPr>
              <a:spLocks noEditPoints="1"/>
            </p:cNvSpPr>
            <p:nvPr/>
          </p:nvSpPr>
          <p:spPr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6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68" name="Freeform 21"/>
            <p:cNvSpPr>
              <a:spLocks noEditPoints="1"/>
            </p:cNvSpPr>
            <p:nvPr/>
          </p:nvSpPr>
          <p:spPr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69" name="文本框 39"/>
          <p:cNvSpPr txBox="1"/>
          <p:nvPr/>
        </p:nvSpPr>
        <p:spPr>
          <a:xfrm>
            <a:off x="6557161" y="2493654"/>
            <a:ext cx="1766050" cy="1168400"/>
          </a:xfrm>
          <a:prstGeom prst="rect">
            <a:avLst/>
          </a:prstGeom>
          <a:noFill/>
          <a:effectLst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400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Lato Regular"/>
                <a:sym typeface="宋体" panose="02010600030101010101" pitchFamily="2" charset="-122"/>
              </a:rPr>
              <a:t>其次，要善于发现诗歌中的美和意义，通过品味诗歌的语言和内涵来感受诗歌的魅力</a:t>
            </a:r>
            <a:endParaRPr lang="zh-CN" altLang="en-US" sz="1400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cs typeface="Lato Regular"/>
              <a:sym typeface="宋体" panose="02010600030101010101" pitchFamily="2" charset="-122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7134740" y="5503691"/>
            <a:ext cx="590843" cy="590843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grpSp>
        <p:nvGrpSpPr>
          <p:cNvPr id="71" name="组合 70"/>
          <p:cNvGrpSpPr/>
          <p:nvPr/>
        </p:nvGrpSpPr>
        <p:grpSpPr>
          <a:xfrm>
            <a:off x="9864747" y="3659053"/>
            <a:ext cx="574729" cy="484386"/>
            <a:chOff x="3526102" y="915987"/>
            <a:chExt cx="560236" cy="472172"/>
          </a:xfrm>
          <a:solidFill>
            <a:schemeClr val="bg1"/>
          </a:solidFill>
          <a:effectLst/>
        </p:grpSpPr>
        <p:sp>
          <p:nvSpPr>
            <p:cNvPr id="72" name="Freeform 5"/>
            <p:cNvSpPr/>
            <p:nvPr/>
          </p:nvSpPr>
          <p:spPr>
            <a:xfrm>
              <a:off x="3526102" y="992809"/>
              <a:ext cx="370992" cy="249202"/>
            </a:xfrm>
            <a:custGeom>
              <a:avLst/>
              <a:gdLst>
                <a:gd name="T0" fmla="*/ 594 w 594"/>
                <a:gd name="T1" fmla="*/ 0 h 399"/>
                <a:gd name="T2" fmla="*/ 0 w 594"/>
                <a:gd name="T3" fmla="*/ 82 h 399"/>
                <a:gd name="T4" fmla="*/ 59 w 594"/>
                <a:gd name="T5" fmla="*/ 399 h 399"/>
                <a:gd name="T6" fmla="*/ 454 w 594"/>
                <a:gd name="T7" fmla="*/ 399 h 399"/>
                <a:gd name="T8" fmla="*/ 594 w 594"/>
                <a:gd name="T9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399">
                  <a:moveTo>
                    <a:pt x="594" y="0"/>
                  </a:moveTo>
                  <a:lnTo>
                    <a:pt x="0" y="82"/>
                  </a:lnTo>
                  <a:lnTo>
                    <a:pt x="59" y="399"/>
                  </a:lnTo>
                  <a:lnTo>
                    <a:pt x="454" y="399"/>
                  </a:lnTo>
                  <a:lnTo>
                    <a:pt x="5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73" name="Freeform 6"/>
            <p:cNvSpPr/>
            <p:nvPr/>
          </p:nvSpPr>
          <p:spPr>
            <a:xfrm>
              <a:off x="3569197" y="915987"/>
              <a:ext cx="517141" cy="382234"/>
            </a:xfrm>
            <a:custGeom>
              <a:avLst/>
              <a:gdLst>
                <a:gd name="T0" fmla="*/ 339 w 350"/>
                <a:gd name="T1" fmla="*/ 0 h 259"/>
                <a:gd name="T2" fmla="*/ 271 w 350"/>
                <a:gd name="T3" fmla="*/ 0 h 259"/>
                <a:gd name="T4" fmla="*/ 271 w 350"/>
                <a:gd name="T5" fmla="*/ 0 h 259"/>
                <a:gd name="T6" fmla="*/ 269 w 350"/>
                <a:gd name="T7" fmla="*/ 1 h 259"/>
                <a:gd name="T8" fmla="*/ 267 w 350"/>
                <a:gd name="T9" fmla="*/ 1 h 259"/>
                <a:gd name="T10" fmla="*/ 265 w 350"/>
                <a:gd name="T11" fmla="*/ 2 h 259"/>
                <a:gd name="T12" fmla="*/ 264 w 350"/>
                <a:gd name="T13" fmla="*/ 3 h 259"/>
                <a:gd name="T14" fmla="*/ 263 w 350"/>
                <a:gd name="T15" fmla="*/ 5 h 259"/>
                <a:gd name="T16" fmla="*/ 261 w 350"/>
                <a:gd name="T17" fmla="*/ 7 h 259"/>
                <a:gd name="T18" fmla="*/ 261 w 350"/>
                <a:gd name="T19" fmla="*/ 7 h 259"/>
                <a:gd name="T20" fmla="*/ 176 w 350"/>
                <a:gd name="T21" fmla="*/ 238 h 259"/>
                <a:gd name="T22" fmla="*/ 10 w 350"/>
                <a:gd name="T23" fmla="*/ 238 h 259"/>
                <a:gd name="T24" fmla="*/ 0 w 350"/>
                <a:gd name="T25" fmla="*/ 248 h 259"/>
                <a:gd name="T26" fmla="*/ 10 w 350"/>
                <a:gd name="T27" fmla="*/ 259 h 259"/>
                <a:gd name="T28" fmla="*/ 184 w 350"/>
                <a:gd name="T29" fmla="*/ 259 h 259"/>
                <a:gd name="T30" fmla="*/ 187 w 350"/>
                <a:gd name="T31" fmla="*/ 258 h 259"/>
                <a:gd name="T32" fmla="*/ 188 w 350"/>
                <a:gd name="T33" fmla="*/ 258 h 259"/>
                <a:gd name="T34" fmla="*/ 191 w 350"/>
                <a:gd name="T35" fmla="*/ 256 h 259"/>
                <a:gd name="T36" fmla="*/ 191 w 350"/>
                <a:gd name="T37" fmla="*/ 255 h 259"/>
                <a:gd name="T38" fmla="*/ 193 w 350"/>
                <a:gd name="T39" fmla="*/ 253 h 259"/>
                <a:gd name="T40" fmla="*/ 194 w 350"/>
                <a:gd name="T41" fmla="*/ 252 h 259"/>
                <a:gd name="T42" fmla="*/ 194 w 350"/>
                <a:gd name="T43" fmla="*/ 252 h 259"/>
                <a:gd name="T44" fmla="*/ 279 w 350"/>
                <a:gd name="T45" fmla="*/ 21 h 259"/>
                <a:gd name="T46" fmla="*/ 339 w 350"/>
                <a:gd name="T47" fmla="*/ 21 h 259"/>
                <a:gd name="T48" fmla="*/ 350 w 350"/>
                <a:gd name="T49" fmla="*/ 11 h 259"/>
                <a:gd name="T50" fmla="*/ 339 w 350"/>
                <a:gd name="T51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0" h="259">
                  <a:moveTo>
                    <a:pt x="339" y="0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0" y="0"/>
                    <a:pt x="269" y="1"/>
                    <a:pt x="269" y="1"/>
                  </a:cubicBezTo>
                  <a:cubicBezTo>
                    <a:pt x="268" y="1"/>
                    <a:pt x="267" y="1"/>
                    <a:pt x="267" y="1"/>
                  </a:cubicBezTo>
                  <a:cubicBezTo>
                    <a:pt x="266" y="1"/>
                    <a:pt x="266" y="2"/>
                    <a:pt x="265" y="2"/>
                  </a:cubicBezTo>
                  <a:cubicBezTo>
                    <a:pt x="265" y="3"/>
                    <a:pt x="264" y="3"/>
                    <a:pt x="264" y="3"/>
                  </a:cubicBezTo>
                  <a:cubicBezTo>
                    <a:pt x="263" y="4"/>
                    <a:pt x="263" y="4"/>
                    <a:pt x="263" y="5"/>
                  </a:cubicBezTo>
                  <a:cubicBezTo>
                    <a:pt x="262" y="6"/>
                    <a:pt x="262" y="6"/>
                    <a:pt x="261" y="7"/>
                  </a:cubicBezTo>
                  <a:cubicBezTo>
                    <a:pt x="261" y="7"/>
                    <a:pt x="261" y="7"/>
                    <a:pt x="261" y="7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4" y="238"/>
                    <a:pt x="0" y="243"/>
                    <a:pt x="0" y="248"/>
                  </a:cubicBezTo>
                  <a:cubicBezTo>
                    <a:pt x="0" y="254"/>
                    <a:pt x="4" y="259"/>
                    <a:pt x="10" y="259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85" y="259"/>
                    <a:pt x="186" y="259"/>
                    <a:pt x="187" y="258"/>
                  </a:cubicBezTo>
                  <a:cubicBezTo>
                    <a:pt x="188" y="258"/>
                    <a:pt x="188" y="258"/>
                    <a:pt x="188" y="258"/>
                  </a:cubicBezTo>
                  <a:cubicBezTo>
                    <a:pt x="189" y="257"/>
                    <a:pt x="190" y="257"/>
                    <a:pt x="191" y="256"/>
                  </a:cubicBezTo>
                  <a:cubicBezTo>
                    <a:pt x="191" y="256"/>
                    <a:pt x="191" y="256"/>
                    <a:pt x="191" y="255"/>
                  </a:cubicBezTo>
                  <a:cubicBezTo>
                    <a:pt x="192" y="255"/>
                    <a:pt x="193" y="254"/>
                    <a:pt x="193" y="253"/>
                  </a:cubicBezTo>
                  <a:cubicBezTo>
                    <a:pt x="193" y="253"/>
                    <a:pt x="193" y="253"/>
                    <a:pt x="194" y="252"/>
                  </a:cubicBezTo>
                  <a:cubicBezTo>
                    <a:pt x="194" y="252"/>
                    <a:pt x="194" y="252"/>
                    <a:pt x="194" y="252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339" y="21"/>
                    <a:pt x="339" y="21"/>
                    <a:pt x="339" y="21"/>
                  </a:cubicBezTo>
                  <a:cubicBezTo>
                    <a:pt x="345" y="21"/>
                    <a:pt x="350" y="17"/>
                    <a:pt x="350" y="11"/>
                  </a:cubicBezTo>
                  <a:cubicBezTo>
                    <a:pt x="350" y="5"/>
                    <a:pt x="345" y="0"/>
                    <a:pt x="3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74" name="Oval 7"/>
            <p:cNvSpPr>
              <a:spLocks noChangeArrowheads="1"/>
            </p:cNvSpPr>
            <p:nvPr/>
          </p:nvSpPr>
          <p:spPr>
            <a:xfrm>
              <a:off x="3586685" y="1317583"/>
              <a:ext cx="71201" cy="70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75" name="Oval 8"/>
            <p:cNvSpPr>
              <a:spLocks noChangeArrowheads="1"/>
            </p:cNvSpPr>
            <p:nvPr/>
          </p:nvSpPr>
          <p:spPr>
            <a:xfrm>
              <a:off x="3772805" y="1317583"/>
              <a:ext cx="71201" cy="70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76" name="文本框 46"/>
          <p:cNvSpPr txBox="1"/>
          <p:nvPr/>
        </p:nvSpPr>
        <p:spPr>
          <a:xfrm>
            <a:off x="9174954" y="2493654"/>
            <a:ext cx="1766050" cy="1168400"/>
          </a:xfrm>
          <a:prstGeom prst="rect">
            <a:avLst/>
          </a:prstGeom>
          <a:noFill/>
          <a:effectLst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400">
                <a:solidFill>
                  <a:schemeClr val="bg1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Lato Regular"/>
                <a:sym typeface="宋体" panose="02010600030101010101" pitchFamily="2" charset="-122"/>
              </a:rPr>
              <a:t>最后，要勇于尝试创作自己的诗歌作品，通过表达自己的情感和思想来体验诗歌的创作过程</a:t>
            </a:r>
            <a:endParaRPr lang="zh-CN" altLang="en-US" sz="1400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cs typeface="Lato Regular"/>
              <a:sym typeface="宋体" panose="02010600030101010101" pitchFamily="2" charset="-122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9752533" y="5503691"/>
            <a:ext cx="590843" cy="590843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 panose="020F0502020204030204"/>
                <a:ea typeface="Arial" panose="020B0604020202020204"/>
                <a:cs typeface="+mn-cs"/>
              </a:defRPr>
            </a:lvl9pPr>
          </a:lstStyle>
          <a:p/>
        </p:txBody>
      </p:sp>
      <p:sp>
        <p:nvSpPr>
          <p:cNvPr id="78" name="文本框 48"/>
          <p:cNvSpPr txBox="1"/>
          <p:nvPr/>
        </p:nvSpPr>
        <p:spPr>
          <a:xfrm>
            <a:off x="1712146" y="5475555"/>
            <a:ext cx="768159" cy="5847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0000F0"/>
                </a:solidFill>
              </a14:hiddenFill>
            </a:ext>
          </a:ex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200" b="1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zh-CN" altLang="zh-CN" sz="2400" b="1">
                <a:solidFill>
                  <a:schemeClr val="bg1"/>
                </a:solidFill>
                <a:latin typeface="宋体" panose="02010600030101010101" pitchFamily="2" charset="-122"/>
                <a:ea typeface="方正兰亭超细黑简体" panose="02000000000000000000" pitchFamily="2" charset="-122"/>
                <a:sym typeface="宋体" panose="02010600030101010101" pitchFamily="2" charset="-122"/>
              </a:rPr>
              <a:t>01</a:t>
            </a:r>
            <a:endParaRPr lang="zh-CN" altLang="zh-CN" sz="2400" b="1">
              <a:solidFill>
                <a:schemeClr val="bg1"/>
              </a:solidFill>
              <a:latin typeface="宋体" panose="02010600030101010101" pitchFamily="2" charset="-122"/>
              <a:ea typeface="方正兰亭超细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79" name="文本框 49"/>
          <p:cNvSpPr txBox="1"/>
          <p:nvPr/>
        </p:nvSpPr>
        <p:spPr>
          <a:xfrm>
            <a:off x="4328605" y="5489623"/>
            <a:ext cx="768159" cy="5847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0000F0"/>
                </a:solidFill>
              </a14:hiddenFill>
            </a:ext>
          </a:ex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200" b="1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zh-CN" altLang="zh-CN" sz="2400" b="1">
                <a:solidFill>
                  <a:schemeClr val="bg1"/>
                </a:solidFill>
                <a:latin typeface="宋体" panose="02010600030101010101" pitchFamily="2" charset="-122"/>
                <a:ea typeface="方正兰亭超细黑简体" panose="02000000000000000000" pitchFamily="2" charset="-122"/>
                <a:sym typeface="宋体" panose="02010600030101010101" pitchFamily="2" charset="-122"/>
              </a:rPr>
              <a:t>02</a:t>
            </a:r>
            <a:endParaRPr lang="zh-CN" altLang="zh-CN" sz="2400" b="1">
              <a:solidFill>
                <a:schemeClr val="bg1"/>
              </a:solidFill>
              <a:latin typeface="宋体" panose="02010600030101010101" pitchFamily="2" charset="-122"/>
              <a:ea typeface="方正兰亭超细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80" name="文本框 50"/>
          <p:cNvSpPr txBox="1"/>
          <p:nvPr/>
        </p:nvSpPr>
        <p:spPr>
          <a:xfrm>
            <a:off x="6983095" y="5509895"/>
            <a:ext cx="730885" cy="58356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0000F0"/>
                </a:solidFill>
              </a14:hiddenFill>
            </a:ext>
          </a:extLst>
        </p:spPr>
        <p:txBody>
          <a:bodyPr wrap="square" rtlCol="0">
            <a:normAutofit fontScale="9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200" b="1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zh-CN" altLang="zh-CN" sz="2400" b="1">
                <a:solidFill>
                  <a:schemeClr val="bg1"/>
                </a:solidFill>
                <a:latin typeface="宋体" panose="02010600030101010101" pitchFamily="2" charset="-122"/>
                <a:ea typeface="方正兰亭超细黑简体" panose="02000000000000000000" pitchFamily="2" charset="-122"/>
                <a:sym typeface="宋体" panose="02010600030101010101" pitchFamily="2" charset="-122"/>
              </a:rPr>
              <a:t>03</a:t>
            </a:r>
            <a:endParaRPr lang="zh-CN" altLang="zh-CN" sz="2400" b="1">
              <a:solidFill>
                <a:schemeClr val="bg1"/>
              </a:solidFill>
              <a:latin typeface="宋体" panose="02010600030101010101" pitchFamily="2" charset="-122"/>
              <a:ea typeface="方正兰亭超细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81" name="文本框 51"/>
          <p:cNvSpPr txBox="1"/>
          <p:nvPr/>
        </p:nvSpPr>
        <p:spPr>
          <a:xfrm>
            <a:off x="9558811" y="5489623"/>
            <a:ext cx="768159" cy="5847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0000F0"/>
                </a:solidFill>
              </a14:hiddenFill>
            </a:ext>
          </a:ex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200" b="1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zh-CN" altLang="zh-CN" sz="2400" b="1">
                <a:solidFill>
                  <a:schemeClr val="bg1"/>
                </a:solidFill>
                <a:latin typeface="宋体" panose="02010600030101010101" pitchFamily="2" charset="-122"/>
                <a:ea typeface="方正兰亭超细黑简体" panose="02000000000000000000" pitchFamily="2" charset="-122"/>
                <a:sym typeface="宋体" panose="02010600030101010101" pitchFamily="2" charset="-122"/>
              </a:rPr>
              <a:t>04</a:t>
            </a:r>
            <a:endParaRPr lang="zh-CN" altLang="zh-CN" sz="2400" b="1">
              <a:solidFill>
                <a:schemeClr val="bg1"/>
              </a:solidFill>
              <a:latin typeface="宋体" panose="02010600030101010101" pitchFamily="2" charset="-122"/>
              <a:ea typeface="方正兰亭超细黑简体" panose="02000000000000000000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8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42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9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42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9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42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3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42" presetClass="entr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9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42" presetClass="entr" presetSubtype="0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5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42" presetClass="entr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1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dvAuto="0"/>
      <p:bldP spid="44" grpId="1" advAuto="0"/>
      <p:bldP spid="45" grpId="2" advAuto="0"/>
      <p:bldP spid="46" grpId="3" advAuto="0"/>
      <p:bldP spid="56" grpId="4" advAuto="0"/>
      <p:bldP spid="57" grpId="5" advAuto="0"/>
      <p:bldP spid="64" grpId="6" advAuto="0"/>
      <p:bldP spid="65" grpId="7" advAuto="0"/>
      <p:bldP spid="69" grpId="8" advAuto="0"/>
      <p:bldP spid="70" grpId="9" advAuto="0"/>
      <p:bldP spid="76" grpId="10" advAuto="0"/>
      <p:bldP spid="77" grpId="11" advAuto="0"/>
      <p:bldP spid="78" grpId="12" advAuto="0"/>
      <p:bldP spid="79" grpId="13" advAuto="0"/>
      <p:bldP spid="80" grpId="14" advAuto="0"/>
      <p:bldP spid="81" grpId="15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9333" t="9727" r="10290" b="30963"/>
          <a:stretch>
            <a:fillRect/>
          </a:stretch>
        </p:blipFill>
        <p:spPr>
          <a:xfrm flipH="1">
            <a:off x="-1" y="2764862"/>
            <a:ext cx="7236871" cy="4067479"/>
          </a:xfrm>
          <a:prstGeom prst="rect">
            <a:avLst/>
          </a:prstGeom>
        </p:spPr>
      </p:pic>
      <p:grpSp>
        <p:nvGrpSpPr>
          <p:cNvPr id="10" name="淘宝店chenying0907 1"/>
          <p:cNvGrpSpPr/>
          <p:nvPr/>
        </p:nvGrpSpPr>
        <p:grpSpPr>
          <a:xfrm>
            <a:off x="4436372" y="2615378"/>
            <a:ext cx="1288603" cy="1288602"/>
            <a:chOff x="3673476" y="1131590"/>
            <a:chExt cx="966788" cy="966788"/>
          </a:xfrm>
        </p:grpSpPr>
        <p:sp>
          <p:nvSpPr>
            <p:cNvPr id="11" name="淘宝店chenying0907 5"/>
            <p:cNvSpPr/>
            <p:nvPr/>
          </p:nvSpPr>
          <p:spPr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" name="淘宝店chenying0907 6"/>
            <p:cNvSpPr/>
            <p:nvPr/>
          </p:nvSpPr>
          <p:spPr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3" name="文本框 21"/>
          <p:cNvSpPr txBox="1"/>
          <p:nvPr/>
        </p:nvSpPr>
        <p:spPr>
          <a:xfrm>
            <a:off x="6317118" y="2493318"/>
            <a:ext cx="4891449" cy="165576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480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诗歌在现实生活中的应用</a:t>
            </a:r>
            <a:endParaRPr lang="zh-CN" altLang="zh-CN" sz="48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4655840" y="2890480"/>
            <a:ext cx="864096" cy="71169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995">
                <a:solidFill>
                  <a:schemeClr val="accent2"/>
                </a:solidFill>
                <a:latin typeface="宋体" panose="02010600030101010101" pitchFamily="2" charset="-122"/>
                <a:ea typeface="方正正黑简体" panose="02000000000000000000" pitchFamily="2" charset="-122"/>
                <a:sym typeface="宋体" panose="02010600030101010101" pitchFamily="2" charset="-122"/>
              </a:rPr>
              <a:t>10</a:t>
            </a:r>
            <a:endParaRPr lang="zh-CN" altLang="zh-CN" sz="3995">
              <a:solidFill>
                <a:schemeClr val="accent2"/>
              </a:solidFill>
              <a:latin typeface="宋体" panose="02010600030101010101" pitchFamily="2" charset="-122"/>
              <a:ea typeface="方正正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>
            <a:fld id="{120AA7C4-7268-4680-A14B-E7F48E0BB4BD}" type="datetimeFigureOut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/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诗歌在现实生活中的应用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22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23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sp>
        <p:nvSpPr>
          <p:cNvPr id="5" name="Freeform 5"/>
          <p:cNvSpPr/>
          <p:nvPr/>
        </p:nvSpPr>
        <p:spPr>
          <a:xfrm>
            <a:off x="503491" y="3039286"/>
            <a:ext cx="11182795" cy="982853"/>
          </a:xfrm>
          <a:custGeom>
            <a:avLst/>
            <a:gdLst/>
            <a:ahLst/>
            <a:cxnLst/>
            <a:rect l="l" t="t" r="r" b="b"/>
            <a:pathLst>
              <a:path w="22365589" h="1965706">
                <a:moveTo>
                  <a:pt x="0" y="1932178"/>
                </a:moveTo>
                <a:cubicBezTo>
                  <a:pt x="1397000" y="1185418"/>
                  <a:pt x="2797683" y="436372"/>
                  <a:pt x="4824730" y="426212"/>
                </a:cubicBezTo>
                <a:lnTo>
                  <a:pt x="4824857" y="445262"/>
                </a:lnTo>
                <a:lnTo>
                  <a:pt x="4824730" y="426212"/>
                </a:lnTo>
                <a:cubicBezTo>
                  <a:pt x="5731383" y="421640"/>
                  <a:pt x="6707251" y="724408"/>
                  <a:pt x="7766939" y="1052957"/>
                </a:cubicBezTo>
                <a:cubicBezTo>
                  <a:pt x="9037955" y="1447038"/>
                  <a:pt x="10431907" y="1879092"/>
                  <a:pt x="11982323" y="1871218"/>
                </a:cubicBezTo>
                <a:cubicBezTo>
                  <a:pt x="12034520" y="1870964"/>
                  <a:pt x="12086971" y="1870202"/>
                  <a:pt x="12139549" y="1868932"/>
                </a:cubicBezTo>
                <a:lnTo>
                  <a:pt x="12140057" y="1887982"/>
                </a:lnTo>
                <a:lnTo>
                  <a:pt x="12139549" y="1868932"/>
                </a:lnTo>
                <a:cubicBezTo>
                  <a:pt x="15059661" y="1797812"/>
                  <a:pt x="18706592" y="899414"/>
                  <a:pt x="22356445" y="0"/>
                </a:cubicBezTo>
                <a:lnTo>
                  <a:pt x="22365589" y="36957"/>
                </a:lnTo>
                <a:cubicBezTo>
                  <a:pt x="18717132" y="935990"/>
                  <a:pt x="15065755" y="1835785"/>
                  <a:pt x="12140565" y="1907032"/>
                </a:cubicBezTo>
                <a:cubicBezTo>
                  <a:pt x="12087733" y="1908302"/>
                  <a:pt x="12035028" y="1909064"/>
                  <a:pt x="11982577" y="1909318"/>
                </a:cubicBezTo>
                <a:cubicBezTo>
                  <a:pt x="10425430" y="1917192"/>
                  <a:pt x="9026144" y="1483106"/>
                  <a:pt x="7755763" y="1089279"/>
                </a:cubicBezTo>
                <a:cubicBezTo>
                  <a:pt x="6694297" y="760222"/>
                  <a:pt x="5724652" y="459740"/>
                  <a:pt x="4824984" y="464312"/>
                </a:cubicBezTo>
                <a:cubicBezTo>
                  <a:pt x="2808351" y="474472"/>
                  <a:pt x="1415034" y="1218946"/>
                  <a:pt x="18034" y="1965706"/>
                </a:cubicBezTo>
                <a:close/>
              </a:path>
            </a:pathLst>
          </a:custGeom>
          <a:solidFill>
            <a:srgbClr val="7A7A7A"/>
          </a:solidFill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7" name="Freeform 7"/>
          <p:cNvSpPr/>
          <p:nvPr/>
        </p:nvSpPr>
        <p:spPr>
          <a:xfrm>
            <a:off x="2046781" y="2918151"/>
            <a:ext cx="827278" cy="827278"/>
          </a:xfrm>
          <a:custGeom>
            <a:avLst/>
            <a:gdLst/>
            <a:ahLst/>
            <a:cxnLst/>
            <a:rect l="l" t="t" r="r" b="b"/>
            <a:pathLst>
              <a:path w="1654556" h="1654556">
                <a:moveTo>
                  <a:pt x="0" y="827278"/>
                </a:moveTo>
                <a:cubicBezTo>
                  <a:pt x="0" y="370332"/>
                  <a:pt x="370332" y="0"/>
                  <a:pt x="827278" y="0"/>
                </a:cubicBezTo>
                <a:cubicBezTo>
                  <a:pt x="1284224" y="0"/>
                  <a:pt x="1654556" y="370332"/>
                  <a:pt x="1654556" y="827278"/>
                </a:cubicBezTo>
                <a:cubicBezTo>
                  <a:pt x="1654556" y="1284224"/>
                  <a:pt x="1284224" y="1654556"/>
                  <a:pt x="827278" y="1654556"/>
                </a:cubicBezTo>
                <a:cubicBezTo>
                  <a:pt x="370332" y="1654556"/>
                  <a:pt x="0" y="1284097"/>
                  <a:pt x="0" y="827278"/>
                </a:cubicBezTo>
                <a:close/>
              </a:path>
            </a:pathLst>
          </a:custGeom>
          <a:solidFill>
            <a:srgbClr val="7A7A7A"/>
          </a:solidFill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8" name="Freeform 8"/>
          <p:cNvSpPr/>
          <p:nvPr/>
        </p:nvSpPr>
        <p:spPr>
          <a:xfrm>
            <a:off x="2040482" y="2900680"/>
            <a:ext cx="839978" cy="839978"/>
          </a:xfrm>
          <a:custGeom>
            <a:avLst/>
            <a:gdLst/>
            <a:ahLst/>
            <a:cxnLst/>
            <a:rect l="l" t="t" r="r" b="b"/>
            <a:pathLst>
              <a:path w="1679956" h="1679956">
                <a:moveTo>
                  <a:pt x="0" y="839978"/>
                </a:moveTo>
                <a:cubicBezTo>
                  <a:pt x="0" y="376047"/>
                  <a:pt x="376047" y="0"/>
                  <a:pt x="839978" y="0"/>
                </a:cubicBezTo>
                <a:lnTo>
                  <a:pt x="839978" y="12700"/>
                </a:lnTo>
                <a:lnTo>
                  <a:pt x="839978" y="0"/>
                </a:lnTo>
                <a:cubicBezTo>
                  <a:pt x="1303909" y="0"/>
                  <a:pt x="1679956" y="376047"/>
                  <a:pt x="1679956" y="839978"/>
                </a:cubicBezTo>
                <a:lnTo>
                  <a:pt x="1667256" y="839978"/>
                </a:lnTo>
                <a:lnTo>
                  <a:pt x="1679956" y="839978"/>
                </a:lnTo>
                <a:cubicBezTo>
                  <a:pt x="1679956" y="1303909"/>
                  <a:pt x="1303909" y="1679956"/>
                  <a:pt x="839978" y="1679956"/>
                </a:cubicBezTo>
                <a:lnTo>
                  <a:pt x="839978" y="1667256"/>
                </a:lnTo>
                <a:lnTo>
                  <a:pt x="839978" y="1679956"/>
                </a:lnTo>
                <a:cubicBezTo>
                  <a:pt x="376047" y="1679829"/>
                  <a:pt x="0" y="1303782"/>
                  <a:pt x="0" y="839978"/>
                </a:cubicBezTo>
                <a:lnTo>
                  <a:pt x="12700" y="839978"/>
                </a:lnTo>
                <a:lnTo>
                  <a:pt x="23495" y="846709"/>
                </a:lnTo>
                <a:cubicBezTo>
                  <a:pt x="20447" y="851535"/>
                  <a:pt x="14605" y="853694"/>
                  <a:pt x="9271" y="852170"/>
                </a:cubicBezTo>
                <a:cubicBezTo>
                  <a:pt x="3937" y="850646"/>
                  <a:pt x="0" y="845566"/>
                  <a:pt x="0" y="839978"/>
                </a:cubicBezTo>
                <a:moveTo>
                  <a:pt x="25400" y="839978"/>
                </a:moveTo>
                <a:lnTo>
                  <a:pt x="12700" y="839978"/>
                </a:lnTo>
                <a:lnTo>
                  <a:pt x="1905" y="833120"/>
                </a:lnTo>
                <a:cubicBezTo>
                  <a:pt x="4953" y="828294"/>
                  <a:pt x="10795" y="826135"/>
                  <a:pt x="16129" y="827659"/>
                </a:cubicBezTo>
                <a:cubicBezTo>
                  <a:pt x="21463" y="829183"/>
                  <a:pt x="25273" y="834263"/>
                  <a:pt x="25273" y="839851"/>
                </a:cubicBezTo>
                <a:cubicBezTo>
                  <a:pt x="25273" y="1289685"/>
                  <a:pt x="389890" y="1654429"/>
                  <a:pt x="839851" y="1654429"/>
                </a:cubicBezTo>
                <a:cubicBezTo>
                  <a:pt x="1289812" y="1654429"/>
                  <a:pt x="1654429" y="1289812"/>
                  <a:pt x="1654429" y="839851"/>
                </a:cubicBezTo>
                <a:cubicBezTo>
                  <a:pt x="1654429" y="389890"/>
                  <a:pt x="1289812" y="25400"/>
                  <a:pt x="839978" y="25400"/>
                </a:cubicBezTo>
                <a:lnTo>
                  <a:pt x="839978" y="12700"/>
                </a:lnTo>
                <a:lnTo>
                  <a:pt x="839978" y="25400"/>
                </a:lnTo>
                <a:cubicBezTo>
                  <a:pt x="390017" y="25400"/>
                  <a:pt x="25400" y="390017"/>
                  <a:pt x="25400" y="839978"/>
                </a:cubicBezTo>
                <a:close/>
              </a:path>
            </a:pathLst>
          </a:custGeom>
          <a:solidFill>
            <a:srgbClr val="7A7A7A"/>
          </a:solidFill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9" name="TextBox 9"/>
          <p:cNvSpPr txBox="1"/>
          <p:nvPr/>
        </p:nvSpPr>
        <p:spPr>
          <a:xfrm>
            <a:off x="2040481" y="3120292"/>
            <a:ext cx="839928" cy="400050"/>
          </a:xfrm>
          <a:prstGeom prst="rect">
            <a:avLst/>
          </a:prstGeom>
        </p:spPr>
        <p:txBody>
          <a:bodyPr lIns="0" tIns="0" rIns="0" bIns="0" rtlCol="0" anchor="t">
            <a:normAutofit fontScale="25000"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200"/>
              </a:lnSpc>
              <a:spcBef>
                <a:spcPct val="0"/>
              </a:spcBef>
            </a:pPr>
            <a:r>
              <a:rPr lang="zh-CN" altLang="zh-CN" sz="2665" spc="74">
                <a:solidFill>
                  <a:srgbClr val="E8E7E3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1</a:t>
            </a:r>
            <a:endParaRPr lang="zh-CN" altLang="zh-CN" sz="2665" spc="74">
              <a:solidFill>
                <a:srgbClr val="E8E7E3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5682386" y="3435350"/>
            <a:ext cx="827278" cy="827278"/>
          </a:xfrm>
          <a:custGeom>
            <a:avLst/>
            <a:gdLst/>
            <a:ahLst/>
            <a:cxnLst/>
            <a:rect l="l" t="t" r="r" b="b"/>
            <a:pathLst>
              <a:path w="1654556" h="1654556">
                <a:moveTo>
                  <a:pt x="0" y="827278"/>
                </a:moveTo>
                <a:cubicBezTo>
                  <a:pt x="0" y="370332"/>
                  <a:pt x="370332" y="0"/>
                  <a:pt x="827278" y="0"/>
                </a:cubicBezTo>
                <a:cubicBezTo>
                  <a:pt x="1284224" y="0"/>
                  <a:pt x="1654556" y="370332"/>
                  <a:pt x="1654556" y="827278"/>
                </a:cubicBezTo>
                <a:cubicBezTo>
                  <a:pt x="1654556" y="1284224"/>
                  <a:pt x="1284224" y="1654556"/>
                  <a:pt x="827278" y="1654556"/>
                </a:cubicBezTo>
                <a:cubicBezTo>
                  <a:pt x="370332" y="1654556"/>
                  <a:pt x="0" y="1284097"/>
                  <a:pt x="0" y="827278"/>
                </a:cubicBezTo>
                <a:close/>
              </a:path>
            </a:pathLst>
          </a:custGeom>
          <a:solidFill>
            <a:srgbClr val="E8E7E3"/>
          </a:solidFill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2" name="Freeform 12"/>
          <p:cNvSpPr/>
          <p:nvPr/>
        </p:nvSpPr>
        <p:spPr>
          <a:xfrm>
            <a:off x="5676036" y="3429000"/>
            <a:ext cx="839978" cy="839978"/>
          </a:xfrm>
          <a:custGeom>
            <a:avLst/>
            <a:gdLst/>
            <a:ahLst/>
            <a:cxnLst/>
            <a:rect l="l" t="t" r="r" b="b"/>
            <a:pathLst>
              <a:path w="1679956" h="1679956">
                <a:moveTo>
                  <a:pt x="0" y="839978"/>
                </a:moveTo>
                <a:cubicBezTo>
                  <a:pt x="0" y="376047"/>
                  <a:pt x="376047" y="0"/>
                  <a:pt x="839978" y="0"/>
                </a:cubicBezTo>
                <a:lnTo>
                  <a:pt x="839978" y="12700"/>
                </a:lnTo>
                <a:lnTo>
                  <a:pt x="839978" y="0"/>
                </a:lnTo>
                <a:cubicBezTo>
                  <a:pt x="1303909" y="0"/>
                  <a:pt x="1679956" y="376047"/>
                  <a:pt x="1679956" y="839978"/>
                </a:cubicBezTo>
                <a:lnTo>
                  <a:pt x="1667256" y="839978"/>
                </a:lnTo>
                <a:lnTo>
                  <a:pt x="1679956" y="839978"/>
                </a:lnTo>
                <a:cubicBezTo>
                  <a:pt x="1679956" y="1303909"/>
                  <a:pt x="1303909" y="1679956"/>
                  <a:pt x="839978" y="1679956"/>
                </a:cubicBezTo>
                <a:lnTo>
                  <a:pt x="839978" y="1667256"/>
                </a:lnTo>
                <a:lnTo>
                  <a:pt x="839978" y="1679956"/>
                </a:lnTo>
                <a:cubicBezTo>
                  <a:pt x="376047" y="1679829"/>
                  <a:pt x="0" y="1303782"/>
                  <a:pt x="0" y="839978"/>
                </a:cubicBezTo>
                <a:lnTo>
                  <a:pt x="12700" y="839978"/>
                </a:lnTo>
                <a:lnTo>
                  <a:pt x="23495" y="846709"/>
                </a:lnTo>
                <a:cubicBezTo>
                  <a:pt x="20447" y="851535"/>
                  <a:pt x="14605" y="853694"/>
                  <a:pt x="9271" y="852170"/>
                </a:cubicBezTo>
                <a:cubicBezTo>
                  <a:pt x="3937" y="850646"/>
                  <a:pt x="0" y="845566"/>
                  <a:pt x="0" y="839978"/>
                </a:cubicBezTo>
                <a:moveTo>
                  <a:pt x="25400" y="839978"/>
                </a:moveTo>
                <a:lnTo>
                  <a:pt x="12700" y="839978"/>
                </a:lnTo>
                <a:lnTo>
                  <a:pt x="1905" y="833120"/>
                </a:lnTo>
                <a:cubicBezTo>
                  <a:pt x="4953" y="828294"/>
                  <a:pt x="10795" y="826135"/>
                  <a:pt x="16129" y="827659"/>
                </a:cubicBezTo>
                <a:cubicBezTo>
                  <a:pt x="21463" y="829183"/>
                  <a:pt x="25273" y="834263"/>
                  <a:pt x="25273" y="839851"/>
                </a:cubicBezTo>
                <a:cubicBezTo>
                  <a:pt x="25273" y="1289685"/>
                  <a:pt x="389890" y="1654429"/>
                  <a:pt x="839851" y="1654429"/>
                </a:cubicBezTo>
                <a:cubicBezTo>
                  <a:pt x="1289812" y="1654429"/>
                  <a:pt x="1654429" y="1289812"/>
                  <a:pt x="1654429" y="839851"/>
                </a:cubicBezTo>
                <a:cubicBezTo>
                  <a:pt x="1654429" y="389890"/>
                  <a:pt x="1289812" y="25400"/>
                  <a:pt x="839978" y="25400"/>
                </a:cubicBezTo>
                <a:lnTo>
                  <a:pt x="839978" y="12700"/>
                </a:lnTo>
                <a:lnTo>
                  <a:pt x="839978" y="25400"/>
                </a:lnTo>
                <a:cubicBezTo>
                  <a:pt x="390017" y="25400"/>
                  <a:pt x="25400" y="390017"/>
                  <a:pt x="25400" y="839978"/>
                </a:cubicBezTo>
                <a:close/>
              </a:path>
            </a:pathLst>
          </a:custGeom>
          <a:solidFill>
            <a:srgbClr val="7A7A7A"/>
          </a:solidFill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3" name="TextBox 13"/>
          <p:cNvSpPr txBox="1"/>
          <p:nvPr/>
        </p:nvSpPr>
        <p:spPr>
          <a:xfrm>
            <a:off x="5676036" y="3648612"/>
            <a:ext cx="839928" cy="400050"/>
          </a:xfrm>
          <a:prstGeom prst="rect">
            <a:avLst/>
          </a:prstGeom>
        </p:spPr>
        <p:txBody>
          <a:bodyPr lIns="0" tIns="0" rIns="0" bIns="0" rtlCol="0" anchor="t">
            <a:normAutofit fontScale="25000"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200"/>
              </a:lnSpc>
              <a:spcBef>
                <a:spcPct val="0"/>
              </a:spcBef>
            </a:pPr>
            <a:r>
              <a:rPr lang="zh-CN" sz="2665" spc="74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2</a:t>
            </a:r>
            <a:endParaRPr lang="zh-CN" sz="2665" spc="74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317941" y="3021736"/>
            <a:ext cx="827278" cy="827278"/>
          </a:xfrm>
          <a:custGeom>
            <a:avLst/>
            <a:gdLst/>
            <a:ahLst/>
            <a:cxnLst/>
            <a:rect l="l" t="t" r="r" b="b"/>
            <a:pathLst>
              <a:path w="1654556" h="1654556">
                <a:moveTo>
                  <a:pt x="0" y="827278"/>
                </a:moveTo>
                <a:cubicBezTo>
                  <a:pt x="0" y="370332"/>
                  <a:pt x="370332" y="0"/>
                  <a:pt x="827278" y="0"/>
                </a:cubicBezTo>
                <a:cubicBezTo>
                  <a:pt x="1284224" y="0"/>
                  <a:pt x="1654556" y="370332"/>
                  <a:pt x="1654556" y="827278"/>
                </a:cubicBezTo>
                <a:cubicBezTo>
                  <a:pt x="1654556" y="1284224"/>
                  <a:pt x="1284224" y="1654556"/>
                  <a:pt x="827278" y="1654556"/>
                </a:cubicBezTo>
                <a:cubicBezTo>
                  <a:pt x="370332" y="1654556"/>
                  <a:pt x="0" y="1284097"/>
                  <a:pt x="0" y="827278"/>
                </a:cubicBezTo>
                <a:close/>
              </a:path>
            </a:pathLst>
          </a:custGeom>
          <a:solidFill>
            <a:srgbClr val="7A7A7A"/>
          </a:solidFill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6" name="Freeform 16"/>
          <p:cNvSpPr/>
          <p:nvPr/>
        </p:nvSpPr>
        <p:spPr>
          <a:xfrm>
            <a:off x="9311591" y="3015386"/>
            <a:ext cx="839978" cy="839978"/>
          </a:xfrm>
          <a:custGeom>
            <a:avLst/>
            <a:gdLst/>
            <a:ahLst/>
            <a:cxnLst/>
            <a:rect l="l" t="t" r="r" b="b"/>
            <a:pathLst>
              <a:path w="1679956" h="1679956">
                <a:moveTo>
                  <a:pt x="0" y="839978"/>
                </a:moveTo>
                <a:cubicBezTo>
                  <a:pt x="0" y="376047"/>
                  <a:pt x="376047" y="0"/>
                  <a:pt x="839978" y="0"/>
                </a:cubicBezTo>
                <a:lnTo>
                  <a:pt x="839978" y="12700"/>
                </a:lnTo>
                <a:lnTo>
                  <a:pt x="839978" y="0"/>
                </a:lnTo>
                <a:cubicBezTo>
                  <a:pt x="1303909" y="0"/>
                  <a:pt x="1679956" y="376047"/>
                  <a:pt x="1679956" y="839978"/>
                </a:cubicBezTo>
                <a:lnTo>
                  <a:pt x="1667256" y="839978"/>
                </a:lnTo>
                <a:lnTo>
                  <a:pt x="1679956" y="839978"/>
                </a:lnTo>
                <a:cubicBezTo>
                  <a:pt x="1679956" y="1303909"/>
                  <a:pt x="1303909" y="1679956"/>
                  <a:pt x="839978" y="1679956"/>
                </a:cubicBezTo>
                <a:lnTo>
                  <a:pt x="839978" y="1667256"/>
                </a:lnTo>
                <a:lnTo>
                  <a:pt x="839978" y="1679956"/>
                </a:lnTo>
                <a:cubicBezTo>
                  <a:pt x="376047" y="1679829"/>
                  <a:pt x="0" y="1303782"/>
                  <a:pt x="0" y="839978"/>
                </a:cubicBezTo>
                <a:lnTo>
                  <a:pt x="12700" y="839978"/>
                </a:lnTo>
                <a:lnTo>
                  <a:pt x="23495" y="846709"/>
                </a:lnTo>
                <a:cubicBezTo>
                  <a:pt x="20447" y="851535"/>
                  <a:pt x="14605" y="853694"/>
                  <a:pt x="9271" y="852170"/>
                </a:cubicBezTo>
                <a:cubicBezTo>
                  <a:pt x="3937" y="850646"/>
                  <a:pt x="0" y="845566"/>
                  <a:pt x="0" y="839978"/>
                </a:cubicBezTo>
                <a:moveTo>
                  <a:pt x="25400" y="839978"/>
                </a:moveTo>
                <a:lnTo>
                  <a:pt x="12700" y="839978"/>
                </a:lnTo>
                <a:lnTo>
                  <a:pt x="1905" y="833120"/>
                </a:lnTo>
                <a:cubicBezTo>
                  <a:pt x="4953" y="828294"/>
                  <a:pt x="10795" y="826135"/>
                  <a:pt x="16129" y="827659"/>
                </a:cubicBezTo>
                <a:cubicBezTo>
                  <a:pt x="21463" y="829183"/>
                  <a:pt x="25273" y="834263"/>
                  <a:pt x="25273" y="839851"/>
                </a:cubicBezTo>
                <a:cubicBezTo>
                  <a:pt x="25273" y="1289685"/>
                  <a:pt x="389890" y="1654429"/>
                  <a:pt x="839851" y="1654429"/>
                </a:cubicBezTo>
                <a:cubicBezTo>
                  <a:pt x="1289812" y="1654429"/>
                  <a:pt x="1654429" y="1289812"/>
                  <a:pt x="1654429" y="839851"/>
                </a:cubicBezTo>
                <a:cubicBezTo>
                  <a:pt x="1654429" y="389890"/>
                  <a:pt x="1289812" y="25400"/>
                  <a:pt x="839978" y="25400"/>
                </a:cubicBezTo>
                <a:lnTo>
                  <a:pt x="839978" y="12700"/>
                </a:lnTo>
                <a:lnTo>
                  <a:pt x="839978" y="25400"/>
                </a:lnTo>
                <a:cubicBezTo>
                  <a:pt x="390017" y="25400"/>
                  <a:pt x="25400" y="390017"/>
                  <a:pt x="25400" y="839978"/>
                </a:cubicBezTo>
                <a:close/>
              </a:path>
            </a:pathLst>
          </a:custGeom>
          <a:solidFill>
            <a:srgbClr val="7A7A7A"/>
          </a:solidFill>
        </p:spPr>
        <p:txBody>
          <a:bodyPr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17" name="TextBox 17"/>
          <p:cNvSpPr txBox="1"/>
          <p:nvPr/>
        </p:nvSpPr>
        <p:spPr>
          <a:xfrm>
            <a:off x="9311591" y="3234998"/>
            <a:ext cx="839928" cy="400050"/>
          </a:xfrm>
          <a:prstGeom prst="rect">
            <a:avLst/>
          </a:prstGeom>
        </p:spPr>
        <p:txBody>
          <a:bodyPr lIns="0" tIns="0" rIns="0" bIns="0" rtlCol="0" anchor="t">
            <a:normAutofit fontScale="25000"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200"/>
              </a:lnSpc>
              <a:spcBef>
                <a:spcPct val="0"/>
              </a:spcBef>
            </a:pPr>
            <a:r>
              <a:rPr lang="zh-CN" sz="2665" spc="74">
                <a:solidFill>
                  <a:srgbClr val="E8E7E3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3</a:t>
            </a:r>
            <a:endParaRPr lang="zh-CN" sz="2665" spc="74">
              <a:solidFill>
                <a:srgbClr val="E8E7E3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65507" y="4099219"/>
            <a:ext cx="2589875" cy="111946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思源黑体 2"/>
                <a:sym typeface="宋体" panose="02010600030101010101" pitchFamily="2" charset="-122"/>
              </a:rPr>
              <a:t>诗歌不仅仅存在于书本之中，它在现实生活中也有着广泛的应用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思源黑体 2"/>
              <a:sym typeface="宋体" panose="02010600030101010101" pitchFamily="2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801063" y="2168700"/>
            <a:ext cx="2589875" cy="1066298"/>
          </a:xfrm>
          <a:prstGeom prst="rect">
            <a:avLst/>
          </a:prstGeom>
        </p:spPr>
        <p:txBody>
          <a:bodyPr lIns="0" tIns="0" rIns="0" bIns="0" rtlCol="0" anchor="b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思源黑体 2"/>
                <a:sym typeface="宋体" panose="02010600030101010101" pitchFamily="2" charset="-122"/>
              </a:rPr>
              <a:t>无论是用于社交场合的交流，还是用于个人情感的抒发，诗歌都能起到独特的作用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思源黑体 2"/>
              <a:sym typeface="宋体" panose="02010600030101010101" pitchFamily="2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436618" y="4099220"/>
            <a:ext cx="2589875" cy="132949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ea typeface="思源黑体 2"/>
                <a:sym typeface="宋体" panose="02010600030101010101" pitchFamily="2" charset="-122"/>
              </a:rPr>
              <a:t>此外，诗歌也可以用于教育和心理治疗等方面，它能够帮助人们更好地理解和处理情感问题</a:t>
            </a:r>
            <a:endParaRPr lang="zh-CN" altLang="en-US">
              <a:solidFill>
                <a:srgbClr val="000000"/>
              </a:solidFill>
              <a:latin typeface="宋体" panose="02010600030101010101" pitchFamily="2" charset="-122"/>
              <a:ea typeface="思源黑体 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9333" t="9727" r="10290" b="30963"/>
          <a:stretch>
            <a:fillRect/>
          </a:stretch>
        </p:blipFill>
        <p:spPr>
          <a:xfrm flipH="1">
            <a:off x="-1" y="2764862"/>
            <a:ext cx="7236871" cy="4067479"/>
          </a:xfrm>
          <a:prstGeom prst="rect">
            <a:avLst/>
          </a:prstGeom>
        </p:spPr>
      </p:pic>
      <p:grpSp>
        <p:nvGrpSpPr>
          <p:cNvPr id="10" name="淘宝店chenying0907 1"/>
          <p:cNvGrpSpPr/>
          <p:nvPr/>
        </p:nvGrpSpPr>
        <p:grpSpPr>
          <a:xfrm>
            <a:off x="4436372" y="2615378"/>
            <a:ext cx="1288603" cy="1288602"/>
            <a:chOff x="3673476" y="1131590"/>
            <a:chExt cx="966788" cy="966788"/>
          </a:xfrm>
        </p:grpSpPr>
        <p:sp>
          <p:nvSpPr>
            <p:cNvPr id="11" name="淘宝店chenying0907 5"/>
            <p:cNvSpPr/>
            <p:nvPr/>
          </p:nvSpPr>
          <p:spPr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" name="淘宝店chenying0907 6"/>
            <p:cNvSpPr/>
            <p:nvPr/>
          </p:nvSpPr>
          <p:spPr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3" name="文本框 21"/>
          <p:cNvSpPr txBox="1"/>
          <p:nvPr/>
        </p:nvSpPr>
        <p:spPr>
          <a:xfrm>
            <a:off x="6317118" y="2493318"/>
            <a:ext cx="4891449" cy="165576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480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诗歌的未来展望</a:t>
            </a:r>
            <a:endParaRPr lang="zh-CN" altLang="zh-CN" sz="48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4655840" y="2890480"/>
            <a:ext cx="864096" cy="71169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995">
                <a:solidFill>
                  <a:schemeClr val="accent2"/>
                </a:solidFill>
                <a:latin typeface="宋体" panose="02010600030101010101" pitchFamily="2" charset="-122"/>
                <a:ea typeface="方正正黑简体" panose="02000000000000000000" pitchFamily="2" charset="-122"/>
                <a:sym typeface="宋体" panose="02010600030101010101" pitchFamily="2" charset="-122"/>
              </a:rPr>
              <a:t>11</a:t>
            </a:r>
            <a:endParaRPr lang="zh-CN" altLang="zh-CN" sz="3995">
              <a:solidFill>
                <a:schemeClr val="accent2"/>
              </a:solidFill>
              <a:latin typeface="宋体" panose="02010600030101010101" pitchFamily="2" charset="-122"/>
              <a:ea typeface="方正正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>
            <a:fld id="{120AA7C4-7268-4680-A14B-E7F48E0BB4BD}" type="datetimeFigureOut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/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诗歌的未来展望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41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42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sp>
        <p:nvSpPr>
          <p:cNvPr id="24" name="Freeform 5"/>
          <p:cNvSpPr/>
          <p:nvPr/>
        </p:nvSpPr>
        <p:spPr>
          <a:xfrm>
            <a:off x="2136989" y="1642561"/>
            <a:ext cx="7907865" cy="1159456"/>
          </a:xfrm>
          <a:custGeom>
            <a:avLst/>
            <a:gdLst>
              <a:gd name="T0" fmla="*/ 3175 w 3442"/>
              <a:gd name="T1" fmla="*/ 0 h 533"/>
              <a:gd name="T2" fmla="*/ 2985 w 3442"/>
              <a:gd name="T3" fmla="*/ 0 h 533"/>
              <a:gd name="T4" fmla="*/ 2871 w 3442"/>
              <a:gd name="T5" fmla="*/ 0 h 533"/>
              <a:gd name="T6" fmla="*/ 2680 w 3442"/>
              <a:gd name="T7" fmla="*/ 0 h 533"/>
              <a:gd name="T8" fmla="*/ 2321 w 3442"/>
              <a:gd name="T9" fmla="*/ 0 h 533"/>
              <a:gd name="T10" fmla="*/ 2017 w 3442"/>
              <a:gd name="T11" fmla="*/ 0 h 533"/>
              <a:gd name="T12" fmla="*/ 1425 w 3442"/>
              <a:gd name="T13" fmla="*/ 0 h 533"/>
              <a:gd name="T14" fmla="*/ 1121 w 3442"/>
              <a:gd name="T15" fmla="*/ 0 h 533"/>
              <a:gd name="T16" fmla="*/ 868 w 3442"/>
              <a:gd name="T17" fmla="*/ 0 h 533"/>
              <a:gd name="T18" fmla="*/ 571 w 3442"/>
              <a:gd name="T19" fmla="*/ 0 h 533"/>
              <a:gd name="T20" fmla="*/ 563 w 3442"/>
              <a:gd name="T21" fmla="*/ 0 h 533"/>
              <a:gd name="T22" fmla="*/ 267 w 3442"/>
              <a:gd name="T23" fmla="*/ 0 h 533"/>
              <a:gd name="T24" fmla="*/ 0 w 3442"/>
              <a:gd name="T25" fmla="*/ 267 h 533"/>
              <a:gd name="T26" fmla="*/ 267 w 3442"/>
              <a:gd name="T27" fmla="*/ 533 h 533"/>
              <a:gd name="T28" fmla="*/ 563 w 3442"/>
              <a:gd name="T29" fmla="*/ 533 h 533"/>
              <a:gd name="T30" fmla="*/ 571 w 3442"/>
              <a:gd name="T31" fmla="*/ 533 h 533"/>
              <a:gd name="T32" fmla="*/ 868 w 3442"/>
              <a:gd name="T33" fmla="*/ 533 h 533"/>
              <a:gd name="T34" fmla="*/ 1121 w 3442"/>
              <a:gd name="T35" fmla="*/ 533 h 533"/>
              <a:gd name="T36" fmla="*/ 1425 w 3442"/>
              <a:gd name="T37" fmla="*/ 533 h 533"/>
              <a:gd name="T38" fmla="*/ 2017 w 3442"/>
              <a:gd name="T39" fmla="*/ 533 h 533"/>
              <a:gd name="T40" fmla="*/ 2321 w 3442"/>
              <a:gd name="T41" fmla="*/ 533 h 533"/>
              <a:gd name="T42" fmla="*/ 2680 w 3442"/>
              <a:gd name="T43" fmla="*/ 533 h 533"/>
              <a:gd name="T44" fmla="*/ 2871 w 3442"/>
              <a:gd name="T45" fmla="*/ 533 h 533"/>
              <a:gd name="T46" fmla="*/ 2985 w 3442"/>
              <a:gd name="T47" fmla="*/ 533 h 533"/>
              <a:gd name="T48" fmla="*/ 3175 w 3442"/>
              <a:gd name="T49" fmla="*/ 533 h 533"/>
              <a:gd name="T50" fmla="*/ 3442 w 3442"/>
              <a:gd name="T51" fmla="*/ 267 h 533"/>
              <a:gd name="T52" fmla="*/ 3175 w 3442"/>
              <a:gd name="T53" fmla="*/ 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42" h="533">
                <a:moveTo>
                  <a:pt x="3175" y="0"/>
                </a:moveTo>
                <a:cubicBezTo>
                  <a:pt x="2985" y="0"/>
                  <a:pt x="2985" y="0"/>
                  <a:pt x="2985" y="0"/>
                </a:cubicBezTo>
                <a:cubicBezTo>
                  <a:pt x="2871" y="0"/>
                  <a:pt x="2871" y="0"/>
                  <a:pt x="2871" y="0"/>
                </a:cubicBezTo>
                <a:cubicBezTo>
                  <a:pt x="2680" y="0"/>
                  <a:pt x="2680" y="0"/>
                  <a:pt x="2680" y="0"/>
                </a:cubicBezTo>
                <a:cubicBezTo>
                  <a:pt x="2321" y="0"/>
                  <a:pt x="2321" y="0"/>
                  <a:pt x="2321" y="0"/>
                </a:cubicBezTo>
                <a:cubicBezTo>
                  <a:pt x="2017" y="0"/>
                  <a:pt x="2017" y="0"/>
                  <a:pt x="2017" y="0"/>
                </a:cubicBezTo>
                <a:cubicBezTo>
                  <a:pt x="1425" y="0"/>
                  <a:pt x="1425" y="0"/>
                  <a:pt x="1425" y="0"/>
                </a:cubicBezTo>
                <a:cubicBezTo>
                  <a:pt x="1121" y="0"/>
                  <a:pt x="1121" y="0"/>
                  <a:pt x="1121" y="0"/>
                </a:cubicBezTo>
                <a:cubicBezTo>
                  <a:pt x="868" y="0"/>
                  <a:pt x="868" y="0"/>
                  <a:pt x="868" y="0"/>
                </a:cubicBezTo>
                <a:cubicBezTo>
                  <a:pt x="571" y="0"/>
                  <a:pt x="571" y="0"/>
                  <a:pt x="571" y="0"/>
                </a:cubicBezTo>
                <a:cubicBezTo>
                  <a:pt x="563" y="0"/>
                  <a:pt x="563" y="0"/>
                  <a:pt x="563" y="0"/>
                </a:cubicBezTo>
                <a:cubicBezTo>
                  <a:pt x="267" y="0"/>
                  <a:pt x="267" y="0"/>
                  <a:pt x="267" y="0"/>
                </a:cubicBezTo>
                <a:cubicBezTo>
                  <a:pt x="120" y="0"/>
                  <a:pt x="0" y="120"/>
                  <a:pt x="0" y="267"/>
                </a:cubicBezTo>
                <a:cubicBezTo>
                  <a:pt x="0" y="414"/>
                  <a:pt x="120" y="533"/>
                  <a:pt x="267" y="533"/>
                </a:cubicBezTo>
                <a:cubicBezTo>
                  <a:pt x="563" y="533"/>
                  <a:pt x="563" y="533"/>
                  <a:pt x="563" y="533"/>
                </a:cubicBezTo>
                <a:cubicBezTo>
                  <a:pt x="571" y="533"/>
                  <a:pt x="571" y="533"/>
                  <a:pt x="571" y="533"/>
                </a:cubicBezTo>
                <a:cubicBezTo>
                  <a:pt x="868" y="533"/>
                  <a:pt x="868" y="533"/>
                  <a:pt x="868" y="533"/>
                </a:cubicBezTo>
                <a:cubicBezTo>
                  <a:pt x="1121" y="533"/>
                  <a:pt x="1121" y="533"/>
                  <a:pt x="1121" y="533"/>
                </a:cubicBezTo>
                <a:cubicBezTo>
                  <a:pt x="1425" y="533"/>
                  <a:pt x="1425" y="533"/>
                  <a:pt x="1425" y="533"/>
                </a:cubicBezTo>
                <a:cubicBezTo>
                  <a:pt x="2017" y="533"/>
                  <a:pt x="2017" y="533"/>
                  <a:pt x="2017" y="533"/>
                </a:cubicBezTo>
                <a:cubicBezTo>
                  <a:pt x="2321" y="533"/>
                  <a:pt x="2321" y="533"/>
                  <a:pt x="2321" y="533"/>
                </a:cubicBezTo>
                <a:cubicBezTo>
                  <a:pt x="2680" y="533"/>
                  <a:pt x="2680" y="533"/>
                  <a:pt x="2680" y="533"/>
                </a:cubicBezTo>
                <a:cubicBezTo>
                  <a:pt x="2871" y="533"/>
                  <a:pt x="2871" y="533"/>
                  <a:pt x="2871" y="533"/>
                </a:cubicBezTo>
                <a:cubicBezTo>
                  <a:pt x="2985" y="533"/>
                  <a:pt x="2985" y="533"/>
                  <a:pt x="2985" y="533"/>
                </a:cubicBezTo>
                <a:cubicBezTo>
                  <a:pt x="3175" y="533"/>
                  <a:pt x="3175" y="533"/>
                  <a:pt x="3175" y="533"/>
                </a:cubicBezTo>
                <a:cubicBezTo>
                  <a:pt x="3323" y="533"/>
                  <a:pt x="3442" y="414"/>
                  <a:pt x="3442" y="267"/>
                </a:cubicBezTo>
                <a:cubicBezTo>
                  <a:pt x="3442" y="120"/>
                  <a:pt x="3323" y="0"/>
                  <a:pt x="3175" y="0"/>
                </a:cubicBezTo>
                <a:close/>
              </a:path>
            </a:pathLst>
          </a:custGeom>
          <a:noFill/>
          <a:ln w="25400" cap="flat">
            <a:solidFill>
              <a:srgbClr val="808080"/>
            </a:solidFill>
            <a:miter lim="400000"/>
          </a:ln>
          <a:effectLst>
            <a:outerShdw blurRad="190500" dist="127000" dir="5400000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5" name="Rectangle 6"/>
          <p:cNvSpPr>
            <a:spLocks noChangeArrowheads="1"/>
          </p:cNvSpPr>
          <p:nvPr/>
        </p:nvSpPr>
        <p:spPr>
          <a:xfrm>
            <a:off x="2839665" y="1652960"/>
            <a:ext cx="1850503" cy="1159456"/>
          </a:xfrm>
          <a:prstGeom prst="rect">
            <a:avLst/>
          </a:prstGeom>
          <a:solidFill>
            <a:srgbClr val="808080"/>
          </a:solidFill>
          <a:ln>
            <a:solidFill>
              <a:srgbClr val="808080"/>
            </a:solidFill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6" name="TextBox 24"/>
          <p:cNvSpPr txBox="1"/>
          <p:nvPr/>
        </p:nvSpPr>
        <p:spPr>
          <a:xfrm>
            <a:off x="3061290" y="1627254"/>
            <a:ext cx="1407251" cy="1189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</a:pPr>
            <a:r>
              <a:rPr lang="zh-CN" altLang="zh-CN" sz="4800">
                <a:solidFill>
                  <a:schemeClr val="bg1"/>
                </a:solidFill>
                <a:latin typeface="宋体" panose="02010600030101010101" pitchFamily="2" charset="-122"/>
                <a:ea typeface="汉仪中圆简" panose="02010609000101010101" pitchFamily="49" charset="-122"/>
                <a:sym typeface="宋体" panose="02010600030101010101" pitchFamily="2" charset="-122"/>
              </a:rPr>
              <a:t>1</a:t>
            </a:r>
            <a:endParaRPr lang="zh-CN" altLang="zh-CN" sz="4800">
              <a:solidFill>
                <a:schemeClr val="bg1"/>
              </a:solidFill>
              <a:latin typeface="宋体" panose="02010600030101010101" pitchFamily="2" charset="-122"/>
              <a:ea typeface="汉仪中圆简" panose="0201060900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27" name="Subtitle 2"/>
          <p:cNvSpPr txBox="1"/>
          <p:nvPr/>
        </p:nvSpPr>
        <p:spPr>
          <a:xfrm>
            <a:off x="4785360" y="1751000"/>
            <a:ext cx="4904945" cy="932638"/>
          </a:xfrm>
          <a:prstGeom prst="rect">
            <a:avLst/>
          </a:prstGeom>
        </p:spPr>
        <p:txBody>
          <a:bodyPr vert="horz" wrap="square" lIns="108745" tIns="54373" rIns="108745" bIns="54373" rtlCol="0" anchor="ctr">
            <a:spAutoFit/>
          </a:bodyPr>
          <a:lstStyle>
            <a:defPPr>
              <a:defRPr lang="zh-CN"/>
            </a:defPPr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zh-CN" sz="1800">
                <a:solidFill>
                  <a:srgbClr val="000000"/>
                </a:solidFill>
                <a:latin typeface="宋体" panose="02010600030101010101" pitchFamily="2" charset="-122"/>
                <a:ea typeface="汉仪中圆简" panose="02010609000101010101" pitchFamily="49" charset="-122"/>
                <a:cs typeface="Open Sans" panose="020B0606030504020204" pitchFamily="34" charset="0"/>
                <a:sym typeface="宋体" panose="02010600030101010101" pitchFamily="2" charset="-122"/>
              </a:rPr>
              <a:t>随着科技的发展和社会的进步，诗歌的传播和创作方式也在不断变化</a:t>
            </a:r>
            <a:endParaRPr lang="zh-CN" altLang="zh-CN" sz="1800">
              <a:solidFill>
                <a:srgbClr val="000000"/>
              </a:solidFill>
              <a:latin typeface="宋体" panose="02010600030101010101" pitchFamily="2" charset="-122"/>
              <a:ea typeface="汉仪中圆简" panose="02010609000101010101" pitchFamily="49" charset="-122"/>
              <a:cs typeface="Open Sans" panose="020B0606030504020204" pitchFamily="34" charset="0"/>
              <a:sym typeface="宋体" panose="02010600030101010101" pitchFamily="2" charset="-122"/>
            </a:endParaRPr>
          </a:p>
        </p:txBody>
      </p:sp>
      <p:sp>
        <p:nvSpPr>
          <p:cNvPr id="28" name="Freeform 5"/>
          <p:cNvSpPr/>
          <p:nvPr/>
        </p:nvSpPr>
        <p:spPr>
          <a:xfrm>
            <a:off x="2136989" y="3064961"/>
            <a:ext cx="7907865" cy="1159456"/>
          </a:xfrm>
          <a:custGeom>
            <a:avLst/>
            <a:gdLst>
              <a:gd name="T0" fmla="*/ 3175 w 3442"/>
              <a:gd name="T1" fmla="*/ 0 h 533"/>
              <a:gd name="T2" fmla="*/ 2985 w 3442"/>
              <a:gd name="T3" fmla="*/ 0 h 533"/>
              <a:gd name="T4" fmla="*/ 2871 w 3442"/>
              <a:gd name="T5" fmla="*/ 0 h 533"/>
              <a:gd name="T6" fmla="*/ 2680 w 3442"/>
              <a:gd name="T7" fmla="*/ 0 h 533"/>
              <a:gd name="T8" fmla="*/ 2321 w 3442"/>
              <a:gd name="T9" fmla="*/ 0 h 533"/>
              <a:gd name="T10" fmla="*/ 2017 w 3442"/>
              <a:gd name="T11" fmla="*/ 0 h 533"/>
              <a:gd name="T12" fmla="*/ 1425 w 3442"/>
              <a:gd name="T13" fmla="*/ 0 h 533"/>
              <a:gd name="T14" fmla="*/ 1121 w 3442"/>
              <a:gd name="T15" fmla="*/ 0 h 533"/>
              <a:gd name="T16" fmla="*/ 868 w 3442"/>
              <a:gd name="T17" fmla="*/ 0 h 533"/>
              <a:gd name="T18" fmla="*/ 571 w 3442"/>
              <a:gd name="T19" fmla="*/ 0 h 533"/>
              <a:gd name="T20" fmla="*/ 563 w 3442"/>
              <a:gd name="T21" fmla="*/ 0 h 533"/>
              <a:gd name="T22" fmla="*/ 267 w 3442"/>
              <a:gd name="T23" fmla="*/ 0 h 533"/>
              <a:gd name="T24" fmla="*/ 0 w 3442"/>
              <a:gd name="T25" fmla="*/ 267 h 533"/>
              <a:gd name="T26" fmla="*/ 267 w 3442"/>
              <a:gd name="T27" fmla="*/ 533 h 533"/>
              <a:gd name="T28" fmla="*/ 563 w 3442"/>
              <a:gd name="T29" fmla="*/ 533 h 533"/>
              <a:gd name="T30" fmla="*/ 571 w 3442"/>
              <a:gd name="T31" fmla="*/ 533 h 533"/>
              <a:gd name="T32" fmla="*/ 868 w 3442"/>
              <a:gd name="T33" fmla="*/ 533 h 533"/>
              <a:gd name="T34" fmla="*/ 1121 w 3442"/>
              <a:gd name="T35" fmla="*/ 533 h 533"/>
              <a:gd name="T36" fmla="*/ 1425 w 3442"/>
              <a:gd name="T37" fmla="*/ 533 h 533"/>
              <a:gd name="T38" fmla="*/ 2017 w 3442"/>
              <a:gd name="T39" fmla="*/ 533 h 533"/>
              <a:gd name="T40" fmla="*/ 2321 w 3442"/>
              <a:gd name="T41" fmla="*/ 533 h 533"/>
              <a:gd name="T42" fmla="*/ 2680 w 3442"/>
              <a:gd name="T43" fmla="*/ 533 h 533"/>
              <a:gd name="T44" fmla="*/ 2871 w 3442"/>
              <a:gd name="T45" fmla="*/ 533 h 533"/>
              <a:gd name="T46" fmla="*/ 2985 w 3442"/>
              <a:gd name="T47" fmla="*/ 533 h 533"/>
              <a:gd name="T48" fmla="*/ 3175 w 3442"/>
              <a:gd name="T49" fmla="*/ 533 h 533"/>
              <a:gd name="T50" fmla="*/ 3442 w 3442"/>
              <a:gd name="T51" fmla="*/ 267 h 533"/>
              <a:gd name="T52" fmla="*/ 3175 w 3442"/>
              <a:gd name="T53" fmla="*/ 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42" h="533">
                <a:moveTo>
                  <a:pt x="3175" y="0"/>
                </a:moveTo>
                <a:cubicBezTo>
                  <a:pt x="2985" y="0"/>
                  <a:pt x="2985" y="0"/>
                  <a:pt x="2985" y="0"/>
                </a:cubicBezTo>
                <a:cubicBezTo>
                  <a:pt x="2871" y="0"/>
                  <a:pt x="2871" y="0"/>
                  <a:pt x="2871" y="0"/>
                </a:cubicBezTo>
                <a:cubicBezTo>
                  <a:pt x="2680" y="0"/>
                  <a:pt x="2680" y="0"/>
                  <a:pt x="2680" y="0"/>
                </a:cubicBezTo>
                <a:cubicBezTo>
                  <a:pt x="2321" y="0"/>
                  <a:pt x="2321" y="0"/>
                  <a:pt x="2321" y="0"/>
                </a:cubicBezTo>
                <a:cubicBezTo>
                  <a:pt x="2017" y="0"/>
                  <a:pt x="2017" y="0"/>
                  <a:pt x="2017" y="0"/>
                </a:cubicBezTo>
                <a:cubicBezTo>
                  <a:pt x="1425" y="0"/>
                  <a:pt x="1425" y="0"/>
                  <a:pt x="1425" y="0"/>
                </a:cubicBezTo>
                <a:cubicBezTo>
                  <a:pt x="1121" y="0"/>
                  <a:pt x="1121" y="0"/>
                  <a:pt x="1121" y="0"/>
                </a:cubicBezTo>
                <a:cubicBezTo>
                  <a:pt x="868" y="0"/>
                  <a:pt x="868" y="0"/>
                  <a:pt x="868" y="0"/>
                </a:cubicBezTo>
                <a:cubicBezTo>
                  <a:pt x="571" y="0"/>
                  <a:pt x="571" y="0"/>
                  <a:pt x="571" y="0"/>
                </a:cubicBezTo>
                <a:cubicBezTo>
                  <a:pt x="563" y="0"/>
                  <a:pt x="563" y="0"/>
                  <a:pt x="563" y="0"/>
                </a:cubicBezTo>
                <a:cubicBezTo>
                  <a:pt x="267" y="0"/>
                  <a:pt x="267" y="0"/>
                  <a:pt x="267" y="0"/>
                </a:cubicBezTo>
                <a:cubicBezTo>
                  <a:pt x="120" y="0"/>
                  <a:pt x="0" y="120"/>
                  <a:pt x="0" y="267"/>
                </a:cubicBezTo>
                <a:cubicBezTo>
                  <a:pt x="0" y="414"/>
                  <a:pt x="120" y="533"/>
                  <a:pt x="267" y="533"/>
                </a:cubicBezTo>
                <a:cubicBezTo>
                  <a:pt x="563" y="533"/>
                  <a:pt x="563" y="533"/>
                  <a:pt x="563" y="533"/>
                </a:cubicBezTo>
                <a:cubicBezTo>
                  <a:pt x="571" y="533"/>
                  <a:pt x="571" y="533"/>
                  <a:pt x="571" y="533"/>
                </a:cubicBezTo>
                <a:cubicBezTo>
                  <a:pt x="868" y="533"/>
                  <a:pt x="868" y="533"/>
                  <a:pt x="868" y="533"/>
                </a:cubicBezTo>
                <a:cubicBezTo>
                  <a:pt x="1121" y="533"/>
                  <a:pt x="1121" y="533"/>
                  <a:pt x="1121" y="533"/>
                </a:cubicBezTo>
                <a:cubicBezTo>
                  <a:pt x="1425" y="533"/>
                  <a:pt x="1425" y="533"/>
                  <a:pt x="1425" y="533"/>
                </a:cubicBezTo>
                <a:cubicBezTo>
                  <a:pt x="2017" y="533"/>
                  <a:pt x="2017" y="533"/>
                  <a:pt x="2017" y="533"/>
                </a:cubicBezTo>
                <a:cubicBezTo>
                  <a:pt x="2321" y="533"/>
                  <a:pt x="2321" y="533"/>
                  <a:pt x="2321" y="533"/>
                </a:cubicBezTo>
                <a:cubicBezTo>
                  <a:pt x="2680" y="533"/>
                  <a:pt x="2680" y="533"/>
                  <a:pt x="2680" y="533"/>
                </a:cubicBezTo>
                <a:cubicBezTo>
                  <a:pt x="2871" y="533"/>
                  <a:pt x="2871" y="533"/>
                  <a:pt x="2871" y="533"/>
                </a:cubicBezTo>
                <a:cubicBezTo>
                  <a:pt x="2985" y="533"/>
                  <a:pt x="2985" y="533"/>
                  <a:pt x="2985" y="533"/>
                </a:cubicBezTo>
                <a:cubicBezTo>
                  <a:pt x="3175" y="533"/>
                  <a:pt x="3175" y="533"/>
                  <a:pt x="3175" y="533"/>
                </a:cubicBezTo>
                <a:cubicBezTo>
                  <a:pt x="3323" y="533"/>
                  <a:pt x="3442" y="414"/>
                  <a:pt x="3442" y="267"/>
                </a:cubicBezTo>
                <a:cubicBezTo>
                  <a:pt x="3442" y="120"/>
                  <a:pt x="3323" y="0"/>
                  <a:pt x="3175" y="0"/>
                </a:cubicBezTo>
                <a:close/>
              </a:path>
            </a:pathLst>
          </a:custGeom>
          <a:noFill/>
          <a:ln w="25400" cap="flat">
            <a:solidFill>
              <a:srgbClr val="808080"/>
            </a:solidFill>
            <a:miter lim="400000"/>
          </a:ln>
          <a:effectLst>
            <a:outerShdw blurRad="190500" dist="127000" dir="5400000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29" name="Rectangle 6"/>
          <p:cNvSpPr>
            <a:spLocks noChangeArrowheads="1"/>
          </p:cNvSpPr>
          <p:nvPr/>
        </p:nvSpPr>
        <p:spPr>
          <a:xfrm>
            <a:off x="2839665" y="3075360"/>
            <a:ext cx="1850503" cy="1159456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1" name="Subtitle 2"/>
          <p:cNvSpPr txBox="1"/>
          <p:nvPr/>
        </p:nvSpPr>
        <p:spPr>
          <a:xfrm>
            <a:off x="4785360" y="3188768"/>
            <a:ext cx="4904945" cy="932638"/>
          </a:xfrm>
          <a:prstGeom prst="rect">
            <a:avLst/>
          </a:prstGeom>
        </p:spPr>
        <p:txBody>
          <a:bodyPr vert="horz" wrap="square" lIns="108745" tIns="54373" rIns="108745" bIns="54373" rtlCol="0" anchor="ctr">
            <a:spAutoFit/>
          </a:bodyPr>
          <a:lstStyle>
            <a:defPPr>
              <a:defRPr lang="zh-CN"/>
            </a:defPPr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zh-CN" sz="1800">
                <a:solidFill>
                  <a:srgbClr val="000000"/>
                </a:solidFill>
                <a:latin typeface="宋体" panose="02010600030101010101" pitchFamily="2" charset="-122"/>
                <a:ea typeface="汉仪中圆简" panose="02010609000101010101" pitchFamily="49" charset="-122"/>
                <a:cs typeface="Open Sans" panose="020B0606030504020204" pitchFamily="34" charset="0"/>
                <a:sym typeface="宋体" panose="02010600030101010101" pitchFamily="2" charset="-122"/>
              </a:rPr>
              <a:t>未来，诗歌可能会以更加多样化和创新的方式出现在我们的生活中</a:t>
            </a:r>
            <a:endParaRPr lang="zh-CN" altLang="zh-CN" sz="1800">
              <a:solidFill>
                <a:srgbClr val="000000"/>
              </a:solidFill>
              <a:latin typeface="宋体" panose="02010600030101010101" pitchFamily="2" charset="-122"/>
              <a:ea typeface="汉仪中圆简" panose="02010609000101010101" pitchFamily="49" charset="-122"/>
              <a:cs typeface="Open Sans" panose="020B0606030504020204" pitchFamily="34" charset="0"/>
              <a:sym typeface="宋体" panose="02010600030101010101" pitchFamily="2" charset="-122"/>
            </a:endParaRPr>
          </a:p>
        </p:txBody>
      </p:sp>
      <p:sp>
        <p:nvSpPr>
          <p:cNvPr id="32" name="Freeform 5"/>
          <p:cNvSpPr/>
          <p:nvPr/>
        </p:nvSpPr>
        <p:spPr>
          <a:xfrm>
            <a:off x="2136989" y="4436561"/>
            <a:ext cx="7907865" cy="1159456"/>
          </a:xfrm>
          <a:custGeom>
            <a:avLst/>
            <a:gdLst>
              <a:gd name="T0" fmla="*/ 3175 w 3442"/>
              <a:gd name="T1" fmla="*/ 0 h 533"/>
              <a:gd name="T2" fmla="*/ 2985 w 3442"/>
              <a:gd name="T3" fmla="*/ 0 h 533"/>
              <a:gd name="T4" fmla="*/ 2871 w 3442"/>
              <a:gd name="T5" fmla="*/ 0 h 533"/>
              <a:gd name="T6" fmla="*/ 2680 w 3442"/>
              <a:gd name="T7" fmla="*/ 0 h 533"/>
              <a:gd name="T8" fmla="*/ 2321 w 3442"/>
              <a:gd name="T9" fmla="*/ 0 h 533"/>
              <a:gd name="T10" fmla="*/ 2017 w 3442"/>
              <a:gd name="T11" fmla="*/ 0 h 533"/>
              <a:gd name="T12" fmla="*/ 1425 w 3442"/>
              <a:gd name="T13" fmla="*/ 0 h 533"/>
              <a:gd name="T14" fmla="*/ 1121 w 3442"/>
              <a:gd name="T15" fmla="*/ 0 h 533"/>
              <a:gd name="T16" fmla="*/ 868 w 3442"/>
              <a:gd name="T17" fmla="*/ 0 h 533"/>
              <a:gd name="T18" fmla="*/ 571 w 3442"/>
              <a:gd name="T19" fmla="*/ 0 h 533"/>
              <a:gd name="T20" fmla="*/ 563 w 3442"/>
              <a:gd name="T21" fmla="*/ 0 h 533"/>
              <a:gd name="T22" fmla="*/ 267 w 3442"/>
              <a:gd name="T23" fmla="*/ 0 h 533"/>
              <a:gd name="T24" fmla="*/ 0 w 3442"/>
              <a:gd name="T25" fmla="*/ 267 h 533"/>
              <a:gd name="T26" fmla="*/ 267 w 3442"/>
              <a:gd name="T27" fmla="*/ 533 h 533"/>
              <a:gd name="T28" fmla="*/ 563 w 3442"/>
              <a:gd name="T29" fmla="*/ 533 h 533"/>
              <a:gd name="T30" fmla="*/ 571 w 3442"/>
              <a:gd name="T31" fmla="*/ 533 h 533"/>
              <a:gd name="T32" fmla="*/ 868 w 3442"/>
              <a:gd name="T33" fmla="*/ 533 h 533"/>
              <a:gd name="T34" fmla="*/ 1121 w 3442"/>
              <a:gd name="T35" fmla="*/ 533 h 533"/>
              <a:gd name="T36" fmla="*/ 1425 w 3442"/>
              <a:gd name="T37" fmla="*/ 533 h 533"/>
              <a:gd name="T38" fmla="*/ 2017 w 3442"/>
              <a:gd name="T39" fmla="*/ 533 h 533"/>
              <a:gd name="T40" fmla="*/ 2321 w 3442"/>
              <a:gd name="T41" fmla="*/ 533 h 533"/>
              <a:gd name="T42" fmla="*/ 2680 w 3442"/>
              <a:gd name="T43" fmla="*/ 533 h 533"/>
              <a:gd name="T44" fmla="*/ 2871 w 3442"/>
              <a:gd name="T45" fmla="*/ 533 h 533"/>
              <a:gd name="T46" fmla="*/ 2985 w 3442"/>
              <a:gd name="T47" fmla="*/ 533 h 533"/>
              <a:gd name="T48" fmla="*/ 3175 w 3442"/>
              <a:gd name="T49" fmla="*/ 533 h 533"/>
              <a:gd name="T50" fmla="*/ 3442 w 3442"/>
              <a:gd name="T51" fmla="*/ 267 h 533"/>
              <a:gd name="T52" fmla="*/ 3175 w 3442"/>
              <a:gd name="T53" fmla="*/ 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42" h="533">
                <a:moveTo>
                  <a:pt x="3175" y="0"/>
                </a:moveTo>
                <a:cubicBezTo>
                  <a:pt x="2985" y="0"/>
                  <a:pt x="2985" y="0"/>
                  <a:pt x="2985" y="0"/>
                </a:cubicBezTo>
                <a:cubicBezTo>
                  <a:pt x="2871" y="0"/>
                  <a:pt x="2871" y="0"/>
                  <a:pt x="2871" y="0"/>
                </a:cubicBezTo>
                <a:cubicBezTo>
                  <a:pt x="2680" y="0"/>
                  <a:pt x="2680" y="0"/>
                  <a:pt x="2680" y="0"/>
                </a:cubicBezTo>
                <a:cubicBezTo>
                  <a:pt x="2321" y="0"/>
                  <a:pt x="2321" y="0"/>
                  <a:pt x="2321" y="0"/>
                </a:cubicBezTo>
                <a:cubicBezTo>
                  <a:pt x="2017" y="0"/>
                  <a:pt x="2017" y="0"/>
                  <a:pt x="2017" y="0"/>
                </a:cubicBezTo>
                <a:cubicBezTo>
                  <a:pt x="1425" y="0"/>
                  <a:pt x="1425" y="0"/>
                  <a:pt x="1425" y="0"/>
                </a:cubicBezTo>
                <a:cubicBezTo>
                  <a:pt x="1121" y="0"/>
                  <a:pt x="1121" y="0"/>
                  <a:pt x="1121" y="0"/>
                </a:cubicBezTo>
                <a:cubicBezTo>
                  <a:pt x="868" y="0"/>
                  <a:pt x="868" y="0"/>
                  <a:pt x="868" y="0"/>
                </a:cubicBezTo>
                <a:cubicBezTo>
                  <a:pt x="571" y="0"/>
                  <a:pt x="571" y="0"/>
                  <a:pt x="571" y="0"/>
                </a:cubicBezTo>
                <a:cubicBezTo>
                  <a:pt x="563" y="0"/>
                  <a:pt x="563" y="0"/>
                  <a:pt x="563" y="0"/>
                </a:cubicBezTo>
                <a:cubicBezTo>
                  <a:pt x="267" y="0"/>
                  <a:pt x="267" y="0"/>
                  <a:pt x="267" y="0"/>
                </a:cubicBezTo>
                <a:cubicBezTo>
                  <a:pt x="120" y="0"/>
                  <a:pt x="0" y="120"/>
                  <a:pt x="0" y="267"/>
                </a:cubicBezTo>
                <a:cubicBezTo>
                  <a:pt x="0" y="414"/>
                  <a:pt x="120" y="533"/>
                  <a:pt x="267" y="533"/>
                </a:cubicBezTo>
                <a:cubicBezTo>
                  <a:pt x="563" y="533"/>
                  <a:pt x="563" y="533"/>
                  <a:pt x="563" y="533"/>
                </a:cubicBezTo>
                <a:cubicBezTo>
                  <a:pt x="571" y="533"/>
                  <a:pt x="571" y="533"/>
                  <a:pt x="571" y="533"/>
                </a:cubicBezTo>
                <a:cubicBezTo>
                  <a:pt x="868" y="533"/>
                  <a:pt x="868" y="533"/>
                  <a:pt x="868" y="533"/>
                </a:cubicBezTo>
                <a:cubicBezTo>
                  <a:pt x="1121" y="533"/>
                  <a:pt x="1121" y="533"/>
                  <a:pt x="1121" y="533"/>
                </a:cubicBezTo>
                <a:cubicBezTo>
                  <a:pt x="1425" y="533"/>
                  <a:pt x="1425" y="533"/>
                  <a:pt x="1425" y="533"/>
                </a:cubicBezTo>
                <a:cubicBezTo>
                  <a:pt x="2017" y="533"/>
                  <a:pt x="2017" y="533"/>
                  <a:pt x="2017" y="533"/>
                </a:cubicBezTo>
                <a:cubicBezTo>
                  <a:pt x="2321" y="533"/>
                  <a:pt x="2321" y="533"/>
                  <a:pt x="2321" y="533"/>
                </a:cubicBezTo>
                <a:cubicBezTo>
                  <a:pt x="2680" y="533"/>
                  <a:pt x="2680" y="533"/>
                  <a:pt x="2680" y="533"/>
                </a:cubicBezTo>
                <a:cubicBezTo>
                  <a:pt x="2871" y="533"/>
                  <a:pt x="2871" y="533"/>
                  <a:pt x="2871" y="533"/>
                </a:cubicBezTo>
                <a:cubicBezTo>
                  <a:pt x="2985" y="533"/>
                  <a:pt x="2985" y="533"/>
                  <a:pt x="2985" y="533"/>
                </a:cubicBezTo>
                <a:cubicBezTo>
                  <a:pt x="3175" y="533"/>
                  <a:pt x="3175" y="533"/>
                  <a:pt x="3175" y="533"/>
                </a:cubicBezTo>
                <a:cubicBezTo>
                  <a:pt x="3323" y="533"/>
                  <a:pt x="3442" y="414"/>
                  <a:pt x="3442" y="267"/>
                </a:cubicBezTo>
                <a:cubicBezTo>
                  <a:pt x="3442" y="120"/>
                  <a:pt x="3323" y="0"/>
                  <a:pt x="3175" y="0"/>
                </a:cubicBezTo>
                <a:close/>
              </a:path>
            </a:pathLst>
          </a:custGeom>
          <a:noFill/>
          <a:ln w="25400" cap="flat">
            <a:solidFill>
              <a:srgbClr val="808080"/>
            </a:solidFill>
            <a:miter lim="400000"/>
          </a:ln>
          <a:effectLst>
            <a:outerShdw blurRad="190500" dist="127000" dir="5400000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3" name="Rectangle 6"/>
          <p:cNvSpPr>
            <a:spLocks noChangeArrowheads="1"/>
          </p:cNvSpPr>
          <p:nvPr/>
        </p:nvSpPr>
        <p:spPr>
          <a:xfrm>
            <a:off x="2839665" y="4446960"/>
            <a:ext cx="1850503" cy="1159456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/>
        </p:txBody>
      </p:sp>
      <p:sp>
        <p:nvSpPr>
          <p:cNvPr id="35" name="Subtitle 2"/>
          <p:cNvSpPr txBox="1"/>
          <p:nvPr/>
        </p:nvSpPr>
        <p:spPr>
          <a:xfrm>
            <a:off x="4785360" y="4560368"/>
            <a:ext cx="4904945" cy="932638"/>
          </a:xfrm>
          <a:prstGeom prst="rect">
            <a:avLst/>
          </a:prstGeom>
        </p:spPr>
        <p:txBody>
          <a:bodyPr vert="horz" wrap="square" lIns="108745" tIns="54373" rIns="108745" bIns="54373" rtlCol="0" anchor="ctr">
            <a:spAutoFit/>
          </a:bodyPr>
          <a:lstStyle>
            <a:defPPr>
              <a:defRPr lang="zh-CN"/>
            </a:defPPr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zh-CN" sz="1800">
                <a:solidFill>
                  <a:srgbClr val="000000"/>
                </a:solidFill>
                <a:latin typeface="宋体" panose="02010600030101010101" pitchFamily="2" charset="-122"/>
                <a:ea typeface="汉仪中圆简" panose="02010609000101010101" pitchFamily="49" charset="-122"/>
                <a:cs typeface="Open Sans" panose="020B0606030504020204" pitchFamily="34" charset="0"/>
                <a:sym typeface="宋体" panose="02010600030101010101" pitchFamily="2" charset="-122"/>
              </a:rPr>
              <a:t>同时，我们也需要不断探索和创新，让诗歌在新的时代背景下继续发挥其独特的魅力</a:t>
            </a:r>
            <a:endParaRPr lang="zh-CN" altLang="zh-CN" sz="1800">
              <a:solidFill>
                <a:srgbClr val="000000"/>
              </a:solidFill>
              <a:latin typeface="宋体" panose="02010600030101010101" pitchFamily="2" charset="-122"/>
              <a:ea typeface="汉仪中圆简" panose="02010609000101010101" pitchFamily="49" charset="-122"/>
              <a:cs typeface="Open Sans" panose="020B0606030504020204" pitchFamily="34" charset="0"/>
              <a:sym typeface="宋体" panose="02010600030101010101" pitchFamily="2" charset="-122"/>
            </a:endParaRPr>
          </a:p>
        </p:txBody>
      </p:sp>
      <p:sp>
        <p:nvSpPr>
          <p:cNvPr id="38" name="TextBox 24"/>
          <p:cNvSpPr txBox="1"/>
          <p:nvPr/>
        </p:nvSpPr>
        <p:spPr>
          <a:xfrm>
            <a:off x="3061290" y="3017883"/>
            <a:ext cx="1407251" cy="1189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</a:pPr>
            <a:r>
              <a:rPr lang="zh-CN" altLang="zh-CN" sz="4800">
                <a:solidFill>
                  <a:schemeClr val="bg1"/>
                </a:solidFill>
                <a:latin typeface="宋体" panose="02010600030101010101" pitchFamily="2" charset="-122"/>
                <a:ea typeface="汉仪中圆简" panose="02010609000101010101" pitchFamily="49" charset="-122"/>
                <a:sym typeface="宋体" panose="02010600030101010101" pitchFamily="2" charset="-122"/>
              </a:rPr>
              <a:t>2</a:t>
            </a:r>
            <a:endParaRPr lang="zh-CN" altLang="zh-CN" sz="4800">
              <a:solidFill>
                <a:schemeClr val="bg1"/>
              </a:solidFill>
              <a:latin typeface="宋体" panose="02010600030101010101" pitchFamily="2" charset="-122"/>
              <a:ea typeface="汉仪中圆简" panose="0201060900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3061288" y="4423042"/>
            <a:ext cx="1407251" cy="1189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</a:pPr>
            <a:r>
              <a:rPr lang="zh-CN" altLang="zh-CN" sz="4800">
                <a:solidFill>
                  <a:schemeClr val="bg1"/>
                </a:solidFill>
                <a:latin typeface="宋体" panose="02010600030101010101" pitchFamily="2" charset="-122"/>
                <a:ea typeface="汉仪中圆简" panose="02010609000101010101" pitchFamily="49" charset="-122"/>
                <a:sym typeface="宋体" panose="02010600030101010101" pitchFamily="2" charset="-122"/>
              </a:rPr>
              <a:t>3</a:t>
            </a:r>
            <a:endParaRPr lang="zh-CN" altLang="zh-CN" sz="4800">
              <a:solidFill>
                <a:schemeClr val="bg1"/>
              </a:solidFill>
              <a:latin typeface="宋体" panose="02010600030101010101" pitchFamily="2" charset="-122"/>
              <a:ea typeface="汉仪中圆简" panose="02010609000101010101" pitchFamily="49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1"/>
      <p:bldP spid="26" grpId="2"/>
      <p:bldP spid="27" grpId="3"/>
      <p:bldP spid="28" grpId="4"/>
      <p:bldP spid="29" grpId="5"/>
      <p:bldP spid="31" grpId="6"/>
      <p:bldP spid="32" grpId="7"/>
      <p:bldP spid="33" grpId="8"/>
      <p:bldP spid="35" grpId="9"/>
      <p:bldP spid="38" grpId="10"/>
      <p:bldP spid="39" grpId="1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9333" t="9727" r="10290" b="30963"/>
          <a:stretch>
            <a:fillRect/>
          </a:stretch>
        </p:blipFill>
        <p:spPr>
          <a:xfrm flipH="1">
            <a:off x="-1" y="2764862"/>
            <a:ext cx="7236871" cy="4067479"/>
          </a:xfrm>
          <a:prstGeom prst="rect">
            <a:avLst/>
          </a:prstGeom>
        </p:spPr>
      </p:pic>
      <p:grpSp>
        <p:nvGrpSpPr>
          <p:cNvPr id="10" name="淘宝店chenying0907 1"/>
          <p:cNvGrpSpPr/>
          <p:nvPr/>
        </p:nvGrpSpPr>
        <p:grpSpPr>
          <a:xfrm>
            <a:off x="4436372" y="2615378"/>
            <a:ext cx="1288603" cy="1288602"/>
            <a:chOff x="3673476" y="1131590"/>
            <a:chExt cx="966788" cy="966788"/>
          </a:xfrm>
        </p:grpSpPr>
        <p:sp>
          <p:nvSpPr>
            <p:cNvPr id="11" name="淘宝店chenying0907 5"/>
            <p:cNvSpPr/>
            <p:nvPr/>
          </p:nvSpPr>
          <p:spPr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  <p:sp>
          <p:nvSpPr>
            <p:cNvPr id="12" name="淘宝店chenying0907 6"/>
            <p:cNvSpPr/>
            <p:nvPr/>
          </p:nvSpPr>
          <p:spPr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8" tIns="45704" rIns="91408" bIns="45704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/>
          </p:txBody>
        </p:sp>
      </p:grpSp>
      <p:sp>
        <p:nvSpPr>
          <p:cNvPr id="13" name="文本框 21"/>
          <p:cNvSpPr txBox="1"/>
          <p:nvPr/>
        </p:nvSpPr>
        <p:spPr>
          <a:xfrm>
            <a:off x="6317118" y="2493318"/>
            <a:ext cx="4891449" cy="165576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r>
              <a:rPr lang="zh-CN" altLang="zh-CN" sz="480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结语</a:t>
            </a:r>
            <a:endParaRPr lang="zh-CN" altLang="zh-CN" sz="48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4655840" y="2890480"/>
            <a:ext cx="864096" cy="71169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995">
                <a:solidFill>
                  <a:schemeClr val="accent2"/>
                </a:solidFill>
                <a:latin typeface="宋体" panose="02010600030101010101" pitchFamily="2" charset="-122"/>
                <a:ea typeface="方正正黑简体" panose="02000000000000000000" pitchFamily="2" charset="-122"/>
                <a:sym typeface="宋体" panose="02010600030101010101" pitchFamily="2" charset="-122"/>
              </a:rPr>
              <a:t>12</a:t>
            </a:r>
            <a:endParaRPr lang="zh-CN" altLang="zh-CN" sz="3995">
              <a:solidFill>
                <a:schemeClr val="accent2"/>
              </a:solidFill>
              <a:latin typeface="宋体" panose="02010600030101010101" pitchFamily="2" charset="-122"/>
              <a:ea typeface="方正正黑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15497528"/>
            <a:ext cx="2743200" cy="365125"/>
          </a:xfrm>
        </p:spPr>
        <p:txBody>
          <a:bodyPr/>
          <a:lstStyle/>
          <a:p>
            <a:fld id="{120AA7C4-7268-4680-A14B-E7F48E0BB4BD}" type="datetimeFigureOut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15497528"/>
            <a:ext cx="4114800" cy="365125"/>
          </a:xfrm>
        </p:spPr>
        <p:txBody>
          <a:bodyPr/>
          <a:lstStyle/>
          <a:p/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15497528"/>
            <a:ext cx="2743200" cy="365125"/>
          </a:xfrm>
        </p:spPr>
        <p:txBody>
          <a:bodyPr/>
          <a:lstStyle/>
          <a:p>
            <a:fld id="{CEF8ECCB-4C8B-45E8-98DD-78A5B3021C1D}" type="slidenum">
              <a:rPr lang="zh-CN" altLang="en-US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结语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31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32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grpSp>
        <p:nvGrpSpPr>
          <p:cNvPr id="4" name="Group 4"/>
          <p:cNvGrpSpPr/>
          <p:nvPr/>
        </p:nvGrpSpPr>
        <p:grpSpPr>
          <a:xfrm>
            <a:off x="1384946" y="1773561"/>
            <a:ext cx="3876322" cy="3709253"/>
            <a:chOff x="0" y="0"/>
            <a:chExt cx="7752644" cy="7418506"/>
          </a:xfrm>
          <a:solidFill>
            <a:srgbClr val="000000">
              <a:alpha val="69804"/>
            </a:srgbClr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7752637" cy="7418506"/>
            </a:xfrm>
            <a:custGeom>
              <a:avLst/>
              <a:gdLst/>
              <a:ahLst/>
              <a:cxnLst/>
              <a:rect l="l" t="t" r="r" b="b"/>
              <a:pathLst>
                <a:path w="7752637" h="7418506">
                  <a:moveTo>
                    <a:pt x="0" y="0"/>
                  </a:moveTo>
                  <a:lnTo>
                    <a:pt x="7752637" y="0"/>
                  </a:lnTo>
                  <a:lnTo>
                    <a:pt x="7752637" y="7418506"/>
                  </a:lnTo>
                  <a:lnTo>
                    <a:pt x="0" y="7418506"/>
                  </a:lnTo>
                  <a:close/>
                </a:path>
              </a:pathLst>
            </a:custGeom>
            <a:grpFill/>
          </p:spPr>
          <p:txBody>
            <a:bodyPr/>
            <a:lstStyle/>
            <a:p/>
          </p:txBody>
        </p:sp>
      </p:grpSp>
      <p:grpSp>
        <p:nvGrpSpPr>
          <p:cNvPr id="6" name="Group 6"/>
          <p:cNvGrpSpPr/>
          <p:nvPr/>
        </p:nvGrpSpPr>
        <p:grpSpPr>
          <a:xfrm>
            <a:off x="1697334" y="1996148"/>
            <a:ext cx="4015445" cy="3720065"/>
            <a:chOff x="0" y="0"/>
            <a:chExt cx="8030890" cy="74401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030883" cy="7440131"/>
            </a:xfrm>
            <a:custGeom>
              <a:avLst/>
              <a:gdLst/>
              <a:ahLst/>
              <a:cxnLst/>
              <a:rect l="l" t="t" r="r" b="b"/>
              <a:pathLst>
                <a:path w="8030882" h="7440131">
                  <a:moveTo>
                    <a:pt x="0" y="0"/>
                  </a:moveTo>
                  <a:lnTo>
                    <a:pt x="8030883" y="0"/>
                  </a:lnTo>
                  <a:lnTo>
                    <a:pt x="8030883" y="7440131"/>
                  </a:lnTo>
                  <a:lnTo>
                    <a:pt x="0" y="744013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/>
            <a:lstStyle/>
            <a:p/>
          </p:txBody>
        </p:sp>
      </p:grpSp>
      <p:grpSp>
        <p:nvGrpSpPr>
          <p:cNvPr id="8" name="Group 8"/>
          <p:cNvGrpSpPr/>
          <p:nvPr/>
        </p:nvGrpSpPr>
        <p:grpSpPr>
          <a:xfrm>
            <a:off x="2094602" y="2097213"/>
            <a:ext cx="879230" cy="879230"/>
            <a:chOff x="0" y="0"/>
            <a:chExt cx="1758460" cy="17584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58442" cy="1758442"/>
            </a:xfrm>
            <a:custGeom>
              <a:avLst/>
              <a:gdLst/>
              <a:ahLst/>
              <a:cxnLst/>
              <a:rect l="l" t="t" r="r" b="b"/>
              <a:pathLst>
                <a:path w="1758442" h="1758442">
                  <a:moveTo>
                    <a:pt x="0" y="879221"/>
                  </a:moveTo>
                  <a:cubicBezTo>
                    <a:pt x="0" y="393700"/>
                    <a:pt x="393700" y="0"/>
                    <a:pt x="879221" y="0"/>
                  </a:cubicBezTo>
                  <a:cubicBezTo>
                    <a:pt x="1364742" y="0"/>
                    <a:pt x="1758442" y="393700"/>
                    <a:pt x="1758442" y="879221"/>
                  </a:cubicBezTo>
                  <a:cubicBezTo>
                    <a:pt x="1758442" y="1364742"/>
                    <a:pt x="1364742" y="1758442"/>
                    <a:pt x="879221" y="1758442"/>
                  </a:cubicBezTo>
                  <a:cubicBezTo>
                    <a:pt x="393700" y="1758442"/>
                    <a:pt x="0" y="1364869"/>
                    <a:pt x="0" y="879221"/>
                  </a:cubicBezTo>
                  <a:close/>
                </a:path>
              </a:pathLst>
            </a:custGeom>
            <a:solidFill>
              <a:srgbClr val="808080"/>
            </a:solidFill>
          </p:spPr>
          <p:txBody>
            <a:bodyPr/>
            <a:lstStyle/>
            <a:p/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758460" cy="1777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ts val="3360"/>
                </a:lnSpc>
              </a:pPr>
              <a:r>
                <a:rPr lang="zh-CN" sz="28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rPr>
                <a:t>01</a:t>
              </a:r>
              <a:endParaRPr lang="zh-CN" sz="2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11293" y="1786261"/>
            <a:ext cx="3809057" cy="3709253"/>
            <a:chOff x="0" y="0"/>
            <a:chExt cx="7618114" cy="7418506"/>
          </a:xfrm>
          <a:solidFill>
            <a:srgbClr val="000000">
              <a:alpha val="69804"/>
            </a:srgbClr>
          </a:solidFill>
        </p:grpSpPr>
        <p:sp>
          <p:nvSpPr>
            <p:cNvPr id="12" name="Freeform 12"/>
            <p:cNvSpPr/>
            <p:nvPr/>
          </p:nvSpPr>
          <p:spPr>
            <a:xfrm>
              <a:off x="0" y="0"/>
              <a:ext cx="7618108" cy="7418506"/>
            </a:xfrm>
            <a:custGeom>
              <a:avLst/>
              <a:gdLst/>
              <a:ahLst/>
              <a:cxnLst/>
              <a:rect l="l" t="t" r="r" b="b"/>
              <a:pathLst>
                <a:path w="7618108" h="7418506">
                  <a:moveTo>
                    <a:pt x="0" y="0"/>
                  </a:moveTo>
                  <a:lnTo>
                    <a:pt x="7618108" y="0"/>
                  </a:lnTo>
                  <a:lnTo>
                    <a:pt x="7618108" y="7418506"/>
                  </a:lnTo>
                  <a:lnTo>
                    <a:pt x="0" y="7418506"/>
                  </a:lnTo>
                  <a:close/>
                </a:path>
              </a:pathLst>
            </a:custGeom>
            <a:grpFill/>
          </p:spPr>
          <p:txBody>
            <a:bodyPr/>
            <a:lstStyle/>
            <a:p/>
          </p:txBody>
        </p:sp>
      </p:grpSp>
      <p:grpSp>
        <p:nvGrpSpPr>
          <p:cNvPr id="13" name="Group 13"/>
          <p:cNvGrpSpPr/>
          <p:nvPr/>
        </p:nvGrpSpPr>
        <p:grpSpPr>
          <a:xfrm>
            <a:off x="6856416" y="1989798"/>
            <a:ext cx="3963984" cy="3720065"/>
            <a:chOff x="0" y="0"/>
            <a:chExt cx="7927968" cy="744013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927961" cy="7440131"/>
            </a:xfrm>
            <a:custGeom>
              <a:avLst/>
              <a:gdLst/>
              <a:ahLst/>
              <a:cxnLst/>
              <a:rect l="l" t="t" r="r" b="b"/>
              <a:pathLst>
                <a:path w="7927961" h="7440131">
                  <a:moveTo>
                    <a:pt x="0" y="0"/>
                  </a:moveTo>
                  <a:lnTo>
                    <a:pt x="7927961" y="0"/>
                  </a:lnTo>
                  <a:lnTo>
                    <a:pt x="7927961" y="7440131"/>
                  </a:lnTo>
                  <a:lnTo>
                    <a:pt x="0" y="744013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/>
            <a:lstStyle/>
            <a:p/>
          </p:txBody>
        </p:sp>
      </p:grpSp>
      <p:sp>
        <p:nvSpPr>
          <p:cNvPr id="15" name="TextBox 15"/>
          <p:cNvSpPr txBox="1"/>
          <p:nvPr/>
        </p:nvSpPr>
        <p:spPr>
          <a:xfrm>
            <a:off x="7084303" y="3107283"/>
            <a:ext cx="3567498" cy="2375531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4605"/>
              </a:lnSpc>
            </a:pPr>
            <a:r>
              <a:rPr lang="zh-CN" sz="3200">
                <a:solidFill>
                  <a:srgbClr val="FFFFFF"/>
                </a:solidFill>
                <a:latin typeface="宋体" panose="02010600030101010101" pitchFamily="2" charset="-122"/>
                <a:ea typeface="字由点字典黑 65J" panose="00020600040101010101" charset="-122"/>
                <a:sym typeface="宋体" panose="02010600030101010101" pitchFamily="2" charset="-122"/>
              </a:rPr>
              <a:t>让我们一起欣赏、创作、传播诗歌，让诗歌的魅力在我们的生活中绽放</a:t>
            </a:r>
            <a:endParaRPr lang="zh-CN" sz="3200">
              <a:solidFill>
                <a:srgbClr val="FFFFFF"/>
              </a:solidFill>
              <a:latin typeface="宋体" panose="02010600030101010101" pitchFamily="2" charset="-122"/>
              <a:ea typeface="字由点字典黑 65J" panose="00020600040101010101" charset="-122"/>
              <a:sym typeface="宋体" panose="02010600030101010101" pitchFamily="2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145968" y="2097213"/>
            <a:ext cx="879230" cy="879230"/>
            <a:chOff x="0" y="0"/>
            <a:chExt cx="1758460" cy="175846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758442" cy="1758442"/>
            </a:xfrm>
            <a:custGeom>
              <a:avLst/>
              <a:gdLst/>
              <a:ahLst/>
              <a:cxnLst/>
              <a:rect l="l" t="t" r="r" b="b"/>
              <a:pathLst>
                <a:path w="1758442" h="1758442">
                  <a:moveTo>
                    <a:pt x="0" y="879221"/>
                  </a:moveTo>
                  <a:cubicBezTo>
                    <a:pt x="0" y="393700"/>
                    <a:pt x="393700" y="0"/>
                    <a:pt x="879221" y="0"/>
                  </a:cubicBezTo>
                  <a:cubicBezTo>
                    <a:pt x="1364742" y="0"/>
                    <a:pt x="1758442" y="393700"/>
                    <a:pt x="1758442" y="879221"/>
                  </a:cubicBezTo>
                  <a:cubicBezTo>
                    <a:pt x="1758442" y="1364742"/>
                    <a:pt x="1364742" y="1758442"/>
                    <a:pt x="879221" y="1758442"/>
                  </a:cubicBezTo>
                  <a:cubicBezTo>
                    <a:pt x="393700" y="1758442"/>
                    <a:pt x="0" y="1364869"/>
                    <a:pt x="0" y="879221"/>
                  </a:cubicBezTo>
                  <a:close/>
                </a:path>
              </a:pathLst>
            </a:custGeom>
            <a:solidFill>
              <a:srgbClr val="808080"/>
            </a:solidFill>
          </p:spPr>
          <p:txBody>
            <a:bodyPr/>
            <a:lstStyle/>
            <a:p/>
          </p:txBody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1758460" cy="1777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ts val="3360"/>
                </a:lnSpc>
              </a:pPr>
              <a:r>
                <a:rPr lang="zh-CN" sz="28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rPr>
                <a:t>02</a:t>
              </a:r>
              <a:endParaRPr lang="zh-CN" sz="2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892898" y="2782497"/>
            <a:ext cx="3567499" cy="2709842"/>
          </a:xfrm>
          <a:prstGeom prst="rect">
            <a:avLst/>
          </a:prstGeom>
        </p:spPr>
        <p:txBody>
          <a:bodyPr lIns="0" tIns="0" rIns="0" bIns="0" rtlCol="0" anchor="ctr">
            <a:normAutofit fontScale="625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4605"/>
              </a:lnSpc>
            </a:pPr>
            <a:r>
              <a:rPr lang="zh-CN" altLang="zh-CN" sz="3200">
                <a:solidFill>
                  <a:srgbClr val="FFFFFF"/>
                </a:solidFill>
                <a:latin typeface="宋体" panose="02010600030101010101" pitchFamily="2" charset="-122"/>
                <a:ea typeface="字由点字典黑 65J" panose="00020600040101010101" charset="-122"/>
                <a:sym typeface="宋体" panose="02010600030101010101" pitchFamily="2" charset="-122"/>
              </a:rPr>
              <a:t>各位听众，诗歌的魅力是无穷的，它不仅能够让我们感受到生活的美好和文化的厚重，还能够启迪我们的思想、提高我们的素养</a:t>
            </a:r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ea typeface="字由点字典黑 65J" panose="0002060004010101010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7"/>
          <p:cNvSpPr txBox="1"/>
          <p:nvPr userDrawn="1"/>
        </p:nvSpPr>
        <p:spPr>
          <a:xfrm>
            <a:off x="1199456" y="188640"/>
            <a:ext cx="10657184" cy="735291"/>
          </a:xfrm>
          <a:prstGeom prst="rect">
            <a:avLst/>
          </a:prstGeom>
          <a:noFill/>
        </p:spPr>
        <p:txBody>
          <a:bodyPr wrap="square" lIns="68584" tIns="34292" rIns="68584" bIns="34292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ctr"/>
            <a:r>
              <a:rPr lang="zh-CN" altLang="zh-CN" sz="2135" b="0" i="0">
                <a:solidFill>
                  <a:schemeClr val="accent1"/>
                </a:solidFill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rPr>
              <a:t>-</a:t>
            </a:r>
            <a:endParaRPr lang="zh-CN" altLang="zh-CN" sz="2135" b="0" i="0">
              <a:solidFill>
                <a:schemeClr val="accent1"/>
              </a:solidFill>
              <a:latin typeface="宋体" panose="02010600030101010101" pitchFamily="2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5" name="New picture"/>
          <p:cNvPicPr/>
          <p:nvPr/>
        </p:nvPicPr>
        <p:blipFill>
          <a:blip r:embed="rId1"/>
          <a:stretch>
            <a:fillRect/>
          </a:stretch>
        </p:blipFill>
        <p:spPr>
          <a:xfrm flipH="1" flipV="1">
            <a:off x="-24274" y="0"/>
            <a:ext cx="2257382" cy="1268760"/>
          </a:xfrm>
          <a:prstGeom prst="rect">
            <a:avLst/>
          </a:prstGeom>
          <a:ln>
            <a:noFill/>
          </a:ln>
        </p:spPr>
      </p:pic>
      <p:pic>
        <p:nvPicPr>
          <p:cNvPr id="6" name="New picture"/>
          <p:cNvPicPr/>
          <p:nvPr/>
        </p:nvPicPr>
        <p:blipFill>
          <a:blip r:embed="rId1"/>
          <a:stretch>
            <a:fillRect/>
          </a:stretch>
        </p:blipFill>
        <p:spPr>
          <a:xfrm rot="10800000" flipH="1" flipV="1">
            <a:off x="5159896" y="6113784"/>
            <a:ext cx="7032104" cy="735292"/>
          </a:xfrm>
          <a:prstGeom prst="rect">
            <a:avLst/>
          </a:prstGeom>
          <a:ln>
            <a:noFill/>
          </a:ln>
        </p:spPr>
      </p:pic>
      <p:sp>
        <p:nvSpPr>
          <p:cNvPr id="3" name="文本框 19"/>
          <p:cNvSpPr txBox="1"/>
          <p:nvPr/>
        </p:nvSpPr>
        <p:spPr>
          <a:xfrm>
            <a:off x="1857829" y="2705725"/>
            <a:ext cx="84763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880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思源等宽 N" panose="020B0400000000000000" pitchFamily="34" charset="-122"/>
                <a:cs typeface="Arial" panose="020B0604020202020204" pitchFamily="34" charset="0"/>
                <a:sym typeface="宋体" panose="02010600030101010101" pitchFamily="2" charset="-122"/>
              </a:rPr>
              <a:t>THANK YOU </a:t>
            </a:r>
            <a:endParaRPr lang="zh-CN" altLang="en-US" sz="880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思源等宽 N" panose="020B0400000000000000" pitchFamily="34" charset="-122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200000" advTm="7200000">
        <p:fade/>
      </p:transition>
    </mc:Choice>
    <mc:Fallback>
      <p:transition spd="med" advTm="7200000">
        <p:fade/>
      </p:transition>
    </mc:Fallback>
  </mc:AlternateContent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7.10.11"/>
  <p:tag name="AS_TITLE" val="Aspose.Slides for .NET 2.0"/>
  <p:tag name="AS_VERSION" val="17.9.1"/>
  <p:tag name="commondata" val="eyJoZGlkIjoiZGU3MjQwNzY2YTY4M2YxMDc4NjQ3MGFmZjYwODk5MzUifQ=="/>
</p:tagLst>
</file>

<file path=ppt/theme/theme1.xml><?xml version="1.0" encoding="utf-8"?>
<a:theme xmlns:a="http://schemas.openxmlformats.org/drawingml/2006/main" name="Office 主题​​">
  <a:themeElements>
    <a:clrScheme name="自定义 110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6C1E7"/>
      </a:accent1>
      <a:accent2>
        <a:srgbClr val="CEE8EF"/>
      </a:accent2>
      <a:accent3>
        <a:srgbClr val="BFBFBF"/>
      </a:accent3>
      <a:accent4>
        <a:srgbClr val="96C1E7"/>
      </a:accent4>
      <a:accent5>
        <a:srgbClr val="CEE8EF"/>
      </a:accent5>
      <a:accent6>
        <a:srgbClr val="BFBFBF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1743</Words>
  <Application>WPS 演示</Application>
  <PresentationFormat>全屏显示(4:3)</PresentationFormat>
  <Paragraphs>300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62" baseType="lpstr">
      <vt:lpstr>Arial</vt:lpstr>
      <vt:lpstr>宋体</vt:lpstr>
      <vt:lpstr>Wingdings</vt:lpstr>
      <vt:lpstr>微软雅黑</vt:lpstr>
      <vt:lpstr>锐字云字库美黑体1.0</vt:lpstr>
      <vt:lpstr>黑体</vt:lpstr>
      <vt:lpstr>Calibri</vt:lpstr>
      <vt:lpstr>Arial</vt:lpstr>
      <vt:lpstr>字魂35号-经典雅黑</vt:lpstr>
      <vt:lpstr>字魂100号-方方先锋体</vt:lpstr>
      <vt:lpstr>方正正黑简体</vt:lpstr>
      <vt:lpstr>字由点字刻宋</vt:lpstr>
      <vt:lpstr>字魂59号-创粗黑</vt:lpstr>
      <vt:lpstr>思源黑体 1</vt:lpstr>
      <vt:lpstr>等线</vt:lpstr>
      <vt:lpstr>Arial Unicode MS</vt:lpstr>
      <vt:lpstr>等线 Light</vt:lpstr>
      <vt:lpstr>Calibri Light</vt:lpstr>
      <vt:lpstr>锐字工房云字库细圆GBK</vt:lpstr>
      <vt:lpstr>方正大标宋简体</vt:lpstr>
      <vt:lpstr>Calibri</vt:lpstr>
      <vt:lpstr>幼圆</vt:lpstr>
      <vt:lpstr>Lato Regular</vt:lpstr>
      <vt:lpstr>Segoe Print</vt:lpstr>
      <vt:lpstr>方正兰亭超细黑简体</vt:lpstr>
      <vt:lpstr>思源黑体 2</vt:lpstr>
      <vt:lpstr>汉仪中圆简</vt:lpstr>
      <vt:lpstr>Open Sans Light</vt:lpstr>
      <vt:lpstr>Open Sans</vt:lpstr>
      <vt:lpstr>Open Sans</vt:lpstr>
      <vt:lpstr>字由点字典黑 65J</vt:lpstr>
      <vt:lpstr>思源等宽 N</vt:lpstr>
      <vt:lpstr>Times New Roman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强尼</cp:lastModifiedBy>
  <cp:revision>2</cp:revision>
  <dcterms:created xsi:type="dcterms:W3CDTF">2024-11-06T00:08:00Z</dcterms:created>
  <dcterms:modified xsi:type="dcterms:W3CDTF">2024-11-06T00:13:44Z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CB617768321243B6988490EEC0E84D0C_12</vt:lpwstr>
  </property>
  <property fmtid="{D5CDD505-2E9C-101B-9397-08002B2CF9AE}" pid="3" name="KSOProductBuildVer">
    <vt:lpwstr>2052-12.1.0.18608</vt:lpwstr>
  </property>
</Properties>
</file>