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fntdata" ContentType="application/x-fontdata"/>
  <Default Extension="png" ContentType="image/png"/>
  <Default Extension="wmf" ContentType="image/x-wmf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saveSubsetFonts="1" bookmarkIdSeed="3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1270" r:id="rId4"/>
    <p:sldId id="1273" r:id="rId5"/>
    <p:sldId id="1276" r:id="rId6"/>
    <p:sldId id="1279" r:id="rId7"/>
    <p:sldId id="1282" r:id="rId8"/>
    <p:sldId id="1285" r:id="rId9"/>
    <p:sldId id="1288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custDataLst>
    <p:tags r:id="rId11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F6FF"/>
    <a:srgbClr val="FEF4F4"/>
    <a:srgbClr val="0000FF"/>
    <a:srgbClr val="A38302"/>
    <a:srgbClr val="00B050"/>
    <a:srgbClr val="D60093"/>
    <a:srgbClr val="FF00FF"/>
    <a:srgbClr val="0066FF"/>
    <a:srgbClr val="FEF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750" y="-306"/>
      </p:cViewPr>
      <p:guideLst>
        <p:guide orient="horz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946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2"/>
        <p:guide pos="2261"/>
      </p:guideLst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e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rgbClr val="00B05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0" y="30480"/>
            <a:ext cx="9144635" cy="5160010"/>
            <a:chOff x="-4" y="0"/>
            <a:chExt cx="19204" cy="10820"/>
          </a:xfrm>
        </p:grpSpPr>
        <p:sp>
          <p:nvSpPr>
            <p:cNvPr id="9" name="半闭框 8"/>
            <p:cNvSpPr/>
            <p:nvPr userDrawn="1"/>
          </p:nvSpPr>
          <p:spPr>
            <a:xfrm>
              <a:off x="0" y="0"/>
              <a:ext cx="1680" cy="1929"/>
            </a:xfrm>
            <a:prstGeom prst="halfFram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1348" y="1"/>
              <a:ext cx="16439" cy="542"/>
            </a:xfrm>
            <a:custGeom>
              <a:gdLst>
                <a:gd name="connsiteX0" fmla="*/ 0 w 16439"/>
                <a:gd name="connsiteY0" fmla="*/ 542 h 542"/>
                <a:gd name="connsiteX1" fmla="*/ 459 w 16439"/>
                <a:gd name="connsiteY1" fmla="*/ 0 h 542"/>
                <a:gd name="connsiteX2" fmla="*/ 16439 w 16439"/>
                <a:gd name="connsiteY2" fmla="*/ 14 h 542"/>
                <a:gd name="connsiteX3" fmla="*/ 16227 w 16439"/>
                <a:gd name="connsiteY3" fmla="*/ 525 h 542"/>
                <a:gd name="connsiteX4" fmla="*/ 0 w 16439"/>
                <a:gd name="connsiteY4" fmla="*/ 542 h 5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2">
                  <a:moveTo>
                    <a:pt x="0" y="542"/>
                  </a:moveTo>
                  <a:lnTo>
                    <a:pt x="459" y="0"/>
                  </a:lnTo>
                  <a:lnTo>
                    <a:pt x="16439" y="14"/>
                  </a:lnTo>
                  <a:lnTo>
                    <a:pt x="16227" y="525"/>
                  </a:lnTo>
                  <a:lnTo>
                    <a:pt x="0" y="54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 userDrawn="1"/>
          </p:nvSpPr>
          <p:spPr>
            <a:xfrm rot="5400000">
              <a:off x="17481" y="196"/>
              <a:ext cx="1912" cy="1522"/>
            </a:xfrm>
            <a:custGeom>
              <a:gdLst>
                <a:gd name="connsiteX0" fmla="*/ 0 w 1912"/>
                <a:gd name="connsiteY0" fmla="*/ 4 h 1522"/>
                <a:gd name="connsiteX1" fmla="*/ 1387 w 1912"/>
                <a:gd name="connsiteY1" fmla="*/ 0 h 1522"/>
                <a:gd name="connsiteX2" fmla="*/ 1912 w 1912"/>
                <a:gd name="connsiteY2" fmla="*/ 570 h 1522"/>
                <a:gd name="connsiteX3" fmla="*/ 556 w 1912"/>
                <a:gd name="connsiteY3" fmla="*/ 595 h 1522"/>
                <a:gd name="connsiteX4" fmla="*/ 556 w 1912"/>
                <a:gd name="connsiteY4" fmla="*/ 1522 h 1522"/>
                <a:gd name="connsiteX5" fmla="*/ 10 w 1912"/>
                <a:gd name="connsiteY5" fmla="*/ 1304 h 1522"/>
                <a:gd name="connsiteX6" fmla="*/ 0 w 1912"/>
                <a:gd name="connsiteY6" fmla="*/ 4 h 15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2" h="1522">
                  <a:moveTo>
                    <a:pt x="0" y="4"/>
                  </a:moveTo>
                  <a:lnTo>
                    <a:pt x="1387" y="0"/>
                  </a:lnTo>
                  <a:lnTo>
                    <a:pt x="1912" y="570"/>
                  </a:lnTo>
                  <a:lnTo>
                    <a:pt x="556" y="595"/>
                  </a:lnTo>
                  <a:lnTo>
                    <a:pt x="556" y="1522"/>
                  </a:lnTo>
                  <a:lnTo>
                    <a:pt x="10" y="130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 userDrawn="1"/>
          </p:nvSpPr>
          <p:spPr>
            <a:xfrm rot="5400000">
              <a:off x="-3581" y="5016"/>
              <a:ext cx="7739" cy="584"/>
            </a:xfrm>
            <a:custGeom>
              <a:gdLst>
                <a:gd name="connsiteX0" fmla="*/ 677 w 7739"/>
                <a:gd name="connsiteY0" fmla="*/ 584 h 584"/>
                <a:gd name="connsiteX1" fmla="*/ 0 w 7739"/>
                <a:gd name="connsiteY1" fmla="*/ 1 h 584"/>
                <a:gd name="connsiteX2" fmla="*/ 7135 w 7739"/>
                <a:gd name="connsiteY2" fmla="*/ 0 h 584"/>
                <a:gd name="connsiteX3" fmla="*/ 7739 w 7739"/>
                <a:gd name="connsiteY3" fmla="*/ 579 h 584"/>
                <a:gd name="connsiteX4" fmla="*/ 677 w 7739"/>
                <a:gd name="connsiteY4" fmla="*/ 584 h 5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9" h="584">
                  <a:moveTo>
                    <a:pt x="677" y="584"/>
                  </a:moveTo>
                  <a:lnTo>
                    <a:pt x="0" y="1"/>
                  </a:lnTo>
                  <a:lnTo>
                    <a:pt x="7135" y="0"/>
                  </a:lnTo>
                  <a:lnTo>
                    <a:pt x="7739" y="579"/>
                  </a:lnTo>
                  <a:lnTo>
                    <a:pt x="677" y="58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 userDrawn="1"/>
          </p:nvSpPr>
          <p:spPr>
            <a:xfrm rot="16200000">
              <a:off x="-307" y="8996"/>
              <a:ext cx="2117" cy="1493"/>
            </a:xfrm>
            <a:custGeom>
              <a:gdLst>
                <a:gd name="connsiteX0" fmla="*/ 0 w 2117"/>
                <a:gd name="connsiteY0" fmla="*/ 0 h 1493"/>
                <a:gd name="connsiteX1" fmla="*/ 1508 w 2117"/>
                <a:gd name="connsiteY1" fmla="*/ 10 h 1493"/>
                <a:gd name="connsiteX2" fmla="*/ 2117 w 2117"/>
                <a:gd name="connsiteY2" fmla="*/ 594 h 1493"/>
                <a:gd name="connsiteX3" fmla="*/ 518 w 2117"/>
                <a:gd name="connsiteY3" fmla="*/ 594 h 1493"/>
                <a:gd name="connsiteX4" fmla="*/ 518 w 2117"/>
                <a:gd name="connsiteY4" fmla="*/ 1493 h 1493"/>
                <a:gd name="connsiteX5" fmla="*/ 15 w 2117"/>
                <a:gd name="connsiteY5" fmla="*/ 1233 h 1493"/>
                <a:gd name="connsiteX6" fmla="*/ 0 w 2117"/>
                <a:gd name="connsiteY6" fmla="*/ 0 h 14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" h="1493">
                  <a:moveTo>
                    <a:pt x="0" y="0"/>
                  </a:moveTo>
                  <a:lnTo>
                    <a:pt x="1508" y="10"/>
                  </a:lnTo>
                  <a:lnTo>
                    <a:pt x="2117" y="594"/>
                  </a:lnTo>
                  <a:lnTo>
                    <a:pt x="518" y="594"/>
                  </a:lnTo>
                  <a:lnTo>
                    <a:pt x="518" y="1493"/>
                  </a:lnTo>
                  <a:lnTo>
                    <a:pt x="15" y="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任意多边形 26"/>
            <p:cNvSpPr/>
            <p:nvPr userDrawn="1"/>
          </p:nvSpPr>
          <p:spPr>
            <a:xfrm>
              <a:off x="1348" y="10312"/>
              <a:ext cx="16291" cy="508"/>
            </a:xfrm>
            <a:custGeom>
              <a:gdLst>
                <a:gd name="connsiteX0" fmla="*/ 0 w 16439"/>
                <a:gd name="connsiteY0" fmla="*/ 545 h 545"/>
                <a:gd name="connsiteX1" fmla="*/ 270 w 16439"/>
                <a:gd name="connsiteY1" fmla="*/ 0 h 545"/>
                <a:gd name="connsiteX2" fmla="*/ 16439 w 16439"/>
                <a:gd name="connsiteY2" fmla="*/ 17 h 545"/>
                <a:gd name="connsiteX3" fmla="*/ 16227 w 16439"/>
                <a:gd name="connsiteY3" fmla="*/ 528 h 545"/>
                <a:gd name="connsiteX4" fmla="*/ 0 w 16439"/>
                <a:gd name="connsiteY4" fmla="*/ 545 h 5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39" h="545">
                  <a:moveTo>
                    <a:pt x="0" y="545"/>
                  </a:moveTo>
                  <a:lnTo>
                    <a:pt x="270" y="0"/>
                  </a:lnTo>
                  <a:lnTo>
                    <a:pt x="16439" y="17"/>
                  </a:lnTo>
                  <a:lnTo>
                    <a:pt x="16227" y="528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 rot="10800000">
              <a:off x="17523" y="9177"/>
              <a:ext cx="1675" cy="1624"/>
            </a:xfrm>
            <a:custGeom>
              <a:gdLst>
                <a:gd name="connsiteX0" fmla="*/ 0 w 1675"/>
                <a:gd name="connsiteY0" fmla="*/ 0 h 1624"/>
                <a:gd name="connsiteX1" fmla="*/ 1675 w 1675"/>
                <a:gd name="connsiteY1" fmla="*/ 0 h 1624"/>
                <a:gd name="connsiteX2" fmla="*/ 1457 w 1675"/>
                <a:gd name="connsiteY2" fmla="*/ 488 h 1624"/>
                <a:gd name="connsiteX3" fmla="*/ 558 w 1675"/>
                <a:gd name="connsiteY3" fmla="*/ 471 h 1624"/>
                <a:gd name="connsiteX4" fmla="*/ 558 w 1675"/>
                <a:gd name="connsiteY4" fmla="*/ 1083 h 1624"/>
                <a:gd name="connsiteX5" fmla="*/ 0 w 1675"/>
                <a:gd name="connsiteY5" fmla="*/ 1624 h 1624"/>
                <a:gd name="connsiteX6" fmla="*/ 0 w 1675"/>
                <a:gd name="connsiteY6" fmla="*/ 0 h 16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" h="1624">
                  <a:moveTo>
                    <a:pt x="0" y="0"/>
                  </a:moveTo>
                  <a:lnTo>
                    <a:pt x="1675" y="0"/>
                  </a:lnTo>
                  <a:lnTo>
                    <a:pt x="1457" y="488"/>
                  </a:lnTo>
                  <a:lnTo>
                    <a:pt x="558" y="471"/>
                  </a:lnTo>
                  <a:lnTo>
                    <a:pt x="558" y="1083"/>
                  </a:lnTo>
                  <a:lnTo>
                    <a:pt x="0" y="1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任意多边形 29"/>
            <p:cNvSpPr/>
            <p:nvPr userDrawn="1"/>
          </p:nvSpPr>
          <p:spPr>
            <a:xfrm rot="16200000">
              <a:off x="14917" y="5278"/>
              <a:ext cx="8009" cy="556"/>
            </a:xfrm>
            <a:custGeom>
              <a:gdLst>
                <a:gd name="connsiteX0" fmla="*/ 547 w 8009"/>
                <a:gd name="connsiteY0" fmla="*/ 556 h 556"/>
                <a:gd name="connsiteX1" fmla="*/ 0 w 8009"/>
                <a:gd name="connsiteY1" fmla="*/ 2 h 556"/>
                <a:gd name="connsiteX2" fmla="*/ 7493 w 8009"/>
                <a:gd name="connsiteY2" fmla="*/ 0 h 556"/>
                <a:gd name="connsiteX3" fmla="*/ 8009 w 8009"/>
                <a:gd name="connsiteY3" fmla="*/ 551 h 556"/>
                <a:gd name="connsiteX4" fmla="*/ 547 w 8009"/>
                <a:gd name="connsiteY4" fmla="*/ 556 h 5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9" h="556">
                  <a:moveTo>
                    <a:pt x="547" y="556"/>
                  </a:moveTo>
                  <a:lnTo>
                    <a:pt x="0" y="2"/>
                  </a:lnTo>
                  <a:lnTo>
                    <a:pt x="7493" y="0"/>
                  </a:lnTo>
                  <a:lnTo>
                    <a:pt x="8009" y="551"/>
                  </a:lnTo>
                  <a:lnTo>
                    <a:pt x="547" y="55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11.wmf" /><Relationship Id="rId6" Type="http://schemas.openxmlformats.org/officeDocument/2006/relationships/vmlDrawing" Target="../drawings/vmlDrawing1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15.wmf" /><Relationship Id="rId7" Type="http://schemas.openxmlformats.org/officeDocument/2006/relationships/image" Target="../media/image16.emf" /><Relationship Id="rId8" Type="http://schemas.openxmlformats.org/officeDocument/2006/relationships/vmlDrawing" Target="../drawings/vmlDrawing2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vmlDrawing" Target="../drawings/vmlDrawing3.v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oleObject" Target="../embeddings/oleObject3.bin" TargetMode="Internal" /><Relationship Id="rId5" Type="http://schemas.openxmlformats.org/officeDocument/2006/relationships/image" Target="../media/image19.emf" /><Relationship Id="rId6" Type="http://schemas.openxmlformats.org/officeDocument/2006/relationships/oleObject" Target="../embeddings/oleObject4.bin" TargetMode="Internal" /><Relationship Id="rId7" Type="http://schemas.openxmlformats.org/officeDocument/2006/relationships/oleObject" Target="../embeddings/oleObject5.bin" TargetMode="Internal" /><Relationship Id="rId8" Type="http://schemas.openxmlformats.org/officeDocument/2006/relationships/oleObject" Target="../embeddings/oleObject6.bin" TargetMode="Internal" /><Relationship Id="rId9" Type="http://schemas.openxmlformats.org/officeDocument/2006/relationships/oleObject" Target="../embeddings/oleObject7.bin" TargetMode="In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1588" y="42863"/>
            <a:ext cx="2160588" cy="3683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湘教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·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</a:rPr>
              <a:t>八年级下册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</a:endParaRPr>
          </a:p>
        </p:txBody>
      </p:sp>
      <p:pic>
        <p:nvPicPr>
          <p:cNvPr id="17411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B9E3F9"/>
              </a:clrFrom>
              <a:clrTo>
                <a:srgbClr val="B9E3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8950" y="2435225"/>
            <a:ext cx="3086100" cy="762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0" y="227013"/>
            <a:ext cx="1457325" cy="646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915988"/>
            <a:ext cx="8312150" cy="779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文本框 9"/>
          <p:cNvSpPr txBox="1"/>
          <p:nvPr/>
        </p:nvSpPr>
        <p:spPr>
          <a:xfrm flipH="1">
            <a:off x="395288" y="576263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P63】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8437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088" y="2017713"/>
            <a:ext cx="3109912" cy="2233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954088" y="1635125"/>
            <a:ext cx="4554538" cy="32654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解</a:t>
            </a:r>
            <a:r>
              <a:rPr kumimoji="0" lang="zh-CN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：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∵ 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EF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⊥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FC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AFE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DFC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90°.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又∠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DCF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+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DFC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90°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DCF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AFE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又∠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∠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90°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EF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 = 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FC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,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Rt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△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FAE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≌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Rt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△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CDF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.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∴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AE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DF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= 4 cm.</a:t>
            </a:r>
            <a:endParaRPr kumimoji="0" lang="zh-CN" altLang="zh-CN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文本框 9"/>
          <p:cNvSpPr txBox="1"/>
          <p:nvPr/>
        </p:nvSpPr>
        <p:spPr>
          <a:xfrm flipH="1">
            <a:off x="395288" y="484188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P63】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945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838200"/>
            <a:ext cx="8312150" cy="757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403225" y="1595438"/>
            <a:ext cx="7840663" cy="3265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它们都是矩形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理由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如右图所示，因为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是矩形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的对称轴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DFE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又因为∠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＋∠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180°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，所以∠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DFE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同理∠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AMN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BMN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AFO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AMO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所以四边形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AMOF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同理可证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四边形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MBEO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、四边形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CNOE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、四边形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DNOF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都是矩形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9461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75" y="1435100"/>
            <a:ext cx="2451100" cy="1492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文本框 9"/>
          <p:cNvSpPr txBox="1"/>
          <p:nvPr/>
        </p:nvSpPr>
        <p:spPr>
          <a:xfrm flipH="1">
            <a:off x="395288" y="195263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P63】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048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555625"/>
            <a:ext cx="6697662" cy="87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2151063"/>
            <a:ext cx="2844800" cy="1758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3" name="文本框 11"/>
          <p:cNvSpPr txBox="1"/>
          <p:nvPr/>
        </p:nvSpPr>
        <p:spPr>
          <a:xfrm>
            <a:off x="468313" y="1276350"/>
            <a:ext cx="7313612" cy="3725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证明：因为四边形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为平行四边形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又因为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的中点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DM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和△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DCM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中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DC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altLang="en-US" sz="2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DM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BM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CM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altLang="en-US" sz="2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ABM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≌△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DCM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(SSS).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＋∠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180°.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□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有一个角是直角的平行四边形是矩形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6" name="文本框 9"/>
          <p:cNvSpPr txBox="1"/>
          <p:nvPr/>
        </p:nvSpPr>
        <p:spPr>
          <a:xfrm flipH="1">
            <a:off x="395288" y="360363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P64】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150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835025"/>
            <a:ext cx="8313738" cy="1160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0" y="2398713"/>
            <a:ext cx="2874963" cy="1882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96863" y="1924050"/>
            <a:ext cx="7011987" cy="2803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证明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是直角三角形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BO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是斜边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上的中线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CO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    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AC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BO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又因为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OD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OB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所以四边形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是平行四边形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BO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 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□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对角线相等的平行四边形是矩形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).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987675" y="2398713"/>
          <a:ext cx="2540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87675" y="2398713"/>
                        <a:ext cx="254000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530" name="文本框 9"/>
          <p:cNvSpPr txBox="1"/>
          <p:nvPr/>
        </p:nvSpPr>
        <p:spPr>
          <a:xfrm flipH="1">
            <a:off x="395288" y="360363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P64】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2531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725" y="246063"/>
            <a:ext cx="1093788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2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13" y="847725"/>
            <a:ext cx="8613775" cy="757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750" y="2139950"/>
            <a:ext cx="2370138" cy="186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39750" y="1492250"/>
            <a:ext cx="5903913" cy="3268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解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如右图所示，连接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BE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AD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cm,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设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cm,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则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(4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－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)cm.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又因为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EF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的垂直平分线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DE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(4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－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)cm.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在矩形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中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altLang="en-US" sz="2000" b="1">
                <a:solidFill>
                  <a:srgbClr val="FF0000"/>
                </a:solidFill>
                <a:latin typeface="Times New Roman" pitchFamily="18" charset="0"/>
              </a:rPr>
              <a:t>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Rt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△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ABE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中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由勾股定理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得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AE</a:t>
            </a:r>
            <a:r>
              <a:rPr lang="en-US" altLang="zh-CN" sz="2000" b="1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＋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en-US" altLang="zh-CN" sz="2000" b="1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BE</a:t>
            </a:r>
            <a:r>
              <a:rPr lang="en-US" altLang="zh-CN" sz="2000" b="1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，</a:t>
            </a:r>
            <a:endParaRPr lang="en-US" altLang="zh-CN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52463" y="4308475"/>
          <a:ext cx="568166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5" progId="Equation.DSMT4">
                  <p:embed/>
                </p:oleObj>
              </mc:Choice>
              <mc:Fallback>
                <p:oleObj r:id="rId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2463" y="4308475"/>
                        <a:ext cx="5681662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025" y="2378075"/>
            <a:ext cx="536575" cy="1384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4" name="文本框 9"/>
          <p:cNvSpPr txBox="1"/>
          <p:nvPr/>
        </p:nvSpPr>
        <p:spPr>
          <a:xfrm flipH="1">
            <a:off x="395288" y="360363"/>
            <a:ext cx="139382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【</a:t>
            </a:r>
            <a:r>
              <a:rPr lang="zh-CN" altLang="en-US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教材</a:t>
            </a:r>
            <a:r>
              <a:rPr lang="en-US" altLang="zh-CN" sz="1600" b="1">
                <a:solidFill>
                  <a:srgbClr val="FE9700"/>
                </a:solidFill>
                <a:latin typeface="宋体" pitchFamily="2" charset="-122"/>
                <a:ea typeface="宋体" pitchFamily="2" charset="-122"/>
              </a:rPr>
              <a:t>P64】</a:t>
            </a:r>
            <a:endParaRPr lang="zh-CN" altLang="en-US" sz="1600" b="1">
              <a:solidFill>
                <a:srgbClr val="FE97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2355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771525"/>
            <a:ext cx="8312150" cy="844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963" y="1419225"/>
            <a:ext cx="2828925" cy="176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439738" y="1563688"/>
            <a:ext cx="8143875" cy="3265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证明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在 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□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ABCD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中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因为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∥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＋∠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180°.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又因为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BH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平分∠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CH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平分∠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   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,  </a:t>
            </a:r>
            <a:r>
              <a:rPr altLang="en-US" sz="2000" b="1">
                <a:solidFill>
                  <a:srgbClr val="FF0000"/>
                </a:solidFill>
                <a:latin typeface="Times New Roman" pitchFamily="18" charset="0"/>
              </a:rPr>
              <a:t>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HCB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    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BCD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＋∠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HCB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    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ABC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＋    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BCD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      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×180°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 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BHC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同理可证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:∠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HEF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＝∠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EFG</a:t>
            </a:r>
            <a:r>
              <a:rPr lang="zh-CN" altLang="en-US" sz="20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＝ 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90°.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所以四边形 </a:t>
            </a:r>
            <a:r>
              <a:rPr lang="en-US" altLang="zh-CN" sz="2000" b="1" i="1">
                <a:solidFill>
                  <a:srgbClr val="FF0000"/>
                </a:solidFill>
                <a:latin typeface="Times New Roman" pitchFamily="18" charset="0"/>
              </a:rPr>
              <a:t>EFGH</a:t>
            </a:r>
            <a:r>
              <a:rPr lang="zh-CN" altLang="en-US" sz="2000" b="1">
                <a:solidFill>
                  <a:srgbClr val="FF0000"/>
                </a:solidFill>
                <a:latin typeface="Times New Roman" pitchFamily="18" charset="0"/>
              </a:rPr>
              <a:t> 是矩形</a:t>
            </a: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endParaRPr lang="zh-CN" altLang="en-US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189163" y="3001963"/>
          <a:ext cx="2174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4" progId="Equation.DSMT4">
                  <p:embed/>
                </p:oleObj>
              </mc:Choice>
              <mc:Fallback>
                <p:oleObj r:id="rId4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89163" y="3001963"/>
                        <a:ext cx="217487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478338" y="3001963"/>
          <a:ext cx="2174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6" progId="Equation.DSMT4">
                  <p:embed/>
                </p:oleObj>
              </mc:Choice>
              <mc:Fallback>
                <p:oleObj r:id="rId6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78338" y="3001963"/>
                        <a:ext cx="217487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241675" y="3476625"/>
          <a:ext cx="2190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7" progId="Equation.DSMT4">
                  <p:embed/>
                </p:oleObj>
              </mc:Choice>
              <mc:Fallback>
                <p:oleObj r:id="rId7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41675" y="3476625"/>
                        <a:ext cx="219075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4519613" y="3476625"/>
          <a:ext cx="2174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8" progId="Equation.DSMT4">
                  <p:embed/>
                </p:oleObj>
              </mc:Choice>
              <mc:Fallback>
                <p:oleObj r:id="rId8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19613" y="3476625"/>
                        <a:ext cx="217487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5970588" y="3449638"/>
          <a:ext cx="2174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9" progId="Equation.DSMT4">
                  <p:embed/>
                </p:oleObj>
              </mc:Choice>
              <mc:Fallback>
                <p:oleObj r:id="rId9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70588" y="3449638"/>
                        <a:ext cx="217487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resentationFormat>On-screen Show (16:9)</PresentationFormat>
  <Paragraphs>48</Paragraphs>
  <Slides>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8">
      <vt:lpstr>2_Office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141</cp:revision>
  <dcterms:created xsi:type="dcterms:W3CDTF">2017-03-17T02:28:00Z</dcterms:created>
  <dcterms:modified xsi:type="dcterms:W3CDTF">2023-02-02T03:05:15Z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01D227E7DFD34B5692CBD01ED1FB8F91</vt:lpwstr>
  </property>
  <property fmtid="{D5CDD505-2E9C-101B-9397-08002B2CF9AE}" pid="3" name="KSOProductBuildVer">
    <vt:lpwstr>2052-11.1.0.11365</vt:lpwstr>
  </property>
</Properties>
</file>