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06" r:id="rId1"/>
    <p:sldMasterId id="2147484843" r:id="rId2"/>
  </p:sldMasterIdLst>
  <p:notesMasterIdLst>
    <p:notesMasterId r:id="rId3"/>
  </p:notesMasterIdLst>
  <p:sldIdLst>
    <p:sldId id="797" r:id="rId4"/>
    <p:sldId id="802" r:id="rId5"/>
    <p:sldId id="806" r:id="rId6"/>
    <p:sldId id="809" r:id="rId7"/>
    <p:sldId id="815" r:id="rId9"/>
    <p:sldId id="818" r:id="rId10"/>
    <p:sldId id="821" r:id="rId11"/>
    <p:sldId id="827" r:id="rId13"/>
    <p:sldId id="830" r:id="rId14"/>
    <p:sldId id="833" r:id="rId15"/>
    <p:sldId id="836" r:id="rId16"/>
    <p:sldId id="842" r:id="rId18"/>
    <p:sldId id="845" r:id="rId19"/>
    <p:sldId id="848" r:id="rId20"/>
    <p:sldId id="851" r:id="rId21"/>
    <p:sldId id="854" r:id="rId22"/>
    <p:sldId id="860" r:id="rId24"/>
    <p:sldId id="863" r:id="rId25"/>
    <p:sldId id="866" r:id="rId26"/>
    <p:sldId id="869" r:id="rId27"/>
    <p:sldId id="875" r:id="rId29"/>
    <p:sldId id="878" r:id="rId30"/>
    <p:sldId id="881" r:id="rId31"/>
    <p:sldId id="88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07" r:id="rId1"/>
    <p:sldLayoutId id="2147484808" r:id="rId2"/>
    <p:sldLayoutId id="2147484809" r:id="rId3"/>
    <p:sldLayoutId id="2147484810" r:id="rId4"/>
    <p:sldLayoutId id="2147484811" r:id="rId5"/>
    <p:sldLayoutId id="2147484812" r:id="rId6"/>
    <p:sldLayoutId id="2147484813" r:id="rId7"/>
    <p:sldLayoutId id="2147484814" r:id="rId8"/>
    <p:sldLayoutId id="2147484815" r:id="rId9"/>
    <p:sldLayoutId id="2147484816" r:id="rId10"/>
    <p:sldLayoutId id="21474848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44" r:id="rId1"/>
    <p:sldLayoutId id="2147484845" r:id="rId2"/>
    <p:sldLayoutId id="2147484846" r:id="rId3"/>
    <p:sldLayoutId id="2147484847" r:id="rId4"/>
    <p:sldLayoutId id="2147484848" r:id="rId5"/>
    <p:sldLayoutId id="2147484849" r:id="rId6"/>
    <p:sldLayoutId id="2147484850" r:id="rId7"/>
    <p:sldLayoutId id="2147484851" r:id="rId8"/>
    <p:sldLayoutId id="2147484852" r:id="rId9"/>
    <p:sldLayoutId id="2147484853" r:id="rId10"/>
    <p:sldLayoutId id="21474848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人工智能与智能交通系统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人工智能技术概述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智能交通系统的发展历程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智能交通系统的优势与挑战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人工智能在智能交通系统中的应用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未来智能交通系统的展望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人工智能技术概述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人工智能的定义与发展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人工智能的定义：指通过计算机程序和算法模拟人类智能，实现人机交互、机器学习、自然语言处理等功能的技术。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人工智能的发展历程：从早期的符号主义、连接主义到现在的深度学习，经历了多个阶段的发展。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人工智能的应用领域：包括语音识别、图像识别、自然语言处理、智能推荐等。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人工智能的未来发展：随着技术的不断进步和应用场景的不断拓展，人工智能将会在未来发挥更加重要的作用。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人工智能在交通领域的应用</a:t>
            </a:r>
            <a:endParaRPr altLang="en-US" lang="zh-CN"/>
          </a:p>
        </p:txBody>
      </p:sp>
      <p:sp>
        <p:nvSpPr>
          <p:cNvPr id="10490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智能交通系统的发展历程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人工智能在交通领域的应用案例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人工智能在交通领域的发展前景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人工智能在智能交通系统中的应用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智能交通系统的发展历程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智能交通系统的定义</a:t>
            </a:r>
            <a:endParaRPr altLang="en-US" lang="zh-CN"/>
          </a:p>
        </p:txBody>
      </p:sp>
      <p:sp>
        <p:nvSpPr>
          <p:cNvPr id="10492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实现交通信号控制、交通管理、交通信息服务等功能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智能交通系统是一种先进的交通管理系统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利用先进的信息技术、通信技术、传感技术等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提高交通运行效率，保障交通安全，改善交通环境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智能交通系统的发展阶段</a:t>
            </a:r>
            <a:endParaRPr altLang="en-US" lang="zh-CN"/>
          </a:p>
        </p:txBody>
      </p:sp>
      <p:sp>
        <p:nvSpPr>
          <p:cNvPr id="10493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起步阶段：20世纪70年代，交通信号灯的智能化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快速发展阶段：21世纪初，智能交通系统在多个城市得到应用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深度融合阶段：近年来，智能交通系统与人工智能技术的融合发展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初步发展阶段：20世纪90年代，智能交通系统的概念被提出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智能交通系统的应用领域</a:t>
            </a:r>
            <a:endParaRPr altLang="en-US" lang="zh-CN"/>
          </a:p>
        </p:txBody>
      </p:sp>
      <p:sp>
        <p:nvSpPr>
          <p:cNvPr id="1049390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4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智能交通管理系统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2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智能停车系统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4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智能物流系统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6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智能交通信号控制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8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智能公交系统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人工智能在智能交通系统中的应用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交通信号控制优化</a:t>
            </a:r>
            <a:endParaRPr altLang="en-US" lang="zh-CN"/>
          </a:p>
        </p:txBody>
      </p:sp>
      <p:sp>
        <p:nvSpPr>
          <p:cNvPr id="10495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交通信号控制优化的效果与影响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交通信号控制优化的实现方式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人工智能在交通信号控制中的应用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交通信号控制现状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智能车辆与自动驾驶技术</a:t>
            </a:r>
            <a:endParaRPr altLang="en-US" lang="zh-CN"/>
          </a:p>
        </p:txBody>
      </p:sp>
      <p:sp>
        <p:nvSpPr>
          <p:cNvPr id="104960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智能车辆在智能交通系统中的应用场景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自动驾驶技术在智能交通系统中的优势与挑战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智能车辆的定义与特点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自动驾驶技术的原理与分类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交通信息采集与处理</a:t>
            </a:r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交通信息采集：利用传感器、摄像头等设备采集道路交通信息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信息处理：对采集到的交通信息进行数据挖掘、分析、处理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交通信号控制：根据交通信息处理结果，智能控制交通信号灯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交通拥堵预测：利用人工智能技术预测交通拥堵情况，为交通规划提供依据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智能停车系统与共享单车</a:t>
            </a:r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智能停车系统：通过人工智能技术实现停车位的自动搜索、预约、导航和支付等功能，提高停车效率和便利性。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共享单车：利用人工智能技术实现单车的智能调度、管理和运营，提高单车的使用效率和便捷性，减少城市交通拥堵和环境污染。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7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智能交通系统的优势与挑战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提高交通效率与安全性</a:t>
            </a:r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智能交通系统能够实时监测交通流量，优化交通信号灯配时，提高道路通行效率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通过智能交通系统，车辆可以实时感知周围环境，减少碰撞事故的发生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智能交通系统能够实时分析交通拥堵原因，提出优化建议，提高城市交通运行效率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智能交通系统能够实现车辆与行人之间的智能交互，提高行人安全性和道路使用效率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降低交通拥堵与事故发生率</a:t>
            </a:r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智能交通系统通过实时监测交通状况，优化交通流，有效降低交通拥堵现象。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智能交通系统中的自动驾驶技术能够减少人为因素导致的事故，从而降低事故发生率。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通过智能交通系统，能够实现快速准确的应急响应，减少交通事故造成的影响。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智能交通系统还能够提供个性化出行服务，提高出行效率，进一步降低交通拥堵与事故发生率。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挑战：技术难题、数据安全与隐私保护、法规与政策缺失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解决方案：加强技术研发、提高数据安全保护意识、完善法规与政策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未来展望：持续创新、跨界合作、政策引导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总结：智能交通系统在带来便利的同时也面临诸多挑战，需要各方共同努力寻求解决方案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未来智能交通系统的展望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人工智能技术的进一步发展</a:t>
            </a:r>
            <a:endParaRPr altLang="en-US" lang="zh-CN"/>
          </a:p>
        </p:txBody>
      </p:sp>
      <p:sp>
        <p:nvSpPr>
          <p:cNvPr id="10500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深度学习技术的广泛应用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计算机视觉和感知技术的提升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自然语言处理技术的进步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人工智能与智能交通系统的融合发展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智能交通系统的普及与推广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市场需求：随着人们对出行安全和效率的需求不断提高，智能交通系统的市场需求不断增长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政策支持：政府加大对智能交通系统的投入和支持力度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技术创新：不断推动技术创新，提高智能交通系统的性能和稳定性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跨界合作：加强与其他领域的跨界合作，共同推动智能交通系统的发展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跨领域合作与创新发展</a:t>
            </a:r>
            <a:endParaRPr altLang="en-US" lang="zh-CN"/>
          </a:p>
        </p:txBody>
      </p:sp>
      <p:sp>
        <p:nvSpPr>
          <p:cNvPr id="10501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人工智能与智能交通系统的跨领域合作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创新发展在智能交通系统中的应用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未来智能交通系统的展望与挑战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跨领域合作与创新发展的前景与意义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60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11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2023-12-16T23:43:52Z</dcterms:created>
  <dcterms:modified xsi:type="dcterms:W3CDTF">2023-12-16T23:43:52Z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a0f0a4e3953645508033783c0d3f58fe_21</vt:lpwstr>
  </property>
</Properties>
</file>