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254" r:id="rId1"/>
    <p:sldMasterId id="2147485291" r:id="rId2"/>
  </p:sldMasterIdLst>
  <p:notesMasterIdLst>
    <p:notesMasterId r:id="rId3"/>
  </p:notesMasterIdLst>
  <p:sldIdLst>
    <p:sldId id="992" r:id="rId4"/>
    <p:sldId id="996" r:id="rId5"/>
    <p:sldId id="1000" r:id="rId6"/>
    <p:sldId id="1003" r:id="rId7"/>
    <p:sldId id="1009" r:id="rId9"/>
    <p:sldId id="1012" r:id="rId10"/>
    <p:sldId id="1015" r:id="rId11"/>
    <p:sldId id="1018" r:id="rId12"/>
    <p:sldId id="1024" r:id="rId14"/>
    <p:sldId id="1027" r:id="rId15"/>
    <p:sldId id="1030" r:id="rId16"/>
    <p:sldId id="1033" r:id="rId17"/>
    <p:sldId id="1036" r:id="rId18"/>
    <p:sldId id="1042" r:id="rId20"/>
    <p:sldId id="1045" r:id="rId21"/>
    <p:sldId id="1048" r:id="rId22"/>
    <p:sldId id="1051" r:id="rId23"/>
    <p:sldId id="1054" r:id="rId24"/>
    <p:sldId id="1060" r:id="rId26"/>
    <p:sldId id="1063" r:id="rId27"/>
    <p:sldId id="1066" r:id="rId28"/>
    <p:sldId id="1069" r:id="rId29"/>
    <p:sldId id="1072"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0" name="幻灯片图像占位符 1"/>
          <p:cNvSpPr>
            <a:spLocks noChangeAspect="1" noRot="1" noGrp="1"/>
          </p:cNvSpPr>
          <p:nvPr>
            <p:ph type="sldImg" idx="2"/>
          </p:nvPr>
        </p:nvSpPr>
        <p:spPr/>
      </p:sp>
      <p:sp>
        <p:nvSpPr>
          <p:cNvPr id="1048612"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tags" Target="../tags/tag18.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1.pn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1.pn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9"/>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3"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5"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66"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68"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70" name="署名"/>
          <p:cNvSpPr txBox="1">
            <a:spLocks noGrp="1"/>
          </p:cNvSpPr>
          <p:nvPr>
            <p:ph type="body" idx="3" hasCustomPrompt="1"/>
            <p:custDataLst>
              <p:tags r:id="rId7"/>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672" name="正文"/>
          <p:cNvSpPr txBox="1">
            <a:spLocks noGrp="1"/>
          </p:cNvSpPr>
          <p:nvPr>
            <p:ph type="body" idx="2"/>
            <p:custDataLst>
              <p:tags r:id="rId8"/>
            </p:custDataLst>
          </p:nvPr>
        </p:nvSpPr>
        <p:spPr>
          <a:xfrm>
            <a:off x="1929130" y="3429000"/>
            <a:ext cx="8334375" cy="432995"/>
          </a:xfrm>
          <a:prstGeom prst="rect"/>
          <a:noFill/>
        </p:spPr>
        <p:txBody>
          <a:bodyP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单击此处编辑母版文本样式</a:t>
            </a:r>
            <a:endParaRPr dirty="0">
              <a:sym typeface="+mn-ea"/>
            </a:endParaRPr>
          </a:p>
        </p:txBody>
      </p:sp>
      <p:sp>
        <p:nvSpPr>
          <p:cNvPr id="1048674" name="标题"/>
          <p:cNvSpPr txBox="1">
            <a:spLocks noGrp="1"/>
          </p:cNvSpPr>
          <p:nvPr>
            <p:ph type="title" idx="1" hasCustomPrompt="1"/>
            <p:custDataLst>
              <p:tags r:id="rId9"/>
            </p:custDataLst>
          </p:nvPr>
        </p:nvSpPr>
        <p:spPr>
          <a:xfrm>
            <a:off x="1929130" y="1586230"/>
            <a:ext cx="8334375" cy="1676400"/>
          </a:xfrm>
          <a:prstGeom prst="rect"/>
          <a:noFill/>
        </p:spPr>
        <p:txBody>
          <a:bodyPr anchor="b"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zh-CN"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dirty="0">
                <a:sym typeface="+mn-ea"/>
              </a:rPr>
              <a:t>单击此处编辑标题</a:t>
            </a:r>
            <a:endParaRPr dirty="0">
              <a:sym typeface="+mn-ea"/>
            </a:endParaRPr>
          </a:p>
        </p:txBody>
      </p:sp>
      <p:sp>
        <p:nvSpPr>
          <p:cNvPr id="104867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68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2" name="正文"/>
          <p:cNvSpPr txBox="1">
            <a:spLocks noGrp="1"/>
          </p:cNvSpPr>
          <p:nvPr>
            <p:ph idx="4"/>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309245" latinLnBrk="0" lvl="0" marL="309245" marR="0" rtl="0">
              <a:lnSpc>
                <a:spcPct val="130000"/>
              </a:lnSpc>
              <a:spcBef>
                <a:spcPts val="1200"/>
              </a:spcBef>
              <a:spcAft>
                <a:spcPts val="0"/>
              </a:spcAft>
              <a:buClr>
                <a:schemeClr val="accent2"/>
              </a:buClr>
              <a:buSzTx/>
              <a:buFont typeface="Wingdings" panose="05000000000000000000" charset="0"/>
              <a:buChar char="n"/>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dirty="0" lang="zh-CN">
                <a:sym typeface="+mn-ea"/>
              </a:rPr>
              <a:t>第五级</a:t>
            </a:r>
            <a:endParaRPr altLang="en-US" dirty="0" lang="zh-CN">
              <a:sym typeface="+mn-ea"/>
            </a:endParaRPr>
          </a:p>
        </p:txBody>
      </p:sp>
      <p:sp>
        <p:nvSpPr>
          <p:cNvPr id="1048684"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37" name="直接连接符 7"/>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9"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86"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6"/>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46"/>
          <p:cNvCxnSpPr>
            <a:cxnSpLocks/>
          </p:cNvCxnSpPr>
          <p:nvPr>
            <p:custDataLst>
              <p:tags r:id="rId3"/>
            </p:custDataLst>
          </p:nvPr>
        </p:nvCxnSpPr>
        <p:spPr>
          <a:xfrm>
            <a:off x="2482182" y="1122981"/>
            <a:ext cx="9613231" cy="0"/>
          </a:xfrm>
          <a:prstGeom prst="line"/>
          <a:noFill/>
          <a:ln w="22225">
            <a:gradFill flip="none" rotWithShape="1">
              <a:gsLst>
                <a:gs pos="0">
                  <a:schemeClr val="accent1"/>
                </a:gs>
                <a:gs pos="100000">
                  <a:schemeClr val="accent1">
                    <a:alpha val="0"/>
                  </a:schemeClr>
                </a:gs>
              </a:gsLst>
              <a:lin ang="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92" name="标题"/>
          <p:cNvSpPr txBox="1">
            <a:spLocks noGrp="1"/>
          </p:cNvSpPr>
          <p:nvPr>
            <p:ph type="title" idx="1" hasCustomPrompt="1"/>
            <p:custDataLst>
              <p:tags r:id="rId4"/>
            </p:custDataLst>
          </p:nvPr>
        </p:nvSpPr>
        <p:spPr>
          <a:xfrm>
            <a:off x="854243" y="699376"/>
            <a:ext cx="2656708" cy="8316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标题</a:t>
            </a:r>
            <a:endParaRPr dirty="0">
              <a:sym typeface="+mn-ea"/>
            </a:endParaRPr>
          </a:p>
        </p:txBody>
      </p:sp>
      <p:sp>
        <p:nvSpPr>
          <p:cNvPr id="1048694"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7"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0" name="燕尾形 56"/>
          <p:cNvSpPr/>
          <p:nvPr>
            <p:custDataLst>
              <p:tags r:id="rId3"/>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2" name="燕尾形 57"/>
          <p:cNvSpPr/>
          <p:nvPr>
            <p:custDataLst>
              <p:tags r:id="rId4"/>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4" name="节编号"/>
          <p:cNvSpPr txBox="1">
            <a:spLocks noGrp="1"/>
          </p:cNvSpPr>
          <p:nvPr>
            <p:ph type="body" idx="2" hasCustomPrompt="1"/>
            <p:custDataLst>
              <p:tags r:id="rId5"/>
            </p:custDataLst>
          </p:nvPr>
        </p:nvSpPr>
        <p:spPr>
          <a:xfrm>
            <a:off x="2500489" y="2426407"/>
            <a:ext cx="7191021" cy="64304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800" i="1" kern="1200" kumimoji="0" lang="en-US" noProof="1" normalizeH="0" spc="300" strike="noStrike" u="none">
                <a:gradFill>
                  <a:gsLst>
                    <a:gs pos="0">
                      <a:schemeClr val="accent1">
                        <a:lumMod val="20000"/>
                        <a:lumOff val="80000"/>
                      </a:schemeClr>
                    </a:gs>
                    <a:gs pos="100000">
                      <a:schemeClr val="accent1"/>
                    </a:gs>
                  </a:gsLst>
                  <a:lin ang="5400000" scaled="1"/>
                </a:gradFill>
                <a:latin typeface="+mn-ea"/>
                <a:ea typeface="+mn-ea"/>
                <a:cs typeface="+mn-cs"/>
              </a:defRPr>
            </a:lvl1pPr>
          </a:lstStyle>
          <a:p>
            <a:pPr algn="ctr" lvl="0"/>
            <a:r>
              <a:rPr>
                <a:sym typeface="+mn-ea"/>
              </a:rPr>
              <a:t>编辑节编号</a:t>
            </a:r>
            <a:endParaRPr>
              <a:sym typeface="+mn-ea"/>
            </a:endParaRPr>
          </a:p>
        </p:txBody>
      </p:sp>
      <p:sp>
        <p:nvSpPr>
          <p:cNvPr id="1048706" name="标题"/>
          <p:cNvSpPr txBox="1">
            <a:spLocks noGrp="1"/>
          </p:cNvSpPr>
          <p:nvPr>
            <p:ph type="title" idx="1" hasCustomPrompt="1"/>
            <p:custDataLst>
              <p:tags r:id="rId6"/>
            </p:custDataLst>
          </p:nvPr>
        </p:nvSpPr>
        <p:spPr>
          <a:xfrm>
            <a:off x="2500489" y="3180306"/>
            <a:ext cx="7191022" cy="7683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5400" i="1"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algn="ctr" lvl="0"/>
            <a:r>
              <a:rPr>
                <a:sym typeface="+mn-ea"/>
              </a:rPr>
              <a:t>单击此处编辑标题</a:t>
            </a:r>
            <a:endParaRPr>
              <a:sym typeface="+mn-ea"/>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4" name="正文"/>
          <p:cNvSpPr txBox="1">
            <a:spLocks noGrp="1"/>
          </p:cNvSpPr>
          <p:nvPr>
            <p:ph idx="5"/>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6" name="正文"/>
          <p:cNvSpPr txBox="1">
            <a:spLocks noGrp="1"/>
          </p:cNvSpPr>
          <p:nvPr>
            <p:ph idx="4"/>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8" name="标题"/>
          <p:cNvSpPr txBox="1">
            <a:spLocks noGrp="1"/>
          </p:cNvSpPr>
          <p:nvPr>
            <p:ph type="title" idx="3"/>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3" name="直接连接符 11"/>
          <p:cNvCxnSpPr>
            <a:cxnSpLocks/>
          </p:cNvCxnSpPr>
          <p:nvPr>
            <p:custDataLst>
              <p:tags r:id="rId4"/>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5" name="直接连接符 12"/>
          <p:cNvCxnSpPr>
            <a:cxnSpLocks/>
          </p:cNvCxnSpPr>
          <p:nvPr>
            <p:custDataLst>
              <p:tags r:id="rId5"/>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0" name="日期占位符 4"/>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2" name="页脚占位符 5"/>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24" name="灯片编号占位符 6"/>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标题"/>
          <p:cNvSpPr txBox="1">
            <a:spLocks noGrp="1"/>
          </p:cNvSpPr>
          <p:nvPr>
            <p:ph type="title" idx="7"/>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7" name="直接连接符 14"/>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9" name="直接连接符 13"/>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8" name="正文"/>
          <p:cNvSpPr txBox="1">
            <a:spLocks noGrp="1"/>
          </p:cNvSpPr>
          <p:nvPr>
            <p:ph idx="4"/>
            <p:custDataLst>
              <p:tags r:id="rId4"/>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0" name="标题"/>
          <p:cNvSpPr txBox="1">
            <a:spLocks noGrp="1"/>
          </p:cNvSpPr>
          <p:nvPr>
            <p:ph type="title" idx="3"/>
            <p:custDataLst>
              <p:tags r:id="rId5"/>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2" name="正文"/>
          <p:cNvSpPr txBox="1">
            <a:spLocks noGrp="1"/>
          </p:cNvSpPr>
          <p:nvPr>
            <p:ph idx="2"/>
            <p:custDataLst>
              <p:tags r:id="rId6"/>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4" name="标题"/>
          <p:cNvSpPr txBox="1">
            <a:spLocks noGrp="1"/>
          </p:cNvSpPr>
          <p:nvPr>
            <p:ph type="title" idx="1"/>
            <p:custDataLst>
              <p:tags r:id="rId7"/>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6" name="日期占位符 6"/>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8" name="页脚占位符 7"/>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0" name="灯片编号占位符 8"/>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2" name="标题"/>
          <p:cNvSpPr txBox="1">
            <a:spLocks noGrp="1"/>
          </p:cNvSpPr>
          <p:nvPr>
            <p:ph type="title" idx="3"/>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51" name="直接连接符 6"/>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3" name="直接连接符 5"/>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4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4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cxnSp>
        <p:nvCxnSpPr>
          <p:cNvPr id="3145755" name="直接连接符 6"/>
          <p:cNvCxnSpPr>
            <a:cxnSpLocks/>
          </p:cNvCxnSpPr>
          <p:nvPr>
            <p:custDataLst>
              <p:tags r:id="rId1"/>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7"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52" name="页脚占位符 2"/>
          <p:cNvSpPr>
            <a:spLocks noGrp="1"/>
          </p:cNvSpPr>
          <p:nvPr>
            <p:ph type="ftr" sz="quarter" idx="11"/>
            <p:custDataLst>
              <p:tags r:id="rId4"/>
            </p:custDataLst>
          </p:nvPr>
        </p:nvSpPr>
        <p:spPr/>
        <p:txBody>
          <a:bodyPr/>
          <a:p>
            <a:endParaRPr altLang="en-US" lang="zh-CN"/>
          </a:p>
        </p:txBody>
      </p:sp>
      <p:sp>
        <p:nvSpPr>
          <p:cNvPr id="104875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56" name="正文"/>
          <p:cNvSpPr txBox="1">
            <a:spLocks noGrp="1"/>
          </p:cNvSpPr>
          <p:nvPr>
            <p:ph idx="3"/>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cxnSp>
        <p:nvCxnSpPr>
          <p:cNvPr id="3145759"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6"/>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6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4" name="副标题"/>
          <p:cNvSpPr txBox="1">
            <a:spLocks noGrp="1"/>
          </p:cNvSpPr>
          <p:nvPr>
            <p:ph type="body" idx="4" hasCustomPrompt="1"/>
            <p:custDataLst>
              <p:tags r:id="rId1"/>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n-cs"/>
              </a:defRPr>
            </a:lvl1pPr>
          </a:lstStyle>
          <a:p>
            <a:pPr algn="l" lvl="0"/>
            <a:r>
              <a:rPr dirty="0">
                <a:sym typeface="+mn-ea"/>
              </a:rPr>
              <a:t>单击此处编辑母版副标题样式</a:t>
            </a:r>
            <a:endParaRPr dirty="0">
              <a:sym typeface="+mn-ea"/>
            </a:endParaRPr>
          </a:p>
        </p:txBody>
      </p:sp>
      <p:sp>
        <p:nvSpPr>
          <p:cNvPr id="1048766"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63" name="直接连接符 5"/>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68"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0"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2"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59"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67"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9"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74"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6"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8" name="标题"/>
          <p:cNvSpPr txBox="1">
            <a:spLocks noGrp="1"/>
          </p:cNvSpPr>
          <p:nvPr>
            <p:ph type="title" idx="2" hasCustomPrompt="1"/>
            <p:custDataLst>
              <p:tags r:id="rId7"/>
            </p:custDataLst>
          </p:nvPr>
        </p:nvSpPr>
        <p:spPr>
          <a:xfrm>
            <a:off x="2233930" y="1696085"/>
            <a:ext cx="7724140" cy="23431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en-US"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a:sym typeface="+mn-ea"/>
              </a:rPr>
              <a:t>单击此处编辑标题</a:t>
            </a:r>
            <a:endParaRPr>
              <a:sym typeface="+mn-ea"/>
            </a:endParaRPr>
          </a:p>
        </p:txBody>
      </p:sp>
      <p:sp>
        <p:nvSpPr>
          <p:cNvPr id="1048780" name="署名"/>
          <p:cNvSpPr txBox="1">
            <a:spLocks noGrp="1"/>
          </p:cNvSpPr>
          <p:nvPr>
            <p:ph type="body" idx="1" hasCustomPrompt="1"/>
            <p:custDataLst>
              <p:tags r:id="rId8"/>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782"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86"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255" r:id="rId1"/>
    <p:sldLayoutId id="2147485256" r:id="rId2"/>
    <p:sldLayoutId id="2147485257" r:id="rId3"/>
    <p:sldLayoutId id="2147485258" r:id="rId4"/>
    <p:sldLayoutId id="2147485259" r:id="rId5"/>
    <p:sldLayoutId id="2147485260" r:id="rId6"/>
    <p:sldLayoutId id="2147485261" r:id="rId7"/>
    <p:sldLayoutId id="2147485262" r:id="rId8"/>
    <p:sldLayoutId id="2147485263" r:id="rId9"/>
    <p:sldLayoutId id="2147485264" r:id="rId10"/>
    <p:sldLayoutId id="214748526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
          <p:cNvSpPr txBox="1">
            <a:spLocks noGrp="1"/>
          </p:cNvSpPr>
          <p:nvPr>
            <p:ph type="title" idx="3"/>
            <p:custDataLst>
              <p:tags r:id="rId1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单击此处编辑母版标题样式</a:t>
            </a:r>
            <a:endParaRPr dirty="0">
              <a:sym typeface="+mn-ea"/>
            </a:endParaRPr>
          </a:p>
        </p:txBody>
      </p:sp>
      <p:cxnSp>
        <p:nvCxnSpPr>
          <p:cNvPr id="3145729" name="直接连接符 6"/>
          <p:cNvCxnSpPr>
            <a:cxnSpLocks/>
          </p:cNvCxnSpPr>
          <p:nvPr>
            <p:custDataLst>
              <p:tags r:id="rId1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1" name="直接连接符 8"/>
          <p:cNvCxnSpPr>
            <a:cxnSpLocks/>
          </p:cNvCxnSpPr>
          <p:nvPr>
            <p:custDataLst>
              <p:tags r:id="rId1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56" name="日期占位符 9"/>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8" name="页脚占位符 10"/>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60" name="灯片编号占位符 11"/>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2" name="文本占位符 1"/>
          <p:cNvSpPr>
            <a:spLocks noGrp="1"/>
          </p:cNvSpPr>
          <p:nvPr>
            <p:ph type="body" idx="1"/>
            <p:custDataLst>
              <p:tags r:id="rId18"/>
            </p:custDataLst>
          </p:nvPr>
        </p:nvSpPr>
        <p:spPr>
          <a:xfrm>
            <a:off x="608400" y="1475117"/>
            <a:ext cx="10969200" cy="4701846"/>
          </a:xfrm>
          <a:prstGeom prst="rect"/>
          <a:ln>
            <a:noFill/>
            <a:prstDash val="sysDash"/>
          </a:ln>
        </p:spPr>
        <p:txBody>
          <a:bodyPr bIns="46800" lIns="90000" rIns="90000" rtlCol="0" tIns="46800" vert="horz">
            <a:normAutofit/>
          </a:bodyPr>
          <a:p>
            <a:pPr fontAlgn="auto" indent="-309245" lvl="0" marL="309245" marR="0">
              <a:lnSpc>
                <a:spcPct val="130000"/>
              </a:lnSpc>
              <a:spcBef>
                <a:spcPts val="1200"/>
              </a:spcBef>
              <a:spcAft>
                <a:spcPts val="0"/>
              </a:spcAft>
              <a:buClr>
                <a:schemeClr val="accent2"/>
              </a:buClr>
              <a:buSzTx/>
              <a:buFont typeface="Wingdings" panose="05000000000000000000" charset="0"/>
              <a:buChar char="n"/>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4" name="KSO_TEMPLATE" hidden="1"/>
          <p:cNvSpPr/>
          <p:nvPr userDrawn="1">
            <p:custDataLst>
              <p:tags r:id="rId19"/>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5292" r:id="rId1"/>
    <p:sldLayoutId id="2147485293" r:id="rId2"/>
    <p:sldLayoutId id="2147485294" r:id="rId3"/>
    <p:sldLayoutId id="2147485295" r:id="rId4"/>
    <p:sldLayoutId id="2147485296" r:id="rId5"/>
    <p:sldLayoutId id="2147485297" r:id="rId6"/>
    <p:sldLayoutId id="2147485298" r:id="rId7"/>
    <p:sldLayoutId id="2147485299" r:id="rId8"/>
    <p:sldLayoutId id="2147485300" r:id="rId9"/>
    <p:sldLayoutId id="2147485301" r:id="rId10"/>
    <p:sldLayoutId id="214748530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iSans Heavy" panose="00000A00000000000000" charset="-122"/>
          <a:ea typeface="MiSans Heavy" panose="00000A00000000000000" charset="-122"/>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tags" Target="../tags/tag109.xml"/><Relationship Id="rId14" Type="http://schemas.openxmlformats.org/officeDocument/2006/relationships/tags" Target="../tags/tag110.xml"/><Relationship Id="rId15" Type="http://schemas.openxmlformats.org/officeDocument/2006/relationships/tags" Target="../tags/tag111.xml"/><Relationship Id="rId16" Type="http://schemas.openxmlformats.org/officeDocument/2006/relationships/tags" Target="../tags/tag112.xml"/><Relationship Id="rId17" Type="http://schemas.openxmlformats.org/officeDocument/2006/relationships/tags" Target="../tags/tag113.xml"/><Relationship Id="rId18" Type="http://schemas.openxmlformats.org/officeDocument/2006/relationships/slideLayout" Target="../slideLayouts/slideLayout14.xml"/><Relationship Id="rId19"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tags" Target="../tags/tag128.xml"/><Relationship Id="rId10" Type="http://schemas.openxmlformats.org/officeDocument/2006/relationships/tags" Target="../tags/tag129.xml"/><Relationship Id="rId11" Type="http://schemas.openxmlformats.org/officeDocument/2006/relationships/tags" Target="../tags/tag130.xml"/><Relationship Id="rId12" Type="http://schemas.openxmlformats.org/officeDocument/2006/relationships/tags" Target="../tags/tag131.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tags" Target="../tags/tag156.xml"/><Relationship Id="rId14" Type="http://schemas.openxmlformats.org/officeDocument/2006/relationships/tags" Target="../tags/tag157.xml"/><Relationship Id="rId15" Type="http://schemas.openxmlformats.org/officeDocument/2006/relationships/tags" Target="../tags/tag158.xml"/><Relationship Id="rId16" Type="http://schemas.openxmlformats.org/officeDocument/2006/relationships/tags" Target="../tags/tag159.xml"/><Relationship Id="rId17" Type="http://schemas.openxmlformats.org/officeDocument/2006/relationships/tags" Target="../tags/tag160.xml"/><Relationship Id="rId18" Type="http://schemas.openxmlformats.org/officeDocument/2006/relationships/tags" Target="../tags/tag161.xml"/><Relationship Id="rId19" Type="http://schemas.openxmlformats.org/officeDocument/2006/relationships/tags" Target="../tags/tag162.xml"/><Relationship Id="rId20" Type="http://schemas.openxmlformats.org/officeDocument/2006/relationships/tags" Target="../tags/tag163.xml"/><Relationship Id="rId2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tags" Target="../tags/tag198.xml"/><Relationship Id="rId5" Type="http://schemas.openxmlformats.org/officeDocument/2006/relationships/tags" Target="../tags/tag199.xml"/><Relationship Id="rId6" Type="http://schemas.openxmlformats.org/officeDocument/2006/relationships/tags" Target="../tags/tag200.xml"/><Relationship Id="rId7" Type="http://schemas.openxmlformats.org/officeDocument/2006/relationships/tags" Target="../tags/tag201.xml"/><Relationship Id="rId8" Type="http://schemas.openxmlformats.org/officeDocument/2006/relationships/tags" Target="../tags/tag202.xml"/><Relationship Id="rId9" Type="http://schemas.openxmlformats.org/officeDocument/2006/relationships/tags" Target="../tags/tag203.xml"/><Relationship Id="rId10" Type="http://schemas.openxmlformats.org/officeDocument/2006/relationships/tags" Target="../tags/tag204.xml"/><Relationship Id="rId11" Type="http://schemas.openxmlformats.org/officeDocument/2006/relationships/tags" Target="../tags/tag205.xml"/><Relationship Id="rId12" Type="http://schemas.openxmlformats.org/officeDocument/2006/relationships/tags" Target="../tags/tag206.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7.xml"/><Relationship Id="rId2" Type="http://schemas.openxmlformats.org/officeDocument/2006/relationships/tags" Target="../tags/tag208.xml"/><Relationship Id="rId3" Type="http://schemas.openxmlformats.org/officeDocument/2006/relationships/tags" Target="../tags/tag209.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10.xml"/><Relationship Id="rId2" Type="http://schemas.openxmlformats.org/officeDocument/2006/relationships/tags" Target="../tags/tag211.xml"/><Relationship Id="rId3" Type="http://schemas.openxmlformats.org/officeDocument/2006/relationships/tags" Target="../tags/tag212.xml"/><Relationship Id="rId4" Type="http://schemas.openxmlformats.org/officeDocument/2006/relationships/tags" Target="../tags/tag213.xml"/><Relationship Id="rId5" Type="http://schemas.openxmlformats.org/officeDocument/2006/relationships/tags" Target="../tags/tag214.xml"/><Relationship Id="rId6" Type="http://schemas.openxmlformats.org/officeDocument/2006/relationships/tags" Target="../tags/tag215.xml"/><Relationship Id="rId7" Type="http://schemas.openxmlformats.org/officeDocument/2006/relationships/tags" Target="../tags/tag216.xml"/><Relationship Id="rId8" Type="http://schemas.openxmlformats.org/officeDocument/2006/relationships/tags" Target="../tags/tag217.xml"/><Relationship Id="rId9" Type="http://schemas.openxmlformats.org/officeDocument/2006/relationships/tags" Target="../tags/tag218.xml"/><Relationship Id="rId10" Type="http://schemas.openxmlformats.org/officeDocument/2006/relationships/tags" Target="../tags/tag219.xml"/><Relationship Id="rId11" Type="http://schemas.openxmlformats.org/officeDocument/2006/relationships/tags" Target="../tags/tag220.xml"/><Relationship Id="rId12" Type="http://schemas.openxmlformats.org/officeDocument/2006/relationships/tags" Target="../tags/tag221.xml"/><Relationship Id="rId13" Type="http://schemas.openxmlformats.org/officeDocument/2006/relationships/tags" Target="../tags/tag222.xml"/><Relationship Id="rId14" Type="http://schemas.openxmlformats.org/officeDocument/2006/relationships/tags" Target="../tags/tag223.xml"/><Relationship Id="rId15" Type="http://schemas.openxmlformats.org/officeDocument/2006/relationships/tags" Target="../tags/tag224.xml"/><Relationship Id="rId16" Type="http://schemas.openxmlformats.org/officeDocument/2006/relationships/tags" Target="../tags/tag225.xml"/><Relationship Id="rId17"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0.xml"/><Relationship Id="rId2" Type="http://schemas.openxmlformats.org/officeDocument/2006/relationships/tags" Target="../tags/tag231.xml"/><Relationship Id="rId3" Type="http://schemas.openxmlformats.org/officeDocument/2006/relationships/tags" Target="../tags/tag232.xml"/><Relationship Id="rId4" Type="http://schemas.openxmlformats.org/officeDocument/2006/relationships/tags" Target="../tags/tag233.xml"/><Relationship Id="rId5" Type="http://schemas.openxmlformats.org/officeDocument/2006/relationships/tags" Target="../tags/tag234.xml"/><Relationship Id="rId6" Type="http://schemas.openxmlformats.org/officeDocument/2006/relationships/tags" Target="../tags/tag235.xml"/><Relationship Id="rId7" Type="http://schemas.openxmlformats.org/officeDocument/2006/relationships/tags" Target="../tags/tag236.xml"/><Relationship Id="rId8" Type="http://schemas.openxmlformats.org/officeDocument/2006/relationships/tags" Target="../tags/tag237.xml"/><Relationship Id="rId9" Type="http://schemas.openxmlformats.org/officeDocument/2006/relationships/tags" Target="../tags/tag238.xml"/><Relationship Id="rId10" Type="http://schemas.openxmlformats.org/officeDocument/2006/relationships/tags" Target="../tags/tag239.xml"/><Relationship Id="rId11" Type="http://schemas.openxmlformats.org/officeDocument/2006/relationships/tags" Target="../tags/tag240.xml"/><Relationship Id="rId12" Type="http://schemas.openxmlformats.org/officeDocument/2006/relationships/tags" Target="../tags/tag24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2.xml"/><Relationship Id="rId2" Type="http://schemas.openxmlformats.org/officeDocument/2006/relationships/tags" Target="../tags/tag243.xml"/><Relationship Id="rId3" Type="http://schemas.openxmlformats.org/officeDocument/2006/relationships/tags" Target="../tags/tag244.xml"/><Relationship Id="rId4" Type="http://schemas.openxmlformats.org/officeDocument/2006/relationships/tags" Target="../tags/tag245.xml"/><Relationship Id="rId5" Type="http://schemas.openxmlformats.org/officeDocument/2006/relationships/tags" Target="../tags/tag246.xml"/><Relationship Id="rId6" Type="http://schemas.openxmlformats.org/officeDocument/2006/relationships/tags" Target="../tags/tag247.xml"/><Relationship Id="rId7" Type="http://schemas.openxmlformats.org/officeDocument/2006/relationships/tags" Target="../tags/tag248.xml"/><Relationship Id="rId8" Type="http://schemas.openxmlformats.org/officeDocument/2006/relationships/tags" Target="../tags/tag249.xml"/><Relationship Id="rId9" Type="http://schemas.openxmlformats.org/officeDocument/2006/relationships/tags" Target="../tags/tag250.xml"/><Relationship Id="rId10" Type="http://schemas.openxmlformats.org/officeDocument/2006/relationships/tags" Target="../tags/tag251.xml"/><Relationship Id="rId11" Type="http://schemas.openxmlformats.org/officeDocument/2006/relationships/tags" Target="../tags/tag252.xml"/><Relationship Id="rId12" Type="http://schemas.openxmlformats.org/officeDocument/2006/relationships/tags" Target="../tags/tag253.xml"/><Relationship Id="rId13" Type="http://schemas.openxmlformats.org/officeDocument/2006/relationships/tags" Target="../tags/tag254.xml"/><Relationship Id="rId14" Type="http://schemas.openxmlformats.org/officeDocument/2006/relationships/tags" Target="../tags/tag255.xml"/><Relationship Id="rId15" Type="http://schemas.openxmlformats.org/officeDocument/2006/relationships/tags" Target="../tags/tag256.xml"/><Relationship Id="rId16" Type="http://schemas.openxmlformats.org/officeDocument/2006/relationships/tags" Target="../tags/tag257.xml"/><Relationship Id="rId17" Type="http://schemas.openxmlformats.org/officeDocument/2006/relationships/tags" Target="../tags/tag258.xml"/><Relationship Id="rId18" Type="http://schemas.openxmlformats.org/officeDocument/2006/relationships/tags" Target="../tags/tag259.xml"/><Relationship Id="rId19" Type="http://schemas.openxmlformats.org/officeDocument/2006/relationships/tags" Target="../tags/tag260.xml"/><Relationship Id="rId20" Type="http://schemas.openxmlformats.org/officeDocument/2006/relationships/tags" Target="../tags/tag261.xml"/><Relationship Id="rId21" Type="http://schemas.openxmlformats.org/officeDocument/2006/relationships/tags" Target="../tags/tag262.xml"/><Relationship Id="rId22" Type="http://schemas.openxmlformats.org/officeDocument/2006/relationships/tags" Target="../tags/tag263.xml"/><Relationship Id="rId23" Type="http://schemas.openxmlformats.org/officeDocument/2006/relationships/tags" Target="../tags/tag264.xml"/><Relationship Id="rId24" Type="http://schemas.openxmlformats.org/officeDocument/2006/relationships/tags" Target="../tags/tag265.xml"/><Relationship Id="rId25" Type="http://schemas.openxmlformats.org/officeDocument/2006/relationships/tags" Target="../tags/tag266.xml"/><Relationship Id="rId26" Type="http://schemas.openxmlformats.org/officeDocument/2006/relationships/tags" Target="../tags/tag267.xml"/><Relationship Id="rId27" Type="http://schemas.openxmlformats.org/officeDocument/2006/relationships/tags" Target="../tags/tag268.xml"/><Relationship Id="rId28" Type="http://schemas.openxmlformats.org/officeDocument/2006/relationships/tags" Target="../tags/tag269.xml"/><Relationship Id="rId29" Type="http://schemas.openxmlformats.org/officeDocument/2006/relationships/tags" Target="../tags/tag270.xml"/><Relationship Id="rId30"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1.xml"/><Relationship Id="rId2" Type="http://schemas.openxmlformats.org/officeDocument/2006/relationships/tags" Target="../tags/tag272.xml"/><Relationship Id="rId3" Type="http://schemas.openxmlformats.org/officeDocument/2006/relationships/tags" Target="../tags/tag273.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8.xml"/><Relationship Id="rId2" Type="http://schemas.openxmlformats.org/officeDocument/2006/relationships/tags" Target="../tags/tag299.xml"/><Relationship Id="rId3" Type="http://schemas.openxmlformats.org/officeDocument/2006/relationships/tags" Target="../tags/tag300.xml"/><Relationship Id="rId4" Type="http://schemas.openxmlformats.org/officeDocument/2006/relationships/tags" Target="../tags/tag301.xml"/><Relationship Id="rId5" Type="http://schemas.openxmlformats.org/officeDocument/2006/relationships/tags" Target="../tags/tag302.xml"/><Relationship Id="rId6" Type="http://schemas.openxmlformats.org/officeDocument/2006/relationships/tags" Target="../tags/tag303.xml"/><Relationship Id="rId7" Type="http://schemas.openxmlformats.org/officeDocument/2006/relationships/tags" Target="../tags/tag304.xml"/><Relationship Id="rId8" Type="http://schemas.openxmlformats.org/officeDocument/2006/relationships/tags" Target="../tags/tag305.xml"/><Relationship Id="rId9" Type="http://schemas.openxmlformats.org/officeDocument/2006/relationships/tags" Target="../tags/tag306.xml"/><Relationship Id="rId10" Type="http://schemas.openxmlformats.org/officeDocument/2006/relationships/tags" Target="../tags/tag307.xml"/><Relationship Id="rId11" Type="http://schemas.openxmlformats.org/officeDocument/2006/relationships/tags" Target="../tags/tag308.xml"/><Relationship Id="rId12" Type="http://schemas.openxmlformats.org/officeDocument/2006/relationships/tags" Target="../tags/tag309.xml"/><Relationship Id="rId13" Type="http://schemas.openxmlformats.org/officeDocument/2006/relationships/tags" Target="../tags/tag310.xml"/><Relationship Id="rId14" Type="http://schemas.openxmlformats.org/officeDocument/2006/relationships/tags" Target="../tags/tag311.xml"/><Relationship Id="rId15" Type="http://schemas.openxmlformats.org/officeDocument/2006/relationships/tags" Target="../tags/tag312.xml"/><Relationship Id="rId16" Type="http://schemas.openxmlformats.org/officeDocument/2006/relationships/tags" Target="../tags/tag313.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4.xml"/><Relationship Id="rId2" Type="http://schemas.openxmlformats.org/officeDocument/2006/relationships/tags" Target="../tags/tag315.xml"/><Relationship Id="rId3" Type="http://schemas.openxmlformats.org/officeDocument/2006/relationships/tags" Target="../tags/tag316.xml"/><Relationship Id="rId4" Type="http://schemas.openxmlformats.org/officeDocument/2006/relationships/tags" Target="../tags/tag317.xml"/><Relationship Id="rId5" Type="http://schemas.openxmlformats.org/officeDocument/2006/relationships/tags" Target="../tags/tag318.xml"/><Relationship Id="rId6" Type="http://schemas.openxmlformats.org/officeDocument/2006/relationships/tags" Target="../tags/tag319.xml"/><Relationship Id="rId7" Type="http://schemas.openxmlformats.org/officeDocument/2006/relationships/tags" Target="../tags/tag320.xml"/><Relationship Id="rId8" Type="http://schemas.openxmlformats.org/officeDocument/2006/relationships/tags" Target="../tags/tag321.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2"/>
          <p:cNvSpPr>
            <a:spLocks noGrp="1"/>
          </p:cNvSpPr>
          <p:nvPr>
            <p:ph type="body" idx="2"/>
            <p:custDataLst>
              <p:tags r:id="rId2"/>
            </p:custDataLst>
          </p:nvPr>
        </p:nvSpPr>
        <p:spPr/>
        <p:txBody>
          <a:bodyPr/>
          <a:p>
            <a:r>
              <a:rPr altLang="en-US" dirty="0" lang="zh-CN"/>
              <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dirty="0" lang="zh-CN"/>
              <a:t>人工智能在虚拟演员的创建中的应用</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57" name=""/>
        <p:cNvGrpSpPr/>
        <p:nvPr/>
      </p:nvGrpSpPr>
      <p:grpSpPr>
        <a:xfrm>
          <a:off x="0" y="0"/>
          <a:ext cx="0" cy="0"/>
          <a:chOff x="0" y="0"/>
          <a:chExt cx="0" cy="0"/>
        </a:xfrm>
      </p:grpSpPr>
      <p:sp>
        <p:nvSpPr>
          <p:cNvPr id="1048804" name="标题 2"/>
          <p:cNvSpPr>
            <a:spLocks noGrp="1"/>
          </p:cNvSpPr>
          <p:nvPr>
            <p:ph type="title" idx="1"/>
            <p:custDataLst>
              <p:tags r:id="rId1"/>
            </p:custDataLst>
          </p:nvPr>
        </p:nvSpPr>
        <p:spPr/>
        <p:txBody>
          <a:bodyPr>
            <a:normAutofit fontScale="90000"/>
          </a:bodyPr>
          <a:p>
            <a:r>
              <a:rPr altLang="en-US" lang="zh-CN"/>
              <a:t>目录</a:t>
            </a:r>
            <a:endParaRPr altLang="en-US" lang="zh-CN"/>
          </a:p>
        </p:txBody>
      </p:sp>
      <p:sp>
        <p:nvSpPr>
          <p:cNvPr id="1048806" name="序号"/>
          <p:cNvSpPr txBox="1"/>
          <p:nvPr>
            <p:custDataLst>
              <p:tags r:id="rId2"/>
            </p:custDataLst>
          </p:nvPr>
        </p:nvSpPr>
        <p:spPr>
          <a:xfrm>
            <a:off x="598712" y="1982404"/>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01</a:t>
            </a:r>
            <a:endParaRPr dirty="0" sz="2000" lang="en-US">
              <a:solidFill>
                <a:schemeClr val="accent1"/>
              </a:solidFill>
              <a:latin typeface="+mj-lt"/>
              <a:ea typeface="MiSans Heavy" panose="00000A00000000000000" charset="-122"/>
            </a:endParaRPr>
          </a:p>
        </p:txBody>
      </p:sp>
      <p:sp>
        <p:nvSpPr>
          <p:cNvPr id="1048808" name="标题"/>
          <p:cNvSpPr txBox="1"/>
          <p:nvPr>
            <p:custDataLst>
              <p:tags r:id="rId3"/>
            </p:custDataLst>
          </p:nvPr>
        </p:nvSpPr>
        <p:spPr>
          <a:xfrm>
            <a:off x="1137971" y="2943582"/>
            <a:ext cx="1805287" cy="1802849"/>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添加</a:t>
            </a:r>
            <a:endParaRPr altLang="en-US" dirty="0" lang="zh-CN"/>
          </a:p>
          <a:p>
            <a:r>
              <a:rPr altLang="en-US" dirty="0" lang="zh-CN"/>
              <a:t>目录标题</a:t>
            </a:r>
            <a:endParaRPr altLang="en-US" dirty="0" lang="zh-CN"/>
          </a:p>
        </p:txBody>
      </p:sp>
      <p:cxnSp>
        <p:nvCxnSpPr>
          <p:cNvPr id="3145775" name="直接连接符 24"/>
          <p:cNvCxnSpPr>
            <a:cxnSpLocks/>
          </p:cNvCxnSpPr>
          <p:nvPr>
            <p:custDataLst>
              <p:tags r:id="rId4"/>
            </p:custDataLst>
          </p:nvPr>
        </p:nvCxnSpPr>
        <p:spPr>
          <a:xfrm>
            <a:off x="951837" y="2673004"/>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0" name="序号"/>
          <p:cNvSpPr txBox="1"/>
          <p:nvPr>
            <p:custDataLst>
              <p:tags r:id="rId5"/>
            </p:custDataLst>
          </p:nvPr>
        </p:nvSpPr>
        <p:spPr>
          <a:xfrm>
            <a:off x="2761243" y="2229497"/>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02</a:t>
            </a:r>
            <a:endParaRPr dirty="0" sz="2000" lang="en-US">
              <a:solidFill>
                <a:schemeClr val="accent1"/>
              </a:solidFill>
              <a:latin typeface="+mj-lt"/>
              <a:ea typeface="MiSans Heavy" panose="00000A00000000000000" charset="-122"/>
            </a:endParaRPr>
          </a:p>
        </p:txBody>
      </p:sp>
      <p:sp>
        <p:nvSpPr>
          <p:cNvPr id="1048812" name="标题"/>
          <p:cNvSpPr txBox="1"/>
          <p:nvPr>
            <p:custDataLst>
              <p:tags r:id="rId6"/>
            </p:custDataLst>
          </p:nvPr>
        </p:nvSpPr>
        <p:spPr>
          <a:xfrm>
            <a:off x="3300174" y="3190865"/>
            <a:ext cx="1805287" cy="1802849"/>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虚拟演员的概述</a:t>
            </a:r>
            <a:endParaRPr altLang="en-US" dirty="0" lang="zh-CN"/>
          </a:p>
        </p:txBody>
      </p:sp>
      <p:cxnSp>
        <p:nvCxnSpPr>
          <p:cNvPr id="3145777" name="直接连接符 50"/>
          <p:cNvCxnSpPr>
            <a:cxnSpLocks/>
          </p:cNvCxnSpPr>
          <p:nvPr>
            <p:custDataLst>
              <p:tags r:id="rId7"/>
            </p:custDataLst>
          </p:nvPr>
        </p:nvCxnSpPr>
        <p:spPr>
          <a:xfrm>
            <a:off x="3114368" y="2920097"/>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4" name="序号"/>
          <p:cNvSpPr txBox="1"/>
          <p:nvPr>
            <p:custDataLst>
              <p:tags r:id="rId8"/>
            </p:custDataLst>
          </p:nvPr>
        </p:nvSpPr>
        <p:spPr>
          <a:xfrm>
            <a:off x="4923774" y="1982404"/>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03</a:t>
            </a:r>
            <a:endParaRPr dirty="0" sz="2000" lang="en-US">
              <a:solidFill>
                <a:schemeClr val="accent1"/>
              </a:solidFill>
              <a:latin typeface="+mj-lt"/>
              <a:ea typeface="MiSans Heavy" panose="00000A00000000000000" charset="-122"/>
            </a:endParaRPr>
          </a:p>
        </p:txBody>
      </p:sp>
      <p:sp>
        <p:nvSpPr>
          <p:cNvPr id="1048816" name="标题"/>
          <p:cNvSpPr txBox="1"/>
          <p:nvPr>
            <p:custDataLst>
              <p:tags r:id="rId9"/>
            </p:custDataLst>
          </p:nvPr>
        </p:nvSpPr>
        <p:spPr>
          <a:xfrm>
            <a:off x="5462986" y="2943582"/>
            <a:ext cx="1805287" cy="1802849"/>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人工智能在虚拟演员创建中的作用</a:t>
            </a:r>
            <a:endParaRPr altLang="en-US" dirty="0" lang="zh-CN"/>
          </a:p>
        </p:txBody>
      </p:sp>
      <p:cxnSp>
        <p:nvCxnSpPr>
          <p:cNvPr id="3145779" name="直接连接符 55"/>
          <p:cNvCxnSpPr>
            <a:cxnSpLocks/>
          </p:cNvCxnSpPr>
          <p:nvPr>
            <p:custDataLst>
              <p:tags r:id="rId10"/>
            </p:custDataLst>
          </p:nvPr>
        </p:nvCxnSpPr>
        <p:spPr>
          <a:xfrm>
            <a:off x="5276899" y="2673004"/>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8" name="序号"/>
          <p:cNvSpPr txBox="1"/>
          <p:nvPr>
            <p:custDataLst>
              <p:tags r:id="rId11"/>
            </p:custDataLst>
          </p:nvPr>
        </p:nvSpPr>
        <p:spPr>
          <a:xfrm>
            <a:off x="7086305" y="2229497"/>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04</a:t>
            </a:r>
            <a:endParaRPr dirty="0" sz="2000" lang="en-US">
              <a:solidFill>
                <a:schemeClr val="accent1"/>
              </a:solidFill>
              <a:latin typeface="+mj-lt"/>
              <a:ea typeface="MiSans Heavy" panose="00000A00000000000000" charset="-122"/>
            </a:endParaRPr>
          </a:p>
        </p:txBody>
      </p:sp>
      <p:sp>
        <p:nvSpPr>
          <p:cNvPr id="1048820" name="标题"/>
          <p:cNvSpPr txBox="1"/>
          <p:nvPr>
            <p:custDataLst>
              <p:tags r:id="rId12"/>
            </p:custDataLst>
          </p:nvPr>
        </p:nvSpPr>
        <p:spPr>
          <a:xfrm>
            <a:off x="7625190" y="3190865"/>
            <a:ext cx="1805287" cy="1802849"/>
          </a:xfrm>
          <a:prstGeom prst="rect"/>
          <a:noFill/>
        </p:spPr>
        <p:txBody>
          <a:bodyPr anchor="t" bIns="0" lIns="0" rIns="0" rtlCol="0" tIns="0" wrap="square">
            <a:normAutofit fontScale="100000" lnSpcReduction="1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人工智能在虚拟演员创建中的技术实现</a:t>
            </a:r>
            <a:endParaRPr altLang="en-US" dirty="0" lang="zh-CN"/>
          </a:p>
        </p:txBody>
      </p:sp>
      <p:cxnSp>
        <p:nvCxnSpPr>
          <p:cNvPr id="3145781" name="直接连接符 60"/>
          <p:cNvCxnSpPr>
            <a:cxnSpLocks/>
          </p:cNvCxnSpPr>
          <p:nvPr>
            <p:custDataLst>
              <p:tags r:id="rId13"/>
            </p:custDataLst>
          </p:nvPr>
        </p:nvCxnSpPr>
        <p:spPr>
          <a:xfrm>
            <a:off x="7439430" y="2920097"/>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2" name="序号"/>
          <p:cNvSpPr txBox="1"/>
          <p:nvPr>
            <p:custDataLst>
              <p:tags r:id="rId14"/>
            </p:custDataLst>
          </p:nvPr>
        </p:nvSpPr>
        <p:spPr>
          <a:xfrm>
            <a:off x="9248835" y="1982404"/>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05</a:t>
            </a:r>
            <a:endParaRPr dirty="0" sz="2000" lang="en-US">
              <a:solidFill>
                <a:schemeClr val="accent1"/>
              </a:solidFill>
              <a:latin typeface="+mj-lt"/>
              <a:ea typeface="MiSans Heavy" panose="00000A00000000000000" charset="-122"/>
            </a:endParaRPr>
          </a:p>
        </p:txBody>
      </p:sp>
      <p:sp>
        <p:nvSpPr>
          <p:cNvPr id="1048824" name="标题"/>
          <p:cNvSpPr txBox="1"/>
          <p:nvPr>
            <p:custDataLst>
              <p:tags r:id="rId15"/>
            </p:custDataLst>
          </p:nvPr>
        </p:nvSpPr>
        <p:spPr>
          <a:xfrm>
            <a:off x="9788002" y="2943582"/>
            <a:ext cx="1805287" cy="1802849"/>
          </a:xfrm>
          <a:prstGeom prst="rect"/>
          <a:noFill/>
        </p:spPr>
        <p:txBody>
          <a:bodyPr anchor="t" bIns="0" lIns="0" rIns="0" rtlCol="0" tIns="0" wrap="square">
            <a:normAutofit fontScale="100000" lnSpcReduction="1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人工智能在虚拟演员创建中的挑战与未来发展</a:t>
            </a:r>
            <a:endParaRPr altLang="en-US" dirty="0" lang="zh-CN"/>
          </a:p>
        </p:txBody>
      </p:sp>
      <p:cxnSp>
        <p:nvCxnSpPr>
          <p:cNvPr id="3145783" name="直接连接符 65"/>
          <p:cNvCxnSpPr>
            <a:cxnSpLocks/>
          </p:cNvCxnSpPr>
          <p:nvPr>
            <p:custDataLst>
              <p:tags r:id="rId16"/>
            </p:custDataLst>
          </p:nvPr>
        </p:nvCxnSpPr>
        <p:spPr>
          <a:xfrm>
            <a:off x="9601960" y="2673004"/>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Tree>
    <p:custDataLst>
      <p:tags r:id="rId1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65" name=""/>
        <p:cNvGrpSpPr/>
        <p:nvPr/>
      </p:nvGrpSpPr>
      <p:grpSpPr>
        <a:xfrm>
          <a:off x="0" y="0"/>
          <a:ext cx="0" cy="0"/>
          <a:chOff x="0" y="0"/>
          <a:chExt cx="0" cy="0"/>
        </a:xfrm>
      </p:grpSpPr>
      <p:sp>
        <p:nvSpPr>
          <p:cNvPr id="1048854" name="文本占位符 1"/>
          <p:cNvSpPr>
            <a:spLocks noGrp="1"/>
          </p:cNvSpPr>
          <p:nvPr>
            <p:ph type="body" idx="2"/>
            <p:custDataLst>
              <p:tags r:id="rId1"/>
            </p:custDataLst>
          </p:nvPr>
        </p:nvSpPr>
        <p:spPr/>
        <p:txBody>
          <a:bodyPr/>
          <a:p>
            <a:r>
              <a:rPr altLang="en-US" lang="zh-CN"/>
              <a:t>PART ONE</a:t>
            </a:r>
            <a:endParaRPr altLang="en-US" lang="zh-CN"/>
          </a:p>
        </p:txBody>
      </p:sp>
      <p:sp>
        <p:nvSpPr>
          <p:cNvPr id="1048856" name="标题 2"/>
          <p:cNvSpPr>
            <a:spLocks noGrp="1"/>
          </p:cNvSpPr>
          <p:nvPr>
            <p:ph type="title" idx="1"/>
            <p:custDataLst>
              <p:tags r:id="rId2"/>
            </p:custDataLst>
          </p:nvPr>
        </p:nvSpPr>
        <p:spPr/>
        <p:txBody>
          <a:bodyPr>
            <a:normAutofit fontScale="90000"/>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73" name=""/>
        <p:cNvGrpSpPr/>
        <p:nvPr/>
      </p:nvGrpSpPr>
      <p:grpSpPr>
        <a:xfrm>
          <a:off x="0" y="0"/>
          <a:ext cx="0" cy="0"/>
          <a:chOff x="0" y="0"/>
          <a:chExt cx="0" cy="0"/>
        </a:xfrm>
      </p:grpSpPr>
      <p:sp>
        <p:nvSpPr>
          <p:cNvPr id="1048898" name="文本占位符 1"/>
          <p:cNvSpPr>
            <a:spLocks noGrp="1"/>
          </p:cNvSpPr>
          <p:nvPr>
            <p:ph type="body" idx="2"/>
            <p:custDataLst>
              <p:tags r:id="rId1"/>
            </p:custDataLst>
          </p:nvPr>
        </p:nvSpPr>
        <p:spPr/>
        <p:txBody>
          <a:bodyPr/>
          <a:p>
            <a:r>
              <a:rPr altLang="en-US" lang="zh-CN"/>
              <a:t>PART TWO</a:t>
            </a:r>
            <a:endParaRPr altLang="en-US" lang="zh-CN"/>
          </a:p>
        </p:txBody>
      </p:sp>
      <p:sp>
        <p:nvSpPr>
          <p:cNvPr id="1048900" name="标题 2"/>
          <p:cNvSpPr>
            <a:spLocks noGrp="1"/>
          </p:cNvSpPr>
          <p:nvPr>
            <p:ph type="title" idx="1"/>
            <p:custDataLst>
              <p:tags r:id="rId2"/>
            </p:custDataLst>
          </p:nvPr>
        </p:nvSpPr>
        <p:spPr/>
        <p:txBody>
          <a:bodyPr>
            <a:normAutofit fontScale="90000"/>
          </a:bodyPr>
          <a:p>
            <a:r>
              <a:rPr altLang="en-US" lang="zh-CN"/>
              <a:t>虚拟演员的概述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0" name="标题 2"/>
          <p:cNvSpPr>
            <a:spLocks noGrp="1"/>
          </p:cNvSpPr>
          <p:nvPr>
            <p:ph type="title" idx="3"/>
          </p:nvPr>
        </p:nvSpPr>
        <p:spPr/>
        <p:txBody>
          <a:bodyPr>
            <a:normAutofit fontScale="91667"/>
          </a:bodyPr>
          <a:p>
            <a:r>
              <a:rPr altLang="en-US" lang="zh-CN"/>
              <a:t>虚拟演员的定义</a:t>
            </a:r>
            <a:endParaRPr altLang="en-US" lang="zh-CN"/>
          </a:p>
        </p:txBody>
      </p:sp>
      <p:sp>
        <p:nvSpPr>
          <p:cNvPr id="104897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7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虚拟演员是一种基于计算机技术创建的虚拟人物</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7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8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虚拟演员可以用于电影、电视剧、游戏等娱乐领域</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8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8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虚拟演员可以通过动作捕捉技术实现表演</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8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9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虚拟演员可以用于替代真实演员，降低成本和提高效率</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8" name="标题 2"/>
          <p:cNvSpPr>
            <a:spLocks noGrp="1"/>
          </p:cNvSpPr>
          <p:nvPr>
            <p:ph type="title" idx="3"/>
          </p:nvPr>
        </p:nvSpPr>
        <p:spPr/>
        <p:txBody>
          <a:bodyPr>
            <a:normAutofit fontScale="94444"/>
          </a:bodyPr>
          <a:p>
            <a:r>
              <a:rPr altLang="en-US" lang="zh-CN"/>
              <a:t>虚拟演员的类型</a:t>
            </a:r>
            <a:endParaRPr altLang="en-US" lang="zh-CN"/>
          </a:p>
        </p:txBody>
      </p:sp>
      <p:sp>
        <p:nvSpPr>
          <p:cNvPr id="104903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动画角色</a:t>
            </a:r>
            <a:endParaRPr altLang="en-US" dirty="0" sz="2000" lang="zh-CN" spc="150">
              <a:solidFill>
                <a:schemeClr val="tx1">
                  <a:lumMod val="85000"/>
                  <a:lumOff val="15000"/>
                </a:schemeClr>
              </a:solidFill>
              <a:latin typeface="+mn-ea"/>
              <a:sym typeface="+mn-ea"/>
            </a:endParaRPr>
          </a:p>
        </p:txBody>
      </p:sp>
      <p:sp>
        <p:nvSpPr>
          <p:cNvPr id="104903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真人演员的数字化</a:t>
            </a:r>
            <a:endParaRPr altLang="en-US" dirty="0" sz="2000" lang="zh-CN" spc="150">
              <a:solidFill>
                <a:schemeClr val="tx1">
                  <a:lumMod val="85000"/>
                  <a:lumOff val="15000"/>
                </a:schemeClr>
              </a:solidFill>
              <a:latin typeface="+mn-ea"/>
              <a:sym typeface="+mn-ea"/>
            </a:endParaRPr>
          </a:p>
        </p:txBody>
      </p:sp>
      <p:sp>
        <p:nvSpPr>
          <p:cNvPr id="104904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4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虚拟现实角色</a:t>
            </a:r>
            <a:endParaRPr altLang="en-US" dirty="0" sz="2000" lang="zh-CN" spc="150">
              <a:solidFill>
                <a:schemeClr val="tx1">
                  <a:lumMod val="85000"/>
                  <a:lumOff val="15000"/>
                </a:schemeClr>
              </a:solidFill>
              <a:latin typeface="+mn-ea"/>
              <a:sym typeface="+mn-ea"/>
            </a:endParaRPr>
          </a:p>
        </p:txBody>
      </p:sp>
      <p:sp>
        <p:nvSpPr>
          <p:cNvPr id="104904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人工智能生成的演员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86" name="标题 2"/>
          <p:cNvSpPr>
            <a:spLocks noGrp="1"/>
          </p:cNvSpPr>
          <p:nvPr>
            <p:ph type="title" idx="3"/>
          </p:nvPr>
        </p:nvSpPr>
        <p:spPr/>
        <p:txBody>
          <a:bodyPr>
            <a:normAutofit fontScale="94444"/>
          </a:bodyPr>
          <a:p>
            <a:r>
              <a:rPr altLang="en-US" lang="zh-CN"/>
              <a:t>虚拟演员的应用场景</a:t>
            </a:r>
            <a:endParaRPr altLang="en-US" lang="zh-CN"/>
          </a:p>
        </p:txBody>
      </p:sp>
      <p:sp>
        <p:nvSpPr>
          <p:cNvPr id="1049088" name="对角圆角矩形 15"/>
          <p:cNvSpPr/>
          <p:nvPr>
            <p:custDataLst>
              <p:tags r:id="rId1"/>
            </p:custDataLst>
          </p:nvPr>
        </p:nvSpPr>
        <p:spPr>
          <a:xfrm>
            <a:off x="1422016" y="3584093"/>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0" name="对角圆角矩形 16"/>
          <p:cNvSpPr/>
          <p:nvPr>
            <p:custDataLst>
              <p:tags r:id="rId2"/>
            </p:custDataLst>
          </p:nvPr>
        </p:nvSpPr>
        <p:spPr>
          <a:xfrm>
            <a:off x="1422016" y="3456529"/>
            <a:ext cx="505472" cy="48233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2" name="直角三角形 17"/>
          <p:cNvSpPr/>
          <p:nvPr>
            <p:custDataLst>
              <p:tags r:id="rId3"/>
            </p:custDataLst>
          </p:nvPr>
        </p:nvSpPr>
        <p:spPr>
          <a:xfrm>
            <a:off x="1927828" y="3457164"/>
            <a:ext cx="76157" cy="12692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4" name="文本框 27"/>
          <p:cNvSpPr txBox="1"/>
          <p:nvPr>
            <p:custDataLst>
              <p:tags r:id="rId4"/>
            </p:custDataLst>
          </p:nvPr>
        </p:nvSpPr>
        <p:spPr>
          <a:xfrm>
            <a:off x="1960829" y="3593612"/>
            <a:ext cx="8559452" cy="687955"/>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虚拟现实：增强虚拟世界的真实感</a:t>
            </a:r>
            <a:endParaRPr altLang="zh-CN" dirty="0" lang="en-US">
              <a:solidFill>
                <a:schemeClr val="dk1">
                  <a:lumMod val="80000"/>
                  <a:lumOff val="20000"/>
                </a:schemeClr>
              </a:solidFill>
              <a:latin typeface="+mn-ea"/>
              <a:sym typeface="+mn-ea"/>
            </a:endParaRPr>
          </a:p>
        </p:txBody>
      </p:sp>
      <p:sp>
        <p:nvSpPr>
          <p:cNvPr id="1049096" name="对角圆角矩形 52"/>
          <p:cNvSpPr/>
          <p:nvPr>
            <p:custDataLst>
              <p:tags r:id="rId5"/>
            </p:custDataLst>
          </p:nvPr>
        </p:nvSpPr>
        <p:spPr>
          <a:xfrm>
            <a:off x="1422016" y="1617964"/>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98" name="对角圆角矩形 53"/>
          <p:cNvSpPr/>
          <p:nvPr>
            <p:custDataLst>
              <p:tags r:id="rId6"/>
            </p:custDataLst>
          </p:nvPr>
        </p:nvSpPr>
        <p:spPr>
          <a:xfrm>
            <a:off x="1422016" y="1490400"/>
            <a:ext cx="505472" cy="48233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0" name="直角三角形 54"/>
          <p:cNvSpPr/>
          <p:nvPr>
            <p:custDataLst>
              <p:tags r:id="rId7"/>
            </p:custDataLst>
          </p:nvPr>
        </p:nvSpPr>
        <p:spPr>
          <a:xfrm>
            <a:off x="1927828" y="1491035"/>
            <a:ext cx="76157" cy="12692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2" name="文本框 56"/>
          <p:cNvSpPr txBox="1"/>
          <p:nvPr>
            <p:custDataLst>
              <p:tags r:id="rId8"/>
            </p:custDataLst>
          </p:nvPr>
        </p:nvSpPr>
        <p:spPr>
          <a:xfrm>
            <a:off x="1960829" y="1621137"/>
            <a:ext cx="8559452" cy="687955"/>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电影制作：提供逼真的角色表演</a:t>
            </a:r>
            <a:endParaRPr altLang="en-US" dirty="0" lang="zh-CN">
              <a:solidFill>
                <a:schemeClr val="dk1">
                  <a:lumMod val="80000"/>
                  <a:lumOff val="20000"/>
                </a:schemeClr>
              </a:solidFill>
              <a:latin typeface="+mn-ea"/>
              <a:sym typeface="+mn-ea"/>
            </a:endParaRPr>
          </a:p>
        </p:txBody>
      </p:sp>
      <p:sp>
        <p:nvSpPr>
          <p:cNvPr id="1049104" name="对角圆角矩形 5"/>
          <p:cNvSpPr/>
          <p:nvPr>
            <p:custDataLst>
              <p:tags r:id="rId9"/>
            </p:custDataLst>
          </p:nvPr>
        </p:nvSpPr>
        <p:spPr>
          <a:xfrm>
            <a:off x="1422016" y="2601028"/>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对角圆角矩形 6"/>
          <p:cNvSpPr/>
          <p:nvPr>
            <p:custDataLst>
              <p:tags r:id="rId10"/>
            </p:custDataLst>
          </p:nvPr>
        </p:nvSpPr>
        <p:spPr>
          <a:xfrm>
            <a:off x="1422016" y="2473464"/>
            <a:ext cx="505472" cy="48233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直角三角形 7"/>
          <p:cNvSpPr/>
          <p:nvPr>
            <p:custDataLst>
              <p:tags r:id="rId11"/>
            </p:custDataLst>
          </p:nvPr>
        </p:nvSpPr>
        <p:spPr>
          <a:xfrm>
            <a:off x="1927828" y="2474099"/>
            <a:ext cx="76157" cy="12692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0" name="文本框 8"/>
          <p:cNvSpPr txBox="1"/>
          <p:nvPr>
            <p:custDataLst>
              <p:tags r:id="rId12"/>
            </p:custDataLst>
          </p:nvPr>
        </p:nvSpPr>
        <p:spPr>
          <a:xfrm>
            <a:off x="1960829" y="2610548"/>
            <a:ext cx="8559452" cy="687955"/>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游戏开发：生成动态角色和场景</a:t>
            </a:r>
            <a:endParaRPr altLang="en-US" dirty="0" lang="zh-CN">
              <a:solidFill>
                <a:schemeClr val="dk1">
                  <a:lumMod val="80000"/>
                  <a:lumOff val="20000"/>
                </a:schemeClr>
              </a:solidFill>
              <a:latin typeface="+mn-ea"/>
              <a:sym typeface="+mn-ea"/>
            </a:endParaRPr>
          </a:p>
        </p:txBody>
      </p:sp>
      <p:sp>
        <p:nvSpPr>
          <p:cNvPr id="1049112" name="对角圆角矩形 9"/>
          <p:cNvSpPr/>
          <p:nvPr>
            <p:custDataLst>
              <p:tags r:id="rId13"/>
            </p:custDataLst>
          </p:nvPr>
        </p:nvSpPr>
        <p:spPr>
          <a:xfrm>
            <a:off x="1422016" y="4567157"/>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对角圆角矩形 10"/>
          <p:cNvSpPr/>
          <p:nvPr>
            <p:custDataLst>
              <p:tags r:id="rId14"/>
            </p:custDataLst>
          </p:nvPr>
        </p:nvSpPr>
        <p:spPr>
          <a:xfrm>
            <a:off x="1422016" y="4439593"/>
            <a:ext cx="505472" cy="48233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直角三角形 11"/>
          <p:cNvSpPr/>
          <p:nvPr>
            <p:custDataLst>
              <p:tags r:id="rId15"/>
            </p:custDataLst>
          </p:nvPr>
        </p:nvSpPr>
        <p:spPr>
          <a:xfrm>
            <a:off x="1927828" y="4440228"/>
            <a:ext cx="76157" cy="12692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8" name="文本框 12"/>
          <p:cNvSpPr txBox="1"/>
          <p:nvPr>
            <p:custDataLst>
              <p:tags r:id="rId16"/>
            </p:custDataLst>
          </p:nvPr>
        </p:nvSpPr>
        <p:spPr>
          <a:xfrm>
            <a:off x="1960829" y="4576677"/>
            <a:ext cx="8559452" cy="687955"/>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广告宣传：制作具有吸引力的广告内容</a:t>
            </a:r>
            <a:endParaRPr altLang="zh-CN" dirty="0" lang="en-US">
              <a:solidFill>
                <a:schemeClr val="dk1">
                  <a:lumMod val="80000"/>
                  <a:lumOff val="20000"/>
                </a:schemeClr>
              </a:solidFill>
              <a:latin typeface="+mn-ea"/>
              <a:sym typeface="+mn-ea"/>
            </a:endParaRPr>
          </a:p>
        </p:txBody>
      </p:sp>
      <p:sp>
        <p:nvSpPr>
          <p:cNvPr id="1049120" name="对角圆角矩形 14"/>
          <p:cNvSpPr/>
          <p:nvPr>
            <p:custDataLst>
              <p:tags r:id="rId17"/>
            </p:custDataLst>
          </p:nvPr>
        </p:nvSpPr>
        <p:spPr>
          <a:xfrm>
            <a:off x="1422016" y="5550221"/>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对角圆角矩形 18"/>
          <p:cNvSpPr/>
          <p:nvPr>
            <p:custDataLst>
              <p:tags r:id="rId18"/>
            </p:custDataLst>
          </p:nvPr>
        </p:nvSpPr>
        <p:spPr>
          <a:xfrm>
            <a:off x="1422016" y="5422658"/>
            <a:ext cx="505472" cy="482330"/>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4" name="直角三角形 19"/>
          <p:cNvSpPr/>
          <p:nvPr>
            <p:custDataLst>
              <p:tags r:id="rId19"/>
            </p:custDataLst>
          </p:nvPr>
        </p:nvSpPr>
        <p:spPr>
          <a:xfrm>
            <a:off x="1927828" y="5423293"/>
            <a:ext cx="76157" cy="12692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6" name="文本框 20"/>
          <p:cNvSpPr txBox="1"/>
          <p:nvPr>
            <p:custDataLst>
              <p:tags r:id="rId20"/>
            </p:custDataLst>
          </p:nvPr>
        </p:nvSpPr>
        <p:spPr>
          <a:xfrm>
            <a:off x="1960829" y="5559741"/>
            <a:ext cx="8559452" cy="687955"/>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教育培训：模拟真实场景，提高学习效果</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13" name=""/>
        <p:cNvGrpSpPr/>
        <p:nvPr/>
      </p:nvGrpSpPr>
      <p:grpSpPr>
        <a:xfrm>
          <a:off x="0" y="0"/>
          <a:ext cx="0" cy="0"/>
          <a:chOff x="0" y="0"/>
          <a:chExt cx="0" cy="0"/>
        </a:xfrm>
      </p:grpSpPr>
      <p:sp>
        <p:nvSpPr>
          <p:cNvPr id="1049160"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162" name="标题 2"/>
          <p:cNvSpPr>
            <a:spLocks noGrp="1"/>
          </p:cNvSpPr>
          <p:nvPr>
            <p:ph type="title" idx="1"/>
            <p:custDataLst>
              <p:tags r:id="rId2"/>
            </p:custDataLst>
          </p:nvPr>
        </p:nvSpPr>
        <p:spPr/>
        <p:txBody>
          <a:bodyPr>
            <a:normAutofit fontScale="90000"/>
          </a:bodyPr>
          <a:p>
            <a:r>
              <a:rPr altLang="en-US" lang="zh-CN"/>
              <a:t>人工智能在虚拟演员创建中的作用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32" name="标题 2"/>
          <p:cNvSpPr>
            <a:spLocks noGrp="1"/>
          </p:cNvSpPr>
          <p:nvPr>
            <p:ph type="title" idx="3"/>
          </p:nvPr>
        </p:nvSpPr>
        <p:spPr/>
        <p:txBody>
          <a:bodyPr>
            <a:normAutofit fontScale="94444"/>
          </a:bodyPr>
          <a:p>
            <a:r>
              <a:rPr altLang="en-US" lang="zh-CN"/>
              <a:t>角色建模与设计</a:t>
            </a:r>
            <a:endParaRPr altLang="en-US" lang="zh-CN"/>
          </a:p>
        </p:txBody>
      </p:sp>
      <p:sp>
        <p:nvSpPr>
          <p:cNvPr id="104923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3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238"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角色建模：利用人工智能技术对虚拟演员进行三维建模，包括面部特征、身体比例、动作姿态等</a:t>
            </a:r>
            <a:endParaRPr altLang="en-US" dirty="0" sz="2000" lang="zh-CN" spc="200">
              <a:solidFill>
                <a:schemeClr val="tx1">
                  <a:lumMod val="85000"/>
                  <a:lumOff val="15000"/>
                </a:schemeClr>
              </a:solidFill>
              <a:latin typeface="+mn-ea"/>
              <a:sym typeface="+mn-ea"/>
            </a:endParaRPr>
          </a:p>
        </p:txBody>
      </p:sp>
      <p:sp>
        <p:nvSpPr>
          <p:cNvPr id="104924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4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44" name="文本框 34"/>
          <p:cNvSpPr txBox="1"/>
          <p:nvPr>
            <p:custDataLst>
              <p:tags r:id="rId6"/>
            </p:custDataLst>
          </p:nvPr>
        </p:nvSpPr>
        <p:spPr>
          <a:xfrm>
            <a:off x="3558080"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角色设计：通过人工智能技术对虚拟演员的服装、发型、妆容等进行设计，以呈现出更加逼真的形象</a:t>
            </a:r>
            <a:endParaRPr altLang="en-US" dirty="0" sz="2000" lang="zh-CN" spc="200">
              <a:solidFill>
                <a:schemeClr val="tx1">
                  <a:lumMod val="85000"/>
                  <a:lumOff val="15000"/>
                </a:schemeClr>
              </a:solidFill>
              <a:latin typeface="+mn-ea"/>
              <a:sym typeface="+mn-ea"/>
            </a:endParaRPr>
          </a:p>
        </p:txBody>
      </p:sp>
      <p:sp>
        <p:nvSpPr>
          <p:cNvPr id="104924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4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50" name="文本框 5"/>
          <p:cNvSpPr txBox="1"/>
          <p:nvPr>
            <p:custDataLst>
              <p:tags r:id="rId9"/>
            </p:custDataLst>
          </p:nvPr>
        </p:nvSpPr>
        <p:spPr>
          <a:xfrm>
            <a:off x="634960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表情与动作捕捉：利用人工智能技术对虚拟演员的表情和动作进行捕捉和模拟，以实现更加真实的表演效果</a:t>
            </a:r>
            <a:endParaRPr altLang="en-US" dirty="0" sz="2000" lang="zh-CN" spc="200">
              <a:solidFill>
                <a:schemeClr val="tx1">
                  <a:lumMod val="85000"/>
                  <a:lumOff val="15000"/>
                </a:schemeClr>
              </a:solidFill>
              <a:latin typeface="+mn-ea"/>
              <a:sym typeface="+mn-ea"/>
            </a:endParaRPr>
          </a:p>
        </p:txBody>
      </p:sp>
      <p:sp>
        <p:nvSpPr>
          <p:cNvPr id="104925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5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256" name="文本框 10"/>
          <p:cNvSpPr txBox="1"/>
          <p:nvPr>
            <p:custDataLst>
              <p:tags r:id="rId12"/>
            </p:custDataLst>
          </p:nvPr>
        </p:nvSpPr>
        <p:spPr>
          <a:xfrm>
            <a:off x="914176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语音合成与语音识别：通过人工智能技术对虚拟演员的语音进行合成和识别，以实现更加自然的语音交互效果</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90" name="标题 2"/>
          <p:cNvSpPr>
            <a:spLocks noGrp="1"/>
          </p:cNvSpPr>
          <p:nvPr>
            <p:ph type="title" idx="3"/>
          </p:nvPr>
        </p:nvSpPr>
        <p:spPr/>
        <p:txBody>
          <a:bodyPr>
            <a:normAutofit fontScale="91667"/>
          </a:bodyPr>
          <a:p>
            <a:r>
              <a:rPr altLang="en-US" lang="zh-CN"/>
              <a:t>表情与动作生成</a:t>
            </a:r>
            <a:endParaRPr altLang="en-US" lang="zh-CN"/>
          </a:p>
        </p:txBody>
      </p:sp>
      <p:sp>
        <p:nvSpPr>
          <p:cNvPr id="104929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表情生成：通过深度学习技术，生成逼真的面部表情</a:t>
            </a:r>
            <a:endParaRPr altLang="en-US" dirty="0" sz="2000" lang="zh-CN" spc="150">
              <a:solidFill>
                <a:schemeClr val="tx1">
                  <a:lumMod val="85000"/>
                  <a:lumOff val="15000"/>
                </a:schemeClr>
              </a:solidFill>
              <a:latin typeface="+mn-ea"/>
              <a:sym typeface="+mn-ea"/>
            </a:endParaRPr>
          </a:p>
        </p:txBody>
      </p:sp>
      <p:sp>
        <p:nvSpPr>
          <p:cNvPr id="104929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动作生成：利用计算机视觉和运动学原理，生成自然流畅的动作</a:t>
            </a:r>
            <a:endParaRPr altLang="en-US" dirty="0" sz="2000" lang="zh-CN" spc="150">
              <a:solidFill>
                <a:schemeClr val="tx1">
                  <a:lumMod val="85000"/>
                  <a:lumOff val="15000"/>
                </a:schemeClr>
              </a:solidFill>
              <a:latin typeface="+mn-ea"/>
              <a:sym typeface="+mn-ea"/>
            </a:endParaRPr>
          </a:p>
        </p:txBody>
      </p:sp>
      <p:sp>
        <p:nvSpPr>
          <p:cNvPr id="104930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情感表达：通过情感计算技术，使虚拟演员能够表达情感</a:t>
            </a:r>
            <a:endParaRPr altLang="en-US" dirty="0" sz="2000" lang="zh-CN" spc="150">
              <a:solidFill>
                <a:schemeClr val="tx1">
                  <a:lumMod val="85000"/>
                  <a:lumOff val="15000"/>
                </a:schemeClr>
              </a:solidFill>
              <a:latin typeface="+mn-ea"/>
              <a:sym typeface="+mn-ea"/>
            </a:endParaRPr>
          </a:p>
        </p:txBody>
      </p:sp>
      <p:sp>
        <p:nvSpPr>
          <p:cNvPr id="104931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交互能力：增强虚拟演员的交互能力，使其能够与观众进行互动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48" name="标题 2"/>
          <p:cNvSpPr>
            <a:spLocks noGrp="1"/>
          </p:cNvSpPr>
          <p:nvPr>
            <p:ph type="title" idx="3"/>
          </p:nvPr>
        </p:nvSpPr>
        <p:spPr/>
        <p:txBody>
          <a:bodyPr>
            <a:normAutofit fontScale="91667"/>
          </a:bodyPr>
          <a:p>
            <a:r>
              <a:rPr altLang="en-US" lang="zh-CN"/>
              <a:t>语音合成与语音识别</a:t>
            </a:r>
            <a:endParaRPr altLang="en-US" lang="zh-CN"/>
          </a:p>
        </p:txBody>
      </p:sp>
      <p:sp>
        <p:nvSpPr>
          <p:cNvPr id="1049350"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语音合成：将文本转换为自然语音</a:t>
            </a:r>
            <a:endParaRPr altLang="en-US" dirty="0" sz="1200" lang="zh-CN" spc="150">
              <a:solidFill>
                <a:schemeClr val="tx1">
                  <a:lumMod val="65000"/>
                  <a:lumOff val="35000"/>
                </a:schemeClr>
              </a:solidFill>
              <a:latin typeface="+mn-ea"/>
              <a:sym typeface="+mn-ea"/>
            </a:endParaRPr>
          </a:p>
        </p:txBody>
      </p:sp>
      <p:sp>
        <p:nvSpPr>
          <p:cNvPr id="1049352"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语音识别：将自然语音转换为文本</a:t>
            </a:r>
            <a:endParaRPr altLang="en-US" dirty="0" sz="1200" lang="zh-CN" spc="150">
              <a:solidFill>
                <a:schemeClr val="tx1">
                  <a:lumMod val="65000"/>
                  <a:lumOff val="35000"/>
                </a:schemeClr>
              </a:solidFill>
              <a:latin typeface="+mn-ea"/>
              <a:sym typeface="+mn-ea"/>
            </a:endParaRPr>
          </a:p>
        </p:txBody>
      </p:sp>
      <p:sp>
        <p:nvSpPr>
          <p:cNvPr id="1049354"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在虚拟演员创建中的应用：赋予虚拟演员自然语音</a:t>
            </a:r>
            <a:endParaRPr altLang="en-US" dirty="0" sz="1200" lang="zh-CN" spc="150">
              <a:solidFill>
                <a:schemeClr val="tx1">
                  <a:lumMod val="65000"/>
                  <a:lumOff val="35000"/>
                </a:schemeClr>
              </a:solidFill>
              <a:latin typeface="+mn-ea"/>
              <a:sym typeface="+mn-ea"/>
            </a:endParaRPr>
          </a:p>
        </p:txBody>
      </p:sp>
      <p:sp>
        <p:nvSpPr>
          <p:cNvPr id="1049356"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提升虚拟演员的逼真度与表现力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0" name="标题 2"/>
          <p:cNvSpPr>
            <a:spLocks noGrp="1"/>
          </p:cNvSpPr>
          <p:nvPr>
            <p:ph type="title" idx="3"/>
          </p:nvPr>
        </p:nvSpPr>
        <p:spPr/>
        <p:txBody>
          <a:bodyPr>
            <a:normAutofit fontScale="91667"/>
          </a:bodyPr>
          <a:p>
            <a:r>
              <a:rPr altLang="en-US" lang="zh-CN"/>
              <a:t>智能交互与对话系统</a:t>
            </a:r>
            <a:endParaRPr altLang="en-US" lang="zh-CN"/>
          </a:p>
        </p:txBody>
      </p:sp>
      <p:sp>
        <p:nvSpPr>
          <p:cNvPr id="104939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智能交互技术：通过自然语言处理技术实现虚拟演员与观众的交互</a:t>
            </a:r>
            <a:endParaRPr altLang="en-US" dirty="0" sz="2000" lang="zh-CN" spc="150">
              <a:solidFill>
                <a:schemeClr val="tx1">
                  <a:lumMod val="85000"/>
                  <a:lumOff val="15000"/>
                </a:schemeClr>
              </a:solidFill>
              <a:latin typeface="+mn-ea"/>
              <a:sym typeface="+mn-ea"/>
            </a:endParaRPr>
          </a:p>
        </p:txBody>
      </p:sp>
      <p:sp>
        <p:nvSpPr>
          <p:cNvPr id="104939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对话系统：利用语音识别和合成技术，实现虚拟演员与观众的对话</a:t>
            </a:r>
            <a:endParaRPr altLang="en-US" dirty="0" sz="2000" lang="zh-CN" spc="150">
              <a:solidFill>
                <a:schemeClr val="tx1">
                  <a:lumMod val="85000"/>
                  <a:lumOff val="15000"/>
                </a:schemeClr>
              </a:solidFill>
              <a:latin typeface="+mn-ea"/>
              <a:sym typeface="+mn-ea"/>
            </a:endParaRPr>
          </a:p>
        </p:txBody>
      </p:sp>
      <p:sp>
        <p:nvSpPr>
          <p:cNvPr id="104940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0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情感分析：通过情感分析技术，理解观众的情感和需求，为虚拟演员的表演提供参考</a:t>
            </a:r>
            <a:endParaRPr altLang="en-US" dirty="0" sz="2000" lang="zh-CN" spc="150">
              <a:solidFill>
                <a:schemeClr val="tx1">
                  <a:lumMod val="85000"/>
                  <a:lumOff val="15000"/>
                </a:schemeClr>
              </a:solidFill>
              <a:latin typeface="+mn-ea"/>
              <a:sym typeface="+mn-ea"/>
            </a:endParaRPr>
          </a:p>
        </p:txBody>
      </p:sp>
      <p:sp>
        <p:nvSpPr>
          <p:cNvPr id="104941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1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智能推荐：根据观众的兴趣和需求，为虚拟演员推荐合适的表演内容和风格</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61" name=""/>
        <p:cNvGrpSpPr/>
        <p:nvPr/>
      </p:nvGrpSpPr>
      <p:grpSpPr>
        <a:xfrm>
          <a:off x="0" y="0"/>
          <a:ext cx="0" cy="0"/>
          <a:chOff x="0" y="0"/>
          <a:chExt cx="0" cy="0"/>
        </a:xfrm>
      </p:grpSpPr>
      <p:sp>
        <p:nvSpPr>
          <p:cNvPr id="1049448" name="文本占位符 1"/>
          <p:cNvSpPr>
            <a:spLocks noGrp="1"/>
          </p:cNvSpPr>
          <p:nvPr>
            <p:ph type="body" idx="2"/>
            <p:custDataLst>
              <p:tags r:id="rId1"/>
            </p:custDataLst>
          </p:nvPr>
        </p:nvSpPr>
        <p:spPr/>
        <p:txBody>
          <a:bodyPr/>
          <a:p>
            <a:r>
              <a:rPr altLang="en-US" lang="zh-CN"/>
              <a:t>PART FOUR</a:t>
            </a:r>
            <a:endParaRPr altLang="en-US" lang="zh-CN"/>
          </a:p>
        </p:txBody>
      </p:sp>
      <p:sp>
        <p:nvSpPr>
          <p:cNvPr id="1049450" name="标题 2"/>
          <p:cNvSpPr>
            <a:spLocks noGrp="1"/>
          </p:cNvSpPr>
          <p:nvPr>
            <p:ph type="title" idx="1"/>
            <p:custDataLst>
              <p:tags r:id="rId2"/>
            </p:custDataLst>
          </p:nvPr>
        </p:nvSpPr>
        <p:spPr/>
        <p:txBody>
          <a:bodyPr>
            <a:normAutofit fontScale="90000"/>
          </a:bodyPr>
          <a:p>
            <a:r>
              <a:rPr altLang="en-US" lang="zh-CN"/>
              <a:t>人工智能在虚拟演员创建中的技术实现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20" name="标题 2"/>
          <p:cNvSpPr>
            <a:spLocks noGrp="1"/>
          </p:cNvSpPr>
          <p:nvPr>
            <p:ph type="title" idx="3"/>
          </p:nvPr>
        </p:nvSpPr>
        <p:spPr/>
        <p:txBody>
          <a:bodyPr>
            <a:normAutofit fontScale="91667"/>
          </a:bodyPr>
          <a:p>
            <a:r>
              <a:rPr altLang="en-US" lang="zh-CN"/>
              <a:t>基于深度学习的角色建模技术</a:t>
            </a:r>
            <a:endParaRPr altLang="en-US" lang="zh-CN"/>
          </a:p>
        </p:txBody>
      </p:sp>
      <p:sp>
        <p:nvSpPr>
          <p:cNvPr id="104952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2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数据采集与处理：通过采集大量数据，进行预处理和特征提取，为建模提供数据支持</a:t>
            </a:r>
            <a:endParaRPr altLang="zh-CN" dirty="0" lang="en-US">
              <a:solidFill>
                <a:schemeClr val="dk1">
                  <a:lumMod val="80000"/>
                  <a:lumOff val="20000"/>
                </a:schemeClr>
              </a:solidFill>
              <a:latin typeface="+mn-ea"/>
              <a:sym typeface="+mn-ea"/>
            </a:endParaRPr>
          </a:p>
        </p:txBody>
      </p:sp>
      <p:sp>
        <p:nvSpPr>
          <p:cNvPr id="104953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36"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深度学习技术：通过神经网络学习大量数据，实现高精度建模</a:t>
            </a:r>
            <a:endParaRPr altLang="en-US" dirty="0" sz="1600" lang="zh-CN">
              <a:solidFill>
                <a:schemeClr val="dk1">
                  <a:lumMod val="80000"/>
                  <a:lumOff val="20000"/>
                </a:schemeClr>
              </a:solidFill>
              <a:latin typeface="+mn-ea"/>
              <a:sym typeface="+mn-ea"/>
            </a:endParaRPr>
          </a:p>
        </p:txBody>
      </p:sp>
      <p:sp>
        <p:nvSpPr>
          <p:cNvPr id="104953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4"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角色建模技术：利用深度学习技术对虚拟演员进行面部表情、动作等建模</a:t>
            </a:r>
            <a:endParaRPr altLang="en-US" dirty="0" sz="1600" lang="zh-CN">
              <a:solidFill>
                <a:schemeClr val="dk1">
                  <a:lumMod val="80000"/>
                  <a:lumOff val="20000"/>
                </a:schemeClr>
              </a:solidFill>
              <a:latin typeface="+mn-ea"/>
              <a:sym typeface="+mn-ea"/>
            </a:endParaRPr>
          </a:p>
        </p:txBody>
      </p:sp>
      <p:sp>
        <p:nvSpPr>
          <p:cNvPr id="104954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4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55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模型训练与优化：通过不断训练和优化神经网络模型，提高虚拟演员的逼真度和表现力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86" name="标题 2"/>
          <p:cNvSpPr>
            <a:spLocks noGrp="1"/>
          </p:cNvSpPr>
          <p:nvPr>
            <p:ph type="title" idx="3"/>
          </p:nvPr>
        </p:nvSpPr>
        <p:spPr/>
        <p:txBody>
          <a:bodyPr>
            <a:normAutofit fontScale="91667"/>
          </a:bodyPr>
          <a:p>
            <a:r>
              <a:rPr altLang="en-US" lang="zh-CN"/>
              <a:t>基于计算机视觉的表情与动作生成技术</a:t>
            </a:r>
            <a:endParaRPr altLang="en-US" lang="zh-CN"/>
          </a:p>
        </p:txBody>
      </p:sp>
      <p:sp>
        <p:nvSpPr>
          <p:cNvPr id="104958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计算机视觉技术：通过图像处理和识别技术，对演员的表情和动作进行捕捉和识别</a:t>
            </a:r>
            <a:endParaRPr altLang="en-US" dirty="0" sz="1200" lang="zh-CN" spc="150">
              <a:solidFill>
                <a:schemeClr val="tx1">
                  <a:lumMod val="65000"/>
                  <a:lumOff val="35000"/>
                </a:schemeClr>
              </a:solidFill>
              <a:latin typeface="+mn-ea"/>
              <a:sym typeface="+mn-ea"/>
            </a:endParaRPr>
          </a:p>
        </p:txBody>
      </p:sp>
      <p:sp>
        <p:nvSpPr>
          <p:cNvPr id="104959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深度学习技术：利用深度学习算法，对捕捉到的表情和动作数据进行处理和分析，生成虚拟演员的表演</a:t>
            </a:r>
            <a:endParaRPr altLang="en-US" dirty="0" sz="1200" lang="zh-CN" spc="150">
              <a:solidFill>
                <a:schemeClr val="tx1">
                  <a:lumMod val="65000"/>
                  <a:lumOff val="35000"/>
                </a:schemeClr>
              </a:solidFill>
              <a:latin typeface="+mn-ea"/>
              <a:sym typeface="+mn-ea"/>
            </a:endParaRPr>
          </a:p>
        </p:txBody>
      </p:sp>
      <p:sp>
        <p:nvSpPr>
          <p:cNvPr id="104959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实时渲染技术：通过实时渲染技术，将虚拟演员的表演呈现给观众，实现逼真的虚拟演员效果</a:t>
            </a:r>
            <a:endParaRPr altLang="en-US" dirty="0" sz="1200" lang="zh-CN" spc="150">
              <a:solidFill>
                <a:schemeClr val="tx1">
                  <a:lumMod val="65000"/>
                  <a:lumOff val="35000"/>
                </a:schemeClr>
              </a:solidFill>
              <a:latin typeface="+mn-ea"/>
              <a:sym typeface="+mn-ea"/>
            </a:endParaRPr>
          </a:p>
        </p:txBody>
      </p:sp>
      <p:sp>
        <p:nvSpPr>
          <p:cNvPr id="104959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交互技术：通过交互技术，让观众能够与虚拟演员进行互动，增强观众的沉浸感和参与感</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28" name="标题 2"/>
          <p:cNvSpPr>
            <a:spLocks noGrp="1"/>
          </p:cNvSpPr>
          <p:nvPr>
            <p:ph type="title" idx="3"/>
          </p:nvPr>
        </p:nvSpPr>
        <p:spPr/>
        <p:txBody>
          <a:bodyPr>
            <a:normAutofit fontScale="91667"/>
          </a:bodyPr>
          <a:p>
            <a:r>
              <a:rPr altLang="en-US" lang="zh-CN"/>
              <a:t>基于语音合成的语音合成技术</a:t>
            </a:r>
            <a:endParaRPr altLang="en-US" lang="zh-CN"/>
          </a:p>
        </p:txBody>
      </p:sp>
      <p:sp>
        <p:nvSpPr>
          <p:cNvPr id="104963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3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3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语音合成技术定义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3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3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语音合成技术原理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4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4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4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语音合成技术在虚拟演员创建中的应用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4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语音合成技术的优势与局限性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86" name="标题 2"/>
          <p:cNvSpPr>
            <a:spLocks noGrp="1"/>
          </p:cNvSpPr>
          <p:nvPr>
            <p:ph type="title" idx="3"/>
          </p:nvPr>
        </p:nvSpPr>
        <p:spPr/>
        <p:txBody>
          <a:bodyPr>
            <a:normAutofit fontScale="91667"/>
          </a:bodyPr>
          <a:p>
            <a:r>
              <a:rPr altLang="en-US" lang="zh-CN"/>
              <a:t>基于自然语言处理技术的智能交互与对话系统</a:t>
            </a:r>
            <a:endParaRPr altLang="en-US" lang="zh-CN"/>
          </a:p>
        </p:txBody>
      </p:sp>
      <p:sp>
        <p:nvSpPr>
          <p:cNvPr id="1049688"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90"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92"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94"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96"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5"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98"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00"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02"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7"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04"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9"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71"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06"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08"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710"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3"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12"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5"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14"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7"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16"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18"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20"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22"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24"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自然语言处理技术：对人类语言进行理解和分析，实现人机交互</a:t>
            </a:r>
            <a:endParaRPr altLang="en-US" dirty="0" sz="1200" lang="zh-CN" spc="150">
              <a:solidFill>
                <a:schemeClr val="tx1">
                  <a:lumMod val="65000"/>
                  <a:lumOff val="35000"/>
                </a:schemeClr>
              </a:solidFill>
              <a:latin typeface="+mn-ea"/>
              <a:sym typeface="+mn-ea"/>
            </a:endParaRPr>
          </a:p>
        </p:txBody>
      </p:sp>
      <p:sp>
        <p:nvSpPr>
          <p:cNvPr id="1049726"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技术实现：介绍基于自然语言处理技术的智能交互与对话系统的技术实现过程</a:t>
            </a:r>
            <a:endParaRPr altLang="en-US" dirty="0" sz="1200" lang="zh-CN" spc="150">
              <a:solidFill>
                <a:schemeClr val="tx1">
                  <a:lumMod val="65000"/>
                  <a:lumOff val="35000"/>
                </a:schemeClr>
              </a:solidFill>
              <a:latin typeface="+mn-ea"/>
              <a:sym typeface="+mn-ea"/>
            </a:endParaRPr>
          </a:p>
        </p:txBody>
      </p:sp>
      <p:sp>
        <p:nvSpPr>
          <p:cNvPr id="1049728"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对话系统：构建基于自然语言处理技术的对话系统，实现虚拟演员与人的对话</a:t>
            </a:r>
            <a:endParaRPr altLang="en-US" dirty="0" sz="1200" lang="zh-CN" spc="150">
              <a:solidFill>
                <a:schemeClr val="tx1">
                  <a:lumMod val="65000"/>
                  <a:lumOff val="35000"/>
                </a:schemeClr>
              </a:solidFill>
              <a:latin typeface="+mn-ea"/>
              <a:sym typeface="+mn-ea"/>
            </a:endParaRPr>
          </a:p>
        </p:txBody>
      </p:sp>
      <p:sp>
        <p:nvSpPr>
          <p:cNvPr id="1049730"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智能交互：通过自然语言处理技术，实现人与虚拟演员的智能交互</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09" name=""/>
        <p:cNvGrpSpPr/>
        <p:nvPr/>
      </p:nvGrpSpPr>
      <p:grpSpPr>
        <a:xfrm>
          <a:off x="0" y="0"/>
          <a:ext cx="0" cy="0"/>
          <a:chOff x="0" y="0"/>
          <a:chExt cx="0" cy="0"/>
        </a:xfrm>
      </p:grpSpPr>
      <p:sp>
        <p:nvSpPr>
          <p:cNvPr id="1049764" name="文本占位符 1"/>
          <p:cNvSpPr>
            <a:spLocks noGrp="1"/>
          </p:cNvSpPr>
          <p:nvPr>
            <p:ph type="body" idx="2"/>
            <p:custDataLst>
              <p:tags r:id="rId1"/>
            </p:custDataLst>
          </p:nvPr>
        </p:nvSpPr>
        <p:spPr/>
        <p:txBody>
          <a:bodyPr/>
          <a:p>
            <a:r>
              <a:rPr altLang="en-US" lang="zh-CN"/>
              <a:t>PART FIVE</a:t>
            </a:r>
            <a:endParaRPr altLang="en-US" lang="zh-CN"/>
          </a:p>
        </p:txBody>
      </p:sp>
      <p:sp>
        <p:nvSpPr>
          <p:cNvPr id="1049766" name="标题 2"/>
          <p:cNvSpPr>
            <a:spLocks noGrp="1"/>
          </p:cNvSpPr>
          <p:nvPr>
            <p:ph type="title" idx="1"/>
            <p:custDataLst>
              <p:tags r:id="rId2"/>
            </p:custDataLst>
          </p:nvPr>
        </p:nvSpPr>
        <p:spPr/>
        <p:txBody>
          <a:bodyPr>
            <a:normAutofit fontScale="90000"/>
          </a:bodyPr>
          <a:p>
            <a:r>
              <a:rPr altLang="en-US" lang="zh-CN"/>
              <a:t>人工智能在虚拟演员创建中的挑战与未来发展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36" name="标题 2"/>
          <p:cNvSpPr>
            <a:spLocks noGrp="1"/>
          </p:cNvSpPr>
          <p:nvPr>
            <p:ph type="title" idx="3"/>
          </p:nvPr>
        </p:nvSpPr>
        <p:spPr/>
        <p:txBody>
          <a:bodyPr>
            <a:normAutofit fontScale="91667"/>
          </a:bodyPr>
          <a:p>
            <a:r>
              <a:rPr altLang="en-US" lang="zh-CN"/>
              <a:t>技术挑战与解决方案</a:t>
            </a:r>
            <a:endParaRPr altLang="en-US" lang="zh-CN"/>
          </a:p>
        </p:txBody>
      </p:sp>
      <p:sp>
        <p:nvSpPr>
          <p:cNvPr id="104983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4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实时渲染技术：提高渲染速度，降低延迟</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4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4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表情捕捉技术：精确捕捉演员表情，实现高保真度</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85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5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动作捕捉技术：精确捕捉演员动作，提高表演自然度</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85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85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人工智能算法：优化虚拟演员行为，提高表演真实度</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94" name="标题 2"/>
          <p:cNvSpPr>
            <a:spLocks noGrp="1"/>
          </p:cNvSpPr>
          <p:nvPr>
            <p:ph type="title" idx="3"/>
          </p:nvPr>
        </p:nvSpPr>
        <p:spPr/>
        <p:txBody>
          <a:bodyPr>
            <a:normAutofit fontScale="91667"/>
          </a:bodyPr>
          <a:p>
            <a:r>
              <a:rPr altLang="en-US" lang="zh-CN"/>
              <a:t>商业应用前景与市场机会</a:t>
            </a:r>
            <a:endParaRPr altLang="en-US" lang="zh-CN"/>
          </a:p>
        </p:txBody>
      </p:sp>
      <p:sp>
        <p:nvSpPr>
          <p:cNvPr id="1049896"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898"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0"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虚拟演员在娱乐、游戏、影视等领域的应用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02"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04"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6"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虚拟演员在广告、营销等商业领域的应用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908"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910"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虚拟演员在教育、培训等公共服务领域的应用</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912"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4"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916"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8"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虚拟演员在虚拟现实、增强现实等新技术领域的应用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52" name="标题 2"/>
          <p:cNvSpPr>
            <a:spLocks noGrp="1"/>
          </p:cNvSpPr>
          <p:nvPr>
            <p:ph type="title" idx="3"/>
          </p:nvPr>
        </p:nvSpPr>
        <p:spPr/>
        <p:txBody>
          <a:bodyPr>
            <a:normAutofit fontScale="91667"/>
          </a:bodyPr>
          <a:p>
            <a:r>
              <a:rPr altLang="en-US" lang="zh-CN"/>
              <a:t>政策法规与伦理问题探讨</a:t>
            </a:r>
            <a:endParaRPr altLang="en-US" lang="zh-CN"/>
          </a:p>
        </p:txBody>
      </p:sp>
      <p:sp>
        <p:nvSpPr>
          <p:cNvPr id="104995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未来发展：探讨政策法规与伦理问题在人工智能在虚拟演员创建中的未来发展趋势和挑战</a:t>
            </a:r>
            <a:endParaRPr altLang="zh-CN" dirty="0" lang="en-US">
              <a:solidFill>
                <a:schemeClr val="dk1">
                  <a:lumMod val="80000"/>
                  <a:lumOff val="20000"/>
                </a:schemeClr>
              </a:solidFill>
              <a:latin typeface="+mn-ea"/>
              <a:sym typeface="+mn-ea"/>
            </a:endParaRPr>
          </a:p>
        </p:txBody>
      </p:sp>
      <p:sp>
        <p:nvSpPr>
          <p:cNvPr id="104996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政策法规：探讨人工智能在虚拟演员创建中的政策法规限制与监管要求</a:t>
            </a:r>
            <a:endParaRPr altLang="en-US" dirty="0" sz="1600" lang="zh-CN">
              <a:solidFill>
                <a:schemeClr val="dk1">
                  <a:lumMod val="80000"/>
                  <a:lumOff val="20000"/>
                </a:schemeClr>
              </a:solidFill>
              <a:latin typeface="+mn-ea"/>
              <a:sym typeface="+mn-ea"/>
            </a:endParaRPr>
          </a:p>
        </p:txBody>
      </p:sp>
      <p:sp>
        <p:nvSpPr>
          <p:cNvPr id="104997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伦理问题：讨论人工智能在虚拟演员创建中的伦理问题，如隐私、肖像权等</a:t>
            </a:r>
            <a:endParaRPr altLang="en-US" dirty="0" sz="1600" lang="zh-CN">
              <a:solidFill>
                <a:schemeClr val="dk1">
                  <a:lumMod val="80000"/>
                  <a:lumOff val="20000"/>
                </a:schemeClr>
              </a:solidFill>
              <a:latin typeface="+mn-ea"/>
              <a:sym typeface="+mn-ea"/>
            </a:endParaRPr>
          </a:p>
        </p:txBody>
      </p:sp>
      <p:sp>
        <p:nvSpPr>
          <p:cNvPr id="104997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解决方案：提出解决政策法规与伦理问题的建议和措施，如制定相关法规、加强监管等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18" name="标题 2"/>
          <p:cNvSpPr>
            <a:spLocks noGrp="1"/>
          </p:cNvSpPr>
          <p:nvPr>
            <p:ph type="title" idx="3"/>
          </p:nvPr>
        </p:nvSpPr>
        <p:spPr/>
        <p:txBody>
          <a:bodyPr>
            <a:normAutofit fontScale="91667"/>
          </a:bodyPr>
          <a:p>
            <a:r>
              <a:rPr altLang="en-US" lang="zh-CN"/>
              <a:t>未来发展趋势与展望</a:t>
            </a:r>
            <a:endParaRPr altLang="en-US" lang="zh-CN"/>
          </a:p>
        </p:txBody>
      </p:sp>
      <p:sp>
        <p:nvSpPr>
          <p:cNvPr id="105002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2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虚拟演员的应用场景将不断扩展，涉及娱乐、教育、医疗等领域</a:t>
            </a:r>
            <a:endParaRPr altLang="en-US" sz="1400" lang="zh-CN" spc="150">
              <a:solidFill>
                <a:schemeClr val="tx1"/>
              </a:solidFill>
              <a:effectLst/>
              <a:latin typeface="+mn-ea"/>
              <a:sym typeface="+mn-ea"/>
            </a:endParaRPr>
          </a:p>
        </p:txBody>
      </p:sp>
      <p:sp>
        <p:nvSpPr>
          <p:cNvPr id="105003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人工智能技术的不断进步将为虚拟演员的创建提供更多可能性</a:t>
            </a:r>
            <a:endParaRPr altLang="en-US" dirty="0" sz="1400" lang="zh-CN" spc="150">
              <a:solidFill>
                <a:schemeClr val="tx1"/>
              </a:solidFill>
              <a:effectLst/>
              <a:latin typeface="+mn-ea"/>
              <a:sym typeface="+mn-ea"/>
            </a:endParaRPr>
          </a:p>
        </p:txBody>
      </p:sp>
      <p:sp>
        <p:nvSpPr>
          <p:cNvPr id="105003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未来虚拟演员将更加智能化，能够实现更加真实的表演</a:t>
            </a:r>
            <a:endParaRPr altLang="en-US" sz="1400" lang="zh-CN" spc="150">
              <a:solidFill>
                <a:schemeClr val="tx1"/>
              </a:solidFill>
              <a:effectLst/>
              <a:latin typeface="+mn-ea"/>
              <a:sym typeface="+mn-ea"/>
            </a:endParaRPr>
          </a:p>
        </p:txBody>
      </p:sp>
      <p:sp>
        <p:nvSpPr>
          <p:cNvPr id="105003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未来虚拟演员的创作将更加注重情感表达和人性化的设计</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57" name=""/>
        <p:cNvGrpSpPr/>
        <p:nvPr/>
      </p:nvGrpSpPr>
      <p:grpSpPr>
        <a:xfrm>
          <a:off x="0" y="0"/>
          <a:ext cx="0" cy="0"/>
          <a:chOff x="0" y="0"/>
          <a:chExt cx="0" cy="0"/>
        </a:xfrm>
      </p:grpSpPr>
      <p:sp>
        <p:nvSpPr>
          <p:cNvPr id="1050068" name="标题 2"/>
          <p:cNvSpPr>
            <a:spLocks noGrp="1"/>
          </p:cNvSpPr>
          <p:nvPr>
            <p:ph type="title" idx="2"/>
            <p:custDataLst>
              <p:tags r:id="rId1"/>
            </p:custDataLst>
          </p:nvPr>
        </p:nvSpPr>
        <p:spPr/>
        <p:txBody>
          <a:bodyPr/>
          <a:p>
            <a:r>
              <a:rPr altLang="en-US" lang="zh-CN"/>
              <a:t>THANK YOU</a:t>
            </a:r>
            <a:endParaRPr altLang="en-US" lang="zh-CN"/>
          </a:p>
        </p:txBody>
      </p:sp>
      <p:sp>
        <p:nvSpPr>
          <p:cNvPr id="1050070" name="文本占位符 6"/>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7.xml><?xml version="1.0" encoding="utf-8"?>
<p:tagLst xmlns:p="http://schemas.openxmlformats.org/presentationml/2006/main">
  <p:tag name="KSO_WM_UNIT_PRESET_TEXT" val="单击此处编辑母版文本样式"/>
  <p:tag name="KSO_WM_UNIT_NOCLEAR" val="0"/>
  <p:tag name="KSO_WM_UNIT_VALUE" val="36"/>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Lst>
</file>

<file path=ppt/tags/tag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0.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96"/>
  <p:tag name="KSO_WM_TEMPLATE_THUMBS_INDEX" val="1、9"/>
</p:tagLst>
</file>

<file path=ppt/tags/tag9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1*f*1"/>
  <p:tag name="KSO_WM_TEMPLATE_CATEGORY" val="custom"/>
  <p:tag name="KSO_WM_TEMPLATE_INDEX" val="20230296"/>
  <p:tag name="KSO_WM_UNIT_LAYERLEVEL" val="1"/>
  <p:tag name="KSO_WM_TAG_VERSION" val="1.0"/>
  <p:tag name="KSO_WM_BEAUTIFY_FLAG" val="#wm#"/>
  <p:tag name="KSO_WM_UNIT_PRESET_TEXT" val="汇报人：WPS"/>
</p:tagLst>
</file>

<file path=ppt/tags/tag9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0296_1*b*1"/>
  <p:tag name="KSO_WM_TEMPLATE_CATEGORY" val="custom"/>
  <p:tag name="KSO_WM_TEMPLATE_INDEX" val="20230296"/>
  <p:tag name="KSO_WM_UNIT_LAYERLEVEL" val="1"/>
  <p:tag name="KSO_WM_TAG_VERSION" val="1.0"/>
  <p:tag name="KSO_WM_BEAUTIFY_FLAG" val="#wm#"/>
  <p:tag name="KSO_WM_UNIT_ISCONTENTSTITLE" val="0"/>
  <p:tag name="KSO_WM_UNIT_ISNUMDGMTITLE" val="0"/>
  <p:tag name="KSO_WM_UNIT_VALUE" val="35"/>
  <p:tag name="KSO_WM_UNIT_TYPE" val="b"/>
  <p:tag name="KSO_WM_UNIT_INDEX" val="1"/>
  <p:tag name="KSO_WM_UNIT_PRESET_TEXT" val="WPS,a click to unlimited possibilities"/>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1*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单击添加文档标题"/>
</p:tagLst>
</file>

<file path=ppt/tags/tag96.xml><?xml version="1.0" encoding="utf-8"?>
<p:tagLst xmlns:p="http://schemas.openxmlformats.org/presentationml/2006/main">
  <p:tag name="KSO_WM_SLIDE_ID" val="custom20230296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6"/>
  <p:tag name="KSO_WM_SLIDE_LAYOUT" val="a_b_f"/>
  <p:tag name="KSO_WM_SLIDE_LAYOUT_CNT" val="1_1_1"/>
  <p:tag name="KSO_WM_TEMPLATE_THUMBS_INDEX" val="1、9"/>
  <p:tag name="KSO_WM_SLIDE_CONTENT_AREA" val="{&quot;left&quot;:&quot;140.25&quot;,&quot;top&quot;:&quot;121.15&quot;,&quot;width&quot;:&quot;679.5&quot;,&quot;height&quot;:&quot;208.75&quot;}"/>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5*a*1"/>
  <p:tag name="KSO_WM_TEMPLATE_CATEGORY" val="custom"/>
  <p:tag name="KSO_WM_TEMPLATE_INDEX" val="20230296"/>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6_5*l_h_i*1_1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1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1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6_5*l_h_i*1_2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2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2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6_5*l_h_i*1_3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3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3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6_5*l_h_i*1_4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4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4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6_5*l_h_i*1_5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5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5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SLIDE_ID" val="custom2023029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96"/>
  <p:tag name="KSO_WM_SLIDE_LAYOUT" val="a_l"/>
  <p:tag name="KSO_WM_SLIDE_LAYOUT_CNT" val="1_1"/>
  <p:tag name="KSO_WM_SLIDE_TYPE" val="contents"/>
  <p:tag name="KSO_WM_SLIDE_SUBTYPE" val="diag"/>
  <p:tag name="KSO_WM_DIAGRAM_GROUP_CODE" val="l1-1"/>
  <p:tag name="KSO_WM_SLIDE_DIAGTYPE" val="l"/>
</p:tagLst>
</file>

<file path=ppt/tags/tag1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ONE"/>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6.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WO"/>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HREE"/>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66.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OUR"/>
</p:tagLst>
</file>

<file path=ppt/tags/tag2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0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IVE"/>
</p:tagLst>
</file>

<file path=ppt/tags/tag2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73.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9*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THANK YOU"/>
</p:tagLst>
</file>

<file path=ppt/tags/tag32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9*f*1"/>
  <p:tag name="KSO_WM_TEMPLATE_CATEGORY" val="custom"/>
  <p:tag name="KSO_WM_TEMPLATE_INDEX" val="20230296"/>
  <p:tag name="KSO_WM_UNIT_LAYERLEVEL" val="1"/>
  <p:tag name="KSO_WM_TAG_VERSION" val="1.0"/>
  <p:tag name="KSO_WM_BEAUTIFY_FLAG" val="#wm#"/>
  <p:tag name="KSO_WM_UNIT_PRESET_TEXT" val="汇报人：WPS"/>
</p:tagLst>
</file>

<file path=ppt/tags/tag324.xml><?xml version="1.0" encoding="utf-8"?>
<p:tagLst xmlns:p="http://schemas.openxmlformats.org/presentationml/2006/main">
  <p:tag name="KSO_WM_SLIDE_ID" val="custom202302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96"/>
  <p:tag name="KSO_WM_SLIDE_LAYOUT" val="a_f"/>
  <p:tag name="KSO_WM_SLIDE_LAYOUT_CNT" val="1_1"/>
  <p:tag name="KSO_WM_SLIDE_TYPE" val="endPage"/>
  <p:tag name="KSO_WM_SLIDE_SUBTYPE" val="pureTxt"/>
  <p:tag name="KSO_WM_SLIDE_CONTENT_AREA" val="{&quot;left&quot;:&quot;140.25&quot;,&quot;top&quot;:&quot;121.15&quot;,&quot;width&quot;:&quot;679.5&quot;,&quot;height&quot;:&quot;208.7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9">
      <a:dk1>
        <a:srgbClr val="000000"/>
      </a:dk1>
      <a:lt1>
        <a:srgbClr val="FFFFFF"/>
      </a:lt1>
      <a:dk2>
        <a:srgbClr val="043460"/>
      </a:dk2>
      <a:lt2>
        <a:srgbClr val="EFFFFF"/>
      </a:lt2>
      <a:accent1>
        <a:srgbClr val="09FFFF"/>
      </a:accent1>
      <a:accent2>
        <a:srgbClr val="1ADCFF"/>
      </a:accent2>
      <a:accent3>
        <a:srgbClr val="2CB9FF"/>
      </a:accent3>
      <a:accent4>
        <a:srgbClr val="3D97FF"/>
      </a:accent4>
      <a:accent5>
        <a:srgbClr val="4F74FF"/>
      </a:accent5>
      <a:accent6>
        <a:srgbClr val="6051FF"/>
      </a:accent6>
      <a:hlink>
        <a:srgbClr val="4472C4"/>
      </a:hlink>
      <a:folHlink>
        <a:srgbClr val="BFBFBF"/>
      </a:folHlink>
    </a:clrScheme>
    <a:fontScheme name="自定义 7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2023-12-16T16:09:48Z</dcterms:created>
  <dcterms:modified xsi:type="dcterms:W3CDTF">2023-12-16T16:09:48Z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16b9e5b132fd4b7ba318ae00923eeb0b_21</vt:lpwstr>
  </property>
</Properties>
</file>