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81" r:id="rId1"/>
    <p:sldMasterId id="2147504218" r:id="rId2"/>
  </p:sldMasterIdLst>
  <p:notesMasterIdLst>
    <p:notesMasterId r:id="rId3"/>
  </p:notesMasterIdLst>
  <p:sldIdLst>
    <p:sldId id="10012" r:id="rId4"/>
    <p:sldId id="10017" r:id="rId5"/>
    <p:sldId id="10021" r:id="rId6"/>
    <p:sldId id="10024" r:id="rId7"/>
    <p:sldId id="10030" r:id="rId9"/>
    <p:sldId id="10033" r:id="rId10"/>
    <p:sldId id="10036" r:id="rId11"/>
    <p:sldId id="10042" r:id="rId13"/>
    <p:sldId id="10045" r:id="rId14"/>
    <p:sldId id="10048" r:id="rId15"/>
    <p:sldId id="10051" r:id="rId16"/>
    <p:sldId id="10054" r:id="rId17"/>
    <p:sldId id="10060" r:id="rId19"/>
    <p:sldId id="10063" r:id="rId20"/>
    <p:sldId id="10066" r:id="rId21"/>
    <p:sldId id="10069" r:id="rId22"/>
    <p:sldId id="10075" r:id="rId24"/>
    <p:sldId id="10078" r:id="rId25"/>
    <p:sldId id="10081" r:id="rId26"/>
    <p:sldId id="10084" r:id="rId27"/>
    <p:sldId id="10090" r:id="rId29"/>
    <p:sldId id="10093" r:id="rId30"/>
    <p:sldId id="1009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82" r:id="rId1"/>
    <p:sldLayoutId id="2147504183" r:id="rId2"/>
    <p:sldLayoutId id="2147504184" r:id="rId3"/>
    <p:sldLayoutId id="2147504185" r:id="rId4"/>
    <p:sldLayoutId id="2147504186" r:id="rId5"/>
    <p:sldLayoutId id="2147504187" r:id="rId6"/>
    <p:sldLayoutId id="2147504188" r:id="rId7"/>
    <p:sldLayoutId id="2147504189" r:id="rId8"/>
    <p:sldLayoutId id="2147504190" r:id="rId9"/>
    <p:sldLayoutId id="2147504191" r:id="rId10"/>
    <p:sldLayoutId id="21475041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219" r:id="rId1"/>
    <p:sldLayoutId id="2147504220" r:id="rId2"/>
    <p:sldLayoutId id="2147504221" r:id="rId3"/>
    <p:sldLayoutId id="2147504222" r:id="rId4"/>
    <p:sldLayoutId id="2147504223" r:id="rId5"/>
    <p:sldLayoutId id="2147504224" r:id="rId6"/>
    <p:sldLayoutId id="2147504225" r:id="rId7"/>
    <p:sldLayoutId id="2147504226" r:id="rId8"/>
    <p:sldLayoutId id="2147504227" r:id="rId9"/>
    <p:sldLayoutId id="2147504228" r:id="rId10"/>
    <p:sldLayoutId id="21475042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5.xml"/><Relationship Id="rId2" Type="http://schemas.openxmlformats.org/officeDocument/2006/relationships/tags" Target="../tags/tag746.xml"/><Relationship Id="rId3" Type="http://schemas.openxmlformats.org/officeDocument/2006/relationships/tags" Target="../tags/tag747.xml"/><Relationship Id="rId4" Type="http://schemas.openxmlformats.org/officeDocument/2006/relationships/tags" Target="../tags/tag748.xml"/><Relationship Id="rId5" Type="http://schemas.openxmlformats.org/officeDocument/2006/relationships/tags" Target="../tags/tag749.xml"/><Relationship Id="rId6" Type="http://schemas.openxmlformats.org/officeDocument/2006/relationships/tags" Target="../tags/tag750.xml"/><Relationship Id="rId7" Type="http://schemas.openxmlformats.org/officeDocument/2006/relationships/tags" Target="../tags/tag751.xml"/><Relationship Id="rId8" Type="http://schemas.openxmlformats.org/officeDocument/2006/relationships/tags" Target="../tags/tag752.xml"/><Relationship Id="rId9" Type="http://schemas.openxmlformats.org/officeDocument/2006/relationships/tags" Target="../tags/tag753.xml"/><Relationship Id="rId10" Type="http://schemas.openxmlformats.org/officeDocument/2006/relationships/tags" Target="../tags/tag754.xml"/><Relationship Id="rId11" Type="http://schemas.openxmlformats.org/officeDocument/2006/relationships/tags" Target="../tags/tag755.xml"/><Relationship Id="rId12" Type="http://schemas.openxmlformats.org/officeDocument/2006/relationships/tags" Target="../tags/tag756.xml"/><Relationship Id="rId13" Type="http://schemas.openxmlformats.org/officeDocument/2006/relationships/tags" Target="../tags/tag757.xml"/><Relationship Id="rId14" Type="http://schemas.openxmlformats.org/officeDocument/2006/relationships/tags" Target="../tags/tag758.xml"/><Relationship Id="rId15" Type="http://schemas.openxmlformats.org/officeDocument/2006/relationships/tags" Target="../tags/tag759.xml"/><Relationship Id="rId16" Type="http://schemas.openxmlformats.org/officeDocument/2006/relationships/tags" Target="../tags/tag76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1.xml"/><Relationship Id="rId2" Type="http://schemas.openxmlformats.org/officeDocument/2006/relationships/tags" Target="../tags/tag762.xml"/><Relationship Id="rId3" Type="http://schemas.openxmlformats.org/officeDocument/2006/relationships/tags" Target="../tags/tag76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4.xml"/><Relationship Id="rId2" Type="http://schemas.openxmlformats.org/officeDocument/2006/relationships/tags" Target="../tags/tag765.xml"/><Relationship Id="rId3" Type="http://schemas.openxmlformats.org/officeDocument/2006/relationships/tags" Target="../tags/tag766.xml"/><Relationship Id="rId4" Type="http://schemas.openxmlformats.org/officeDocument/2006/relationships/tags" Target="../tags/tag767.xml"/><Relationship Id="rId5" Type="http://schemas.openxmlformats.org/officeDocument/2006/relationships/tags" Target="../tags/tag768.xml"/><Relationship Id="rId6" Type="http://schemas.openxmlformats.org/officeDocument/2006/relationships/tags" Target="../tags/tag769.xml"/><Relationship Id="rId7" Type="http://schemas.openxmlformats.org/officeDocument/2006/relationships/tags" Target="../tags/tag770.xml"/><Relationship Id="rId8" Type="http://schemas.openxmlformats.org/officeDocument/2006/relationships/tags" Target="../tags/tag771.xml"/><Relationship Id="rId9" Type="http://schemas.openxmlformats.org/officeDocument/2006/relationships/tags" Target="../tags/tag772.xml"/><Relationship Id="rId10" Type="http://schemas.openxmlformats.org/officeDocument/2006/relationships/tags" Target="../tags/tag773.xml"/><Relationship Id="rId11" Type="http://schemas.openxmlformats.org/officeDocument/2006/relationships/tags" Target="../tags/tag774.xml"/><Relationship Id="rId12" Type="http://schemas.openxmlformats.org/officeDocument/2006/relationships/tags" Target="../tags/tag775.xml"/><Relationship Id="rId13" Type="http://schemas.openxmlformats.org/officeDocument/2006/relationships/tags" Target="../tags/tag776.xml"/><Relationship Id="rId14" Type="http://schemas.openxmlformats.org/officeDocument/2006/relationships/tags" Target="../tags/tag777.xml"/><Relationship Id="rId15" Type="http://schemas.openxmlformats.org/officeDocument/2006/relationships/tags" Target="../tags/tag778.xml"/><Relationship Id="rId16" Type="http://schemas.openxmlformats.org/officeDocument/2006/relationships/tags" Target="../tags/tag779.xml"/><Relationship Id="rId17" Type="http://schemas.openxmlformats.org/officeDocument/2006/relationships/tags" Target="../tags/tag780.xml"/><Relationship Id="rId18" Type="http://schemas.openxmlformats.org/officeDocument/2006/relationships/tags" Target="../tags/tag781.xml"/><Relationship Id="rId19" Type="http://schemas.openxmlformats.org/officeDocument/2006/relationships/tags" Target="../tags/tag782.xml"/><Relationship Id="rId20" Type="http://schemas.openxmlformats.org/officeDocument/2006/relationships/tags" Target="../tags/tag783.xml"/><Relationship Id="rId21" Type="http://schemas.openxmlformats.org/officeDocument/2006/relationships/tags" Target="../tags/tag784.xml"/><Relationship Id="rId22" Type="http://schemas.openxmlformats.org/officeDocument/2006/relationships/tags" Target="../tags/tag785.xml"/><Relationship Id="rId23" Type="http://schemas.openxmlformats.org/officeDocument/2006/relationships/tags" Target="../tags/tag786.xml"/><Relationship Id="rId24" Type="http://schemas.openxmlformats.org/officeDocument/2006/relationships/tags" Target="../tags/tag787.xml"/><Relationship Id="rId25" Type="http://schemas.openxmlformats.org/officeDocument/2006/relationships/tags" Target="../tags/tag788.xml"/><Relationship Id="rId26" Type="http://schemas.openxmlformats.org/officeDocument/2006/relationships/tags" Target="../tags/tag789.xml"/><Relationship Id="rId27" Type="http://schemas.openxmlformats.org/officeDocument/2006/relationships/tags" Target="../tags/tag790.xml"/><Relationship Id="rId28" Type="http://schemas.openxmlformats.org/officeDocument/2006/relationships/tags" Target="../tags/tag791.xml"/><Relationship Id="rId29" Type="http://schemas.openxmlformats.org/officeDocument/2006/relationships/tags" Target="../tags/tag792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tags" Target="../tags/tag813.xml"/><Relationship Id="rId14" Type="http://schemas.openxmlformats.org/officeDocument/2006/relationships/tags" Target="../tags/tag814.xml"/><Relationship Id="rId15" Type="http://schemas.openxmlformats.org/officeDocument/2006/relationships/tags" Target="../tags/tag815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6.xml"/><Relationship Id="rId2" Type="http://schemas.openxmlformats.org/officeDocument/2006/relationships/tags" Target="../tags/tag817.xml"/><Relationship Id="rId3" Type="http://schemas.openxmlformats.org/officeDocument/2006/relationships/tags" Target="../tags/tag818.xml"/><Relationship Id="rId4" Type="http://schemas.openxmlformats.org/officeDocument/2006/relationships/tags" Target="../tags/tag819.xml"/><Relationship Id="rId5" Type="http://schemas.openxmlformats.org/officeDocument/2006/relationships/tags" Target="../tags/tag820.xml"/><Relationship Id="rId6" Type="http://schemas.openxmlformats.org/officeDocument/2006/relationships/tags" Target="../tags/tag821.xml"/><Relationship Id="rId7" Type="http://schemas.openxmlformats.org/officeDocument/2006/relationships/tags" Target="../tags/tag822.xml"/><Relationship Id="rId8" Type="http://schemas.openxmlformats.org/officeDocument/2006/relationships/tags" Target="../tags/tag823.xml"/><Relationship Id="rId9" Type="http://schemas.openxmlformats.org/officeDocument/2006/relationships/tags" Target="../tags/tag824.xml"/><Relationship Id="rId10" Type="http://schemas.openxmlformats.org/officeDocument/2006/relationships/tags" Target="../tags/tag825.xml"/><Relationship Id="rId11" Type="http://schemas.openxmlformats.org/officeDocument/2006/relationships/tags" Target="../tags/tag826.xml"/><Relationship Id="rId12" Type="http://schemas.openxmlformats.org/officeDocument/2006/relationships/tags" Target="../tags/tag82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8.xml"/><Relationship Id="rId2" Type="http://schemas.openxmlformats.org/officeDocument/2006/relationships/tags" Target="../tags/tag829.xml"/><Relationship Id="rId3" Type="http://schemas.openxmlformats.org/officeDocument/2006/relationships/tags" Target="../tags/tag83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tags" Target="../tags/tag834.xml"/><Relationship Id="rId5" Type="http://schemas.openxmlformats.org/officeDocument/2006/relationships/tags" Target="../tags/tag835.xml"/><Relationship Id="rId6" Type="http://schemas.openxmlformats.org/officeDocument/2006/relationships/tags" Target="../tags/tag836.xml"/><Relationship Id="rId7" Type="http://schemas.openxmlformats.org/officeDocument/2006/relationships/tags" Target="../tags/tag837.xml"/><Relationship Id="rId8" Type="http://schemas.openxmlformats.org/officeDocument/2006/relationships/tags" Target="../tags/tag838.xml"/><Relationship Id="rId9" Type="http://schemas.openxmlformats.org/officeDocument/2006/relationships/tags" Target="../tags/tag839.xml"/><Relationship Id="rId10" Type="http://schemas.openxmlformats.org/officeDocument/2006/relationships/tags" Target="../tags/tag840.xml"/><Relationship Id="rId11" Type="http://schemas.openxmlformats.org/officeDocument/2006/relationships/tags" Target="../tags/tag841.xml"/><Relationship Id="rId12" Type="http://schemas.openxmlformats.org/officeDocument/2006/relationships/tags" Target="../tags/tag842.xml"/><Relationship Id="rId13" Type="http://schemas.openxmlformats.org/officeDocument/2006/relationships/tags" Target="../tags/tag843.xml"/><Relationship Id="rId14" Type="http://schemas.openxmlformats.org/officeDocument/2006/relationships/tags" Target="../tags/tag844.xml"/><Relationship Id="rId15" Type="http://schemas.openxmlformats.org/officeDocument/2006/relationships/tags" Target="../tags/tag845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tags" Target="../tags/tag858.xml"/><Relationship Id="rId14" Type="http://schemas.openxmlformats.org/officeDocument/2006/relationships/tags" Target="../tags/tag859.xml"/><Relationship Id="rId15" Type="http://schemas.openxmlformats.org/officeDocument/2006/relationships/tags" Target="../tags/tag860.xml"/><Relationship Id="rId16" Type="http://schemas.openxmlformats.org/officeDocument/2006/relationships/tags" Target="../tags/tag861.xml"/><Relationship Id="rId17" Type="http://schemas.openxmlformats.org/officeDocument/2006/relationships/tags" Target="../tags/tag862.xml"/><Relationship Id="rId18" Type="http://schemas.openxmlformats.org/officeDocument/2006/relationships/tags" Target="../tags/tag863.xml"/><Relationship Id="rId19" Type="http://schemas.openxmlformats.org/officeDocument/2006/relationships/tags" Target="../tags/tag864.xml"/><Relationship Id="rId20" Type="http://schemas.openxmlformats.org/officeDocument/2006/relationships/tags" Target="../tags/tag86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6.xml"/><Relationship Id="rId2" Type="http://schemas.openxmlformats.org/officeDocument/2006/relationships/tags" Target="../tags/tag867.xml"/><Relationship Id="rId3" Type="http://schemas.openxmlformats.org/officeDocument/2006/relationships/tags" Target="../tags/tag868.xml"/><Relationship Id="rId4" Type="http://schemas.openxmlformats.org/officeDocument/2006/relationships/tags" Target="../tags/tag869.xml"/><Relationship Id="rId5" Type="http://schemas.openxmlformats.org/officeDocument/2006/relationships/tags" Target="../tags/tag870.xml"/><Relationship Id="rId6" Type="http://schemas.openxmlformats.org/officeDocument/2006/relationships/tags" Target="../tags/tag871.xml"/><Relationship Id="rId7" Type="http://schemas.openxmlformats.org/officeDocument/2006/relationships/tags" Target="../tags/tag872.xml"/><Relationship Id="rId8" Type="http://schemas.openxmlformats.org/officeDocument/2006/relationships/tags" Target="../tags/tag873.xml"/><Relationship Id="rId9" Type="http://schemas.openxmlformats.org/officeDocument/2006/relationships/tags" Target="../tags/tag874.xml"/><Relationship Id="rId10" Type="http://schemas.openxmlformats.org/officeDocument/2006/relationships/tags" Target="../tags/tag875.xml"/><Relationship Id="rId11" Type="http://schemas.openxmlformats.org/officeDocument/2006/relationships/tags" Target="../tags/tag876.xml"/><Relationship Id="rId12" Type="http://schemas.openxmlformats.org/officeDocument/2006/relationships/tags" Target="../tags/tag877.xml"/><Relationship Id="rId13" Type="http://schemas.openxmlformats.org/officeDocument/2006/relationships/tags" Target="../tags/tag878.xml"/><Relationship Id="rId14" Type="http://schemas.openxmlformats.org/officeDocument/2006/relationships/tags" Target="../tags/tag879.xml"/><Relationship Id="rId15" Type="http://schemas.openxmlformats.org/officeDocument/2006/relationships/tags" Target="../tags/tag880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84.xml"/><Relationship Id="rId2" Type="http://schemas.openxmlformats.org/officeDocument/2006/relationships/tags" Target="../tags/tag885.xml"/><Relationship Id="rId3" Type="http://schemas.openxmlformats.org/officeDocument/2006/relationships/tags" Target="../tags/tag886.xml"/><Relationship Id="rId4" Type="http://schemas.openxmlformats.org/officeDocument/2006/relationships/tags" Target="../tags/tag887.xml"/><Relationship Id="rId5" Type="http://schemas.openxmlformats.org/officeDocument/2006/relationships/tags" Target="../tags/tag888.xml"/><Relationship Id="rId6" Type="http://schemas.openxmlformats.org/officeDocument/2006/relationships/tags" Target="../tags/tag889.xml"/><Relationship Id="rId7" Type="http://schemas.openxmlformats.org/officeDocument/2006/relationships/tags" Target="../tags/tag890.xml"/><Relationship Id="rId8" Type="http://schemas.openxmlformats.org/officeDocument/2006/relationships/tags" Target="../tags/tag891.xml"/><Relationship Id="rId9" Type="http://schemas.openxmlformats.org/officeDocument/2006/relationships/tags" Target="../tags/tag892.xml"/><Relationship Id="rId10" Type="http://schemas.openxmlformats.org/officeDocument/2006/relationships/tags" Target="../tags/tag893.xml"/><Relationship Id="rId11" Type="http://schemas.openxmlformats.org/officeDocument/2006/relationships/tags" Target="../tags/tag894.xml"/><Relationship Id="rId12" Type="http://schemas.openxmlformats.org/officeDocument/2006/relationships/tags" Target="../tags/tag895.xml"/><Relationship Id="rId13" Type="http://schemas.openxmlformats.org/officeDocument/2006/relationships/tags" Target="../tags/tag896.xml"/><Relationship Id="rId14" Type="http://schemas.openxmlformats.org/officeDocument/2006/relationships/tags" Target="../tags/tag897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8.xml"/><Relationship Id="rId2" Type="http://schemas.openxmlformats.org/officeDocument/2006/relationships/tags" Target="../tags/tag899.xml"/><Relationship Id="rId3" Type="http://schemas.openxmlformats.org/officeDocument/2006/relationships/tags" Target="../tags/tag900.xml"/><Relationship Id="rId4" Type="http://schemas.openxmlformats.org/officeDocument/2006/relationships/tags" Target="../tags/tag901.xml"/><Relationship Id="rId5" Type="http://schemas.openxmlformats.org/officeDocument/2006/relationships/tags" Target="../tags/tag902.xml"/><Relationship Id="rId6" Type="http://schemas.openxmlformats.org/officeDocument/2006/relationships/tags" Target="../tags/tag903.xml"/><Relationship Id="rId7" Type="http://schemas.openxmlformats.org/officeDocument/2006/relationships/tags" Target="../tags/tag904.xml"/><Relationship Id="rId8" Type="http://schemas.openxmlformats.org/officeDocument/2006/relationships/tags" Target="../tags/tag905.xml"/><Relationship Id="rId9" Type="http://schemas.openxmlformats.org/officeDocument/2006/relationships/tags" Target="../tags/tag906.xml"/><Relationship Id="rId10" Type="http://schemas.openxmlformats.org/officeDocument/2006/relationships/tags" Target="../tags/tag907.xml"/><Relationship Id="rId11" Type="http://schemas.openxmlformats.org/officeDocument/2006/relationships/tags" Target="../tags/tag908.xml"/><Relationship Id="rId12" Type="http://schemas.openxmlformats.org/officeDocument/2006/relationships/tags" Target="../tags/tag909.xml"/><Relationship Id="rId13" Type="http://schemas.openxmlformats.org/officeDocument/2006/relationships/tags" Target="../tags/tag910.xml"/><Relationship Id="rId14" Type="http://schemas.openxmlformats.org/officeDocument/2006/relationships/tags" Target="../tags/tag911.xml"/><Relationship Id="rId15" Type="http://schemas.openxmlformats.org/officeDocument/2006/relationships/tags" Target="../tags/tag912.xml"/><Relationship Id="rId16" Type="http://schemas.openxmlformats.org/officeDocument/2006/relationships/tags" Target="../tags/tag91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tags" Target="../tags/tag917.xml"/><Relationship Id="rId5" Type="http://schemas.openxmlformats.org/officeDocument/2006/relationships/tags" Target="../tags/tag918.xml"/><Relationship Id="rId6" Type="http://schemas.openxmlformats.org/officeDocument/2006/relationships/tags" Target="../tags/tag919.xml"/><Relationship Id="rId7" Type="http://schemas.openxmlformats.org/officeDocument/2006/relationships/tags" Target="../tags/tag920.xml"/><Relationship Id="rId8" Type="http://schemas.openxmlformats.org/officeDocument/2006/relationships/tags" Target="../tags/tag921.xml"/><Relationship Id="rId9" Type="http://schemas.openxmlformats.org/officeDocument/2006/relationships/tags" Target="../tags/tag922.xml"/><Relationship Id="rId10" Type="http://schemas.openxmlformats.org/officeDocument/2006/relationships/tags" Target="../tags/tag923.xml"/><Relationship Id="rId11" Type="http://schemas.openxmlformats.org/officeDocument/2006/relationships/tags" Target="../tags/tag924.xml"/><Relationship Id="rId12" Type="http://schemas.openxmlformats.org/officeDocument/2006/relationships/tags" Target="../tags/tag92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tags" Target="../tags/tag937.xml"/><Relationship Id="rId10" Type="http://schemas.openxmlformats.org/officeDocument/2006/relationships/tags" Target="../tags/tag938.xml"/><Relationship Id="rId11" Type="http://schemas.openxmlformats.org/officeDocument/2006/relationships/tags" Target="../tags/tag939.xml"/><Relationship Id="rId12" Type="http://schemas.openxmlformats.org/officeDocument/2006/relationships/tags" Target="../tags/tag940.xml"/><Relationship Id="rId13" Type="http://schemas.openxmlformats.org/officeDocument/2006/relationships/tags" Target="../tags/tag941.xml"/><Relationship Id="rId14" Type="http://schemas.openxmlformats.org/officeDocument/2006/relationships/tags" Target="../tags/tag942.xml"/><Relationship Id="rId15" Type="http://schemas.openxmlformats.org/officeDocument/2006/relationships/tags" Target="../tags/tag943.xml"/><Relationship Id="rId16" Type="http://schemas.openxmlformats.org/officeDocument/2006/relationships/tags" Target="../tags/tag94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tags" Target="../tags/tag949.xml"/><Relationship Id="rId6" Type="http://schemas.openxmlformats.org/officeDocument/2006/relationships/tags" Target="../tags/tag950.xml"/><Relationship Id="rId7" Type="http://schemas.openxmlformats.org/officeDocument/2006/relationships/tags" Target="../tags/tag951.xml"/><Relationship Id="rId8" Type="http://schemas.openxmlformats.org/officeDocument/2006/relationships/tags" Target="../tags/tag952.xml"/><Relationship Id="rId9" Type="http://schemas.openxmlformats.org/officeDocument/2006/relationships/tags" Target="../tags/tag953.xml"/><Relationship Id="rId10" Type="http://schemas.openxmlformats.org/officeDocument/2006/relationships/tags" Target="../tags/tag954.xml"/><Relationship Id="rId11" Type="http://schemas.openxmlformats.org/officeDocument/2006/relationships/tags" Target="../tags/tag955.xml"/><Relationship Id="rId12" Type="http://schemas.openxmlformats.org/officeDocument/2006/relationships/tags" Target="../tags/tag956.xml"/><Relationship Id="rId13" Type="http://schemas.openxmlformats.org/officeDocument/2006/relationships/tags" Target="../tags/tag957.xml"/><Relationship Id="rId14" Type="http://schemas.openxmlformats.org/officeDocument/2006/relationships/tags" Target="../tags/tag958.xml"/><Relationship Id="rId15" Type="http://schemas.openxmlformats.org/officeDocument/2006/relationships/tags" Target="../tags/tag959.xml"/><Relationship Id="rId16" Type="http://schemas.openxmlformats.org/officeDocument/2006/relationships/tags" Target="../tags/tag960.xml"/><Relationship Id="rId17" Type="http://schemas.openxmlformats.org/officeDocument/2006/relationships/tags" Target="../tags/tag961.xml"/><Relationship Id="rId18" Type="http://schemas.openxmlformats.org/officeDocument/2006/relationships/tags" Target="../tags/tag962.xml"/><Relationship Id="rId19" Type="http://schemas.openxmlformats.org/officeDocument/2006/relationships/tags" Target="../tags/tag963.xml"/><Relationship Id="rId20" Type="http://schemas.openxmlformats.org/officeDocument/2006/relationships/tags" Target="../tags/tag964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65.xml"/><Relationship Id="rId2" Type="http://schemas.openxmlformats.org/officeDocument/2006/relationships/tags" Target="../tags/tag966.xml"/><Relationship Id="rId3" Type="http://schemas.openxmlformats.org/officeDocument/2006/relationships/tags" Target="../tags/tag96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人才发展与绩效管理的结合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人才发展与绩效管理的关系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人才发展与绩效管理的结合策略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人才发展与绩效管理的实践案例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人才发展与绩效管理的挑战与对策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人才发展与绩效管理的关系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人才发展对绩效管理的影响</a:t>
            </a:r>
            <a:endParaRPr altLang="en-US" lang="zh-CN"/>
          </a:p>
        </p:txBody>
      </p:sp>
      <p:cxnSp>
        <p:nvCxnSpPr>
          <p:cNvPr id="3145729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57829" y="3823960"/>
            <a:ext cx="7271000" cy="4998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1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57829" y="2568389"/>
            <a:ext cx="7271000" cy="8550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33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57829" y="5153195"/>
            <a:ext cx="7271000" cy="34859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1752" name="正文"/>
          <p:cNvSpPr txBox="1"/>
          <p:nvPr>
            <p:custDataLst>
              <p:tags r:id="rId4"/>
            </p:custDataLst>
          </p:nvPr>
        </p:nvSpPr>
        <p:spPr>
          <a:xfrm>
            <a:off x="2692632" y="1914624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正文"/>
          <p:cNvSpPr txBox="1"/>
          <p:nvPr>
            <p:custDataLst>
              <p:tags r:id="rId5"/>
            </p:custDataLst>
          </p:nvPr>
        </p:nvSpPr>
        <p:spPr>
          <a:xfrm>
            <a:off x="2692632" y="3207027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正文"/>
          <p:cNvSpPr txBox="1"/>
          <p:nvPr>
            <p:custDataLst>
              <p:tags r:id="rId6"/>
            </p:custDataLst>
          </p:nvPr>
        </p:nvSpPr>
        <p:spPr>
          <a:xfrm>
            <a:off x="2691317" y="4499430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正文"/>
          <p:cNvSpPr txBox="1"/>
          <p:nvPr>
            <p:custDataLst>
              <p:tags r:id="rId7"/>
            </p:custDataLst>
          </p:nvPr>
        </p:nvSpPr>
        <p:spPr>
          <a:xfrm>
            <a:off x="2691317" y="5791833"/>
            <a:ext cx="6679717" cy="45776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标题"/>
          <p:cNvSpPr txBox="1"/>
          <p:nvPr>
            <p:custDataLst>
              <p:tags r:id="rId8"/>
            </p:custDataLst>
          </p:nvPr>
        </p:nvSpPr>
        <p:spPr>
          <a:xfrm>
            <a:off x="2691317" y="2777541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人才发展促进绩效管理的公正性：通过关注员工的个人发展，可以更好地了解他们的能力和潜力，从而更公正地进行绩效评估。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1762" name="标题"/>
          <p:cNvSpPr txBox="1"/>
          <p:nvPr>
            <p:custDataLst>
              <p:tags r:id="rId9"/>
            </p:custDataLst>
          </p:nvPr>
        </p:nvSpPr>
        <p:spPr>
          <a:xfrm>
            <a:off x="2690659" y="5351824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人才发展与绩效管理相互促进：通过将人才发展与绩效管理相结合，可以相互促进，提高员工的工作满意度和组织绩效。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1764" name="标题"/>
          <p:cNvSpPr txBox="1"/>
          <p:nvPr>
            <p:custDataLst>
              <p:tags r:id="rId10"/>
            </p:custDataLst>
          </p:nvPr>
        </p:nvSpPr>
        <p:spPr>
          <a:xfrm>
            <a:off x="2691317" y="4064683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绩效管理为人才发展提供反馈：通过绩效评估，可以了解员工在工作中的表现和需要改进的地方，为制定个人发展计划提供依据。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1766" name="标题"/>
          <p:cNvSpPr txBox="1"/>
          <p:nvPr>
            <p:custDataLst>
              <p:tags r:id="rId11"/>
            </p:custDataLst>
          </p:nvPr>
        </p:nvSpPr>
        <p:spPr>
          <a:xfrm>
            <a:off x="2691974" y="1490400"/>
            <a:ext cx="6680375" cy="37621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人才发展提升绩效管理的效果：通过培训和发展计划，提高员工的技能和知识，从而提高他们的工作效率和绩效。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绩效管理对人才发展的作用</a:t>
            </a:r>
            <a:endParaRPr altLang="en-US" lang="zh-CN"/>
          </a:p>
        </p:txBody>
      </p:sp>
      <p:sp>
        <p:nvSpPr>
          <p:cNvPr id="10520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公正评价，激励优秀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明确目标，激发动力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及时反馈，调整策略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发现问题，改进不足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人才发展与绩效管理的结合策略</a:t>
            </a:r>
            <a:endParaRPr altLang="en-US" lang="zh-CN"/>
          </a:p>
        </p:txBody>
      </p:sp>
      <p:sp>
        <p:nvSpPr>
          <p:cNvPr id="10523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制定明确的人才发展目标</a:t>
            </a:r>
            <a:endParaRPr altLang="en-US" lang="zh-CN"/>
          </a:p>
        </p:txBody>
      </p:sp>
      <p:sp>
        <p:nvSpPr>
          <p:cNvPr id="10531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1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1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1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1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1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1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1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1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1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1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1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1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1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1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1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1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1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1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确定企业战略目标与人才发展目标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定期评估和调整人才发展目标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明确人才发展目标与绩效管理的关系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制定具体的人才发展计划和措施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建立科学的绩效管理体系</a:t>
            </a:r>
            <a:endParaRPr altLang="en-US" lang="zh-CN"/>
          </a:p>
        </p:txBody>
      </p:sp>
      <p:sp>
        <p:nvSpPr>
          <p:cNvPr id="10534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4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4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4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4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设定合理的考核周期：根据工作性质和项目周期，设定合理的考核周期，确保考核过程既不过于频繁，也不过于滞后。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明确绩效目标：制定具体、可衡量的绩效目标，确保员工清楚自己的工作职责和期望成果。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建立公正的考核标准：制定客观、公正的考核标准，避免主观因素和人为干扰，确保考核结果的公正性和客观性。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4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强化绩效反馈与辅导：在考核过程中，及时给予员工反馈和辅导，帮助员工了解自己的工作表现和改进方向，促进员工不断提升。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实施有效的激励措施</a:t>
            </a:r>
            <a:endParaRPr altLang="en-US" lang="zh-CN"/>
          </a:p>
        </p:txBody>
      </p:sp>
      <p:sp>
        <p:nvSpPr>
          <p:cNvPr id="1053744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设定明确的目标：制定具体、可衡量、可达成、相关性强和时限明确的目标，确保员工清楚自己的工作目标和期望。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8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0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奖励与惩罚：根据员工的工作表现给予相应的奖励或惩罚，以激励员工积极工作，提高工作效率和质量。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4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培训与发展：提供培训和发展机会，帮助员工提升技能和知识水平，增强员工的个人发展潜力和竞争力。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0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沟通与反馈：建立良好的沟通机制，及时给予员工反馈和指导，帮助员工了解自己的工作表现和改进方向。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6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6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7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营造积极的工作氛围：营造积极向上、团结协作的工作氛围，增强员工的归属感和凝聚力，提高员工的工作满意度和绩效。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2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加强沟通和反馈机制</a:t>
            </a:r>
            <a:endParaRPr altLang="en-US" lang="zh-CN"/>
          </a:p>
        </p:txBody>
      </p:sp>
      <p:sp>
        <p:nvSpPr>
          <p:cNvPr id="10540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0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建立有效的沟通渠道：确保员工和管理层之间的沟通畅通，及时解决问题和反馈意见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0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定期反馈评估：对员工的工作表现进行定期评估，及时给予反馈和指导，帮助员工改进和提高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0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鼓励员工参与：鼓励员工积极参与绩效管理过程，提出建议和意见，提高员工的归属感和参与度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0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0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建立奖惩机制：根据绩效评估结果，建立相应的奖惩机制，激励员工积极投入工作并取得更好的成绩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人才发展与绩效管理的实践案例</a:t>
            </a:r>
            <a:endParaRPr altLang="en-US" lang="zh-CN"/>
          </a:p>
        </p:txBody>
      </p:sp>
      <p:sp>
        <p:nvSpPr>
          <p:cNvPr id="10543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某企业的人才发展与绩效管理实践</a:t>
            </a:r>
            <a:endParaRPr altLang="en-US" lang="zh-CN"/>
          </a:p>
        </p:txBody>
      </p:sp>
      <p:sp>
        <p:nvSpPr>
          <p:cNvPr id="1055110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12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5114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企业背景与目标：介绍该企业的行业地位、发展历程及人才发展与绩效管理的目标。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16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18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20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人才发展策略：阐述该企业在人才选拔、培养、激励等方面的具体措施，如何为人才发展提供支持和保障。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2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24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26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绩效管理实践：详细介绍该企业在绩效管理方面的实践，包括绩效目标的设定、评估方法、反馈机制等，以及如何与人才发展相结合，提高员工绩效和企业整体绩效。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8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30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32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实践成果与反思：总结该企业在人才发展与绩效管理实践中的成果，如员工满意度提升、业绩增长等，并针对实践过程中遇到的问题和不足进行反思和改进。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34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36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138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未来展望：展望该企业在人才发展与绩效管理方面的未来计划和目标，以及如何持续优化和改进相关实践。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某行业的人才发展与绩效管理实践</a:t>
            </a:r>
            <a:endParaRPr altLang="en-US" lang="zh-CN"/>
          </a:p>
        </p:txBody>
      </p:sp>
      <p:sp>
        <p:nvSpPr>
          <p:cNvPr id="1055426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8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0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2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绩效管理实践：阐述该行业在绩效管理方面的做法，如目标设定、评估标准、激励机制等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4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6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8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40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行业背景：介绍该行业的特点、发展趋势以及对人才的需求情况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2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44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46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48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人才发展实践：分享该行业在人才发展方面的具体措施，如培训计划、晋升机制等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50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52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54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56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实践案例：分享一两个具体的案例，展示该行业在人才发展与绩效管理方面的成功实践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58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60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62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64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总结与展望：总结该行业在人才发展与绩效管理方面的实践经验，并展望未来发展趋势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成功案例的启示与借鉴</a:t>
            </a:r>
            <a:endParaRPr altLang="en-US" lang="zh-CN"/>
          </a:p>
        </p:txBody>
      </p:sp>
      <p:sp>
        <p:nvSpPr>
          <p:cNvPr id="1055752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4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56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8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76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2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64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66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768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0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772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案例应用：探讨如何将案例的经验应用到实际工作中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774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案例分析：分析案例的成功因素、挑战和解决方案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776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案例启示：总结案例的启示，提出可以借鉴的经验和教训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778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案例背景：介绍案例的背景、目的和意义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5780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案例描述：详细描述案例的过程、方法和成果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人才发展与绩效管理的挑战与对策</a:t>
            </a:r>
            <a:endParaRPr altLang="en-US" lang="zh-CN"/>
          </a:p>
        </p:txBody>
      </p:sp>
      <p:sp>
        <p:nvSpPr>
          <p:cNvPr id="10560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8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5680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1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1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1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1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缺乏科学合理的评估标准和体系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81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2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2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缺乏有效的沟通和协调机制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82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2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2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人才发展与绩效管理目标不一致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83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3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83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人才发展与绩效管理理念不匹配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对策和建议</a:t>
            </a:r>
            <a:endParaRPr altLang="en-US" lang="zh-CN"/>
          </a:p>
        </p:txBody>
      </p:sp>
      <p:sp>
        <p:nvSpPr>
          <p:cNvPr id="10571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制定合理的绩效目标和考核标准，激发员工积极性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建立科学的人才发展与绩效管理体系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加强人才培训和职业规划，提高员工素质和能力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1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建立有效的激励机制和奖惩制度，促进员工成长和进步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  <p:sp>
        <p:nvSpPr>
          <p:cNvPr id="10574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4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人才发展与绩效管理将更加紧密结合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4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4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数字化和智能化技术的应用将推动人才发展与绩效管理的创新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4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4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人才发展与绩效管理将更加注重个体差异和多元化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4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4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未来人才发展与绩效管理将更加注重跨界合作和协同发展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77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84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4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4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4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加强培训和职业规划，提升员工素质和能力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人才发展与绩效管理的结合是提升组织效能的关键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建立科学合理的评估体系和激励机制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5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5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营造良好的企业文化和工作环境，激发员工的积极性和创造力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对企业和行业的建议</a:t>
            </a:r>
            <a:endParaRPr altLang="en-US" lang="zh-CN"/>
          </a:p>
        </p:txBody>
      </p:sp>
      <p:sp>
        <p:nvSpPr>
          <p:cNvPr id="105880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1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1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1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强化激励机制：企业应建立完善的激励机制，通过薪酬、晋升、奖励等方式激发员工的积极性和创造力，提高员工满意度和忠诚度。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1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1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2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2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重视人才发展：企业应将人才发展作为核心战略，加大对人才培养和引进的投入，提高员工素质和技能水平。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2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2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2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3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完善绩效管理：企业应建立科学、公正、合理的绩效管理体系，明确考核标准和流程，确保员工绩效得到客观、准确的评估。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3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3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3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3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加强企业文化建设：企业应注重企业文化建设，营造积极向上、团结协作的工作氛围，增强员工的归属感和凝聚力。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4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4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4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84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推动行业合作：行业内的企业和机构应加强合作与交流，共同推动人才发展和绩效管理的进步，提高整个行业的竞争力和水平。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3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13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67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2023-12-19T19:41:07Z</dcterms:created>
  <dcterms:modified xsi:type="dcterms:W3CDTF">2023-12-19T19:41:07Z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36555993ff08471ba2da09ac8cb6cc95_21</vt:lpwstr>
  </property>
</Properties>
</file>