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5393" r:id="rId1"/>
    <p:sldMasterId id="2147495430" r:id="rId2"/>
  </p:sldMasterIdLst>
  <p:notesMasterIdLst>
    <p:notesMasterId r:id="rId3"/>
  </p:notesMasterIdLst>
  <p:sldIdLst>
    <p:sldId id="5771" r:id="rId4"/>
    <p:sldId id="5775" r:id="rId5"/>
    <p:sldId id="5778" r:id="rId6"/>
    <p:sldId id="5781" r:id="rId7"/>
    <p:sldId id="5784" r:id="rId8"/>
    <p:sldId id="5787" r:id="rId9"/>
    <p:sldId id="5790" r:id="rId10"/>
    <p:sldId id="5793" r:id="rId11"/>
    <p:sldId id="5796" r:id="rId12"/>
    <p:sldId id="5799" r:id="rId13"/>
    <p:sldId id="5802" r:id="rId14"/>
    <p:sldId id="5805" r:id="rId15"/>
    <p:sldId id="5808" r:id="rId16"/>
    <p:sldId id="5811" r:id="rId17"/>
    <p:sldId id="5814" r:id="rId18"/>
    <p:sldId id="5817" r:id="rId19"/>
    <p:sldId id="5820" r:id="rId20"/>
    <p:sldId id="5823" r:id="rId21"/>
    <p:sldId id="5826" r:id="rId22"/>
    <p:sldId id="5829" r:id="rId23"/>
    <p:sldId id="5832" r:id="rId24"/>
    <p:sldId id="5835" r:id="rId25"/>
    <p:sldId id="5838" r:id="rId26"/>
    <p:sldId id="5841" r:id="rId27"/>
    <p:sldId id="5844" r:id="rId28"/>
    <p:sldId id="5847" r:id="rId29"/>
    <p:sldId id="5850" r:id="rId30"/>
    <p:sldId id="5853" r:id="rId31"/>
    <p:sldId id="5856" r:id="rId32"/>
    <p:sldId id="5859" r:id="rId33"/>
    <p:sldId id="5862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394" r:id="rId1"/>
    <p:sldLayoutId id="2147495395" r:id="rId2"/>
    <p:sldLayoutId id="2147495396" r:id="rId3"/>
    <p:sldLayoutId id="2147495397" r:id="rId4"/>
    <p:sldLayoutId id="2147495398" r:id="rId5"/>
    <p:sldLayoutId id="2147495399" r:id="rId6"/>
    <p:sldLayoutId id="2147495400" r:id="rId7"/>
    <p:sldLayoutId id="2147495401" r:id="rId8"/>
    <p:sldLayoutId id="2147495402" r:id="rId9"/>
    <p:sldLayoutId id="2147495403" r:id="rId10"/>
    <p:sldLayoutId id="214749540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431" r:id="rId1"/>
    <p:sldLayoutId id="2147495432" r:id="rId2"/>
    <p:sldLayoutId id="2147495433" r:id="rId3"/>
    <p:sldLayoutId id="2147495434" r:id="rId4"/>
    <p:sldLayoutId id="2147495435" r:id="rId5"/>
    <p:sldLayoutId id="2147495436" r:id="rId6"/>
    <p:sldLayoutId id="2147495437" r:id="rId7"/>
    <p:sldLayoutId id="2147495438" r:id="rId8"/>
    <p:sldLayoutId id="2147495439" r:id="rId9"/>
    <p:sldLayoutId id="2147495440" r:id="rId10"/>
    <p:sldLayoutId id="214749544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tags" Target="../tags/tag100.xml"/><Relationship Id="rId19" Type="http://schemas.openxmlformats.org/officeDocument/2006/relationships/tags" Target="../tags/tag101.xml"/><Relationship Id="rId20" Type="http://schemas.openxmlformats.org/officeDocument/2006/relationships/tags" Target="../tags/tag10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tags" Target="../tags/tag126.xml"/><Relationship Id="rId19" Type="http://schemas.openxmlformats.org/officeDocument/2006/relationships/tags" Target="../tags/tag127.xml"/><Relationship Id="rId20" Type="http://schemas.openxmlformats.org/officeDocument/2006/relationships/tags" Target="../tags/tag128.xml"/><Relationship Id="rId21" Type="http://schemas.openxmlformats.org/officeDocument/2006/relationships/tags" Target="../tags/tag129.xml"/><Relationship Id="rId22" Type="http://schemas.openxmlformats.org/officeDocument/2006/relationships/tags" Target="../tags/tag130.xml"/><Relationship Id="rId23" Type="http://schemas.openxmlformats.org/officeDocument/2006/relationships/tags" Target="../tags/tag131.xml"/><Relationship Id="rId24" Type="http://schemas.openxmlformats.org/officeDocument/2006/relationships/tags" Target="../tags/tag132.xml"/><Relationship Id="rId25" Type="http://schemas.openxmlformats.org/officeDocument/2006/relationships/tags" Target="../tags/tag133.xml"/><Relationship Id="rId26" Type="http://schemas.openxmlformats.org/officeDocument/2006/relationships/tags" Target="../tags/tag134.xml"/><Relationship Id="rId27" Type="http://schemas.openxmlformats.org/officeDocument/2006/relationships/tags" Target="../tags/tag135.xml"/><Relationship Id="rId28" Type="http://schemas.openxmlformats.org/officeDocument/2006/relationships/tags" Target="../tags/tag136.xml"/><Relationship Id="rId29" Type="http://schemas.openxmlformats.org/officeDocument/2006/relationships/tags" Target="../tags/tag137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tags" Target="../tags/tag183.xml"/><Relationship Id="rId14" Type="http://schemas.openxmlformats.org/officeDocument/2006/relationships/tags" Target="../tags/tag184.xml"/><Relationship Id="rId15" Type="http://schemas.openxmlformats.org/officeDocument/2006/relationships/tags" Target="../tags/tag185.xml"/><Relationship Id="rId16" Type="http://schemas.openxmlformats.org/officeDocument/2006/relationships/tags" Target="../tags/tag186.xml"/><Relationship Id="rId17" Type="http://schemas.openxmlformats.org/officeDocument/2006/relationships/tags" Target="../tags/tag187.xml"/><Relationship Id="rId18" Type="http://schemas.openxmlformats.org/officeDocument/2006/relationships/tags" Target="../tags/tag188.xml"/><Relationship Id="rId19" Type="http://schemas.openxmlformats.org/officeDocument/2006/relationships/tags" Target="../tags/tag189.xml"/><Relationship Id="rId20" Type="http://schemas.openxmlformats.org/officeDocument/2006/relationships/tags" Target="../tags/tag190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tags" Target="../tags/tag203.xml"/><Relationship Id="rId14" Type="http://schemas.openxmlformats.org/officeDocument/2006/relationships/tags" Target="../tags/tag204.xml"/><Relationship Id="rId15" Type="http://schemas.openxmlformats.org/officeDocument/2006/relationships/tags" Target="../tags/tag205.xml"/><Relationship Id="rId16" Type="http://schemas.openxmlformats.org/officeDocument/2006/relationships/tags" Target="../tags/tag206.xml"/><Relationship Id="rId17" Type="http://schemas.openxmlformats.org/officeDocument/2006/relationships/tags" Target="../tags/tag207.xml"/><Relationship Id="rId18" Type="http://schemas.openxmlformats.org/officeDocument/2006/relationships/tags" Target="../tags/tag208.xml"/><Relationship Id="rId19" Type="http://schemas.openxmlformats.org/officeDocument/2006/relationships/tags" Target="../tags/tag209.xml"/><Relationship Id="rId20" Type="http://schemas.openxmlformats.org/officeDocument/2006/relationships/tags" Target="../tags/tag210.xml"/><Relationship Id="rId21" Type="http://schemas.openxmlformats.org/officeDocument/2006/relationships/tags" Target="../tags/tag211.xml"/><Relationship Id="rId22" Type="http://schemas.openxmlformats.org/officeDocument/2006/relationships/tags" Target="../tags/tag212.xml"/><Relationship Id="rId23" Type="http://schemas.openxmlformats.org/officeDocument/2006/relationships/tags" Target="../tags/tag213.xml"/><Relationship Id="rId24" Type="http://schemas.openxmlformats.org/officeDocument/2006/relationships/tags" Target="../tags/tag214.xml"/><Relationship Id="rId25" Type="http://schemas.openxmlformats.org/officeDocument/2006/relationships/tags" Target="../tags/tag215.xml"/><Relationship Id="rId26" Type="http://schemas.openxmlformats.org/officeDocument/2006/relationships/tags" Target="../tags/tag216.xml"/><Relationship Id="rId27" Type="http://schemas.openxmlformats.org/officeDocument/2006/relationships/tags" Target="../tags/tag217.xml"/><Relationship Id="rId28" Type="http://schemas.openxmlformats.org/officeDocument/2006/relationships/tags" Target="../tags/tag218.xml"/><Relationship Id="rId29" Type="http://schemas.openxmlformats.org/officeDocument/2006/relationships/tags" Target="../tags/tag219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tags" Target="../tags/tag255.xml"/><Relationship Id="rId14" Type="http://schemas.openxmlformats.org/officeDocument/2006/relationships/tags" Target="../tags/tag256.xml"/><Relationship Id="rId15" Type="http://schemas.openxmlformats.org/officeDocument/2006/relationships/tags" Target="../tags/tag257.xml"/><Relationship Id="rId16" Type="http://schemas.openxmlformats.org/officeDocument/2006/relationships/tags" Target="../tags/tag258.xml"/><Relationship Id="rId17" Type="http://schemas.openxmlformats.org/officeDocument/2006/relationships/tags" Target="../tags/tag259.xml"/><Relationship Id="rId18" Type="http://schemas.openxmlformats.org/officeDocument/2006/relationships/tags" Target="../tags/tag260.xml"/><Relationship Id="rId19" Type="http://schemas.openxmlformats.org/officeDocument/2006/relationships/tags" Target="../tags/tag261.xml"/><Relationship Id="rId20" Type="http://schemas.openxmlformats.org/officeDocument/2006/relationships/tags" Target="../tags/tag262.xml"/><Relationship Id="rId21" Type="http://schemas.openxmlformats.org/officeDocument/2006/relationships/tags" Target="../tags/tag263.xml"/><Relationship Id="rId22" Type="http://schemas.openxmlformats.org/officeDocument/2006/relationships/tags" Target="../tags/tag264.xml"/><Relationship Id="rId23" Type="http://schemas.openxmlformats.org/officeDocument/2006/relationships/tags" Target="../tags/tag265.xml"/><Relationship Id="rId24" Type="http://schemas.openxmlformats.org/officeDocument/2006/relationships/tags" Target="../tags/tag266.xml"/><Relationship Id="rId25" Type="http://schemas.openxmlformats.org/officeDocument/2006/relationships/tags" Target="../tags/tag267.xml"/><Relationship Id="rId26" Type="http://schemas.openxmlformats.org/officeDocument/2006/relationships/tags" Target="../tags/tag268.xml"/><Relationship Id="rId27" Type="http://schemas.openxmlformats.org/officeDocument/2006/relationships/tags" Target="../tags/tag269.xml"/><Relationship Id="rId28" Type="http://schemas.openxmlformats.org/officeDocument/2006/relationships/tags" Target="../tags/tag270.xml"/><Relationship Id="rId29" Type="http://schemas.openxmlformats.org/officeDocument/2006/relationships/tags" Target="../tags/tag271.xml"/><Relationship Id="rId3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tags" Target="../tags/tag311.xml"/><Relationship Id="rId6" Type="http://schemas.openxmlformats.org/officeDocument/2006/relationships/tags" Target="../tags/tag312.xml"/><Relationship Id="rId7" Type="http://schemas.openxmlformats.org/officeDocument/2006/relationships/tags" Target="../tags/tag313.xml"/><Relationship Id="rId8" Type="http://schemas.openxmlformats.org/officeDocument/2006/relationships/tags" Target="../tags/tag314.xml"/><Relationship Id="rId9" Type="http://schemas.openxmlformats.org/officeDocument/2006/relationships/tags" Target="../tags/tag315.xml"/><Relationship Id="rId10" Type="http://schemas.openxmlformats.org/officeDocument/2006/relationships/tags" Target="../tags/tag316.xml"/><Relationship Id="rId11" Type="http://schemas.openxmlformats.org/officeDocument/2006/relationships/tags" Target="../tags/tag317.xml"/><Relationship Id="rId12" Type="http://schemas.openxmlformats.org/officeDocument/2006/relationships/tags" Target="../tags/tag318.xml"/><Relationship Id="rId13" Type="http://schemas.openxmlformats.org/officeDocument/2006/relationships/tags" Target="../tags/tag319.xml"/><Relationship Id="rId14" Type="http://schemas.openxmlformats.org/officeDocument/2006/relationships/tags" Target="../tags/tag320.xml"/><Relationship Id="rId15" Type="http://schemas.openxmlformats.org/officeDocument/2006/relationships/tags" Target="../tags/tag321.xml"/><Relationship Id="rId16" Type="http://schemas.openxmlformats.org/officeDocument/2006/relationships/tags" Target="../tags/tag322.xml"/><Relationship Id="rId17" Type="http://schemas.openxmlformats.org/officeDocument/2006/relationships/tags" Target="../tags/tag323.xml"/><Relationship Id="rId18" Type="http://schemas.openxmlformats.org/officeDocument/2006/relationships/tags" Target="../tags/tag324.xml"/><Relationship Id="rId19" Type="http://schemas.openxmlformats.org/officeDocument/2006/relationships/tags" Target="../tags/tag325.xml"/><Relationship Id="rId20" Type="http://schemas.openxmlformats.org/officeDocument/2006/relationships/tags" Target="../tags/tag326.xml"/><Relationship Id="rId21" Type="http://schemas.openxmlformats.org/officeDocument/2006/relationships/tags" Target="../tags/tag327.xml"/><Relationship Id="rId22" Type="http://schemas.openxmlformats.org/officeDocument/2006/relationships/tags" Target="../tags/tag328.xml"/><Relationship Id="rId23" Type="http://schemas.openxmlformats.org/officeDocument/2006/relationships/tags" Target="../tags/tag329.xml"/><Relationship Id="rId24" Type="http://schemas.openxmlformats.org/officeDocument/2006/relationships/tags" Target="../tags/tag330.xml"/><Relationship Id="rId25" Type="http://schemas.openxmlformats.org/officeDocument/2006/relationships/tags" Target="../tags/tag331.xml"/><Relationship Id="rId26" Type="http://schemas.openxmlformats.org/officeDocument/2006/relationships/tags" Target="../tags/tag332.xml"/><Relationship Id="rId27" Type="http://schemas.openxmlformats.org/officeDocument/2006/relationships/tags" Target="../tags/tag333.xml"/><Relationship Id="rId28" Type="http://schemas.openxmlformats.org/officeDocument/2006/relationships/tags" Target="../tags/tag334.xml"/><Relationship Id="rId29" Type="http://schemas.openxmlformats.org/officeDocument/2006/relationships/tags" Target="../tags/tag335.xml"/><Relationship Id="rId30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tags" Target="../tags/tag344.xml"/><Relationship Id="rId10" Type="http://schemas.openxmlformats.org/officeDocument/2006/relationships/tags" Target="../tags/tag345.xml"/><Relationship Id="rId11" Type="http://schemas.openxmlformats.org/officeDocument/2006/relationships/tags" Target="../tags/tag346.xml"/><Relationship Id="rId12" Type="http://schemas.openxmlformats.org/officeDocument/2006/relationships/tags" Target="../tags/tag347.xml"/><Relationship Id="rId13" Type="http://schemas.openxmlformats.org/officeDocument/2006/relationships/tags" Target="../tags/tag348.xml"/><Relationship Id="rId14" Type="http://schemas.openxmlformats.org/officeDocument/2006/relationships/tags" Target="../tags/tag349.xml"/><Relationship Id="rId15" Type="http://schemas.openxmlformats.org/officeDocument/2006/relationships/tags" Target="../tags/tag350.xml"/><Relationship Id="rId16" Type="http://schemas.openxmlformats.org/officeDocument/2006/relationships/tags" Target="../tags/tag351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9.xml"/><Relationship Id="rId2" Type="http://schemas.openxmlformats.org/officeDocument/2006/relationships/tags" Target="../tags/tag360.xml"/><Relationship Id="rId3" Type="http://schemas.openxmlformats.org/officeDocument/2006/relationships/tags" Target="../tags/tag361.xml"/><Relationship Id="rId4" Type="http://schemas.openxmlformats.org/officeDocument/2006/relationships/tags" Target="../tags/tag362.xml"/><Relationship Id="rId5" Type="http://schemas.openxmlformats.org/officeDocument/2006/relationships/tags" Target="../tags/tag363.xml"/><Relationship Id="rId6" Type="http://schemas.openxmlformats.org/officeDocument/2006/relationships/tags" Target="../tags/tag364.xml"/><Relationship Id="rId7" Type="http://schemas.openxmlformats.org/officeDocument/2006/relationships/tags" Target="../tags/tag365.xml"/><Relationship Id="rId8" Type="http://schemas.openxmlformats.org/officeDocument/2006/relationships/tags" Target="../tags/tag366.xml"/><Relationship Id="rId9" Type="http://schemas.openxmlformats.org/officeDocument/2006/relationships/tags" Target="../tags/tag367.xml"/><Relationship Id="rId10" Type="http://schemas.openxmlformats.org/officeDocument/2006/relationships/tags" Target="../tags/tag368.xml"/><Relationship Id="rId11" Type="http://schemas.openxmlformats.org/officeDocument/2006/relationships/tags" Target="../tags/tag369.xml"/><Relationship Id="rId12" Type="http://schemas.openxmlformats.org/officeDocument/2006/relationships/tags" Target="../tags/tag370.xml"/><Relationship Id="rId13" Type="http://schemas.openxmlformats.org/officeDocument/2006/relationships/tags" Target="../tags/tag371.xml"/><Relationship Id="rId14" Type="http://schemas.openxmlformats.org/officeDocument/2006/relationships/tags" Target="../tags/tag372.xml"/><Relationship Id="rId15" Type="http://schemas.openxmlformats.org/officeDocument/2006/relationships/tags" Target="../tags/tag373.xml"/><Relationship Id="rId16" Type="http://schemas.openxmlformats.org/officeDocument/2006/relationships/tags" Target="../tags/tag374.xml"/><Relationship Id="rId17" Type="http://schemas.openxmlformats.org/officeDocument/2006/relationships/tags" Target="../tags/tag375.xml"/><Relationship Id="rId18" Type="http://schemas.openxmlformats.org/officeDocument/2006/relationships/tags" Target="../tags/tag376.xml"/><Relationship Id="rId19" Type="http://schemas.openxmlformats.org/officeDocument/2006/relationships/tags" Target="../tags/tag377.xml"/><Relationship Id="rId20" Type="http://schemas.openxmlformats.org/officeDocument/2006/relationships/tags" Target="../tags/tag378.xml"/><Relationship Id="rId21" Type="http://schemas.openxmlformats.org/officeDocument/2006/relationships/tags" Target="../tags/tag379.xml"/><Relationship Id="rId22" Type="http://schemas.openxmlformats.org/officeDocument/2006/relationships/tags" Target="../tags/tag380.xml"/><Relationship Id="rId23" Type="http://schemas.openxmlformats.org/officeDocument/2006/relationships/tags" Target="../tags/tag381.xml"/><Relationship Id="rId24" Type="http://schemas.openxmlformats.org/officeDocument/2006/relationships/tags" Target="../tags/tag382.xml"/><Relationship Id="rId25" Type="http://schemas.openxmlformats.org/officeDocument/2006/relationships/tags" Target="../tags/tag383.xml"/><Relationship Id="rId26" Type="http://schemas.openxmlformats.org/officeDocument/2006/relationships/tags" Target="../tags/tag384.xml"/><Relationship Id="rId27" Type="http://schemas.openxmlformats.org/officeDocument/2006/relationships/tags" Target="../tags/tag385.xml"/><Relationship Id="rId28" Type="http://schemas.openxmlformats.org/officeDocument/2006/relationships/tags" Target="../tags/tag386.xml"/><Relationship Id="rId29" Type="http://schemas.openxmlformats.org/officeDocument/2006/relationships/tags" Target="../tags/tag387.xml"/><Relationship Id="rId30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88.xml"/><Relationship Id="rId2" Type="http://schemas.openxmlformats.org/officeDocument/2006/relationships/tags" Target="../tags/tag389.xml"/><Relationship Id="rId3" Type="http://schemas.openxmlformats.org/officeDocument/2006/relationships/tags" Target="../tags/tag390.xml"/><Relationship Id="rId4" Type="http://schemas.openxmlformats.org/officeDocument/2006/relationships/tags" Target="../tags/tag391.xml"/><Relationship Id="rId5" Type="http://schemas.openxmlformats.org/officeDocument/2006/relationships/tags" Target="../tags/tag392.xml"/><Relationship Id="rId6" Type="http://schemas.openxmlformats.org/officeDocument/2006/relationships/tags" Target="../tags/tag393.xml"/><Relationship Id="rId7" Type="http://schemas.openxmlformats.org/officeDocument/2006/relationships/tags" Target="../tags/tag394.xml"/><Relationship Id="rId8" Type="http://schemas.openxmlformats.org/officeDocument/2006/relationships/tags" Target="../tags/tag395.xml"/><Relationship Id="rId9" Type="http://schemas.openxmlformats.org/officeDocument/2006/relationships/tags" Target="../tags/tag396.xml"/><Relationship Id="rId10" Type="http://schemas.openxmlformats.org/officeDocument/2006/relationships/tags" Target="../tags/tag397.xml"/><Relationship Id="rId11" Type="http://schemas.openxmlformats.org/officeDocument/2006/relationships/tags" Target="../tags/tag398.xml"/><Relationship Id="rId12" Type="http://schemas.openxmlformats.org/officeDocument/2006/relationships/tags" Target="../tags/tag399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400.xml"/><Relationship Id="rId2" Type="http://schemas.openxmlformats.org/officeDocument/2006/relationships/tags" Target="../tags/tag401.xml"/><Relationship Id="rId3" Type="http://schemas.openxmlformats.org/officeDocument/2006/relationships/tags" Target="../tags/tag402.xml"/><Relationship Id="rId4" Type="http://schemas.openxmlformats.org/officeDocument/2006/relationships/tags" Target="../tags/tag403.xml"/><Relationship Id="rId5" Type="http://schemas.openxmlformats.org/officeDocument/2006/relationships/tags" Target="../tags/tag404.xml"/><Relationship Id="rId6" Type="http://schemas.openxmlformats.org/officeDocument/2006/relationships/tags" Target="../tags/tag405.xml"/><Relationship Id="rId7" Type="http://schemas.openxmlformats.org/officeDocument/2006/relationships/tags" Target="../tags/tag406.xml"/><Relationship Id="rId8" Type="http://schemas.openxmlformats.org/officeDocument/2006/relationships/tags" Target="../tags/tag407.xml"/><Relationship Id="rId9" Type="http://schemas.openxmlformats.org/officeDocument/2006/relationships/tags" Target="../tags/tag408.xml"/><Relationship Id="rId10" Type="http://schemas.openxmlformats.org/officeDocument/2006/relationships/tags" Target="../tags/tag409.xml"/><Relationship Id="rId11" Type="http://schemas.openxmlformats.org/officeDocument/2006/relationships/tags" Target="../tags/tag410.xml"/><Relationship Id="rId12" Type="http://schemas.openxmlformats.org/officeDocument/2006/relationships/tags" Target="../tags/tag411.xml"/><Relationship Id="rId13" Type="http://schemas.openxmlformats.org/officeDocument/2006/relationships/tags" Target="../tags/tag412.xml"/><Relationship Id="rId14" Type="http://schemas.openxmlformats.org/officeDocument/2006/relationships/tags" Target="../tags/tag413.xml"/><Relationship Id="rId15" Type="http://schemas.openxmlformats.org/officeDocument/2006/relationships/tags" Target="../tags/tag414.xml"/><Relationship Id="rId16" Type="http://schemas.openxmlformats.org/officeDocument/2006/relationships/tags" Target="../tags/tag415.xml"/><Relationship Id="rId17" Type="http://schemas.openxmlformats.org/officeDocument/2006/relationships/tags" Target="../tags/tag416.xml"/><Relationship Id="rId18" Type="http://schemas.openxmlformats.org/officeDocument/2006/relationships/tags" Target="../tags/tag417.xml"/><Relationship Id="rId19" Type="http://schemas.openxmlformats.org/officeDocument/2006/relationships/tags" Target="../tags/tag418.xml"/><Relationship Id="rId20" Type="http://schemas.openxmlformats.org/officeDocument/2006/relationships/tags" Target="../tags/tag419.xml"/><Relationship Id="rId21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20.xml"/><Relationship Id="rId2" Type="http://schemas.openxmlformats.org/officeDocument/2006/relationships/tags" Target="../tags/tag421.xml"/><Relationship Id="rId3" Type="http://schemas.openxmlformats.org/officeDocument/2006/relationships/tags" Target="../tags/tag422.xml"/><Relationship Id="rId4" Type="http://schemas.openxmlformats.org/officeDocument/2006/relationships/tags" Target="../tags/tag423.xml"/><Relationship Id="rId5" Type="http://schemas.openxmlformats.org/officeDocument/2006/relationships/tags" Target="../tags/tag424.xml"/><Relationship Id="rId6" Type="http://schemas.openxmlformats.org/officeDocument/2006/relationships/tags" Target="../tags/tag425.xml"/><Relationship Id="rId7" Type="http://schemas.openxmlformats.org/officeDocument/2006/relationships/tags" Target="../tags/tag426.xml"/><Relationship Id="rId8" Type="http://schemas.openxmlformats.org/officeDocument/2006/relationships/tags" Target="../tags/tag427.xml"/><Relationship Id="rId9" Type="http://schemas.openxmlformats.org/officeDocument/2006/relationships/tags" Target="../tags/tag428.xml"/><Relationship Id="rId10" Type="http://schemas.openxmlformats.org/officeDocument/2006/relationships/tags" Target="../tags/tag429.xml"/><Relationship Id="rId11" Type="http://schemas.openxmlformats.org/officeDocument/2006/relationships/tags" Target="../tags/tag430.xml"/><Relationship Id="rId12" Type="http://schemas.openxmlformats.org/officeDocument/2006/relationships/tags" Target="../tags/tag431.xml"/><Relationship Id="rId13" Type="http://schemas.openxmlformats.org/officeDocument/2006/relationships/tags" Target="../tags/tag432.xml"/><Relationship Id="rId14" Type="http://schemas.openxmlformats.org/officeDocument/2006/relationships/tags" Target="../tags/tag433.xml"/><Relationship Id="rId15" Type="http://schemas.openxmlformats.org/officeDocument/2006/relationships/tags" Target="../tags/tag434.xml"/><Relationship Id="rId16" Type="http://schemas.openxmlformats.org/officeDocument/2006/relationships/tags" Target="../tags/tag435.xml"/><Relationship Id="rId17" Type="http://schemas.openxmlformats.org/officeDocument/2006/relationships/tags" Target="../tags/tag436.xml"/><Relationship Id="rId18" Type="http://schemas.openxmlformats.org/officeDocument/2006/relationships/tags" Target="../tags/tag437.xml"/><Relationship Id="rId19" Type="http://schemas.openxmlformats.org/officeDocument/2006/relationships/tags" Target="../tags/tag438.xml"/><Relationship Id="rId20" Type="http://schemas.openxmlformats.org/officeDocument/2006/relationships/tags" Target="../tags/tag439.xml"/><Relationship Id="rId21" Type="http://schemas.openxmlformats.org/officeDocument/2006/relationships/tags" Target="../tags/tag440.xml"/><Relationship Id="rId22" Type="http://schemas.openxmlformats.org/officeDocument/2006/relationships/tags" Target="../tags/tag441.xml"/><Relationship Id="rId23" Type="http://schemas.openxmlformats.org/officeDocument/2006/relationships/tags" Target="../tags/tag442.xml"/><Relationship Id="rId24" Type="http://schemas.openxmlformats.org/officeDocument/2006/relationships/tags" Target="../tags/tag443.xml"/><Relationship Id="rId25" Type="http://schemas.openxmlformats.org/officeDocument/2006/relationships/tags" Target="../tags/tag444.xml"/><Relationship Id="rId26" Type="http://schemas.openxmlformats.org/officeDocument/2006/relationships/tags" Target="../tags/tag445.xml"/><Relationship Id="rId27" Type="http://schemas.openxmlformats.org/officeDocument/2006/relationships/tags" Target="../tags/tag446.xml"/><Relationship Id="rId28" Type="http://schemas.openxmlformats.org/officeDocument/2006/relationships/tags" Target="../tags/tag447.xml"/><Relationship Id="rId29" Type="http://schemas.openxmlformats.org/officeDocument/2006/relationships/tags" Target="../tags/tag448.xml"/><Relationship Id="rId30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49.xml"/><Relationship Id="rId2" Type="http://schemas.openxmlformats.org/officeDocument/2006/relationships/tags" Target="../tags/tag450.xml"/><Relationship Id="rId3" Type="http://schemas.openxmlformats.org/officeDocument/2006/relationships/tags" Target="../tags/tag451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52.xml"/><Relationship Id="rId2" Type="http://schemas.openxmlformats.org/officeDocument/2006/relationships/tags" Target="../tags/tag453.xml"/><Relationship Id="rId3" Type="http://schemas.openxmlformats.org/officeDocument/2006/relationships/tags" Target="../tags/tag454.xml"/><Relationship Id="rId4" Type="http://schemas.openxmlformats.org/officeDocument/2006/relationships/tags" Target="../tags/tag455.xml"/><Relationship Id="rId5" Type="http://schemas.openxmlformats.org/officeDocument/2006/relationships/tags" Target="../tags/tag456.xml"/><Relationship Id="rId6" Type="http://schemas.openxmlformats.org/officeDocument/2006/relationships/tags" Target="../tags/tag457.xml"/><Relationship Id="rId7" Type="http://schemas.openxmlformats.org/officeDocument/2006/relationships/tags" Target="../tags/tag458.xml"/><Relationship Id="rId8" Type="http://schemas.openxmlformats.org/officeDocument/2006/relationships/tags" Target="../tags/tag459.xml"/><Relationship Id="rId9" Type="http://schemas.openxmlformats.org/officeDocument/2006/relationships/tags" Target="../tags/tag460.xml"/><Relationship Id="rId10" Type="http://schemas.openxmlformats.org/officeDocument/2006/relationships/tags" Target="../tags/tag461.xml"/><Relationship Id="rId11" Type="http://schemas.openxmlformats.org/officeDocument/2006/relationships/tags" Target="../tags/tag462.xml"/><Relationship Id="rId12" Type="http://schemas.openxmlformats.org/officeDocument/2006/relationships/tags" Target="../tags/tag463.xml"/><Relationship Id="rId13" Type="http://schemas.openxmlformats.org/officeDocument/2006/relationships/tags" Target="../tags/tag464.xml"/><Relationship Id="rId14" Type="http://schemas.openxmlformats.org/officeDocument/2006/relationships/tags" Target="../tags/tag465.xml"/><Relationship Id="rId15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74.xml"/><Relationship Id="rId2" Type="http://schemas.openxmlformats.org/officeDocument/2006/relationships/tags" Target="../tags/tag475.xml"/><Relationship Id="rId3" Type="http://schemas.openxmlformats.org/officeDocument/2006/relationships/tags" Target="../tags/tag476.xml"/><Relationship Id="rId4" Type="http://schemas.openxmlformats.org/officeDocument/2006/relationships/tags" Target="../tags/tag477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p>
            <a:r>
              <a:rPr altLang="en-US" dirty="0" lang="zh-CN"/>
              <a:t>2024年人脸识别行业工作总结与展望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5220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5220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1996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3190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3190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人脸识别行业概述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29965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11594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11594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2024年人脸识别行业工作总结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3793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391287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391287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人脸识别技术发展趋势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45904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47097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47097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人脸识别行业未来展望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3873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7"/>
            </p:custDataLst>
          </p:nvPr>
        </p:nvSpPr>
        <p:spPr>
          <a:xfrm>
            <a:off x="10605135" y="55067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8"/>
            </p:custDataLst>
          </p:nvPr>
        </p:nvSpPr>
        <p:spPr>
          <a:xfrm>
            <a:off x="6049645" y="55067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人脸识别行业的挑战与对策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987415" y="61842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人脸识别行业概述</a:t>
            </a:r>
            <a:endParaRPr altLang="en-US" lang="zh-CN"/>
          </a:p>
        </p:txBody>
      </p:sp>
      <p:sp>
        <p:nvSpPr>
          <p:cNvPr id="104885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人脸识别技术的定义</a:t>
            </a:r>
            <a:endParaRPr altLang="en-US" lang="zh-CN"/>
          </a:p>
        </p:txBody>
      </p:sp>
      <p:sp>
        <p:nvSpPr>
          <p:cNvPr id="104887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7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8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8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8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8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8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9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9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9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9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9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0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0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0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0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0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1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1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人脸识别技术是一种基于人脸特征信息的生物识别技术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未来随着技术的不断进步，人脸识别技术将更加精准、便捷和安全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在不同场景下，如安全控制、身份验证、智能监控等都有广泛应用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通过采集人的脸部信息，进行身份认证和识别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人脸识别技术的应用领域</a:t>
            </a:r>
            <a:endParaRPr altLang="en-US" lang="zh-CN"/>
          </a:p>
        </p:txBody>
      </p:sp>
      <p:sp>
        <p:nvSpPr>
          <p:cNvPr id="1048954" name="圆角矩形 26"/>
          <p:cNvSpPr/>
          <p:nvPr>
            <p:custDataLst>
              <p:tags r:id="rId1"/>
            </p:custDataLst>
          </p:nvPr>
        </p:nvSpPr>
        <p:spPr>
          <a:xfrm>
            <a:off x="838200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56" name="圆角矩形 28"/>
          <p:cNvSpPr/>
          <p:nvPr>
            <p:custDataLst>
              <p:tags r:id="rId2"/>
            </p:custDataLst>
          </p:nvPr>
        </p:nvSpPr>
        <p:spPr>
          <a:xfrm>
            <a:off x="840048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958" name="文本框 31"/>
          <p:cNvSpPr txBox="1"/>
          <p:nvPr>
            <p:custDataLst>
              <p:tags r:id="rId3"/>
            </p:custDataLst>
          </p:nvPr>
        </p:nvSpPr>
        <p:spPr>
          <a:xfrm>
            <a:off x="938002" y="2379311"/>
            <a:ext cx="1393537" cy="312344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金融领域：身份验证、支付安全等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圆角矩形 29"/>
          <p:cNvSpPr/>
          <p:nvPr>
            <p:custDataLst>
              <p:tags r:id="rId4"/>
            </p:custDataLst>
          </p:nvPr>
        </p:nvSpPr>
        <p:spPr>
          <a:xfrm>
            <a:off x="2622938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62" name="圆角矩形 32"/>
          <p:cNvSpPr/>
          <p:nvPr>
            <p:custDataLst>
              <p:tags r:id="rId5"/>
            </p:custDataLst>
          </p:nvPr>
        </p:nvSpPr>
        <p:spPr>
          <a:xfrm>
            <a:off x="2624786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64" name="文本框 34"/>
          <p:cNvSpPr txBox="1"/>
          <p:nvPr>
            <p:custDataLst>
              <p:tags r:id="rId6"/>
            </p:custDataLst>
          </p:nvPr>
        </p:nvSpPr>
        <p:spPr>
          <a:xfrm>
            <a:off x="2722740" y="2379311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交通领域：高铁、地铁、机场安检等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6" name="圆角矩形 3"/>
          <p:cNvSpPr/>
          <p:nvPr>
            <p:custDataLst>
              <p:tags r:id="rId7"/>
            </p:custDataLst>
          </p:nvPr>
        </p:nvSpPr>
        <p:spPr>
          <a:xfrm>
            <a:off x="4407676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68" name="圆角矩形 4"/>
          <p:cNvSpPr/>
          <p:nvPr>
            <p:custDataLst>
              <p:tags r:id="rId8"/>
            </p:custDataLst>
          </p:nvPr>
        </p:nvSpPr>
        <p:spPr>
          <a:xfrm>
            <a:off x="4409524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70" name="文本框 5"/>
          <p:cNvSpPr txBox="1"/>
          <p:nvPr>
            <p:custDataLst>
              <p:tags r:id="rId9"/>
            </p:custDataLst>
          </p:nvPr>
        </p:nvSpPr>
        <p:spPr>
          <a:xfrm>
            <a:off x="4507478" y="2379311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公共安全领域：公安、司法、安全监控等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圆角矩形 8"/>
          <p:cNvSpPr/>
          <p:nvPr>
            <p:custDataLst>
              <p:tags r:id="rId10"/>
            </p:custDataLst>
          </p:nvPr>
        </p:nvSpPr>
        <p:spPr>
          <a:xfrm>
            <a:off x="6192414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74" name="圆角矩形 9"/>
          <p:cNvSpPr/>
          <p:nvPr>
            <p:custDataLst>
              <p:tags r:id="rId11"/>
            </p:custDataLst>
          </p:nvPr>
        </p:nvSpPr>
        <p:spPr>
          <a:xfrm>
            <a:off x="6194262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76" name="文本框 10"/>
          <p:cNvSpPr txBox="1"/>
          <p:nvPr>
            <p:custDataLst>
              <p:tags r:id="rId12"/>
            </p:custDataLst>
          </p:nvPr>
        </p:nvSpPr>
        <p:spPr>
          <a:xfrm>
            <a:off x="6292216" y="2379311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娱乐领域：人脸特效、人脸识别考勤等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圆角矩形 6"/>
          <p:cNvSpPr/>
          <p:nvPr>
            <p:custDataLst>
              <p:tags r:id="rId13"/>
            </p:custDataLst>
          </p:nvPr>
        </p:nvSpPr>
        <p:spPr>
          <a:xfrm>
            <a:off x="7977152" y="2009672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80" name="圆角矩形 7"/>
          <p:cNvSpPr/>
          <p:nvPr>
            <p:custDataLst>
              <p:tags r:id="rId14"/>
            </p:custDataLst>
          </p:nvPr>
        </p:nvSpPr>
        <p:spPr>
          <a:xfrm>
            <a:off x="7979000" y="2009672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82" name="文本框 11"/>
          <p:cNvSpPr txBox="1"/>
          <p:nvPr>
            <p:custDataLst>
              <p:tags r:id="rId15"/>
            </p:custDataLst>
          </p:nvPr>
        </p:nvSpPr>
        <p:spPr>
          <a:xfrm>
            <a:off x="8076954" y="2380543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医疗领域：人脸识别医疗系统、人脸识别医疗保健等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圆角矩形 16"/>
          <p:cNvSpPr/>
          <p:nvPr>
            <p:custDataLst>
              <p:tags r:id="rId16"/>
            </p:custDataLst>
          </p:nvPr>
        </p:nvSpPr>
        <p:spPr>
          <a:xfrm>
            <a:off x="9761890" y="2009672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86" name="圆角矩形 17"/>
          <p:cNvSpPr/>
          <p:nvPr>
            <p:custDataLst>
              <p:tags r:id="rId17"/>
            </p:custDataLst>
          </p:nvPr>
        </p:nvSpPr>
        <p:spPr>
          <a:xfrm>
            <a:off x="9763738" y="2009672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88" name="文本框 18"/>
          <p:cNvSpPr txBox="1"/>
          <p:nvPr>
            <p:custDataLst>
              <p:tags r:id="rId18"/>
            </p:custDataLst>
          </p:nvPr>
        </p:nvSpPr>
        <p:spPr>
          <a:xfrm>
            <a:off x="9861692" y="2380543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教育领域：人脸识别签到、人脸识别考试等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人脸识别行业的发展历程</a:t>
            </a:r>
            <a:endParaRPr altLang="en-US" lang="zh-CN"/>
          </a:p>
        </p:txBody>
      </p:sp>
      <p:sp>
        <p:nvSpPr>
          <p:cNvPr id="104902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早期发展：人脸识别技术的起源和早期应用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3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技术突破：深度学习技术对人脸识别的影响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3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商业应用：人脸识别技术在各行业的应用和案例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4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法规与政策：人脸识别技术的法规和政策环境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2024年人脸识别行业工作总结</a:t>
            </a:r>
            <a:endParaRPr altLang="en-US" lang="zh-CN"/>
          </a:p>
        </p:txBody>
      </p:sp>
      <p:sp>
        <p:nvSpPr>
          <p:cNvPr id="104908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行业规模及增长情况</a:t>
            </a:r>
            <a:endParaRPr altLang="en-US" lang="zh-CN"/>
          </a:p>
        </p:txBody>
      </p:sp>
      <p:sp>
        <p:nvSpPr>
          <p:cNvPr id="104910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2024年人脸识别行业规模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市场规模及增长趋势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2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行业发展趋势及预测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行业增长情况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行业主要产品和服务</a:t>
            </a:r>
            <a:endParaRPr altLang="en-US" lang="zh-CN"/>
          </a:p>
        </p:txBody>
      </p:sp>
      <p:sp>
        <p:nvSpPr>
          <p:cNvPr id="104918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1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1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1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1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人脸识别技术：包括人脸检测、人脸比对、人脸跟踪等技术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人脸识别硬件：包括摄像头、采集器、识别器等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人脸识别应用：包括金融、医疗、教育、交通等领域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人脸识别系统：包括门禁系统、考勤系统、安防系统等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行业技术创新及发展</a:t>
            </a:r>
            <a:endParaRPr altLang="en-US" lang="zh-CN"/>
          </a:p>
        </p:txBody>
      </p:sp>
      <p:sp>
        <p:nvSpPr>
          <p:cNvPr id="104925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6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深度学习技术：人脸识别技术的核心驱动力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6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6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算法优化：提高识别准确度和速度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7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7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硬件升级：推动人脸识别技术的普及和应用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7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7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应用场景拓展：从安防领域到金融、医疗等领域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行业面临的挑战与机遇</a:t>
            </a:r>
            <a:endParaRPr altLang="en-US" lang="zh-CN"/>
          </a:p>
        </p:txBody>
      </p:sp>
      <p:sp>
        <p:nvSpPr>
          <p:cNvPr id="1049316" name="矩形: 圆角 4"/>
          <p:cNvSpPr/>
          <p:nvPr>
            <p:custDataLst>
              <p:tags r:id="rId1"/>
            </p:custDataLst>
          </p:nvPr>
        </p:nvSpPr>
        <p:spPr>
          <a:xfrm>
            <a:off x="838200" y="3291911"/>
            <a:ext cx="4891939" cy="957569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318" name="正文"/>
          <p:cNvSpPr txBox="1"/>
          <p:nvPr>
            <p:custDataLst>
              <p:tags r:id="rId2"/>
            </p:custDataLst>
          </p:nvPr>
        </p:nvSpPr>
        <p:spPr>
          <a:xfrm>
            <a:off x="1342248" y="3420967"/>
            <a:ext cx="4034815" cy="64345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000" lang="zh-CN" spc="150">
                <a:solidFill>
                  <a:schemeClr val="tx1"/>
                </a:solidFill>
                <a:latin typeface="+mn-ea"/>
              </a:rPr>
              <a:t>挑战：技术更新换代快，需要不断投入研发；数据隐私和安全问题；市场竞争激烈，价格战激烈。</a:t>
            </a:r>
            <a:endParaRPr altLang="en-US" dirty="0" sz="10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320" name="矩形: 圆角 4"/>
          <p:cNvSpPr/>
          <p:nvPr>
            <p:custDataLst>
              <p:tags r:id="rId3"/>
            </p:custDataLst>
          </p:nvPr>
        </p:nvSpPr>
        <p:spPr>
          <a:xfrm>
            <a:off x="6461861" y="3291911"/>
            <a:ext cx="4891939" cy="95817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322" name="正文"/>
          <p:cNvSpPr txBox="1"/>
          <p:nvPr>
            <p:custDataLst>
              <p:tags r:id="rId4"/>
            </p:custDataLst>
          </p:nvPr>
        </p:nvSpPr>
        <p:spPr>
          <a:xfrm>
            <a:off x="6890423" y="3420967"/>
            <a:ext cx="4034815" cy="643452"/>
          </a:xfrm>
          <a:prstGeom prst="rect"/>
          <a:noFill/>
        </p:spPr>
        <p:txBody>
          <a:bodyPr anchor="t" anchorCtr="0" bIns="0" lIns="0" rIns="0" rtlCol="0" tIns="0" wrap="square">
            <a:normAutofit fontScale="6625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机遇：政府支持力度加大，推动行业发展；人脸识别技术应用领域不断拓展，市场需求持续增长；技术创新不断涌现，为行业带来新的发展机遇。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人脸识别技术发展趋势</a:t>
            </a:r>
            <a:endParaRPr altLang="en-US" lang="zh-CN"/>
          </a:p>
        </p:txBody>
      </p:sp>
      <p:sp>
        <p:nvSpPr>
          <p:cNvPr id="104935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深度学习在人脸识别中的应用</a:t>
            </a:r>
            <a:endParaRPr altLang="en-US" lang="zh-CN"/>
          </a:p>
        </p:txBody>
      </p:sp>
      <p:sp>
        <p:nvSpPr>
          <p:cNvPr id="104938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深度学习技术介绍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深度学习在人脸识别中的应用原理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深度学习在人脸识别中的优势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深度学习在人脸识别中的未来发展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人脸识别技术的多模态融合</a:t>
            </a:r>
            <a:endParaRPr altLang="en-US" lang="zh-CN"/>
          </a:p>
        </p:txBody>
      </p:sp>
      <p:sp>
        <p:nvSpPr>
          <p:cNvPr id="104942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4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4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5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5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5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5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5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6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什么是多模态融合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未来发展趋势与展望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多模态融合的优势与挑战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多模态融合在人脸识别中的应用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人脸识别技术的隐私保护</a:t>
            </a:r>
            <a:endParaRPr altLang="en-US" lang="zh-CN"/>
          </a:p>
        </p:txBody>
      </p:sp>
      <p:sp>
        <p:nvSpPr>
          <p:cNvPr id="104950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隐私保护的重要性：随着人脸识别技术的广泛应用，隐私保护问题日益突出，需要采取措施保护个人隐私。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0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隐私保护技术：人脸识别技术可以结合隐私保护技术，如数据加密、匿名化处理等，确保个人隐私不被泄露。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1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政策法规：政府和企业需要制定相关政策法规，规范人脸识别技术的应用，保护个人隐私。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2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公众意识：提高公众对人脸识别技术隐私保护的意识，加强宣传教育，让公众了解隐私保护的重要性和方法。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人脸识别技术的跨平台应用</a:t>
            </a:r>
            <a:endParaRPr altLang="en-US" lang="zh-CN"/>
          </a:p>
        </p:txBody>
      </p:sp>
      <p:sp>
        <p:nvSpPr>
          <p:cNvPr id="104956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技术实现方式：深度学习、神经网络等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跨平台应用场景：从手机、电脑到门禁、支付等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跨平台技术挑战：数据隐私、安全性等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未来发展趋势：更广泛的应用领域、更高效的技术手段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人脸识别行业未来展望</a:t>
            </a:r>
            <a:endParaRPr altLang="en-US" lang="zh-CN"/>
          </a:p>
        </p:txBody>
      </p:sp>
      <p:sp>
        <p:nvSpPr>
          <p:cNvPr id="104961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行业市场规模预测</a:t>
            </a:r>
            <a:endParaRPr altLang="en-US" lang="zh-CN"/>
          </a:p>
        </p:txBody>
      </p:sp>
      <p:sp>
        <p:nvSpPr>
          <p:cNvPr id="104963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3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4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影响因素分析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5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行业前景展望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5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市场规模增长趋势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5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未来几年预测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行业技术创新方向</a:t>
            </a:r>
            <a:endParaRPr altLang="en-US" lang="zh-CN"/>
          </a:p>
        </p:txBody>
      </p:sp>
      <p:sp>
        <p:nvSpPr>
          <p:cNvPr id="104969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9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9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9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0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0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2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2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2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2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3D人脸识别技术：提高识别准确性和安全性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AI与大数据技术：实现更智能、更高效的人脸识别系统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多模态生物识别技术：结合其他生物特征进行身份验证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深度学习技术：提高人脸识别的速度和精度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行业应用拓展领域</a:t>
            </a:r>
            <a:endParaRPr altLang="en-US" lang="zh-CN"/>
          </a:p>
        </p:txBody>
      </p:sp>
      <p:sp>
        <p:nvSpPr>
          <p:cNvPr id="104977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医疗领域：人脸识别技术将应用于医疗保健领域，实现患者身份的快速验证和医疗记录的安全管理。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金融领域：人脸识别技术将逐渐应用于银行、证券等金融领域，提高身份验证的安全性和便捷性。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交通领域：人脸识别技术将应用于高铁、飞机等交通工具的安检和登机环节，提高安检效率和准确性。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公共安全领域：人脸识别技术将应用于公安、司法等公共安全领域，提高犯罪嫌疑人的追踪和识别效率。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行业政策法规影响</a:t>
            </a:r>
            <a:endParaRPr altLang="en-US" lang="zh-CN"/>
          </a:p>
        </p:txBody>
      </p:sp>
      <p:sp>
        <p:nvSpPr>
          <p:cNvPr id="104983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政策法规对人脸识别行业的推动作用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未来政策法规对人脸识别行业的挑战与机遇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人脸识别行业在政策法规推动下的技术创新与发展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政策法规对人脸识别行业未来发展的影响与展望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人脸识别行业的挑战与对策</a:t>
            </a:r>
            <a:endParaRPr altLang="en-US" lang="zh-CN"/>
          </a:p>
        </p:txBody>
      </p:sp>
      <p:sp>
        <p:nvSpPr>
          <p:cNvPr id="104987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技术安全与隐私保护的挑战</a:t>
            </a:r>
            <a:endParaRPr altLang="en-US" lang="zh-CN"/>
          </a:p>
        </p:txBody>
      </p:sp>
      <p:sp>
        <p:nvSpPr>
          <p:cNvPr id="104990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2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2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3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3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3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3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3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技术安全：人脸识别技术的安全性问题，包括数据泄露、黑客攻击等风险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伦理道德：需要关注人脸识别技术的伦理道德问题，避免滥用和侵犯个人权益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法律法规：需要遵守相关法律法规，确保合法合规使用人脸识别技术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隐私保护：人脸识别技术可能对个人隐私造成威胁，需要采取措施保护用户隐私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技术标准与规范缺失的问题</a:t>
            </a:r>
            <a:endParaRPr altLang="en-US" lang="zh-CN"/>
          </a:p>
        </p:txBody>
      </p:sp>
      <p:sp>
        <p:nvSpPr>
          <p:cNvPr id="104998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8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9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技术研发缺乏标准化指导，影响行业健康发展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9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亟需建立完善的技术标准和规范体系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0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人脸识别技术标准不一，缺乏统一规范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0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行业监管不足，存在安全隐患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市场竞争激烈与同质化现象</a:t>
            </a:r>
            <a:endParaRPr altLang="en-US" lang="zh-CN"/>
          </a:p>
        </p:txBody>
      </p:sp>
      <p:sp>
        <p:nvSpPr>
          <p:cNvPr id="105003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人脸识别市场竞争激烈，企业数量众多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价格战激烈，利润空间受到压缩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5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创新能力和差异化竞争是行业发展的关键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行业技术门槛相对较低，产品同质化现象严重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加强技术创新与人才培养的对策</a:t>
            </a:r>
            <a:endParaRPr altLang="en-US" lang="zh-CN"/>
          </a:p>
        </p:txBody>
      </p:sp>
      <p:sp>
        <p:nvSpPr>
          <p:cNvPr id="105011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1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1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1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2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2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2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2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2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1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3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3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3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3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3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4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4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4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4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4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加大技术研发投入，推动人脸识别技术的不断创新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鼓励企业引进优秀人才，为行业发展注入新的活力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加强产学研合作，推动技术创新与人才培养的有机结合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建立完善的人才培养体系，提高行业整体技术水平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  <p:sp>
        <p:nvSpPr>
          <p:cNvPr id="105019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对人脸识别行业的总结</a:t>
            </a:r>
            <a:endParaRPr altLang="en-US" lang="zh-CN"/>
          </a:p>
        </p:txBody>
      </p:sp>
      <p:sp>
        <p:nvSpPr>
          <p:cNvPr id="105021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行业面临的问题和挑战需要进一步解决和应对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22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技术创新和政策支持推动行业快速发展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行业市场规模持续增长，未来发展潜力巨大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23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人脸识别技术发展迅速，应用领域不断扩大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对人脸识别行业的建议</a:t>
            </a:r>
            <a:endParaRPr altLang="en-US" lang="zh-CN"/>
          </a:p>
        </p:txBody>
      </p:sp>
      <p:sp>
        <p:nvSpPr>
          <p:cNvPr id="105027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7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8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8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8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推动行业标准化，制定相关标准和规范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8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加强技术研发，提高识别准确性和安全性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8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加强隐私保护，建立完善的隐私保护机制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9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拓展应用场景，推动人脸识别技术在更多领域的应用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4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326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328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6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6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6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6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6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6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6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6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6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6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6_6*l_h_i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6_6*l_h_a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6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6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12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5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5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5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5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5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5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5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5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5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5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5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5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5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5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5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9_5*l_h_i*1_6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9_5*l_h_i*1_6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9_5*l_h_f*1_6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70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1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1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1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1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3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94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5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451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4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4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4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477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2023-12-17T10:00:12Z</dcterms:created>
  <dcterms:modified xsi:type="dcterms:W3CDTF">2023-12-17T10:00:12Z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3be78fe82bcf4970b332aa87eb8e92f6_21</vt:lpwstr>
  </property>
</Properties>
</file>