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589" r:id="rId1"/>
    <p:sldMasterId id="2147484626" r:id="rId2"/>
  </p:sldMasterIdLst>
  <p:notesMasterIdLst>
    <p:notesMasterId r:id="rId3"/>
  </p:notesMasterIdLst>
  <p:sldIdLst>
    <p:sldId id="740" r:id="rId4"/>
    <p:sldId id="745" r:id="rId5"/>
    <p:sldId id="749" r:id="rId6"/>
    <p:sldId id="752" r:id="rId7"/>
    <p:sldId id="758" r:id="rId9"/>
    <p:sldId id="761" r:id="rId10"/>
    <p:sldId id="764" r:id="rId11"/>
    <p:sldId id="767" r:id="rId12"/>
    <p:sldId id="773" r:id="rId14"/>
    <p:sldId id="776" r:id="rId15"/>
    <p:sldId id="779" r:id="rId16"/>
    <p:sldId id="782" r:id="rId17"/>
    <p:sldId id="785" r:id="rId18"/>
    <p:sldId id="791" r:id="rId20"/>
    <p:sldId id="794" r:id="rId21"/>
    <p:sldId id="797" r:id="rId22"/>
    <p:sldId id="800" r:id="rId23"/>
    <p:sldId id="803" r:id="rId24"/>
    <p:sldId id="809" r:id="rId26"/>
    <p:sldId id="812" r:id="rId27"/>
    <p:sldId id="815" r:id="rId28"/>
    <p:sldId id="818" r:id="rId29"/>
    <p:sldId id="824" r:id="rId31"/>
    <p:sldId id="827" r:id="rId32"/>
    <p:sldId id="830" r:id="rId33"/>
    <p:sldId id="833" r:id="rId34"/>
    <p:sldId id="839" r:id="rId36"/>
    <p:sldId id="842" r:id="rId37"/>
    <p:sldId id="845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90" r:id="rId1"/>
    <p:sldLayoutId id="2147484591" r:id="rId2"/>
    <p:sldLayoutId id="2147484592" r:id="rId3"/>
    <p:sldLayoutId id="2147484593" r:id="rId4"/>
    <p:sldLayoutId id="2147484594" r:id="rId5"/>
    <p:sldLayoutId id="2147484595" r:id="rId6"/>
    <p:sldLayoutId id="2147484596" r:id="rId7"/>
    <p:sldLayoutId id="2147484597" r:id="rId8"/>
    <p:sldLayoutId id="2147484598" r:id="rId9"/>
    <p:sldLayoutId id="2147484599" r:id="rId10"/>
    <p:sldLayoutId id="214748460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27" r:id="rId1"/>
    <p:sldLayoutId id="2147484628" r:id="rId2"/>
    <p:sldLayoutId id="2147484629" r:id="rId3"/>
    <p:sldLayoutId id="2147484630" r:id="rId4"/>
    <p:sldLayoutId id="2147484631" r:id="rId5"/>
    <p:sldLayoutId id="2147484632" r:id="rId6"/>
    <p:sldLayoutId id="2147484633" r:id="rId7"/>
    <p:sldLayoutId id="2147484634" r:id="rId8"/>
    <p:sldLayoutId id="2147484635" r:id="rId9"/>
    <p:sldLayoutId id="2147484636" r:id="rId10"/>
    <p:sldLayoutId id="214748463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8.xml"/><Relationship Id="rId2" Type="http://schemas.openxmlformats.org/officeDocument/2006/relationships/tags" Target="../tags/tag759.xml"/><Relationship Id="rId3" Type="http://schemas.openxmlformats.org/officeDocument/2006/relationships/tags" Target="../tags/tag760.xml"/><Relationship Id="rId4" Type="http://schemas.openxmlformats.org/officeDocument/2006/relationships/tags" Target="../tags/tag761.xml"/><Relationship Id="rId5" Type="http://schemas.openxmlformats.org/officeDocument/2006/relationships/tags" Target="../tags/tag762.xml"/><Relationship Id="rId6" Type="http://schemas.openxmlformats.org/officeDocument/2006/relationships/tags" Target="../tags/tag763.xml"/><Relationship Id="rId7" Type="http://schemas.openxmlformats.org/officeDocument/2006/relationships/tags" Target="../tags/tag764.xml"/><Relationship Id="rId8" Type="http://schemas.openxmlformats.org/officeDocument/2006/relationships/tags" Target="../tags/tag765.xml"/><Relationship Id="rId9" Type="http://schemas.openxmlformats.org/officeDocument/2006/relationships/tags" Target="../tags/tag766.xml"/><Relationship Id="rId10" Type="http://schemas.openxmlformats.org/officeDocument/2006/relationships/tags" Target="../tags/tag767.xml"/><Relationship Id="rId11" Type="http://schemas.openxmlformats.org/officeDocument/2006/relationships/tags" Target="../tags/tag768.xml"/><Relationship Id="rId12" Type="http://schemas.openxmlformats.org/officeDocument/2006/relationships/tags" Target="../tags/tag769.xml"/><Relationship Id="rId13" Type="http://schemas.openxmlformats.org/officeDocument/2006/relationships/tags" Target="../tags/tag770.xml"/><Relationship Id="rId14" Type="http://schemas.openxmlformats.org/officeDocument/2006/relationships/tags" Target="../tags/tag771.xml"/><Relationship Id="rId15" Type="http://schemas.openxmlformats.org/officeDocument/2006/relationships/tags" Target="../tags/tag772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3.xml"/><Relationship Id="rId2" Type="http://schemas.openxmlformats.org/officeDocument/2006/relationships/tags" Target="../tags/tag774.xml"/><Relationship Id="rId3" Type="http://schemas.openxmlformats.org/officeDocument/2006/relationships/tags" Target="../tags/tag77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6.xml"/><Relationship Id="rId2" Type="http://schemas.openxmlformats.org/officeDocument/2006/relationships/tags" Target="../tags/tag777.xml"/><Relationship Id="rId3" Type="http://schemas.openxmlformats.org/officeDocument/2006/relationships/tags" Target="../tags/tag778.xml"/><Relationship Id="rId4" Type="http://schemas.openxmlformats.org/officeDocument/2006/relationships/tags" Target="../tags/tag779.xml"/><Relationship Id="rId5" Type="http://schemas.openxmlformats.org/officeDocument/2006/relationships/tags" Target="../tags/tag780.xml"/><Relationship Id="rId6" Type="http://schemas.openxmlformats.org/officeDocument/2006/relationships/tags" Target="../tags/tag781.xml"/><Relationship Id="rId7" Type="http://schemas.openxmlformats.org/officeDocument/2006/relationships/tags" Target="../tags/tag782.xml"/><Relationship Id="rId8" Type="http://schemas.openxmlformats.org/officeDocument/2006/relationships/tags" Target="../tags/tag783.xml"/><Relationship Id="rId9" Type="http://schemas.openxmlformats.org/officeDocument/2006/relationships/tags" Target="../tags/tag784.xml"/><Relationship Id="rId10" Type="http://schemas.openxmlformats.org/officeDocument/2006/relationships/tags" Target="../tags/tag785.xml"/><Relationship Id="rId11" Type="http://schemas.openxmlformats.org/officeDocument/2006/relationships/tags" Target="../tags/tag786.xml"/><Relationship Id="rId12" Type="http://schemas.openxmlformats.org/officeDocument/2006/relationships/tags" Target="../tags/tag787.xml"/><Relationship Id="rId13" Type="http://schemas.openxmlformats.org/officeDocument/2006/relationships/tags" Target="../tags/tag788.xml"/><Relationship Id="rId14" Type="http://schemas.openxmlformats.org/officeDocument/2006/relationships/tags" Target="../tags/tag789.xml"/><Relationship Id="rId15" Type="http://schemas.openxmlformats.org/officeDocument/2006/relationships/tags" Target="../tags/tag790.xml"/><Relationship Id="rId16" Type="http://schemas.openxmlformats.org/officeDocument/2006/relationships/tags" Target="../tags/tag791.xml"/><Relationship Id="rId17" Type="http://schemas.openxmlformats.org/officeDocument/2006/relationships/tags" Target="../tags/tag792.xml"/><Relationship Id="rId18" Type="http://schemas.openxmlformats.org/officeDocument/2006/relationships/tags" Target="../tags/tag793.xml"/><Relationship Id="rId19" Type="http://schemas.openxmlformats.org/officeDocument/2006/relationships/tags" Target="../tags/tag794.xml"/><Relationship Id="rId20" Type="http://schemas.openxmlformats.org/officeDocument/2006/relationships/tags" Target="../tags/tag795.xml"/><Relationship Id="rId21" Type="http://schemas.openxmlformats.org/officeDocument/2006/relationships/tags" Target="../tags/tag796.xml"/><Relationship Id="rId22" Type="http://schemas.openxmlformats.org/officeDocument/2006/relationships/tags" Target="../tags/tag797.xml"/><Relationship Id="rId23" Type="http://schemas.openxmlformats.org/officeDocument/2006/relationships/tags" Target="../tags/tag798.xml"/><Relationship Id="rId24" Type="http://schemas.openxmlformats.org/officeDocument/2006/relationships/tags" Target="../tags/tag799.xml"/><Relationship Id="rId25" Type="http://schemas.openxmlformats.org/officeDocument/2006/relationships/tags" Target="../tags/tag800.xml"/><Relationship Id="rId26" Type="http://schemas.openxmlformats.org/officeDocument/2006/relationships/tags" Target="../tags/tag801.xml"/><Relationship Id="rId27" Type="http://schemas.openxmlformats.org/officeDocument/2006/relationships/tags" Target="../tags/tag802.xml"/><Relationship Id="rId28" Type="http://schemas.openxmlformats.org/officeDocument/2006/relationships/tags" Target="../tags/tag803.xml"/><Relationship Id="rId29" Type="http://schemas.openxmlformats.org/officeDocument/2006/relationships/tags" Target="../tags/tag804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05.xml"/><Relationship Id="rId2" Type="http://schemas.openxmlformats.org/officeDocument/2006/relationships/tags" Target="../tags/tag806.xml"/><Relationship Id="rId3" Type="http://schemas.openxmlformats.org/officeDocument/2006/relationships/tags" Target="../tags/tag807.xml"/><Relationship Id="rId4" Type="http://schemas.openxmlformats.org/officeDocument/2006/relationships/tags" Target="../tags/tag808.xml"/><Relationship Id="rId5" Type="http://schemas.openxmlformats.org/officeDocument/2006/relationships/tags" Target="../tags/tag809.xml"/><Relationship Id="rId6" Type="http://schemas.openxmlformats.org/officeDocument/2006/relationships/tags" Target="../tags/tag810.xml"/><Relationship Id="rId7" Type="http://schemas.openxmlformats.org/officeDocument/2006/relationships/tags" Target="../tags/tag811.xml"/><Relationship Id="rId8" Type="http://schemas.openxmlformats.org/officeDocument/2006/relationships/tags" Target="../tags/tag812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3.xml"/><Relationship Id="rId2" Type="http://schemas.openxmlformats.org/officeDocument/2006/relationships/tags" Target="../tags/tag814.xml"/><Relationship Id="rId3" Type="http://schemas.openxmlformats.org/officeDocument/2006/relationships/tags" Target="../tags/tag815.xml"/><Relationship Id="rId4" Type="http://schemas.openxmlformats.org/officeDocument/2006/relationships/tags" Target="../tags/tag816.xml"/><Relationship Id="rId5" Type="http://schemas.openxmlformats.org/officeDocument/2006/relationships/tags" Target="../tags/tag817.xml"/><Relationship Id="rId6" Type="http://schemas.openxmlformats.org/officeDocument/2006/relationships/tags" Target="../tags/tag818.xml"/><Relationship Id="rId7" Type="http://schemas.openxmlformats.org/officeDocument/2006/relationships/tags" Target="../tags/tag819.xml"/><Relationship Id="rId8" Type="http://schemas.openxmlformats.org/officeDocument/2006/relationships/tags" Target="../tags/tag820.xml"/><Relationship Id="rId9" Type="http://schemas.openxmlformats.org/officeDocument/2006/relationships/tags" Target="../tags/tag821.xml"/><Relationship Id="rId10" Type="http://schemas.openxmlformats.org/officeDocument/2006/relationships/tags" Target="../tags/tag822.xml"/><Relationship Id="rId11" Type="http://schemas.openxmlformats.org/officeDocument/2006/relationships/tags" Target="../tags/tag823.xml"/><Relationship Id="rId12" Type="http://schemas.openxmlformats.org/officeDocument/2006/relationships/tags" Target="../tags/tag824.xml"/><Relationship Id="rId13" Type="http://schemas.openxmlformats.org/officeDocument/2006/relationships/tags" Target="../tags/tag825.xml"/><Relationship Id="rId14" Type="http://schemas.openxmlformats.org/officeDocument/2006/relationships/tags" Target="../tags/tag826.xml"/><Relationship Id="rId15" Type="http://schemas.openxmlformats.org/officeDocument/2006/relationships/tags" Target="../tags/tag827.xml"/><Relationship Id="rId16" Type="http://schemas.openxmlformats.org/officeDocument/2006/relationships/tags" Target="../tags/tag828.xml"/><Relationship Id="rId17" Type="http://schemas.openxmlformats.org/officeDocument/2006/relationships/tags" Target="../tags/tag829.xml"/><Relationship Id="rId18" Type="http://schemas.openxmlformats.org/officeDocument/2006/relationships/tags" Target="../tags/tag830.xml"/><Relationship Id="rId19" Type="http://schemas.openxmlformats.org/officeDocument/2006/relationships/tags" Target="../tags/tag831.xml"/><Relationship Id="rId20" Type="http://schemas.openxmlformats.org/officeDocument/2006/relationships/tags" Target="../tags/tag832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33.xml"/><Relationship Id="rId2" Type="http://schemas.openxmlformats.org/officeDocument/2006/relationships/tags" Target="../tags/tag834.xml"/><Relationship Id="rId3" Type="http://schemas.openxmlformats.org/officeDocument/2006/relationships/tags" Target="../tags/tag835.xml"/><Relationship Id="rId4" Type="http://schemas.openxmlformats.org/officeDocument/2006/relationships/tags" Target="../tags/tag836.xml"/><Relationship Id="rId5" Type="http://schemas.openxmlformats.org/officeDocument/2006/relationships/tags" Target="../tags/tag837.xml"/><Relationship Id="rId6" Type="http://schemas.openxmlformats.org/officeDocument/2006/relationships/tags" Target="../tags/tag838.xml"/><Relationship Id="rId7" Type="http://schemas.openxmlformats.org/officeDocument/2006/relationships/tags" Target="../tags/tag839.xml"/><Relationship Id="rId8" Type="http://schemas.openxmlformats.org/officeDocument/2006/relationships/tags" Target="../tags/tag840.xml"/><Relationship Id="rId9" Type="http://schemas.openxmlformats.org/officeDocument/2006/relationships/tags" Target="../tags/tag841.xml"/><Relationship Id="rId10" Type="http://schemas.openxmlformats.org/officeDocument/2006/relationships/tags" Target="../tags/tag842.xml"/><Relationship Id="rId11" Type="http://schemas.openxmlformats.org/officeDocument/2006/relationships/tags" Target="../tags/tag843.xml"/><Relationship Id="rId12" Type="http://schemas.openxmlformats.org/officeDocument/2006/relationships/tags" Target="../tags/tag84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45.xml"/><Relationship Id="rId2" Type="http://schemas.openxmlformats.org/officeDocument/2006/relationships/tags" Target="../tags/tag846.xml"/><Relationship Id="rId3" Type="http://schemas.openxmlformats.org/officeDocument/2006/relationships/tags" Target="../tags/tag84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8.xml"/><Relationship Id="rId2" Type="http://schemas.openxmlformats.org/officeDocument/2006/relationships/tags" Target="../tags/tag849.xml"/><Relationship Id="rId3" Type="http://schemas.openxmlformats.org/officeDocument/2006/relationships/tags" Target="../tags/tag850.xml"/><Relationship Id="rId4" Type="http://schemas.openxmlformats.org/officeDocument/2006/relationships/tags" Target="../tags/tag851.xml"/><Relationship Id="rId5" Type="http://schemas.openxmlformats.org/officeDocument/2006/relationships/tags" Target="../tags/tag852.xml"/><Relationship Id="rId6" Type="http://schemas.openxmlformats.org/officeDocument/2006/relationships/tags" Target="../tags/tag853.xml"/><Relationship Id="rId7" Type="http://schemas.openxmlformats.org/officeDocument/2006/relationships/tags" Target="../tags/tag854.xml"/><Relationship Id="rId8" Type="http://schemas.openxmlformats.org/officeDocument/2006/relationships/tags" Target="../tags/tag855.xml"/><Relationship Id="rId9" Type="http://schemas.openxmlformats.org/officeDocument/2006/relationships/tags" Target="../tags/tag856.xml"/><Relationship Id="rId10" Type="http://schemas.openxmlformats.org/officeDocument/2006/relationships/tags" Target="../tags/tag857.xml"/><Relationship Id="rId11" Type="http://schemas.openxmlformats.org/officeDocument/2006/relationships/tags" Target="../tags/tag858.xml"/><Relationship Id="rId12" Type="http://schemas.openxmlformats.org/officeDocument/2006/relationships/tags" Target="../tags/tag859.xml"/><Relationship Id="rId13" Type="http://schemas.openxmlformats.org/officeDocument/2006/relationships/tags" Target="../tags/tag860.xml"/><Relationship Id="rId14" Type="http://schemas.openxmlformats.org/officeDocument/2006/relationships/tags" Target="../tags/tag861.xml"/><Relationship Id="rId15" Type="http://schemas.openxmlformats.org/officeDocument/2006/relationships/tags" Target="../tags/tag862.xml"/><Relationship Id="rId16" Type="http://schemas.openxmlformats.org/officeDocument/2006/relationships/tags" Target="../tags/tag863.xml"/><Relationship Id="rId17" Type="http://schemas.openxmlformats.org/officeDocument/2006/relationships/tags" Target="../tags/tag864.xml"/><Relationship Id="rId18" Type="http://schemas.openxmlformats.org/officeDocument/2006/relationships/tags" Target="../tags/tag865.xml"/><Relationship Id="rId19" Type="http://schemas.openxmlformats.org/officeDocument/2006/relationships/tags" Target="../tags/tag866.xml"/><Relationship Id="rId20" Type="http://schemas.openxmlformats.org/officeDocument/2006/relationships/tags" Target="../tags/tag867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68.xml"/><Relationship Id="rId2" Type="http://schemas.openxmlformats.org/officeDocument/2006/relationships/tags" Target="../tags/tag869.xml"/><Relationship Id="rId3" Type="http://schemas.openxmlformats.org/officeDocument/2006/relationships/tags" Target="../tags/tag870.xml"/><Relationship Id="rId4" Type="http://schemas.openxmlformats.org/officeDocument/2006/relationships/tags" Target="../tags/tag871.xml"/><Relationship Id="rId5" Type="http://schemas.openxmlformats.org/officeDocument/2006/relationships/tags" Target="../tags/tag872.xml"/><Relationship Id="rId6" Type="http://schemas.openxmlformats.org/officeDocument/2006/relationships/tags" Target="../tags/tag873.xml"/><Relationship Id="rId7" Type="http://schemas.openxmlformats.org/officeDocument/2006/relationships/tags" Target="../tags/tag874.xml"/><Relationship Id="rId8" Type="http://schemas.openxmlformats.org/officeDocument/2006/relationships/tags" Target="../tags/tag875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76.xml"/><Relationship Id="rId2" Type="http://schemas.openxmlformats.org/officeDocument/2006/relationships/tags" Target="../tags/tag877.xml"/><Relationship Id="rId3" Type="http://schemas.openxmlformats.org/officeDocument/2006/relationships/tags" Target="../tags/tag878.xml"/><Relationship Id="rId4" Type="http://schemas.openxmlformats.org/officeDocument/2006/relationships/tags" Target="../tags/tag879.xml"/><Relationship Id="rId5" Type="http://schemas.openxmlformats.org/officeDocument/2006/relationships/tags" Target="../tags/tag880.xml"/><Relationship Id="rId6" Type="http://schemas.openxmlformats.org/officeDocument/2006/relationships/tags" Target="../tags/tag881.xml"/><Relationship Id="rId7" Type="http://schemas.openxmlformats.org/officeDocument/2006/relationships/tags" Target="../tags/tag882.xml"/><Relationship Id="rId8" Type="http://schemas.openxmlformats.org/officeDocument/2006/relationships/tags" Target="../tags/tag883.xml"/><Relationship Id="rId9" Type="http://schemas.openxmlformats.org/officeDocument/2006/relationships/tags" Target="../tags/tag884.xml"/><Relationship Id="rId10" Type="http://schemas.openxmlformats.org/officeDocument/2006/relationships/tags" Target="../tags/tag885.xml"/><Relationship Id="rId11" Type="http://schemas.openxmlformats.org/officeDocument/2006/relationships/tags" Target="../tags/tag886.xml"/><Relationship Id="rId12" Type="http://schemas.openxmlformats.org/officeDocument/2006/relationships/tags" Target="../tags/tag887.xml"/><Relationship Id="rId13" Type="http://schemas.openxmlformats.org/officeDocument/2006/relationships/tags" Target="../tags/tag888.xml"/><Relationship Id="rId14" Type="http://schemas.openxmlformats.org/officeDocument/2006/relationships/tags" Target="../tags/tag889.xml"/><Relationship Id="rId15" Type="http://schemas.openxmlformats.org/officeDocument/2006/relationships/tags" Target="../tags/tag890.xml"/><Relationship Id="rId16" Type="http://schemas.openxmlformats.org/officeDocument/2006/relationships/tags" Target="../tags/tag891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92.xml"/><Relationship Id="rId2" Type="http://schemas.openxmlformats.org/officeDocument/2006/relationships/tags" Target="../tags/tag893.xml"/><Relationship Id="rId3" Type="http://schemas.openxmlformats.org/officeDocument/2006/relationships/tags" Target="../tags/tag89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95.xml"/><Relationship Id="rId2" Type="http://schemas.openxmlformats.org/officeDocument/2006/relationships/tags" Target="../tags/tag896.xml"/><Relationship Id="rId3" Type="http://schemas.openxmlformats.org/officeDocument/2006/relationships/tags" Target="../tags/tag897.xml"/><Relationship Id="rId4" Type="http://schemas.openxmlformats.org/officeDocument/2006/relationships/tags" Target="../tags/tag898.xml"/><Relationship Id="rId5" Type="http://schemas.openxmlformats.org/officeDocument/2006/relationships/tags" Target="../tags/tag899.xml"/><Relationship Id="rId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0.xml"/><Relationship Id="rId2" Type="http://schemas.openxmlformats.org/officeDocument/2006/relationships/tags" Target="../tags/tag901.xml"/><Relationship Id="rId3" Type="http://schemas.openxmlformats.org/officeDocument/2006/relationships/tags" Target="../tags/tag902.xml"/><Relationship Id="rId4" Type="http://schemas.openxmlformats.org/officeDocument/2006/relationships/tags" Target="../tags/tag903.xml"/><Relationship Id="rId5" Type="http://schemas.openxmlformats.org/officeDocument/2006/relationships/tags" Target="../tags/tag904.xml"/><Relationship Id="rId6" Type="http://schemas.openxmlformats.org/officeDocument/2006/relationships/tags" Target="../tags/tag905.xml"/><Relationship Id="rId7" Type="http://schemas.openxmlformats.org/officeDocument/2006/relationships/tags" Target="../tags/tag906.xml"/><Relationship Id="rId8" Type="http://schemas.openxmlformats.org/officeDocument/2006/relationships/tags" Target="../tags/tag907.xml"/><Relationship Id="rId9" Type="http://schemas.openxmlformats.org/officeDocument/2006/relationships/tags" Target="../tags/tag908.xml"/><Relationship Id="rId10" Type="http://schemas.openxmlformats.org/officeDocument/2006/relationships/tags" Target="../tags/tag909.xml"/><Relationship Id="rId11" Type="http://schemas.openxmlformats.org/officeDocument/2006/relationships/tags" Target="../tags/tag910.xml"/><Relationship Id="rId12" Type="http://schemas.openxmlformats.org/officeDocument/2006/relationships/tags" Target="../tags/tag911.xml"/><Relationship Id="rId13" Type="http://schemas.openxmlformats.org/officeDocument/2006/relationships/tags" Target="../tags/tag912.xml"/><Relationship Id="rId14" Type="http://schemas.openxmlformats.org/officeDocument/2006/relationships/tags" Target="../tags/tag913.xml"/><Relationship Id="rId15" Type="http://schemas.openxmlformats.org/officeDocument/2006/relationships/tags" Target="../tags/tag914.xml"/><Relationship Id="rId16" Type="http://schemas.openxmlformats.org/officeDocument/2006/relationships/tags" Target="../tags/tag915.xml"/><Relationship Id="rId17" Type="http://schemas.openxmlformats.org/officeDocument/2006/relationships/tags" Target="../tags/tag916.xml"/><Relationship Id="rId18" Type="http://schemas.openxmlformats.org/officeDocument/2006/relationships/tags" Target="../tags/tag917.xml"/><Relationship Id="rId1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18.xml"/><Relationship Id="rId2" Type="http://schemas.openxmlformats.org/officeDocument/2006/relationships/tags" Target="../tags/tag919.xml"/><Relationship Id="rId3" Type="http://schemas.openxmlformats.org/officeDocument/2006/relationships/tags" Target="../tags/tag920.xml"/><Relationship Id="rId4" Type="http://schemas.openxmlformats.org/officeDocument/2006/relationships/tags" Target="../tags/tag921.xml"/><Relationship Id="rId5" Type="http://schemas.openxmlformats.org/officeDocument/2006/relationships/tags" Target="../tags/tag922.xml"/><Relationship Id="rId6" Type="http://schemas.openxmlformats.org/officeDocument/2006/relationships/tags" Target="../tags/tag923.xml"/><Relationship Id="rId7" Type="http://schemas.openxmlformats.org/officeDocument/2006/relationships/tags" Target="../tags/tag924.xml"/><Relationship Id="rId8" Type="http://schemas.openxmlformats.org/officeDocument/2006/relationships/tags" Target="../tags/tag925.xml"/><Relationship Id="rId9" Type="http://schemas.openxmlformats.org/officeDocument/2006/relationships/tags" Target="../tags/tag926.xml"/><Relationship Id="rId10" Type="http://schemas.openxmlformats.org/officeDocument/2006/relationships/tags" Target="../tags/tag927.xml"/><Relationship Id="rId11" Type="http://schemas.openxmlformats.org/officeDocument/2006/relationships/tags" Target="../tags/tag928.xml"/><Relationship Id="rId12" Type="http://schemas.openxmlformats.org/officeDocument/2006/relationships/tags" Target="../tags/tag92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30.xml"/><Relationship Id="rId2" Type="http://schemas.openxmlformats.org/officeDocument/2006/relationships/tags" Target="../tags/tag931.xml"/><Relationship Id="rId3" Type="http://schemas.openxmlformats.org/officeDocument/2006/relationships/tags" Target="../tags/tag93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33.xml"/><Relationship Id="rId2" Type="http://schemas.openxmlformats.org/officeDocument/2006/relationships/tags" Target="../tags/tag934.xml"/><Relationship Id="rId3" Type="http://schemas.openxmlformats.org/officeDocument/2006/relationships/tags" Target="../tags/tag935.xml"/><Relationship Id="rId4" Type="http://schemas.openxmlformats.org/officeDocument/2006/relationships/tags" Target="../tags/tag936.xml"/><Relationship Id="rId5" Type="http://schemas.openxmlformats.org/officeDocument/2006/relationships/tags" Target="../tags/tag937.xml"/><Relationship Id="rId6" Type="http://schemas.openxmlformats.org/officeDocument/2006/relationships/tags" Target="../tags/tag938.xml"/><Relationship Id="rId7" Type="http://schemas.openxmlformats.org/officeDocument/2006/relationships/tags" Target="../tags/tag939.xml"/><Relationship Id="rId8" Type="http://schemas.openxmlformats.org/officeDocument/2006/relationships/tags" Target="../tags/tag940.xml"/><Relationship Id="rId9" Type="http://schemas.openxmlformats.org/officeDocument/2006/relationships/tags" Target="../tags/tag941.xml"/><Relationship Id="rId10" Type="http://schemas.openxmlformats.org/officeDocument/2006/relationships/tags" Target="../tags/tag942.xml"/><Relationship Id="rId11" Type="http://schemas.openxmlformats.org/officeDocument/2006/relationships/tags" Target="../tags/tag943.xml"/><Relationship Id="rId12" Type="http://schemas.openxmlformats.org/officeDocument/2006/relationships/tags" Target="../tags/tag94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45.xml"/><Relationship Id="rId2" Type="http://schemas.openxmlformats.org/officeDocument/2006/relationships/tags" Target="../tags/tag946.xml"/><Relationship Id="rId3" Type="http://schemas.openxmlformats.org/officeDocument/2006/relationships/tags" Target="../tags/tag947.xml"/><Relationship Id="rId4" Type="http://schemas.openxmlformats.org/officeDocument/2006/relationships/tags" Target="../tags/tag948.xml"/><Relationship Id="rId5" Type="http://schemas.openxmlformats.org/officeDocument/2006/relationships/tags" Target="../tags/tag949.xml"/><Relationship Id="rId6" Type="http://schemas.openxmlformats.org/officeDocument/2006/relationships/tags" Target="../tags/tag950.xml"/><Relationship Id="rId7" Type="http://schemas.openxmlformats.org/officeDocument/2006/relationships/tags" Target="../tags/tag951.xml"/><Relationship Id="rId8" Type="http://schemas.openxmlformats.org/officeDocument/2006/relationships/tags" Target="../tags/tag952.xml"/><Relationship Id="rId9" Type="http://schemas.openxmlformats.org/officeDocument/2006/relationships/tags" Target="../tags/tag953.xml"/><Relationship Id="rId10" Type="http://schemas.openxmlformats.org/officeDocument/2006/relationships/tags" Target="../tags/tag954.xml"/><Relationship Id="rId11" Type="http://schemas.openxmlformats.org/officeDocument/2006/relationships/tags" Target="../tags/tag955.xml"/><Relationship Id="rId12" Type="http://schemas.openxmlformats.org/officeDocument/2006/relationships/tags" Target="../tags/tag95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57.xml"/><Relationship Id="rId2" Type="http://schemas.openxmlformats.org/officeDocument/2006/relationships/tags" Target="../tags/tag958.xml"/><Relationship Id="rId3" Type="http://schemas.openxmlformats.org/officeDocument/2006/relationships/tags" Target="../tags/tag959.xml"/><Relationship Id="rId4" Type="http://schemas.openxmlformats.org/officeDocument/2006/relationships/tags" Target="../tags/tag960.xml"/><Relationship Id="rId5" Type="http://schemas.openxmlformats.org/officeDocument/2006/relationships/tags" Target="../tags/tag961.xml"/><Relationship Id="rId6" Type="http://schemas.openxmlformats.org/officeDocument/2006/relationships/tags" Target="../tags/tag962.xml"/><Relationship Id="rId7" Type="http://schemas.openxmlformats.org/officeDocument/2006/relationships/tags" Target="../tags/tag963.xml"/><Relationship Id="rId8" Type="http://schemas.openxmlformats.org/officeDocument/2006/relationships/tags" Target="../tags/tag964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65.xml"/><Relationship Id="rId2" Type="http://schemas.openxmlformats.org/officeDocument/2006/relationships/tags" Target="../tags/tag966.xml"/><Relationship Id="rId3" Type="http://schemas.openxmlformats.org/officeDocument/2006/relationships/tags" Target="../tags/tag967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68.xml"/><Relationship Id="rId2" Type="http://schemas.openxmlformats.org/officeDocument/2006/relationships/tags" Target="../tags/tag969.xml"/><Relationship Id="rId3" Type="http://schemas.openxmlformats.org/officeDocument/2006/relationships/tags" Target="../tags/tag970.xml"/><Relationship Id="rId4" Type="http://schemas.openxmlformats.org/officeDocument/2006/relationships/tags" Target="../tags/tag971.xml"/><Relationship Id="rId5" Type="http://schemas.openxmlformats.org/officeDocument/2006/relationships/tags" Target="../tags/tag972.xml"/><Relationship Id="rId6" Type="http://schemas.openxmlformats.org/officeDocument/2006/relationships/tags" Target="../tags/tag973.xml"/><Relationship Id="rId7" Type="http://schemas.openxmlformats.org/officeDocument/2006/relationships/tags" Target="../tags/tag974.xml"/><Relationship Id="rId8" Type="http://schemas.openxmlformats.org/officeDocument/2006/relationships/tags" Target="../tags/tag975.xml"/><Relationship Id="rId9" Type="http://schemas.openxmlformats.org/officeDocument/2006/relationships/tags" Target="../tags/tag976.xml"/><Relationship Id="rId10" Type="http://schemas.openxmlformats.org/officeDocument/2006/relationships/tags" Target="../tags/tag977.xml"/><Relationship Id="rId11" Type="http://schemas.openxmlformats.org/officeDocument/2006/relationships/tags" Target="../tags/tag978.xml"/><Relationship Id="rId12" Type="http://schemas.openxmlformats.org/officeDocument/2006/relationships/tags" Target="../tags/tag97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80.xml"/><Relationship Id="rId2" Type="http://schemas.openxmlformats.org/officeDocument/2006/relationships/tags" Target="../tags/tag981.xml"/><Relationship Id="rId3" Type="http://schemas.openxmlformats.org/officeDocument/2006/relationships/tags" Target="../tags/tag982.xml"/><Relationship Id="rId4" Type="http://schemas.openxmlformats.org/officeDocument/2006/relationships/tags" Target="../tags/tag983.xml"/><Relationship Id="rId5" Type="http://schemas.openxmlformats.org/officeDocument/2006/relationships/tags" Target="../tags/tag984.xml"/><Relationship Id="rId6" Type="http://schemas.openxmlformats.org/officeDocument/2006/relationships/tags" Target="../tags/tag985.xml"/><Relationship Id="rId7" Type="http://schemas.openxmlformats.org/officeDocument/2006/relationships/tags" Target="../tags/tag986.xml"/><Relationship Id="rId8" Type="http://schemas.openxmlformats.org/officeDocument/2006/relationships/tags" Target="../tags/tag987.xml"/><Relationship Id="rId9" Type="http://schemas.openxmlformats.org/officeDocument/2006/relationships/tags" Target="../tags/tag988.xml"/><Relationship Id="rId10" Type="http://schemas.openxmlformats.org/officeDocument/2006/relationships/tags" Target="../tags/tag989.xml"/><Relationship Id="rId11" Type="http://schemas.openxmlformats.org/officeDocument/2006/relationships/tags" Target="../tags/tag990.xml"/><Relationship Id="rId12" Type="http://schemas.openxmlformats.org/officeDocument/2006/relationships/tags" Target="../tags/tag991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92.xml"/><Relationship Id="rId2" Type="http://schemas.openxmlformats.org/officeDocument/2006/relationships/tags" Target="../tags/tag993.xml"/><Relationship Id="rId3" Type="http://schemas.openxmlformats.org/officeDocument/2006/relationships/tags" Target="../tags/tag99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企业管理的供应链网络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供应链网络概述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企业管理的供应链网络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供应链网络的优化策略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供应链网络的未来发展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案例分析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供应链网络概述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供应链网络的概念</a:t>
            </a:r>
            <a:endParaRPr altLang="en-US" lang="zh-CN"/>
          </a:p>
        </p:txBody>
      </p:sp>
      <p:sp>
        <p:nvSpPr>
          <p:cNvPr id="10517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7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7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7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供应链网络构成要素：供应商、生产商、分销商、物流服务商等。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供应链网络目标：提高效率、降低成本、增强企业竞争力。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供应链网络定义：由多个企业、供应商、分销商等组成的复杂网络，旨在实现产品从原材料采购到最终消费者之间的有效流动。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7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供应链网络特点：协同性、动态性、复杂性、全球性。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供应链网络的重要性</a:t>
            </a:r>
            <a:endParaRPr altLang="en-US" lang="zh-CN"/>
          </a:p>
        </p:txBody>
      </p:sp>
      <p:sp>
        <p:nvSpPr>
          <p:cNvPr id="105206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06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06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提升企业竞争力：通过优化供应链网络，企业能够降低成本、提高效率，从而在市场竞争中获得优势。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07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07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实现资源共享：供应链网络能够将不同企业的资源进行整合，实现资源共享，提高资源利用效率。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7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07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07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增强企业抗风险能力：通过与供应商、分销商等合作伙伴建立紧密的合作关系，企业能够共同应对市场风险，增强抗风险能力。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08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208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促进企业创新：供应链网络中的企业可以相互学习、交流，推动技术创新和管理创新，提升企业创新能力。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供应链网络的基本构成</a:t>
            </a:r>
            <a:endParaRPr altLang="en-US" lang="zh-CN"/>
          </a:p>
        </p:txBody>
      </p:sp>
      <p:sp>
        <p:nvSpPr>
          <p:cNvPr id="1052372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供应商：提供原材料、零部件等产品给生产商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6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78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生产商：将原材料、零部件等产品加工成最终产品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2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销售商：将最终产品销售给消费者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8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物流服务提供商：负责运输、仓储等物流服务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4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96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398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信息管理系统：协调各个环节的信息流、物流和资金流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0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企业管理的供应链网络</a:t>
            </a:r>
            <a:endParaRPr altLang="en-US" lang="zh-CN"/>
          </a:p>
        </p:txBody>
      </p:sp>
      <p:sp>
        <p:nvSpPr>
          <p:cNvPr id="105268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企业管理与供应链网络的关系</a:t>
            </a:r>
            <a:endParaRPr altLang="en-US" lang="zh-CN"/>
          </a:p>
        </p:txBody>
      </p:sp>
      <p:sp>
        <p:nvSpPr>
          <p:cNvPr id="105342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43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43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43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43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43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44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44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44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44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44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45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45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45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45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45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46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46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46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供应链网络是企业管理的核心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6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企业管理与供应链网络的协同发展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6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供应链网络对企业管理的挑战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7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企业管理需要与供应链网络紧密合作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供应链网络中的供应商管理</a:t>
            </a:r>
            <a:endParaRPr altLang="en-US" lang="zh-CN"/>
          </a:p>
        </p:txBody>
      </p:sp>
      <p:sp>
        <p:nvSpPr>
          <p:cNvPr id="10537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37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供应商合作：与供应商建立长期合作关系，通过信息共享、协同规划和协作等方式，提高整个供应链的效率和灵活性。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供应商选择：评估供应商的能力、信誉和价格等因素，确保供应商能够提供高质量的产品和服务。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供应商绩效评估：定期对供应商的绩效进行评估，包括产品质量、交货期、价格和服务等方面，以确保供应商能够满足企业的需求。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供应商风险管理：识别和评估潜在的供应商风险，包括供应中断、价格波动和质量控制等，并制定相应的风险管理措施。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供应链网络中的库存管理</a:t>
            </a:r>
            <a:endParaRPr altLang="en-US" lang="zh-CN"/>
          </a:p>
        </p:txBody>
      </p:sp>
      <p:sp>
        <p:nvSpPr>
          <p:cNvPr id="10540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6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6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7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7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库存管理的重要性：确保生产、销售和物流的顺畅进行，避免缺货或积压库存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库存管理与供应链协同：实现与供应商、生产商、销售商等各方的协同合作，共同管理库存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0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8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9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9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4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库存管理与企业战略：根据企业战略和市场需求，制定合理的库存管理策略，提高企业竞争力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4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库存管理的方法：采用先进的库存管理技术，如实时库存监控、安全库存设定、库存预测等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供应链网络中的运输管理</a:t>
            </a:r>
            <a:endParaRPr altLang="en-US" lang="zh-CN"/>
          </a:p>
        </p:txBody>
      </p:sp>
      <p:sp>
        <p:nvSpPr>
          <p:cNvPr id="105438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38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439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运输方式选择：根据产品特性、运输距离、运输成本等因素综合考虑，选择合适的运输方式。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39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39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运输计划制定：根据生产计划、销售计划等制定合理的运输计划，确保产品及时到达目的地。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9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40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40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运输过程监控：通过信息技术手段对运输过程进行实时监控，确保运输安全和效率。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40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440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440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运输成本控制：通过合理的运输方式和计划制定，降低运输成本，提高企业竞争力。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9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供应链网络的优化策略</a:t>
            </a:r>
            <a:endParaRPr altLang="en-US" lang="zh-CN"/>
          </a:p>
        </p:txBody>
      </p:sp>
      <p:sp>
        <p:nvSpPr>
          <p:cNvPr id="105469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供应商选择的优化策略</a:t>
            </a:r>
            <a:endParaRPr altLang="en-US" lang="zh-CN"/>
          </a:p>
        </p:txBody>
      </p:sp>
      <p:sp>
        <p:nvSpPr>
          <p:cNvPr id="10554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供应商选择的重要性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4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供应商选择的谈判技巧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4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4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供应商选择的合作模式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4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供应商选择的评估标准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60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fontScale="90000" lnSpcReduction="10000"/>
          </a:bodyPr>
          <a:p>
            <a:r>
              <a:rPr altLang="en-US" lang="zh-CN"/>
              <a:t>实时库存监控：通过信息系统实时监控库存水平，避免库存积压和缺货现象</a:t>
            </a:r>
            <a:endParaRPr altLang="en-US" lang="zh-CN"/>
          </a:p>
          <a:p>
            <a:r>
              <a:rPr altLang="en-US" lang="zh-CN"/>
              <a:t>需求预测：基于历史数据和市场需求，进行需求预测，合理安排生产和采购</a:t>
            </a:r>
            <a:endParaRPr altLang="en-US" lang="zh-CN"/>
          </a:p>
          <a:p>
            <a:r>
              <a:rPr altLang="en-US" lang="zh-CN"/>
              <a:t>供应商合作：与供应商建立紧密合作关系，实现信息共享和协同计划，降低库存成本</a:t>
            </a:r>
            <a:endParaRPr altLang="en-US" lang="zh-CN"/>
          </a:p>
          <a:p>
            <a:r>
              <a:rPr altLang="en-US" lang="zh-CN"/>
              <a:t>库存管理策略：采用先进的库存管理策略，如ABC分类法、实时盘点等，提高库存周转率  我正在写一份主题为“企业管理的供应链网络”的PPT,现在准备介绍“供应链网络的优化策略”,请帮我生成“运输优化的策略”为标题的内容 运输优化的策略</a:t>
            </a:r>
            <a:endParaRPr altLang="en-US" lang="zh-CN"/>
          </a:p>
          <a:p>
            <a:pPr lvl="1"/>
            <a:r>
              <a:rPr altLang="en-US" lang="zh-CN"/>
              <a:t>我正在写一份主题为“企业管理的供应链网络”的PPT,现在准备介绍“供应链网络的优化策略”,请帮我生成“运输优化的策略”为标题的内容</a:t>
            </a:r>
            <a:endParaRPr altLang="en-US" lang="zh-CN"/>
          </a:p>
          <a:p>
            <a:pPr lvl="1"/>
            <a:r>
              <a:rPr altLang="en-US" lang="zh-CN"/>
              <a:t>运输优化的策略</a:t>
            </a:r>
            <a:endParaRPr altLang="en-US" lang="zh-CN"/>
          </a:p>
          <a:p>
            <a:r>
              <a:rPr altLang="en-US" lang="zh-CN"/>
              <a:t>运输方式选择：根据货物的性质、数量和运输距离等因素，选择合适的运输方式，如陆运、海运、空运等</a:t>
            </a:r>
            <a:endParaRPr altLang="en-US" lang="zh-CN"/>
          </a:p>
          <a:p>
            <a:r>
              <a:rPr altLang="en-US" lang="zh-CN"/>
              <a:t>运输路径规划：通过优化算法和信息技术，规划合理的运输路径，减少运输时间和成本</a:t>
            </a:r>
            <a:endParaRPr altLang="en-US" lang="zh-CN"/>
          </a:p>
          <a:p>
            <a:r>
              <a:rPr altLang="en-US" lang="zh-CN"/>
              <a:t>运输资源整合：与多个运输供应商合作，实现资源共享和协同作业，提高运输效率</a:t>
            </a:r>
            <a:endParaRPr altLang="en-US" lang="zh-CN"/>
          </a:p>
          <a:p>
            <a:r>
              <a:rPr altLang="en-US" lang="zh-CN"/>
              <a:t>运输信息透明：通过信息系统实现运输信息的实时共享和透明化，方便各方了解货物动态和运输情况</a:t>
            </a:r>
            <a:endParaRPr altLang="en-US" lang="zh-CN"/>
          </a:p>
        </p:txBody>
      </p:sp>
      <p:sp>
        <p:nvSpPr>
          <p:cNvPr id="10557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库存控制的优化策略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运输管理的优化策略</a:t>
            </a:r>
            <a:endParaRPr altLang="en-US" lang="zh-CN"/>
          </a:p>
        </p:txBody>
      </p:sp>
      <p:sp>
        <p:nvSpPr>
          <p:cNvPr id="105605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5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5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5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605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运输路线规划：通过优化运输路线，减少运输时间和成本，提高运输效率。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6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运输方式选择：根据货物性质、数量、距离等因素，选择合适的运输方式，如陆运、海运、空运等。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6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运输成本控制：对运输过程中的各项成本进行监控和管理，降低运输成本。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606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运输信息管理：建立完善的运输信息管理系统，实时掌握货物运输状态和信息，提高管理效率。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供应链网络信息共享的优化策略</a:t>
            </a:r>
            <a:endParaRPr altLang="en-US" lang="zh-CN"/>
          </a:p>
        </p:txBody>
      </p:sp>
      <p:sp>
        <p:nvSpPr>
          <p:cNvPr id="105635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5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5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5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加强信息安全管理：加强信息安全管理，采用加密技术、访问控制等措施，确保信息的安全性和保密性，防止信息泄露和被攻击。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6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6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6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6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建立信息共享平台：通过建立统一的信息共享平台，实现供应链各环节之间的信息实时传递和共享，提高供应链的透明度和协同性。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6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7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7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7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制定信息共享标准：制定统一的信息共享标准，规范信息的格式和传输方式，确保信息的准确性和一致性，降低信息传递的错误率和延误率。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37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7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8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38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建立激励机制：建立激励机制，鼓励供应链各环节之间的信息共享和合作，提高供应链的协同效率和整体竞争力。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6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供应链网络的未来发展</a:t>
            </a:r>
            <a:endParaRPr altLang="en-US" lang="zh-CN"/>
          </a:p>
        </p:txBody>
      </p:sp>
      <p:sp>
        <p:nvSpPr>
          <p:cNvPr id="105667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供应链网络技术的发展趋势</a:t>
            </a:r>
            <a:endParaRPr altLang="en-US" lang="zh-CN"/>
          </a:p>
        </p:txBody>
      </p:sp>
      <p:sp>
        <p:nvSpPr>
          <p:cNvPr id="1057410" name="矩形 31"/>
          <p:cNvSpPr/>
          <p:nvPr>
            <p:custDataLst>
              <p:tags r:id="rId1"/>
            </p:custDataLst>
          </p:nvPr>
        </p:nvSpPr>
        <p:spPr>
          <a:xfrm>
            <a:off x="3381196" y="1490400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数字化转型：利用大数据、人工智能等技术提高供应链的透明度和可预测性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12" name="矩形 4"/>
          <p:cNvSpPr/>
          <p:nvPr>
            <p:custDataLst>
              <p:tags r:id="rId2"/>
            </p:custDataLst>
          </p:nvPr>
        </p:nvSpPr>
        <p:spPr>
          <a:xfrm>
            <a:off x="3381196" y="2471079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智能化发展：通过智能算法和自动化设备实现供应链的自主决策和优化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14" name="矩形 5"/>
          <p:cNvSpPr/>
          <p:nvPr>
            <p:custDataLst>
              <p:tags r:id="rId3"/>
            </p:custDataLst>
          </p:nvPr>
        </p:nvSpPr>
        <p:spPr>
          <a:xfrm>
            <a:off x="3381196" y="3451758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绿色化趋势：推广环保理念，采用绿色包装和可持续物流方式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16" name="矩形 7"/>
          <p:cNvSpPr/>
          <p:nvPr>
            <p:custDataLst>
              <p:tags r:id="rId4"/>
            </p:custDataLst>
          </p:nvPr>
        </p:nvSpPr>
        <p:spPr>
          <a:xfrm>
            <a:off x="3381196" y="4432436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全球化布局：加强跨国合作，构建全球化的供应链网络以应对贸易保护主义挑战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18" name="矩形 3"/>
          <p:cNvSpPr/>
          <p:nvPr>
            <p:custDataLst>
              <p:tags r:id="rId5"/>
            </p:custDataLst>
          </p:nvPr>
        </p:nvSpPr>
        <p:spPr>
          <a:xfrm>
            <a:off x="3381196" y="5413115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人性化服务：提高客户服务水平，满足个性化需求，增强客户满意度和忠诚度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0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供应链网络在未来的应用场景</a:t>
            </a:r>
            <a:endParaRPr altLang="en-US" lang="zh-CN"/>
          </a:p>
        </p:txBody>
      </p:sp>
      <p:sp>
        <p:nvSpPr>
          <p:cNvPr id="105770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711775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7708" name="矩形 4"/>
          <p:cNvSpPr/>
          <p:nvPr>
            <p:custDataLst>
              <p:tags r:id="rId2"/>
            </p:custDataLst>
          </p:nvPr>
        </p:nvSpPr>
        <p:spPr>
          <a:xfrm>
            <a:off x="622352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710" name="文本框 5"/>
          <p:cNvSpPr txBox="1"/>
          <p:nvPr>
            <p:custDataLst>
              <p:tags r:id="rId3"/>
            </p:custDataLst>
          </p:nvPr>
        </p:nvSpPr>
        <p:spPr>
          <a:xfrm>
            <a:off x="92042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柔性供应链：具备快速响应市场变化的能力，提高供应链的灵活性和适应性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71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18066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7714" name="矩形 57"/>
          <p:cNvSpPr/>
          <p:nvPr>
            <p:custDataLst>
              <p:tags r:id="rId5"/>
            </p:custDataLst>
          </p:nvPr>
        </p:nvSpPr>
        <p:spPr>
          <a:xfrm>
            <a:off x="4328643" y="4365314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716" name="文本框 58"/>
          <p:cNvSpPr txBox="1"/>
          <p:nvPr>
            <p:custDataLst>
              <p:tags r:id="rId6"/>
            </p:custDataLst>
          </p:nvPr>
        </p:nvSpPr>
        <p:spPr>
          <a:xfrm>
            <a:off x="462671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区块链技术应用：利用区块链技术提高供应链的透明度和可追溯性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718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123723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7720" name="矩形 61"/>
          <p:cNvSpPr/>
          <p:nvPr>
            <p:custDataLst>
              <p:tags r:id="rId8"/>
            </p:custDataLst>
          </p:nvPr>
        </p:nvSpPr>
        <p:spPr>
          <a:xfrm>
            <a:off x="8034934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722" name="文本框 62"/>
          <p:cNvSpPr txBox="1"/>
          <p:nvPr>
            <p:custDataLst>
              <p:tags r:id="rId9"/>
            </p:custDataLst>
          </p:nvPr>
        </p:nvSpPr>
        <p:spPr>
          <a:xfrm>
            <a:off x="8333010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供应链金融：结合金融科技，为供应链提供更加便捷、安全的金融服务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724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69718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7726" name="矩形 65"/>
          <p:cNvSpPr/>
          <p:nvPr>
            <p:custDataLst>
              <p:tags r:id="rId11"/>
            </p:custDataLst>
          </p:nvPr>
        </p:nvSpPr>
        <p:spPr>
          <a:xfrm>
            <a:off x="608400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728" name="文本框 66"/>
          <p:cNvSpPr txBox="1"/>
          <p:nvPr>
            <p:custDataLst>
              <p:tags r:id="rId12"/>
            </p:custDataLst>
          </p:nvPr>
        </p:nvSpPr>
        <p:spPr>
          <a:xfrm>
            <a:off x="906476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智能化供应链：利用人工智能、大数据等技术实现供应链的智能化决策和优化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730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0347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7732" name="矩形 69"/>
          <p:cNvSpPr/>
          <p:nvPr>
            <p:custDataLst>
              <p:tags r:id="rId14"/>
            </p:custDataLst>
          </p:nvPr>
        </p:nvSpPr>
        <p:spPr>
          <a:xfrm>
            <a:off x="4314057" y="1864645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734" name="文本框 70"/>
          <p:cNvSpPr txBox="1"/>
          <p:nvPr>
            <p:custDataLst>
              <p:tags r:id="rId15"/>
            </p:custDataLst>
          </p:nvPr>
        </p:nvSpPr>
        <p:spPr>
          <a:xfrm>
            <a:off x="4612133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绿色供应链：注重环保和可持续发展，推动绿色采购和绿色物流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7736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109770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7738" name="矩形 73"/>
          <p:cNvSpPr/>
          <p:nvPr>
            <p:custDataLst>
              <p:tags r:id="rId17"/>
            </p:custDataLst>
          </p:nvPr>
        </p:nvSpPr>
        <p:spPr>
          <a:xfrm>
            <a:off x="8020347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740" name="文本框 74"/>
          <p:cNvSpPr txBox="1"/>
          <p:nvPr>
            <p:custDataLst>
              <p:tags r:id="rId18"/>
            </p:custDataLst>
          </p:nvPr>
        </p:nvSpPr>
        <p:spPr>
          <a:xfrm>
            <a:off x="8318424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全球化供应链：适应全球化趋势，构建跨国、跨地区的供应链网络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02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供应链网络对企业管理的挑战与机遇</a:t>
            </a:r>
            <a:endParaRPr altLang="en-US" lang="zh-CN"/>
          </a:p>
        </p:txBody>
      </p:sp>
      <p:sp>
        <p:nvSpPr>
          <p:cNvPr id="105802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供应链网络的发展趋势：数字化、智能化、全球化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3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03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03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供应链网络对企业管理的挑战：信息共享、协同合作、风险管理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3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03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04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供应链网络对企业管理的机遇：优化资源配置、提高运营效率、增强企业竞争力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4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04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04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企业如何应对供应链网络的挑战与机遇：加强信息共享、推动协同合作、建立风险管理机制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4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805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3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案例分析</a:t>
            </a:r>
            <a:endParaRPr altLang="en-US" lang="zh-CN"/>
          </a:p>
        </p:txBody>
      </p:sp>
      <p:sp>
        <p:nvSpPr>
          <p:cNvPr id="105833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成功企业的供应链网络管理案例</a:t>
            </a:r>
            <a:endParaRPr altLang="en-US" lang="zh-CN"/>
          </a:p>
        </p:txBody>
      </p:sp>
      <p:sp>
        <p:nvSpPr>
          <p:cNvPr id="105907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8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08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8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08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8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09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9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09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阿里巴巴的供应链网络管理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09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小米的供应链网络管理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09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华为的供应链网络管理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10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京东的供应链网络管理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失败企业的供应链网络管理案例</a:t>
            </a:r>
            <a:endParaRPr altLang="en-US" lang="zh-CN"/>
          </a:p>
        </p:txBody>
      </p:sp>
      <p:sp>
        <p:nvSpPr>
          <p:cNvPr id="105938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案例背景：介绍失败企业的供应链网络管理案例的背景信息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9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39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39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供应链问题：分析失败企业在供应链网络管理方面存在的问题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9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39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0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影响与后果：阐述失败企业的供应链网络管理问题对企业造成的影响和后果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0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0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0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教训与启示：总结失败企业的供应链网络管理案例的教训和启示，提出改进建议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40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41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案例分析的启示与借鉴</a:t>
            </a:r>
            <a:endParaRPr altLang="en-US" lang="zh-CN"/>
          </a:p>
        </p:txBody>
      </p:sp>
      <p:sp>
        <p:nvSpPr>
          <p:cNvPr id="1059698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9700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案例背景介绍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9702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9704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未来发展趋势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9706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9708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案例分析过程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9710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9712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案例启示与借鉴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9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6000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7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对企业管理的供应链网络的总结</a:t>
            </a:r>
            <a:endParaRPr altLang="en-US" lang="zh-CN"/>
          </a:p>
        </p:txBody>
      </p:sp>
      <p:sp>
        <p:nvSpPr>
          <p:cNvPr id="10607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6074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74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供应链网络在企业管理中的重要性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07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6074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75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供应链网络的设计与优化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07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6075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供应链网络的运营与监控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6075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7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6076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76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供应链网络的未来发展趋势与挑战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0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对未来供应链网络发展的建议</a:t>
            </a:r>
            <a:endParaRPr altLang="en-US" lang="zh-CN"/>
          </a:p>
        </p:txBody>
      </p:sp>
      <p:sp>
        <p:nvSpPr>
          <p:cNvPr id="106105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105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6105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加强供应链网络协同与合作：促进企业间信息共享和协同工作，提高供应链整体效率和竞争力。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05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105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106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推动供应链数字化转型：利用先进的信息技术，实现供应链网络的可视化、可预测和智能化，提高决策效率和准确性。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06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106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106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强化供应链风险管理：建立健全供应链风险评估和预警机制，有效应对各种风险和不确定性，确保供应链的稳定性和可靠性。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06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6107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6107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培养供应链管理人才：加强供应链管理人才的培养和引进，提高企业供应链管理水平，推动供应链网络的持续发展。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358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1360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7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4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4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9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9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3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3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6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96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94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2023-12-19T13:38:45Z</dcterms:created>
  <dcterms:modified xsi:type="dcterms:W3CDTF">2023-12-19T13:38:45Z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df0ce445d86c48bebd9f2b72fe3f6537_21</vt:lpwstr>
  </property>
</Properties>
</file>