
<file path=[Content_Types].xml><?xml version="1.0" encoding="utf-8"?>
<Types xmlns="http://schemas.openxmlformats.org/package/2006/content-types">
  <Default Extension="jpeg" ContentType="image/jpeg"/>
  <Default Extension="JPG" ContentType="image/.jpg"/>
  <Default Extension="png" ContentType="image/png"/>
  <Default Extension="wdp" ContentType="image/vnd.ms-photo"/>
  <Default Extension="tiff" ContentType="image/tiff"/>
  <Default Extension="emf" ContentType="image/x-emf"/>
  <Default Extension="mp4" ContentType="video/mp4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handoutMasters/handoutMaster1.xml" ContentType="application/vnd.openxmlformats-officedocument.presentationml.handoutMaster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00.xml" ContentType="application/vnd.openxmlformats-officedocument.presentationml.tags+xml"/>
  <Override PartName="/ppt/tags/tag101.xml" ContentType="application/vnd.openxmlformats-officedocument.presentationml.tags+xml"/>
  <Override PartName="/ppt/tags/tag102.xml" ContentType="application/vnd.openxmlformats-officedocument.presentationml.tags+xml"/>
  <Override PartName="/ppt/tags/tag103.xml" ContentType="application/vnd.openxmlformats-officedocument.presentationml.tags+xml"/>
  <Override PartName="/ppt/tags/tag104.xml" ContentType="application/vnd.openxmlformats-officedocument.presentationml.tags+xml"/>
  <Override PartName="/ppt/tags/tag105.xml" ContentType="application/vnd.openxmlformats-officedocument.presentationml.tags+xml"/>
  <Override PartName="/ppt/tags/tag106.xml" ContentType="application/vnd.openxmlformats-officedocument.presentationml.tags+xml"/>
  <Override PartName="/ppt/tags/tag107.xml" ContentType="application/vnd.openxmlformats-officedocument.presentationml.tags+xml"/>
  <Override PartName="/ppt/tags/tag108.xml" ContentType="application/vnd.openxmlformats-officedocument.presentationml.tags+xml"/>
  <Override PartName="/ppt/tags/tag109.xml" ContentType="application/vnd.openxmlformats-officedocument.presentationml.tags+xml"/>
  <Override PartName="/ppt/tags/tag11.xml" ContentType="application/vnd.openxmlformats-officedocument.presentationml.tags+xml"/>
  <Override PartName="/ppt/tags/tag110.xml" ContentType="application/vnd.openxmlformats-officedocument.presentationml.tags+xml"/>
  <Override PartName="/ppt/tags/tag111.xml" ContentType="application/vnd.openxmlformats-officedocument.presentationml.tags+xml"/>
  <Override PartName="/ppt/tags/tag112.xml" ContentType="application/vnd.openxmlformats-officedocument.presentationml.tags+xml"/>
  <Override PartName="/ppt/tags/tag113.xml" ContentType="application/vnd.openxmlformats-officedocument.presentationml.tags+xml"/>
  <Override PartName="/ppt/tags/tag114.xml" ContentType="application/vnd.openxmlformats-officedocument.presentationml.tags+xml"/>
  <Override PartName="/ppt/tags/tag115.xml" ContentType="application/vnd.openxmlformats-officedocument.presentationml.tags+xml"/>
  <Override PartName="/ppt/tags/tag116.xml" ContentType="application/vnd.openxmlformats-officedocument.presentationml.tags+xml"/>
  <Override PartName="/ppt/tags/tag117.xml" ContentType="application/vnd.openxmlformats-officedocument.presentationml.tags+xml"/>
  <Override PartName="/ppt/tags/tag118.xml" ContentType="application/vnd.openxmlformats-officedocument.presentationml.tags+xml"/>
  <Override PartName="/ppt/tags/tag119.xml" ContentType="application/vnd.openxmlformats-officedocument.presentationml.tags+xml"/>
  <Override PartName="/ppt/tags/tag12.xml" ContentType="application/vnd.openxmlformats-officedocument.presentationml.tags+xml"/>
  <Override PartName="/ppt/tags/tag120.xml" ContentType="application/vnd.openxmlformats-officedocument.presentationml.tags+xml"/>
  <Override PartName="/ppt/tags/tag121.xml" ContentType="application/vnd.openxmlformats-officedocument.presentationml.tags+xml"/>
  <Override PartName="/ppt/tags/tag122.xml" ContentType="application/vnd.openxmlformats-officedocument.presentationml.tags+xml"/>
  <Override PartName="/ppt/tags/tag123.xml" ContentType="application/vnd.openxmlformats-officedocument.presentationml.tags+xml"/>
  <Override PartName="/ppt/tags/tag124.xml" ContentType="application/vnd.openxmlformats-officedocument.presentationml.tags+xml"/>
  <Override PartName="/ppt/tags/tag125.xml" ContentType="application/vnd.openxmlformats-officedocument.presentationml.tags+xml"/>
  <Override PartName="/ppt/tags/tag126.xml" ContentType="application/vnd.openxmlformats-officedocument.presentationml.tags+xml"/>
  <Override PartName="/ppt/tags/tag127.xml" ContentType="application/vnd.openxmlformats-officedocument.presentationml.tags+xml"/>
  <Override PartName="/ppt/tags/tag128.xml" ContentType="application/vnd.openxmlformats-officedocument.presentationml.tags+xml"/>
  <Override PartName="/ppt/tags/tag129.xml" ContentType="application/vnd.openxmlformats-officedocument.presentationml.tags+xml"/>
  <Override PartName="/ppt/tags/tag13.xml" ContentType="application/vnd.openxmlformats-officedocument.presentationml.tags+xml"/>
  <Override PartName="/ppt/tags/tag130.xml" ContentType="application/vnd.openxmlformats-officedocument.presentationml.tags+xml"/>
  <Override PartName="/ppt/tags/tag131.xml" ContentType="application/vnd.openxmlformats-officedocument.presentationml.tags+xml"/>
  <Override PartName="/ppt/tags/tag132.xml" ContentType="application/vnd.openxmlformats-officedocument.presentationml.tags+xml"/>
  <Override PartName="/ppt/tags/tag133.xml" ContentType="application/vnd.openxmlformats-officedocument.presentationml.tags+xml"/>
  <Override PartName="/ppt/tags/tag134.xml" ContentType="application/vnd.openxmlformats-officedocument.presentationml.tags+xml"/>
  <Override PartName="/ppt/tags/tag135.xml" ContentType="application/vnd.openxmlformats-officedocument.presentationml.tags+xml"/>
  <Override PartName="/ppt/tags/tag136.xml" ContentType="application/vnd.openxmlformats-officedocument.presentationml.tags+xml"/>
  <Override PartName="/ppt/tags/tag137.xml" ContentType="application/vnd.openxmlformats-officedocument.presentationml.tags+xml"/>
  <Override PartName="/ppt/tags/tag138.xml" ContentType="application/vnd.openxmlformats-officedocument.presentationml.tags+xml"/>
  <Override PartName="/ppt/tags/tag139.xml" ContentType="application/vnd.openxmlformats-officedocument.presentationml.tags+xml"/>
  <Override PartName="/ppt/tags/tag14.xml" ContentType="application/vnd.openxmlformats-officedocument.presentationml.tags+xml"/>
  <Override PartName="/ppt/tags/tag140.xml" ContentType="application/vnd.openxmlformats-officedocument.presentationml.tags+xml"/>
  <Override PartName="/ppt/tags/tag141.xml" ContentType="application/vnd.openxmlformats-officedocument.presentationml.tags+xml"/>
  <Override PartName="/ppt/tags/tag142.xml" ContentType="application/vnd.openxmlformats-officedocument.presentationml.tags+xml"/>
  <Override PartName="/ppt/tags/tag143.xml" ContentType="application/vnd.openxmlformats-officedocument.presentationml.tags+xml"/>
  <Override PartName="/ppt/tags/tag144.xml" ContentType="application/vnd.openxmlformats-officedocument.presentationml.tags+xml"/>
  <Override PartName="/ppt/tags/tag145.xml" ContentType="application/vnd.openxmlformats-officedocument.presentationml.tags+xml"/>
  <Override PartName="/ppt/tags/tag146.xml" ContentType="application/vnd.openxmlformats-officedocument.presentationml.tags+xml"/>
  <Override PartName="/ppt/tags/tag147.xml" ContentType="application/vnd.openxmlformats-officedocument.presentationml.tags+xml"/>
  <Override PartName="/ppt/tags/tag148.xml" ContentType="application/vnd.openxmlformats-officedocument.presentationml.tags+xml"/>
  <Override PartName="/ppt/tags/tag149.xml" ContentType="application/vnd.openxmlformats-officedocument.presentationml.tags+xml"/>
  <Override PartName="/ppt/tags/tag15.xml" ContentType="application/vnd.openxmlformats-officedocument.presentationml.tags+xml"/>
  <Override PartName="/ppt/tags/tag150.xml" ContentType="application/vnd.openxmlformats-officedocument.presentationml.tags+xml"/>
  <Override PartName="/ppt/tags/tag151.xml" ContentType="application/vnd.openxmlformats-officedocument.presentationml.tags+xml"/>
  <Override PartName="/ppt/tags/tag152.xml" ContentType="application/vnd.openxmlformats-officedocument.presentationml.tags+xml"/>
  <Override PartName="/ppt/tags/tag153.xml" ContentType="application/vnd.openxmlformats-officedocument.presentationml.tags+xml"/>
  <Override PartName="/ppt/tags/tag154.xml" ContentType="application/vnd.openxmlformats-officedocument.presentationml.tags+xml"/>
  <Override PartName="/ppt/tags/tag155.xml" ContentType="application/vnd.openxmlformats-officedocument.presentationml.tags+xml"/>
  <Override PartName="/ppt/tags/tag156.xml" ContentType="application/vnd.openxmlformats-officedocument.presentationml.tags+xml"/>
  <Override PartName="/ppt/tags/tag157.xml" ContentType="application/vnd.openxmlformats-officedocument.presentationml.tags+xml"/>
  <Override PartName="/ppt/tags/tag158.xml" ContentType="application/vnd.openxmlformats-officedocument.presentationml.tags+xml"/>
  <Override PartName="/ppt/tags/tag159.xml" ContentType="application/vnd.openxmlformats-officedocument.presentationml.tags+xml"/>
  <Override PartName="/ppt/tags/tag16.xml" ContentType="application/vnd.openxmlformats-officedocument.presentationml.tags+xml"/>
  <Override PartName="/ppt/tags/tag160.xml" ContentType="application/vnd.openxmlformats-officedocument.presentationml.tags+xml"/>
  <Override PartName="/ppt/tags/tag161.xml" ContentType="application/vnd.openxmlformats-officedocument.presentationml.tags+xml"/>
  <Override PartName="/ppt/tags/tag162.xml" ContentType="application/vnd.openxmlformats-officedocument.presentationml.tags+xml"/>
  <Override PartName="/ppt/tags/tag163.xml" ContentType="application/vnd.openxmlformats-officedocument.presentationml.tags+xml"/>
  <Override PartName="/ppt/tags/tag164.xml" ContentType="application/vnd.openxmlformats-officedocument.presentationml.tags+xml"/>
  <Override PartName="/ppt/tags/tag165.xml" ContentType="application/vnd.openxmlformats-officedocument.presentationml.tags+xml"/>
  <Override PartName="/ppt/tags/tag166.xml" ContentType="application/vnd.openxmlformats-officedocument.presentationml.tags+xml"/>
  <Override PartName="/ppt/tags/tag167.xml" ContentType="application/vnd.openxmlformats-officedocument.presentationml.tags+xml"/>
  <Override PartName="/ppt/tags/tag168.xml" ContentType="application/vnd.openxmlformats-officedocument.presentationml.tags+xml"/>
  <Override PartName="/ppt/tags/tag169.xml" ContentType="application/vnd.openxmlformats-officedocument.presentationml.tags+xml"/>
  <Override PartName="/ppt/tags/tag17.xml" ContentType="application/vnd.openxmlformats-officedocument.presentationml.tags+xml"/>
  <Override PartName="/ppt/tags/tag170.xml" ContentType="application/vnd.openxmlformats-officedocument.presentationml.tags+xml"/>
  <Override PartName="/ppt/tags/tag171.xml" ContentType="application/vnd.openxmlformats-officedocument.presentationml.tags+xml"/>
  <Override PartName="/ppt/tags/tag172.xml" ContentType="application/vnd.openxmlformats-officedocument.presentationml.tags+xml"/>
  <Override PartName="/ppt/tags/tag173.xml" ContentType="application/vnd.openxmlformats-officedocument.presentationml.tags+xml"/>
  <Override PartName="/ppt/tags/tag174.xml" ContentType="application/vnd.openxmlformats-officedocument.presentationml.tags+xml"/>
  <Override PartName="/ppt/tags/tag175.xml" ContentType="application/vnd.openxmlformats-officedocument.presentationml.tags+xml"/>
  <Override PartName="/ppt/tags/tag176.xml" ContentType="application/vnd.openxmlformats-officedocument.presentationml.tags+xml"/>
  <Override PartName="/ppt/tags/tag177.xml" ContentType="application/vnd.openxmlformats-officedocument.presentationml.tags+xml"/>
  <Override PartName="/ppt/tags/tag178.xml" ContentType="application/vnd.openxmlformats-officedocument.presentationml.tags+xml"/>
  <Override PartName="/ppt/tags/tag179.xml" ContentType="application/vnd.openxmlformats-officedocument.presentationml.tags+xml"/>
  <Override PartName="/ppt/tags/tag18.xml" ContentType="application/vnd.openxmlformats-officedocument.presentationml.tags+xml"/>
  <Override PartName="/ppt/tags/tag180.xml" ContentType="application/vnd.openxmlformats-officedocument.presentationml.tags+xml"/>
  <Override PartName="/ppt/tags/tag181.xml" ContentType="application/vnd.openxmlformats-officedocument.presentationml.tags+xml"/>
  <Override PartName="/ppt/tags/tag182.xml" ContentType="application/vnd.openxmlformats-officedocument.presentationml.tags+xml"/>
  <Override PartName="/ppt/tags/tag183.xml" ContentType="application/vnd.openxmlformats-officedocument.presentationml.tags+xml"/>
  <Override PartName="/ppt/tags/tag184.xml" ContentType="application/vnd.openxmlformats-officedocument.presentationml.tags+xml"/>
  <Override PartName="/ppt/tags/tag185.xml" ContentType="application/vnd.openxmlformats-officedocument.presentationml.tags+xml"/>
  <Override PartName="/ppt/tags/tag186.xml" ContentType="application/vnd.openxmlformats-officedocument.presentationml.tags+xml"/>
  <Override PartName="/ppt/tags/tag187.xml" ContentType="application/vnd.openxmlformats-officedocument.presentationml.tags+xml"/>
  <Override PartName="/ppt/tags/tag188.xml" ContentType="application/vnd.openxmlformats-officedocument.presentationml.tags+xml"/>
  <Override PartName="/ppt/tags/tag189.xml" ContentType="application/vnd.openxmlformats-officedocument.presentationml.tags+xml"/>
  <Override PartName="/ppt/tags/tag19.xml" ContentType="application/vnd.openxmlformats-officedocument.presentationml.tags+xml"/>
  <Override PartName="/ppt/tags/tag190.xml" ContentType="application/vnd.openxmlformats-officedocument.presentationml.tags+xml"/>
  <Override PartName="/ppt/tags/tag191.xml" ContentType="application/vnd.openxmlformats-officedocument.presentationml.tags+xml"/>
  <Override PartName="/ppt/tags/tag192.xml" ContentType="application/vnd.openxmlformats-officedocument.presentationml.tags+xml"/>
  <Override PartName="/ppt/tags/tag193.xml" ContentType="application/vnd.openxmlformats-officedocument.presentationml.tags+xml"/>
  <Override PartName="/ppt/tags/tag194.xml" ContentType="application/vnd.openxmlformats-officedocument.presentationml.tags+xml"/>
  <Override PartName="/ppt/tags/tag195.xml" ContentType="application/vnd.openxmlformats-officedocument.presentationml.tags+xml"/>
  <Override PartName="/ppt/tags/tag196.xml" ContentType="application/vnd.openxmlformats-officedocument.presentationml.tags+xml"/>
  <Override PartName="/ppt/tags/tag197.xml" ContentType="application/vnd.openxmlformats-officedocument.presentationml.tags+xml"/>
  <Override PartName="/ppt/tags/tag198.xml" ContentType="application/vnd.openxmlformats-officedocument.presentationml.tags+xml"/>
  <Override PartName="/ppt/tags/tag19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00.xml" ContentType="application/vnd.openxmlformats-officedocument.presentationml.tags+xml"/>
  <Override PartName="/ppt/tags/tag201.xml" ContentType="application/vnd.openxmlformats-officedocument.presentationml.tags+xml"/>
  <Override PartName="/ppt/tags/tag202.xml" ContentType="application/vnd.openxmlformats-officedocument.presentationml.tags+xml"/>
  <Override PartName="/ppt/tags/tag203.xml" ContentType="application/vnd.openxmlformats-officedocument.presentationml.tags+xml"/>
  <Override PartName="/ppt/tags/tag204.xml" ContentType="application/vnd.openxmlformats-officedocument.presentationml.tags+xml"/>
  <Override PartName="/ppt/tags/tag205.xml" ContentType="application/vnd.openxmlformats-officedocument.presentationml.tags+xml"/>
  <Override PartName="/ppt/tags/tag206.xml" ContentType="application/vnd.openxmlformats-officedocument.presentationml.tags+xml"/>
  <Override PartName="/ppt/tags/tag207.xml" ContentType="application/vnd.openxmlformats-officedocument.presentationml.tags+xml"/>
  <Override PartName="/ppt/tags/tag208.xml" ContentType="application/vnd.openxmlformats-officedocument.presentationml.tags+xml"/>
  <Override PartName="/ppt/tags/tag209.xml" ContentType="application/vnd.openxmlformats-officedocument.presentationml.tags+xml"/>
  <Override PartName="/ppt/tags/tag21.xml" ContentType="application/vnd.openxmlformats-officedocument.presentationml.tags+xml"/>
  <Override PartName="/ppt/tags/tag210.xml" ContentType="application/vnd.openxmlformats-officedocument.presentationml.tags+xml"/>
  <Override PartName="/ppt/tags/tag211.xml" ContentType="application/vnd.openxmlformats-officedocument.presentationml.tags+xml"/>
  <Override PartName="/ppt/tags/tag212.xml" ContentType="application/vnd.openxmlformats-officedocument.presentationml.tags+xml"/>
  <Override PartName="/ppt/tags/tag213.xml" ContentType="application/vnd.openxmlformats-officedocument.presentationml.tags+xml"/>
  <Override PartName="/ppt/tags/tag214.xml" ContentType="application/vnd.openxmlformats-officedocument.presentationml.tags+xml"/>
  <Override PartName="/ppt/tags/tag215.xml" ContentType="application/vnd.openxmlformats-officedocument.presentationml.tags+xml"/>
  <Override PartName="/ppt/tags/tag216.xml" ContentType="application/vnd.openxmlformats-officedocument.presentationml.tags+xml"/>
  <Override PartName="/ppt/tags/tag217.xml" ContentType="application/vnd.openxmlformats-officedocument.presentationml.tags+xml"/>
  <Override PartName="/ppt/tags/tag218.xml" ContentType="application/vnd.openxmlformats-officedocument.presentationml.tags+xml"/>
  <Override PartName="/ppt/tags/tag219.xml" ContentType="application/vnd.openxmlformats-officedocument.presentationml.tags+xml"/>
  <Override PartName="/ppt/tags/tag22.xml" ContentType="application/vnd.openxmlformats-officedocument.presentationml.tags+xml"/>
  <Override PartName="/ppt/tags/tag220.xml" ContentType="application/vnd.openxmlformats-officedocument.presentationml.tags+xml"/>
  <Override PartName="/ppt/tags/tag221.xml" ContentType="application/vnd.openxmlformats-officedocument.presentationml.tags+xml"/>
  <Override PartName="/ppt/tags/tag222.xml" ContentType="application/vnd.openxmlformats-officedocument.presentationml.tags+xml"/>
  <Override PartName="/ppt/tags/tag223.xml" ContentType="application/vnd.openxmlformats-officedocument.presentationml.tags+xml"/>
  <Override PartName="/ppt/tags/tag224.xml" ContentType="application/vnd.openxmlformats-officedocument.presentationml.tags+xml"/>
  <Override PartName="/ppt/tags/tag225.xml" ContentType="application/vnd.openxmlformats-officedocument.presentationml.tags+xml"/>
  <Override PartName="/ppt/tags/tag226.xml" ContentType="application/vnd.openxmlformats-officedocument.presentationml.tags+xml"/>
  <Override PartName="/ppt/tags/tag227.xml" ContentType="application/vnd.openxmlformats-officedocument.presentationml.tags+xml"/>
  <Override PartName="/ppt/tags/tag228.xml" ContentType="application/vnd.openxmlformats-officedocument.presentationml.tags+xml"/>
  <Override PartName="/ppt/tags/tag229.xml" ContentType="application/vnd.openxmlformats-officedocument.presentationml.tags+xml"/>
  <Override PartName="/ppt/tags/tag23.xml" ContentType="application/vnd.openxmlformats-officedocument.presentationml.tags+xml"/>
  <Override PartName="/ppt/tags/tag230.xml" ContentType="application/vnd.openxmlformats-officedocument.presentationml.tags+xml"/>
  <Override PartName="/ppt/tags/tag231.xml" ContentType="application/vnd.openxmlformats-officedocument.presentationml.tags+xml"/>
  <Override PartName="/ppt/tags/tag232.xml" ContentType="application/vnd.openxmlformats-officedocument.presentationml.tags+xml"/>
  <Override PartName="/ppt/tags/tag233.xml" ContentType="application/vnd.openxmlformats-officedocument.presentationml.tags+xml"/>
  <Override PartName="/ppt/tags/tag234.xml" ContentType="application/vnd.openxmlformats-officedocument.presentationml.tags+xml"/>
  <Override PartName="/ppt/tags/tag235.xml" ContentType="application/vnd.openxmlformats-officedocument.presentationml.tags+xml"/>
  <Override PartName="/ppt/tags/tag236.xml" ContentType="application/vnd.openxmlformats-officedocument.presentationml.tags+xml"/>
  <Override PartName="/ppt/tags/tag237.xml" ContentType="application/vnd.openxmlformats-officedocument.presentationml.tags+xml"/>
  <Override PartName="/ppt/tags/tag238.xml" ContentType="application/vnd.openxmlformats-officedocument.presentationml.tags+xml"/>
  <Override PartName="/ppt/tags/tag239.xml" ContentType="application/vnd.openxmlformats-officedocument.presentationml.tags+xml"/>
  <Override PartName="/ppt/tags/tag24.xml" ContentType="application/vnd.openxmlformats-officedocument.presentationml.tags+xml"/>
  <Override PartName="/ppt/tags/tag240.xml" ContentType="application/vnd.openxmlformats-officedocument.presentationml.tags+xml"/>
  <Override PartName="/ppt/tags/tag241.xml" ContentType="application/vnd.openxmlformats-officedocument.presentationml.tags+xml"/>
  <Override PartName="/ppt/tags/tag242.xml" ContentType="application/vnd.openxmlformats-officedocument.presentationml.tags+xml"/>
  <Override PartName="/ppt/tags/tag243.xml" ContentType="application/vnd.openxmlformats-officedocument.presentationml.tags+xml"/>
  <Override PartName="/ppt/tags/tag244.xml" ContentType="application/vnd.openxmlformats-officedocument.presentationml.tags+xml"/>
  <Override PartName="/ppt/tags/tag245.xml" ContentType="application/vnd.openxmlformats-officedocument.presentationml.tags+xml"/>
  <Override PartName="/ppt/tags/tag246.xml" ContentType="application/vnd.openxmlformats-officedocument.presentationml.tags+xml"/>
  <Override PartName="/ppt/tags/tag247.xml" ContentType="application/vnd.openxmlformats-officedocument.presentationml.tags+xml"/>
  <Override PartName="/ppt/tags/tag248.xml" ContentType="application/vnd.openxmlformats-officedocument.presentationml.tags+xml"/>
  <Override PartName="/ppt/tags/tag249.xml" ContentType="application/vnd.openxmlformats-officedocument.presentationml.tags+xml"/>
  <Override PartName="/ppt/tags/tag25.xml" ContentType="application/vnd.openxmlformats-officedocument.presentationml.tags+xml"/>
  <Override PartName="/ppt/tags/tag250.xml" ContentType="application/vnd.openxmlformats-officedocument.presentationml.tags+xml"/>
  <Override PartName="/ppt/tags/tag251.xml" ContentType="application/vnd.openxmlformats-officedocument.presentationml.tags+xml"/>
  <Override PartName="/ppt/tags/tag252.xml" ContentType="application/vnd.openxmlformats-officedocument.presentationml.tags+xml"/>
  <Override PartName="/ppt/tags/tag253.xml" ContentType="application/vnd.openxmlformats-officedocument.presentationml.tags+xml"/>
  <Override PartName="/ppt/tags/tag254.xml" ContentType="application/vnd.openxmlformats-officedocument.presentationml.tags+xml"/>
  <Override PartName="/ppt/tags/tag255.xml" ContentType="application/vnd.openxmlformats-officedocument.presentationml.tags+xml"/>
  <Override PartName="/ppt/tags/tag256.xml" ContentType="application/vnd.openxmlformats-officedocument.presentationml.tags+xml"/>
  <Override PartName="/ppt/tags/tag257.xml" ContentType="application/vnd.openxmlformats-officedocument.presentationml.tags+xml"/>
  <Override PartName="/ppt/tags/tag258.xml" ContentType="application/vnd.openxmlformats-officedocument.presentationml.tags+xml"/>
  <Override PartName="/ppt/tags/tag259.xml" ContentType="application/vnd.openxmlformats-officedocument.presentationml.tags+xml"/>
  <Override PartName="/ppt/tags/tag26.xml" ContentType="application/vnd.openxmlformats-officedocument.presentationml.tags+xml"/>
  <Override PartName="/ppt/tags/tag260.xml" ContentType="application/vnd.openxmlformats-officedocument.presentationml.tags+xml"/>
  <Override PartName="/ppt/tags/tag261.xml" ContentType="application/vnd.openxmlformats-officedocument.presentationml.tags+xml"/>
  <Override PartName="/ppt/tags/tag262.xml" ContentType="application/vnd.openxmlformats-officedocument.presentationml.tags+xml"/>
  <Override PartName="/ppt/tags/tag263.xml" ContentType="application/vnd.openxmlformats-officedocument.presentationml.tags+xml"/>
  <Override PartName="/ppt/tags/tag264.xml" ContentType="application/vnd.openxmlformats-officedocument.presentationml.tags+xml"/>
  <Override PartName="/ppt/tags/tag265.xml" ContentType="application/vnd.openxmlformats-officedocument.presentationml.tags+xml"/>
  <Override PartName="/ppt/tags/tag266.xml" ContentType="application/vnd.openxmlformats-officedocument.presentationml.tags+xml"/>
  <Override PartName="/ppt/tags/tag267.xml" ContentType="application/vnd.openxmlformats-officedocument.presentationml.tags+xml"/>
  <Override PartName="/ppt/tags/tag268.xml" ContentType="application/vnd.openxmlformats-officedocument.presentationml.tags+xml"/>
  <Override PartName="/ppt/tags/tag269.xml" ContentType="application/vnd.openxmlformats-officedocument.presentationml.tags+xml"/>
  <Override PartName="/ppt/tags/tag27.xml" ContentType="application/vnd.openxmlformats-officedocument.presentationml.tags+xml"/>
  <Override PartName="/ppt/tags/tag270.xml" ContentType="application/vnd.openxmlformats-officedocument.presentationml.tags+xml"/>
  <Override PartName="/ppt/tags/tag271.xml" ContentType="application/vnd.openxmlformats-officedocument.presentationml.tags+xml"/>
  <Override PartName="/ppt/tags/tag272.xml" ContentType="application/vnd.openxmlformats-officedocument.presentationml.tags+xml"/>
  <Override PartName="/ppt/tags/tag273.xml" ContentType="application/vnd.openxmlformats-officedocument.presentationml.tags+xml"/>
  <Override PartName="/ppt/tags/tag274.xml" ContentType="application/vnd.openxmlformats-officedocument.presentationml.tags+xml"/>
  <Override PartName="/ppt/tags/tag275.xml" ContentType="application/vnd.openxmlformats-officedocument.presentationml.tags+xml"/>
  <Override PartName="/ppt/tags/tag276.xml" ContentType="application/vnd.openxmlformats-officedocument.presentationml.tags+xml"/>
  <Override PartName="/ppt/tags/tag277.xml" ContentType="application/vnd.openxmlformats-officedocument.presentationml.tags+xml"/>
  <Override PartName="/ppt/tags/tag278.xml" ContentType="application/vnd.openxmlformats-officedocument.presentationml.tags+xml"/>
  <Override PartName="/ppt/tags/tag279.xml" ContentType="application/vnd.openxmlformats-officedocument.presentationml.tags+xml"/>
  <Override PartName="/ppt/tags/tag28.xml" ContentType="application/vnd.openxmlformats-officedocument.presentationml.tags+xml"/>
  <Override PartName="/ppt/tags/tag280.xml" ContentType="application/vnd.openxmlformats-officedocument.presentationml.tags+xml"/>
  <Override PartName="/ppt/tags/tag281.xml" ContentType="application/vnd.openxmlformats-officedocument.presentationml.tags+xml"/>
  <Override PartName="/ppt/tags/tag2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1.xml" ContentType="application/vnd.openxmlformats-officedocument.presentationml.tags+xml"/>
  <Override PartName="/ppt/tags/tag32.xml" ContentType="application/vnd.openxmlformats-officedocument.presentationml.tags+xml"/>
  <Override PartName="/ppt/tags/tag33.xml" ContentType="application/vnd.openxmlformats-officedocument.presentationml.tags+xml"/>
  <Override PartName="/ppt/tags/tag34.xml" ContentType="application/vnd.openxmlformats-officedocument.presentationml.tags+xml"/>
  <Override PartName="/ppt/tags/tag35.xml" ContentType="application/vnd.openxmlformats-officedocument.presentationml.tags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tags/tag96.xml" ContentType="application/vnd.openxmlformats-officedocument.presentationml.tags+xml"/>
  <Override PartName="/ppt/tags/tag97.xml" ContentType="application/vnd.openxmlformats-officedocument.presentationml.tags+xml"/>
  <Override PartName="/ppt/tags/tag98.xml" ContentType="application/vnd.openxmlformats-officedocument.presentationml.tags+xml"/>
  <Override PartName="/ppt/tags/tag9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6"/>
  </p:notesMasterIdLst>
  <p:handoutMasterIdLst>
    <p:handoutMasterId r:id="rId28"/>
  </p:handoutMasterIdLst>
  <p:sldIdLst>
    <p:sldId id="256" r:id="rId3"/>
    <p:sldId id="728" r:id="rId4"/>
    <p:sldId id="267" r:id="rId5"/>
    <p:sldId id="727" r:id="rId7"/>
    <p:sldId id="605" r:id="rId8"/>
    <p:sldId id="670" r:id="rId9"/>
    <p:sldId id="751" r:id="rId10"/>
    <p:sldId id="753" r:id="rId11"/>
    <p:sldId id="675" r:id="rId12"/>
    <p:sldId id="674" r:id="rId13"/>
    <p:sldId id="729" r:id="rId14"/>
    <p:sldId id="754" r:id="rId15"/>
    <p:sldId id="520" r:id="rId16"/>
    <p:sldId id="593" r:id="rId17"/>
    <p:sldId id="676" r:id="rId18"/>
    <p:sldId id="677" r:id="rId19"/>
    <p:sldId id="713" r:id="rId20"/>
    <p:sldId id="597" r:id="rId21"/>
    <p:sldId id="543" r:id="rId22"/>
    <p:sldId id="544" r:id="rId23"/>
    <p:sldId id="755" r:id="rId24"/>
    <p:sldId id="545" r:id="rId25"/>
    <p:sldId id="546" r:id="rId26"/>
    <p:sldId id="548" r:id="rId27"/>
  </p:sldIdLst>
  <p:sldSz cx="9144000" cy="5143500" type="screen16x9"/>
  <p:notesSz cx="6858000" cy="9144000"/>
  <p:custDataLst>
    <p:tags r:id="rId32"/>
  </p:custDataLst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2" pos="368" userDrawn="1">
          <p15:clr>
            <a:srgbClr val="A4A3A4"/>
          </p15:clr>
        </p15:guide>
        <p15:guide id="3" orient="horz" pos="1654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8D95D3"/>
    <a:srgbClr val="FF6699"/>
    <a:srgbClr val="0000FF"/>
    <a:srgbClr val="FF81C0"/>
    <a:srgbClr val="FF00FF"/>
    <a:srgbClr val="FFFF66"/>
    <a:srgbClr val="F0F4FA"/>
    <a:srgbClr val="AAD7DF"/>
    <a:srgbClr val="03D3D3"/>
    <a:srgbClr val="E1C4EA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napVertSplitter="1" vertBarState="minimized" horzBarState="maximized">
    <p:restoredLeft sz="14932" autoAdjust="0"/>
    <p:restoredTop sz="93210" autoAdjust="0"/>
  </p:normalViewPr>
  <p:slideViewPr>
    <p:cSldViewPr snapToGrid="0" showGuides="1">
      <p:cViewPr varScale="1">
        <p:scale>
          <a:sx n="119" d="100"/>
          <a:sy n="119" d="100"/>
        </p:scale>
        <p:origin x="-174" y="-102"/>
      </p:cViewPr>
      <p:guideLst>
        <p:guide pos="368"/>
        <p:guide orient="horz" pos="1654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 varScale="1">
      <p:scale>
        <a:sx n="1" d="1"/>
        <a:sy n="1" d="1"/>
      </p:scale>
      <p:origin x="0" y="0"/>
    </p:cViewPr>
  </p:sorterViewPr>
  <p:notesViewPr>
    <p:cSldViewPr snapToGrid="0">
      <p:cViewPr varScale="1">
        <p:scale>
          <a:sx n="68" d="100"/>
          <a:sy n="68" d="100"/>
        </p:scale>
        <p:origin x="-2856" y="-90"/>
      </p:cViewPr>
      <p:guideLst>
        <p:guide orient="horz" pos="2941"/>
        <p:guide pos="2145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6.xml"/><Relationship Id="rId8" Type="http://schemas.openxmlformats.org/officeDocument/2006/relationships/slide" Target="slides/slide5.xml"/><Relationship Id="rId7" Type="http://schemas.openxmlformats.org/officeDocument/2006/relationships/slide" Target="slides/slide4.xml"/><Relationship Id="rId6" Type="http://schemas.openxmlformats.org/officeDocument/2006/relationships/notesMaster" Target="notesMasters/notesMaster1.xml"/><Relationship Id="rId5" Type="http://schemas.openxmlformats.org/officeDocument/2006/relationships/slide" Target="slides/slide3.xml"/><Relationship Id="rId4" Type="http://schemas.openxmlformats.org/officeDocument/2006/relationships/slide" Target="slides/slide2.xml"/><Relationship Id="rId32" Type="http://schemas.openxmlformats.org/officeDocument/2006/relationships/tags" Target="tags/tag281.xml"/><Relationship Id="rId31" Type="http://schemas.openxmlformats.org/officeDocument/2006/relationships/tableStyles" Target="tableStyles.xml"/><Relationship Id="rId30" Type="http://schemas.openxmlformats.org/officeDocument/2006/relationships/viewProps" Target="viewProps.xml"/><Relationship Id="rId3" Type="http://schemas.openxmlformats.org/officeDocument/2006/relationships/slide" Target="slides/slide1.xml"/><Relationship Id="rId29" Type="http://schemas.openxmlformats.org/officeDocument/2006/relationships/presProps" Target="presProps.xml"/><Relationship Id="rId28" Type="http://schemas.openxmlformats.org/officeDocument/2006/relationships/handoutMaster" Target="handoutMasters/handoutMaster1.xml"/><Relationship Id="rId27" Type="http://schemas.openxmlformats.org/officeDocument/2006/relationships/slide" Target="slides/slide24.xml"/><Relationship Id="rId26" Type="http://schemas.openxmlformats.org/officeDocument/2006/relationships/slide" Target="slides/slide23.xml"/><Relationship Id="rId25" Type="http://schemas.openxmlformats.org/officeDocument/2006/relationships/slide" Target="slides/slide22.xml"/><Relationship Id="rId24" Type="http://schemas.openxmlformats.org/officeDocument/2006/relationships/slide" Target="slides/slide21.xml"/><Relationship Id="rId23" Type="http://schemas.openxmlformats.org/officeDocument/2006/relationships/slide" Target="slides/slide20.xml"/><Relationship Id="rId22" Type="http://schemas.openxmlformats.org/officeDocument/2006/relationships/slide" Target="slides/slide19.xml"/><Relationship Id="rId21" Type="http://schemas.openxmlformats.org/officeDocument/2006/relationships/slide" Target="slides/slide18.xml"/><Relationship Id="rId20" Type="http://schemas.openxmlformats.org/officeDocument/2006/relationships/slide" Target="slides/slide17.xml"/><Relationship Id="rId2" Type="http://schemas.openxmlformats.org/officeDocument/2006/relationships/theme" Target="theme/theme1.xml"/><Relationship Id="rId19" Type="http://schemas.openxmlformats.org/officeDocument/2006/relationships/slide" Target="slides/slide16.xml"/><Relationship Id="rId18" Type="http://schemas.openxmlformats.org/officeDocument/2006/relationships/slide" Target="slides/slide15.xml"/><Relationship Id="rId17" Type="http://schemas.openxmlformats.org/officeDocument/2006/relationships/slide" Target="slides/slide14.xml"/><Relationship Id="rId16" Type="http://schemas.openxmlformats.org/officeDocument/2006/relationships/slide" Target="slides/slide13.xml"/><Relationship Id="rId15" Type="http://schemas.openxmlformats.org/officeDocument/2006/relationships/slide" Target="slides/slide12.xml"/><Relationship Id="rId14" Type="http://schemas.openxmlformats.org/officeDocument/2006/relationships/slide" Target="slides/slide11.xml"/><Relationship Id="rId13" Type="http://schemas.openxmlformats.org/officeDocument/2006/relationships/slide" Target="slides/slide10.xml"/><Relationship Id="rId12" Type="http://schemas.openxmlformats.org/officeDocument/2006/relationships/slide" Target="slides/slide9.xml"/><Relationship Id="rId11" Type="http://schemas.openxmlformats.org/officeDocument/2006/relationships/slide" Target="slides/slide8.xml"/><Relationship Id="rId10" Type="http://schemas.openxmlformats.org/officeDocument/2006/relationships/slide" Target="slides/slide7.xml"/><Relationship Id="rId1" Type="http://schemas.openxmlformats.org/officeDocument/2006/relationships/slideMaster" Target="slideMasters/slide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2B706C5-A5C8-4542-BA29-6DF326C24B17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7294075-34EC-484F-ADBF-CDD3808CE08F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7ED35DB-4860-4850-8037-2947B44987D4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E7B6B70-BA70-474B-BF5C-EB8D30C6160B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3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0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3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4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E7B6B70-BA70-474B-BF5C-EB8D30C6160B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altLang="en-US" sz="1200" b="1" dirty="0">
                <a:latin typeface="楷体" panose="02010609060101010101" pitchFamily="49" charset="-122"/>
                <a:ea typeface="楷体" panose="02010609060101010101" pitchFamily="49" charset="-122"/>
                <a:cs typeface="仿宋" panose="02010609060101010101" charset="-122"/>
              </a:rPr>
              <a:t>蓝</a:t>
            </a:r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E7B6B70-BA70-474B-BF5C-EB8D30C6160B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CN" altLang="en-US" dirty="0"/>
          </a:p>
        </p:txBody>
      </p:sp>
      <p:sp>
        <p:nvSpPr>
          <p:cNvPr id="4" name="幻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E7B6B70-BA70-474B-BF5C-EB8D30C6160B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E7B6B70-BA70-474B-BF5C-EB8D30C6160B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4" Type="http://schemas.openxmlformats.org/officeDocument/2006/relationships/image" Target="../media/image8.png"/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4" Type="http://schemas.openxmlformats.org/officeDocument/2006/relationships/image" Target="../media/image8.png"/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4" Type="http://schemas.openxmlformats.org/officeDocument/2006/relationships/image" Target="../media/image8.png"/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4" Type="http://schemas.openxmlformats.org/officeDocument/2006/relationships/image" Target="../media/image8.png"/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4" Type="http://schemas.openxmlformats.org/officeDocument/2006/relationships/image" Target="../media/image8.png"/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4" Type="http://schemas.openxmlformats.org/officeDocument/2006/relationships/image" Target="../media/image8.png"/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4" Type="http://schemas.openxmlformats.org/officeDocument/2006/relationships/image" Target="../media/image8.png"/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6" Type="http://schemas.microsoft.com/office/2007/relationships/hdphoto" Target="../media/image11.wdp"/><Relationship Id="rId5" Type="http://schemas.openxmlformats.org/officeDocument/2006/relationships/image" Target="../media/image10.png"/><Relationship Id="rId4" Type="http://schemas.openxmlformats.org/officeDocument/2006/relationships/image" Target="../media/image8.png"/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4" Type="http://schemas.openxmlformats.org/officeDocument/2006/relationships/image" Target="../media/image8.png"/><Relationship Id="rId3" Type="http://schemas.openxmlformats.org/officeDocument/2006/relationships/image" Target="../media/image7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4" Type="http://schemas.openxmlformats.org/officeDocument/2006/relationships/image" Target="../media/image14.png"/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封面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图片 12" descr="七彩课堂4个字.png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03249" y="41028"/>
            <a:ext cx="1370357" cy="537812"/>
          </a:xfrm>
          <a:prstGeom prst="rect">
            <a:avLst/>
          </a:prstGeom>
        </p:spPr>
      </p:pic>
      <p:sp>
        <p:nvSpPr>
          <p:cNvPr id="7" name="矩形 6"/>
          <p:cNvSpPr/>
          <p:nvPr userDrawn="1"/>
        </p:nvSpPr>
        <p:spPr>
          <a:xfrm>
            <a:off x="-63400" y="84142"/>
            <a:ext cx="3600452" cy="33718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zh-CN" altLang="en-US" sz="1600" b="1" spc="300" dirty="0">
                <a:ln w="0"/>
                <a:solidFill>
                  <a:schemeClr val="tx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宋体" panose="02010600030101010101" pitchFamily="2" charset="-122"/>
                <a:ea typeface="宋体" panose="02010600030101010101" pitchFamily="2" charset="-122"/>
              </a:rPr>
              <a:t>北师版</a:t>
            </a:r>
            <a:r>
              <a:rPr lang="en-US" altLang="zh-CN" sz="1600" b="1" spc="300" dirty="0">
                <a:ln w="0"/>
                <a:solidFill>
                  <a:schemeClr val="tx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宋体" panose="02010600030101010101" pitchFamily="2" charset="-122"/>
                <a:ea typeface="宋体" panose="02010600030101010101" pitchFamily="2" charset="-122"/>
              </a:rPr>
              <a:t>·</a:t>
            </a:r>
            <a:r>
              <a:rPr lang="zh-CN" altLang="en-US" sz="1600" b="1" spc="300" dirty="0">
                <a:ln w="0"/>
                <a:solidFill>
                  <a:schemeClr val="tx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宋体" panose="02010600030101010101" pitchFamily="2" charset="-122"/>
                <a:ea typeface="宋体" panose="02010600030101010101" pitchFamily="2" charset="-122"/>
              </a:rPr>
              <a:t>数学</a:t>
            </a:r>
            <a:r>
              <a:rPr lang="en-US" altLang="zh-CN" sz="1600" b="1" spc="300" dirty="0">
                <a:ln w="0"/>
                <a:solidFill>
                  <a:schemeClr val="tx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宋体" panose="02010600030101010101" pitchFamily="2" charset="-122"/>
                <a:ea typeface="宋体" panose="02010600030101010101" pitchFamily="2" charset="-122"/>
              </a:rPr>
              <a:t>·</a:t>
            </a:r>
            <a:r>
              <a:rPr lang="zh-CN" altLang="en-US" sz="1600" b="1" spc="300" dirty="0">
                <a:ln w="0"/>
                <a:solidFill>
                  <a:schemeClr val="tx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宋体" panose="02010600030101010101" pitchFamily="2" charset="-122"/>
                <a:ea typeface="宋体" panose="02010600030101010101" pitchFamily="2" charset="-122"/>
              </a:rPr>
              <a:t>五年级</a:t>
            </a:r>
            <a:r>
              <a:rPr lang="en-US" altLang="zh-CN" sz="1600" b="1" spc="300" dirty="0">
                <a:ln w="0"/>
                <a:solidFill>
                  <a:schemeClr val="tx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宋体" panose="02010600030101010101" pitchFamily="2" charset="-122"/>
                <a:ea typeface="宋体" panose="02010600030101010101" pitchFamily="2" charset="-122"/>
              </a:rPr>
              <a:t>·</a:t>
            </a:r>
            <a:r>
              <a:rPr lang="zh-CN" altLang="en-US" sz="1600" b="1" spc="300" dirty="0">
                <a:ln w="0"/>
                <a:solidFill>
                  <a:schemeClr val="tx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宋体" panose="02010600030101010101" pitchFamily="2" charset="-122"/>
                <a:ea typeface="宋体" panose="02010600030101010101" pitchFamily="2" charset="-122"/>
              </a:rPr>
              <a:t>上册</a:t>
            </a:r>
            <a:endParaRPr lang="zh-CN" altLang="en-US" sz="1600" b="1" spc="300" dirty="0">
              <a:ln w="0"/>
              <a:solidFill>
                <a:schemeClr val="tx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sp>
        <p:nvSpPr>
          <p:cNvPr id="8" name="圆角矩形 7"/>
          <p:cNvSpPr/>
          <p:nvPr userDrawn="1"/>
        </p:nvSpPr>
        <p:spPr>
          <a:xfrm>
            <a:off x="109220" y="400050"/>
            <a:ext cx="3230245" cy="76200"/>
          </a:xfrm>
          <a:prstGeom prst="roundRect">
            <a:avLst/>
          </a:prstGeom>
          <a:solidFill>
            <a:srgbClr val="A9D18E"/>
          </a:solidFill>
          <a:ln>
            <a:noFill/>
          </a:ln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9" name="图片 8"/>
          <p:cNvPicPr>
            <a:picLocks noChangeAspect="1"/>
          </p:cNvPicPr>
          <p:nvPr userDrawn="1"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059" t="21331" r="6846" b="29800"/>
          <a:stretch>
            <a:fillRect/>
          </a:stretch>
        </p:blipFill>
        <p:spPr>
          <a:xfrm>
            <a:off x="898525" y="738505"/>
            <a:ext cx="7378700" cy="3671570"/>
          </a:xfrm>
          <a:prstGeom prst="rect">
            <a:avLst/>
          </a:prstGeom>
        </p:spPr>
      </p:pic>
      <p:pic>
        <p:nvPicPr>
          <p:cNvPr id="10" name="图片 9" descr="立体尺子"/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 rot="20160000">
            <a:off x="182880" y="414655"/>
            <a:ext cx="1219835" cy="1219835"/>
          </a:xfrm>
          <a:prstGeom prst="rect">
            <a:avLst/>
          </a:prstGeom>
        </p:spPr>
      </p:pic>
      <p:pic>
        <p:nvPicPr>
          <p:cNvPr id="11" name="图片 10" descr="小草"/>
          <p:cNvPicPr>
            <a:picLocks noChangeAspect="1"/>
          </p:cNvPicPr>
          <p:nvPr userDrawn="1"/>
        </p:nvPicPr>
        <p:blipFill>
          <a:blip r:embed="rId5"/>
          <a:srcRect l="3210" t="41481" b="40247"/>
          <a:stretch>
            <a:fillRect/>
          </a:stretch>
        </p:blipFill>
        <p:spPr>
          <a:xfrm>
            <a:off x="-21665" y="4201945"/>
            <a:ext cx="5334000" cy="996950"/>
          </a:xfrm>
          <a:prstGeom prst="rect">
            <a:avLst/>
          </a:prstGeom>
        </p:spPr>
      </p:pic>
      <p:pic>
        <p:nvPicPr>
          <p:cNvPr id="12" name="图片 11" descr="花花"/>
          <p:cNvPicPr>
            <a:picLocks noChangeAspect="1"/>
          </p:cNvPicPr>
          <p:nvPr userDrawn="1"/>
        </p:nvPicPr>
        <p:blipFill>
          <a:blip r:embed="rId6"/>
          <a:srcRect l="2934" t="18441" r="5448" b="31014"/>
          <a:stretch>
            <a:fillRect/>
          </a:stretch>
        </p:blipFill>
        <p:spPr>
          <a:xfrm>
            <a:off x="7580705" y="4284645"/>
            <a:ext cx="1572260" cy="86741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复习导入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图片 8" descr="图片包含 文字&#10;&#10;描述已自动生成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63401" y="4464508"/>
            <a:ext cx="961472" cy="678991"/>
          </a:xfrm>
          <a:prstGeom prst="rect">
            <a:avLst/>
          </a:prstGeom>
        </p:spPr>
      </p:pic>
      <p:pic>
        <p:nvPicPr>
          <p:cNvPr id="6" name="图片 5" descr="/Users/timebook007/Desktop/绿色框.png绿色框"/>
          <p:cNvPicPr>
            <a:picLocks noChangeAspect="1"/>
          </p:cNvPicPr>
          <p:nvPr userDrawn="1"/>
        </p:nvPicPr>
        <p:blipFill>
          <a:blip r:embed="rId3"/>
          <a:srcRect l="16744" t="65554" r="31761" b="20455"/>
          <a:stretch>
            <a:fillRect/>
          </a:stretch>
        </p:blipFill>
        <p:spPr>
          <a:xfrm>
            <a:off x="32903" y="170329"/>
            <a:ext cx="2711087" cy="552301"/>
          </a:xfrm>
          <a:prstGeom prst="rect">
            <a:avLst/>
          </a:prstGeom>
        </p:spPr>
      </p:pic>
      <p:sp>
        <p:nvSpPr>
          <p:cNvPr id="7" name="文本框 7"/>
          <p:cNvSpPr txBox="1"/>
          <p:nvPr userDrawn="1"/>
        </p:nvSpPr>
        <p:spPr>
          <a:xfrm>
            <a:off x="505587" y="162501"/>
            <a:ext cx="1705040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b="1" dirty="0">
                <a:solidFill>
                  <a:schemeClr val="accent6">
                    <a:lumMod val="75000"/>
                  </a:schemeClr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复习导入</a:t>
            </a:r>
            <a:endParaRPr lang="zh-CN" altLang="en-US" sz="2800" b="1" dirty="0">
              <a:solidFill>
                <a:schemeClr val="accent6">
                  <a:lumMod val="75000"/>
                </a:schemeClr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pic>
        <p:nvPicPr>
          <p:cNvPr id="8" name="图片 7"/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200198" y="297889"/>
            <a:ext cx="310515" cy="324485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复习导入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图片 8" descr="图片包含 文字&#10;&#10;描述已自动生成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63401" y="4464508"/>
            <a:ext cx="961472" cy="678991"/>
          </a:xfrm>
          <a:prstGeom prst="rect">
            <a:avLst/>
          </a:prstGeom>
        </p:spPr>
      </p:pic>
      <p:pic>
        <p:nvPicPr>
          <p:cNvPr id="6" name="图片 5" descr="/Users/timebook007/Desktop/绿色框.png绿色框"/>
          <p:cNvPicPr>
            <a:picLocks noChangeAspect="1"/>
          </p:cNvPicPr>
          <p:nvPr userDrawn="1"/>
        </p:nvPicPr>
        <p:blipFill>
          <a:blip r:embed="rId3"/>
          <a:srcRect l="16744" t="65554" r="31761" b="20455"/>
          <a:stretch>
            <a:fillRect/>
          </a:stretch>
        </p:blipFill>
        <p:spPr>
          <a:xfrm>
            <a:off x="32903" y="170329"/>
            <a:ext cx="2711087" cy="552301"/>
          </a:xfrm>
          <a:prstGeom prst="rect">
            <a:avLst/>
          </a:prstGeom>
        </p:spPr>
      </p:pic>
      <p:sp>
        <p:nvSpPr>
          <p:cNvPr id="7" name="文本框 7"/>
          <p:cNvSpPr txBox="1"/>
          <p:nvPr userDrawn="1"/>
        </p:nvSpPr>
        <p:spPr>
          <a:xfrm>
            <a:off x="505587" y="162501"/>
            <a:ext cx="1705040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b="1" dirty="0">
                <a:solidFill>
                  <a:schemeClr val="accent6">
                    <a:lumMod val="75000"/>
                  </a:schemeClr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情境导入</a:t>
            </a:r>
            <a:endParaRPr lang="zh-CN" altLang="en-US" sz="2800" b="1" dirty="0">
              <a:solidFill>
                <a:schemeClr val="accent6">
                  <a:lumMod val="75000"/>
                </a:schemeClr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pic>
        <p:nvPicPr>
          <p:cNvPr id="8" name="图片 7"/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200198" y="297889"/>
            <a:ext cx="310515" cy="324485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探究新知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图片 8" descr="图片包含 文字&#10;&#10;描述已自动生成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63401" y="4464508"/>
            <a:ext cx="961472" cy="678991"/>
          </a:xfrm>
          <a:prstGeom prst="rect">
            <a:avLst/>
          </a:prstGeom>
        </p:spPr>
      </p:pic>
      <p:pic>
        <p:nvPicPr>
          <p:cNvPr id="12" name="图片 11" descr="/Users/timebook007/Desktop/绿色框.png绿色框"/>
          <p:cNvPicPr>
            <a:picLocks noChangeAspect="1"/>
          </p:cNvPicPr>
          <p:nvPr userDrawn="1"/>
        </p:nvPicPr>
        <p:blipFill>
          <a:blip r:embed="rId3"/>
          <a:srcRect l="16744" t="65554" r="31761" b="20455"/>
          <a:stretch>
            <a:fillRect/>
          </a:stretch>
        </p:blipFill>
        <p:spPr>
          <a:xfrm>
            <a:off x="32903" y="170329"/>
            <a:ext cx="2711087" cy="552301"/>
          </a:xfrm>
          <a:prstGeom prst="rect">
            <a:avLst/>
          </a:prstGeom>
        </p:spPr>
      </p:pic>
      <p:sp>
        <p:nvSpPr>
          <p:cNvPr id="13" name="文本框 7"/>
          <p:cNvSpPr txBox="1"/>
          <p:nvPr userDrawn="1"/>
        </p:nvSpPr>
        <p:spPr>
          <a:xfrm>
            <a:off x="505587" y="162501"/>
            <a:ext cx="170504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b="1" dirty="0">
                <a:solidFill>
                  <a:schemeClr val="accent6">
                    <a:lumMod val="75000"/>
                  </a:schemeClr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探究新知</a:t>
            </a:r>
            <a:endParaRPr lang="zh-CN" altLang="en-US" sz="2800" b="1" dirty="0">
              <a:solidFill>
                <a:schemeClr val="accent6">
                  <a:lumMod val="75000"/>
                </a:schemeClr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pic>
        <p:nvPicPr>
          <p:cNvPr id="14" name="图片 13"/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200198" y="297889"/>
            <a:ext cx="310515" cy="324485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 descr="图片包含 文字&#10;&#10;描述已自动生成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63401" y="4464508"/>
            <a:ext cx="961472" cy="678991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课外讲解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 descr="图片包含 文字&#10;&#10;描述已自动生成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63401" y="4464508"/>
            <a:ext cx="961472" cy="678991"/>
          </a:xfrm>
          <a:prstGeom prst="rect">
            <a:avLst/>
          </a:prstGeom>
        </p:spPr>
      </p:pic>
      <p:cxnSp>
        <p:nvCxnSpPr>
          <p:cNvPr id="133" name="直接连接符 132"/>
          <p:cNvCxnSpPr/>
          <p:nvPr userDrawn="1"/>
        </p:nvCxnSpPr>
        <p:spPr>
          <a:xfrm flipV="1">
            <a:off x="94992" y="76122"/>
            <a:ext cx="1021060" cy="6102"/>
          </a:xfrm>
          <a:prstGeom prst="line">
            <a:avLst/>
          </a:prstGeom>
          <a:ln w="28575">
            <a:solidFill>
              <a:schemeClr val="accent6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5" name="直接连接符 134"/>
          <p:cNvCxnSpPr/>
          <p:nvPr userDrawn="1"/>
        </p:nvCxnSpPr>
        <p:spPr>
          <a:xfrm flipH="1" flipV="1">
            <a:off x="88256" y="70021"/>
            <a:ext cx="6737" cy="1022400"/>
          </a:xfrm>
          <a:prstGeom prst="line">
            <a:avLst/>
          </a:prstGeom>
          <a:ln w="28575">
            <a:solidFill>
              <a:schemeClr val="accent6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7" name="直接连接符 136"/>
          <p:cNvCxnSpPr/>
          <p:nvPr userDrawn="1"/>
        </p:nvCxnSpPr>
        <p:spPr>
          <a:xfrm flipV="1">
            <a:off x="9018982" y="4016016"/>
            <a:ext cx="7200" cy="1022400"/>
          </a:xfrm>
          <a:prstGeom prst="line">
            <a:avLst/>
          </a:prstGeom>
          <a:ln w="28575">
            <a:solidFill>
              <a:schemeClr val="accent6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8" name="直接连接符 137"/>
          <p:cNvCxnSpPr/>
          <p:nvPr userDrawn="1"/>
        </p:nvCxnSpPr>
        <p:spPr>
          <a:xfrm>
            <a:off x="7996582" y="5037135"/>
            <a:ext cx="1022400" cy="7200"/>
          </a:xfrm>
          <a:prstGeom prst="line">
            <a:avLst/>
          </a:prstGeom>
          <a:ln w="28575">
            <a:solidFill>
              <a:schemeClr val="accent6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9" name="直接连接符 148"/>
          <p:cNvCxnSpPr/>
          <p:nvPr userDrawn="1"/>
        </p:nvCxnSpPr>
        <p:spPr>
          <a:xfrm rot="16200000" flipH="1" flipV="1">
            <a:off x="8748982" y="4713432"/>
            <a:ext cx="0" cy="540000"/>
          </a:xfrm>
          <a:prstGeom prst="line">
            <a:avLst/>
          </a:prstGeom>
          <a:ln w="107950" cmpd="thickThin">
            <a:solidFill>
              <a:schemeClr val="accent6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5" name="直接连接符 154"/>
          <p:cNvCxnSpPr/>
          <p:nvPr userDrawn="1"/>
        </p:nvCxnSpPr>
        <p:spPr>
          <a:xfrm rot="5400000" flipH="1">
            <a:off x="361624" y="-121783"/>
            <a:ext cx="0" cy="540000"/>
          </a:xfrm>
          <a:prstGeom prst="line">
            <a:avLst/>
          </a:prstGeom>
          <a:ln w="107950" cmpd="thickThin">
            <a:solidFill>
              <a:schemeClr val="accent6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变式训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图片 15" descr="绿色框00"/>
          <p:cNvPicPr>
            <a:picLocks noChangeAspect="1"/>
          </p:cNvPicPr>
          <p:nvPr userDrawn="1"/>
        </p:nvPicPr>
        <p:blipFill>
          <a:blip r:embed="rId2"/>
          <a:srcRect l="11589" t="40000" r="12691" b="23210"/>
          <a:stretch>
            <a:fillRect/>
          </a:stretch>
        </p:blipFill>
        <p:spPr>
          <a:xfrm>
            <a:off x="3756211" y="-12599"/>
            <a:ext cx="1658471" cy="540448"/>
          </a:xfrm>
          <a:prstGeom prst="rect">
            <a:avLst/>
          </a:prstGeom>
        </p:spPr>
      </p:pic>
      <p:cxnSp>
        <p:nvCxnSpPr>
          <p:cNvPr id="10" name="直接连接符 9"/>
          <p:cNvCxnSpPr/>
          <p:nvPr userDrawn="1"/>
        </p:nvCxnSpPr>
        <p:spPr>
          <a:xfrm>
            <a:off x="240276" y="257625"/>
            <a:ext cx="10736" cy="4646069"/>
          </a:xfrm>
          <a:prstGeom prst="line">
            <a:avLst/>
          </a:prstGeom>
          <a:ln w="28575">
            <a:solidFill>
              <a:schemeClr val="accent6">
                <a:lumMod val="60000"/>
                <a:lumOff val="40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直接连接符 10"/>
          <p:cNvCxnSpPr/>
          <p:nvPr userDrawn="1"/>
        </p:nvCxnSpPr>
        <p:spPr>
          <a:xfrm>
            <a:off x="8919882" y="654424"/>
            <a:ext cx="0" cy="4312023"/>
          </a:xfrm>
          <a:prstGeom prst="line">
            <a:avLst/>
          </a:prstGeom>
          <a:ln w="28575">
            <a:solidFill>
              <a:schemeClr val="accent6">
                <a:lumMod val="60000"/>
                <a:lumOff val="40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直接连接符 11"/>
          <p:cNvCxnSpPr/>
          <p:nvPr userDrawn="1"/>
        </p:nvCxnSpPr>
        <p:spPr>
          <a:xfrm flipH="1">
            <a:off x="251012" y="4966447"/>
            <a:ext cx="8668870" cy="0"/>
          </a:xfrm>
          <a:prstGeom prst="line">
            <a:avLst/>
          </a:prstGeom>
          <a:ln w="28575">
            <a:solidFill>
              <a:schemeClr val="accent6">
                <a:lumMod val="60000"/>
                <a:lumOff val="40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" name="图片 2" descr="图片包含 文字&#10;&#10;描述已自动生成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63401" y="4464508"/>
            <a:ext cx="961472" cy="678991"/>
          </a:xfrm>
          <a:prstGeom prst="rect">
            <a:avLst/>
          </a:prstGeom>
        </p:spPr>
      </p:pic>
      <p:sp>
        <p:nvSpPr>
          <p:cNvPr id="17" name="文本框 28"/>
          <p:cNvSpPr txBox="1"/>
          <p:nvPr userDrawn="1"/>
        </p:nvSpPr>
        <p:spPr>
          <a:xfrm>
            <a:off x="3840819" y="-18385"/>
            <a:ext cx="1582827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600" b="0" dirty="0">
                <a:solidFill>
                  <a:schemeClr val="tx1"/>
                </a:solidFill>
                <a:latin typeface="黑体" panose="02010609060101010101" pitchFamily="49" charset="-122"/>
                <a:ea typeface="黑体" panose="02010609060101010101" pitchFamily="49" charset="-122"/>
                <a:sym typeface="+mn-ea"/>
              </a:rPr>
              <a:t>变式</a:t>
            </a:r>
            <a:r>
              <a:rPr lang="zh-CN" altLang="en-US" sz="2600" b="0" dirty="0">
                <a:solidFill>
                  <a:schemeClr val="tx1"/>
                </a:solidFill>
                <a:effectLst/>
                <a:latin typeface="黑体" panose="02010609060101010101" pitchFamily="49" charset="-122"/>
                <a:ea typeface="黑体" panose="02010609060101010101" pitchFamily="49" charset="-122"/>
                <a:sym typeface="+mn-ea"/>
              </a:rPr>
              <a:t>训练</a:t>
            </a:r>
            <a:endParaRPr lang="zh-CN" altLang="en-US" sz="2600" b="0" dirty="0">
              <a:solidFill>
                <a:schemeClr val="tx1"/>
              </a:solidFill>
              <a:effectLst/>
              <a:latin typeface="黑体" panose="02010609060101010101" pitchFamily="49" charset="-122"/>
              <a:ea typeface="黑体" panose="02010609060101010101" pitchFamily="49" charset="-122"/>
              <a:sym typeface="+mn-ea"/>
            </a:endParaRPr>
          </a:p>
        </p:txBody>
      </p:sp>
      <p:cxnSp>
        <p:nvCxnSpPr>
          <p:cNvPr id="18" name="直接连接符 17"/>
          <p:cNvCxnSpPr/>
          <p:nvPr userDrawn="1"/>
        </p:nvCxnSpPr>
        <p:spPr>
          <a:xfrm flipH="1" flipV="1">
            <a:off x="5414684" y="241601"/>
            <a:ext cx="2160492" cy="8964"/>
          </a:xfrm>
          <a:prstGeom prst="line">
            <a:avLst/>
          </a:prstGeom>
          <a:ln w="28575">
            <a:solidFill>
              <a:schemeClr val="accent6">
                <a:lumMod val="60000"/>
                <a:lumOff val="40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直接连接符 19"/>
          <p:cNvCxnSpPr/>
          <p:nvPr userDrawn="1"/>
        </p:nvCxnSpPr>
        <p:spPr>
          <a:xfrm flipH="1">
            <a:off x="251012" y="250565"/>
            <a:ext cx="3525090" cy="0"/>
          </a:xfrm>
          <a:prstGeom prst="line">
            <a:avLst/>
          </a:prstGeom>
          <a:ln w="28575">
            <a:solidFill>
              <a:schemeClr val="accent6">
                <a:lumMod val="60000"/>
                <a:lumOff val="40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思维训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8" name="直接连接符 17"/>
          <p:cNvCxnSpPr/>
          <p:nvPr userDrawn="1"/>
        </p:nvCxnSpPr>
        <p:spPr>
          <a:xfrm>
            <a:off x="251012" y="268495"/>
            <a:ext cx="0" cy="4635199"/>
          </a:xfrm>
          <a:prstGeom prst="line">
            <a:avLst/>
          </a:prstGeom>
          <a:ln w="28575">
            <a:solidFill>
              <a:schemeClr val="accent5">
                <a:lumMod val="60000"/>
                <a:lumOff val="40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直接连接符 18"/>
          <p:cNvCxnSpPr/>
          <p:nvPr userDrawn="1"/>
        </p:nvCxnSpPr>
        <p:spPr>
          <a:xfrm>
            <a:off x="8919882" y="600635"/>
            <a:ext cx="0" cy="4365812"/>
          </a:xfrm>
          <a:prstGeom prst="line">
            <a:avLst/>
          </a:prstGeom>
          <a:ln w="28575">
            <a:solidFill>
              <a:schemeClr val="accent5">
                <a:lumMod val="60000"/>
                <a:lumOff val="40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直接连接符 19"/>
          <p:cNvCxnSpPr/>
          <p:nvPr userDrawn="1"/>
        </p:nvCxnSpPr>
        <p:spPr>
          <a:xfrm flipH="1">
            <a:off x="251012" y="4966447"/>
            <a:ext cx="8668870" cy="0"/>
          </a:xfrm>
          <a:prstGeom prst="line">
            <a:avLst/>
          </a:prstGeom>
          <a:ln w="28575">
            <a:solidFill>
              <a:schemeClr val="accent5">
                <a:lumMod val="60000"/>
                <a:lumOff val="40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3" name="图片 22" descr="图片包含 文字&#10;&#10;描述已自动生成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63401" y="4464508"/>
            <a:ext cx="961472" cy="678991"/>
          </a:xfrm>
          <a:prstGeom prst="rect">
            <a:avLst/>
          </a:prstGeom>
        </p:spPr>
      </p:pic>
      <p:pic>
        <p:nvPicPr>
          <p:cNvPr id="24" name="图片 23" descr="绿色框00"/>
          <p:cNvPicPr>
            <a:picLocks noChangeAspect="1"/>
          </p:cNvPicPr>
          <p:nvPr userDrawn="1"/>
        </p:nvPicPr>
        <p:blipFill>
          <a:blip r:embed="rId3">
            <a:duotone>
              <a:schemeClr val="accent5">
                <a:shade val="45000"/>
                <a:satMod val="135000"/>
              </a:schemeClr>
              <a:prstClr val="white"/>
            </a:duotone>
          </a:blip>
          <a:srcRect l="11589" t="40000" r="12691" b="23210"/>
          <a:stretch>
            <a:fillRect/>
          </a:stretch>
        </p:blipFill>
        <p:spPr>
          <a:xfrm>
            <a:off x="3756211" y="-12599"/>
            <a:ext cx="1658471" cy="540448"/>
          </a:xfrm>
          <a:prstGeom prst="rect">
            <a:avLst/>
          </a:prstGeom>
        </p:spPr>
      </p:pic>
      <p:sp>
        <p:nvSpPr>
          <p:cNvPr id="25" name="文本框 28"/>
          <p:cNvSpPr txBox="1"/>
          <p:nvPr userDrawn="1"/>
        </p:nvSpPr>
        <p:spPr>
          <a:xfrm>
            <a:off x="3831854" y="-9420"/>
            <a:ext cx="1582827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600" b="0" dirty="0">
                <a:solidFill>
                  <a:schemeClr val="tx1"/>
                </a:solidFill>
                <a:effectLst/>
                <a:latin typeface="黑体" panose="02010609060101010101" pitchFamily="49" charset="-122"/>
                <a:ea typeface="黑体" panose="02010609060101010101" pitchFamily="49" charset="-122"/>
                <a:sym typeface="+mn-ea"/>
              </a:rPr>
              <a:t>思维训练</a:t>
            </a:r>
            <a:endParaRPr lang="zh-CN" altLang="en-US" sz="2600" b="0" dirty="0">
              <a:solidFill>
                <a:schemeClr val="tx1"/>
              </a:solidFill>
              <a:effectLst/>
              <a:latin typeface="黑体" panose="02010609060101010101" pitchFamily="49" charset="-122"/>
              <a:ea typeface="黑体" panose="02010609060101010101" pitchFamily="49" charset="-122"/>
              <a:sym typeface="+mn-ea"/>
            </a:endParaRPr>
          </a:p>
        </p:txBody>
      </p:sp>
      <p:cxnSp>
        <p:nvCxnSpPr>
          <p:cNvPr id="26" name="直接连接符 25"/>
          <p:cNvCxnSpPr/>
          <p:nvPr userDrawn="1"/>
        </p:nvCxnSpPr>
        <p:spPr>
          <a:xfrm flipH="1">
            <a:off x="5414683" y="250565"/>
            <a:ext cx="2133599" cy="8965"/>
          </a:xfrm>
          <a:prstGeom prst="line">
            <a:avLst/>
          </a:prstGeom>
          <a:ln w="28575">
            <a:solidFill>
              <a:schemeClr val="accent5">
                <a:lumMod val="60000"/>
                <a:lumOff val="40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直接连接符 27"/>
          <p:cNvCxnSpPr/>
          <p:nvPr userDrawn="1"/>
        </p:nvCxnSpPr>
        <p:spPr>
          <a:xfrm flipH="1">
            <a:off x="251012" y="268495"/>
            <a:ext cx="3525090" cy="0"/>
          </a:xfrm>
          <a:prstGeom prst="line">
            <a:avLst/>
          </a:prstGeom>
          <a:ln w="28575">
            <a:solidFill>
              <a:schemeClr val="accent5">
                <a:lumMod val="60000"/>
                <a:lumOff val="40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课堂练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图片 8" descr="图片包含 文字&#10;&#10;描述已自动生成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63401" y="4464508"/>
            <a:ext cx="961472" cy="678991"/>
          </a:xfrm>
          <a:prstGeom prst="rect">
            <a:avLst/>
          </a:prstGeom>
        </p:spPr>
      </p:pic>
      <p:pic>
        <p:nvPicPr>
          <p:cNvPr id="10" name="图片 9" descr="/Users/timebook007/Desktop/绿色框.png绿色框"/>
          <p:cNvPicPr>
            <a:picLocks noChangeAspect="1"/>
          </p:cNvPicPr>
          <p:nvPr userDrawn="1"/>
        </p:nvPicPr>
        <p:blipFill>
          <a:blip r:embed="rId3"/>
          <a:srcRect l="16744" t="65554" r="31761" b="20455"/>
          <a:stretch>
            <a:fillRect/>
          </a:stretch>
        </p:blipFill>
        <p:spPr>
          <a:xfrm>
            <a:off x="32903" y="170329"/>
            <a:ext cx="2711087" cy="552301"/>
          </a:xfrm>
          <a:prstGeom prst="rect">
            <a:avLst/>
          </a:prstGeom>
        </p:spPr>
      </p:pic>
      <p:sp>
        <p:nvSpPr>
          <p:cNvPr id="11" name="文本框 7"/>
          <p:cNvSpPr txBox="1"/>
          <p:nvPr userDrawn="1"/>
        </p:nvSpPr>
        <p:spPr>
          <a:xfrm>
            <a:off x="505587" y="153536"/>
            <a:ext cx="170504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b="1" dirty="0">
                <a:solidFill>
                  <a:schemeClr val="accent6">
                    <a:lumMod val="75000"/>
                  </a:schemeClr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课堂练习</a:t>
            </a:r>
            <a:endParaRPr lang="zh-CN" altLang="en-US" sz="2800" b="1" dirty="0">
              <a:solidFill>
                <a:schemeClr val="accent6">
                  <a:lumMod val="75000"/>
                </a:schemeClr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pic>
        <p:nvPicPr>
          <p:cNvPr id="12" name="图片 11"/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200198" y="297889"/>
            <a:ext cx="310515" cy="324485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课堂小结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图片 5" descr="图片包含 文字&#10;&#10;描述已自动生成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63401" y="4464508"/>
            <a:ext cx="961472" cy="678991"/>
          </a:xfrm>
          <a:prstGeom prst="rect">
            <a:avLst/>
          </a:prstGeom>
        </p:spPr>
      </p:pic>
      <p:pic>
        <p:nvPicPr>
          <p:cNvPr id="7" name="图片 6" descr="/Users/timebook007/Desktop/绿色框.png绿色框"/>
          <p:cNvPicPr>
            <a:picLocks noChangeAspect="1"/>
          </p:cNvPicPr>
          <p:nvPr userDrawn="1"/>
        </p:nvPicPr>
        <p:blipFill>
          <a:blip r:embed="rId3"/>
          <a:srcRect l="16744" t="65554" r="31761" b="20455"/>
          <a:stretch>
            <a:fillRect/>
          </a:stretch>
        </p:blipFill>
        <p:spPr>
          <a:xfrm>
            <a:off x="32903" y="170329"/>
            <a:ext cx="2711087" cy="552301"/>
          </a:xfrm>
          <a:prstGeom prst="rect">
            <a:avLst/>
          </a:prstGeom>
        </p:spPr>
      </p:pic>
      <p:sp>
        <p:nvSpPr>
          <p:cNvPr id="11" name="文本框 7"/>
          <p:cNvSpPr txBox="1"/>
          <p:nvPr userDrawn="1"/>
        </p:nvSpPr>
        <p:spPr>
          <a:xfrm>
            <a:off x="496622" y="162501"/>
            <a:ext cx="170504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b="1" dirty="0">
                <a:solidFill>
                  <a:schemeClr val="accent6">
                    <a:lumMod val="75000"/>
                  </a:schemeClr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课堂小结</a:t>
            </a:r>
            <a:endParaRPr lang="zh-CN" altLang="en-US" sz="2800" b="1" dirty="0">
              <a:solidFill>
                <a:schemeClr val="accent6">
                  <a:lumMod val="75000"/>
                </a:schemeClr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pic>
        <p:nvPicPr>
          <p:cNvPr id="12" name="图片 11"/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200198" y="297889"/>
            <a:ext cx="310515" cy="324485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跨学科学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图片 8" descr="图片包含 文字&#10;&#10;描述已自动生成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63401" y="4464508"/>
            <a:ext cx="961472" cy="678991"/>
          </a:xfrm>
          <a:prstGeom prst="rect">
            <a:avLst/>
          </a:prstGeom>
        </p:spPr>
      </p:pic>
      <p:pic>
        <p:nvPicPr>
          <p:cNvPr id="10" name="图片 9" descr="/Users/timebook007/Desktop/绿色框.png绿色框"/>
          <p:cNvPicPr>
            <a:picLocks noChangeAspect="1"/>
          </p:cNvPicPr>
          <p:nvPr userDrawn="1"/>
        </p:nvPicPr>
        <p:blipFill>
          <a:blip r:embed="rId3"/>
          <a:srcRect l="16744" t="65554" r="31761" b="20455"/>
          <a:stretch>
            <a:fillRect/>
          </a:stretch>
        </p:blipFill>
        <p:spPr>
          <a:xfrm>
            <a:off x="33020" y="170180"/>
            <a:ext cx="2710180" cy="552450"/>
          </a:xfrm>
          <a:prstGeom prst="rect">
            <a:avLst/>
          </a:prstGeom>
        </p:spPr>
      </p:pic>
      <p:sp>
        <p:nvSpPr>
          <p:cNvPr id="11" name="文本框 7"/>
          <p:cNvSpPr txBox="1"/>
          <p:nvPr userDrawn="1"/>
        </p:nvSpPr>
        <p:spPr>
          <a:xfrm>
            <a:off x="505586" y="162501"/>
            <a:ext cx="2238403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b="1" dirty="0">
                <a:solidFill>
                  <a:schemeClr val="accent6">
                    <a:lumMod val="75000"/>
                  </a:schemeClr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拓展阅读</a:t>
            </a:r>
            <a:endParaRPr lang="zh-CN" altLang="en-US" sz="2800" b="1" dirty="0">
              <a:solidFill>
                <a:schemeClr val="accent6">
                  <a:lumMod val="75000"/>
                </a:schemeClr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pic>
        <p:nvPicPr>
          <p:cNvPr id="12" name="图片 11"/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200198" y="297889"/>
            <a:ext cx="310515" cy="324485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跨学科学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图片 8" descr="图片包含 文字&#10;&#10;描述已自动生成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63401" y="4464508"/>
            <a:ext cx="961472" cy="678991"/>
          </a:xfrm>
          <a:prstGeom prst="rect">
            <a:avLst/>
          </a:prstGeom>
        </p:spPr>
      </p:pic>
      <p:pic>
        <p:nvPicPr>
          <p:cNvPr id="10" name="图片 9" descr="/Users/timebook007/Desktop/绿色框.png绿色框"/>
          <p:cNvPicPr>
            <a:picLocks noChangeAspect="1"/>
          </p:cNvPicPr>
          <p:nvPr userDrawn="1"/>
        </p:nvPicPr>
        <p:blipFill>
          <a:blip r:embed="rId3"/>
          <a:srcRect l="16744" t="65554" r="31761" b="20455"/>
          <a:stretch>
            <a:fillRect/>
          </a:stretch>
        </p:blipFill>
        <p:spPr>
          <a:xfrm>
            <a:off x="32903" y="170329"/>
            <a:ext cx="3041992" cy="552301"/>
          </a:xfrm>
          <a:prstGeom prst="rect">
            <a:avLst/>
          </a:prstGeom>
        </p:spPr>
      </p:pic>
      <p:sp>
        <p:nvSpPr>
          <p:cNvPr id="11" name="文本框 7"/>
          <p:cNvSpPr txBox="1"/>
          <p:nvPr userDrawn="1"/>
        </p:nvSpPr>
        <p:spPr>
          <a:xfrm>
            <a:off x="505586" y="162501"/>
            <a:ext cx="223840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b="1" dirty="0">
                <a:solidFill>
                  <a:schemeClr val="accent6">
                    <a:lumMod val="75000"/>
                  </a:schemeClr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跨学科学习</a:t>
            </a:r>
            <a:endParaRPr lang="zh-CN" altLang="en-US" sz="2800" b="1" dirty="0">
              <a:solidFill>
                <a:schemeClr val="accent6">
                  <a:lumMod val="75000"/>
                </a:schemeClr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pic>
        <p:nvPicPr>
          <p:cNvPr id="12" name="图片 11"/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200198" y="297889"/>
            <a:ext cx="310515" cy="324485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课后作业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图片 14" descr="图片包含 文字&#10;&#10;描述已自动生成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63401" y="4464508"/>
            <a:ext cx="961472" cy="678991"/>
          </a:xfrm>
          <a:prstGeom prst="rect">
            <a:avLst/>
          </a:prstGeom>
        </p:spPr>
      </p:pic>
      <p:pic>
        <p:nvPicPr>
          <p:cNvPr id="16" name="图片 15" descr="/Users/timebook007/Desktop/绿色框.png绿色框"/>
          <p:cNvPicPr>
            <a:picLocks noChangeAspect="1"/>
          </p:cNvPicPr>
          <p:nvPr userDrawn="1"/>
        </p:nvPicPr>
        <p:blipFill>
          <a:blip r:embed="rId3"/>
          <a:srcRect l="16744" t="65554" r="31761" b="20455"/>
          <a:stretch>
            <a:fillRect/>
          </a:stretch>
        </p:blipFill>
        <p:spPr>
          <a:xfrm>
            <a:off x="32903" y="170329"/>
            <a:ext cx="2711087" cy="552301"/>
          </a:xfrm>
          <a:prstGeom prst="rect">
            <a:avLst/>
          </a:prstGeom>
        </p:spPr>
      </p:pic>
      <p:sp>
        <p:nvSpPr>
          <p:cNvPr id="17" name="文本框 7"/>
          <p:cNvSpPr txBox="1"/>
          <p:nvPr userDrawn="1"/>
        </p:nvSpPr>
        <p:spPr>
          <a:xfrm>
            <a:off x="505587" y="162501"/>
            <a:ext cx="170504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b="1" dirty="0">
                <a:solidFill>
                  <a:schemeClr val="accent6">
                    <a:lumMod val="75000"/>
                  </a:schemeClr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课后作业</a:t>
            </a:r>
            <a:endParaRPr lang="zh-CN" altLang="en-US" sz="2800" b="1" dirty="0">
              <a:solidFill>
                <a:schemeClr val="accent6">
                  <a:lumMod val="75000"/>
                </a:schemeClr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pic>
        <p:nvPicPr>
          <p:cNvPr id="18" name="图片 17"/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200198" y="297889"/>
            <a:ext cx="310515" cy="324485"/>
          </a:xfrm>
          <a:prstGeom prst="rect">
            <a:avLst/>
          </a:prstGeom>
        </p:spPr>
      </p:pic>
      <p:grpSp>
        <p:nvGrpSpPr>
          <p:cNvPr id="11" name="组合 10"/>
          <p:cNvGrpSpPr/>
          <p:nvPr userDrawn="1"/>
        </p:nvGrpSpPr>
        <p:grpSpPr>
          <a:xfrm>
            <a:off x="7776607" y="1151453"/>
            <a:ext cx="1301878" cy="3705744"/>
            <a:chOff x="12279" y="2094"/>
            <a:chExt cx="1976" cy="5643"/>
          </a:xfrm>
        </p:grpSpPr>
        <p:pic>
          <p:nvPicPr>
            <p:cNvPr id="12" name="图片 11"/>
            <p:cNvPicPr>
              <a:picLocks noChangeAspect="1"/>
            </p:cNvPicPr>
            <p:nvPr/>
          </p:nvPicPr>
          <p:blipFill rotWithShape="1">
            <a:blip r:embed="rId5">
              <a:extLst>
                <a:ext uri="{BEBA8EAE-BF5A-486C-A8C5-ECC9F3942E4B}">
                  <a14:imgProps xmlns:a14="http://schemas.microsoft.com/office/drawing/2010/main">
                    <a14:imgLayer r:embed="rId6">
                      <a14:imgEffect>
                        <a14:backgroundRemoval t="2500" b="99375" l="2917" r="100000">
                          <a14:foregroundMark x1="30972" y1="12083" x2="10694" y2="43854"/>
                          <a14:foregroundMark x1="76667" y1="12188" x2="85694" y2="21667"/>
                          <a14:foregroundMark x1="91528" y1="7083" x2="93472" y2="11979"/>
                          <a14:foregroundMark x1="32639" y1="81667" x2="26528" y2="82604"/>
                          <a14:foregroundMark x1="53750" y1="93021" x2="54583" y2="94688"/>
                          <a14:foregroundMark x1="97222" y1="74688" x2="92917" y2="80208"/>
                          <a14:foregroundMark x1="98056" y1="73438" x2="91528" y2="77708"/>
                          <a14:backgroundMark x1="60833" y1="42083" x2="60417" y2="84375"/>
                          <a14:backgroundMark x1="51528" y1="87708" x2="94722" y2="56042"/>
                          <a14:backgroundMark x1="87500" y1="74167" x2="64444" y2="83958"/>
                        </a14:backgroundRemoval>
                      </a14:imgEffect>
                    </a14:imgLayer>
                  </a14:imgProps>
                </a:ext>
              </a:extLst>
            </a:blip>
            <a:srcRect l="18138" t="76319" r="38665" b="1629"/>
            <a:stretch>
              <a:fillRect/>
            </a:stretch>
          </p:blipFill>
          <p:spPr>
            <a:xfrm rot="180000">
              <a:off x="12323" y="2094"/>
              <a:ext cx="1747" cy="1190"/>
            </a:xfrm>
            <a:prstGeom prst="rect">
              <a:avLst/>
            </a:prstGeom>
          </p:spPr>
        </p:pic>
        <p:pic>
          <p:nvPicPr>
            <p:cNvPr id="13" name="图片 12"/>
            <p:cNvPicPr>
              <a:picLocks noChangeAspect="1"/>
            </p:cNvPicPr>
            <p:nvPr/>
          </p:nvPicPr>
          <p:blipFill rotWithShape="1">
            <a:blip r:embed="rId5">
              <a:extLst>
                <a:ext uri="{BEBA8EAE-BF5A-486C-A8C5-ECC9F3942E4B}">
                  <a14:imgProps xmlns:a14="http://schemas.microsoft.com/office/drawing/2010/main">
                    <a14:imgLayer r:embed="rId6">
                      <a14:imgEffect>
                        <a14:backgroundRemoval t="2500" b="99375" l="2917" r="100000">
                          <a14:foregroundMark x1="30972" y1="12083" x2="10694" y2="43854"/>
                          <a14:foregroundMark x1="76667" y1="12188" x2="85694" y2="21667"/>
                          <a14:foregroundMark x1="91528" y1="7083" x2="93472" y2="11979"/>
                          <a14:foregroundMark x1="32639" y1="81667" x2="26528" y2="82604"/>
                          <a14:foregroundMark x1="53750" y1="93021" x2="54583" y2="94688"/>
                          <a14:foregroundMark x1="97222" y1="74688" x2="92917" y2="80208"/>
                          <a14:foregroundMark x1="98056" y1="73438" x2="91528" y2="77708"/>
                          <a14:backgroundMark x1="60833" y1="42083" x2="60417" y2="84375"/>
                          <a14:backgroundMark x1="51528" y1="87708" x2="94722" y2="56042"/>
                          <a14:backgroundMark x1="87500" y1="74167" x2="64444" y2="83958"/>
                        </a14:backgroundRemoval>
                      </a14:imgEffect>
                    </a14:imgLayer>
                  </a14:imgProps>
                </a:ext>
              </a:extLst>
            </a:blip>
            <a:srcRect r="53353" b="48041"/>
            <a:stretch>
              <a:fillRect/>
            </a:stretch>
          </p:blipFill>
          <p:spPr>
            <a:xfrm rot="180000">
              <a:off x="12368" y="4934"/>
              <a:ext cx="1887" cy="2803"/>
            </a:xfrm>
            <a:prstGeom prst="rect">
              <a:avLst/>
            </a:prstGeom>
          </p:spPr>
        </p:pic>
        <p:pic>
          <p:nvPicPr>
            <p:cNvPr id="14" name="图片 13"/>
            <p:cNvPicPr>
              <a:picLocks noChangeAspect="1"/>
            </p:cNvPicPr>
            <p:nvPr/>
          </p:nvPicPr>
          <p:blipFill rotWithShape="1">
            <a:blip r:embed="rId5">
              <a:extLst>
                <a:ext uri="{BEBA8EAE-BF5A-486C-A8C5-ECC9F3942E4B}">
                  <a14:imgProps xmlns:a14="http://schemas.microsoft.com/office/drawing/2010/main">
                    <a14:imgLayer r:embed="rId6">
                      <a14:imgEffect>
                        <a14:backgroundRemoval t="2500" b="99375" l="2917" r="100000">
                          <a14:foregroundMark x1="30972" y1="12083" x2="10694" y2="43854"/>
                          <a14:foregroundMark x1="76667" y1="12188" x2="85694" y2="21667"/>
                          <a14:foregroundMark x1="91528" y1="7083" x2="93472" y2="11979"/>
                          <a14:foregroundMark x1="32639" y1="81667" x2="26528" y2="82604"/>
                          <a14:foregroundMark x1="53750" y1="93021" x2="54583" y2="94688"/>
                          <a14:foregroundMark x1="97222" y1="74688" x2="92917" y2="80208"/>
                          <a14:foregroundMark x1="98056" y1="73438" x2="91528" y2="77708"/>
                          <a14:backgroundMark x1="60833" y1="42083" x2="60417" y2="84375"/>
                          <a14:backgroundMark x1="51528" y1="87708" x2="94722" y2="56042"/>
                          <a14:backgroundMark x1="87500" y1="74167" x2="64444" y2="83958"/>
                        </a14:backgroundRemoval>
                      </a14:imgEffect>
                    </a14:imgLayer>
                  </a14:imgProps>
                </a:ext>
              </a:extLst>
            </a:blip>
            <a:srcRect l="55962" r="-760" b="75616"/>
            <a:stretch>
              <a:fillRect/>
            </a:stretch>
          </p:blipFill>
          <p:spPr>
            <a:xfrm rot="180000">
              <a:off x="12279" y="3525"/>
              <a:ext cx="1812" cy="1315"/>
            </a:xfrm>
            <a:prstGeom prst="rect">
              <a:avLst/>
            </a:prstGeom>
          </p:spPr>
        </p:pic>
      </p:grp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板书设计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059" t="21331" r="6846" b="29800"/>
          <a:stretch>
            <a:fillRect/>
          </a:stretch>
        </p:blipFill>
        <p:spPr>
          <a:xfrm>
            <a:off x="-635" y="-190500"/>
            <a:ext cx="9149080" cy="5411980"/>
          </a:xfrm>
          <a:prstGeom prst="rect">
            <a:avLst/>
          </a:prstGeom>
        </p:spPr>
      </p:pic>
      <p:pic>
        <p:nvPicPr>
          <p:cNvPr id="10" name="图片 9" descr="/Users/timebook007/Desktop/绿色框.png绿色框"/>
          <p:cNvPicPr>
            <a:picLocks noChangeAspect="1"/>
          </p:cNvPicPr>
          <p:nvPr userDrawn="1"/>
        </p:nvPicPr>
        <p:blipFill>
          <a:blip r:embed="rId3"/>
          <a:srcRect l="16744" t="65554" r="31761" b="20455"/>
          <a:stretch>
            <a:fillRect/>
          </a:stretch>
        </p:blipFill>
        <p:spPr>
          <a:xfrm>
            <a:off x="154823" y="170329"/>
            <a:ext cx="2711087" cy="552301"/>
          </a:xfrm>
          <a:prstGeom prst="rect">
            <a:avLst/>
          </a:prstGeom>
        </p:spPr>
      </p:pic>
      <p:sp>
        <p:nvSpPr>
          <p:cNvPr id="11" name="文本框 7"/>
          <p:cNvSpPr txBox="1"/>
          <p:nvPr userDrawn="1"/>
        </p:nvSpPr>
        <p:spPr>
          <a:xfrm>
            <a:off x="627507" y="148888"/>
            <a:ext cx="170504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b="1" dirty="0">
                <a:solidFill>
                  <a:schemeClr val="accent6">
                    <a:lumMod val="75000"/>
                  </a:schemeClr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板书设计</a:t>
            </a:r>
            <a:endParaRPr lang="zh-CN" altLang="en-US" sz="2800" b="1" dirty="0">
              <a:solidFill>
                <a:schemeClr val="accent6">
                  <a:lumMod val="75000"/>
                </a:schemeClr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pic>
        <p:nvPicPr>
          <p:cNvPr id="12" name="图片 11"/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322118" y="297889"/>
            <a:ext cx="310515" cy="324485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结尾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 descr="结束页2.png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30" y="17930"/>
            <a:ext cx="9135541" cy="5140264"/>
          </a:xfrm>
          <a:prstGeom prst="rect">
            <a:avLst/>
          </a:prstGeom>
        </p:spPr>
      </p:pic>
      <p:pic>
        <p:nvPicPr>
          <p:cNvPr id="4" name="图片 3"/>
          <p:cNvPicPr>
            <a:picLocks noChangeAspect="1"/>
          </p:cNvPicPr>
          <p:nvPr userDrawn="1"/>
        </p:nvPicPr>
        <p:blipFill>
          <a:blip r:embed="rId3" cstate="print">
            <a:alphaModFix amt="76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954618">
            <a:off x="7567239" y="494503"/>
            <a:ext cx="722742" cy="943380"/>
          </a:xfrm>
          <a:prstGeom prst="rect">
            <a:avLst/>
          </a:prstGeom>
        </p:spPr>
      </p:pic>
      <p:pic>
        <p:nvPicPr>
          <p:cNvPr id="5" name="图片 4"/>
          <p:cNvPicPr>
            <a:picLocks noChangeAspect="1"/>
          </p:cNvPicPr>
          <p:nvPr userDrawn="1"/>
        </p:nvPicPr>
        <p:blipFill>
          <a:blip r:embed="rId4" cstate="print">
            <a:alphaModFix amt="79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484629">
            <a:off x="7223546" y="1124885"/>
            <a:ext cx="456460" cy="595807"/>
          </a:xfrm>
          <a:prstGeom prst="rect">
            <a:avLst/>
          </a:prstGeom>
        </p:spPr>
      </p:pic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7" Type="http://schemas.openxmlformats.org/officeDocument/2006/relationships/theme" Target="../theme/theme1.xml"/><Relationship Id="rId16" Type="http://schemas.openxmlformats.org/officeDocument/2006/relationships/image" Target="../media/image1.png"/><Relationship Id="rId15" Type="http://schemas.openxmlformats.org/officeDocument/2006/relationships/slideLayout" Target="../slideLayouts/slideLayout15.xml"/><Relationship Id="rId14" Type="http://schemas.openxmlformats.org/officeDocument/2006/relationships/slideLayout" Target="../slideLayouts/slideLayout14.xml"/><Relationship Id="rId13" Type="http://schemas.openxmlformats.org/officeDocument/2006/relationships/slideLayout" Target="../slideLayouts/slideLayout13.xml"/><Relationship Id="rId12" Type="http://schemas.openxmlformats.org/officeDocument/2006/relationships/slideLayout" Target="../slideLayouts/slideLayout12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95000"/>
            <a:alpha val="22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 descr="七彩课堂4个字.png"/>
          <p:cNvPicPr>
            <a:picLocks noChangeAspect="1"/>
          </p:cNvPicPr>
          <p:nvPr/>
        </p:nvPicPr>
        <p:blipFill>
          <a:blip r:embed="rId1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03249" y="41028"/>
            <a:ext cx="1370357" cy="537812"/>
          </a:xfrm>
          <a:prstGeom prst="rect">
            <a:avLst/>
          </a:prstGeom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  <p:sldLayoutId id="2147483662" r:id="rId14"/>
    <p:sldLayoutId id="2147483663" r:id="rId15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.xml"/><Relationship Id="rId7" Type="http://schemas.openxmlformats.org/officeDocument/2006/relationships/image" Target="../media/image17.tiff"/><Relationship Id="rId6" Type="http://schemas.openxmlformats.org/officeDocument/2006/relationships/image" Target="../media/image16.jpeg"/><Relationship Id="rId5" Type="http://schemas.openxmlformats.org/officeDocument/2006/relationships/tags" Target="../tags/tag4.xml"/><Relationship Id="rId4" Type="http://schemas.openxmlformats.org/officeDocument/2006/relationships/tags" Target="../tags/tag3.xml"/><Relationship Id="rId3" Type="http://schemas.openxmlformats.org/officeDocument/2006/relationships/image" Target="../media/image15.tiff"/><Relationship Id="rId2" Type="http://schemas.openxmlformats.org/officeDocument/2006/relationships/tags" Target="../tags/tag2.xml"/><Relationship Id="rId1" Type="http://schemas.openxmlformats.org/officeDocument/2006/relationships/tags" Target="../tags/tag1.xml"/></Relationships>
</file>

<file path=ppt/slides/_rels/slide3.xml.rels><?xml version="1.0" encoding="UTF-8" standalone="yes"?>
<Relationships xmlns="http://schemas.openxmlformats.org/package/2006/relationships"><Relationship Id="rId9" Type="http://schemas.openxmlformats.org/officeDocument/2006/relationships/image" Target="../media/image20.png"/><Relationship Id="rId8" Type="http://schemas.openxmlformats.org/officeDocument/2006/relationships/tags" Target="../tags/tag10.xml"/><Relationship Id="rId7" Type="http://schemas.openxmlformats.org/officeDocument/2006/relationships/tags" Target="../tags/tag9.xml"/><Relationship Id="rId6" Type="http://schemas.openxmlformats.org/officeDocument/2006/relationships/image" Target="../media/image19.tiff"/><Relationship Id="rId5" Type="http://schemas.openxmlformats.org/officeDocument/2006/relationships/tags" Target="../tags/tag8.xml"/><Relationship Id="rId4" Type="http://schemas.openxmlformats.org/officeDocument/2006/relationships/tags" Target="../tags/tag7.xml"/><Relationship Id="rId3" Type="http://schemas.openxmlformats.org/officeDocument/2006/relationships/tags" Target="../tags/tag6.xml"/><Relationship Id="rId2" Type="http://schemas.openxmlformats.org/officeDocument/2006/relationships/image" Target="../media/image18.tiff"/><Relationship Id="rId11" Type="http://schemas.openxmlformats.org/officeDocument/2006/relationships/notesSlide" Target="../notesSlides/notesSlide1.xml"/><Relationship Id="rId10" Type="http://schemas.openxmlformats.org/officeDocument/2006/relationships/slideLayout" Target="../slideLayouts/slideLayout4.xml"/><Relationship Id="rId1" Type="http://schemas.openxmlformats.org/officeDocument/2006/relationships/tags" Target="../tags/tag5.xml"/></Relationships>
</file>

<file path=ppt/slides/_rels/slide4.xml.rels><?xml version="1.0" encoding="UTF-8" standalone="yes"?>
<Relationships xmlns="http://schemas.openxmlformats.org/package/2006/relationships"><Relationship Id="rId6" Type="http://schemas.openxmlformats.org/officeDocument/2006/relationships/slideLayout" Target="../slideLayouts/slideLayout5.xml"/><Relationship Id="rId5" Type="http://schemas.openxmlformats.org/officeDocument/2006/relationships/image" Target="../media/image20.png"/><Relationship Id="rId4" Type="http://schemas.openxmlformats.org/officeDocument/2006/relationships/tags" Target="../tags/tag14.xml"/><Relationship Id="rId3" Type="http://schemas.openxmlformats.org/officeDocument/2006/relationships/tags" Target="../tags/tag13.xml"/><Relationship Id="rId2" Type="http://schemas.openxmlformats.org/officeDocument/2006/relationships/tags" Target="../tags/tag12.xml"/><Relationship Id="rId1" Type="http://schemas.openxmlformats.org/officeDocument/2006/relationships/tags" Target="../tags/tag11.xml"/></Relationships>
</file>

<file path=ppt/slides/_rels/slide5.xml.rels><?xml version="1.0" encoding="UTF-8" standalone="yes"?>
<Relationships xmlns="http://schemas.openxmlformats.org/package/2006/relationships"><Relationship Id="rId9" Type="http://schemas.openxmlformats.org/officeDocument/2006/relationships/tags" Target="../tags/tag22.xml"/><Relationship Id="rId8" Type="http://schemas.openxmlformats.org/officeDocument/2006/relationships/tags" Target="../tags/tag21.xml"/><Relationship Id="rId7" Type="http://schemas.openxmlformats.org/officeDocument/2006/relationships/tags" Target="../tags/tag20.xml"/><Relationship Id="rId6" Type="http://schemas.openxmlformats.org/officeDocument/2006/relationships/tags" Target="../tags/tag19.xml"/><Relationship Id="rId51" Type="http://schemas.openxmlformats.org/officeDocument/2006/relationships/slideLayout" Target="../slideLayouts/slideLayout5.xml"/><Relationship Id="rId50" Type="http://schemas.openxmlformats.org/officeDocument/2006/relationships/tags" Target="../tags/tag58.xml"/><Relationship Id="rId5" Type="http://schemas.openxmlformats.org/officeDocument/2006/relationships/tags" Target="../tags/tag18.xml"/><Relationship Id="rId49" Type="http://schemas.openxmlformats.org/officeDocument/2006/relationships/tags" Target="../tags/tag57.xml"/><Relationship Id="rId48" Type="http://schemas.openxmlformats.org/officeDocument/2006/relationships/image" Target="../media/image26.tiff"/><Relationship Id="rId47" Type="http://schemas.openxmlformats.org/officeDocument/2006/relationships/tags" Target="../tags/tag56.xml"/><Relationship Id="rId46" Type="http://schemas.openxmlformats.org/officeDocument/2006/relationships/tags" Target="../tags/tag55.xml"/><Relationship Id="rId45" Type="http://schemas.openxmlformats.org/officeDocument/2006/relationships/tags" Target="../tags/tag54.xml"/><Relationship Id="rId44" Type="http://schemas.openxmlformats.org/officeDocument/2006/relationships/image" Target="../media/image25.tiff"/><Relationship Id="rId43" Type="http://schemas.openxmlformats.org/officeDocument/2006/relationships/tags" Target="../tags/tag53.xml"/><Relationship Id="rId42" Type="http://schemas.openxmlformats.org/officeDocument/2006/relationships/tags" Target="../tags/tag52.xml"/><Relationship Id="rId41" Type="http://schemas.openxmlformats.org/officeDocument/2006/relationships/tags" Target="../tags/tag51.xml"/><Relationship Id="rId40" Type="http://schemas.openxmlformats.org/officeDocument/2006/relationships/image" Target="../media/image24.tiff"/><Relationship Id="rId4" Type="http://schemas.openxmlformats.org/officeDocument/2006/relationships/tags" Target="../tags/tag17.xml"/><Relationship Id="rId39" Type="http://schemas.openxmlformats.org/officeDocument/2006/relationships/tags" Target="../tags/tag50.xml"/><Relationship Id="rId38" Type="http://schemas.openxmlformats.org/officeDocument/2006/relationships/tags" Target="../tags/tag49.xml"/><Relationship Id="rId37" Type="http://schemas.openxmlformats.org/officeDocument/2006/relationships/image" Target="../media/image23.png"/><Relationship Id="rId36" Type="http://schemas.openxmlformats.org/officeDocument/2006/relationships/tags" Target="../tags/tag48.xml"/><Relationship Id="rId35" Type="http://schemas.openxmlformats.org/officeDocument/2006/relationships/image" Target="../media/image22.jpeg"/><Relationship Id="rId34" Type="http://schemas.openxmlformats.org/officeDocument/2006/relationships/tags" Target="../tags/tag47.xml"/><Relationship Id="rId33" Type="http://schemas.openxmlformats.org/officeDocument/2006/relationships/tags" Target="../tags/tag46.xml"/><Relationship Id="rId32" Type="http://schemas.openxmlformats.org/officeDocument/2006/relationships/tags" Target="../tags/tag45.xml"/><Relationship Id="rId31" Type="http://schemas.openxmlformats.org/officeDocument/2006/relationships/tags" Target="../tags/tag44.xml"/><Relationship Id="rId30" Type="http://schemas.openxmlformats.org/officeDocument/2006/relationships/tags" Target="../tags/tag43.xml"/><Relationship Id="rId3" Type="http://schemas.openxmlformats.org/officeDocument/2006/relationships/image" Target="../media/image21.png"/><Relationship Id="rId29" Type="http://schemas.openxmlformats.org/officeDocument/2006/relationships/tags" Target="../tags/tag42.xml"/><Relationship Id="rId28" Type="http://schemas.openxmlformats.org/officeDocument/2006/relationships/tags" Target="../tags/tag41.xml"/><Relationship Id="rId27" Type="http://schemas.openxmlformats.org/officeDocument/2006/relationships/tags" Target="../tags/tag40.xml"/><Relationship Id="rId26" Type="http://schemas.openxmlformats.org/officeDocument/2006/relationships/tags" Target="../tags/tag39.xml"/><Relationship Id="rId25" Type="http://schemas.openxmlformats.org/officeDocument/2006/relationships/tags" Target="../tags/tag38.xml"/><Relationship Id="rId24" Type="http://schemas.openxmlformats.org/officeDocument/2006/relationships/tags" Target="../tags/tag37.xml"/><Relationship Id="rId23" Type="http://schemas.openxmlformats.org/officeDocument/2006/relationships/tags" Target="../tags/tag36.xml"/><Relationship Id="rId22" Type="http://schemas.openxmlformats.org/officeDocument/2006/relationships/tags" Target="../tags/tag35.xml"/><Relationship Id="rId21" Type="http://schemas.openxmlformats.org/officeDocument/2006/relationships/tags" Target="../tags/tag34.xml"/><Relationship Id="rId20" Type="http://schemas.openxmlformats.org/officeDocument/2006/relationships/tags" Target="../tags/tag33.xml"/><Relationship Id="rId2" Type="http://schemas.openxmlformats.org/officeDocument/2006/relationships/tags" Target="../tags/tag16.xml"/><Relationship Id="rId19" Type="http://schemas.openxmlformats.org/officeDocument/2006/relationships/tags" Target="../tags/tag32.xml"/><Relationship Id="rId18" Type="http://schemas.openxmlformats.org/officeDocument/2006/relationships/tags" Target="../tags/tag31.xml"/><Relationship Id="rId17" Type="http://schemas.openxmlformats.org/officeDocument/2006/relationships/tags" Target="../tags/tag30.xml"/><Relationship Id="rId16" Type="http://schemas.openxmlformats.org/officeDocument/2006/relationships/tags" Target="../tags/tag29.xml"/><Relationship Id="rId15" Type="http://schemas.openxmlformats.org/officeDocument/2006/relationships/tags" Target="../tags/tag28.xml"/><Relationship Id="rId14" Type="http://schemas.openxmlformats.org/officeDocument/2006/relationships/tags" Target="../tags/tag27.xml"/><Relationship Id="rId13" Type="http://schemas.openxmlformats.org/officeDocument/2006/relationships/tags" Target="../tags/tag26.xml"/><Relationship Id="rId12" Type="http://schemas.openxmlformats.org/officeDocument/2006/relationships/tags" Target="../tags/tag25.xml"/><Relationship Id="rId11" Type="http://schemas.openxmlformats.org/officeDocument/2006/relationships/tags" Target="../tags/tag24.xml"/><Relationship Id="rId10" Type="http://schemas.openxmlformats.org/officeDocument/2006/relationships/tags" Target="../tags/tag23.xml"/><Relationship Id="rId1" Type="http://schemas.openxmlformats.org/officeDocument/2006/relationships/tags" Target="../tags/tag15.xml"/></Relationships>
</file>

<file path=ppt/slides/_rels/slide6.xml.rels><?xml version="1.0" encoding="UTF-8" standalone="yes"?>
<Relationships xmlns="http://schemas.openxmlformats.org/package/2006/relationships"><Relationship Id="rId9" Type="http://schemas.openxmlformats.org/officeDocument/2006/relationships/tags" Target="../tags/tag66.xml"/><Relationship Id="rId8" Type="http://schemas.openxmlformats.org/officeDocument/2006/relationships/tags" Target="../tags/tag65.xml"/><Relationship Id="rId7" Type="http://schemas.openxmlformats.org/officeDocument/2006/relationships/tags" Target="../tags/tag64.xml"/><Relationship Id="rId6" Type="http://schemas.openxmlformats.org/officeDocument/2006/relationships/tags" Target="../tags/tag63.xml"/><Relationship Id="rId5" Type="http://schemas.openxmlformats.org/officeDocument/2006/relationships/tags" Target="../tags/tag62.xml"/><Relationship Id="rId41" Type="http://schemas.openxmlformats.org/officeDocument/2006/relationships/slideLayout" Target="../slideLayouts/slideLayout5.xml"/><Relationship Id="rId40" Type="http://schemas.openxmlformats.org/officeDocument/2006/relationships/image" Target="../media/image27.jpeg"/><Relationship Id="rId4" Type="http://schemas.openxmlformats.org/officeDocument/2006/relationships/tags" Target="../tags/tag61.xml"/><Relationship Id="rId39" Type="http://schemas.openxmlformats.org/officeDocument/2006/relationships/tags" Target="../tags/tag95.xml"/><Relationship Id="rId38" Type="http://schemas.openxmlformats.org/officeDocument/2006/relationships/tags" Target="../tags/tag94.xml"/><Relationship Id="rId37" Type="http://schemas.openxmlformats.org/officeDocument/2006/relationships/tags" Target="../tags/tag93.xml"/><Relationship Id="rId36" Type="http://schemas.openxmlformats.org/officeDocument/2006/relationships/tags" Target="../tags/tag92.xml"/><Relationship Id="rId35" Type="http://schemas.openxmlformats.org/officeDocument/2006/relationships/image" Target="../media/image23.png"/><Relationship Id="rId34" Type="http://schemas.openxmlformats.org/officeDocument/2006/relationships/tags" Target="../tags/tag91.xml"/><Relationship Id="rId33" Type="http://schemas.openxmlformats.org/officeDocument/2006/relationships/tags" Target="../tags/tag90.xml"/><Relationship Id="rId32" Type="http://schemas.openxmlformats.org/officeDocument/2006/relationships/tags" Target="../tags/tag89.xml"/><Relationship Id="rId31" Type="http://schemas.openxmlformats.org/officeDocument/2006/relationships/tags" Target="../tags/tag88.xml"/><Relationship Id="rId30" Type="http://schemas.openxmlformats.org/officeDocument/2006/relationships/tags" Target="../tags/tag87.xml"/><Relationship Id="rId3" Type="http://schemas.openxmlformats.org/officeDocument/2006/relationships/image" Target="../media/image21.png"/><Relationship Id="rId29" Type="http://schemas.openxmlformats.org/officeDocument/2006/relationships/tags" Target="../tags/tag86.xml"/><Relationship Id="rId28" Type="http://schemas.openxmlformats.org/officeDocument/2006/relationships/tags" Target="../tags/tag85.xml"/><Relationship Id="rId27" Type="http://schemas.openxmlformats.org/officeDocument/2006/relationships/tags" Target="../tags/tag84.xml"/><Relationship Id="rId26" Type="http://schemas.openxmlformats.org/officeDocument/2006/relationships/tags" Target="../tags/tag83.xml"/><Relationship Id="rId25" Type="http://schemas.openxmlformats.org/officeDocument/2006/relationships/tags" Target="../tags/tag82.xml"/><Relationship Id="rId24" Type="http://schemas.openxmlformats.org/officeDocument/2006/relationships/tags" Target="../tags/tag81.xml"/><Relationship Id="rId23" Type="http://schemas.openxmlformats.org/officeDocument/2006/relationships/tags" Target="../tags/tag80.xml"/><Relationship Id="rId22" Type="http://schemas.openxmlformats.org/officeDocument/2006/relationships/tags" Target="../tags/tag79.xml"/><Relationship Id="rId21" Type="http://schemas.openxmlformats.org/officeDocument/2006/relationships/tags" Target="../tags/tag78.xml"/><Relationship Id="rId20" Type="http://schemas.openxmlformats.org/officeDocument/2006/relationships/tags" Target="../tags/tag77.xml"/><Relationship Id="rId2" Type="http://schemas.openxmlformats.org/officeDocument/2006/relationships/tags" Target="../tags/tag60.xml"/><Relationship Id="rId19" Type="http://schemas.openxmlformats.org/officeDocument/2006/relationships/tags" Target="../tags/tag76.xml"/><Relationship Id="rId18" Type="http://schemas.openxmlformats.org/officeDocument/2006/relationships/tags" Target="../tags/tag75.xml"/><Relationship Id="rId17" Type="http://schemas.openxmlformats.org/officeDocument/2006/relationships/tags" Target="../tags/tag74.xml"/><Relationship Id="rId16" Type="http://schemas.openxmlformats.org/officeDocument/2006/relationships/tags" Target="../tags/tag73.xml"/><Relationship Id="rId15" Type="http://schemas.openxmlformats.org/officeDocument/2006/relationships/tags" Target="../tags/tag72.xml"/><Relationship Id="rId14" Type="http://schemas.openxmlformats.org/officeDocument/2006/relationships/tags" Target="../tags/tag71.xml"/><Relationship Id="rId13" Type="http://schemas.openxmlformats.org/officeDocument/2006/relationships/tags" Target="../tags/tag70.xml"/><Relationship Id="rId12" Type="http://schemas.openxmlformats.org/officeDocument/2006/relationships/tags" Target="../tags/tag69.xml"/><Relationship Id="rId11" Type="http://schemas.openxmlformats.org/officeDocument/2006/relationships/tags" Target="../tags/tag68.xml"/><Relationship Id="rId10" Type="http://schemas.openxmlformats.org/officeDocument/2006/relationships/tags" Target="../tags/tag67.xml"/><Relationship Id="rId1" Type="http://schemas.openxmlformats.org/officeDocument/2006/relationships/tags" Target="../tags/tag59.xml"/></Relationships>
</file>

<file path=ppt/slides/_rels/slide7.xml.rels><?xml version="1.0" encoding="UTF-8" standalone="yes"?>
<Relationships xmlns="http://schemas.openxmlformats.org/package/2006/relationships"><Relationship Id="rId9" Type="http://schemas.openxmlformats.org/officeDocument/2006/relationships/image" Target="../media/image21.png"/><Relationship Id="rId8" Type="http://schemas.openxmlformats.org/officeDocument/2006/relationships/tags" Target="../tags/tag103.xml"/><Relationship Id="rId72" Type="http://schemas.openxmlformats.org/officeDocument/2006/relationships/slideLayout" Target="../slideLayouts/slideLayout5.xml"/><Relationship Id="rId71" Type="http://schemas.openxmlformats.org/officeDocument/2006/relationships/tags" Target="../tags/tag163.xml"/><Relationship Id="rId70" Type="http://schemas.openxmlformats.org/officeDocument/2006/relationships/tags" Target="../tags/tag162.xml"/><Relationship Id="rId7" Type="http://schemas.openxmlformats.org/officeDocument/2006/relationships/tags" Target="../tags/tag102.xml"/><Relationship Id="rId69" Type="http://schemas.openxmlformats.org/officeDocument/2006/relationships/tags" Target="../tags/tag161.xml"/><Relationship Id="rId68" Type="http://schemas.openxmlformats.org/officeDocument/2006/relationships/image" Target="../media/image29.tiff"/><Relationship Id="rId67" Type="http://schemas.openxmlformats.org/officeDocument/2006/relationships/tags" Target="../tags/tag160.xml"/><Relationship Id="rId66" Type="http://schemas.openxmlformats.org/officeDocument/2006/relationships/tags" Target="../tags/tag159.xml"/><Relationship Id="rId65" Type="http://schemas.openxmlformats.org/officeDocument/2006/relationships/tags" Target="../tags/tag158.xml"/><Relationship Id="rId64" Type="http://schemas.openxmlformats.org/officeDocument/2006/relationships/tags" Target="../tags/tag157.xml"/><Relationship Id="rId63" Type="http://schemas.openxmlformats.org/officeDocument/2006/relationships/tags" Target="../tags/tag156.xml"/><Relationship Id="rId62" Type="http://schemas.openxmlformats.org/officeDocument/2006/relationships/tags" Target="../tags/tag155.xml"/><Relationship Id="rId61" Type="http://schemas.openxmlformats.org/officeDocument/2006/relationships/tags" Target="../tags/tag154.xml"/><Relationship Id="rId60" Type="http://schemas.openxmlformats.org/officeDocument/2006/relationships/tags" Target="../tags/tag153.xml"/><Relationship Id="rId6" Type="http://schemas.openxmlformats.org/officeDocument/2006/relationships/tags" Target="../tags/tag101.xml"/><Relationship Id="rId59" Type="http://schemas.openxmlformats.org/officeDocument/2006/relationships/tags" Target="../tags/tag152.xml"/><Relationship Id="rId58" Type="http://schemas.openxmlformats.org/officeDocument/2006/relationships/tags" Target="../tags/tag151.xml"/><Relationship Id="rId57" Type="http://schemas.openxmlformats.org/officeDocument/2006/relationships/tags" Target="../tags/tag150.xml"/><Relationship Id="rId56" Type="http://schemas.openxmlformats.org/officeDocument/2006/relationships/tags" Target="../tags/tag149.xml"/><Relationship Id="rId55" Type="http://schemas.openxmlformats.org/officeDocument/2006/relationships/tags" Target="../tags/tag148.xml"/><Relationship Id="rId54" Type="http://schemas.openxmlformats.org/officeDocument/2006/relationships/tags" Target="../tags/tag147.xml"/><Relationship Id="rId53" Type="http://schemas.openxmlformats.org/officeDocument/2006/relationships/tags" Target="../tags/tag146.xml"/><Relationship Id="rId52" Type="http://schemas.openxmlformats.org/officeDocument/2006/relationships/tags" Target="../tags/tag145.xml"/><Relationship Id="rId51" Type="http://schemas.openxmlformats.org/officeDocument/2006/relationships/tags" Target="../tags/tag144.xml"/><Relationship Id="rId50" Type="http://schemas.openxmlformats.org/officeDocument/2006/relationships/tags" Target="../tags/tag143.xml"/><Relationship Id="rId5" Type="http://schemas.openxmlformats.org/officeDocument/2006/relationships/tags" Target="../tags/tag100.xml"/><Relationship Id="rId49" Type="http://schemas.openxmlformats.org/officeDocument/2006/relationships/tags" Target="../tags/tag142.xml"/><Relationship Id="rId48" Type="http://schemas.openxmlformats.org/officeDocument/2006/relationships/tags" Target="../tags/tag141.xml"/><Relationship Id="rId47" Type="http://schemas.openxmlformats.org/officeDocument/2006/relationships/tags" Target="../tags/tag140.xml"/><Relationship Id="rId46" Type="http://schemas.openxmlformats.org/officeDocument/2006/relationships/tags" Target="../tags/tag139.xml"/><Relationship Id="rId45" Type="http://schemas.openxmlformats.org/officeDocument/2006/relationships/tags" Target="../tags/tag138.xml"/><Relationship Id="rId44" Type="http://schemas.openxmlformats.org/officeDocument/2006/relationships/tags" Target="../tags/tag137.xml"/><Relationship Id="rId43" Type="http://schemas.openxmlformats.org/officeDocument/2006/relationships/tags" Target="../tags/tag136.xml"/><Relationship Id="rId42" Type="http://schemas.openxmlformats.org/officeDocument/2006/relationships/tags" Target="../tags/tag135.xml"/><Relationship Id="rId41" Type="http://schemas.openxmlformats.org/officeDocument/2006/relationships/tags" Target="../tags/tag134.xml"/><Relationship Id="rId40" Type="http://schemas.openxmlformats.org/officeDocument/2006/relationships/tags" Target="../tags/tag133.xml"/><Relationship Id="rId4" Type="http://schemas.openxmlformats.org/officeDocument/2006/relationships/tags" Target="../tags/tag99.xml"/><Relationship Id="rId39" Type="http://schemas.openxmlformats.org/officeDocument/2006/relationships/tags" Target="../tags/tag132.xml"/><Relationship Id="rId38" Type="http://schemas.openxmlformats.org/officeDocument/2006/relationships/tags" Target="../tags/tag131.xml"/><Relationship Id="rId37" Type="http://schemas.openxmlformats.org/officeDocument/2006/relationships/tags" Target="../tags/tag130.xml"/><Relationship Id="rId36" Type="http://schemas.openxmlformats.org/officeDocument/2006/relationships/tags" Target="../tags/tag129.xml"/><Relationship Id="rId35" Type="http://schemas.openxmlformats.org/officeDocument/2006/relationships/tags" Target="../tags/tag128.xml"/><Relationship Id="rId34" Type="http://schemas.openxmlformats.org/officeDocument/2006/relationships/tags" Target="../tags/tag127.xml"/><Relationship Id="rId33" Type="http://schemas.openxmlformats.org/officeDocument/2006/relationships/image" Target="../media/image28.tiff"/><Relationship Id="rId32" Type="http://schemas.openxmlformats.org/officeDocument/2006/relationships/tags" Target="../tags/tag126.xml"/><Relationship Id="rId31" Type="http://schemas.openxmlformats.org/officeDocument/2006/relationships/tags" Target="../tags/tag125.xml"/><Relationship Id="rId30" Type="http://schemas.openxmlformats.org/officeDocument/2006/relationships/tags" Target="../tags/tag124.xml"/><Relationship Id="rId3" Type="http://schemas.openxmlformats.org/officeDocument/2006/relationships/tags" Target="../tags/tag98.xml"/><Relationship Id="rId29" Type="http://schemas.openxmlformats.org/officeDocument/2006/relationships/tags" Target="../tags/tag123.xml"/><Relationship Id="rId28" Type="http://schemas.openxmlformats.org/officeDocument/2006/relationships/tags" Target="../tags/tag122.xml"/><Relationship Id="rId27" Type="http://schemas.openxmlformats.org/officeDocument/2006/relationships/tags" Target="../tags/tag121.xml"/><Relationship Id="rId26" Type="http://schemas.openxmlformats.org/officeDocument/2006/relationships/tags" Target="../tags/tag120.xml"/><Relationship Id="rId25" Type="http://schemas.openxmlformats.org/officeDocument/2006/relationships/tags" Target="../tags/tag119.xml"/><Relationship Id="rId24" Type="http://schemas.openxmlformats.org/officeDocument/2006/relationships/tags" Target="../tags/tag118.xml"/><Relationship Id="rId23" Type="http://schemas.openxmlformats.org/officeDocument/2006/relationships/tags" Target="../tags/tag117.xml"/><Relationship Id="rId22" Type="http://schemas.openxmlformats.org/officeDocument/2006/relationships/tags" Target="../tags/tag116.xml"/><Relationship Id="rId21" Type="http://schemas.openxmlformats.org/officeDocument/2006/relationships/tags" Target="../tags/tag115.xml"/><Relationship Id="rId20" Type="http://schemas.openxmlformats.org/officeDocument/2006/relationships/tags" Target="../tags/tag114.xml"/><Relationship Id="rId2" Type="http://schemas.openxmlformats.org/officeDocument/2006/relationships/tags" Target="../tags/tag97.xml"/><Relationship Id="rId19" Type="http://schemas.openxmlformats.org/officeDocument/2006/relationships/tags" Target="../tags/tag113.xml"/><Relationship Id="rId18" Type="http://schemas.openxmlformats.org/officeDocument/2006/relationships/tags" Target="../tags/tag112.xml"/><Relationship Id="rId17" Type="http://schemas.openxmlformats.org/officeDocument/2006/relationships/tags" Target="../tags/tag111.xml"/><Relationship Id="rId16" Type="http://schemas.openxmlformats.org/officeDocument/2006/relationships/tags" Target="../tags/tag110.xml"/><Relationship Id="rId15" Type="http://schemas.openxmlformats.org/officeDocument/2006/relationships/tags" Target="../tags/tag109.xml"/><Relationship Id="rId14" Type="http://schemas.openxmlformats.org/officeDocument/2006/relationships/tags" Target="../tags/tag108.xml"/><Relationship Id="rId13" Type="http://schemas.openxmlformats.org/officeDocument/2006/relationships/tags" Target="../tags/tag107.xml"/><Relationship Id="rId12" Type="http://schemas.openxmlformats.org/officeDocument/2006/relationships/tags" Target="../tags/tag106.xml"/><Relationship Id="rId11" Type="http://schemas.openxmlformats.org/officeDocument/2006/relationships/tags" Target="../tags/tag105.xml"/><Relationship Id="rId10" Type="http://schemas.openxmlformats.org/officeDocument/2006/relationships/tags" Target="../tags/tag104.xml"/><Relationship Id="rId1" Type="http://schemas.openxmlformats.org/officeDocument/2006/relationships/tags" Target="../tags/tag96.xml"/></Relationships>
</file>

<file path=ppt/slides/_rels/slide8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5.xml"/><Relationship Id="rId3" Type="http://schemas.openxmlformats.org/officeDocument/2006/relationships/image" Target="../media/image30.png"/><Relationship Id="rId2" Type="http://schemas.openxmlformats.org/officeDocument/2006/relationships/tags" Target="../tags/tag164.xml"/><Relationship Id="rId1" Type="http://schemas.openxmlformats.org/officeDocument/2006/relationships/image" Target="../media/image17.tiff"/></Relationships>
</file>

<file path=ppt/slides/_rels/slide9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5.xml"/><Relationship Id="rId8" Type="http://schemas.openxmlformats.org/officeDocument/2006/relationships/tags" Target="../tags/tag171.xml"/><Relationship Id="rId7" Type="http://schemas.openxmlformats.org/officeDocument/2006/relationships/tags" Target="../tags/tag170.xml"/><Relationship Id="rId6" Type="http://schemas.openxmlformats.org/officeDocument/2006/relationships/tags" Target="../tags/tag169.xml"/><Relationship Id="rId5" Type="http://schemas.openxmlformats.org/officeDocument/2006/relationships/image" Target="../media/image31.png"/><Relationship Id="rId4" Type="http://schemas.openxmlformats.org/officeDocument/2006/relationships/tags" Target="../tags/tag168.xml"/><Relationship Id="rId3" Type="http://schemas.openxmlformats.org/officeDocument/2006/relationships/tags" Target="../tags/tag167.xml"/><Relationship Id="rId2" Type="http://schemas.openxmlformats.org/officeDocument/2006/relationships/tags" Target="../tags/tag166.xml"/><Relationship Id="rId1" Type="http://schemas.openxmlformats.org/officeDocument/2006/relationships/tags" Target="../tags/tag165.xml"/></Relationships>
</file>

<file path=ppt/slides/_rels/slide10.xml.rels><?xml version="1.0" encoding="UTF-8" standalone="yes"?>
<Relationships xmlns="http://schemas.openxmlformats.org/package/2006/relationships"><Relationship Id="rId9" Type="http://schemas.openxmlformats.org/officeDocument/2006/relationships/tags" Target="../tags/tag180.xml"/><Relationship Id="rId8" Type="http://schemas.openxmlformats.org/officeDocument/2006/relationships/tags" Target="../tags/tag179.xml"/><Relationship Id="rId7" Type="http://schemas.openxmlformats.org/officeDocument/2006/relationships/tags" Target="../tags/tag178.xml"/><Relationship Id="rId6" Type="http://schemas.openxmlformats.org/officeDocument/2006/relationships/tags" Target="../tags/tag177.xml"/><Relationship Id="rId5" Type="http://schemas.openxmlformats.org/officeDocument/2006/relationships/tags" Target="../tags/tag176.xml"/><Relationship Id="rId4" Type="http://schemas.openxmlformats.org/officeDocument/2006/relationships/tags" Target="../tags/tag175.xml"/><Relationship Id="rId3" Type="http://schemas.openxmlformats.org/officeDocument/2006/relationships/tags" Target="../tags/tag174.xml"/><Relationship Id="rId2" Type="http://schemas.openxmlformats.org/officeDocument/2006/relationships/tags" Target="../tags/tag173.xml"/><Relationship Id="rId13" Type="http://schemas.openxmlformats.org/officeDocument/2006/relationships/slideLayout" Target="../slideLayouts/slideLayout5.xml"/><Relationship Id="rId12" Type="http://schemas.openxmlformats.org/officeDocument/2006/relationships/tags" Target="../tags/tag183.xml"/><Relationship Id="rId11" Type="http://schemas.openxmlformats.org/officeDocument/2006/relationships/tags" Target="../tags/tag182.xml"/><Relationship Id="rId10" Type="http://schemas.openxmlformats.org/officeDocument/2006/relationships/tags" Target="../tags/tag181.xml"/><Relationship Id="rId1" Type="http://schemas.openxmlformats.org/officeDocument/2006/relationships/tags" Target="../tags/tag172.xml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.xml"/><Relationship Id="rId7" Type="http://schemas.openxmlformats.org/officeDocument/2006/relationships/image" Target="../media/image25.tiff"/><Relationship Id="rId6" Type="http://schemas.openxmlformats.org/officeDocument/2006/relationships/tags" Target="../tags/tag187.xml"/><Relationship Id="rId5" Type="http://schemas.openxmlformats.org/officeDocument/2006/relationships/tags" Target="../tags/tag186.xml"/><Relationship Id="rId4" Type="http://schemas.openxmlformats.org/officeDocument/2006/relationships/image" Target="../media/image21.png"/><Relationship Id="rId3" Type="http://schemas.openxmlformats.org/officeDocument/2006/relationships/image" Target="../media/image32.jpeg"/><Relationship Id="rId2" Type="http://schemas.openxmlformats.org/officeDocument/2006/relationships/tags" Target="../tags/tag185.xml"/><Relationship Id="rId1" Type="http://schemas.openxmlformats.org/officeDocument/2006/relationships/tags" Target="../tags/tag184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5.xml"/><Relationship Id="rId1" Type="http://schemas.openxmlformats.org/officeDocument/2006/relationships/image" Target="../media/image33.png"/></Relationships>
</file>

<file path=ppt/slides/_rels/slide13.xml.rels><?xml version="1.0" encoding="UTF-8" standalone="yes"?>
<Relationships xmlns="http://schemas.openxmlformats.org/package/2006/relationships"><Relationship Id="rId9" Type="http://schemas.openxmlformats.org/officeDocument/2006/relationships/tags" Target="../tags/tag194.xml"/><Relationship Id="rId8" Type="http://schemas.openxmlformats.org/officeDocument/2006/relationships/tags" Target="../tags/tag193.xml"/><Relationship Id="rId7" Type="http://schemas.openxmlformats.org/officeDocument/2006/relationships/tags" Target="../tags/tag192.xml"/><Relationship Id="rId6" Type="http://schemas.openxmlformats.org/officeDocument/2006/relationships/tags" Target="../tags/tag191.xml"/><Relationship Id="rId5" Type="http://schemas.openxmlformats.org/officeDocument/2006/relationships/tags" Target="../tags/tag190.xml"/><Relationship Id="rId4" Type="http://schemas.openxmlformats.org/officeDocument/2006/relationships/image" Target="../media/image35.png"/><Relationship Id="rId3" Type="http://schemas.openxmlformats.org/officeDocument/2006/relationships/tags" Target="../tags/tag189.xml"/><Relationship Id="rId2" Type="http://schemas.openxmlformats.org/officeDocument/2006/relationships/tags" Target="../tags/tag188.xml"/><Relationship Id="rId12" Type="http://schemas.openxmlformats.org/officeDocument/2006/relationships/slideLayout" Target="../slideLayouts/slideLayout9.xml"/><Relationship Id="rId11" Type="http://schemas.openxmlformats.org/officeDocument/2006/relationships/tags" Target="../tags/tag196.xml"/><Relationship Id="rId10" Type="http://schemas.openxmlformats.org/officeDocument/2006/relationships/tags" Target="../tags/tag195.xml"/><Relationship Id="rId1" Type="http://schemas.openxmlformats.org/officeDocument/2006/relationships/image" Target="../media/image34.png"/></Relationships>
</file>

<file path=ppt/slides/_rels/slide14.xml.rels><?xml version="1.0" encoding="UTF-8" standalone="yes"?>
<Relationships xmlns="http://schemas.openxmlformats.org/package/2006/relationships"><Relationship Id="rId9" Type="http://schemas.openxmlformats.org/officeDocument/2006/relationships/tags" Target="../tags/tag204.xml"/><Relationship Id="rId8" Type="http://schemas.openxmlformats.org/officeDocument/2006/relationships/tags" Target="../tags/tag203.xml"/><Relationship Id="rId7" Type="http://schemas.openxmlformats.org/officeDocument/2006/relationships/tags" Target="../tags/tag202.xml"/><Relationship Id="rId6" Type="http://schemas.openxmlformats.org/officeDocument/2006/relationships/tags" Target="../tags/tag201.xml"/><Relationship Id="rId5" Type="http://schemas.openxmlformats.org/officeDocument/2006/relationships/tags" Target="../tags/tag200.xml"/><Relationship Id="rId4" Type="http://schemas.openxmlformats.org/officeDocument/2006/relationships/tags" Target="../tags/tag199.xml"/><Relationship Id="rId3" Type="http://schemas.openxmlformats.org/officeDocument/2006/relationships/image" Target="../media/image34.png"/><Relationship Id="rId24" Type="http://schemas.openxmlformats.org/officeDocument/2006/relationships/slideLayout" Target="../slideLayouts/slideLayout5.xml"/><Relationship Id="rId23" Type="http://schemas.openxmlformats.org/officeDocument/2006/relationships/tags" Target="../tags/tag218.xml"/><Relationship Id="rId22" Type="http://schemas.openxmlformats.org/officeDocument/2006/relationships/tags" Target="../tags/tag217.xml"/><Relationship Id="rId21" Type="http://schemas.openxmlformats.org/officeDocument/2006/relationships/tags" Target="../tags/tag216.xml"/><Relationship Id="rId20" Type="http://schemas.openxmlformats.org/officeDocument/2006/relationships/tags" Target="../tags/tag215.xml"/><Relationship Id="rId2" Type="http://schemas.openxmlformats.org/officeDocument/2006/relationships/tags" Target="../tags/tag198.xml"/><Relationship Id="rId19" Type="http://schemas.openxmlformats.org/officeDocument/2006/relationships/tags" Target="../tags/tag214.xml"/><Relationship Id="rId18" Type="http://schemas.openxmlformats.org/officeDocument/2006/relationships/tags" Target="../tags/tag213.xml"/><Relationship Id="rId17" Type="http://schemas.openxmlformats.org/officeDocument/2006/relationships/tags" Target="../tags/tag212.xml"/><Relationship Id="rId16" Type="http://schemas.openxmlformats.org/officeDocument/2006/relationships/tags" Target="../tags/tag211.xml"/><Relationship Id="rId15" Type="http://schemas.openxmlformats.org/officeDocument/2006/relationships/tags" Target="../tags/tag210.xml"/><Relationship Id="rId14" Type="http://schemas.openxmlformats.org/officeDocument/2006/relationships/tags" Target="../tags/tag209.xml"/><Relationship Id="rId13" Type="http://schemas.openxmlformats.org/officeDocument/2006/relationships/tags" Target="../tags/tag208.xml"/><Relationship Id="rId12" Type="http://schemas.openxmlformats.org/officeDocument/2006/relationships/tags" Target="../tags/tag207.xml"/><Relationship Id="rId11" Type="http://schemas.openxmlformats.org/officeDocument/2006/relationships/tags" Target="../tags/tag206.xml"/><Relationship Id="rId10" Type="http://schemas.openxmlformats.org/officeDocument/2006/relationships/tags" Target="../tags/tag205.xml"/><Relationship Id="rId1" Type="http://schemas.openxmlformats.org/officeDocument/2006/relationships/tags" Target="../tags/tag197.xml"/></Relationships>
</file>

<file path=ppt/slides/_rels/slide15.xml.rels><?xml version="1.0" encoding="UTF-8" standalone="yes"?>
<Relationships xmlns="http://schemas.openxmlformats.org/package/2006/relationships"><Relationship Id="rId9" Type="http://schemas.openxmlformats.org/officeDocument/2006/relationships/tags" Target="../tags/tag226.xml"/><Relationship Id="rId8" Type="http://schemas.openxmlformats.org/officeDocument/2006/relationships/tags" Target="../tags/tag225.xml"/><Relationship Id="rId7" Type="http://schemas.openxmlformats.org/officeDocument/2006/relationships/image" Target="../media/image36.png"/><Relationship Id="rId6" Type="http://schemas.openxmlformats.org/officeDocument/2006/relationships/tags" Target="../tags/tag224.xml"/><Relationship Id="rId5" Type="http://schemas.openxmlformats.org/officeDocument/2006/relationships/tags" Target="../tags/tag223.xml"/><Relationship Id="rId4" Type="http://schemas.openxmlformats.org/officeDocument/2006/relationships/tags" Target="../tags/tag222.xml"/><Relationship Id="rId3" Type="http://schemas.openxmlformats.org/officeDocument/2006/relationships/tags" Target="../tags/tag221.xml"/><Relationship Id="rId29" Type="http://schemas.openxmlformats.org/officeDocument/2006/relationships/slideLayout" Target="../slideLayouts/slideLayout5.xml"/><Relationship Id="rId28" Type="http://schemas.openxmlformats.org/officeDocument/2006/relationships/image" Target="../media/image34.png"/><Relationship Id="rId27" Type="http://schemas.openxmlformats.org/officeDocument/2006/relationships/tags" Target="../tags/tag244.xml"/><Relationship Id="rId26" Type="http://schemas.openxmlformats.org/officeDocument/2006/relationships/tags" Target="../tags/tag243.xml"/><Relationship Id="rId25" Type="http://schemas.openxmlformats.org/officeDocument/2006/relationships/tags" Target="../tags/tag242.xml"/><Relationship Id="rId24" Type="http://schemas.openxmlformats.org/officeDocument/2006/relationships/tags" Target="../tags/tag241.xml"/><Relationship Id="rId23" Type="http://schemas.openxmlformats.org/officeDocument/2006/relationships/tags" Target="../tags/tag240.xml"/><Relationship Id="rId22" Type="http://schemas.openxmlformats.org/officeDocument/2006/relationships/tags" Target="../tags/tag239.xml"/><Relationship Id="rId21" Type="http://schemas.openxmlformats.org/officeDocument/2006/relationships/tags" Target="../tags/tag238.xml"/><Relationship Id="rId20" Type="http://schemas.openxmlformats.org/officeDocument/2006/relationships/tags" Target="../tags/tag237.xml"/><Relationship Id="rId2" Type="http://schemas.openxmlformats.org/officeDocument/2006/relationships/tags" Target="../tags/tag220.xml"/><Relationship Id="rId19" Type="http://schemas.openxmlformats.org/officeDocument/2006/relationships/tags" Target="../tags/tag236.xml"/><Relationship Id="rId18" Type="http://schemas.openxmlformats.org/officeDocument/2006/relationships/tags" Target="../tags/tag235.xml"/><Relationship Id="rId17" Type="http://schemas.openxmlformats.org/officeDocument/2006/relationships/tags" Target="../tags/tag234.xml"/><Relationship Id="rId16" Type="http://schemas.openxmlformats.org/officeDocument/2006/relationships/tags" Target="../tags/tag233.xml"/><Relationship Id="rId15" Type="http://schemas.openxmlformats.org/officeDocument/2006/relationships/tags" Target="../tags/tag232.xml"/><Relationship Id="rId14" Type="http://schemas.openxmlformats.org/officeDocument/2006/relationships/tags" Target="../tags/tag231.xml"/><Relationship Id="rId13" Type="http://schemas.openxmlformats.org/officeDocument/2006/relationships/tags" Target="../tags/tag230.xml"/><Relationship Id="rId12" Type="http://schemas.openxmlformats.org/officeDocument/2006/relationships/tags" Target="../tags/tag229.xml"/><Relationship Id="rId11" Type="http://schemas.openxmlformats.org/officeDocument/2006/relationships/tags" Target="../tags/tag228.xml"/><Relationship Id="rId10" Type="http://schemas.openxmlformats.org/officeDocument/2006/relationships/tags" Target="../tags/tag227.xml"/><Relationship Id="rId1" Type="http://schemas.openxmlformats.org/officeDocument/2006/relationships/tags" Target="../tags/tag219.xml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.xml"/><Relationship Id="rId7" Type="http://schemas.openxmlformats.org/officeDocument/2006/relationships/image" Target="../media/image34.png"/><Relationship Id="rId6" Type="http://schemas.openxmlformats.org/officeDocument/2006/relationships/tags" Target="../tags/tag250.xml"/><Relationship Id="rId5" Type="http://schemas.openxmlformats.org/officeDocument/2006/relationships/tags" Target="../tags/tag249.xml"/><Relationship Id="rId4" Type="http://schemas.openxmlformats.org/officeDocument/2006/relationships/tags" Target="../tags/tag248.xml"/><Relationship Id="rId3" Type="http://schemas.openxmlformats.org/officeDocument/2006/relationships/tags" Target="../tags/tag247.xml"/><Relationship Id="rId2" Type="http://schemas.openxmlformats.org/officeDocument/2006/relationships/tags" Target="../tags/tag246.xml"/><Relationship Id="rId1" Type="http://schemas.openxmlformats.org/officeDocument/2006/relationships/tags" Target="../tags/tag245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5.xml"/><Relationship Id="rId2" Type="http://schemas.openxmlformats.org/officeDocument/2006/relationships/image" Target="../media/image37.png"/><Relationship Id="rId1" Type="http://schemas.openxmlformats.org/officeDocument/2006/relationships/tags" Target="../tags/tag251.xml"/></Relationships>
</file>

<file path=ppt/slides/_rels/slide18.xml.rels><?xml version="1.0" encoding="UTF-8" standalone="yes"?>
<Relationships xmlns="http://schemas.openxmlformats.org/package/2006/relationships"><Relationship Id="rId9" Type="http://schemas.openxmlformats.org/officeDocument/2006/relationships/tags" Target="../tags/tag260.xml"/><Relationship Id="rId8" Type="http://schemas.openxmlformats.org/officeDocument/2006/relationships/tags" Target="../tags/tag259.xml"/><Relationship Id="rId7" Type="http://schemas.openxmlformats.org/officeDocument/2006/relationships/tags" Target="../tags/tag258.xml"/><Relationship Id="rId6" Type="http://schemas.openxmlformats.org/officeDocument/2006/relationships/tags" Target="../tags/tag257.xml"/><Relationship Id="rId5" Type="http://schemas.openxmlformats.org/officeDocument/2006/relationships/tags" Target="../tags/tag256.xml"/><Relationship Id="rId4" Type="http://schemas.openxmlformats.org/officeDocument/2006/relationships/tags" Target="../tags/tag255.xml"/><Relationship Id="rId3" Type="http://schemas.openxmlformats.org/officeDocument/2006/relationships/tags" Target="../tags/tag254.xml"/><Relationship Id="rId2" Type="http://schemas.openxmlformats.org/officeDocument/2006/relationships/tags" Target="../tags/tag253.xml"/><Relationship Id="rId10" Type="http://schemas.openxmlformats.org/officeDocument/2006/relationships/slideLayout" Target="../slideLayouts/slideLayout7.xml"/><Relationship Id="rId1" Type="http://schemas.openxmlformats.org/officeDocument/2006/relationships/tags" Target="../tags/tag252.xml"/></Relationships>
</file>

<file path=ppt/slides/_rels/slide19.xml.rels><?xml version="1.0" encoding="UTF-8" standalone="yes"?>
<Relationships xmlns="http://schemas.openxmlformats.org/package/2006/relationships"><Relationship Id="rId9" Type="http://schemas.openxmlformats.org/officeDocument/2006/relationships/image" Target="../media/image38.tiff"/><Relationship Id="rId8" Type="http://schemas.openxmlformats.org/officeDocument/2006/relationships/tags" Target="../tags/tag268.xml"/><Relationship Id="rId7" Type="http://schemas.openxmlformats.org/officeDocument/2006/relationships/tags" Target="../tags/tag267.xml"/><Relationship Id="rId6" Type="http://schemas.openxmlformats.org/officeDocument/2006/relationships/tags" Target="../tags/tag266.xml"/><Relationship Id="rId5" Type="http://schemas.openxmlformats.org/officeDocument/2006/relationships/tags" Target="../tags/tag265.xml"/><Relationship Id="rId4" Type="http://schemas.openxmlformats.org/officeDocument/2006/relationships/tags" Target="../tags/tag264.xml"/><Relationship Id="rId3" Type="http://schemas.openxmlformats.org/officeDocument/2006/relationships/tags" Target="../tags/tag263.xml"/><Relationship Id="rId2" Type="http://schemas.openxmlformats.org/officeDocument/2006/relationships/tags" Target="../tags/tag262.xml"/><Relationship Id="rId11" Type="http://schemas.openxmlformats.org/officeDocument/2006/relationships/slideLayout" Target="../slideLayouts/slideLayout7.xml"/><Relationship Id="rId10" Type="http://schemas.openxmlformats.org/officeDocument/2006/relationships/tags" Target="../tags/tag269.xml"/><Relationship Id="rId1" Type="http://schemas.openxmlformats.org/officeDocument/2006/relationships/tags" Target="../tags/tag261.xml"/></Relationships>
</file>

<file path=ppt/slides/_rels/slide20.xml.rels><?xml version="1.0" encoding="UTF-8" standalone="yes"?>
<Relationships xmlns="http://schemas.openxmlformats.org/package/2006/relationships"><Relationship Id="rId6" Type="http://schemas.openxmlformats.org/officeDocument/2006/relationships/notesSlide" Target="../notesSlides/notesSlide2.xml"/><Relationship Id="rId5" Type="http://schemas.openxmlformats.org/officeDocument/2006/relationships/slideLayout" Target="../slideLayouts/slideLayout8.xml"/><Relationship Id="rId4" Type="http://schemas.openxmlformats.org/officeDocument/2006/relationships/tags" Target="../tags/tag273.xml"/><Relationship Id="rId3" Type="http://schemas.openxmlformats.org/officeDocument/2006/relationships/tags" Target="../tags/tag272.xml"/><Relationship Id="rId2" Type="http://schemas.openxmlformats.org/officeDocument/2006/relationships/tags" Target="../tags/tag271.xml"/><Relationship Id="rId1" Type="http://schemas.openxmlformats.org/officeDocument/2006/relationships/tags" Target="../tags/tag270.xml"/></Relationships>
</file>

<file path=ppt/slides/_rels/slide21.xml.rels><?xml version="1.0" encoding="UTF-8" standalone="yes"?>
<Relationships xmlns="http://schemas.openxmlformats.org/package/2006/relationships"><Relationship Id="rId5" Type="http://schemas.openxmlformats.org/officeDocument/2006/relationships/slideLayout" Target="../slideLayouts/slideLayout12.xml"/><Relationship Id="rId4" Type="http://schemas.openxmlformats.org/officeDocument/2006/relationships/image" Target="../media/image39.png"/><Relationship Id="rId3" Type="http://schemas.openxmlformats.org/officeDocument/2006/relationships/tags" Target="../tags/tag274.xml"/><Relationship Id="rId2" Type="http://schemas.microsoft.com/office/2007/relationships/media" Target="../media/media1.mp4"/><Relationship Id="rId1" Type="http://schemas.openxmlformats.org/officeDocument/2006/relationships/video" Target="../media/media1.mp4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0.xml"/><Relationship Id="rId2" Type="http://schemas.openxmlformats.org/officeDocument/2006/relationships/tags" Target="../tags/tag275.xml"/><Relationship Id="rId1" Type="http://schemas.openxmlformats.org/officeDocument/2006/relationships/image" Target="../media/image40.emf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3.xml"/></Relationships>
</file>

<file path=ppt/slides/_rels/slide24.xml.rels><?xml version="1.0" encoding="UTF-8" standalone="yes"?>
<Relationships xmlns="http://schemas.openxmlformats.org/package/2006/relationships"><Relationship Id="rId8" Type="http://schemas.openxmlformats.org/officeDocument/2006/relationships/notesSlide" Target="../notesSlides/notesSlide4.xml"/><Relationship Id="rId7" Type="http://schemas.openxmlformats.org/officeDocument/2006/relationships/slideLayout" Target="../slideLayouts/slideLayout14.xml"/><Relationship Id="rId6" Type="http://schemas.openxmlformats.org/officeDocument/2006/relationships/tags" Target="../tags/tag280.xml"/><Relationship Id="rId5" Type="http://schemas.openxmlformats.org/officeDocument/2006/relationships/tags" Target="../tags/tag279.xml"/><Relationship Id="rId4" Type="http://schemas.openxmlformats.org/officeDocument/2006/relationships/tags" Target="../tags/tag278.xml"/><Relationship Id="rId3" Type="http://schemas.openxmlformats.org/officeDocument/2006/relationships/image" Target="../media/image41.png"/><Relationship Id="rId2" Type="http://schemas.openxmlformats.org/officeDocument/2006/relationships/tags" Target="../tags/tag277.xml"/><Relationship Id="rId1" Type="http://schemas.openxmlformats.org/officeDocument/2006/relationships/tags" Target="../tags/tag27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95000"/>
            <a:alpha val="22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矩形 4"/>
          <p:cNvSpPr/>
          <p:nvPr/>
        </p:nvSpPr>
        <p:spPr>
          <a:xfrm>
            <a:off x="901377" y="2907217"/>
            <a:ext cx="7362191" cy="810895"/>
          </a:xfrm>
          <a:prstGeom prst="rect">
            <a:avLst/>
          </a:prstGeom>
          <a:noFill/>
          <a:effectLst>
            <a:softEdge rad="0"/>
          </a:effectLst>
        </p:spPr>
        <p:txBody>
          <a:bodyPr wrap="none" lIns="68580" tIns="34290" rIns="68580" bIns="34290" rtlCol="0">
            <a:noAutofit/>
          </a:bodyPr>
          <a:lstStyle/>
          <a:p>
            <a:pPr algn="ctr"/>
            <a:r>
              <a:rPr lang="zh-CN" altLang="en-US" sz="4000" b="1" spc="300" dirty="0">
                <a:solidFill>
                  <a:schemeClr val="bg1"/>
                </a:solidFill>
                <a:latin typeface="宋体" panose="02010600030101010101" pitchFamily="2" charset="-122"/>
                <a:ea typeface="宋体" panose="02010600030101010101" pitchFamily="2" charset="-122"/>
                <a:cs typeface="Times New Roman" panose="02020603050405020304" pitchFamily="18" charset="0"/>
                <a:sym typeface="+mn-ea"/>
              </a:rPr>
              <a:t>第</a:t>
            </a:r>
            <a:r>
              <a:rPr lang="en-US" altLang="zh-CN" sz="4000" b="1" spc="300" dirty="0">
                <a:solidFill>
                  <a:schemeClr val="bg1"/>
                </a:solidFill>
                <a:latin typeface="宋体" panose="02010600030101010101" pitchFamily="2" charset="-122"/>
                <a:ea typeface="宋体" panose="02010600030101010101" pitchFamily="2" charset="-122"/>
                <a:cs typeface="Times New Roman" panose="02020603050405020304" pitchFamily="18" charset="0"/>
                <a:sym typeface="+mn-ea"/>
              </a:rPr>
              <a:t>9</a:t>
            </a:r>
            <a:r>
              <a:rPr lang="zh-CN" altLang="en-US" sz="4000" b="1" spc="300" dirty="0">
                <a:solidFill>
                  <a:schemeClr val="bg1"/>
                </a:solidFill>
                <a:latin typeface="宋体" panose="02010600030101010101" pitchFamily="2" charset="-122"/>
                <a:ea typeface="宋体" panose="02010600030101010101" pitchFamily="2" charset="-122"/>
                <a:cs typeface="Times New Roman" panose="02020603050405020304" pitchFamily="18" charset="0"/>
                <a:sym typeface="+mn-ea"/>
              </a:rPr>
              <a:t>课时  </a:t>
            </a:r>
            <a:r>
              <a:rPr lang="zh-CN" altLang="en-US" sz="4000" b="1" spc="300" dirty="0" smtClean="0">
                <a:solidFill>
                  <a:schemeClr val="bg1"/>
                </a:solidFill>
                <a:latin typeface="宋体" panose="02010600030101010101" pitchFamily="2" charset="-122"/>
                <a:ea typeface="宋体" panose="02010600030101010101" pitchFamily="2" charset="-122"/>
                <a:cs typeface="Times New Roman" panose="02020603050405020304" pitchFamily="18" charset="0"/>
                <a:sym typeface="+mn-ea"/>
              </a:rPr>
              <a:t>除</a:t>
            </a:r>
            <a:r>
              <a:rPr lang="zh-CN" altLang="en-US" sz="4000" b="1" spc="300" dirty="0">
                <a:solidFill>
                  <a:schemeClr val="bg1"/>
                </a:solidFill>
                <a:latin typeface="宋体" panose="02010600030101010101" pitchFamily="2" charset="-122"/>
                <a:ea typeface="宋体" panose="02010600030101010101" pitchFamily="2" charset="-122"/>
                <a:cs typeface="Times New Roman" panose="02020603050405020304" pitchFamily="18" charset="0"/>
                <a:sym typeface="+mn-ea"/>
              </a:rPr>
              <a:t>得尽吗</a:t>
            </a:r>
            <a:endParaRPr lang="zh-CN" altLang="en-US" sz="4000" b="1" spc="300" dirty="0">
              <a:solidFill>
                <a:schemeClr val="bg1"/>
              </a:solidFill>
              <a:latin typeface="宋体" panose="02010600030101010101" pitchFamily="2" charset="-122"/>
              <a:ea typeface="宋体" panose="02010600030101010101" pitchFamily="2" charset="-122"/>
              <a:cs typeface="Times New Roman" panose="02020603050405020304" pitchFamily="18" charset="0"/>
              <a:sym typeface="+mn-ea"/>
            </a:endParaRPr>
          </a:p>
        </p:txBody>
      </p:sp>
      <p:sp>
        <p:nvSpPr>
          <p:cNvPr id="6" name="矩形 5"/>
          <p:cNvSpPr/>
          <p:nvPr/>
        </p:nvSpPr>
        <p:spPr>
          <a:xfrm>
            <a:off x="901065" y="1652905"/>
            <a:ext cx="7362190" cy="899160"/>
          </a:xfrm>
          <a:prstGeom prst="rect">
            <a:avLst/>
          </a:prstGeom>
        </p:spPr>
        <p:txBody>
          <a:bodyPr wrap="square" lIns="68580" tIns="34290" rIns="68580" bIns="34290">
            <a:spAutoFit/>
          </a:bodyPr>
          <a:lstStyle/>
          <a:p>
            <a:pPr algn="ctr"/>
            <a:r>
              <a:rPr lang="zh-CN" altLang="en-US" sz="5400" b="1" dirty="0">
                <a:solidFill>
                  <a:schemeClr val="bg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第一单元  小数除法</a:t>
            </a:r>
            <a:endParaRPr lang="zh-CN" altLang="en-US" sz="5400" b="1" dirty="0">
              <a:solidFill>
                <a:schemeClr val="bg1"/>
              </a:solidFill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9"/>
          <p:cNvSpPr txBox="1">
            <a:spLocks noChangeArrowheads="1"/>
          </p:cNvSpPr>
          <p:nvPr>
            <p:custDataLst>
              <p:tags r:id="rId1"/>
            </p:custDataLst>
          </p:nvPr>
        </p:nvSpPr>
        <p:spPr bwMode="auto">
          <a:xfrm>
            <a:off x="1405540" y="757061"/>
            <a:ext cx="5976664" cy="115236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indent="720090" eaLnBrk="1" hangingPunct="1">
              <a:lnSpc>
                <a:spcPct val="130000"/>
              </a:lnSpc>
              <a:defRPr/>
            </a:pPr>
            <a:r>
              <a:rPr lang="zh-CN" altLang="en-US" sz="2800" b="1" spc="-150" dirty="0">
                <a:latin typeface="Times New Roman" panose="02020603050405020304" pitchFamily="18" charset="0"/>
              </a:rPr>
              <a:t>一瓶饮料（600ml）平均分给三个小朋友，每人能分得多少毫升？</a:t>
            </a:r>
            <a:endParaRPr lang="zh-CN" altLang="en-US" sz="2800" b="1" spc="-150" dirty="0">
              <a:latin typeface="Times New Roman" panose="02020603050405020304" pitchFamily="18" charset="0"/>
            </a:endParaRPr>
          </a:p>
        </p:txBody>
      </p:sp>
      <p:sp>
        <p:nvSpPr>
          <p:cNvPr id="5" name="文本框 4"/>
          <p:cNvSpPr txBox="1"/>
          <p:nvPr/>
        </p:nvSpPr>
        <p:spPr bwMode="auto">
          <a:xfrm>
            <a:off x="2177865" y="2031116"/>
            <a:ext cx="5400000" cy="56515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eaLnBrk="1" hangingPunct="1">
              <a:lnSpc>
                <a:spcPct val="110000"/>
              </a:lnSpc>
              <a:defRPr/>
            </a:pPr>
            <a:r>
              <a:rPr lang="en-US" altLang="zh-CN" sz="2800" b="1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600÷3=</a:t>
            </a:r>
            <a:endParaRPr lang="en-US" altLang="zh-CN" sz="2800" b="1" dirty="0"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</p:txBody>
      </p:sp>
      <p:sp>
        <p:nvSpPr>
          <p:cNvPr id="17" name="文本框 16"/>
          <p:cNvSpPr txBox="1"/>
          <p:nvPr/>
        </p:nvSpPr>
        <p:spPr bwMode="auto">
          <a:xfrm>
            <a:off x="3586413" y="2049455"/>
            <a:ext cx="1565243" cy="56515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eaLnBrk="1" hangingPunct="1">
              <a:lnSpc>
                <a:spcPct val="110000"/>
              </a:lnSpc>
              <a:defRPr/>
            </a:pPr>
            <a:r>
              <a:rPr lang="en-US" altLang="zh-CN" sz="2800" b="1" dirty="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200</a:t>
            </a:r>
            <a:r>
              <a:rPr lang="zh-CN" altLang="en-US" sz="2800" b="1" dirty="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（</a:t>
            </a:r>
            <a:r>
              <a:rPr lang="en-US" altLang="zh-CN" sz="2800" b="1" dirty="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ml</a:t>
            </a:r>
            <a:r>
              <a:rPr lang="zh-CN" altLang="en-US" sz="2800" b="1" dirty="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）</a:t>
            </a:r>
            <a:endParaRPr lang="zh-CN" altLang="en-US" sz="2800" b="1" dirty="0">
              <a:solidFill>
                <a:srgbClr val="FF0000"/>
              </a:solidFill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</p:txBody>
      </p:sp>
      <p:sp>
        <p:nvSpPr>
          <p:cNvPr id="3" name="TextBox 9"/>
          <p:cNvSpPr txBox="1">
            <a:spLocks noChangeArrowheads="1"/>
          </p:cNvSpPr>
          <p:nvPr/>
        </p:nvSpPr>
        <p:spPr bwMode="auto">
          <a:xfrm>
            <a:off x="1405540" y="2660156"/>
            <a:ext cx="5976664" cy="5922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indent="720090" eaLnBrk="1" hangingPunct="1">
              <a:lnSpc>
                <a:spcPct val="130000"/>
              </a:lnSpc>
              <a:defRPr/>
            </a:pPr>
            <a:r>
              <a:rPr lang="zh-CN" altLang="en-US" sz="2800" b="1" spc="-150" dirty="0">
                <a:latin typeface="Times New Roman" panose="02020603050405020304" pitchFamily="18" charset="0"/>
              </a:rPr>
              <a:t>如果这瓶饮料只有</a:t>
            </a:r>
            <a:r>
              <a:rPr lang="en-US" altLang="zh-CN" sz="2800" b="1" spc="-150" dirty="0">
                <a:latin typeface="Times New Roman" panose="02020603050405020304" pitchFamily="18" charset="0"/>
              </a:rPr>
              <a:t>500</a:t>
            </a:r>
            <a:r>
              <a:rPr lang="zh-CN" altLang="en-US" sz="2800" b="1" spc="-150" dirty="0">
                <a:latin typeface="Times New Roman" panose="02020603050405020304" pitchFamily="18" charset="0"/>
              </a:rPr>
              <a:t>毫升呢？</a:t>
            </a:r>
            <a:endParaRPr lang="zh-CN" altLang="en-US" sz="2800" b="1" spc="-150" dirty="0">
              <a:latin typeface="Times New Roman" panose="02020603050405020304" pitchFamily="18" charset="0"/>
            </a:endParaRPr>
          </a:p>
        </p:txBody>
      </p:sp>
      <p:sp>
        <p:nvSpPr>
          <p:cNvPr id="4" name="文本框 3"/>
          <p:cNvSpPr txBox="1"/>
          <p:nvPr/>
        </p:nvSpPr>
        <p:spPr bwMode="auto">
          <a:xfrm>
            <a:off x="2216600" y="3310641"/>
            <a:ext cx="5400000" cy="56515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eaLnBrk="1" hangingPunct="1">
              <a:lnSpc>
                <a:spcPct val="110000"/>
              </a:lnSpc>
              <a:defRPr/>
            </a:pPr>
            <a:r>
              <a:rPr lang="en-US" altLang="zh-CN" sz="2800" b="1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500÷3=</a:t>
            </a:r>
            <a:endParaRPr lang="en-US" altLang="zh-CN" sz="2800" b="1" dirty="0"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</p:txBody>
      </p:sp>
      <p:sp>
        <p:nvSpPr>
          <p:cNvPr id="6" name="文本框 5"/>
          <p:cNvSpPr txBox="1"/>
          <p:nvPr/>
        </p:nvSpPr>
        <p:spPr bwMode="auto">
          <a:xfrm>
            <a:off x="3625371" y="3328670"/>
            <a:ext cx="4196080" cy="56515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eaLnBrk="1" hangingPunct="1">
              <a:lnSpc>
                <a:spcPct val="110000"/>
              </a:lnSpc>
              <a:defRPr/>
            </a:pPr>
            <a:r>
              <a:rPr lang="en-US" altLang="zh-CN" sz="2800" b="1" dirty="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166</a:t>
            </a:r>
            <a:r>
              <a:rPr lang="zh-CN" altLang="en-US" sz="2800" b="1" dirty="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（</a:t>
            </a:r>
            <a:r>
              <a:rPr lang="en-US" altLang="zh-CN" sz="2800" b="1" dirty="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ml</a:t>
            </a:r>
            <a:r>
              <a:rPr lang="zh-CN" altLang="en-US" sz="2800" b="1" dirty="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）</a:t>
            </a:r>
            <a:r>
              <a:rPr lang="en-US" altLang="zh-CN" sz="2800" b="1" dirty="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······2</a:t>
            </a:r>
            <a:r>
              <a:rPr lang="zh-CN" altLang="en-US" sz="2800" b="1" dirty="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（</a:t>
            </a:r>
            <a:r>
              <a:rPr lang="en-US" altLang="zh-CN" sz="2800" b="1" dirty="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ml</a:t>
            </a:r>
            <a:r>
              <a:rPr lang="zh-CN" altLang="en-US" sz="2800" b="1" dirty="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）</a:t>
            </a:r>
            <a:endParaRPr lang="zh-CN" altLang="en-US" sz="2800" b="1" dirty="0">
              <a:solidFill>
                <a:srgbClr val="FF0000"/>
              </a:solidFill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</p:txBody>
      </p:sp>
      <p:grpSp>
        <p:nvGrpSpPr>
          <p:cNvPr id="26" name="组合 25"/>
          <p:cNvGrpSpPr/>
          <p:nvPr/>
        </p:nvGrpSpPr>
        <p:grpSpPr>
          <a:xfrm flipH="1">
            <a:off x="2443479" y="3691890"/>
            <a:ext cx="6279516" cy="1347470"/>
            <a:chOff x="2310" y="5870"/>
            <a:chExt cx="9889" cy="2122"/>
          </a:xfrm>
        </p:grpSpPr>
        <p:pic>
          <p:nvPicPr>
            <p:cNvPr id="27" name="图片 26" descr="D:/工作/做课件/人物参考七彩课堂教学课件/半身女孩10.tif半身女孩10"/>
            <p:cNvPicPr>
              <a:picLocks noChangeAspect="1"/>
            </p:cNvPicPr>
            <p:nvPr>
              <p:custDataLst>
                <p:tags r:id="rId2"/>
              </p:custDataLst>
            </p:nvPr>
          </p:nvPicPr>
          <p:blipFill>
            <a:blip r:embed="rId3">
              <a:clrChange>
                <a:clrFrom>
                  <a:srgbClr val="FFFFFE"/>
                </a:clrFrom>
                <a:clrTo>
                  <a:srgbClr val="FFFFFE">
                    <a:alpha val="0"/>
                  </a:srgbClr>
                </a:clrTo>
              </a:clrChange>
            </a:blip>
            <a:srcRect l="5631" t="-24" r="5631" b="24"/>
            <a:stretch>
              <a:fillRect/>
            </a:stretch>
          </p:blipFill>
          <p:spPr>
            <a:xfrm flipH="1">
              <a:off x="2310" y="5870"/>
              <a:ext cx="1769" cy="2122"/>
            </a:xfrm>
            <a:prstGeom prst="rect">
              <a:avLst/>
            </a:prstGeom>
          </p:spPr>
        </p:pic>
        <p:grpSp>
          <p:nvGrpSpPr>
            <p:cNvPr id="28" name="组合 27"/>
            <p:cNvGrpSpPr/>
            <p:nvPr/>
          </p:nvGrpSpPr>
          <p:grpSpPr>
            <a:xfrm>
              <a:off x="4642" y="6160"/>
              <a:ext cx="7557" cy="1550"/>
              <a:chOff x="5798935" y="2576213"/>
              <a:chExt cx="2471055" cy="2060590"/>
            </a:xfrm>
          </p:grpSpPr>
          <p:sp>
            <p:nvSpPr>
              <p:cNvPr id="29" name="对话气泡: 圆角矩形 5"/>
              <p:cNvSpPr/>
              <p:nvPr>
                <p:custDataLst>
                  <p:tags r:id="rId4"/>
                </p:custDataLst>
              </p:nvPr>
            </p:nvSpPr>
            <p:spPr>
              <a:xfrm>
                <a:off x="5860057" y="2601472"/>
                <a:ext cx="2409933" cy="1988802"/>
              </a:xfrm>
              <a:prstGeom prst="wedgeRoundRectCallout">
                <a:avLst>
                  <a:gd name="adj1" fmla="val -57342"/>
                  <a:gd name="adj2" fmla="val 24498"/>
                  <a:gd name="adj3" fmla="val 16667"/>
                </a:avLst>
              </a:prstGeom>
            </p:spPr>
            <p:style>
              <a:lnRef idx="2">
                <a:schemeClr val="accent6"/>
              </a:lnRef>
              <a:fillRef idx="1">
                <a:schemeClr val="lt1"/>
              </a:fillRef>
              <a:effectRef idx="0">
                <a:schemeClr val="accent6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zh-CN" altLang="en-US" b="1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  <p:sp>
            <p:nvSpPr>
              <p:cNvPr id="30" name="AutoShape 27"/>
              <p:cNvSpPr>
                <a:spLocks noChangeArrowheads="1"/>
              </p:cNvSpPr>
              <p:nvPr>
                <p:custDataLst>
                  <p:tags r:id="rId5"/>
                </p:custDataLst>
              </p:nvPr>
            </p:nvSpPr>
            <p:spPr bwMode="auto">
              <a:xfrm>
                <a:off x="5798935" y="2576213"/>
                <a:ext cx="2471055" cy="2060590"/>
              </a:xfrm>
              <a:prstGeom prst="wedgeRoundRectCallout">
                <a:avLst>
                  <a:gd name="adj1" fmla="val -49702"/>
                  <a:gd name="adj2" fmla="val 20903"/>
                  <a:gd name="adj3" fmla="val 16667"/>
                </a:avLst>
              </a:prstGeom>
              <a:noFill/>
              <a:ln w="50800">
                <a:noFill/>
                <a:miter lim="800000"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chemeClr val="bg1"/>
                    </a:solidFill>
                  </a14:hiddenFill>
                </a:ext>
              </a:extLst>
            </p:spPr>
            <p:txBody>
              <a:bodyPr wrap="square">
                <a:noAutofit/>
              </a:bodyPr>
              <a:lstStyle/>
              <a:p>
                <a:pPr latinLnBrk="1"/>
                <a:r>
                  <a:rPr sz="2800" b="1" dirty="0">
                    <a:solidFill>
                      <a:prstClr val="black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  <a:sym typeface="+mn-ea"/>
                  </a:rPr>
                  <a:t>剩下的</a:t>
                </a:r>
                <a:r>
                  <a:rPr sz="2800" b="1" dirty="0" smtClean="0">
                    <a:solidFill>
                      <a:prstClr val="black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  <a:sym typeface="+mn-ea"/>
                  </a:rPr>
                  <a:t>2ml平均分给三个人</a:t>
                </a:r>
                <a:r>
                  <a:rPr lang="zh-CN" altLang="en-US" sz="2800" b="1" dirty="0" smtClean="0">
                    <a:solidFill>
                      <a:prstClr val="black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  <a:sym typeface="+mn-ea"/>
                  </a:rPr>
                  <a:t>，每个人得多少呢</a:t>
                </a:r>
                <a:r>
                  <a:rPr lang="zh-CN" sz="2800" b="1" dirty="0" smtClean="0">
                    <a:solidFill>
                      <a:prstClr val="black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  <a:sym typeface="+mn-ea"/>
                  </a:rPr>
                  <a:t>？</a:t>
                </a:r>
                <a:endParaRPr lang="zh-CN" sz="2800" b="1" dirty="0">
                  <a:solidFill>
                    <a:prstClr val="black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  <a:sym typeface="+mn-ea"/>
                </a:endParaRPr>
              </a:p>
            </p:txBody>
          </p:sp>
        </p:grpSp>
      </p:grpSp>
      <p:pic>
        <p:nvPicPr>
          <p:cNvPr id="8" name="图片 7"/>
          <p:cNvPicPr>
            <a:picLocks noChangeAspect="1"/>
          </p:cNvPicPr>
          <p:nvPr/>
        </p:nvPicPr>
        <p:blipFill>
          <a:blip r:embed="rId6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61108" y="829428"/>
            <a:ext cx="1434627" cy="2160000"/>
          </a:xfrm>
          <a:prstGeom prst="rect">
            <a:avLst/>
          </a:prstGeom>
        </p:spPr>
      </p:pic>
      <p:pic>
        <p:nvPicPr>
          <p:cNvPr id="2" name="图片 1"/>
          <p:cNvPicPr>
            <a:picLocks noChangeAspect="1"/>
          </p:cNvPicPr>
          <p:nvPr/>
        </p:nvPicPr>
        <p:blipFill>
          <a:blip r:embed="rId7" cstate="print">
            <a:clrChange>
              <a:clrFrom>
                <a:srgbClr val="FFFFFE"/>
              </a:clrFrom>
              <a:clrTo>
                <a:srgbClr val="FFFFFE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57912" y="829428"/>
            <a:ext cx="1798320" cy="3639312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2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17" grpId="0"/>
      <p:bldP spid="3" grpId="0"/>
      <p:bldP spid="4" grpId="0"/>
      <p:bldP spid="6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95000"/>
            <a:alpha val="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1" name="组合 20"/>
          <p:cNvGrpSpPr/>
          <p:nvPr/>
        </p:nvGrpSpPr>
        <p:grpSpPr>
          <a:xfrm>
            <a:off x="275590" y="3007940"/>
            <a:ext cx="6194425" cy="1355725"/>
            <a:chOff x="2310" y="5545"/>
            <a:chExt cx="9755" cy="2135"/>
          </a:xfrm>
        </p:grpSpPr>
        <p:pic>
          <p:nvPicPr>
            <p:cNvPr id="2" name="图片 1" descr="半身男孩8"/>
            <p:cNvPicPr>
              <a:picLocks noChangeAspect="1"/>
            </p:cNvPicPr>
            <p:nvPr>
              <p:custDataLst>
                <p:tags r:id="rId1"/>
              </p:custDataLst>
            </p:nvPr>
          </p:nvPicPr>
          <p:blipFill>
            <a:blip r:embed="rId2">
              <a:clrChange>
                <a:clrFrom>
                  <a:srgbClr val="FFFFFE"/>
                </a:clrFrom>
                <a:clrTo>
                  <a:srgbClr val="FFFFFE">
                    <a:alpha val="0"/>
                  </a:srgbClr>
                </a:clrTo>
              </a:clrChange>
            </a:blip>
            <a:stretch>
              <a:fillRect/>
            </a:stretch>
          </p:blipFill>
          <p:spPr>
            <a:xfrm flipH="1">
              <a:off x="2310" y="5558"/>
              <a:ext cx="1769" cy="2122"/>
            </a:xfrm>
            <a:prstGeom prst="rect">
              <a:avLst/>
            </a:prstGeom>
          </p:spPr>
        </p:pic>
        <p:grpSp>
          <p:nvGrpSpPr>
            <p:cNvPr id="15" name="组合 14"/>
            <p:cNvGrpSpPr/>
            <p:nvPr/>
          </p:nvGrpSpPr>
          <p:grpSpPr>
            <a:xfrm>
              <a:off x="4642" y="5545"/>
              <a:ext cx="7423" cy="964"/>
              <a:chOff x="5798608" y="1762815"/>
              <a:chExt cx="2427083" cy="1282973"/>
            </a:xfrm>
          </p:grpSpPr>
          <p:sp>
            <p:nvSpPr>
              <p:cNvPr id="19" name="对话气泡: 圆角矩形 5"/>
              <p:cNvSpPr/>
              <p:nvPr>
                <p:custDataLst>
                  <p:tags r:id="rId3"/>
                </p:custDataLst>
              </p:nvPr>
            </p:nvSpPr>
            <p:spPr>
              <a:xfrm>
                <a:off x="5806455" y="1762815"/>
                <a:ext cx="2116136" cy="1282973"/>
              </a:xfrm>
              <a:prstGeom prst="wedgeRoundRectCallout">
                <a:avLst>
                  <a:gd name="adj1" fmla="val -58311"/>
                  <a:gd name="adj2" fmla="val 48035"/>
                  <a:gd name="adj3" fmla="val 16667"/>
                </a:avLst>
              </a:prstGeom>
            </p:spPr>
            <p:style>
              <a:lnRef idx="2">
                <a:schemeClr val="accent4"/>
              </a:lnRef>
              <a:fillRef idx="1">
                <a:schemeClr val="lt1"/>
              </a:fillRef>
              <a:effectRef idx="0">
                <a:schemeClr val="accent4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zh-CN" altLang="en-US" b="1">
                  <a:latin typeface="楷体" panose="02010609060101010101" pitchFamily="49" charset="-122"/>
                  <a:ea typeface="楷体" panose="02010609060101010101" pitchFamily="49" charset="-122"/>
                </a:endParaRPr>
              </a:p>
            </p:txBody>
          </p:sp>
          <p:sp>
            <p:nvSpPr>
              <p:cNvPr id="20" name="AutoShape 27"/>
              <p:cNvSpPr>
                <a:spLocks noChangeArrowheads="1"/>
              </p:cNvSpPr>
              <p:nvPr>
                <p:custDataLst>
                  <p:tags r:id="rId4"/>
                </p:custDataLst>
              </p:nvPr>
            </p:nvSpPr>
            <p:spPr bwMode="auto">
              <a:xfrm>
                <a:off x="5798608" y="1776771"/>
                <a:ext cx="2427083" cy="1173203"/>
              </a:xfrm>
              <a:prstGeom prst="wedgeRoundRectCallout">
                <a:avLst>
                  <a:gd name="adj1" fmla="val -49702"/>
                  <a:gd name="adj2" fmla="val 20903"/>
                  <a:gd name="adj3" fmla="val 16667"/>
                </a:avLst>
              </a:prstGeom>
              <a:noFill/>
              <a:ln w="50800">
                <a:noFill/>
                <a:miter lim="800000"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chemeClr val="bg1"/>
                    </a:solidFill>
                  </a14:hiddenFill>
                </a:ext>
              </a:extLst>
            </p:spPr>
            <p:txBody>
              <a:bodyPr wrap="square">
                <a:noAutofit/>
              </a:bodyPr>
              <a:lstStyle/>
              <a:p>
                <a:pPr latinLnBrk="1"/>
                <a:r>
                  <a:rPr sz="2800" b="1" dirty="0">
                    <a:latin typeface="楷体" panose="02010609060101010101" pitchFamily="49" charset="-122"/>
                    <a:ea typeface="楷体" panose="02010609060101010101" pitchFamily="49" charset="-122"/>
                  </a:rPr>
                  <a:t>你知道</a:t>
                </a:r>
                <a:r>
                  <a:rPr lang="zh-CN" sz="2800" b="1" dirty="0">
                    <a:latin typeface="楷体" panose="02010609060101010101" pitchFamily="49" charset="-122"/>
                    <a:ea typeface="楷体" panose="02010609060101010101" pitchFamily="49" charset="-122"/>
                  </a:rPr>
                  <a:t>谁</a:t>
                </a:r>
                <a:r>
                  <a:rPr sz="2800" b="1" dirty="0">
                    <a:latin typeface="楷体" panose="02010609060101010101" pitchFamily="49" charset="-122"/>
                    <a:ea typeface="楷体" panose="02010609060101010101" pitchFamily="49" charset="-122"/>
                  </a:rPr>
                  <a:t>爬得更快些吗？</a:t>
                </a:r>
                <a:endParaRPr sz="2800" b="1" dirty="0">
                  <a:latin typeface="楷体" panose="02010609060101010101" pitchFamily="49" charset="-122"/>
                  <a:ea typeface="楷体" panose="02010609060101010101" pitchFamily="49" charset="-122"/>
                </a:endParaRPr>
              </a:p>
            </p:txBody>
          </p:sp>
        </p:grpSp>
      </p:grpSp>
      <p:grpSp>
        <p:nvGrpSpPr>
          <p:cNvPr id="16" name="组合 15"/>
          <p:cNvGrpSpPr/>
          <p:nvPr/>
        </p:nvGrpSpPr>
        <p:grpSpPr>
          <a:xfrm flipH="1">
            <a:off x="1568434" y="3730190"/>
            <a:ext cx="7459006" cy="1358900"/>
            <a:chOff x="2310" y="5732"/>
            <a:chExt cx="11700" cy="2140"/>
          </a:xfrm>
        </p:grpSpPr>
        <p:pic>
          <p:nvPicPr>
            <p:cNvPr id="22" name="图片 21" descr="D:/工作/做课件/人物参考七彩课堂教学课件/半身女孩7.tif半身女孩7"/>
            <p:cNvPicPr>
              <a:picLocks noChangeAspect="1"/>
            </p:cNvPicPr>
            <p:nvPr>
              <p:custDataLst>
                <p:tags r:id="rId5"/>
              </p:custDataLst>
            </p:nvPr>
          </p:nvPicPr>
          <p:blipFill>
            <a:blip r:embed="rId6">
              <a:clrChange>
                <a:clrFrom>
                  <a:srgbClr val="FFFFFE"/>
                </a:clrFrom>
                <a:clrTo>
                  <a:srgbClr val="FFFFFE">
                    <a:alpha val="0"/>
                  </a:srgbClr>
                </a:clrTo>
              </a:clrChange>
            </a:blip>
            <a:srcRect l="4492" t="-26" r="4492" b="26"/>
            <a:stretch>
              <a:fillRect/>
            </a:stretch>
          </p:blipFill>
          <p:spPr>
            <a:xfrm flipH="1">
              <a:off x="2310" y="5924"/>
              <a:ext cx="1624" cy="1948"/>
            </a:xfrm>
            <a:prstGeom prst="rect">
              <a:avLst/>
            </a:prstGeom>
          </p:spPr>
        </p:pic>
        <p:grpSp>
          <p:nvGrpSpPr>
            <p:cNvPr id="4" name="组合 3"/>
            <p:cNvGrpSpPr/>
            <p:nvPr/>
          </p:nvGrpSpPr>
          <p:grpSpPr>
            <a:xfrm>
              <a:off x="4464" y="5732"/>
              <a:ext cx="9546" cy="1732"/>
              <a:chOff x="5737802" y="2010530"/>
              <a:chExt cx="3119555" cy="2308228"/>
            </a:xfrm>
          </p:grpSpPr>
          <p:sp>
            <p:nvSpPr>
              <p:cNvPr id="24" name="对话气泡: 圆角矩形 5"/>
              <p:cNvSpPr/>
              <p:nvPr>
                <p:custDataLst>
                  <p:tags r:id="rId7"/>
                </p:custDataLst>
              </p:nvPr>
            </p:nvSpPr>
            <p:spPr>
              <a:xfrm>
                <a:off x="5737802" y="2010530"/>
                <a:ext cx="3119555" cy="2269751"/>
              </a:xfrm>
              <a:prstGeom prst="wedgeRoundRectCallout">
                <a:avLst>
                  <a:gd name="adj1" fmla="val -55880"/>
                  <a:gd name="adj2" fmla="val 20674"/>
                  <a:gd name="adj3" fmla="val 16667"/>
                </a:avLst>
              </a:prstGeom>
            </p:spPr>
            <p:style>
              <a:lnRef idx="2">
                <a:schemeClr val="accent2"/>
              </a:lnRef>
              <a:fillRef idx="1">
                <a:schemeClr val="lt1"/>
              </a:fillRef>
              <a:effectRef idx="0">
                <a:schemeClr val="accent2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zh-CN" altLang="en-US" b="1">
                  <a:latin typeface="楷体" panose="02010609060101010101" pitchFamily="49" charset="-122"/>
                  <a:ea typeface="楷体" panose="02010609060101010101" pitchFamily="49" charset="-122"/>
                </a:endParaRPr>
              </a:p>
            </p:txBody>
          </p:sp>
          <p:sp>
            <p:nvSpPr>
              <p:cNvPr id="5" name="AutoShape 27"/>
              <p:cNvSpPr>
                <a:spLocks noChangeArrowheads="1"/>
              </p:cNvSpPr>
              <p:nvPr>
                <p:custDataLst>
                  <p:tags r:id="rId8"/>
                </p:custDataLst>
              </p:nvPr>
            </p:nvSpPr>
            <p:spPr bwMode="auto">
              <a:xfrm>
                <a:off x="5752683" y="2066314"/>
                <a:ext cx="3101321" cy="2252444"/>
              </a:xfrm>
              <a:prstGeom prst="wedgeRoundRectCallout">
                <a:avLst>
                  <a:gd name="adj1" fmla="val -49702"/>
                  <a:gd name="adj2" fmla="val 20903"/>
                  <a:gd name="adj3" fmla="val 16667"/>
                </a:avLst>
              </a:prstGeom>
              <a:noFill/>
              <a:ln w="50800">
                <a:noFill/>
                <a:miter lim="800000"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chemeClr val="bg1"/>
                    </a:solidFill>
                  </a14:hiddenFill>
                </a:ext>
              </a:extLst>
            </p:spPr>
            <p:txBody>
              <a:bodyPr wrap="square">
                <a:noAutofit/>
              </a:bodyPr>
              <a:lstStyle/>
              <a:p>
                <a:pPr latinLnBrk="1"/>
                <a:r>
                  <a:rPr lang="zh-CN" altLang="en-US" sz="2800" b="1" dirty="0">
                    <a:latin typeface="楷体" panose="02010609060101010101" pitchFamily="49" charset="-122"/>
                    <a:ea typeface="楷体" panose="02010609060101010101" pitchFamily="49" charset="-122"/>
                    <a:sym typeface="+mn-ea"/>
                  </a:rPr>
                  <a:t>我们来算一算蜘蛛和蜗牛平均每分钟爬行的距离，谁爬得</a:t>
                </a:r>
                <a:r>
                  <a:rPr lang="zh-CN" altLang="en-US" sz="2800" b="1" dirty="0" smtClean="0">
                    <a:latin typeface="楷体" panose="02010609060101010101" pitchFamily="49" charset="-122"/>
                    <a:ea typeface="楷体" panose="02010609060101010101" pitchFamily="49" charset="-122"/>
                    <a:sym typeface="+mn-ea"/>
                  </a:rPr>
                  <a:t>多，谁</a:t>
                </a:r>
                <a:r>
                  <a:rPr lang="zh-CN" altLang="en-US" sz="2800" b="1" dirty="0">
                    <a:latin typeface="楷体" panose="02010609060101010101" pitchFamily="49" charset="-122"/>
                    <a:ea typeface="楷体" panose="02010609060101010101" pitchFamily="49" charset="-122"/>
                    <a:sym typeface="+mn-ea"/>
                  </a:rPr>
                  <a:t>就</a:t>
                </a:r>
                <a:r>
                  <a:rPr lang="zh-CN" altLang="en-US" sz="2800" b="1" dirty="0" smtClean="0">
                    <a:latin typeface="楷体" panose="02010609060101010101" pitchFamily="49" charset="-122"/>
                    <a:ea typeface="楷体" panose="02010609060101010101" pitchFamily="49" charset="-122"/>
                    <a:sym typeface="+mn-ea"/>
                  </a:rPr>
                  <a:t>快些</a:t>
                </a:r>
                <a:r>
                  <a:rPr lang="zh-CN" altLang="en-US" sz="2800" b="1" dirty="0">
                    <a:latin typeface="楷体" panose="02010609060101010101" pitchFamily="49" charset="-122"/>
                    <a:ea typeface="楷体" panose="02010609060101010101" pitchFamily="49" charset="-122"/>
                    <a:sym typeface="+mn-ea"/>
                  </a:rPr>
                  <a:t>。</a:t>
                </a:r>
                <a:endParaRPr lang="zh-CN" altLang="en-US" sz="2800" b="1" dirty="0">
                  <a:latin typeface="楷体" panose="02010609060101010101" pitchFamily="49" charset="-122"/>
                  <a:ea typeface="楷体" panose="02010609060101010101" pitchFamily="49" charset="-122"/>
                  <a:sym typeface="+mn-ea"/>
                </a:endParaRPr>
              </a:p>
            </p:txBody>
          </p:sp>
        </p:grpSp>
      </p:grpSp>
      <p:pic>
        <p:nvPicPr>
          <p:cNvPr id="11" name="图片 10"/>
          <p:cNvPicPr>
            <a:picLocks noChangeAspect="1"/>
          </p:cNvPicPr>
          <p:nvPr/>
        </p:nvPicPr>
        <p:blipFill rotWithShape="1">
          <a:blip r:embed="rId9">
            <a:clrChange>
              <a:clrFrom>
                <a:srgbClr val="FCFCFC"/>
              </a:clrFrom>
              <a:clrTo>
                <a:srgbClr val="FCFCFC">
                  <a:alpha val="0"/>
                </a:srgbClr>
              </a:clrTo>
            </a:clrChange>
          </a:blip>
          <a:srcRect l="8393" t="9761" r="9315" b="7975"/>
          <a:stretch>
            <a:fillRect/>
          </a:stretch>
        </p:blipFill>
        <p:spPr>
          <a:xfrm>
            <a:off x="1757020" y="356424"/>
            <a:ext cx="5328468" cy="25560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9"/>
          <p:cNvSpPr txBox="1">
            <a:spLocks noChangeArrowheads="1"/>
          </p:cNvSpPr>
          <p:nvPr>
            <p:custDataLst>
              <p:tags r:id="rId1"/>
            </p:custDataLst>
          </p:nvPr>
        </p:nvSpPr>
        <p:spPr bwMode="auto">
          <a:xfrm>
            <a:off x="1408610" y="3148471"/>
            <a:ext cx="5976664" cy="57304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30000"/>
              </a:lnSpc>
              <a:defRPr/>
            </a:pPr>
            <a:r>
              <a:rPr lang="zh-CN" altLang="en-US" sz="2800" b="1" spc="-150" dirty="0">
                <a:latin typeface="Times New Roman" panose="02020603050405020304" pitchFamily="18" charset="0"/>
              </a:rPr>
              <a:t>蜘蛛和蜗牛平均每分爬行多少米？</a:t>
            </a:r>
            <a:endParaRPr lang="zh-CN" altLang="en-US" sz="2800" b="1" spc="-150" dirty="0">
              <a:latin typeface="Times New Roman" panose="02020603050405020304" pitchFamily="18" charset="0"/>
            </a:endParaRPr>
          </a:p>
        </p:txBody>
      </p:sp>
      <p:sp>
        <p:nvSpPr>
          <p:cNvPr id="8" name="文本框 43"/>
          <p:cNvSpPr txBox="1">
            <a:spLocks noChangeArrowheads="1"/>
          </p:cNvSpPr>
          <p:nvPr>
            <p:custDataLst>
              <p:tags r:id="rId2"/>
            </p:custDataLst>
          </p:nvPr>
        </p:nvSpPr>
        <p:spPr bwMode="auto">
          <a:xfrm>
            <a:off x="3441211" y="3760720"/>
            <a:ext cx="3357586" cy="523220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square">
            <a:spAutoFit/>
          </a:bodyPr>
          <a:lstStyle/>
          <a:p>
            <a:r>
              <a:rPr lang="zh-CN" altLang="en-US" sz="2800" b="1" dirty="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蜘蛛：</a:t>
            </a:r>
            <a:r>
              <a:rPr lang="en-US" altLang="zh-CN" sz="2800" b="1" dirty="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73÷3</a:t>
            </a:r>
            <a:endParaRPr lang="zh-CN" altLang="en-US" sz="2800" b="1" dirty="0">
              <a:solidFill>
                <a:srgbClr val="FF0000"/>
              </a:solidFill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</p:txBody>
      </p:sp>
      <p:sp>
        <p:nvSpPr>
          <p:cNvPr id="9" name="文本框 73"/>
          <p:cNvSpPr txBox="1">
            <a:spLocks noChangeArrowheads="1"/>
          </p:cNvSpPr>
          <p:nvPr>
            <p:custDataLst>
              <p:tags r:id="rId3"/>
            </p:custDataLst>
          </p:nvPr>
        </p:nvSpPr>
        <p:spPr bwMode="auto">
          <a:xfrm>
            <a:off x="3441211" y="4283940"/>
            <a:ext cx="3500462" cy="523220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square">
            <a:spAutoFit/>
          </a:bodyPr>
          <a:lstStyle/>
          <a:p>
            <a:r>
              <a:rPr lang="zh-CN" altLang="en-US" sz="2800" b="1" dirty="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蜗牛：</a:t>
            </a:r>
            <a:r>
              <a:rPr lang="en-US" altLang="zh-CN" sz="2800" b="1" dirty="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9.4÷11</a:t>
            </a:r>
            <a:endParaRPr lang="zh-CN" altLang="en-US" sz="2800" b="1" dirty="0">
              <a:solidFill>
                <a:srgbClr val="FF0000"/>
              </a:solidFill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</p:txBody>
      </p:sp>
      <p:sp>
        <p:nvSpPr>
          <p:cNvPr id="10" name="椭圆 9"/>
          <p:cNvSpPr/>
          <p:nvPr>
            <p:custDataLst>
              <p:tags r:id="rId4"/>
            </p:custDataLst>
          </p:nvPr>
        </p:nvSpPr>
        <p:spPr>
          <a:xfrm>
            <a:off x="950076" y="3352071"/>
            <a:ext cx="288000" cy="288000"/>
          </a:xfrm>
          <a:prstGeom prst="ellipse">
            <a:avLst/>
          </a:prstGeom>
          <a:solidFill>
            <a:srgbClr val="00B050"/>
          </a:solidFill>
          <a:ln>
            <a:noFill/>
          </a:ln>
          <a:effectLst/>
          <a:scene3d>
            <a:camera prst="orthographicFront">
              <a:rot lat="0" lon="0" rev="0"/>
            </a:camera>
            <a:lightRig rig="contrasting" dir="t">
              <a:rot lat="0" lon="0" rev="7800000"/>
            </a:lightRig>
          </a:scene3d>
          <a:sp3d>
            <a:bevelT w="139700" h="1397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b="1">
              <a:latin typeface="Times New Roman" panose="02020603050405020304" pitchFamily="18" charset="0"/>
            </a:endParaRPr>
          </a:p>
        </p:txBody>
      </p:sp>
      <p:pic>
        <p:nvPicPr>
          <p:cNvPr id="12" name="图片 11"/>
          <p:cNvPicPr>
            <a:picLocks noChangeAspect="1"/>
          </p:cNvPicPr>
          <p:nvPr/>
        </p:nvPicPr>
        <p:blipFill rotWithShape="1">
          <a:blip r:embed="rId5">
            <a:clrChange>
              <a:clrFrom>
                <a:srgbClr val="FCFCFC"/>
              </a:clrFrom>
              <a:clrTo>
                <a:srgbClr val="FCFCFC">
                  <a:alpha val="0"/>
                </a:srgbClr>
              </a:clrTo>
            </a:clrChange>
          </a:blip>
          <a:srcRect l="8393" t="9761" r="9315" b="7975"/>
          <a:stretch>
            <a:fillRect/>
          </a:stretch>
        </p:blipFill>
        <p:spPr>
          <a:xfrm>
            <a:off x="1757020" y="356424"/>
            <a:ext cx="5328468" cy="25560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8" grpId="0"/>
      <p:bldP spid="9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文本框 46"/>
          <p:cNvSpPr txBox="1">
            <a:spLocks noChangeArrowheads="1"/>
          </p:cNvSpPr>
          <p:nvPr>
            <p:custDataLst>
              <p:tags r:id="rId1"/>
            </p:custDataLst>
          </p:nvPr>
        </p:nvSpPr>
        <p:spPr bwMode="auto">
          <a:xfrm>
            <a:off x="3108326" y="895027"/>
            <a:ext cx="571500" cy="521970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>
            <a:spAutoFit/>
          </a:bodyPr>
          <a:lstStyle/>
          <a:p>
            <a:r>
              <a:rPr lang="en-US" altLang="zh-CN" sz="2800" b="1">
                <a:latin typeface="Times New Roman" panose="02020603050405020304" pitchFamily="18" charset="0"/>
                <a:cs typeface="Times New Roman" panose="02020603050405020304" pitchFamily="18" charset="0"/>
              </a:rPr>
              <a:t>3</a:t>
            </a:r>
            <a:endParaRPr lang="en-US" altLang="zh-CN" sz="2800" b="1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1" name="图片 5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303464" y="1167679"/>
            <a:ext cx="1778000" cy="48815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2" name="文本框 29"/>
          <p:cNvSpPr txBox="1"/>
          <p:nvPr>
            <p:custDataLst>
              <p:tags r:id="rId4"/>
            </p:custDataLst>
          </p:nvPr>
        </p:nvSpPr>
        <p:spPr>
          <a:xfrm>
            <a:off x="2574926" y="1278405"/>
            <a:ext cx="1284288" cy="52197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lang="en-US" altLang="zh-CN" sz="2800" b="1" spc="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73</a:t>
            </a:r>
            <a:endParaRPr lang="en-US" altLang="zh-CN" sz="2800" b="1" spc="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3" name="文本框 30"/>
          <p:cNvSpPr txBox="1">
            <a:spLocks noChangeArrowheads="1"/>
          </p:cNvSpPr>
          <p:nvPr>
            <p:custDataLst>
              <p:tags r:id="rId5"/>
            </p:custDataLst>
          </p:nvPr>
        </p:nvSpPr>
        <p:spPr bwMode="auto">
          <a:xfrm>
            <a:off x="2154239" y="1186005"/>
            <a:ext cx="569912" cy="521970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>
            <a:spAutoFit/>
          </a:bodyPr>
          <a:lstStyle/>
          <a:p>
            <a:r>
              <a:rPr lang="en-US" altLang="zh-CN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3</a:t>
            </a:r>
            <a:endParaRPr lang="en-US" altLang="zh-CN" sz="28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4" name="文本框 33"/>
          <p:cNvSpPr txBox="1">
            <a:spLocks noChangeArrowheads="1"/>
          </p:cNvSpPr>
          <p:nvPr>
            <p:custDataLst>
              <p:tags r:id="rId6"/>
            </p:custDataLst>
          </p:nvPr>
        </p:nvSpPr>
        <p:spPr bwMode="auto">
          <a:xfrm>
            <a:off x="2578101" y="891456"/>
            <a:ext cx="571500" cy="521970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>
            <a:spAutoFit/>
          </a:bodyPr>
          <a:lstStyle/>
          <a:p>
            <a:r>
              <a:rPr lang="en-US" altLang="zh-CN" sz="2800" b="1"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endParaRPr lang="en-US" altLang="zh-CN" sz="2800" b="1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9" name="文本框 34"/>
          <p:cNvSpPr txBox="1"/>
          <p:nvPr>
            <p:custDataLst>
              <p:tags r:id="rId7"/>
            </p:custDataLst>
          </p:nvPr>
        </p:nvSpPr>
        <p:spPr>
          <a:xfrm>
            <a:off x="2578101" y="1534398"/>
            <a:ext cx="427038" cy="52197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lang="en-US" altLang="zh-CN" sz="2800" b="1" spc="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6</a:t>
            </a:r>
            <a:endParaRPr lang="en-US" altLang="zh-CN" sz="2800" b="1" spc="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25" name="直接连接符 24"/>
          <p:cNvCxnSpPr/>
          <p:nvPr>
            <p:custDataLst>
              <p:tags r:id="rId8"/>
            </p:custDataLst>
          </p:nvPr>
        </p:nvCxnSpPr>
        <p:spPr>
          <a:xfrm>
            <a:off x="2532064" y="1968103"/>
            <a:ext cx="1549400" cy="0"/>
          </a:xfrm>
          <a:prstGeom prst="line">
            <a:avLst/>
          </a:prstGeom>
          <a:ln w="19050">
            <a:solidFill>
              <a:srgbClr val="000000"/>
            </a:solidFill>
          </a:ln>
        </p:spPr>
        <p:style>
          <a:lnRef idx="1">
            <a:srgbClr val="5B9BD5"/>
          </a:lnRef>
          <a:fillRef idx="0">
            <a:srgbClr val="5B9BD5"/>
          </a:fillRef>
          <a:effectRef idx="0">
            <a:srgbClr val="5B9BD5"/>
          </a:effectRef>
          <a:fontRef idx="minor">
            <a:sysClr val="windowText" lastClr="000000"/>
          </a:fontRef>
        </p:style>
      </p:cxnSp>
      <p:sp>
        <p:nvSpPr>
          <p:cNvPr id="26" name="文本框 36"/>
          <p:cNvSpPr txBox="1">
            <a:spLocks noChangeArrowheads="1"/>
          </p:cNvSpPr>
          <p:nvPr>
            <p:custDataLst>
              <p:tags r:id="rId9"/>
            </p:custDataLst>
          </p:nvPr>
        </p:nvSpPr>
        <p:spPr bwMode="auto">
          <a:xfrm>
            <a:off x="2565401" y="1884548"/>
            <a:ext cx="571500" cy="521970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>
            <a:spAutoFit/>
          </a:bodyPr>
          <a:lstStyle/>
          <a:p>
            <a:r>
              <a:rPr lang="en-US" altLang="zh-CN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endParaRPr lang="en-US" altLang="zh-CN" sz="28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7" name="文本框 37"/>
          <p:cNvSpPr txBox="1">
            <a:spLocks noChangeArrowheads="1"/>
          </p:cNvSpPr>
          <p:nvPr>
            <p:custDataLst>
              <p:tags r:id="rId10"/>
            </p:custDataLst>
          </p:nvPr>
        </p:nvSpPr>
        <p:spPr bwMode="auto">
          <a:xfrm>
            <a:off x="2842150" y="1876213"/>
            <a:ext cx="571500" cy="521970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>
            <a:spAutoFit/>
          </a:bodyPr>
          <a:lstStyle/>
          <a:p>
            <a:r>
              <a:rPr lang="en-US" altLang="zh-CN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3</a:t>
            </a:r>
            <a:endParaRPr lang="en-US" altLang="zh-CN" sz="28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8" name="文本框 38"/>
          <p:cNvSpPr txBox="1">
            <a:spLocks noChangeArrowheads="1"/>
          </p:cNvSpPr>
          <p:nvPr>
            <p:custDataLst>
              <p:tags r:id="rId11"/>
            </p:custDataLst>
          </p:nvPr>
        </p:nvSpPr>
        <p:spPr bwMode="auto">
          <a:xfrm>
            <a:off x="2794001" y="891456"/>
            <a:ext cx="571500" cy="521970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>
            <a:spAutoFit/>
          </a:bodyPr>
          <a:lstStyle/>
          <a:p>
            <a:r>
              <a:rPr lang="en-US" altLang="zh-CN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4</a:t>
            </a:r>
            <a:endParaRPr lang="en-US" altLang="zh-CN" sz="28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9" name="文本框 39"/>
          <p:cNvSpPr txBox="1"/>
          <p:nvPr>
            <p:custDataLst>
              <p:tags r:id="rId12"/>
            </p:custDataLst>
          </p:nvPr>
        </p:nvSpPr>
        <p:spPr>
          <a:xfrm>
            <a:off x="2588859" y="2163242"/>
            <a:ext cx="1006475" cy="52197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lang="en-US" altLang="zh-CN" sz="2800" b="1" spc="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12</a:t>
            </a:r>
            <a:endParaRPr lang="en-US" altLang="zh-CN" sz="2800" b="1" spc="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50" name="直接连接符 49"/>
          <p:cNvCxnSpPr/>
          <p:nvPr>
            <p:custDataLst>
              <p:tags r:id="rId13"/>
            </p:custDataLst>
          </p:nvPr>
        </p:nvCxnSpPr>
        <p:spPr>
          <a:xfrm>
            <a:off x="2565402" y="2599219"/>
            <a:ext cx="1547813" cy="0"/>
          </a:xfrm>
          <a:prstGeom prst="line">
            <a:avLst/>
          </a:prstGeom>
          <a:ln w="19050">
            <a:solidFill>
              <a:srgbClr val="000000"/>
            </a:solidFill>
          </a:ln>
        </p:spPr>
        <p:style>
          <a:lnRef idx="1">
            <a:srgbClr val="5B9BD5"/>
          </a:lnRef>
          <a:fillRef idx="0">
            <a:srgbClr val="5B9BD5"/>
          </a:fillRef>
          <a:effectRef idx="0">
            <a:srgbClr val="5B9BD5"/>
          </a:effectRef>
          <a:fontRef idx="minor">
            <a:sysClr val="windowText" lastClr="000000"/>
          </a:fontRef>
        </p:style>
      </p:cxnSp>
      <p:sp>
        <p:nvSpPr>
          <p:cNvPr id="51" name="文本框 41"/>
          <p:cNvSpPr txBox="1">
            <a:spLocks noChangeArrowheads="1"/>
          </p:cNvSpPr>
          <p:nvPr>
            <p:custDataLst>
              <p:tags r:id="rId14"/>
            </p:custDataLst>
          </p:nvPr>
        </p:nvSpPr>
        <p:spPr bwMode="auto">
          <a:xfrm>
            <a:off x="2838266" y="2475144"/>
            <a:ext cx="571500" cy="521970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>
            <a:spAutoFit/>
          </a:bodyPr>
          <a:lstStyle/>
          <a:p>
            <a:r>
              <a:rPr lang="en-US" altLang="zh-CN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endParaRPr lang="en-US" altLang="zh-CN" sz="28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2" name="椭圆 51"/>
          <p:cNvSpPr/>
          <p:nvPr>
            <p:custDataLst>
              <p:tags r:id="rId15"/>
            </p:custDataLst>
          </p:nvPr>
        </p:nvSpPr>
        <p:spPr>
          <a:xfrm>
            <a:off x="3103564" y="1188037"/>
            <a:ext cx="36512" cy="27384"/>
          </a:xfrm>
          <a:prstGeom prst="ellips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rgbClr val="5B9BD5">
              <a:shade val="50000"/>
            </a:srgbClr>
          </a:lnRef>
          <a:fillRef idx="1">
            <a:srgbClr val="5B9BD5"/>
          </a:fillRef>
          <a:effectRef idx="0">
            <a:srgbClr val="5B9BD5"/>
          </a:effectRef>
          <a:fontRef idx="minor">
            <a:sysClr val="window" lastClr="FFFFFF"/>
          </a:fontRef>
        </p:style>
        <p:txBody>
          <a:bodyPr anchor="ctr"/>
          <a:lstStyle/>
          <a:p>
            <a:pPr algn="ctr">
              <a:defRPr/>
            </a:pPr>
            <a:endParaRPr lang="zh-CN" altLang="en-US" sz="2800" b="1">
              <a:solidFill>
                <a:sysClr val="window" lastClr="FFFFFF"/>
              </a:solidFill>
              <a:latin typeface="Times New Roman" panose="02020603050405020304" pitchFamily="18" charset="0"/>
              <a:ea typeface="微软雅黑" panose="020B0503020204020204" charset="-122"/>
              <a:cs typeface="Times New Roman" panose="02020603050405020304" pitchFamily="18" charset="0"/>
            </a:endParaRPr>
          </a:p>
        </p:txBody>
      </p:sp>
      <p:sp>
        <p:nvSpPr>
          <p:cNvPr id="53" name="文本框 43"/>
          <p:cNvSpPr txBox="1">
            <a:spLocks noChangeArrowheads="1"/>
          </p:cNvSpPr>
          <p:nvPr>
            <p:custDataLst>
              <p:tags r:id="rId16"/>
            </p:custDataLst>
          </p:nvPr>
        </p:nvSpPr>
        <p:spPr bwMode="auto">
          <a:xfrm>
            <a:off x="1846264" y="516407"/>
            <a:ext cx="1776412" cy="521970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>
            <a:spAutoFit/>
          </a:bodyPr>
          <a:lstStyle/>
          <a:p>
            <a:r>
              <a:rPr lang="en-US" altLang="zh-CN" sz="2800" b="1" dirty="0">
                <a:solidFill>
                  <a:sysClr val="windowText" lastClr="00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73÷3</a:t>
            </a:r>
            <a:r>
              <a:rPr lang="zh-CN" altLang="en-US" sz="2800" b="1" dirty="0">
                <a:solidFill>
                  <a:sysClr val="windowText" lastClr="00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＝</a:t>
            </a:r>
            <a:endParaRPr lang="zh-CN" altLang="en-US" sz="2800" b="1" dirty="0">
              <a:solidFill>
                <a:sysClr val="windowText" lastClr="000000"/>
              </a:solidFill>
              <a:latin typeface="Times New Roman" panose="02020603050405020304" pitchFamily="18" charset="0"/>
              <a:ea typeface="楷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54" name="文本框 44"/>
          <p:cNvSpPr txBox="1">
            <a:spLocks noChangeArrowheads="1"/>
          </p:cNvSpPr>
          <p:nvPr>
            <p:custDataLst>
              <p:tags r:id="rId17"/>
            </p:custDataLst>
          </p:nvPr>
        </p:nvSpPr>
        <p:spPr bwMode="auto">
          <a:xfrm>
            <a:off x="3121820" y="471189"/>
            <a:ext cx="3109792" cy="521970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square">
            <a:spAutoFit/>
          </a:bodyPr>
          <a:lstStyle/>
          <a:p>
            <a:r>
              <a:rPr lang="en-US" altLang="zh-CN" sz="2800" b="1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24.333</a:t>
            </a:r>
            <a:r>
              <a:rPr lang="en-US" altLang="zh-CN" sz="2800" b="1" dirty="0" smtClean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···</a:t>
            </a:r>
            <a:r>
              <a:rPr lang="zh-CN" altLang="en-US" sz="2800" b="1" dirty="0" smtClean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（米</a:t>
            </a:r>
            <a:r>
              <a:rPr lang="en-US" altLang="zh-CN" sz="2800" b="1" dirty="0" smtClean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/</a:t>
            </a:r>
            <a:r>
              <a:rPr lang="zh-CN" altLang="en-US" sz="2800" b="1" dirty="0" smtClean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分）</a:t>
            </a:r>
            <a:endParaRPr lang="zh-CN" altLang="en-US" sz="2800" b="1" dirty="0"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</p:txBody>
      </p:sp>
      <p:sp>
        <p:nvSpPr>
          <p:cNvPr id="55" name="文本框 45"/>
          <p:cNvSpPr txBox="1">
            <a:spLocks noChangeArrowheads="1"/>
          </p:cNvSpPr>
          <p:nvPr>
            <p:custDataLst>
              <p:tags r:id="rId18"/>
            </p:custDataLst>
          </p:nvPr>
        </p:nvSpPr>
        <p:spPr bwMode="auto">
          <a:xfrm>
            <a:off x="3113089" y="2481479"/>
            <a:ext cx="571500" cy="521970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>
            <a:spAutoFit/>
          </a:bodyPr>
          <a:lstStyle/>
          <a:p>
            <a:r>
              <a:rPr lang="en-US" altLang="zh-CN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0</a:t>
            </a:r>
            <a:endParaRPr lang="en-US" altLang="zh-CN" sz="28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6" name="文本框 47"/>
          <p:cNvSpPr txBox="1">
            <a:spLocks noChangeArrowheads="1"/>
          </p:cNvSpPr>
          <p:nvPr>
            <p:custDataLst>
              <p:tags r:id="rId19"/>
            </p:custDataLst>
          </p:nvPr>
        </p:nvSpPr>
        <p:spPr bwMode="auto">
          <a:xfrm>
            <a:off x="3127022" y="2764754"/>
            <a:ext cx="571500" cy="521970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>
            <a:spAutoFit/>
          </a:bodyPr>
          <a:lstStyle/>
          <a:p>
            <a:r>
              <a:rPr lang="en-US" altLang="zh-CN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9</a:t>
            </a:r>
            <a:endParaRPr lang="en-US" altLang="zh-CN" sz="28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57" name="直接连接符 56"/>
          <p:cNvCxnSpPr/>
          <p:nvPr>
            <p:custDataLst>
              <p:tags r:id="rId20"/>
            </p:custDataLst>
          </p:nvPr>
        </p:nvCxnSpPr>
        <p:spPr>
          <a:xfrm>
            <a:off x="2590802" y="3179599"/>
            <a:ext cx="1547813" cy="0"/>
          </a:xfrm>
          <a:prstGeom prst="line">
            <a:avLst/>
          </a:prstGeom>
          <a:ln w="19050">
            <a:solidFill>
              <a:srgbClr val="000000"/>
            </a:solidFill>
          </a:ln>
        </p:spPr>
        <p:style>
          <a:lnRef idx="1">
            <a:srgbClr val="5B9BD5"/>
          </a:lnRef>
          <a:fillRef idx="0">
            <a:srgbClr val="5B9BD5"/>
          </a:fillRef>
          <a:effectRef idx="0">
            <a:srgbClr val="5B9BD5"/>
          </a:effectRef>
          <a:fontRef idx="minor">
            <a:sysClr val="windowText" lastClr="000000"/>
          </a:fontRef>
        </p:style>
      </p:cxnSp>
      <p:sp>
        <p:nvSpPr>
          <p:cNvPr id="58" name="文本框 49"/>
          <p:cNvSpPr txBox="1">
            <a:spLocks noChangeArrowheads="1"/>
          </p:cNvSpPr>
          <p:nvPr>
            <p:custDataLst>
              <p:tags r:id="rId21"/>
            </p:custDataLst>
          </p:nvPr>
        </p:nvSpPr>
        <p:spPr bwMode="auto">
          <a:xfrm>
            <a:off x="3117851" y="3065047"/>
            <a:ext cx="571500" cy="521970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>
            <a:spAutoFit/>
          </a:bodyPr>
          <a:lstStyle/>
          <a:p>
            <a:r>
              <a:rPr lang="en-US" altLang="zh-CN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endParaRPr lang="en-US" altLang="zh-CN" sz="28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9" name="文本框 50"/>
          <p:cNvSpPr txBox="1">
            <a:spLocks noChangeArrowheads="1"/>
          </p:cNvSpPr>
          <p:nvPr>
            <p:custDataLst>
              <p:tags r:id="rId22"/>
            </p:custDataLst>
          </p:nvPr>
        </p:nvSpPr>
        <p:spPr bwMode="auto">
          <a:xfrm>
            <a:off x="3368676" y="3077761"/>
            <a:ext cx="571500" cy="521970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>
            <a:spAutoFit/>
          </a:bodyPr>
          <a:lstStyle/>
          <a:p>
            <a:r>
              <a:rPr lang="en-US" altLang="zh-CN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0</a:t>
            </a:r>
            <a:endParaRPr lang="en-US" altLang="zh-CN" sz="28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0" name="文本框 51"/>
          <p:cNvSpPr txBox="1">
            <a:spLocks noChangeArrowheads="1"/>
          </p:cNvSpPr>
          <p:nvPr>
            <p:custDataLst>
              <p:tags r:id="rId23"/>
            </p:custDataLst>
          </p:nvPr>
        </p:nvSpPr>
        <p:spPr bwMode="auto">
          <a:xfrm>
            <a:off x="3373084" y="3364022"/>
            <a:ext cx="571500" cy="521970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>
            <a:spAutoFit/>
          </a:bodyPr>
          <a:lstStyle/>
          <a:p>
            <a:r>
              <a:rPr lang="en-US" altLang="zh-CN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9</a:t>
            </a:r>
            <a:endParaRPr lang="en-US" altLang="zh-CN" sz="28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61" name="直接连接符 60"/>
          <p:cNvCxnSpPr/>
          <p:nvPr>
            <p:custDataLst>
              <p:tags r:id="rId24"/>
            </p:custDataLst>
          </p:nvPr>
        </p:nvCxnSpPr>
        <p:spPr>
          <a:xfrm>
            <a:off x="2608264" y="3781674"/>
            <a:ext cx="1547812" cy="0"/>
          </a:xfrm>
          <a:prstGeom prst="line">
            <a:avLst/>
          </a:prstGeom>
          <a:ln w="19050">
            <a:solidFill>
              <a:srgbClr val="000000"/>
            </a:solidFill>
          </a:ln>
        </p:spPr>
        <p:style>
          <a:lnRef idx="1">
            <a:srgbClr val="5B9BD5"/>
          </a:lnRef>
          <a:fillRef idx="0">
            <a:srgbClr val="5B9BD5"/>
          </a:fillRef>
          <a:effectRef idx="0">
            <a:srgbClr val="5B9BD5"/>
          </a:effectRef>
          <a:fontRef idx="minor">
            <a:sysClr val="windowText" lastClr="000000"/>
          </a:fontRef>
        </p:style>
      </p:cxnSp>
      <p:sp>
        <p:nvSpPr>
          <p:cNvPr id="62" name="文本框 53"/>
          <p:cNvSpPr txBox="1">
            <a:spLocks noChangeArrowheads="1"/>
          </p:cNvSpPr>
          <p:nvPr>
            <p:custDataLst>
              <p:tags r:id="rId25"/>
            </p:custDataLst>
          </p:nvPr>
        </p:nvSpPr>
        <p:spPr bwMode="auto">
          <a:xfrm>
            <a:off x="3374317" y="3669928"/>
            <a:ext cx="571500" cy="521970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>
            <a:spAutoFit/>
          </a:bodyPr>
          <a:lstStyle/>
          <a:p>
            <a:r>
              <a:rPr lang="en-US" altLang="zh-CN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endParaRPr lang="en-US" altLang="zh-CN" sz="28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3" name="文本框 54"/>
          <p:cNvSpPr txBox="1">
            <a:spLocks noChangeArrowheads="1"/>
          </p:cNvSpPr>
          <p:nvPr>
            <p:custDataLst>
              <p:tags r:id="rId26"/>
            </p:custDataLst>
          </p:nvPr>
        </p:nvSpPr>
        <p:spPr bwMode="auto">
          <a:xfrm>
            <a:off x="3619501" y="3665166"/>
            <a:ext cx="571500" cy="521970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>
            <a:spAutoFit/>
          </a:bodyPr>
          <a:lstStyle/>
          <a:p>
            <a:r>
              <a:rPr lang="en-US" altLang="zh-CN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0</a:t>
            </a:r>
            <a:endParaRPr lang="en-US" altLang="zh-CN" sz="28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4" name="文本框 55"/>
          <p:cNvSpPr txBox="1">
            <a:spLocks noChangeArrowheads="1"/>
          </p:cNvSpPr>
          <p:nvPr>
            <p:custDataLst>
              <p:tags r:id="rId27"/>
            </p:custDataLst>
          </p:nvPr>
        </p:nvSpPr>
        <p:spPr bwMode="auto">
          <a:xfrm>
            <a:off x="3343276" y="893837"/>
            <a:ext cx="571500" cy="521970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>
            <a:spAutoFit/>
          </a:bodyPr>
          <a:lstStyle/>
          <a:p>
            <a:r>
              <a:rPr lang="en-US" altLang="zh-CN" sz="2800" b="1">
                <a:latin typeface="Times New Roman" panose="02020603050405020304" pitchFamily="18" charset="0"/>
                <a:cs typeface="Times New Roman" panose="02020603050405020304" pitchFamily="18" charset="0"/>
              </a:rPr>
              <a:t>3</a:t>
            </a:r>
            <a:endParaRPr lang="en-US" altLang="zh-CN" sz="2800" b="1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5" name="文本框 56"/>
          <p:cNvSpPr txBox="1">
            <a:spLocks noChangeArrowheads="1"/>
          </p:cNvSpPr>
          <p:nvPr>
            <p:custDataLst>
              <p:tags r:id="rId28"/>
            </p:custDataLst>
          </p:nvPr>
        </p:nvSpPr>
        <p:spPr bwMode="auto">
          <a:xfrm>
            <a:off x="3590926" y="891456"/>
            <a:ext cx="571500" cy="521970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>
            <a:spAutoFit/>
          </a:bodyPr>
          <a:lstStyle/>
          <a:p>
            <a:r>
              <a:rPr lang="en-US" altLang="zh-CN" sz="2800" b="1">
                <a:latin typeface="Times New Roman" panose="02020603050405020304" pitchFamily="18" charset="0"/>
                <a:cs typeface="Times New Roman" panose="02020603050405020304" pitchFamily="18" charset="0"/>
              </a:rPr>
              <a:t>3</a:t>
            </a:r>
            <a:endParaRPr lang="en-US" altLang="zh-CN" sz="2800" b="1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6" name="文本框 57"/>
          <p:cNvSpPr txBox="1">
            <a:spLocks noChangeArrowheads="1"/>
          </p:cNvSpPr>
          <p:nvPr>
            <p:custDataLst>
              <p:tags r:id="rId29"/>
            </p:custDataLst>
          </p:nvPr>
        </p:nvSpPr>
        <p:spPr bwMode="auto">
          <a:xfrm>
            <a:off x="3633080" y="3936218"/>
            <a:ext cx="571500" cy="521970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>
            <a:spAutoFit/>
          </a:bodyPr>
          <a:lstStyle/>
          <a:p>
            <a:r>
              <a:rPr lang="en-US" altLang="zh-CN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9</a:t>
            </a:r>
            <a:endParaRPr lang="en-US" altLang="zh-CN" sz="28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67" name="直接连接符 66"/>
          <p:cNvCxnSpPr/>
          <p:nvPr>
            <p:custDataLst>
              <p:tags r:id="rId30"/>
            </p:custDataLst>
          </p:nvPr>
        </p:nvCxnSpPr>
        <p:spPr>
          <a:xfrm>
            <a:off x="2641602" y="4375267"/>
            <a:ext cx="1547813" cy="0"/>
          </a:xfrm>
          <a:prstGeom prst="line">
            <a:avLst/>
          </a:prstGeom>
          <a:ln w="19050">
            <a:solidFill>
              <a:srgbClr val="000000"/>
            </a:solidFill>
          </a:ln>
        </p:spPr>
        <p:style>
          <a:lnRef idx="1">
            <a:srgbClr val="5B9BD5"/>
          </a:lnRef>
          <a:fillRef idx="0">
            <a:srgbClr val="5B9BD5"/>
          </a:fillRef>
          <a:effectRef idx="0">
            <a:srgbClr val="5B9BD5"/>
          </a:effectRef>
          <a:fontRef idx="minor">
            <a:sysClr val="windowText" lastClr="000000"/>
          </a:fontRef>
        </p:style>
      </p:cxnSp>
      <p:sp>
        <p:nvSpPr>
          <p:cNvPr id="68" name="文本框 59"/>
          <p:cNvSpPr txBox="1">
            <a:spLocks noChangeArrowheads="1"/>
          </p:cNvSpPr>
          <p:nvPr>
            <p:custDataLst>
              <p:tags r:id="rId31"/>
            </p:custDataLst>
          </p:nvPr>
        </p:nvSpPr>
        <p:spPr bwMode="auto">
          <a:xfrm>
            <a:off x="3625142" y="4269047"/>
            <a:ext cx="571500" cy="521970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>
            <a:spAutoFit/>
          </a:bodyPr>
          <a:lstStyle/>
          <a:p>
            <a:r>
              <a:rPr lang="en-US" altLang="zh-CN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endParaRPr lang="en-US" altLang="zh-CN" sz="28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pSp>
        <p:nvGrpSpPr>
          <p:cNvPr id="2" name="组合 1"/>
          <p:cNvGrpSpPr/>
          <p:nvPr/>
        </p:nvGrpSpPr>
        <p:grpSpPr>
          <a:xfrm>
            <a:off x="4683612" y="2551513"/>
            <a:ext cx="3887389" cy="2122005"/>
            <a:chOff x="4683612" y="2551513"/>
            <a:chExt cx="3887389" cy="2122005"/>
          </a:xfrm>
        </p:grpSpPr>
        <p:sp>
          <p:nvSpPr>
            <p:cNvPr id="8" name="流程图: 可选过程 7"/>
            <p:cNvSpPr/>
            <p:nvPr>
              <p:custDataLst>
                <p:tags r:id="rId32"/>
              </p:custDataLst>
            </p:nvPr>
          </p:nvSpPr>
          <p:spPr>
            <a:xfrm>
              <a:off x="4683612" y="2551513"/>
              <a:ext cx="3096000" cy="1440000"/>
            </a:xfrm>
            <a:prstGeom prst="flowChartAlternateProcess">
              <a:avLst/>
            </a:prstGeom>
            <a:solidFill>
              <a:srgbClr val="ED7D31">
                <a:lumMod val="40000"/>
                <a:lumOff val="60000"/>
              </a:srgbClr>
            </a:solidFill>
            <a:ln>
              <a:solidFill>
                <a:srgbClr val="ED7D31">
                  <a:lumMod val="60000"/>
                  <a:lumOff val="40000"/>
                </a:srgbClr>
              </a:solidFill>
            </a:ln>
          </p:spPr>
          <p:style>
            <a:lnRef idx="2">
              <a:srgbClr val="5B9BD5">
                <a:shade val="50000"/>
              </a:srgbClr>
            </a:lnRef>
            <a:fillRef idx="1">
              <a:srgbClr val="5B9BD5"/>
            </a:fillRef>
            <a:effectRef idx="0">
              <a:srgbClr val="5B9BD5"/>
            </a:effectRef>
            <a:fontRef idx="minor">
              <a:sysClr val="window" lastClr="FFFFFF"/>
            </a:fontRef>
          </p:style>
          <p:txBody>
            <a:bodyPr rtlCol="0" anchor="ctr"/>
            <a:lstStyle/>
            <a:p>
              <a:pPr algn="ctr"/>
              <a:endParaRPr lang="zh-CN" altLang="en-US" b="1">
                <a:solidFill>
                  <a:sysClr val="window" lastClr="FFFFFF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endParaRPr>
            </a:p>
          </p:txBody>
        </p:sp>
        <p:sp>
          <p:nvSpPr>
            <p:cNvPr id="69" name="TextBox 9"/>
            <p:cNvSpPr txBox="1">
              <a:spLocks noChangeArrowheads="1"/>
            </p:cNvSpPr>
            <p:nvPr>
              <p:custDataLst>
                <p:tags r:id="rId33"/>
              </p:custDataLst>
            </p:nvPr>
          </p:nvSpPr>
          <p:spPr bwMode="auto">
            <a:xfrm>
              <a:off x="4736401" y="2666040"/>
              <a:ext cx="2990422" cy="121264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>
                <a:defRPr>
                  <a:solidFill>
                    <a:sysClr val="windowText" lastClr="000000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ysClr val="windowText" lastClr="000000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ysClr val="windowText" lastClr="000000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ysClr val="windowText" lastClr="000000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ysClr val="windowText" lastClr="000000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ysClr val="windowText" lastClr="000000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ysClr val="windowText" lastClr="000000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ysClr val="windowText" lastClr="000000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ysClr val="windowText" lastClr="000000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lnSpc>
                  <a:spcPct val="130000"/>
                </a:lnSpc>
                <a:defRPr/>
              </a:pPr>
              <a:r>
                <a:rPr lang="zh-CN" altLang="en-US" sz="2800" b="1" spc="-150" dirty="0" smtClean="0">
                  <a:latin typeface="Times New Roman" panose="02020603050405020304" pitchFamily="18" charset="0"/>
                  <a:ea typeface="楷体" panose="02010609060101010101" pitchFamily="49" charset="-122"/>
                  <a:cs typeface="Times New Roman" panose="02020603050405020304" pitchFamily="18" charset="0"/>
                </a:rPr>
                <a:t>答：蜘蛛</a:t>
              </a:r>
              <a:r>
                <a:rPr lang="zh-CN" altLang="en-US" sz="2800" b="1" spc="-150" dirty="0">
                  <a:latin typeface="Times New Roman" panose="02020603050405020304" pitchFamily="18" charset="0"/>
                  <a:ea typeface="楷体" panose="02010609060101010101" pitchFamily="49" charset="-122"/>
                  <a:cs typeface="Times New Roman" panose="02020603050405020304" pitchFamily="18" charset="0"/>
                </a:rPr>
                <a:t>平均每分爬行</a:t>
              </a:r>
              <a:r>
                <a:rPr lang="en-US" altLang="zh-CN" sz="2800" b="1" spc="-150" dirty="0">
                  <a:latin typeface="Times New Roman" panose="02020603050405020304" pitchFamily="18" charset="0"/>
                  <a:ea typeface="楷体" panose="02010609060101010101" pitchFamily="49" charset="-122"/>
                  <a:cs typeface="Times New Roman" panose="02020603050405020304" pitchFamily="18" charset="0"/>
                </a:rPr>
                <a:t>24.333···</a:t>
              </a:r>
              <a:r>
                <a:rPr lang="zh-CN" altLang="en-US" sz="2800" b="1" spc="-150" dirty="0">
                  <a:latin typeface="Times New Roman" panose="02020603050405020304" pitchFamily="18" charset="0"/>
                  <a:ea typeface="楷体" panose="02010609060101010101" pitchFamily="49" charset="-122"/>
                  <a:cs typeface="Times New Roman" panose="02020603050405020304" pitchFamily="18" charset="0"/>
                </a:rPr>
                <a:t>米。</a:t>
              </a:r>
              <a:endParaRPr lang="zh-CN" altLang="en-US" sz="2800" b="1" spc="-150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endParaRPr>
            </a:p>
          </p:txBody>
        </p:sp>
        <p:pic>
          <p:nvPicPr>
            <p:cNvPr id="70" name="Picture 3" descr="C:/Users/Administrator/Desktop/240410班主任常规检查/1.png1"/>
            <p:cNvPicPr>
              <a:picLocks noChangeAspect="1" noChangeArrowheads="1"/>
            </p:cNvPicPr>
            <p:nvPr>
              <p:custDataLst>
                <p:tags r:id="rId34"/>
              </p:custDataLst>
            </p:nvPr>
          </p:nvPicPr>
          <p:blipFill>
            <a:blip r:embed="rId35">
              <a:clrChange>
                <a:clrFrom>
                  <a:srgbClr val="FDFDFD"/>
                </a:clrFrom>
                <a:clrTo>
                  <a:srgbClr val="FDFDFD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6882645" y="3158044"/>
              <a:ext cx="1688356" cy="151547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5B9BD5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ysClr val="windowText" lastClr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grpSp>
        <p:nvGrpSpPr>
          <p:cNvPr id="36" name="组合 35"/>
          <p:cNvGrpSpPr/>
          <p:nvPr/>
        </p:nvGrpSpPr>
        <p:grpSpPr>
          <a:xfrm>
            <a:off x="58520" y="49557"/>
            <a:ext cx="1737356" cy="1054107"/>
            <a:chOff x="1242955" y="1821446"/>
            <a:chExt cx="1737356" cy="1054107"/>
          </a:xfrm>
        </p:grpSpPr>
        <p:pic>
          <p:nvPicPr>
            <p:cNvPr id="38" name="Picture 4" descr="C:\Users\Administrator\Documents\Tencent Files\1228598429\FileRecv\3-28.png"/>
            <p:cNvPicPr>
              <a:picLocks noChangeAspect="1" noChangeArrowheads="1"/>
            </p:cNvPicPr>
            <p:nvPr>
              <p:custDataLst>
                <p:tags r:id="rId36"/>
              </p:custDataLst>
            </p:nvPr>
          </p:nvPicPr>
          <p:blipFill>
            <a:blip r:embed="rId3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242955" y="1821446"/>
              <a:ext cx="1737356" cy="1054107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39" name="TextBox 10"/>
            <p:cNvSpPr txBox="1"/>
            <p:nvPr>
              <p:custDataLst>
                <p:tags r:id="rId38"/>
              </p:custDataLst>
            </p:nvPr>
          </p:nvSpPr>
          <p:spPr>
            <a:xfrm>
              <a:off x="1965188" y="2349226"/>
              <a:ext cx="971550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2000" b="1" dirty="0">
                  <a:latin typeface="Times New Roman" panose="02020603050405020304" pitchFamily="18" charset="0"/>
                  <a:ea typeface="宋体" panose="02010600030101010101" pitchFamily="2" charset="-122"/>
                </a:rPr>
                <a:t>算一算</a:t>
              </a:r>
              <a:endParaRPr lang="zh-CN" altLang="en-US" sz="2000" b="1" dirty="0">
                <a:latin typeface="Times New Roman" panose="02020603050405020304" pitchFamily="18" charset="0"/>
                <a:ea typeface="宋体" panose="02010600030101010101" pitchFamily="2" charset="-122"/>
              </a:endParaRPr>
            </a:p>
          </p:txBody>
        </p:sp>
      </p:grpSp>
      <p:grpSp>
        <p:nvGrpSpPr>
          <p:cNvPr id="3" name="组合 2"/>
          <p:cNvGrpSpPr/>
          <p:nvPr/>
        </p:nvGrpSpPr>
        <p:grpSpPr>
          <a:xfrm flipH="1">
            <a:off x="4173218" y="1734185"/>
            <a:ext cx="4798697" cy="1247140"/>
            <a:chOff x="2201" y="5701"/>
            <a:chExt cx="7557" cy="1964"/>
          </a:xfrm>
        </p:grpSpPr>
        <p:pic>
          <p:nvPicPr>
            <p:cNvPr id="27" name="图片 26" descr="D:/工作/做课件/人物参考七彩课堂教学课件/半身男孩6.tif半身男孩6"/>
            <p:cNvPicPr>
              <a:picLocks noChangeAspect="1"/>
            </p:cNvPicPr>
            <p:nvPr>
              <p:custDataLst>
                <p:tags r:id="rId39"/>
              </p:custDataLst>
            </p:nvPr>
          </p:nvPicPr>
          <p:blipFill>
            <a:blip r:embed="rId40">
              <a:clrChange>
                <a:clrFrom>
                  <a:srgbClr val="FFFFFE"/>
                </a:clrFrom>
                <a:clrTo>
                  <a:srgbClr val="FFFFFE">
                    <a:alpha val="0"/>
                  </a:srgbClr>
                </a:clrTo>
              </a:clrChange>
            </a:blip>
            <a:srcRect l="28" t="5794" r="-28" b="5794"/>
            <a:stretch>
              <a:fillRect/>
            </a:stretch>
          </p:blipFill>
          <p:spPr>
            <a:xfrm flipH="1">
              <a:off x="2201" y="5701"/>
              <a:ext cx="1587" cy="1905"/>
            </a:xfrm>
            <a:prstGeom prst="rect">
              <a:avLst/>
            </a:prstGeom>
          </p:spPr>
        </p:pic>
        <p:grpSp>
          <p:nvGrpSpPr>
            <p:cNvPr id="28" name="组合 27"/>
            <p:cNvGrpSpPr/>
            <p:nvPr/>
          </p:nvGrpSpPr>
          <p:grpSpPr>
            <a:xfrm>
              <a:off x="4079" y="6115"/>
              <a:ext cx="5679" cy="1550"/>
              <a:chOff x="5614840" y="2516389"/>
              <a:chExt cx="1856971" cy="2060590"/>
            </a:xfrm>
          </p:grpSpPr>
          <p:sp>
            <p:nvSpPr>
              <p:cNvPr id="29" name="对话气泡: 圆角矩形 5"/>
              <p:cNvSpPr/>
              <p:nvPr>
                <p:custDataLst>
                  <p:tags r:id="rId41"/>
                </p:custDataLst>
              </p:nvPr>
            </p:nvSpPr>
            <p:spPr>
              <a:xfrm>
                <a:off x="5614840" y="2516389"/>
                <a:ext cx="1814134" cy="1231036"/>
              </a:xfrm>
              <a:prstGeom prst="wedgeRoundRectCallout">
                <a:avLst>
                  <a:gd name="adj1" fmla="val -57342"/>
                  <a:gd name="adj2" fmla="val 24498"/>
                  <a:gd name="adj3" fmla="val 16667"/>
                </a:avLst>
              </a:prstGeom>
            </p:spPr>
            <p:style>
              <a:lnRef idx="2">
                <a:schemeClr val="accent4"/>
              </a:lnRef>
              <a:fillRef idx="1">
                <a:schemeClr val="lt1"/>
              </a:fillRef>
              <a:effectRef idx="0">
                <a:schemeClr val="accent4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zh-CN" altLang="en-US" b="1">
                  <a:latin typeface="楷体" panose="02010609060101010101" pitchFamily="49" charset="-122"/>
                  <a:ea typeface="楷体" panose="02010609060101010101" pitchFamily="49" charset="-122"/>
                  <a:cs typeface="Times New Roman" panose="02020603050405020304" pitchFamily="18" charset="0"/>
                </a:endParaRPr>
              </a:p>
            </p:txBody>
          </p:sp>
          <p:sp>
            <p:nvSpPr>
              <p:cNvPr id="30" name="AutoShape 27"/>
              <p:cNvSpPr>
                <a:spLocks noChangeArrowheads="1"/>
              </p:cNvSpPr>
              <p:nvPr>
                <p:custDataLst>
                  <p:tags r:id="rId42"/>
                </p:custDataLst>
              </p:nvPr>
            </p:nvSpPr>
            <p:spPr bwMode="auto">
              <a:xfrm>
                <a:off x="5665852" y="2516389"/>
                <a:ext cx="1805959" cy="2060590"/>
              </a:xfrm>
              <a:prstGeom prst="wedgeRoundRectCallout">
                <a:avLst>
                  <a:gd name="adj1" fmla="val -49702"/>
                  <a:gd name="adj2" fmla="val 20903"/>
                  <a:gd name="adj3" fmla="val 16667"/>
                </a:avLst>
              </a:prstGeom>
              <a:noFill/>
              <a:ln w="50800">
                <a:noFill/>
                <a:miter lim="800000"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chemeClr val="bg1"/>
                    </a:solidFill>
                  </a14:hiddenFill>
                </a:ext>
              </a:extLst>
            </p:spPr>
            <p:txBody>
              <a:bodyPr wrap="square">
                <a:noAutofit/>
              </a:bodyPr>
              <a:lstStyle/>
              <a:p>
                <a:pPr latinLnBrk="1"/>
                <a:r>
                  <a:rPr lang="zh-CN" sz="2800" b="1" dirty="0">
                    <a:solidFill>
                      <a:prstClr val="black"/>
                    </a:solidFill>
                    <a:latin typeface="楷体" panose="02010609060101010101" pitchFamily="49" charset="-122"/>
                    <a:ea typeface="楷体" panose="02010609060101010101" pitchFamily="49" charset="-122"/>
                    <a:cs typeface="Times New Roman" panose="02020603050405020304" pitchFamily="18" charset="0"/>
                    <a:sym typeface="+mn-ea"/>
                  </a:rPr>
                  <a:t>除不尽啊，怎么办呢？</a:t>
                </a:r>
                <a:endParaRPr lang="zh-CN" sz="2800" b="1" dirty="0">
                  <a:solidFill>
                    <a:prstClr val="black"/>
                  </a:solidFill>
                  <a:latin typeface="楷体" panose="02010609060101010101" pitchFamily="49" charset="-122"/>
                  <a:ea typeface="楷体" panose="02010609060101010101" pitchFamily="49" charset="-122"/>
                  <a:cs typeface="Times New Roman" panose="02020603050405020304" pitchFamily="18" charset="0"/>
                  <a:sym typeface="+mn-ea"/>
                </a:endParaRPr>
              </a:p>
            </p:txBody>
          </p:sp>
        </p:grpSp>
      </p:grpSp>
      <p:grpSp>
        <p:nvGrpSpPr>
          <p:cNvPr id="4" name="组合 3"/>
          <p:cNvGrpSpPr/>
          <p:nvPr/>
        </p:nvGrpSpPr>
        <p:grpSpPr>
          <a:xfrm flipH="1">
            <a:off x="4271645" y="1083733"/>
            <a:ext cx="4712970" cy="1226820"/>
            <a:chOff x="2336" y="5794"/>
            <a:chExt cx="7422" cy="1932"/>
          </a:xfrm>
        </p:grpSpPr>
        <p:pic>
          <p:nvPicPr>
            <p:cNvPr id="5" name="图片 4" descr="D:/工作/做课件/人物参考七彩课堂教学课件/半身女孩8.tif半身女孩8"/>
            <p:cNvPicPr>
              <a:picLocks noChangeAspect="1"/>
            </p:cNvPicPr>
            <p:nvPr>
              <p:custDataLst>
                <p:tags r:id="rId43"/>
              </p:custDataLst>
            </p:nvPr>
          </p:nvPicPr>
          <p:blipFill>
            <a:blip r:embed="rId44">
              <a:clrChange>
                <a:clrFrom>
                  <a:srgbClr val="FFFFFE"/>
                </a:clrFrom>
                <a:clrTo>
                  <a:srgbClr val="FFFFFE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>
            <a:xfrm>
              <a:off x="2336" y="5794"/>
              <a:ext cx="1361" cy="1932"/>
            </a:xfrm>
            <a:prstGeom prst="rect">
              <a:avLst/>
            </a:prstGeom>
          </p:spPr>
        </p:pic>
        <p:grpSp>
          <p:nvGrpSpPr>
            <p:cNvPr id="6" name="组合 5"/>
            <p:cNvGrpSpPr/>
            <p:nvPr/>
          </p:nvGrpSpPr>
          <p:grpSpPr>
            <a:xfrm>
              <a:off x="4079" y="6115"/>
              <a:ext cx="5679" cy="926"/>
              <a:chOff x="5614840" y="2516389"/>
              <a:chExt cx="1856970" cy="1231036"/>
            </a:xfrm>
          </p:grpSpPr>
          <p:sp>
            <p:nvSpPr>
              <p:cNvPr id="7" name="对话气泡: 圆角矩形 5"/>
              <p:cNvSpPr/>
              <p:nvPr>
                <p:custDataLst>
                  <p:tags r:id="rId45"/>
                </p:custDataLst>
              </p:nvPr>
            </p:nvSpPr>
            <p:spPr>
              <a:xfrm>
                <a:off x="5614840" y="2516389"/>
                <a:ext cx="1814134" cy="1231036"/>
              </a:xfrm>
              <a:prstGeom prst="wedgeRoundRectCallout">
                <a:avLst>
                  <a:gd name="adj1" fmla="val -57342"/>
                  <a:gd name="adj2" fmla="val 24498"/>
                  <a:gd name="adj3" fmla="val 16667"/>
                </a:avLst>
              </a:prstGeom>
              <a:ln>
                <a:solidFill>
                  <a:srgbClr val="FF6699"/>
                </a:solidFill>
              </a:ln>
            </p:spPr>
            <p:style>
              <a:lnRef idx="2">
                <a:schemeClr val="accent6"/>
              </a:lnRef>
              <a:fillRef idx="1">
                <a:schemeClr val="lt1"/>
              </a:fillRef>
              <a:effectRef idx="0">
                <a:schemeClr val="accent6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zh-CN" altLang="en-US" b="1">
                  <a:latin typeface="楷体" panose="02010609060101010101" pitchFamily="49" charset="-122"/>
                  <a:ea typeface="楷体" panose="02010609060101010101" pitchFamily="49" charset="-122"/>
                  <a:cs typeface="Times New Roman" panose="02020603050405020304" pitchFamily="18" charset="0"/>
                </a:endParaRPr>
              </a:p>
            </p:txBody>
          </p:sp>
          <p:sp>
            <p:nvSpPr>
              <p:cNvPr id="9" name="AutoShape 27"/>
              <p:cNvSpPr>
                <a:spLocks noChangeArrowheads="1"/>
              </p:cNvSpPr>
              <p:nvPr>
                <p:custDataLst>
                  <p:tags r:id="rId46"/>
                </p:custDataLst>
              </p:nvPr>
            </p:nvSpPr>
            <p:spPr bwMode="auto">
              <a:xfrm>
                <a:off x="5665850" y="2516389"/>
                <a:ext cx="1805960" cy="1164566"/>
              </a:xfrm>
              <a:prstGeom prst="wedgeRoundRectCallout">
                <a:avLst>
                  <a:gd name="adj1" fmla="val -49702"/>
                  <a:gd name="adj2" fmla="val 20903"/>
                  <a:gd name="adj3" fmla="val 16667"/>
                </a:avLst>
              </a:prstGeom>
              <a:noFill/>
              <a:ln w="50800">
                <a:noFill/>
                <a:miter lim="800000"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chemeClr val="bg1"/>
                    </a:solidFill>
                  </a14:hiddenFill>
                </a:ext>
              </a:extLst>
            </p:spPr>
            <p:txBody>
              <a:bodyPr wrap="square">
                <a:noAutofit/>
              </a:bodyPr>
              <a:lstStyle/>
              <a:p>
                <a:pPr latinLnBrk="1"/>
                <a:r>
                  <a:rPr lang="zh-CN" sz="2800" b="1" dirty="0">
                    <a:solidFill>
                      <a:prstClr val="black"/>
                    </a:solidFill>
                    <a:latin typeface="楷体" panose="02010609060101010101" pitchFamily="49" charset="-122"/>
                    <a:ea typeface="楷体" panose="02010609060101010101" pitchFamily="49" charset="-122"/>
                    <a:cs typeface="Times New Roman" panose="02020603050405020304" pitchFamily="18" charset="0"/>
                    <a:sym typeface="+mn-ea"/>
                  </a:rPr>
                  <a:t>还需要继续算下去吗？</a:t>
                </a:r>
                <a:endParaRPr lang="zh-CN" sz="2800" b="1" dirty="0">
                  <a:solidFill>
                    <a:prstClr val="black"/>
                  </a:solidFill>
                  <a:latin typeface="楷体" panose="02010609060101010101" pitchFamily="49" charset="-122"/>
                  <a:ea typeface="楷体" panose="02010609060101010101" pitchFamily="49" charset="-122"/>
                  <a:cs typeface="Times New Roman" panose="02020603050405020304" pitchFamily="18" charset="0"/>
                  <a:sym typeface="+mn-ea"/>
                </a:endParaRPr>
              </a:p>
            </p:txBody>
          </p:sp>
        </p:grpSp>
      </p:grpSp>
      <p:sp>
        <p:nvSpPr>
          <p:cNvPr id="15" name="文本框 73"/>
          <p:cNvSpPr txBox="1">
            <a:spLocks noChangeArrowheads="1"/>
          </p:cNvSpPr>
          <p:nvPr/>
        </p:nvSpPr>
        <p:spPr bwMode="auto">
          <a:xfrm>
            <a:off x="78862" y="2245770"/>
            <a:ext cx="2592000" cy="1008000"/>
          </a:xfrm>
          <a:prstGeom prst="stripedRightArrow">
            <a:avLst>
              <a:gd name="adj1" fmla="val 59884"/>
              <a:gd name="adj2" fmla="val 63195"/>
            </a:avLst>
          </a:prstGeom>
          <a:ln>
            <a:solidFill>
              <a:srgbClr val="FF0000"/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/>
            <a:r>
              <a:rPr lang="zh-CN" altLang="en-US" sz="32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添</a:t>
            </a:r>
            <a:r>
              <a:rPr lang="en-US" altLang="zh-CN" sz="32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0</a:t>
            </a:r>
            <a:r>
              <a:rPr lang="zh-CN" altLang="en-US" sz="32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继续除</a:t>
            </a:r>
            <a:endParaRPr lang="zh-CN" altLang="en-US" sz="32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</p:txBody>
      </p:sp>
      <p:grpSp>
        <p:nvGrpSpPr>
          <p:cNvPr id="16" name="组合 15"/>
          <p:cNvGrpSpPr/>
          <p:nvPr/>
        </p:nvGrpSpPr>
        <p:grpSpPr>
          <a:xfrm flipH="1">
            <a:off x="4220210" y="3172095"/>
            <a:ext cx="4728845" cy="1424305"/>
            <a:chOff x="2311" y="6115"/>
            <a:chExt cx="7447" cy="2243"/>
          </a:xfrm>
        </p:grpSpPr>
        <p:pic>
          <p:nvPicPr>
            <p:cNvPr id="17" name="图片 16" descr="D:/工作/做课件/人物参考七彩课堂教学课件/半身男孩5.tif半身男孩5"/>
            <p:cNvPicPr>
              <a:picLocks noChangeAspect="1"/>
            </p:cNvPicPr>
            <p:nvPr>
              <p:custDataLst>
                <p:tags r:id="rId47"/>
              </p:custDataLst>
            </p:nvPr>
          </p:nvPicPr>
          <p:blipFill>
            <a:blip r:embed="rId48">
              <a:clrChange>
                <a:clrFrom>
                  <a:srgbClr val="FFFFFE"/>
                </a:clrFrom>
                <a:clrTo>
                  <a:srgbClr val="FFFFFE">
                    <a:alpha val="0"/>
                  </a:srgbClr>
                </a:clrTo>
              </a:clrChange>
            </a:blip>
            <a:srcRect l="9251" t="-24" r="9251" b="24"/>
            <a:stretch>
              <a:fillRect/>
            </a:stretch>
          </p:blipFill>
          <p:spPr>
            <a:xfrm>
              <a:off x="2311" y="6265"/>
              <a:ext cx="1474" cy="2093"/>
            </a:xfrm>
            <a:prstGeom prst="rect">
              <a:avLst/>
            </a:prstGeom>
          </p:spPr>
        </p:pic>
        <p:grpSp>
          <p:nvGrpSpPr>
            <p:cNvPr id="18" name="组合 17"/>
            <p:cNvGrpSpPr/>
            <p:nvPr/>
          </p:nvGrpSpPr>
          <p:grpSpPr>
            <a:xfrm>
              <a:off x="4079" y="6115"/>
              <a:ext cx="5679" cy="1575"/>
              <a:chOff x="5614840" y="2516389"/>
              <a:chExt cx="1856970" cy="2093825"/>
            </a:xfrm>
          </p:grpSpPr>
          <p:sp>
            <p:nvSpPr>
              <p:cNvPr id="20" name="对话气泡: 圆角矩形 5"/>
              <p:cNvSpPr/>
              <p:nvPr>
                <p:custDataLst>
                  <p:tags r:id="rId49"/>
                </p:custDataLst>
              </p:nvPr>
            </p:nvSpPr>
            <p:spPr>
              <a:xfrm>
                <a:off x="5614840" y="2516389"/>
                <a:ext cx="1814134" cy="2093825"/>
              </a:xfrm>
              <a:prstGeom prst="wedgeRoundRectCallout">
                <a:avLst>
                  <a:gd name="adj1" fmla="val -57342"/>
                  <a:gd name="adj2" fmla="val 24498"/>
                  <a:gd name="adj3" fmla="val 16667"/>
                </a:avLst>
              </a:prstGeom>
            </p:spPr>
            <p:style>
              <a:lnRef idx="2">
                <a:schemeClr val="accent6"/>
              </a:lnRef>
              <a:fillRef idx="1">
                <a:schemeClr val="lt1"/>
              </a:fillRef>
              <a:effectRef idx="0">
                <a:schemeClr val="accent6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zh-CN" altLang="en-US" b="1">
                  <a:latin typeface="Times New Roman" panose="02020603050405020304" pitchFamily="18" charset="0"/>
                  <a:ea typeface="楷体" panose="02010609060101010101" pitchFamily="49" charset="-122"/>
                  <a:cs typeface="Times New Roman" panose="02020603050405020304" pitchFamily="18" charset="0"/>
                </a:endParaRPr>
              </a:p>
            </p:txBody>
          </p:sp>
          <p:sp>
            <p:nvSpPr>
              <p:cNvPr id="21" name="AutoShape 27"/>
              <p:cNvSpPr>
                <a:spLocks noChangeArrowheads="1"/>
              </p:cNvSpPr>
              <p:nvPr>
                <p:custDataLst>
                  <p:tags r:id="rId50"/>
                </p:custDataLst>
              </p:nvPr>
            </p:nvSpPr>
            <p:spPr bwMode="auto">
              <a:xfrm>
                <a:off x="5665850" y="2516389"/>
                <a:ext cx="1805960" cy="1164566"/>
              </a:xfrm>
              <a:prstGeom prst="wedgeRoundRectCallout">
                <a:avLst>
                  <a:gd name="adj1" fmla="val -49702"/>
                  <a:gd name="adj2" fmla="val 20903"/>
                  <a:gd name="adj3" fmla="val 16667"/>
                </a:avLst>
              </a:prstGeom>
              <a:noFill/>
              <a:ln w="50800">
                <a:noFill/>
                <a:miter lim="800000"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chemeClr val="bg1"/>
                    </a:solidFill>
                  </a14:hiddenFill>
                </a:ext>
              </a:extLst>
            </p:spPr>
            <p:txBody>
              <a:bodyPr wrap="square">
                <a:noAutofit/>
              </a:bodyPr>
              <a:lstStyle/>
              <a:p>
                <a:pPr latinLnBrk="1"/>
                <a:r>
                  <a:rPr lang="zh-CN" sz="2800" b="1" dirty="0">
                    <a:solidFill>
                      <a:prstClr val="black"/>
                    </a:solidFill>
                    <a:latin typeface="Times New Roman" panose="02020603050405020304" pitchFamily="18" charset="0"/>
                    <a:ea typeface="楷体" panose="02010609060101010101" pitchFamily="49" charset="-122"/>
                    <a:cs typeface="Times New Roman" panose="02020603050405020304" pitchFamily="18" charset="0"/>
                    <a:sym typeface="+mn-ea"/>
                  </a:rPr>
                  <a:t>不需要，因为继续算会不断重复商</a:t>
                </a:r>
                <a:r>
                  <a:rPr lang="en-US" altLang="zh-CN" sz="2800" b="1" dirty="0" smtClean="0">
                    <a:solidFill>
                      <a:prstClr val="black"/>
                    </a:solidFill>
                    <a:latin typeface="Times New Roman" panose="02020603050405020304" pitchFamily="18" charset="0"/>
                    <a:ea typeface="楷体" panose="02010609060101010101" pitchFamily="49" charset="-122"/>
                    <a:cs typeface="Times New Roman" panose="02020603050405020304" pitchFamily="18" charset="0"/>
                    <a:sym typeface="+mn-ea"/>
                  </a:rPr>
                  <a:t>3</a:t>
                </a:r>
                <a:r>
                  <a:rPr lang="zh-CN" altLang="en-US" sz="2800" b="1" dirty="0" smtClean="0">
                    <a:solidFill>
                      <a:prstClr val="black"/>
                    </a:solidFill>
                    <a:latin typeface="Times New Roman" panose="02020603050405020304" pitchFamily="18" charset="0"/>
                    <a:ea typeface="楷体" panose="02010609060101010101" pitchFamily="49" charset="-122"/>
                    <a:cs typeface="Times New Roman" panose="02020603050405020304" pitchFamily="18" charset="0"/>
                    <a:sym typeface="+mn-ea"/>
                  </a:rPr>
                  <a:t>。</a:t>
                </a:r>
                <a:endParaRPr lang="en-US" altLang="zh-CN" sz="2800" b="1" dirty="0">
                  <a:solidFill>
                    <a:prstClr val="black"/>
                  </a:solidFill>
                  <a:latin typeface="Times New Roman" panose="02020603050405020304" pitchFamily="18" charset="0"/>
                  <a:ea typeface="楷体" panose="02010609060101010101" pitchFamily="49" charset="-122"/>
                  <a:cs typeface="Times New Roman" panose="02020603050405020304" pitchFamily="18" charset="0"/>
                  <a:sym typeface="+mn-ea"/>
                </a:endParaRPr>
              </a:p>
            </p:txBody>
          </p:sp>
        </p:grp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500"/>
                            </p:stCondLst>
                            <p:childTnLst>
                              <p:par>
                                <p:cTn id="14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6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000"/>
                            </p:stCondLst>
                            <p:childTnLst>
                              <p:par>
                                <p:cTn id="18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0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5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0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5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0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0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5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>
                      <p:stCondLst>
                        <p:cond delay="indefinite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0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1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3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4" fill="hold">
                      <p:stCondLst>
                        <p:cond delay="indefinite"/>
                      </p:stCondLst>
                      <p:childTnLst>
                        <p:par>
                          <p:cTn id="65" fill="hold">
                            <p:stCondLst>
                              <p:cond delay="0"/>
                            </p:stCondLst>
                            <p:childTnLst>
                              <p:par>
                                <p:cTn id="66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8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>
                      <p:stCondLst>
                        <p:cond delay="indefinite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7" fill="hold">
                      <p:stCondLst>
                        <p:cond delay="indefinite"/>
                      </p:stCondLst>
                      <p:childTnLst>
                        <p:par>
                          <p:cTn id="78" fill="hold">
                            <p:stCondLst>
                              <p:cond delay="0"/>
                            </p:stCondLst>
                            <p:childTnLst>
                              <p:par>
                                <p:cTn id="7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1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2" fill="hold">
                      <p:stCondLst>
                        <p:cond delay="indefinite"/>
                      </p:stCondLst>
                      <p:childTnLst>
                        <p:par>
                          <p:cTn id="83" fill="hold">
                            <p:stCondLst>
                              <p:cond delay="0"/>
                            </p:stCondLst>
                            <p:childTnLst>
                              <p:par>
                                <p:cTn id="84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6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7" fill="hold">
                      <p:stCondLst>
                        <p:cond delay="indefinite"/>
                      </p:stCondLst>
                      <p:childTnLst>
                        <p:par>
                          <p:cTn id="88" fill="hold">
                            <p:stCondLst>
                              <p:cond delay="0"/>
                            </p:stCondLst>
                            <p:childTnLst>
                              <p:par>
                                <p:cTn id="89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1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2" fill="hold">
                      <p:stCondLst>
                        <p:cond delay="indefinite"/>
                      </p:stCondLst>
                      <p:childTnLst>
                        <p:par>
                          <p:cTn id="93" fill="hold">
                            <p:stCondLst>
                              <p:cond delay="0"/>
                            </p:stCondLst>
                            <p:childTnLst>
                              <p:par>
                                <p:cTn id="94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6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7" fill="hold">
                      <p:stCondLst>
                        <p:cond delay="indefinite"/>
                      </p:stCondLst>
                      <p:childTnLst>
                        <p:par>
                          <p:cTn id="98" fill="hold">
                            <p:stCondLst>
                              <p:cond delay="0"/>
                            </p:stCondLst>
                            <p:childTnLst>
                              <p:par>
                                <p:cTn id="99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1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2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4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5" fill="hold">
                      <p:stCondLst>
                        <p:cond delay="indefinite"/>
                      </p:stCondLst>
                      <p:childTnLst>
                        <p:par>
                          <p:cTn id="106" fill="hold">
                            <p:stCondLst>
                              <p:cond delay="0"/>
                            </p:stCondLst>
                            <p:childTnLst>
                              <p:par>
                                <p:cTn id="107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9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0" fill="hold">
                      <p:stCondLst>
                        <p:cond delay="indefinite"/>
                      </p:stCondLst>
                      <p:childTnLst>
                        <p:par>
                          <p:cTn id="111" fill="hold">
                            <p:stCondLst>
                              <p:cond delay="0"/>
                            </p:stCondLst>
                            <p:childTnLst>
                              <p:par>
                                <p:cTn id="112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4" dur="5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5" fill="hold">
                      <p:stCondLst>
                        <p:cond delay="indefinite"/>
                      </p:stCondLst>
                      <p:childTnLst>
                        <p:par>
                          <p:cTn id="116" fill="hold">
                            <p:stCondLst>
                              <p:cond delay="0"/>
                            </p:stCondLst>
                            <p:childTnLst>
                              <p:par>
                                <p:cTn id="117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9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0" fill="hold">
                      <p:stCondLst>
                        <p:cond delay="indefinite"/>
                      </p:stCondLst>
                      <p:childTnLst>
                        <p:par>
                          <p:cTn id="121" fill="hold">
                            <p:stCondLst>
                              <p:cond delay="0"/>
                            </p:stCondLst>
                            <p:childTnLst>
                              <p:par>
                                <p:cTn id="122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4" dur="5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7" dur="5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8" fill="hold">
                      <p:stCondLst>
                        <p:cond delay="indefinite"/>
                      </p:stCondLst>
                      <p:childTnLst>
                        <p:par>
                          <p:cTn id="129" fill="hold">
                            <p:stCondLst>
                              <p:cond delay="0"/>
                            </p:stCondLst>
                            <p:childTnLst>
                              <p:par>
                                <p:cTn id="13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2" dur="5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3" fill="hold">
                      <p:stCondLst>
                        <p:cond delay="indefinite"/>
                      </p:stCondLst>
                      <p:childTnLst>
                        <p:par>
                          <p:cTn id="134" fill="hold">
                            <p:stCondLst>
                              <p:cond delay="0"/>
                            </p:stCondLst>
                            <p:childTnLst>
                              <p:par>
                                <p:cTn id="13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7" dur="5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8" fill="hold">
                      <p:stCondLst>
                        <p:cond delay="indefinite"/>
                      </p:stCondLst>
                      <p:childTnLst>
                        <p:par>
                          <p:cTn id="139" fill="hold">
                            <p:stCondLst>
                              <p:cond delay="0"/>
                            </p:stCondLst>
                            <p:childTnLst>
                              <p:par>
                                <p:cTn id="14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42" dur="50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3" fill="hold">
                      <p:stCondLst>
                        <p:cond delay="indefinite"/>
                      </p:stCondLst>
                      <p:childTnLst>
                        <p:par>
                          <p:cTn id="144" fill="hold">
                            <p:stCondLst>
                              <p:cond delay="0"/>
                            </p:stCondLst>
                            <p:childTnLst>
                              <p:par>
                                <p:cTn id="14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47" dur="50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8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0" dur="5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1" fill="hold">
                      <p:stCondLst>
                        <p:cond delay="indefinite"/>
                      </p:stCondLst>
                      <p:childTnLst>
                        <p:par>
                          <p:cTn id="152" fill="hold">
                            <p:stCondLst>
                              <p:cond delay="0"/>
                            </p:stCondLst>
                            <p:childTnLst>
                              <p:par>
                                <p:cTn id="153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55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6" fill="hold">
                      <p:stCondLst>
                        <p:cond delay="indefinite"/>
                      </p:stCondLst>
                      <p:childTnLst>
                        <p:par>
                          <p:cTn id="157" fill="hold">
                            <p:stCondLst>
                              <p:cond delay="0"/>
                            </p:stCondLst>
                            <p:childTnLst>
                              <p:par>
                                <p:cTn id="158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60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1" fill="hold">
                      <p:stCondLst>
                        <p:cond delay="indefinite"/>
                      </p:stCondLst>
                      <p:childTnLst>
                        <p:par>
                          <p:cTn id="162" fill="hold">
                            <p:stCondLst>
                              <p:cond delay="0"/>
                            </p:stCondLst>
                            <p:childTnLst>
                              <p:par>
                                <p:cTn id="163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5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7" fill="hold">
                      <p:stCondLst>
                        <p:cond delay="indefinite"/>
                      </p:stCondLst>
                      <p:childTnLst>
                        <p:par>
                          <p:cTn id="168" fill="hold">
                            <p:stCondLst>
                              <p:cond delay="0"/>
                            </p:stCondLst>
                            <p:childTnLst>
                              <p:par>
                                <p:cTn id="169" presetID="3" presetClass="emph" presetSubtype="2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170" dur="2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FF0000"/>
                                      </p:to>
                                    </p:animClr>
                                  </p:childTnLst>
                                </p:cTn>
                              </p:par>
                              <p:par>
                                <p:cTn id="171" presetID="3" presetClass="emph" presetSubtype="2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172" dur="20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FF0000"/>
                                      </p:to>
                                    </p:animClr>
                                  </p:childTnLst>
                                </p:cTn>
                              </p:par>
                              <p:par>
                                <p:cTn id="173" presetID="3" presetClass="emph" presetSubtype="2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174" dur="200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FF0000"/>
                                      </p:to>
                                    </p:animClr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5" fill="hold">
                      <p:stCondLst>
                        <p:cond delay="indefinite"/>
                      </p:stCondLst>
                      <p:childTnLst>
                        <p:par>
                          <p:cTn id="176" fill="hold">
                            <p:stCondLst>
                              <p:cond delay="0"/>
                            </p:stCondLst>
                            <p:childTnLst>
                              <p:par>
                                <p:cTn id="177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9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0" fill="hold">
                      <p:stCondLst>
                        <p:cond delay="indefinite"/>
                      </p:stCondLst>
                      <p:childTnLst>
                        <p:par>
                          <p:cTn id="181" fill="hold">
                            <p:stCondLst>
                              <p:cond delay="0"/>
                            </p:stCondLst>
                            <p:childTnLst>
                              <p:par>
                                <p:cTn id="182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  <p:bldP spid="10" grpId="1"/>
      <p:bldP spid="12" grpId="0"/>
      <p:bldP spid="13" grpId="0"/>
      <p:bldP spid="14" grpId="0"/>
      <p:bldP spid="19" grpId="0"/>
      <p:bldP spid="26" grpId="0"/>
      <p:bldP spid="47" grpId="0"/>
      <p:bldP spid="48" grpId="0"/>
      <p:bldP spid="49" grpId="0"/>
      <p:bldP spid="51" grpId="0"/>
      <p:bldP spid="52" grpId="0" bldLvl="0" animBg="1"/>
      <p:bldP spid="53" grpId="0"/>
      <p:bldP spid="54" grpId="0"/>
      <p:bldP spid="55" grpId="0"/>
      <p:bldP spid="56" grpId="0"/>
      <p:bldP spid="58" grpId="0"/>
      <p:bldP spid="59" grpId="0"/>
      <p:bldP spid="60" grpId="0"/>
      <p:bldP spid="62" grpId="0"/>
      <p:bldP spid="63" grpId="0"/>
      <p:bldP spid="64" grpId="0"/>
      <p:bldP spid="64" grpId="1"/>
      <p:bldP spid="65" grpId="0"/>
      <p:bldP spid="65" grpId="1"/>
      <p:bldP spid="66" grpId="0"/>
      <p:bldP spid="68" grpId="0"/>
      <p:bldP spid="15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文本框 76"/>
          <p:cNvSpPr txBox="1">
            <a:spLocks noChangeArrowheads="1"/>
          </p:cNvSpPr>
          <p:nvPr>
            <p:custDataLst>
              <p:tags r:id="rId1"/>
            </p:custDataLst>
          </p:nvPr>
        </p:nvSpPr>
        <p:spPr bwMode="auto">
          <a:xfrm>
            <a:off x="3044811" y="1087092"/>
            <a:ext cx="571500" cy="521970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>
            <a:spAutoFit/>
          </a:bodyPr>
          <a:lstStyle/>
          <a:p>
            <a:r>
              <a:rPr lang="en-US" altLang="zh-CN" sz="2800" b="1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5</a:t>
            </a:r>
            <a:endParaRPr lang="en-US" altLang="zh-CN" sz="2800" b="1" dirty="0">
              <a:latin typeface="Times New Roman" panose="02020603050405020304" pitchFamily="18" charset="0"/>
              <a:ea typeface="楷体" panose="02010609060101010101" pitchFamily="49" charset="-122"/>
              <a:cs typeface="Times New Roman" panose="02020603050405020304" pitchFamily="18" charset="0"/>
            </a:endParaRPr>
          </a:p>
        </p:txBody>
      </p:sp>
      <p:pic>
        <p:nvPicPr>
          <p:cNvPr id="47" name="图片 5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139301" y="1353433"/>
            <a:ext cx="1892300" cy="48815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8" name="文本框 61"/>
          <p:cNvSpPr txBox="1"/>
          <p:nvPr>
            <p:custDataLst>
              <p:tags r:id="rId4"/>
            </p:custDataLst>
          </p:nvPr>
        </p:nvSpPr>
        <p:spPr>
          <a:xfrm>
            <a:off x="2332024" y="1439344"/>
            <a:ext cx="1284287" cy="52197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lang="en-US" altLang="zh-CN" sz="2800" b="1" spc="600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9.4</a:t>
            </a:r>
            <a:endParaRPr lang="en-US" altLang="zh-CN" sz="2800" b="1" spc="600" dirty="0">
              <a:latin typeface="Times New Roman" panose="02020603050405020304" pitchFamily="18" charset="0"/>
              <a:ea typeface="楷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49" name="文本框 62"/>
          <p:cNvSpPr txBox="1">
            <a:spLocks noChangeArrowheads="1"/>
          </p:cNvSpPr>
          <p:nvPr>
            <p:custDataLst>
              <p:tags r:id="rId5"/>
            </p:custDataLst>
          </p:nvPr>
        </p:nvSpPr>
        <p:spPr bwMode="auto">
          <a:xfrm>
            <a:off x="1759063" y="1353433"/>
            <a:ext cx="1001713" cy="52197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>
              <a:defRPr/>
            </a:pPr>
            <a:r>
              <a:rPr lang="en-US" altLang="zh-CN" sz="2800" b="1" spc="600" dirty="0">
                <a:solidFill>
                  <a:prstClr val="black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11</a:t>
            </a:r>
            <a:endParaRPr lang="en-US" altLang="zh-CN" sz="2800" b="1" spc="600" dirty="0">
              <a:solidFill>
                <a:prstClr val="black"/>
              </a:solidFill>
              <a:latin typeface="Times New Roman" panose="02020603050405020304" pitchFamily="18" charset="0"/>
              <a:ea typeface="楷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50" name="文本框 63"/>
          <p:cNvSpPr txBox="1">
            <a:spLocks noChangeArrowheads="1"/>
          </p:cNvSpPr>
          <p:nvPr>
            <p:custDataLst>
              <p:tags r:id="rId6"/>
            </p:custDataLst>
          </p:nvPr>
        </p:nvSpPr>
        <p:spPr bwMode="auto">
          <a:xfrm>
            <a:off x="2332024" y="1076997"/>
            <a:ext cx="356283" cy="521970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square">
            <a:spAutoFit/>
          </a:bodyPr>
          <a:lstStyle/>
          <a:p>
            <a:r>
              <a:rPr lang="en-US" altLang="zh-CN" sz="2800" b="1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0</a:t>
            </a:r>
            <a:endParaRPr lang="en-US" altLang="zh-CN" sz="2800" b="1" dirty="0">
              <a:latin typeface="Times New Roman" panose="02020603050405020304" pitchFamily="18" charset="0"/>
              <a:ea typeface="楷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51" name="文本框 64"/>
          <p:cNvSpPr txBox="1"/>
          <p:nvPr>
            <p:custDataLst>
              <p:tags r:id="rId7"/>
            </p:custDataLst>
          </p:nvPr>
        </p:nvSpPr>
        <p:spPr>
          <a:xfrm>
            <a:off x="2335173" y="1724616"/>
            <a:ext cx="427037" cy="52197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lang="en-US" altLang="zh-CN" sz="2800" b="1" spc="600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8</a:t>
            </a:r>
            <a:endParaRPr lang="en-US" altLang="zh-CN" sz="2800" b="1" spc="600" dirty="0">
              <a:latin typeface="Times New Roman" panose="02020603050405020304" pitchFamily="18" charset="0"/>
              <a:ea typeface="楷体" panose="02010609060101010101" pitchFamily="49" charset="-122"/>
              <a:cs typeface="Times New Roman" panose="02020603050405020304" pitchFamily="18" charset="0"/>
            </a:endParaRPr>
          </a:p>
        </p:txBody>
      </p:sp>
      <p:cxnSp>
        <p:nvCxnSpPr>
          <p:cNvPr id="52" name="直接连接符 51"/>
          <p:cNvCxnSpPr/>
          <p:nvPr>
            <p:custDataLst>
              <p:tags r:id="rId8"/>
            </p:custDataLst>
          </p:nvPr>
        </p:nvCxnSpPr>
        <p:spPr>
          <a:xfrm>
            <a:off x="2088610" y="2145521"/>
            <a:ext cx="1547813" cy="0"/>
          </a:xfrm>
          <a:prstGeom prst="line">
            <a:avLst/>
          </a:prstGeom>
          <a:ln w="19050">
            <a:solidFill>
              <a:srgbClr val="0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3" name="文本框 67"/>
          <p:cNvSpPr txBox="1">
            <a:spLocks noChangeArrowheads="1"/>
          </p:cNvSpPr>
          <p:nvPr>
            <p:custDataLst>
              <p:tags r:id="rId9"/>
            </p:custDataLst>
          </p:nvPr>
        </p:nvSpPr>
        <p:spPr bwMode="auto">
          <a:xfrm>
            <a:off x="2768825" y="2023684"/>
            <a:ext cx="571500" cy="521970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>
            <a:spAutoFit/>
          </a:bodyPr>
          <a:lstStyle/>
          <a:p>
            <a:r>
              <a:rPr lang="en-US" altLang="zh-CN" sz="2800" b="1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6</a:t>
            </a:r>
            <a:endParaRPr lang="en-US" altLang="zh-CN" sz="2800" b="1" dirty="0">
              <a:latin typeface="Times New Roman" panose="02020603050405020304" pitchFamily="18" charset="0"/>
              <a:ea typeface="楷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54" name="文本框 68"/>
          <p:cNvSpPr txBox="1">
            <a:spLocks noChangeArrowheads="1"/>
          </p:cNvSpPr>
          <p:nvPr>
            <p:custDataLst>
              <p:tags r:id="rId10"/>
            </p:custDataLst>
          </p:nvPr>
        </p:nvSpPr>
        <p:spPr bwMode="auto">
          <a:xfrm>
            <a:off x="2773761" y="1084408"/>
            <a:ext cx="366563" cy="521970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square">
            <a:spAutoFit/>
          </a:bodyPr>
          <a:lstStyle/>
          <a:p>
            <a:r>
              <a:rPr lang="en-US" altLang="zh-CN" sz="2800" b="1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8</a:t>
            </a:r>
            <a:endParaRPr lang="en-US" altLang="zh-CN" sz="2800" b="1" dirty="0">
              <a:latin typeface="Times New Roman" panose="02020603050405020304" pitchFamily="18" charset="0"/>
              <a:ea typeface="楷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55" name="文本框 69"/>
          <p:cNvSpPr txBox="1"/>
          <p:nvPr>
            <p:custDataLst>
              <p:tags r:id="rId11"/>
            </p:custDataLst>
          </p:nvPr>
        </p:nvSpPr>
        <p:spPr>
          <a:xfrm>
            <a:off x="2788931" y="2327229"/>
            <a:ext cx="1006475" cy="52197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lang="en-US" altLang="zh-CN" sz="2800" b="1" spc="600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55</a:t>
            </a:r>
            <a:endParaRPr lang="en-US" altLang="zh-CN" sz="2800" b="1" spc="600" dirty="0">
              <a:latin typeface="Times New Roman" panose="02020603050405020304" pitchFamily="18" charset="0"/>
              <a:ea typeface="楷体" panose="02010609060101010101" pitchFamily="49" charset="-122"/>
              <a:cs typeface="Times New Roman" panose="02020603050405020304" pitchFamily="18" charset="0"/>
            </a:endParaRPr>
          </a:p>
        </p:txBody>
      </p:sp>
      <p:cxnSp>
        <p:nvCxnSpPr>
          <p:cNvPr id="56" name="直接连接符 55"/>
          <p:cNvCxnSpPr/>
          <p:nvPr>
            <p:custDataLst>
              <p:tags r:id="rId12"/>
            </p:custDataLst>
          </p:nvPr>
        </p:nvCxnSpPr>
        <p:spPr>
          <a:xfrm>
            <a:off x="2627442" y="2755954"/>
            <a:ext cx="1549400" cy="0"/>
          </a:xfrm>
          <a:prstGeom prst="line">
            <a:avLst/>
          </a:prstGeom>
          <a:ln w="19050">
            <a:solidFill>
              <a:srgbClr val="0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7" name="文本框 71"/>
          <p:cNvSpPr txBox="1">
            <a:spLocks noChangeArrowheads="1"/>
          </p:cNvSpPr>
          <p:nvPr>
            <p:custDataLst>
              <p:tags r:id="rId13"/>
            </p:custDataLst>
          </p:nvPr>
        </p:nvSpPr>
        <p:spPr bwMode="auto">
          <a:xfrm>
            <a:off x="3053360" y="2643410"/>
            <a:ext cx="571500" cy="521970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>
            <a:spAutoFit/>
          </a:bodyPr>
          <a:lstStyle/>
          <a:p>
            <a:r>
              <a:rPr lang="en-US" altLang="zh-CN" sz="2800" b="1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5</a:t>
            </a:r>
            <a:endParaRPr lang="en-US" altLang="zh-CN" sz="2800" b="1" dirty="0">
              <a:latin typeface="Times New Roman" panose="02020603050405020304" pitchFamily="18" charset="0"/>
              <a:ea typeface="楷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58" name="椭圆 57"/>
          <p:cNvSpPr/>
          <p:nvPr>
            <p:custDataLst>
              <p:tags r:id="rId14"/>
            </p:custDataLst>
          </p:nvPr>
        </p:nvSpPr>
        <p:spPr>
          <a:xfrm>
            <a:off x="2699764" y="1431467"/>
            <a:ext cx="34925" cy="27385"/>
          </a:xfrm>
          <a:prstGeom prst="ellips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 sz="2800" b="1">
              <a:solidFill>
                <a:prstClr val="white"/>
              </a:solidFill>
              <a:latin typeface="Times New Roman" panose="02020603050405020304" pitchFamily="18" charset="0"/>
              <a:ea typeface="楷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59" name="文本框 73"/>
          <p:cNvSpPr txBox="1">
            <a:spLocks noChangeArrowheads="1"/>
          </p:cNvSpPr>
          <p:nvPr>
            <p:custDataLst>
              <p:tags r:id="rId15"/>
            </p:custDataLst>
          </p:nvPr>
        </p:nvSpPr>
        <p:spPr bwMode="auto">
          <a:xfrm>
            <a:off x="1793716" y="538378"/>
            <a:ext cx="1987550" cy="521970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square">
            <a:spAutoFit/>
          </a:bodyPr>
          <a:lstStyle/>
          <a:p>
            <a:r>
              <a:rPr lang="en-US" altLang="zh-CN" sz="2800" b="1" dirty="0">
                <a:solidFill>
                  <a:prstClr val="black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9.4÷11</a:t>
            </a:r>
            <a:r>
              <a:rPr lang="zh-CN" altLang="en-US" sz="2800" b="1" dirty="0">
                <a:solidFill>
                  <a:prstClr val="black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＝</a:t>
            </a:r>
            <a:endParaRPr lang="zh-CN" altLang="en-US" sz="2800" b="1" dirty="0">
              <a:solidFill>
                <a:prstClr val="black"/>
              </a:solidFill>
              <a:latin typeface="Times New Roman" panose="02020603050405020304" pitchFamily="18" charset="0"/>
              <a:ea typeface="楷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60" name="文本框 74"/>
          <p:cNvSpPr txBox="1">
            <a:spLocks noChangeArrowheads="1"/>
          </p:cNvSpPr>
          <p:nvPr>
            <p:custDataLst>
              <p:tags r:id="rId16"/>
            </p:custDataLst>
          </p:nvPr>
        </p:nvSpPr>
        <p:spPr bwMode="auto">
          <a:xfrm>
            <a:off x="3571561" y="511203"/>
            <a:ext cx="3918577" cy="521970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square">
            <a:spAutoFit/>
          </a:bodyPr>
          <a:lstStyle/>
          <a:p>
            <a:r>
              <a:rPr lang="en-US" altLang="zh-CN" sz="2800" b="1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0.85454</a:t>
            </a:r>
            <a:r>
              <a:rPr lang="en-US" altLang="zh-CN" sz="2800" b="1" dirty="0" smtClean="0"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···</a:t>
            </a:r>
            <a:r>
              <a:rPr lang="zh-CN" altLang="en-US" sz="2800" b="1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 （米</a:t>
            </a:r>
            <a:r>
              <a:rPr lang="en-US" altLang="zh-CN" sz="2800" b="1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/</a:t>
            </a:r>
            <a:r>
              <a:rPr lang="zh-CN" altLang="en-US" sz="2800" b="1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分）</a:t>
            </a:r>
            <a:endParaRPr lang="zh-CN" altLang="en-US" sz="2800" b="1" dirty="0"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</p:txBody>
      </p:sp>
      <p:sp>
        <p:nvSpPr>
          <p:cNvPr id="61" name="文本框 75"/>
          <p:cNvSpPr txBox="1">
            <a:spLocks noChangeArrowheads="1"/>
          </p:cNvSpPr>
          <p:nvPr>
            <p:custDataLst>
              <p:tags r:id="rId17"/>
            </p:custDataLst>
          </p:nvPr>
        </p:nvSpPr>
        <p:spPr bwMode="auto">
          <a:xfrm>
            <a:off x="3317789" y="2629312"/>
            <a:ext cx="571500" cy="521970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>
            <a:spAutoFit/>
          </a:bodyPr>
          <a:lstStyle/>
          <a:p>
            <a:r>
              <a:rPr lang="en-US" altLang="zh-CN" sz="2800" b="1" dirty="0"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0</a:t>
            </a:r>
            <a:endParaRPr lang="en-US" altLang="zh-CN" sz="2800" b="1" dirty="0">
              <a:solidFill>
                <a:schemeClr val="tx1"/>
              </a:solidFill>
              <a:latin typeface="Times New Roman" panose="02020603050405020304" pitchFamily="18" charset="0"/>
              <a:ea typeface="楷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62" name="文本框 77"/>
          <p:cNvSpPr txBox="1">
            <a:spLocks noChangeArrowheads="1"/>
          </p:cNvSpPr>
          <p:nvPr>
            <p:custDataLst>
              <p:tags r:id="rId18"/>
            </p:custDataLst>
          </p:nvPr>
        </p:nvSpPr>
        <p:spPr bwMode="auto">
          <a:xfrm>
            <a:off x="3048811" y="2933812"/>
            <a:ext cx="815975" cy="52197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>
              <a:defRPr/>
            </a:pPr>
            <a:r>
              <a:rPr lang="en-US" altLang="zh-CN" sz="2800" b="1" spc="600" dirty="0">
                <a:solidFill>
                  <a:srgbClr val="C0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44</a:t>
            </a:r>
            <a:endParaRPr lang="en-US" altLang="zh-CN" sz="2800" b="1" spc="600" dirty="0">
              <a:solidFill>
                <a:srgbClr val="C00000"/>
              </a:solidFill>
              <a:latin typeface="Times New Roman" panose="02020603050405020304" pitchFamily="18" charset="0"/>
              <a:ea typeface="楷体" panose="02010609060101010101" pitchFamily="49" charset="-122"/>
              <a:cs typeface="Times New Roman" panose="02020603050405020304" pitchFamily="18" charset="0"/>
            </a:endParaRPr>
          </a:p>
        </p:txBody>
      </p:sp>
      <p:cxnSp>
        <p:nvCxnSpPr>
          <p:cNvPr id="63" name="直接连接符 62"/>
          <p:cNvCxnSpPr/>
          <p:nvPr>
            <p:custDataLst>
              <p:tags r:id="rId19"/>
            </p:custDataLst>
          </p:nvPr>
        </p:nvCxnSpPr>
        <p:spPr>
          <a:xfrm>
            <a:off x="2845054" y="3370317"/>
            <a:ext cx="1547812" cy="0"/>
          </a:xfrm>
          <a:prstGeom prst="line">
            <a:avLst/>
          </a:prstGeom>
          <a:ln w="19050">
            <a:solidFill>
              <a:srgbClr val="0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4" name="文本框 79"/>
          <p:cNvSpPr txBox="1">
            <a:spLocks noChangeArrowheads="1"/>
          </p:cNvSpPr>
          <p:nvPr>
            <p:custDataLst>
              <p:tags r:id="rId20"/>
            </p:custDataLst>
          </p:nvPr>
        </p:nvSpPr>
        <p:spPr bwMode="auto">
          <a:xfrm>
            <a:off x="3319450" y="3249542"/>
            <a:ext cx="571500" cy="521970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>
            <a:spAutoFit/>
          </a:bodyPr>
          <a:lstStyle/>
          <a:p>
            <a:r>
              <a:rPr lang="en-US" altLang="zh-CN" sz="2800" b="1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6</a:t>
            </a:r>
            <a:endParaRPr lang="en-US" altLang="zh-CN" sz="2800" b="1" dirty="0">
              <a:latin typeface="Times New Roman" panose="02020603050405020304" pitchFamily="18" charset="0"/>
              <a:ea typeface="楷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65" name="文本框 80"/>
          <p:cNvSpPr txBox="1">
            <a:spLocks noChangeArrowheads="1"/>
          </p:cNvSpPr>
          <p:nvPr>
            <p:custDataLst>
              <p:tags r:id="rId21"/>
            </p:custDataLst>
          </p:nvPr>
        </p:nvSpPr>
        <p:spPr bwMode="auto">
          <a:xfrm>
            <a:off x="3590089" y="3258276"/>
            <a:ext cx="571500" cy="521970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>
            <a:spAutoFit/>
          </a:bodyPr>
          <a:lstStyle/>
          <a:p>
            <a:r>
              <a:rPr lang="en-US" altLang="zh-CN" sz="2800" b="1" dirty="0"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0</a:t>
            </a:r>
            <a:endParaRPr lang="en-US" altLang="zh-CN" sz="2800" b="1" dirty="0">
              <a:solidFill>
                <a:schemeClr val="tx1"/>
              </a:solidFill>
              <a:latin typeface="Times New Roman" panose="02020603050405020304" pitchFamily="18" charset="0"/>
              <a:ea typeface="楷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66" name="文本框 81"/>
          <p:cNvSpPr txBox="1">
            <a:spLocks noChangeArrowheads="1"/>
          </p:cNvSpPr>
          <p:nvPr>
            <p:custDataLst>
              <p:tags r:id="rId22"/>
            </p:custDataLst>
          </p:nvPr>
        </p:nvSpPr>
        <p:spPr bwMode="auto">
          <a:xfrm>
            <a:off x="3332195" y="3534279"/>
            <a:ext cx="793750" cy="52197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>
              <a:defRPr/>
            </a:pPr>
            <a:r>
              <a:rPr lang="en-US" altLang="zh-CN" sz="2800" b="1" spc="600" dirty="0">
                <a:solidFill>
                  <a:srgbClr val="C0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55</a:t>
            </a:r>
            <a:endParaRPr lang="en-US" altLang="zh-CN" sz="2800" b="1" spc="600" dirty="0">
              <a:solidFill>
                <a:srgbClr val="C00000"/>
              </a:solidFill>
              <a:latin typeface="Times New Roman" panose="02020603050405020304" pitchFamily="18" charset="0"/>
              <a:ea typeface="楷体" panose="02010609060101010101" pitchFamily="49" charset="-122"/>
              <a:cs typeface="Times New Roman" panose="02020603050405020304" pitchFamily="18" charset="0"/>
            </a:endParaRPr>
          </a:p>
        </p:txBody>
      </p:sp>
      <p:cxnSp>
        <p:nvCxnSpPr>
          <p:cNvPr id="67" name="直接连接符 66"/>
          <p:cNvCxnSpPr/>
          <p:nvPr>
            <p:custDataLst>
              <p:tags r:id="rId23"/>
            </p:custDataLst>
          </p:nvPr>
        </p:nvCxnSpPr>
        <p:spPr>
          <a:xfrm>
            <a:off x="3205093" y="3965631"/>
            <a:ext cx="1547813" cy="0"/>
          </a:xfrm>
          <a:prstGeom prst="line">
            <a:avLst/>
          </a:prstGeom>
          <a:ln w="19050">
            <a:solidFill>
              <a:srgbClr val="0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8" name="文本框 83"/>
          <p:cNvSpPr txBox="1">
            <a:spLocks noChangeArrowheads="1"/>
          </p:cNvSpPr>
          <p:nvPr>
            <p:custDataLst>
              <p:tags r:id="rId24"/>
            </p:custDataLst>
          </p:nvPr>
        </p:nvSpPr>
        <p:spPr bwMode="auto">
          <a:xfrm>
            <a:off x="3610700" y="3850893"/>
            <a:ext cx="571500" cy="521970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>
            <a:spAutoFit/>
          </a:bodyPr>
          <a:lstStyle/>
          <a:p>
            <a:r>
              <a:rPr lang="en-US" altLang="zh-CN" sz="2800" b="1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5</a:t>
            </a:r>
            <a:endParaRPr lang="en-US" altLang="zh-CN" sz="2800" b="1" dirty="0">
              <a:latin typeface="Times New Roman" panose="02020603050405020304" pitchFamily="18" charset="0"/>
              <a:ea typeface="楷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69" name="文本框 84"/>
          <p:cNvSpPr txBox="1">
            <a:spLocks noChangeArrowheads="1"/>
          </p:cNvSpPr>
          <p:nvPr>
            <p:custDataLst>
              <p:tags r:id="rId25"/>
            </p:custDataLst>
          </p:nvPr>
        </p:nvSpPr>
        <p:spPr bwMode="auto">
          <a:xfrm>
            <a:off x="3886615" y="3854202"/>
            <a:ext cx="571500" cy="521970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>
            <a:spAutoFit/>
          </a:bodyPr>
          <a:lstStyle/>
          <a:p>
            <a:r>
              <a:rPr lang="en-US" altLang="zh-CN" sz="2800" b="1" dirty="0"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0</a:t>
            </a:r>
            <a:endParaRPr lang="en-US" altLang="zh-CN" sz="2800" b="1" dirty="0">
              <a:solidFill>
                <a:schemeClr val="tx1"/>
              </a:solidFill>
              <a:latin typeface="Times New Roman" panose="02020603050405020304" pitchFamily="18" charset="0"/>
              <a:ea typeface="楷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70" name="文本框 85"/>
          <p:cNvSpPr txBox="1">
            <a:spLocks noChangeArrowheads="1"/>
          </p:cNvSpPr>
          <p:nvPr>
            <p:custDataLst>
              <p:tags r:id="rId26"/>
            </p:custDataLst>
          </p:nvPr>
        </p:nvSpPr>
        <p:spPr bwMode="auto">
          <a:xfrm>
            <a:off x="3284531" y="1076997"/>
            <a:ext cx="571500" cy="521970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>
            <a:spAutoFit/>
          </a:bodyPr>
          <a:lstStyle/>
          <a:p>
            <a:r>
              <a:rPr lang="en-US" altLang="zh-CN" sz="2800" b="1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4</a:t>
            </a:r>
            <a:endParaRPr lang="en-US" altLang="zh-CN" sz="2800" b="1" dirty="0">
              <a:latin typeface="Times New Roman" panose="02020603050405020304" pitchFamily="18" charset="0"/>
              <a:ea typeface="楷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71" name="文本框 86"/>
          <p:cNvSpPr txBox="1">
            <a:spLocks noChangeArrowheads="1"/>
          </p:cNvSpPr>
          <p:nvPr>
            <p:custDataLst>
              <p:tags r:id="rId27"/>
            </p:custDataLst>
          </p:nvPr>
        </p:nvSpPr>
        <p:spPr bwMode="auto">
          <a:xfrm>
            <a:off x="3539018" y="1083952"/>
            <a:ext cx="571500" cy="521970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>
            <a:spAutoFit/>
          </a:bodyPr>
          <a:lstStyle/>
          <a:p>
            <a:r>
              <a:rPr lang="en-US" altLang="zh-CN" sz="2800" b="1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5</a:t>
            </a:r>
            <a:endParaRPr lang="en-US" altLang="zh-CN" sz="2800" b="1" dirty="0">
              <a:latin typeface="Times New Roman" panose="02020603050405020304" pitchFamily="18" charset="0"/>
              <a:ea typeface="楷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72" name="文本框 87"/>
          <p:cNvSpPr txBox="1">
            <a:spLocks noChangeArrowheads="1"/>
          </p:cNvSpPr>
          <p:nvPr>
            <p:custDataLst>
              <p:tags r:id="rId28"/>
            </p:custDataLst>
          </p:nvPr>
        </p:nvSpPr>
        <p:spPr bwMode="auto">
          <a:xfrm>
            <a:off x="3622333" y="4128552"/>
            <a:ext cx="831850" cy="52197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>
              <a:defRPr/>
            </a:pPr>
            <a:r>
              <a:rPr lang="en-US" altLang="zh-CN" sz="2800" b="1" spc="600" dirty="0">
                <a:solidFill>
                  <a:srgbClr val="C0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44</a:t>
            </a:r>
            <a:endParaRPr lang="en-US" altLang="zh-CN" sz="2800" b="1" spc="600" dirty="0">
              <a:solidFill>
                <a:srgbClr val="C00000"/>
              </a:solidFill>
              <a:latin typeface="Times New Roman" panose="02020603050405020304" pitchFamily="18" charset="0"/>
              <a:ea typeface="楷体" panose="02010609060101010101" pitchFamily="49" charset="-122"/>
              <a:cs typeface="Times New Roman" panose="02020603050405020304" pitchFamily="18" charset="0"/>
            </a:endParaRPr>
          </a:p>
        </p:txBody>
      </p:sp>
      <p:cxnSp>
        <p:nvCxnSpPr>
          <p:cNvPr id="73" name="直接连接符 72"/>
          <p:cNvCxnSpPr/>
          <p:nvPr>
            <p:custDataLst>
              <p:tags r:id="rId29"/>
            </p:custDataLst>
          </p:nvPr>
        </p:nvCxnSpPr>
        <p:spPr>
          <a:xfrm>
            <a:off x="3349109" y="4550568"/>
            <a:ext cx="1547813" cy="0"/>
          </a:xfrm>
          <a:prstGeom prst="line">
            <a:avLst/>
          </a:prstGeom>
          <a:ln w="19050">
            <a:solidFill>
              <a:srgbClr val="0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4" name="文本框 89"/>
          <p:cNvSpPr txBox="1">
            <a:spLocks noChangeArrowheads="1"/>
          </p:cNvSpPr>
          <p:nvPr>
            <p:custDataLst>
              <p:tags r:id="rId30"/>
            </p:custDataLst>
          </p:nvPr>
        </p:nvSpPr>
        <p:spPr bwMode="auto">
          <a:xfrm>
            <a:off x="3875839" y="4442142"/>
            <a:ext cx="571500" cy="521970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>
            <a:spAutoFit/>
          </a:bodyPr>
          <a:lstStyle/>
          <a:p>
            <a:r>
              <a:rPr lang="en-US" altLang="zh-CN" sz="2800" b="1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6</a:t>
            </a:r>
            <a:endParaRPr lang="en-US" altLang="zh-CN" sz="2800" b="1" dirty="0">
              <a:latin typeface="Times New Roman" panose="02020603050405020304" pitchFamily="18" charset="0"/>
              <a:ea typeface="楷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75" name="文本框 90"/>
          <p:cNvSpPr txBox="1"/>
          <p:nvPr>
            <p:custDataLst>
              <p:tags r:id="rId31"/>
            </p:custDataLst>
          </p:nvPr>
        </p:nvSpPr>
        <p:spPr>
          <a:xfrm>
            <a:off x="2763684" y="1736703"/>
            <a:ext cx="427038" cy="52197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lang="en-US" altLang="zh-CN" sz="2800" b="1" spc="600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8</a:t>
            </a:r>
            <a:endParaRPr lang="en-US" altLang="zh-CN" sz="2800" b="1" spc="600" dirty="0">
              <a:latin typeface="Times New Roman" panose="02020603050405020304" pitchFamily="18" charset="0"/>
              <a:ea typeface="楷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76" name="文本框 91"/>
          <p:cNvSpPr txBox="1">
            <a:spLocks noChangeArrowheads="1"/>
          </p:cNvSpPr>
          <p:nvPr>
            <p:custDataLst>
              <p:tags r:id="rId32"/>
            </p:custDataLst>
          </p:nvPr>
        </p:nvSpPr>
        <p:spPr bwMode="auto">
          <a:xfrm>
            <a:off x="3054575" y="2023684"/>
            <a:ext cx="571500" cy="52197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>
              <a:defRPr/>
            </a:pPr>
            <a:r>
              <a:rPr lang="en-US" altLang="zh-CN" sz="2800" b="1" spc="600" dirty="0">
                <a:solidFill>
                  <a:prstClr val="black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0</a:t>
            </a:r>
            <a:endParaRPr lang="en-US" altLang="zh-CN" sz="2800" b="1" spc="600" dirty="0">
              <a:solidFill>
                <a:prstClr val="black"/>
              </a:solidFill>
              <a:latin typeface="Times New Roman" panose="02020603050405020304" pitchFamily="18" charset="0"/>
              <a:ea typeface="楷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77" name="文本框 92"/>
          <p:cNvSpPr txBox="1">
            <a:spLocks noChangeArrowheads="1"/>
          </p:cNvSpPr>
          <p:nvPr>
            <p:custDataLst>
              <p:tags r:id="rId33"/>
            </p:custDataLst>
          </p:nvPr>
        </p:nvSpPr>
        <p:spPr bwMode="auto">
          <a:xfrm>
            <a:off x="3787814" y="1075014"/>
            <a:ext cx="571500" cy="521970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>
            <a:spAutoFit/>
          </a:bodyPr>
          <a:lstStyle/>
          <a:p>
            <a:r>
              <a:rPr lang="en-US" altLang="zh-CN" sz="2800" b="1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4</a:t>
            </a:r>
            <a:endParaRPr lang="en-US" altLang="zh-CN" sz="2800" b="1" dirty="0">
              <a:latin typeface="Times New Roman" panose="02020603050405020304" pitchFamily="18" charset="0"/>
              <a:ea typeface="楷体" panose="02010609060101010101" pitchFamily="49" charset="-122"/>
              <a:cs typeface="Times New Roman" panose="02020603050405020304" pitchFamily="18" charset="0"/>
            </a:endParaRPr>
          </a:p>
        </p:txBody>
      </p:sp>
      <p:grpSp>
        <p:nvGrpSpPr>
          <p:cNvPr id="36" name="组合 35"/>
          <p:cNvGrpSpPr/>
          <p:nvPr/>
        </p:nvGrpSpPr>
        <p:grpSpPr>
          <a:xfrm>
            <a:off x="56360" y="55215"/>
            <a:ext cx="1737356" cy="1054107"/>
            <a:chOff x="1242955" y="1821446"/>
            <a:chExt cx="1737356" cy="1054107"/>
          </a:xfrm>
        </p:grpSpPr>
        <p:pic>
          <p:nvPicPr>
            <p:cNvPr id="38" name="Picture 4" descr="C:\Users\Administrator\Documents\Tencent Files\1228598429\FileRecv\3-28.png"/>
            <p:cNvPicPr>
              <a:picLocks noChangeAspect="1" noChangeArrowheads="1"/>
            </p:cNvPicPr>
            <p:nvPr>
              <p:custDataLst>
                <p:tags r:id="rId34"/>
              </p:custDataLst>
            </p:nvPr>
          </p:nvPicPr>
          <p:blipFill>
            <a:blip r:embed="rId3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242955" y="1821446"/>
              <a:ext cx="1737356" cy="1054107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39" name="TextBox 10"/>
            <p:cNvSpPr txBox="1"/>
            <p:nvPr>
              <p:custDataLst>
                <p:tags r:id="rId36"/>
              </p:custDataLst>
            </p:nvPr>
          </p:nvSpPr>
          <p:spPr>
            <a:xfrm>
              <a:off x="1965188" y="2349226"/>
              <a:ext cx="971550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2000" b="1" dirty="0">
                  <a:latin typeface="Times New Roman" panose="02020603050405020304" pitchFamily="18" charset="0"/>
                  <a:ea typeface="宋体" panose="02010600030101010101" pitchFamily="2" charset="-122"/>
                </a:rPr>
                <a:t>算一算</a:t>
              </a:r>
              <a:endParaRPr lang="zh-CN" altLang="en-US" sz="2000" b="1" dirty="0">
                <a:latin typeface="Times New Roman" panose="02020603050405020304" pitchFamily="18" charset="0"/>
                <a:ea typeface="宋体" panose="02010600030101010101" pitchFamily="2" charset="-122"/>
              </a:endParaRPr>
            </a:p>
          </p:txBody>
        </p:sp>
      </p:grpSp>
      <p:grpSp>
        <p:nvGrpSpPr>
          <p:cNvPr id="3" name="组合 2"/>
          <p:cNvGrpSpPr/>
          <p:nvPr/>
        </p:nvGrpSpPr>
        <p:grpSpPr>
          <a:xfrm>
            <a:off x="4896922" y="2316017"/>
            <a:ext cx="3858409" cy="2074557"/>
            <a:chOff x="4896922" y="2316017"/>
            <a:chExt cx="3858409" cy="2074557"/>
          </a:xfrm>
        </p:grpSpPr>
        <p:sp>
          <p:nvSpPr>
            <p:cNvPr id="2" name="流程图: 可选过程 1"/>
            <p:cNvSpPr/>
            <p:nvPr>
              <p:custDataLst>
                <p:tags r:id="rId37"/>
              </p:custDataLst>
            </p:nvPr>
          </p:nvSpPr>
          <p:spPr>
            <a:xfrm>
              <a:off x="4896922" y="2316017"/>
              <a:ext cx="3384000" cy="1224000"/>
            </a:xfrm>
            <a:prstGeom prst="flowChartAlternateProcess">
              <a:avLst/>
            </a:prstGeom>
            <a:solidFill>
              <a:schemeClr val="accent2">
                <a:lumMod val="40000"/>
                <a:lumOff val="60000"/>
              </a:schemeClr>
            </a:solidFill>
            <a:ln>
              <a:solidFill>
                <a:schemeClr val="accent2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b="1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79" name="TextBox 9"/>
            <p:cNvSpPr txBox="1">
              <a:spLocks noChangeArrowheads="1"/>
            </p:cNvSpPr>
            <p:nvPr>
              <p:custDataLst>
                <p:tags r:id="rId38"/>
              </p:custDataLst>
            </p:nvPr>
          </p:nvSpPr>
          <p:spPr bwMode="auto">
            <a:xfrm>
              <a:off x="4962757" y="2323334"/>
              <a:ext cx="3240000" cy="121094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>
                <a:lnSpc>
                  <a:spcPct val="130000"/>
                </a:lnSpc>
                <a:defRPr/>
              </a:pPr>
              <a:r>
                <a:rPr lang="zh-CN" altLang="en-US" sz="2800" b="1" spc="-150" dirty="0" smtClean="0">
                  <a:solidFill>
                    <a:prstClr val="black"/>
                  </a:solidFill>
                  <a:latin typeface="Times New Roman" panose="02020603050405020304" pitchFamily="18" charset="0"/>
                  <a:ea typeface="楷体" panose="02010609060101010101" pitchFamily="49" charset="-122"/>
                  <a:cs typeface="Times New Roman" panose="02020603050405020304" pitchFamily="18" charset="0"/>
                </a:rPr>
                <a:t>答：蜗牛</a:t>
              </a:r>
              <a:r>
                <a:rPr lang="zh-CN" altLang="en-US" sz="2800" b="1" spc="-150" dirty="0">
                  <a:solidFill>
                    <a:prstClr val="black"/>
                  </a:solidFill>
                  <a:latin typeface="Times New Roman" panose="02020603050405020304" pitchFamily="18" charset="0"/>
                  <a:ea typeface="楷体" panose="02010609060101010101" pitchFamily="49" charset="-122"/>
                  <a:cs typeface="Times New Roman" panose="02020603050405020304" pitchFamily="18" charset="0"/>
                </a:rPr>
                <a:t>平均每分爬行</a:t>
              </a:r>
              <a:r>
                <a:rPr lang="en-US" altLang="zh-CN" sz="2800" b="1" spc="-150" dirty="0">
                  <a:solidFill>
                    <a:prstClr val="black"/>
                  </a:solidFill>
                  <a:latin typeface="Times New Roman" panose="02020603050405020304" pitchFamily="18" charset="0"/>
                  <a:ea typeface="楷体" panose="02010609060101010101" pitchFamily="49" charset="-122"/>
                  <a:cs typeface="Times New Roman" panose="02020603050405020304" pitchFamily="18" charset="0"/>
                </a:rPr>
                <a:t>0.85454···</a:t>
              </a:r>
              <a:r>
                <a:rPr lang="zh-CN" altLang="en-US" sz="2800" b="1" spc="-150" dirty="0">
                  <a:solidFill>
                    <a:prstClr val="black"/>
                  </a:solidFill>
                  <a:latin typeface="Times New Roman" panose="02020603050405020304" pitchFamily="18" charset="0"/>
                  <a:ea typeface="楷体" panose="02010609060101010101" pitchFamily="49" charset="-122"/>
                  <a:cs typeface="Times New Roman" panose="02020603050405020304" pitchFamily="18" charset="0"/>
                </a:rPr>
                <a:t>米。</a:t>
              </a:r>
              <a:endParaRPr lang="zh-CN" altLang="en-US" sz="2800" b="1" spc="-150" dirty="0">
                <a:solidFill>
                  <a:prstClr val="black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endParaRPr>
            </a:p>
          </p:txBody>
        </p:sp>
        <p:pic>
          <p:nvPicPr>
            <p:cNvPr id="10242" name="Picture 2" descr="C:/Users/Administrator/Desktop/240410班主任常规检查/2.png2"/>
            <p:cNvPicPr>
              <a:picLocks noChangeAspect="1" noChangeArrowheads="1"/>
            </p:cNvPicPr>
            <p:nvPr>
              <p:custDataLst>
                <p:tags r:id="rId39"/>
              </p:custDataLst>
            </p:nvPr>
          </p:nvPicPr>
          <p:blipFill>
            <a:blip r:embed="rId40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6955131" y="2821349"/>
              <a:ext cx="1800200" cy="156922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500"/>
                            </p:stCondLst>
                            <p:childTnLst>
                              <p:par>
                                <p:cTn id="14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6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000"/>
                            </p:stCondLst>
                            <p:childTnLst>
                              <p:par>
                                <p:cTn id="18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0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5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5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0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3" dur="500"/>
                                        <p:tgtEl>
                                          <p:spTgt spid="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8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>
                      <p:stCondLst>
                        <p:cond delay="indefinite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8" dur="500"/>
                                        <p:tgtEl>
                                          <p:spTgt spid="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3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4" fill="hold">
                      <p:stCondLst>
                        <p:cond delay="indefinite"/>
                      </p:stCondLst>
                      <p:childTnLst>
                        <p:par>
                          <p:cTn id="65" fill="hold">
                            <p:stCondLst>
                              <p:cond delay="0"/>
                            </p:stCondLst>
                            <p:childTnLst>
                              <p:par>
                                <p:cTn id="66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8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>
                      <p:stCondLst>
                        <p:cond delay="indefinite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3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4" fill="hold">
                      <p:stCondLst>
                        <p:cond delay="indefinite"/>
                      </p:stCondLst>
                      <p:childTnLst>
                        <p:par>
                          <p:cTn id="75" fill="hold">
                            <p:stCondLst>
                              <p:cond delay="0"/>
                            </p:stCondLst>
                            <p:childTnLst>
                              <p:par>
                                <p:cTn id="76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8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9" fill="hold">
                      <p:stCondLst>
                        <p:cond delay="indefinite"/>
                      </p:stCondLst>
                      <p:childTnLst>
                        <p:par>
                          <p:cTn id="80" fill="hold">
                            <p:stCondLst>
                              <p:cond delay="0"/>
                            </p:stCondLst>
                            <p:childTnLst>
                              <p:par>
                                <p:cTn id="81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3" dur="5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4" fill="hold">
                      <p:stCondLst>
                        <p:cond delay="indefinite"/>
                      </p:stCondLst>
                      <p:childTnLst>
                        <p:par>
                          <p:cTn id="85" fill="hold">
                            <p:stCondLst>
                              <p:cond delay="0"/>
                            </p:stCondLst>
                            <p:childTnLst>
                              <p:par>
                                <p:cTn id="86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8" dur="500"/>
                                        <p:tgtEl>
                                          <p:spTgt spid="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9" fill="hold">
                      <p:stCondLst>
                        <p:cond delay="indefinite"/>
                      </p:stCondLst>
                      <p:childTnLst>
                        <p:par>
                          <p:cTn id="90" fill="hold">
                            <p:stCondLst>
                              <p:cond delay="0"/>
                            </p:stCondLst>
                            <p:childTnLst>
                              <p:par>
                                <p:cTn id="91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3" dur="5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4" fill="hold">
                      <p:stCondLst>
                        <p:cond delay="indefinite"/>
                      </p:stCondLst>
                      <p:childTnLst>
                        <p:par>
                          <p:cTn id="95" fill="hold">
                            <p:stCondLst>
                              <p:cond delay="0"/>
                            </p:stCondLst>
                            <p:childTnLst>
                              <p:par>
                                <p:cTn id="96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8" dur="5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9" fill="hold">
                      <p:stCondLst>
                        <p:cond delay="indefinite"/>
                      </p:stCondLst>
                      <p:childTnLst>
                        <p:par>
                          <p:cTn id="100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3" dur="5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4" fill="hold">
                      <p:stCondLst>
                        <p:cond delay="indefinite"/>
                      </p:stCondLst>
                      <p:childTnLst>
                        <p:par>
                          <p:cTn id="105" fill="hold">
                            <p:stCondLst>
                              <p:cond delay="0"/>
                            </p:stCondLst>
                            <p:childTnLst>
                              <p:par>
                                <p:cTn id="106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8" dur="5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9" fill="hold">
                      <p:stCondLst>
                        <p:cond delay="indefinite"/>
                      </p:stCondLst>
                      <p:childTnLst>
                        <p:par>
                          <p:cTn id="110" fill="hold">
                            <p:stCondLst>
                              <p:cond delay="0"/>
                            </p:stCondLst>
                            <p:childTnLst>
                              <p:par>
                                <p:cTn id="111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3" dur="500"/>
                                        <p:tgtEl>
                                          <p:spTgt spid="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4" fill="hold">
                      <p:stCondLst>
                        <p:cond delay="indefinite"/>
                      </p:stCondLst>
                      <p:childTnLst>
                        <p:par>
                          <p:cTn id="115" fill="hold">
                            <p:stCondLst>
                              <p:cond delay="0"/>
                            </p:stCondLst>
                            <p:childTnLst>
                              <p:par>
                                <p:cTn id="116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8" dur="50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9" fill="hold">
                      <p:stCondLst>
                        <p:cond delay="indefinite"/>
                      </p:stCondLst>
                      <p:childTnLst>
                        <p:par>
                          <p:cTn id="120" fill="hold">
                            <p:stCondLst>
                              <p:cond delay="0"/>
                            </p:stCondLst>
                            <p:childTnLst>
                              <p:par>
                                <p:cTn id="121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3" dur="50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4" fill="hold">
                      <p:stCondLst>
                        <p:cond delay="indefinite"/>
                      </p:stCondLst>
                      <p:childTnLst>
                        <p:par>
                          <p:cTn id="125" fill="hold">
                            <p:stCondLst>
                              <p:cond delay="0"/>
                            </p:stCondLst>
                            <p:childTnLst>
                              <p:par>
                                <p:cTn id="126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8" dur="5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9" fill="hold">
                      <p:stCondLst>
                        <p:cond delay="indefinite"/>
                      </p:stCondLst>
                      <p:childTnLst>
                        <p:par>
                          <p:cTn id="130" fill="hold">
                            <p:stCondLst>
                              <p:cond delay="0"/>
                            </p:stCondLst>
                            <p:childTnLst>
                              <p:par>
                                <p:cTn id="131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3" dur="500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4" fill="hold">
                      <p:stCondLst>
                        <p:cond delay="indefinite"/>
                      </p:stCondLst>
                      <p:childTnLst>
                        <p:par>
                          <p:cTn id="135" fill="hold">
                            <p:stCondLst>
                              <p:cond delay="0"/>
                            </p:stCondLst>
                            <p:childTnLst>
                              <p:par>
                                <p:cTn id="136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8" dur="500"/>
                                        <p:tgtEl>
                                          <p:spTgt spid="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9" fill="hold">
                      <p:stCondLst>
                        <p:cond delay="indefinite"/>
                      </p:stCondLst>
                      <p:childTnLst>
                        <p:par>
                          <p:cTn id="140" fill="hold">
                            <p:stCondLst>
                              <p:cond delay="0"/>
                            </p:stCondLst>
                            <p:childTnLst>
                              <p:par>
                                <p:cTn id="141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43" dur="500"/>
                                        <p:tgtEl>
                                          <p:spTgt spid="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4" fill="hold">
                      <p:stCondLst>
                        <p:cond delay="indefinite"/>
                      </p:stCondLst>
                      <p:childTnLst>
                        <p:par>
                          <p:cTn id="145" fill="hold">
                            <p:stCondLst>
                              <p:cond delay="0"/>
                            </p:stCondLst>
                            <p:childTnLst>
                              <p:par>
                                <p:cTn id="146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48" dur="500"/>
                                        <p:tgtEl>
                                          <p:spTgt spid="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9" fill="hold">
                      <p:stCondLst>
                        <p:cond delay="indefinite"/>
                      </p:stCondLst>
                      <p:childTnLst>
                        <p:par>
                          <p:cTn id="150" fill="hold">
                            <p:stCondLst>
                              <p:cond delay="0"/>
                            </p:stCondLst>
                            <p:childTnLst>
                              <p:par>
                                <p:cTn id="151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3" dur="500"/>
                                        <p:tgtEl>
                                          <p:spTgt spid="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4" fill="hold">
                      <p:stCondLst>
                        <p:cond delay="indefinite"/>
                      </p:stCondLst>
                      <p:childTnLst>
                        <p:par>
                          <p:cTn id="155" fill="hold">
                            <p:stCondLst>
                              <p:cond delay="0"/>
                            </p:stCondLst>
                            <p:childTnLst>
                              <p:par>
                                <p:cTn id="156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8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9" fill="hold">
                      <p:stCondLst>
                        <p:cond delay="indefinite"/>
                      </p:stCondLst>
                      <p:childTnLst>
                        <p:par>
                          <p:cTn id="160" fill="hold">
                            <p:stCondLst>
                              <p:cond delay="0"/>
                            </p:stCondLst>
                            <p:childTnLst>
                              <p:par>
                                <p:cTn id="161" presetID="3" presetClass="emph" presetSubtype="2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162" dur="20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FF0000"/>
                                      </p:to>
                                    </p:animClr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3" fill="hold">
                            <p:stCondLst>
                              <p:cond delay="2000"/>
                            </p:stCondLst>
                            <p:childTnLst>
                              <p:par>
                                <p:cTn id="164" presetID="3" presetClass="emph" presetSubtype="2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165" dur="20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FF0000"/>
                                      </p:to>
                                    </p:animClr>
                                  </p:childTnLst>
                                </p:cTn>
                              </p:par>
                              <p:par>
                                <p:cTn id="166" presetID="3" presetClass="emph" presetSubtype="2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167" dur="20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FF0000"/>
                                      </p:to>
                                    </p:animClr>
                                  </p:childTnLst>
                                </p:cTn>
                              </p:par>
                              <p:par>
                                <p:cTn id="168" presetID="3" presetClass="emph" presetSubtype="2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169" dur="200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FF0000"/>
                                      </p:to>
                                    </p:animClr>
                                  </p:childTnLst>
                                </p:cTn>
                              </p:par>
                              <p:par>
                                <p:cTn id="170" presetID="3" presetClass="emph" presetSubtype="2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171" dur="2000" fill="hold"/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FF0000"/>
                                      </p:to>
                                    </p:animClr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2" fill="hold">
                      <p:stCondLst>
                        <p:cond delay="indefinite"/>
                      </p:stCondLst>
                      <p:childTnLst>
                        <p:par>
                          <p:cTn id="173" fill="hold">
                            <p:stCondLst>
                              <p:cond delay="0"/>
                            </p:stCondLst>
                            <p:childTnLst>
                              <p:par>
                                <p:cTn id="174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76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48" grpId="0"/>
      <p:bldP spid="49" grpId="0"/>
      <p:bldP spid="50" grpId="0"/>
      <p:bldP spid="51" grpId="0"/>
      <p:bldP spid="53" grpId="0"/>
      <p:bldP spid="53" grpId="1"/>
      <p:bldP spid="54" grpId="0"/>
      <p:bldP spid="55" grpId="0"/>
      <p:bldP spid="57" grpId="0"/>
      <p:bldP spid="57" grpId="1"/>
      <p:bldP spid="58" grpId="0" bldLvl="0" animBg="1"/>
      <p:bldP spid="59" grpId="0"/>
      <p:bldP spid="60" grpId="0"/>
      <p:bldP spid="61" grpId="0"/>
      <p:bldP spid="62" grpId="0"/>
      <p:bldP spid="64" grpId="0"/>
      <p:bldP spid="64" grpId="1"/>
      <p:bldP spid="65" grpId="0"/>
      <p:bldP spid="66" grpId="0"/>
      <p:bldP spid="68" grpId="0"/>
      <p:bldP spid="68" grpId="1"/>
      <p:bldP spid="69" grpId="0"/>
      <p:bldP spid="70" grpId="0"/>
      <p:bldP spid="71" grpId="0"/>
      <p:bldP spid="72" grpId="0"/>
      <p:bldP spid="74" grpId="0"/>
      <p:bldP spid="74" grpId="1"/>
      <p:bldP spid="75" grpId="0"/>
      <p:bldP spid="76" grpId="0"/>
      <p:bldP spid="77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" name="文本框 88"/>
          <p:cNvSpPr txBox="1"/>
          <p:nvPr>
            <p:custDataLst>
              <p:tags r:id="rId1"/>
            </p:custDataLst>
          </p:nvPr>
        </p:nvSpPr>
        <p:spPr>
          <a:xfrm>
            <a:off x="786736" y="45999"/>
            <a:ext cx="3876094" cy="56515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eaLnBrk="1" hangingPunct="1">
              <a:lnSpc>
                <a:spcPct val="110000"/>
              </a:lnSpc>
              <a:defRPr/>
            </a:pPr>
            <a:r>
              <a:rPr lang="zh-CN" altLang="en-US" sz="2800" b="1" dirty="0">
                <a:latin typeface="Times New Roman" panose="02020603050405020304" pitchFamily="18" charset="0"/>
                <a:ea typeface="宋体" panose="02010600030101010101" pitchFamily="2" charset="-122"/>
              </a:rPr>
              <a:t>计算中你发现了什么？</a:t>
            </a:r>
            <a:endParaRPr lang="zh-CN" altLang="en-US" sz="2800" b="1" dirty="0">
              <a:latin typeface="Times New Roman" panose="02020603050405020304" pitchFamily="18" charset="0"/>
              <a:ea typeface="宋体" panose="02010600030101010101" pitchFamily="2" charset="-122"/>
            </a:endParaRPr>
          </a:p>
        </p:txBody>
      </p:sp>
      <p:sp>
        <p:nvSpPr>
          <p:cNvPr id="96" name="文本框 95"/>
          <p:cNvSpPr txBox="1">
            <a:spLocks noChangeArrowheads="1"/>
          </p:cNvSpPr>
          <p:nvPr>
            <p:custDataLst>
              <p:tags r:id="rId2"/>
            </p:custDataLst>
          </p:nvPr>
        </p:nvSpPr>
        <p:spPr bwMode="auto">
          <a:xfrm>
            <a:off x="1271701" y="594854"/>
            <a:ext cx="571500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r>
              <a:rPr lang="en-US" altLang="zh-CN" sz="3200" b="1">
                <a:latin typeface="Times New Roman" panose="02020603050405020304" pitchFamily="18" charset="0"/>
                <a:cs typeface="Times New Roman" panose="02020603050405020304" pitchFamily="18" charset="0"/>
              </a:rPr>
              <a:t>3</a:t>
            </a:r>
            <a:endParaRPr lang="en-US" altLang="zh-CN" sz="3200" b="1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8" name="文本框 107"/>
          <p:cNvSpPr txBox="1">
            <a:spLocks noChangeArrowheads="1"/>
          </p:cNvSpPr>
          <p:nvPr>
            <p:custDataLst>
              <p:tags r:id="rId3"/>
            </p:custDataLst>
          </p:nvPr>
        </p:nvSpPr>
        <p:spPr bwMode="auto">
          <a:xfrm>
            <a:off x="1035289" y="2443314"/>
            <a:ext cx="571500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r>
              <a:rPr lang="en-US" altLang="zh-CN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endParaRPr lang="en-US" altLang="zh-CN" sz="32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13" name="文本框 112"/>
          <p:cNvSpPr txBox="1">
            <a:spLocks noChangeArrowheads="1"/>
          </p:cNvSpPr>
          <p:nvPr>
            <p:custDataLst>
              <p:tags r:id="rId4"/>
            </p:custDataLst>
          </p:nvPr>
        </p:nvSpPr>
        <p:spPr bwMode="auto">
          <a:xfrm>
            <a:off x="1295856" y="3114404"/>
            <a:ext cx="571500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r>
              <a:rPr lang="en-US" altLang="zh-CN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endParaRPr lang="en-US" altLang="zh-CN" sz="32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17" name="文本框 116"/>
          <p:cNvSpPr txBox="1">
            <a:spLocks noChangeArrowheads="1"/>
          </p:cNvSpPr>
          <p:nvPr>
            <p:custDataLst>
              <p:tags r:id="rId5"/>
            </p:custDataLst>
          </p:nvPr>
        </p:nvSpPr>
        <p:spPr bwMode="auto">
          <a:xfrm>
            <a:off x="1530806" y="3775705"/>
            <a:ext cx="571500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r>
              <a:rPr lang="en-US" altLang="zh-CN" sz="3200" b="1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1</a:t>
            </a:r>
            <a:endParaRPr lang="en-US" altLang="zh-CN" sz="3200" b="1" dirty="0">
              <a:latin typeface="Times New Roman" panose="02020603050405020304" pitchFamily="18" charset="0"/>
              <a:ea typeface="楷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119" name="文本框 118"/>
          <p:cNvSpPr txBox="1">
            <a:spLocks noChangeArrowheads="1"/>
          </p:cNvSpPr>
          <p:nvPr>
            <p:custDataLst>
              <p:tags r:id="rId6"/>
            </p:custDataLst>
          </p:nvPr>
        </p:nvSpPr>
        <p:spPr bwMode="auto">
          <a:xfrm>
            <a:off x="1506651" y="594854"/>
            <a:ext cx="571500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r>
              <a:rPr lang="en-US" altLang="zh-CN" sz="3200" b="1">
                <a:latin typeface="Times New Roman" panose="02020603050405020304" pitchFamily="18" charset="0"/>
                <a:cs typeface="Times New Roman" panose="02020603050405020304" pitchFamily="18" charset="0"/>
              </a:rPr>
              <a:t>3</a:t>
            </a:r>
            <a:endParaRPr lang="en-US" altLang="zh-CN" sz="3200" b="1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20" name="文本框 119"/>
          <p:cNvSpPr txBox="1">
            <a:spLocks noChangeArrowheads="1"/>
          </p:cNvSpPr>
          <p:nvPr>
            <p:custDataLst>
              <p:tags r:id="rId7"/>
            </p:custDataLst>
          </p:nvPr>
        </p:nvSpPr>
        <p:spPr bwMode="auto">
          <a:xfrm>
            <a:off x="1754301" y="594854"/>
            <a:ext cx="571500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r>
              <a:rPr lang="en-US" altLang="zh-CN" sz="3200" b="1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3</a:t>
            </a:r>
            <a:endParaRPr lang="en-US" altLang="zh-CN" sz="3200" b="1">
              <a:latin typeface="Times New Roman" panose="02020603050405020304" pitchFamily="18" charset="0"/>
              <a:ea typeface="楷体" panose="02010609060101010101" pitchFamily="49" charset="-122"/>
              <a:cs typeface="Times New Roman" panose="02020603050405020304" pitchFamily="18" charset="0"/>
            </a:endParaRPr>
          </a:p>
        </p:txBody>
      </p:sp>
      <p:grpSp>
        <p:nvGrpSpPr>
          <p:cNvPr id="3" name="组合 2"/>
          <p:cNvGrpSpPr/>
          <p:nvPr/>
        </p:nvGrpSpPr>
        <p:grpSpPr>
          <a:xfrm>
            <a:off x="234379" y="594854"/>
            <a:ext cx="2133040" cy="4112854"/>
            <a:chOff x="981773" y="594854"/>
            <a:chExt cx="2133040" cy="4112854"/>
          </a:xfrm>
        </p:grpSpPr>
        <p:pic>
          <p:nvPicPr>
            <p:cNvPr id="97" name="图片 5"/>
            <p:cNvPicPr>
              <a:picLocks noChangeAspect="1"/>
            </p:cNvPicPr>
            <p:nvPr>
              <p:custDataLst>
                <p:tags r:id="rId8"/>
              </p:custDataLst>
            </p:nvPr>
          </p:nvPicPr>
          <p:blipFill>
            <a:blip r:embed="rId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233283" y="884372"/>
              <a:ext cx="1778000" cy="6508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98" name="文本框 97"/>
            <p:cNvSpPr txBox="1"/>
            <p:nvPr>
              <p:custDataLst>
                <p:tags r:id="rId10"/>
              </p:custDataLst>
            </p:nvPr>
          </p:nvSpPr>
          <p:spPr>
            <a:xfrm>
              <a:off x="1456435" y="1042654"/>
              <a:ext cx="1284288" cy="584775"/>
            </a:xfrm>
            <a:prstGeom prst="rect">
              <a:avLst/>
            </a:prstGeom>
            <a:noFill/>
          </p:spPr>
          <p:txBody>
            <a:bodyPr>
              <a:spAutoFit/>
            </a:bodyPr>
            <a:lstStyle/>
            <a:p>
              <a:pPr>
                <a:defRPr/>
              </a:pPr>
              <a:r>
                <a:rPr lang="en-US" altLang="zh-CN" sz="3200" b="1" spc="600" dirty="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73</a:t>
              </a:r>
              <a:endParaRPr lang="en-US" altLang="zh-CN" sz="3200" b="1" spc="6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endParaRPr>
            </a:p>
          </p:txBody>
        </p:sp>
        <p:sp>
          <p:nvSpPr>
            <p:cNvPr id="99" name="文本框 98"/>
            <p:cNvSpPr txBox="1">
              <a:spLocks noChangeArrowheads="1"/>
            </p:cNvSpPr>
            <p:nvPr>
              <p:custDataLst>
                <p:tags r:id="rId11"/>
              </p:custDataLst>
            </p:nvPr>
          </p:nvSpPr>
          <p:spPr bwMode="auto">
            <a:xfrm>
              <a:off x="981773" y="1026779"/>
              <a:ext cx="569912" cy="5847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r>
                <a:rPr lang="en-US" altLang="zh-CN" sz="3200" b="1">
                  <a:latin typeface="Times New Roman" panose="02020603050405020304" pitchFamily="18" charset="0"/>
                  <a:cs typeface="Times New Roman" panose="02020603050405020304" pitchFamily="18" charset="0"/>
                </a:rPr>
                <a:t>3</a:t>
              </a:r>
              <a:endParaRPr lang="en-US" altLang="zh-CN" sz="3200" b="1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100" name="文本框 99"/>
            <p:cNvSpPr txBox="1">
              <a:spLocks noChangeArrowheads="1"/>
            </p:cNvSpPr>
            <p:nvPr>
              <p:custDataLst>
                <p:tags r:id="rId12"/>
              </p:custDataLst>
            </p:nvPr>
          </p:nvSpPr>
          <p:spPr bwMode="auto">
            <a:xfrm>
              <a:off x="1488870" y="594854"/>
              <a:ext cx="571500" cy="5847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r>
                <a:rPr lang="en-US" altLang="zh-CN" sz="3200" b="1">
                  <a:latin typeface="Times New Roman" panose="02020603050405020304" pitchFamily="18" charset="0"/>
                  <a:cs typeface="Times New Roman" panose="02020603050405020304" pitchFamily="18" charset="0"/>
                </a:rPr>
                <a:t>2</a:t>
              </a:r>
              <a:endParaRPr lang="en-US" altLang="zh-CN" sz="3200" b="1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101" name="文本框 100"/>
            <p:cNvSpPr txBox="1"/>
            <p:nvPr>
              <p:custDataLst>
                <p:tags r:id="rId13"/>
              </p:custDataLst>
            </p:nvPr>
          </p:nvSpPr>
          <p:spPr>
            <a:xfrm>
              <a:off x="1456434" y="1370941"/>
              <a:ext cx="427038" cy="584775"/>
            </a:xfrm>
            <a:prstGeom prst="rect">
              <a:avLst/>
            </a:prstGeom>
            <a:noFill/>
          </p:spPr>
          <p:txBody>
            <a:bodyPr>
              <a:spAutoFit/>
            </a:bodyPr>
            <a:lstStyle/>
            <a:p>
              <a:pPr>
                <a:defRPr/>
              </a:pPr>
              <a:r>
                <a:rPr lang="en-US" altLang="zh-CN" sz="3200" b="1" spc="600" dirty="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6</a:t>
              </a:r>
              <a:endParaRPr lang="en-US" altLang="zh-CN" sz="3200" b="1" spc="6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endParaRPr>
            </a:p>
          </p:txBody>
        </p:sp>
        <p:cxnSp>
          <p:nvCxnSpPr>
            <p:cNvPr id="102" name="直接连接符 101"/>
            <p:cNvCxnSpPr/>
            <p:nvPr>
              <p:custDataLst>
                <p:tags r:id="rId14"/>
              </p:custDataLst>
            </p:nvPr>
          </p:nvCxnSpPr>
          <p:spPr>
            <a:xfrm>
              <a:off x="1428203" y="1864109"/>
              <a:ext cx="1549400" cy="0"/>
            </a:xfrm>
            <a:prstGeom prst="line">
              <a:avLst/>
            </a:pr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03" name="文本框 102"/>
            <p:cNvSpPr txBox="1">
              <a:spLocks noChangeArrowheads="1"/>
            </p:cNvSpPr>
            <p:nvPr>
              <p:custDataLst>
                <p:tags r:id="rId15"/>
              </p:custDataLst>
            </p:nvPr>
          </p:nvSpPr>
          <p:spPr bwMode="auto">
            <a:xfrm>
              <a:off x="1468855" y="1751272"/>
              <a:ext cx="571500" cy="5847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r>
                <a:rPr lang="en-US" altLang="zh-CN" sz="3200" b="1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1</a:t>
              </a:r>
              <a:endParaRPr lang="en-US" altLang="zh-CN" sz="3200" b="1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104" name="文本框 103"/>
            <p:cNvSpPr txBox="1">
              <a:spLocks noChangeArrowheads="1"/>
            </p:cNvSpPr>
            <p:nvPr>
              <p:custDataLst>
                <p:tags r:id="rId16"/>
              </p:custDataLst>
            </p:nvPr>
          </p:nvSpPr>
          <p:spPr bwMode="auto">
            <a:xfrm>
              <a:off x="1763401" y="1752079"/>
              <a:ext cx="571500" cy="5847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r>
                <a:rPr lang="en-US" altLang="zh-CN" sz="3200" b="1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3</a:t>
              </a:r>
              <a:endParaRPr lang="en-US" altLang="zh-CN" sz="3200" b="1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105" name="文本框 104"/>
            <p:cNvSpPr txBox="1">
              <a:spLocks noChangeArrowheads="1"/>
            </p:cNvSpPr>
            <p:nvPr>
              <p:custDataLst>
                <p:tags r:id="rId17"/>
              </p:custDataLst>
            </p:nvPr>
          </p:nvSpPr>
          <p:spPr bwMode="auto">
            <a:xfrm>
              <a:off x="1704770" y="594854"/>
              <a:ext cx="571500" cy="5847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r>
                <a:rPr lang="en-US" altLang="zh-CN" sz="3200" b="1">
                  <a:latin typeface="Times New Roman" panose="02020603050405020304" pitchFamily="18" charset="0"/>
                  <a:cs typeface="Times New Roman" panose="02020603050405020304" pitchFamily="18" charset="0"/>
                </a:rPr>
                <a:t>4</a:t>
              </a:r>
              <a:endParaRPr lang="en-US" altLang="zh-CN" sz="3200" b="1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106" name="文本框 105"/>
            <p:cNvSpPr txBox="1"/>
            <p:nvPr>
              <p:custDataLst>
                <p:tags r:id="rId18"/>
              </p:custDataLst>
            </p:nvPr>
          </p:nvSpPr>
          <p:spPr>
            <a:xfrm>
              <a:off x="1486318" y="2097472"/>
              <a:ext cx="1006475" cy="584775"/>
            </a:xfrm>
            <a:prstGeom prst="rect">
              <a:avLst/>
            </a:prstGeom>
            <a:noFill/>
          </p:spPr>
          <p:txBody>
            <a:bodyPr>
              <a:spAutoFit/>
            </a:bodyPr>
            <a:lstStyle/>
            <a:p>
              <a:pPr>
                <a:defRPr/>
              </a:pPr>
              <a:r>
                <a:rPr lang="en-US" altLang="zh-CN" sz="3200" b="1" spc="600" dirty="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12</a:t>
              </a:r>
              <a:endParaRPr lang="en-US" altLang="zh-CN" sz="3200" b="1" spc="6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endParaRPr>
            </a:p>
          </p:txBody>
        </p:sp>
        <p:cxnSp>
          <p:nvCxnSpPr>
            <p:cNvPr id="107" name="直接连接符 106"/>
            <p:cNvCxnSpPr/>
            <p:nvPr>
              <p:custDataLst>
                <p:tags r:id="rId19"/>
              </p:custDataLst>
            </p:nvPr>
          </p:nvCxnSpPr>
          <p:spPr>
            <a:xfrm>
              <a:off x="1461540" y="2575225"/>
              <a:ext cx="1547813" cy="0"/>
            </a:xfrm>
            <a:prstGeom prst="line">
              <a:avLst/>
            </a:pr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09" name="椭圆 108"/>
            <p:cNvSpPr/>
            <p:nvPr>
              <p:custDataLst>
                <p:tags r:id="rId20"/>
              </p:custDataLst>
            </p:nvPr>
          </p:nvSpPr>
          <p:spPr>
            <a:xfrm>
              <a:off x="2014333" y="959979"/>
              <a:ext cx="36512" cy="36513"/>
            </a:xfrm>
            <a:prstGeom prst="ellipse">
              <a:avLst/>
            </a:prstGeom>
            <a:solidFill>
              <a:srgbClr val="FF0000"/>
            </a:solidFill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 sz="3200" b="1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endParaRPr>
            </a:p>
          </p:txBody>
        </p:sp>
        <p:sp>
          <p:nvSpPr>
            <p:cNvPr id="110" name="文本框 109"/>
            <p:cNvSpPr txBox="1">
              <a:spLocks noChangeArrowheads="1"/>
            </p:cNvSpPr>
            <p:nvPr>
              <p:custDataLst>
                <p:tags r:id="rId21"/>
              </p:custDataLst>
            </p:nvPr>
          </p:nvSpPr>
          <p:spPr bwMode="auto">
            <a:xfrm>
              <a:off x="2038488" y="2444902"/>
              <a:ext cx="571500" cy="5847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r>
                <a:rPr lang="en-US" altLang="zh-CN" sz="3200" b="1">
                  <a:latin typeface="Times New Roman" panose="02020603050405020304" pitchFamily="18" charset="0"/>
                  <a:cs typeface="Times New Roman" panose="02020603050405020304" pitchFamily="18" charset="0"/>
                </a:rPr>
                <a:t>0</a:t>
              </a:r>
              <a:endParaRPr lang="en-US" altLang="zh-CN" sz="3200" b="1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111" name="文本框 110"/>
            <p:cNvSpPr txBox="1">
              <a:spLocks noChangeArrowheads="1"/>
            </p:cNvSpPr>
            <p:nvPr>
              <p:custDataLst>
                <p:tags r:id="rId22"/>
              </p:custDataLst>
            </p:nvPr>
          </p:nvSpPr>
          <p:spPr bwMode="auto">
            <a:xfrm>
              <a:off x="2041663" y="2770464"/>
              <a:ext cx="571500" cy="5847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r>
                <a:rPr lang="en-US" altLang="zh-CN" sz="3200" b="1">
                  <a:latin typeface="Times New Roman" panose="02020603050405020304" pitchFamily="18" charset="0"/>
                  <a:cs typeface="Times New Roman" panose="02020603050405020304" pitchFamily="18" charset="0"/>
                </a:rPr>
                <a:t>9</a:t>
              </a:r>
              <a:endParaRPr lang="en-US" altLang="zh-CN" sz="3200" b="1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cxnSp>
          <p:nvCxnSpPr>
            <p:cNvPr id="112" name="直接连接符 111"/>
            <p:cNvCxnSpPr/>
            <p:nvPr>
              <p:custDataLst>
                <p:tags r:id="rId23"/>
              </p:custDataLst>
            </p:nvPr>
          </p:nvCxnSpPr>
          <p:spPr>
            <a:xfrm>
              <a:off x="1486940" y="3240582"/>
              <a:ext cx="1547813" cy="0"/>
            </a:xfrm>
            <a:prstGeom prst="line">
              <a:avLst/>
            </a:pr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14" name="文本框 113"/>
            <p:cNvSpPr txBox="1">
              <a:spLocks noChangeArrowheads="1"/>
            </p:cNvSpPr>
            <p:nvPr>
              <p:custDataLst>
                <p:tags r:id="rId24"/>
              </p:custDataLst>
            </p:nvPr>
          </p:nvSpPr>
          <p:spPr bwMode="auto">
            <a:xfrm>
              <a:off x="2294075" y="3120754"/>
              <a:ext cx="571500" cy="5847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r>
                <a:rPr lang="en-US" altLang="zh-CN" sz="3200" b="1">
                  <a:latin typeface="Times New Roman" panose="02020603050405020304" pitchFamily="18" charset="0"/>
                  <a:cs typeface="Times New Roman" panose="02020603050405020304" pitchFamily="18" charset="0"/>
                </a:rPr>
                <a:t>0</a:t>
              </a:r>
              <a:endParaRPr lang="en-US" altLang="zh-CN" sz="3200" b="1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115" name="文本框 114"/>
            <p:cNvSpPr txBox="1">
              <a:spLocks noChangeArrowheads="1"/>
            </p:cNvSpPr>
            <p:nvPr>
              <p:custDataLst>
                <p:tags r:id="rId25"/>
              </p:custDataLst>
            </p:nvPr>
          </p:nvSpPr>
          <p:spPr bwMode="auto">
            <a:xfrm>
              <a:off x="2287725" y="3450212"/>
              <a:ext cx="571500" cy="5847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r>
                <a:rPr lang="en-US" altLang="zh-CN" sz="3200" b="1">
                  <a:latin typeface="Times New Roman" panose="02020603050405020304" pitchFamily="18" charset="0"/>
                  <a:cs typeface="Times New Roman" panose="02020603050405020304" pitchFamily="18" charset="0"/>
                </a:rPr>
                <a:t>9</a:t>
              </a:r>
              <a:endParaRPr lang="en-US" altLang="zh-CN" sz="3200" b="1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cxnSp>
          <p:nvCxnSpPr>
            <p:cNvPr id="116" name="直接连接符 115"/>
            <p:cNvCxnSpPr/>
            <p:nvPr>
              <p:custDataLst>
                <p:tags r:id="rId26"/>
              </p:custDataLst>
            </p:nvPr>
          </p:nvCxnSpPr>
          <p:spPr>
            <a:xfrm>
              <a:off x="1533663" y="3904428"/>
              <a:ext cx="1547812" cy="0"/>
            </a:xfrm>
            <a:prstGeom prst="line">
              <a:avLst/>
            </a:pr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18" name="文本框 117"/>
            <p:cNvSpPr txBox="1">
              <a:spLocks noChangeArrowheads="1"/>
            </p:cNvSpPr>
            <p:nvPr>
              <p:custDataLst>
                <p:tags r:id="rId27"/>
              </p:custDataLst>
            </p:nvPr>
          </p:nvSpPr>
          <p:spPr bwMode="auto">
            <a:xfrm>
              <a:off x="2521047" y="3777306"/>
              <a:ext cx="571500" cy="5847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r>
                <a:rPr lang="en-US" altLang="zh-CN" sz="3200" b="1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0</a:t>
              </a:r>
              <a:endParaRPr lang="en-US" altLang="zh-CN" sz="3200" b="1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121" name="文本框 120"/>
            <p:cNvSpPr txBox="1">
              <a:spLocks noChangeArrowheads="1"/>
            </p:cNvSpPr>
            <p:nvPr>
              <p:custDataLst>
                <p:tags r:id="rId28"/>
              </p:custDataLst>
            </p:nvPr>
          </p:nvSpPr>
          <p:spPr bwMode="auto">
            <a:xfrm>
              <a:off x="2536963" y="4122933"/>
              <a:ext cx="571500" cy="5847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r>
                <a:rPr lang="en-US" altLang="zh-CN" sz="3200" b="1">
                  <a:latin typeface="Times New Roman" panose="02020603050405020304" pitchFamily="18" charset="0"/>
                  <a:cs typeface="Times New Roman" panose="02020603050405020304" pitchFamily="18" charset="0"/>
                </a:rPr>
                <a:t>9</a:t>
              </a:r>
              <a:endParaRPr lang="en-US" altLang="zh-CN" sz="3200" b="1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cxnSp>
          <p:nvCxnSpPr>
            <p:cNvPr id="122" name="直接连接符 121"/>
            <p:cNvCxnSpPr/>
            <p:nvPr>
              <p:custDataLst>
                <p:tags r:id="rId29"/>
              </p:custDataLst>
            </p:nvPr>
          </p:nvCxnSpPr>
          <p:spPr>
            <a:xfrm>
              <a:off x="1567000" y="4587644"/>
              <a:ext cx="1547813" cy="0"/>
            </a:xfrm>
            <a:prstGeom prst="line">
              <a:avLst/>
            </a:pr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23" name="文本框 122"/>
          <p:cNvSpPr txBox="1">
            <a:spLocks noChangeArrowheads="1"/>
          </p:cNvSpPr>
          <p:nvPr>
            <p:custDataLst>
              <p:tags r:id="rId30"/>
            </p:custDataLst>
          </p:nvPr>
        </p:nvSpPr>
        <p:spPr bwMode="auto">
          <a:xfrm>
            <a:off x="1781631" y="4532081"/>
            <a:ext cx="571500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r>
              <a:rPr lang="en-US" altLang="zh-CN" sz="3200" b="1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1</a:t>
            </a:r>
            <a:endParaRPr lang="en-US" altLang="zh-CN" sz="3200" b="1" dirty="0">
              <a:latin typeface="Times New Roman" panose="02020603050405020304" pitchFamily="18" charset="0"/>
              <a:ea typeface="楷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27" name="椭圆 26"/>
          <p:cNvSpPr/>
          <p:nvPr>
            <p:custDataLst>
              <p:tags r:id="rId31"/>
            </p:custDataLst>
          </p:nvPr>
        </p:nvSpPr>
        <p:spPr>
          <a:xfrm>
            <a:off x="435697" y="170340"/>
            <a:ext cx="288000" cy="288000"/>
          </a:xfrm>
          <a:prstGeom prst="ellipse">
            <a:avLst/>
          </a:prstGeom>
          <a:solidFill>
            <a:srgbClr val="00B050"/>
          </a:solidFill>
          <a:ln>
            <a:noFill/>
          </a:ln>
          <a:effectLst/>
          <a:scene3d>
            <a:camera prst="orthographicFront">
              <a:rot lat="0" lon="0" rev="0"/>
            </a:camera>
            <a:lightRig rig="contrasting" dir="t">
              <a:rot lat="0" lon="0" rev="7800000"/>
            </a:lightRig>
          </a:scene3d>
          <a:sp3d>
            <a:bevelT w="139700" h="1397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b="1">
              <a:latin typeface="Times New Roman" panose="02020603050405020304" pitchFamily="18" charset="0"/>
            </a:endParaRPr>
          </a:p>
        </p:txBody>
      </p:sp>
      <p:grpSp>
        <p:nvGrpSpPr>
          <p:cNvPr id="26" name="组合 25"/>
          <p:cNvGrpSpPr/>
          <p:nvPr/>
        </p:nvGrpSpPr>
        <p:grpSpPr>
          <a:xfrm flipH="1">
            <a:off x="2329133" y="778509"/>
            <a:ext cx="3475991" cy="2291715"/>
            <a:chOff x="4109" y="5625"/>
            <a:chExt cx="5474" cy="3609"/>
          </a:xfrm>
        </p:grpSpPr>
        <p:pic>
          <p:nvPicPr>
            <p:cNvPr id="2" name="图片 1" descr="D:/工作/做课件/人物参考七彩课堂教学课件/半身男孩1.tif半身男孩1"/>
            <p:cNvPicPr>
              <a:picLocks noChangeAspect="1"/>
            </p:cNvPicPr>
            <p:nvPr>
              <p:custDataLst>
                <p:tags r:id="rId32"/>
              </p:custDataLst>
            </p:nvPr>
          </p:nvPicPr>
          <p:blipFill>
            <a:blip r:embed="rId33">
              <a:clrChange>
                <a:clrFrom>
                  <a:srgbClr val="FFFFFE"/>
                </a:clrFrom>
                <a:clrTo>
                  <a:srgbClr val="FFFFFE">
                    <a:alpha val="0"/>
                  </a:srgbClr>
                </a:clrTo>
              </a:clrChange>
            </a:blip>
            <a:srcRect l="-28" t="4777" r="28" b="4777"/>
            <a:stretch>
              <a:fillRect/>
            </a:stretch>
          </p:blipFill>
          <p:spPr>
            <a:xfrm>
              <a:off x="4546" y="7112"/>
              <a:ext cx="1769" cy="2122"/>
            </a:xfrm>
            <a:prstGeom prst="rect">
              <a:avLst/>
            </a:prstGeom>
          </p:spPr>
        </p:pic>
        <p:grpSp>
          <p:nvGrpSpPr>
            <p:cNvPr id="28" name="组合 27"/>
            <p:cNvGrpSpPr/>
            <p:nvPr/>
          </p:nvGrpSpPr>
          <p:grpSpPr>
            <a:xfrm>
              <a:off x="4109" y="5625"/>
              <a:ext cx="5474" cy="1487"/>
              <a:chOff x="5623681" y="1865638"/>
              <a:chExt cx="1789223" cy="1976837"/>
            </a:xfrm>
          </p:grpSpPr>
          <p:sp>
            <p:nvSpPr>
              <p:cNvPr id="29" name="对话气泡: 圆角矩形 5"/>
              <p:cNvSpPr/>
              <p:nvPr>
                <p:custDataLst>
                  <p:tags r:id="rId34"/>
                </p:custDataLst>
              </p:nvPr>
            </p:nvSpPr>
            <p:spPr>
              <a:xfrm>
                <a:off x="5623681" y="1865638"/>
                <a:ext cx="1772493" cy="1976837"/>
              </a:xfrm>
              <a:prstGeom prst="wedgeRoundRectCallout">
                <a:avLst>
                  <a:gd name="adj1" fmla="val 2249"/>
                  <a:gd name="adj2" fmla="val 75559"/>
                  <a:gd name="adj3" fmla="val 16667"/>
                </a:avLst>
              </a:prstGeom>
              <a:ln>
                <a:solidFill>
                  <a:srgbClr val="7030A0"/>
                </a:solidFill>
              </a:ln>
            </p:spPr>
            <p:style>
              <a:lnRef idx="2">
                <a:schemeClr val="accent1"/>
              </a:lnRef>
              <a:fillRef idx="1">
                <a:schemeClr val="lt1"/>
              </a:fillRef>
              <a:effectRef idx="0">
                <a:schemeClr val="accent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zh-CN" altLang="en-US" b="1">
                  <a:latin typeface="Times New Roman" panose="02020603050405020304" pitchFamily="18" charset="0"/>
                  <a:ea typeface="楷体" panose="02010609060101010101" pitchFamily="49" charset="-122"/>
                  <a:cs typeface="Times New Roman" panose="02020603050405020304" pitchFamily="18" charset="0"/>
                </a:endParaRPr>
              </a:p>
            </p:txBody>
          </p:sp>
          <p:sp>
            <p:nvSpPr>
              <p:cNvPr id="30" name="AutoShape 27"/>
              <p:cNvSpPr>
                <a:spLocks noChangeArrowheads="1"/>
              </p:cNvSpPr>
              <p:nvPr>
                <p:custDataLst>
                  <p:tags r:id="rId35"/>
                </p:custDataLst>
              </p:nvPr>
            </p:nvSpPr>
            <p:spPr bwMode="auto">
              <a:xfrm>
                <a:off x="5671091" y="1878930"/>
                <a:ext cx="1741813" cy="1172542"/>
              </a:xfrm>
              <a:prstGeom prst="wedgeRoundRectCallout">
                <a:avLst>
                  <a:gd name="adj1" fmla="val -49702"/>
                  <a:gd name="adj2" fmla="val 20903"/>
                  <a:gd name="adj3" fmla="val 16667"/>
                </a:avLst>
              </a:prstGeom>
              <a:noFill/>
              <a:ln w="50800">
                <a:noFill/>
                <a:miter lim="800000"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chemeClr val="bg1"/>
                    </a:solidFill>
                  </a14:hiddenFill>
                </a:ext>
              </a:extLst>
            </p:spPr>
            <p:txBody>
              <a:bodyPr wrap="square">
                <a:noAutofit/>
              </a:bodyPr>
              <a:lstStyle/>
              <a:p>
                <a:pPr latinLnBrk="1"/>
                <a:r>
                  <a:rPr lang="en-US" altLang="zh-CN" sz="2800" b="1" dirty="0">
                    <a:solidFill>
                      <a:srgbClr val="0000FF"/>
                    </a:solidFill>
                    <a:latin typeface="Times New Roman" panose="02020603050405020304" pitchFamily="18" charset="0"/>
                    <a:ea typeface="楷体" panose="02010609060101010101" pitchFamily="49" charset="-122"/>
                    <a:cs typeface="Times New Roman" panose="02020603050405020304" pitchFamily="18" charset="0"/>
                    <a:sym typeface="+mn-ea"/>
                  </a:rPr>
                  <a:t>73÷3 </a:t>
                </a:r>
                <a:r>
                  <a:rPr lang="zh-CN" altLang="en-US" sz="2800" b="1" dirty="0">
                    <a:solidFill>
                      <a:srgbClr val="0000FF"/>
                    </a:solidFill>
                    <a:latin typeface="Times New Roman" panose="02020603050405020304" pitchFamily="18" charset="0"/>
                    <a:ea typeface="楷体" panose="02010609060101010101" pitchFamily="49" charset="-122"/>
                    <a:cs typeface="Times New Roman" panose="02020603050405020304" pitchFamily="18" charset="0"/>
                    <a:sym typeface="+mn-ea"/>
                  </a:rPr>
                  <a:t>商的小数部分怎么总是“</a:t>
                </a:r>
                <a:r>
                  <a:rPr lang="en-US" altLang="zh-CN" sz="2800" b="1" dirty="0">
                    <a:solidFill>
                      <a:srgbClr val="0000FF"/>
                    </a:solidFill>
                    <a:latin typeface="Times New Roman" panose="02020603050405020304" pitchFamily="18" charset="0"/>
                    <a:ea typeface="楷体" panose="02010609060101010101" pitchFamily="49" charset="-122"/>
                    <a:cs typeface="Times New Roman" panose="02020603050405020304" pitchFamily="18" charset="0"/>
                    <a:sym typeface="+mn-ea"/>
                  </a:rPr>
                  <a:t>3</a:t>
                </a:r>
                <a:r>
                  <a:rPr lang="zh-CN" altLang="en-US" sz="2800" b="1" dirty="0">
                    <a:solidFill>
                      <a:srgbClr val="0000FF"/>
                    </a:solidFill>
                    <a:latin typeface="Times New Roman" panose="02020603050405020304" pitchFamily="18" charset="0"/>
                    <a:ea typeface="楷体" panose="02010609060101010101" pitchFamily="49" charset="-122"/>
                    <a:cs typeface="Times New Roman" panose="02020603050405020304" pitchFamily="18" charset="0"/>
                    <a:sym typeface="+mn-ea"/>
                  </a:rPr>
                  <a:t>”？</a:t>
                </a:r>
                <a:endParaRPr sz="2800" b="1" dirty="0">
                  <a:latin typeface="Times New Roman" panose="02020603050405020304" pitchFamily="18" charset="0"/>
                  <a:ea typeface="楷体" panose="02010609060101010101" pitchFamily="49" charset="-122"/>
                  <a:cs typeface="Times New Roman" panose="02020603050405020304" pitchFamily="18" charset="0"/>
                </a:endParaRPr>
              </a:p>
            </p:txBody>
          </p:sp>
        </p:grpSp>
      </p:grpSp>
      <p:sp>
        <p:nvSpPr>
          <p:cNvPr id="15" name="文本框 73"/>
          <p:cNvSpPr txBox="1">
            <a:spLocks noChangeArrowheads="1"/>
          </p:cNvSpPr>
          <p:nvPr>
            <p:custDataLst>
              <p:tags r:id="rId36"/>
            </p:custDataLst>
          </p:nvPr>
        </p:nvSpPr>
        <p:spPr bwMode="auto">
          <a:xfrm>
            <a:off x="2483409" y="797848"/>
            <a:ext cx="3600000" cy="1191816"/>
          </a:xfrm>
          <a:prstGeom prst="wedgeRoundRectCallout">
            <a:avLst>
              <a:gd name="adj1" fmla="val 62876"/>
              <a:gd name="adj2" fmla="val -46282"/>
              <a:gd name="adj3" fmla="val 16667"/>
            </a:avLst>
          </a:prstGeom>
          <a:noFill/>
          <a:ln w="19050">
            <a:solidFill>
              <a:srgbClr val="C00000"/>
            </a:solidFill>
            <a:prstDash val="sysDot"/>
            <a:miter lim="800000"/>
          </a:ln>
        </p:spPr>
        <p:txBody>
          <a:bodyPr wrap="square">
            <a:spAutoFit/>
          </a:bodyPr>
          <a:lstStyle/>
          <a:p>
            <a:pPr algn="ctr"/>
            <a:r>
              <a:rPr lang="zh-CN" altLang="en-US" sz="3200" b="1" spc="-150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商的小数部分“</a:t>
            </a:r>
            <a:r>
              <a:rPr lang="en-US" altLang="zh-CN" sz="3200" b="1" spc="-150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5</a:t>
            </a:r>
            <a:r>
              <a:rPr lang="zh-CN" altLang="en-US" sz="3200" b="1" spc="-150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”和“</a:t>
            </a:r>
            <a:r>
              <a:rPr lang="en-US" altLang="zh-CN" sz="3200" b="1" spc="-150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4</a:t>
            </a:r>
            <a:r>
              <a:rPr lang="zh-CN" altLang="en-US" sz="3200" b="1" spc="-150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”重复</a:t>
            </a:r>
            <a:r>
              <a:rPr lang="zh-CN" altLang="en-US" sz="3200" b="1" spc="-150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出现</a:t>
            </a:r>
            <a:endParaRPr lang="zh-CN" altLang="en-US" sz="3200" b="1" spc="-150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ea typeface="楷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39" name="文本框 6"/>
          <p:cNvSpPr txBox="1">
            <a:spLocks noChangeArrowheads="1"/>
          </p:cNvSpPr>
          <p:nvPr>
            <p:custDataLst>
              <p:tags r:id="rId37"/>
            </p:custDataLst>
          </p:nvPr>
        </p:nvSpPr>
        <p:spPr bwMode="auto">
          <a:xfrm>
            <a:off x="7442351" y="568953"/>
            <a:ext cx="571500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r>
              <a:rPr lang="en-US" altLang="zh-CN" sz="3200" b="1">
                <a:latin typeface="Times New Roman" panose="02020603050405020304" pitchFamily="18" charset="0"/>
                <a:cs typeface="Times New Roman" panose="02020603050405020304" pitchFamily="18" charset="0"/>
              </a:rPr>
              <a:t>5</a:t>
            </a:r>
            <a:endParaRPr lang="en-US" altLang="zh-CN" sz="3200" b="1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6" name="文本框 21"/>
          <p:cNvSpPr txBox="1">
            <a:spLocks noChangeArrowheads="1"/>
          </p:cNvSpPr>
          <p:nvPr>
            <p:custDataLst>
              <p:tags r:id="rId38"/>
            </p:custDataLst>
          </p:nvPr>
        </p:nvSpPr>
        <p:spPr bwMode="auto">
          <a:xfrm>
            <a:off x="7222864" y="1769070"/>
            <a:ext cx="571500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r>
              <a:rPr lang="en-US" altLang="zh-CN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6</a:t>
            </a:r>
            <a:endParaRPr lang="en-US" altLang="zh-CN" sz="32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7" name="文本框 14"/>
          <p:cNvSpPr txBox="1">
            <a:spLocks noChangeArrowheads="1"/>
          </p:cNvSpPr>
          <p:nvPr>
            <p:custDataLst>
              <p:tags r:id="rId39"/>
            </p:custDataLst>
          </p:nvPr>
        </p:nvSpPr>
        <p:spPr bwMode="auto">
          <a:xfrm>
            <a:off x="7191526" y="568953"/>
            <a:ext cx="571500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r>
              <a:rPr lang="en-US" altLang="zh-CN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8</a:t>
            </a:r>
            <a:endParaRPr lang="en-US" altLang="zh-CN" sz="32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0" name="文本框 3"/>
          <p:cNvSpPr txBox="1">
            <a:spLocks noChangeArrowheads="1"/>
          </p:cNvSpPr>
          <p:nvPr>
            <p:custDataLst>
              <p:tags r:id="rId40"/>
            </p:custDataLst>
          </p:nvPr>
        </p:nvSpPr>
        <p:spPr bwMode="auto">
          <a:xfrm>
            <a:off x="7504963" y="2505903"/>
            <a:ext cx="571500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r>
              <a:rPr lang="en-US" altLang="zh-CN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5</a:t>
            </a:r>
            <a:endParaRPr lang="en-US" altLang="zh-CN" sz="32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2" name="文本框 5"/>
          <p:cNvSpPr txBox="1">
            <a:spLocks noChangeArrowheads="1"/>
          </p:cNvSpPr>
          <p:nvPr>
            <p:custDataLst>
              <p:tags r:id="rId41"/>
            </p:custDataLst>
          </p:nvPr>
        </p:nvSpPr>
        <p:spPr bwMode="auto">
          <a:xfrm>
            <a:off x="7509725" y="2799590"/>
            <a:ext cx="815975" cy="584775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>
              <a:defRPr/>
            </a:pPr>
            <a:r>
              <a:rPr lang="en-US" altLang="zh-CN" sz="3200" b="1" spc="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44</a:t>
            </a:r>
            <a:endParaRPr lang="en-US" altLang="zh-CN" sz="3200" b="1" spc="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4" name="文本框 30"/>
          <p:cNvSpPr txBox="1">
            <a:spLocks noChangeArrowheads="1"/>
          </p:cNvSpPr>
          <p:nvPr>
            <p:custDataLst>
              <p:tags r:id="rId42"/>
            </p:custDataLst>
          </p:nvPr>
        </p:nvSpPr>
        <p:spPr bwMode="auto">
          <a:xfrm>
            <a:off x="7797198" y="3140984"/>
            <a:ext cx="571500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r>
              <a:rPr lang="en-US" altLang="zh-CN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6</a:t>
            </a:r>
            <a:endParaRPr lang="en-US" altLang="zh-CN" sz="32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8" name="文本框 34"/>
          <p:cNvSpPr txBox="1">
            <a:spLocks noChangeArrowheads="1"/>
          </p:cNvSpPr>
          <p:nvPr>
            <p:custDataLst>
              <p:tags r:id="rId43"/>
            </p:custDataLst>
          </p:nvPr>
        </p:nvSpPr>
        <p:spPr bwMode="auto">
          <a:xfrm>
            <a:off x="8100545" y="3847759"/>
            <a:ext cx="571500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r>
              <a:rPr lang="en-US" altLang="zh-CN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5</a:t>
            </a:r>
            <a:endParaRPr lang="en-US" altLang="zh-CN" sz="32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0" name="文本框 28"/>
          <p:cNvSpPr txBox="1">
            <a:spLocks noChangeArrowheads="1"/>
          </p:cNvSpPr>
          <p:nvPr>
            <p:custDataLst>
              <p:tags r:id="rId44"/>
            </p:custDataLst>
          </p:nvPr>
        </p:nvSpPr>
        <p:spPr bwMode="auto">
          <a:xfrm>
            <a:off x="7667776" y="568953"/>
            <a:ext cx="571500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r>
              <a:rPr lang="en-US" altLang="zh-CN" sz="3200" b="1">
                <a:latin typeface="Times New Roman" panose="02020603050405020304" pitchFamily="18" charset="0"/>
                <a:cs typeface="Times New Roman" panose="02020603050405020304" pitchFamily="18" charset="0"/>
              </a:rPr>
              <a:t>4</a:t>
            </a:r>
            <a:endParaRPr lang="en-US" altLang="zh-CN" sz="3200" b="1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1" name="文本框 29"/>
          <p:cNvSpPr txBox="1">
            <a:spLocks noChangeArrowheads="1"/>
          </p:cNvSpPr>
          <p:nvPr>
            <p:custDataLst>
              <p:tags r:id="rId45"/>
            </p:custDataLst>
          </p:nvPr>
        </p:nvSpPr>
        <p:spPr bwMode="auto">
          <a:xfrm>
            <a:off x="7880501" y="568953"/>
            <a:ext cx="571500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r>
              <a:rPr lang="en-US" altLang="zh-CN" sz="3200" b="1">
                <a:latin typeface="Times New Roman" panose="02020603050405020304" pitchFamily="18" charset="0"/>
                <a:cs typeface="Times New Roman" panose="02020603050405020304" pitchFamily="18" charset="0"/>
              </a:rPr>
              <a:t>5</a:t>
            </a:r>
            <a:endParaRPr lang="en-US" altLang="zh-CN" sz="3200" b="1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4" name="文本框 40"/>
          <p:cNvSpPr txBox="1">
            <a:spLocks noChangeArrowheads="1"/>
          </p:cNvSpPr>
          <p:nvPr>
            <p:custDataLst>
              <p:tags r:id="rId46"/>
            </p:custDataLst>
          </p:nvPr>
        </p:nvSpPr>
        <p:spPr bwMode="auto">
          <a:xfrm>
            <a:off x="8418234" y="4572010"/>
            <a:ext cx="571500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r>
              <a:rPr lang="en-US" altLang="zh-CN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6</a:t>
            </a:r>
            <a:endParaRPr lang="en-US" altLang="zh-CN" sz="32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7" name="文本框 35"/>
          <p:cNvSpPr txBox="1">
            <a:spLocks noChangeArrowheads="1"/>
          </p:cNvSpPr>
          <p:nvPr>
            <p:custDataLst>
              <p:tags r:id="rId47"/>
            </p:custDataLst>
          </p:nvPr>
        </p:nvSpPr>
        <p:spPr bwMode="auto">
          <a:xfrm>
            <a:off x="8086876" y="568953"/>
            <a:ext cx="571500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r>
              <a:rPr lang="en-US" altLang="zh-CN" sz="3200" b="1">
                <a:latin typeface="Times New Roman" panose="02020603050405020304" pitchFamily="18" charset="0"/>
                <a:cs typeface="Times New Roman" panose="02020603050405020304" pitchFamily="18" charset="0"/>
              </a:rPr>
              <a:t>4</a:t>
            </a:r>
            <a:endParaRPr lang="en-US" altLang="zh-CN" sz="3200" b="1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pSp>
        <p:nvGrpSpPr>
          <p:cNvPr id="4" name="组合 3"/>
          <p:cNvGrpSpPr/>
          <p:nvPr/>
        </p:nvGrpSpPr>
        <p:grpSpPr>
          <a:xfrm>
            <a:off x="5813425" y="568953"/>
            <a:ext cx="3150842" cy="4171691"/>
            <a:chOff x="5813425" y="568953"/>
            <a:chExt cx="3150842" cy="4171691"/>
          </a:xfrm>
        </p:grpSpPr>
        <p:pic>
          <p:nvPicPr>
            <p:cNvPr id="40" name="图片 5"/>
            <p:cNvPicPr>
              <a:picLocks noChangeAspect="1"/>
            </p:cNvPicPr>
            <p:nvPr>
              <p:custDataLst>
                <p:tags r:id="rId48"/>
              </p:custDataLst>
            </p:nvPr>
          </p:nvPicPr>
          <p:blipFill>
            <a:blip r:embed="rId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406157" y="843169"/>
              <a:ext cx="1778000" cy="6508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41" name="文本框 13"/>
            <p:cNvSpPr txBox="1"/>
            <p:nvPr>
              <p:custDataLst>
                <p:tags r:id="rId49"/>
              </p:custDataLst>
            </p:nvPr>
          </p:nvSpPr>
          <p:spPr>
            <a:xfrm>
              <a:off x="6718677" y="1007179"/>
              <a:ext cx="1284288" cy="584775"/>
            </a:xfrm>
            <a:prstGeom prst="rect">
              <a:avLst/>
            </a:prstGeom>
            <a:noFill/>
          </p:spPr>
          <p:txBody>
            <a:bodyPr>
              <a:spAutoFit/>
            </a:bodyPr>
            <a:lstStyle/>
            <a:p>
              <a:pPr>
                <a:defRPr/>
              </a:pPr>
              <a:r>
                <a:rPr lang="en-US" altLang="zh-CN" sz="3200" b="1" spc="600" dirty="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9.4</a:t>
              </a:r>
              <a:endParaRPr lang="en-US" altLang="zh-CN" sz="3200" b="1" spc="6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endParaRPr>
            </a:p>
          </p:txBody>
        </p:sp>
        <p:sp>
          <p:nvSpPr>
            <p:cNvPr id="42" name="文本框 2"/>
            <p:cNvSpPr txBox="1">
              <a:spLocks noChangeArrowheads="1"/>
            </p:cNvSpPr>
            <p:nvPr>
              <p:custDataLst>
                <p:tags r:id="rId50"/>
              </p:custDataLst>
            </p:nvPr>
          </p:nvSpPr>
          <p:spPr bwMode="auto">
            <a:xfrm>
              <a:off x="5813425" y="992892"/>
              <a:ext cx="1069575" cy="58477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>
                <a:defRPr/>
              </a:pPr>
              <a:r>
                <a:rPr lang="en-US" altLang="zh-CN" sz="3200" b="1" spc="6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11</a:t>
              </a:r>
              <a:endParaRPr lang="en-US" altLang="zh-CN" sz="3200" b="1" spc="600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43" name="文本框 10"/>
            <p:cNvSpPr txBox="1">
              <a:spLocks noChangeArrowheads="1"/>
            </p:cNvSpPr>
            <p:nvPr>
              <p:custDataLst>
                <p:tags r:id="rId51"/>
              </p:custDataLst>
            </p:nvPr>
          </p:nvSpPr>
          <p:spPr bwMode="auto">
            <a:xfrm>
              <a:off x="6707431" y="568953"/>
              <a:ext cx="571500" cy="5847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r>
                <a:rPr lang="en-US" altLang="zh-CN" sz="3200" b="1">
                  <a:latin typeface="Times New Roman" panose="02020603050405020304" pitchFamily="18" charset="0"/>
                  <a:cs typeface="Times New Roman" panose="02020603050405020304" pitchFamily="18" charset="0"/>
                </a:rPr>
                <a:t>0</a:t>
              </a:r>
              <a:endParaRPr lang="en-US" altLang="zh-CN" sz="3200" b="1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44" name="文本框 19"/>
            <p:cNvSpPr txBox="1"/>
            <p:nvPr>
              <p:custDataLst>
                <p:tags r:id="rId52"/>
              </p:custDataLst>
            </p:nvPr>
          </p:nvSpPr>
          <p:spPr>
            <a:xfrm>
              <a:off x="6725577" y="1356042"/>
              <a:ext cx="427038" cy="584775"/>
            </a:xfrm>
            <a:prstGeom prst="rect">
              <a:avLst/>
            </a:prstGeom>
            <a:noFill/>
          </p:spPr>
          <p:txBody>
            <a:bodyPr>
              <a:spAutoFit/>
            </a:bodyPr>
            <a:lstStyle/>
            <a:p>
              <a:pPr>
                <a:defRPr/>
              </a:pPr>
              <a:r>
                <a:rPr lang="en-US" altLang="zh-CN" sz="3200" b="1" spc="600" dirty="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8</a:t>
              </a:r>
              <a:endParaRPr lang="en-US" altLang="zh-CN" sz="3200" b="1" spc="6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endParaRPr>
            </a:p>
          </p:txBody>
        </p:sp>
        <p:cxnSp>
          <p:nvCxnSpPr>
            <p:cNvPr id="45" name="直接连接符 44"/>
            <p:cNvCxnSpPr/>
            <p:nvPr>
              <p:custDataLst>
                <p:tags r:id="rId53"/>
              </p:custDataLst>
            </p:nvPr>
          </p:nvCxnSpPr>
          <p:spPr>
            <a:xfrm>
              <a:off x="6628690" y="1876703"/>
              <a:ext cx="1547812" cy="0"/>
            </a:xfrm>
            <a:prstGeom prst="line">
              <a:avLst/>
            </a:pr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8" name="文本框 23"/>
            <p:cNvSpPr txBox="1"/>
            <p:nvPr>
              <p:custDataLst>
                <p:tags r:id="rId54"/>
              </p:custDataLst>
            </p:nvPr>
          </p:nvSpPr>
          <p:spPr>
            <a:xfrm>
              <a:off x="7216912" y="2130708"/>
              <a:ext cx="1006475" cy="584775"/>
            </a:xfrm>
            <a:prstGeom prst="rect">
              <a:avLst/>
            </a:prstGeom>
            <a:noFill/>
          </p:spPr>
          <p:txBody>
            <a:bodyPr>
              <a:spAutoFit/>
            </a:bodyPr>
            <a:lstStyle/>
            <a:p>
              <a:pPr>
                <a:defRPr/>
              </a:pPr>
              <a:r>
                <a:rPr lang="en-US" altLang="zh-CN" sz="3200" b="1" spc="600" dirty="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55</a:t>
              </a:r>
              <a:endParaRPr lang="en-US" altLang="zh-CN" sz="3200" b="1" spc="6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endParaRPr>
            </a:p>
          </p:txBody>
        </p:sp>
        <p:cxnSp>
          <p:nvCxnSpPr>
            <p:cNvPr id="49" name="直接连接符 48"/>
            <p:cNvCxnSpPr/>
            <p:nvPr>
              <p:custDataLst>
                <p:tags r:id="rId55"/>
              </p:custDataLst>
            </p:nvPr>
          </p:nvCxnSpPr>
          <p:spPr>
            <a:xfrm>
              <a:off x="6616851" y="2609212"/>
              <a:ext cx="1549400" cy="0"/>
            </a:xfrm>
            <a:prstGeom prst="line">
              <a:avLst/>
            </a:pr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51" name="文本框 19"/>
            <p:cNvSpPr txBox="1">
              <a:spLocks noChangeArrowheads="1"/>
            </p:cNvSpPr>
            <p:nvPr>
              <p:custDataLst>
                <p:tags r:id="rId56"/>
              </p:custDataLst>
            </p:nvPr>
          </p:nvSpPr>
          <p:spPr bwMode="auto">
            <a:xfrm>
              <a:off x="7800346" y="2505903"/>
              <a:ext cx="571500" cy="5847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r>
                <a:rPr lang="en-US" altLang="zh-CN" sz="3200" b="1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0</a:t>
              </a:r>
              <a:endParaRPr lang="en-US" altLang="zh-CN" sz="3200" b="1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cxnSp>
          <p:nvCxnSpPr>
            <p:cNvPr id="53" name="直接连接符 52"/>
            <p:cNvCxnSpPr/>
            <p:nvPr>
              <p:custDataLst>
                <p:tags r:id="rId57"/>
              </p:custDataLst>
            </p:nvPr>
          </p:nvCxnSpPr>
          <p:spPr>
            <a:xfrm>
              <a:off x="6916000" y="3261755"/>
              <a:ext cx="1547813" cy="0"/>
            </a:xfrm>
            <a:prstGeom prst="line">
              <a:avLst/>
            </a:pr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55" name="文本框 23"/>
            <p:cNvSpPr txBox="1">
              <a:spLocks noChangeArrowheads="1"/>
            </p:cNvSpPr>
            <p:nvPr>
              <p:custDataLst>
                <p:tags r:id="rId58"/>
              </p:custDataLst>
            </p:nvPr>
          </p:nvSpPr>
          <p:spPr bwMode="auto">
            <a:xfrm>
              <a:off x="8071889" y="3150536"/>
              <a:ext cx="571500" cy="5847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r>
                <a:rPr lang="en-US" altLang="zh-CN" sz="3200" b="1">
                  <a:latin typeface="Times New Roman" panose="02020603050405020304" pitchFamily="18" charset="0"/>
                  <a:cs typeface="Times New Roman" panose="02020603050405020304" pitchFamily="18" charset="0"/>
                </a:rPr>
                <a:t>0</a:t>
              </a:r>
              <a:endParaRPr lang="en-US" altLang="zh-CN" sz="3200" b="1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56" name="文本框 32"/>
            <p:cNvSpPr txBox="1">
              <a:spLocks noChangeArrowheads="1"/>
            </p:cNvSpPr>
            <p:nvPr>
              <p:custDataLst>
                <p:tags r:id="rId59"/>
              </p:custDataLst>
            </p:nvPr>
          </p:nvSpPr>
          <p:spPr bwMode="auto">
            <a:xfrm>
              <a:off x="7806709" y="3455444"/>
              <a:ext cx="793750" cy="584775"/>
            </a:xfrm>
            <a:prstGeom prst="rect">
              <a:avLst/>
            </a:prstGeom>
            <a:noFill/>
            <a:ln>
              <a:noFill/>
            </a:ln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>
                <a:defRPr/>
              </a:pPr>
              <a:r>
                <a:rPr lang="en-US" altLang="zh-CN" sz="3200" b="1" spc="6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55</a:t>
              </a:r>
              <a:endParaRPr lang="en-US" altLang="zh-CN" sz="3200" b="1" spc="600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cxnSp>
          <p:nvCxnSpPr>
            <p:cNvPr id="57" name="直接连接符 56"/>
            <p:cNvCxnSpPr/>
            <p:nvPr>
              <p:custDataLst>
                <p:tags r:id="rId60"/>
              </p:custDataLst>
            </p:nvPr>
          </p:nvCxnSpPr>
          <p:spPr>
            <a:xfrm>
              <a:off x="6933463" y="3960579"/>
              <a:ext cx="1547812" cy="0"/>
            </a:xfrm>
            <a:prstGeom prst="line">
              <a:avLst/>
            </a:pr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59" name="文本框 27"/>
            <p:cNvSpPr txBox="1">
              <a:spLocks noChangeArrowheads="1"/>
            </p:cNvSpPr>
            <p:nvPr>
              <p:custDataLst>
                <p:tags r:id="rId61"/>
              </p:custDataLst>
            </p:nvPr>
          </p:nvSpPr>
          <p:spPr bwMode="auto">
            <a:xfrm>
              <a:off x="8392767" y="3849360"/>
              <a:ext cx="571500" cy="5847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r>
                <a:rPr lang="en-US" altLang="zh-CN" sz="3200" b="1">
                  <a:latin typeface="Times New Roman" panose="02020603050405020304" pitchFamily="18" charset="0"/>
                  <a:cs typeface="Times New Roman" panose="02020603050405020304" pitchFamily="18" charset="0"/>
                </a:rPr>
                <a:t>0</a:t>
              </a:r>
              <a:endParaRPr lang="en-US" altLang="zh-CN" sz="3200" b="1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62" name="文本框 38"/>
            <p:cNvSpPr txBox="1">
              <a:spLocks noChangeArrowheads="1"/>
            </p:cNvSpPr>
            <p:nvPr>
              <p:custDataLst>
                <p:tags r:id="rId62"/>
              </p:custDataLst>
            </p:nvPr>
          </p:nvSpPr>
          <p:spPr bwMode="auto">
            <a:xfrm>
              <a:off x="8118035" y="4155869"/>
              <a:ext cx="831850" cy="584775"/>
            </a:xfrm>
            <a:prstGeom prst="rect">
              <a:avLst/>
            </a:prstGeom>
            <a:noFill/>
            <a:ln>
              <a:noFill/>
            </a:ln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>
                <a:defRPr/>
              </a:pPr>
              <a:r>
                <a:rPr lang="en-US" altLang="zh-CN" sz="3200" b="1" spc="6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44</a:t>
              </a:r>
              <a:endParaRPr lang="en-US" altLang="zh-CN" sz="3200" b="1" spc="600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cxnSp>
          <p:nvCxnSpPr>
            <p:cNvPr id="63" name="直接连接符 62"/>
            <p:cNvCxnSpPr/>
            <p:nvPr>
              <p:custDataLst>
                <p:tags r:id="rId63"/>
              </p:custDataLst>
            </p:nvPr>
          </p:nvCxnSpPr>
          <p:spPr>
            <a:xfrm>
              <a:off x="7338910" y="4665740"/>
              <a:ext cx="1547812" cy="0"/>
            </a:xfrm>
            <a:prstGeom prst="line">
              <a:avLst/>
            </a:pr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65" name="文本框 41"/>
            <p:cNvSpPr txBox="1"/>
            <p:nvPr>
              <p:custDataLst>
                <p:tags r:id="rId64"/>
              </p:custDataLst>
            </p:nvPr>
          </p:nvSpPr>
          <p:spPr>
            <a:xfrm>
              <a:off x="7194079" y="1365580"/>
              <a:ext cx="427037" cy="584775"/>
            </a:xfrm>
            <a:prstGeom prst="rect">
              <a:avLst/>
            </a:prstGeom>
            <a:noFill/>
          </p:spPr>
          <p:txBody>
            <a:bodyPr>
              <a:spAutoFit/>
            </a:bodyPr>
            <a:lstStyle/>
            <a:p>
              <a:pPr>
                <a:defRPr/>
              </a:pPr>
              <a:r>
                <a:rPr lang="en-US" altLang="zh-CN" sz="3200" b="1" spc="600" dirty="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8</a:t>
              </a:r>
              <a:endParaRPr lang="en-US" altLang="zh-CN" sz="3200" b="1" spc="6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endParaRPr>
            </a:p>
          </p:txBody>
        </p:sp>
        <p:sp>
          <p:nvSpPr>
            <p:cNvPr id="66" name="文本框 42"/>
            <p:cNvSpPr txBox="1">
              <a:spLocks noChangeArrowheads="1"/>
            </p:cNvSpPr>
            <p:nvPr>
              <p:custDataLst>
                <p:tags r:id="rId65"/>
              </p:custDataLst>
            </p:nvPr>
          </p:nvSpPr>
          <p:spPr bwMode="auto">
            <a:xfrm>
              <a:off x="7472129" y="1773846"/>
              <a:ext cx="571500" cy="584775"/>
            </a:xfrm>
            <a:prstGeom prst="rect">
              <a:avLst/>
            </a:prstGeom>
            <a:noFill/>
            <a:ln>
              <a:noFill/>
            </a:ln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>
                <a:defRPr/>
              </a:pPr>
              <a:r>
                <a:rPr lang="en-US" altLang="zh-CN" sz="3200" b="1" spc="6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0</a:t>
              </a:r>
              <a:endParaRPr lang="en-US" altLang="zh-CN" sz="3200" b="1" spc="600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68" name="椭圆 67"/>
            <p:cNvSpPr/>
            <p:nvPr>
              <p:custDataLst>
                <p:tags r:id="rId66"/>
              </p:custDataLst>
            </p:nvPr>
          </p:nvSpPr>
          <p:spPr>
            <a:xfrm>
              <a:off x="7126655" y="922809"/>
              <a:ext cx="54000" cy="54000"/>
            </a:xfrm>
            <a:prstGeom prst="ellipse">
              <a:avLst/>
            </a:prstGeom>
            <a:solidFill>
              <a:srgbClr val="FF0000"/>
            </a:solidFill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 sz="3200" b="1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endParaRPr>
            </a:p>
          </p:txBody>
        </p:sp>
      </p:grpSp>
      <p:grpSp>
        <p:nvGrpSpPr>
          <p:cNvPr id="75" name="组合 74"/>
          <p:cNvGrpSpPr/>
          <p:nvPr/>
        </p:nvGrpSpPr>
        <p:grpSpPr>
          <a:xfrm>
            <a:off x="2106637" y="1267762"/>
            <a:ext cx="4480999" cy="2359660"/>
            <a:chOff x="3423" y="3212"/>
            <a:chExt cx="7029" cy="3716"/>
          </a:xfrm>
        </p:grpSpPr>
        <p:pic>
          <p:nvPicPr>
            <p:cNvPr id="76" name="图片 75" descr="D:/工作/做课件/人物参考七彩课堂教学课件/半身女孩1.tif半身女孩1"/>
            <p:cNvPicPr>
              <a:picLocks noChangeAspect="1"/>
            </p:cNvPicPr>
            <p:nvPr>
              <p:custDataLst>
                <p:tags r:id="rId67"/>
              </p:custDataLst>
            </p:nvPr>
          </p:nvPicPr>
          <p:blipFill>
            <a:blip r:embed="rId68">
              <a:clrChange>
                <a:clrFrom>
                  <a:srgbClr val="FFFFFE"/>
                </a:clrFrom>
                <a:clrTo>
                  <a:srgbClr val="FFFFFE">
                    <a:alpha val="0"/>
                  </a:srgbClr>
                </a:clrTo>
              </a:clrChange>
            </a:blip>
            <a:srcRect l="31" t="2617" r="-31" b="2617"/>
            <a:stretch>
              <a:fillRect/>
            </a:stretch>
          </p:blipFill>
          <p:spPr>
            <a:xfrm flipH="1">
              <a:off x="3423" y="3212"/>
              <a:ext cx="1624" cy="1948"/>
            </a:xfrm>
            <a:prstGeom prst="rect">
              <a:avLst/>
            </a:prstGeom>
          </p:spPr>
        </p:pic>
        <p:grpSp>
          <p:nvGrpSpPr>
            <p:cNvPr id="77" name="组合 76"/>
            <p:cNvGrpSpPr/>
            <p:nvPr/>
          </p:nvGrpSpPr>
          <p:grpSpPr>
            <a:xfrm>
              <a:off x="4385" y="5236"/>
              <a:ext cx="6067" cy="1692"/>
              <a:chOff x="5711421" y="1349781"/>
              <a:chExt cx="1982601" cy="2252613"/>
            </a:xfrm>
          </p:grpSpPr>
          <p:sp>
            <p:nvSpPr>
              <p:cNvPr id="78" name="对话气泡: 圆角矩形 5"/>
              <p:cNvSpPr/>
              <p:nvPr>
                <p:custDataLst>
                  <p:tags r:id="rId69"/>
                </p:custDataLst>
              </p:nvPr>
            </p:nvSpPr>
            <p:spPr>
              <a:xfrm>
                <a:off x="5737797" y="1372416"/>
                <a:ext cx="1956225" cy="2188835"/>
              </a:xfrm>
              <a:prstGeom prst="wedgeRoundRectCallout">
                <a:avLst>
                  <a:gd name="adj1" fmla="val -40413"/>
                  <a:gd name="adj2" fmla="val -73606"/>
                  <a:gd name="adj3" fmla="val 16667"/>
                </a:avLst>
              </a:prstGeom>
              <a:ln>
                <a:solidFill>
                  <a:srgbClr val="FF81C0"/>
                </a:solidFill>
              </a:ln>
            </p:spPr>
            <p:style>
              <a:lnRef idx="2">
                <a:schemeClr val="accent2"/>
              </a:lnRef>
              <a:fillRef idx="1">
                <a:schemeClr val="lt1"/>
              </a:fillRef>
              <a:effectRef idx="0">
                <a:schemeClr val="accent2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zh-CN" altLang="en-US" b="1">
                  <a:latin typeface="Times New Roman" panose="02020603050405020304" pitchFamily="18" charset="0"/>
                  <a:ea typeface="楷体" panose="02010609060101010101" pitchFamily="49" charset="-122"/>
                  <a:cs typeface="Times New Roman" panose="02020603050405020304" pitchFamily="18" charset="0"/>
                </a:endParaRPr>
              </a:p>
            </p:txBody>
          </p:sp>
          <p:sp>
            <p:nvSpPr>
              <p:cNvPr id="79" name="AutoShape 27"/>
              <p:cNvSpPr>
                <a:spLocks noChangeArrowheads="1"/>
              </p:cNvSpPr>
              <p:nvPr>
                <p:custDataLst>
                  <p:tags r:id="rId70"/>
                </p:custDataLst>
              </p:nvPr>
            </p:nvSpPr>
            <p:spPr bwMode="auto">
              <a:xfrm>
                <a:off x="5711421" y="1349781"/>
                <a:ext cx="1919370" cy="2252613"/>
              </a:xfrm>
              <a:prstGeom prst="wedgeRoundRectCallout">
                <a:avLst>
                  <a:gd name="adj1" fmla="val -49702"/>
                  <a:gd name="adj2" fmla="val 20903"/>
                  <a:gd name="adj3" fmla="val 16667"/>
                </a:avLst>
              </a:prstGeom>
              <a:noFill/>
              <a:ln w="50800">
                <a:noFill/>
                <a:miter lim="800000"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chemeClr val="bg1"/>
                    </a:solidFill>
                  </a14:hiddenFill>
                </a:ext>
              </a:extLst>
            </p:spPr>
            <p:txBody>
              <a:bodyPr wrap="square">
                <a:noAutofit/>
              </a:bodyPr>
              <a:lstStyle/>
              <a:p>
                <a:pPr>
                  <a:defRPr/>
                </a:pPr>
                <a:r>
                  <a:rPr lang="en-US" altLang="zh-CN" sz="2800" b="1" dirty="0">
                    <a:solidFill>
                      <a:srgbClr val="0000FF"/>
                    </a:solidFill>
                    <a:latin typeface="Times New Roman" panose="02020603050405020304" pitchFamily="18" charset="0"/>
                    <a:ea typeface="楷体" panose="02010609060101010101" pitchFamily="49" charset="-122"/>
                    <a:cs typeface="Times New Roman" panose="02020603050405020304" pitchFamily="18" charset="0"/>
                    <a:sym typeface="+mn-ea"/>
                  </a:rPr>
                  <a:t>9.4÷11 </a:t>
                </a:r>
                <a:r>
                  <a:rPr lang="zh-CN" altLang="en-US" sz="2800" b="1" dirty="0">
                    <a:solidFill>
                      <a:srgbClr val="0000FF"/>
                    </a:solidFill>
                    <a:latin typeface="Times New Roman" panose="02020603050405020304" pitchFamily="18" charset="0"/>
                    <a:ea typeface="楷体" panose="02010609060101010101" pitchFamily="49" charset="-122"/>
                    <a:cs typeface="Times New Roman" panose="02020603050405020304" pitchFamily="18" charset="0"/>
                    <a:sym typeface="+mn-ea"/>
                  </a:rPr>
                  <a:t>的余数“</a:t>
                </a:r>
                <a:r>
                  <a:rPr lang="en-US" altLang="zh-CN" sz="2800" b="1" dirty="0">
                    <a:solidFill>
                      <a:srgbClr val="0000FF"/>
                    </a:solidFill>
                    <a:latin typeface="Times New Roman" panose="02020603050405020304" pitchFamily="18" charset="0"/>
                    <a:ea typeface="楷体" panose="02010609060101010101" pitchFamily="49" charset="-122"/>
                    <a:cs typeface="Times New Roman" panose="02020603050405020304" pitchFamily="18" charset="0"/>
                    <a:sym typeface="+mn-ea"/>
                  </a:rPr>
                  <a:t>6</a:t>
                </a:r>
                <a:r>
                  <a:rPr lang="zh-CN" altLang="en-US" sz="2800" b="1" dirty="0">
                    <a:solidFill>
                      <a:srgbClr val="0000FF"/>
                    </a:solidFill>
                    <a:latin typeface="Times New Roman" panose="02020603050405020304" pitchFamily="18" charset="0"/>
                    <a:ea typeface="楷体" panose="02010609060101010101" pitchFamily="49" charset="-122"/>
                    <a:cs typeface="Times New Roman" panose="02020603050405020304" pitchFamily="18" charset="0"/>
                    <a:sym typeface="+mn-ea"/>
                  </a:rPr>
                  <a:t>”和“</a:t>
                </a:r>
                <a:r>
                  <a:rPr lang="en-US" altLang="zh-CN" sz="2800" b="1" dirty="0">
                    <a:solidFill>
                      <a:srgbClr val="0000FF"/>
                    </a:solidFill>
                    <a:latin typeface="Times New Roman" panose="02020603050405020304" pitchFamily="18" charset="0"/>
                    <a:ea typeface="楷体" panose="02010609060101010101" pitchFamily="49" charset="-122"/>
                    <a:cs typeface="Times New Roman" panose="02020603050405020304" pitchFamily="18" charset="0"/>
                    <a:sym typeface="+mn-ea"/>
                  </a:rPr>
                  <a:t>5</a:t>
                </a:r>
                <a:r>
                  <a:rPr lang="zh-CN" altLang="en-US" sz="2800" b="1" dirty="0">
                    <a:solidFill>
                      <a:srgbClr val="0000FF"/>
                    </a:solidFill>
                    <a:latin typeface="Times New Roman" panose="02020603050405020304" pitchFamily="18" charset="0"/>
                    <a:ea typeface="楷体" panose="02010609060101010101" pitchFamily="49" charset="-122"/>
                    <a:cs typeface="Times New Roman" panose="02020603050405020304" pitchFamily="18" charset="0"/>
                    <a:sym typeface="+mn-ea"/>
                  </a:rPr>
                  <a:t>”总是交替出现。</a:t>
                </a:r>
                <a:endParaRPr lang="zh-CN" altLang="en-US" sz="2800" b="1" dirty="0">
                  <a:latin typeface="Times New Roman" panose="02020603050405020304" pitchFamily="18" charset="0"/>
                  <a:ea typeface="楷体" panose="02010609060101010101" pitchFamily="49" charset="-122"/>
                  <a:cs typeface="Times New Roman" panose="02020603050405020304" pitchFamily="18" charset="0"/>
                  <a:sym typeface="+mn-ea"/>
                </a:endParaRPr>
              </a:p>
            </p:txBody>
          </p:sp>
        </p:grpSp>
      </p:grpSp>
      <p:sp>
        <p:nvSpPr>
          <p:cNvPr id="80" name="文本框 73"/>
          <p:cNvSpPr txBox="1">
            <a:spLocks noChangeArrowheads="1"/>
          </p:cNvSpPr>
          <p:nvPr>
            <p:custDataLst>
              <p:tags r:id="rId71"/>
            </p:custDataLst>
          </p:nvPr>
        </p:nvSpPr>
        <p:spPr bwMode="auto">
          <a:xfrm>
            <a:off x="2850555" y="4346892"/>
            <a:ext cx="3600000" cy="646986"/>
          </a:xfrm>
          <a:prstGeom prst="wedgeRoundRectCallout">
            <a:avLst>
              <a:gd name="adj1" fmla="val -58823"/>
              <a:gd name="adj2" fmla="val 55126"/>
              <a:gd name="adj3" fmla="val 16667"/>
            </a:avLst>
          </a:prstGeom>
          <a:noFill/>
          <a:ln w="19050">
            <a:solidFill>
              <a:srgbClr val="C00000"/>
            </a:solidFill>
            <a:prstDash val="sysDot"/>
            <a:miter lim="800000"/>
          </a:ln>
        </p:spPr>
        <p:txBody>
          <a:bodyPr wrap="square">
            <a:spAutoFit/>
          </a:bodyPr>
          <a:lstStyle/>
          <a:p>
            <a:pPr algn="ctr"/>
            <a:r>
              <a:rPr lang="zh-CN" altLang="en-US" sz="3200" b="1" spc="-150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余数</a:t>
            </a:r>
            <a:r>
              <a:rPr lang="en-US" altLang="zh-CN" sz="3200" b="1" spc="-150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1</a:t>
            </a:r>
            <a:r>
              <a:rPr lang="zh-CN" altLang="en-US" sz="3200" b="1" spc="-150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重复出现</a:t>
            </a:r>
            <a:endParaRPr lang="zh-CN" altLang="en-US" sz="3200" b="1" spc="-150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ea typeface="楷体" panose="02010609060101010101" pitchFamily="49" charset="-122"/>
              <a:cs typeface="Times New Roman" panose="02020603050405020304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1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1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1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0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10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10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10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10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0" dur="5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50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6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3" presetClass="emph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70" dur="500" fill="hold"/>
                                        <p:tgtEl>
                                          <p:spTgt spid="96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FF0000"/>
                                      </p:to>
                                    </p:animClr>
                                  </p:childTnLst>
                                </p:cTn>
                              </p:par>
                              <p:par>
                                <p:cTn id="71" presetID="3" presetClass="emph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72" dur="500" fill="hold"/>
                                        <p:tgtEl>
                                          <p:spTgt spid="119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FF0000"/>
                                      </p:to>
                                    </p:animClr>
                                  </p:childTnLst>
                                </p:cTn>
                              </p:par>
                              <p:par>
                                <p:cTn id="73" presetID="3" presetClass="emph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74" dur="500" fill="hold"/>
                                        <p:tgtEl>
                                          <p:spTgt spid="120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FF0000"/>
                                      </p:to>
                                    </p:animClr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9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0" fill="hold">
                      <p:stCondLst>
                        <p:cond delay="indefinite"/>
                      </p:stCondLst>
                      <p:childTnLst>
                        <p:par>
                          <p:cTn id="81" fill="hold">
                            <p:stCondLst>
                              <p:cond delay="0"/>
                            </p:stCondLst>
                            <p:childTnLst>
                              <p:par>
                                <p:cTn id="82" presetID="3" presetClass="emph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83" dur="500" fill="hold"/>
                                        <p:tgtEl>
                                          <p:spTgt spid="108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FF0000"/>
                                      </p:to>
                                    </p:animClr>
                                  </p:childTnLst>
                                </p:cTn>
                              </p:par>
                              <p:par>
                                <p:cTn id="84" presetID="3" presetClass="emph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85" dur="500" fill="hold"/>
                                        <p:tgtEl>
                                          <p:spTgt spid="113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FF0000"/>
                                      </p:to>
                                    </p:animClr>
                                  </p:childTnLst>
                                </p:cTn>
                              </p:par>
                              <p:par>
                                <p:cTn id="86" presetID="3" presetClass="emph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87" dur="500" fill="hold"/>
                                        <p:tgtEl>
                                          <p:spTgt spid="117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FF0000"/>
                                      </p:to>
                                    </p:animClr>
                                  </p:childTnLst>
                                </p:cTn>
                              </p:par>
                              <p:par>
                                <p:cTn id="88" presetID="3" presetClass="emph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89" dur="500" fill="hold"/>
                                        <p:tgtEl>
                                          <p:spTgt spid="123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FF0000"/>
                                      </p:to>
                                    </p:animClr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0" fill="hold">
                      <p:stCondLst>
                        <p:cond delay="indefinite"/>
                      </p:stCondLst>
                      <p:childTnLst>
                        <p:par>
                          <p:cTn id="91" fill="hold">
                            <p:stCondLst>
                              <p:cond delay="0"/>
                            </p:stCondLst>
                            <p:childTnLst>
                              <p:par>
                                <p:cTn id="92" presetID="3" presetClass="emph" presetSubtype="2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93" dur="2000" fill="hold"/>
                                        <p:tgtEl>
                                          <p:spTgt spid="108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</p:childTnLst>
                                </p:cTn>
                              </p:par>
                              <p:par>
                                <p:cTn id="94" presetID="3" presetClass="emph" presetSubtype="2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95" dur="2000" fill="hold"/>
                                        <p:tgtEl>
                                          <p:spTgt spid="113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</p:childTnLst>
                                </p:cTn>
                              </p:par>
                              <p:par>
                                <p:cTn id="96" presetID="3" presetClass="emph" presetSubtype="2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97" dur="2000" fill="hold"/>
                                        <p:tgtEl>
                                          <p:spTgt spid="117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</p:childTnLst>
                                </p:cTn>
                              </p:par>
                              <p:par>
                                <p:cTn id="98" presetID="3" presetClass="emph" presetSubtype="2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99" dur="2000" fill="hold"/>
                                        <p:tgtEl>
                                          <p:spTgt spid="123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0" fill="hold">
                      <p:stCondLst>
                        <p:cond delay="indefinite"/>
                      </p:stCondLst>
                      <p:childTnLst>
                        <p:par>
                          <p:cTn id="101" fill="hold">
                            <p:stCondLst>
                              <p:cond delay="0"/>
                            </p:stCondLst>
                            <p:childTnLst>
                              <p:par>
                                <p:cTn id="102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4" fill="hold">
                      <p:stCondLst>
                        <p:cond delay="indefinite"/>
                      </p:stCondLst>
                      <p:childTnLst>
                        <p:par>
                          <p:cTn id="105" fill="hold">
                            <p:stCondLst>
                              <p:cond delay="0"/>
                            </p:stCondLst>
                            <p:childTnLst>
                              <p:par>
                                <p:cTn id="106" presetID="2" presetClass="exit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07" dur="500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8" dur="500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0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0" fill="hold">
                      <p:stCondLst>
                        <p:cond delay="indefinite"/>
                      </p:stCondLst>
                      <p:childTnLst>
                        <p:par>
                          <p:cTn id="111" fill="hold">
                            <p:stCondLst>
                              <p:cond delay="0"/>
                            </p:stCondLst>
                            <p:childTnLst>
                              <p:par>
                                <p:cTn id="112" presetID="3" presetClass="emph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113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FF0000"/>
                                      </p:to>
                                    </p:animClr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4" fill="hold">
                            <p:stCondLst>
                              <p:cond delay="500"/>
                            </p:stCondLst>
                            <p:childTnLst>
                              <p:par>
                                <p:cTn id="115" presetID="3" presetClass="emph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116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0000FF"/>
                                      </p:to>
                                    </p:animClr>
                                  </p:childTnLst>
                                </p:cTn>
                              </p:par>
                              <p:par>
                                <p:cTn id="117" presetID="3" presetClass="emph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118" dur="5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FF0000"/>
                                      </p:to>
                                    </p:animClr>
                                  </p:childTnLst>
                                </p:cTn>
                              </p:par>
                              <p:par>
                                <p:cTn id="119" presetID="3" presetClass="emph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120" dur="5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0000FF"/>
                                      </p:to>
                                    </p:animClr>
                                  </p:childTnLst>
                                </p:cTn>
                              </p:par>
                              <p:par>
                                <p:cTn id="121" presetID="3" presetClass="emph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122" dur="5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FF0000"/>
                                      </p:to>
                                    </p:animClr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3" fill="hold">
                      <p:stCondLst>
                        <p:cond delay="indefinite"/>
                      </p:stCondLst>
                      <p:childTnLst>
                        <p:par>
                          <p:cTn id="124" fill="hold">
                            <p:stCondLst>
                              <p:cond delay="0"/>
                            </p:stCondLst>
                            <p:childTnLst>
                              <p:par>
                                <p:cTn id="12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7" dur="500"/>
                                        <p:tgtEl>
                                          <p:spTgt spid="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8" fill="hold">
                      <p:stCondLst>
                        <p:cond delay="indefinite"/>
                      </p:stCondLst>
                      <p:childTnLst>
                        <p:par>
                          <p:cTn id="129" fill="hold">
                            <p:stCondLst>
                              <p:cond delay="0"/>
                            </p:stCondLst>
                            <p:childTnLst>
                              <p:par>
                                <p:cTn id="130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2" fill="hold">
                      <p:stCondLst>
                        <p:cond delay="indefinite"/>
                      </p:stCondLst>
                      <p:childTnLst>
                        <p:par>
                          <p:cTn id="133" fill="hold">
                            <p:stCondLst>
                              <p:cond delay="0"/>
                            </p:stCondLst>
                            <p:childTnLst>
                              <p:par>
                                <p:cTn id="134" presetID="3" presetClass="emph" presetSubtype="2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135" dur="20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</p:childTnLst>
                                </p:cTn>
                              </p:par>
                              <p:par>
                                <p:cTn id="136" presetID="3" presetClass="emph" presetSubtype="2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137" dur="20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</p:childTnLst>
                                </p:cTn>
                              </p:par>
                              <p:par>
                                <p:cTn id="138" presetID="3" presetClass="emph" presetSubtype="2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139" dur="20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</p:childTnLst>
                                </p:cTn>
                              </p:par>
                              <p:par>
                                <p:cTn id="140" presetID="3" presetClass="emph" presetSubtype="2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141" dur="200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2" fill="hold">
                      <p:stCondLst>
                        <p:cond delay="indefinite"/>
                      </p:stCondLst>
                      <p:childTnLst>
                        <p:par>
                          <p:cTn id="143" fill="hold">
                            <p:stCondLst>
                              <p:cond delay="0"/>
                            </p:stCondLst>
                            <p:childTnLst>
                              <p:par>
                                <p:cTn id="144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6" grpId="0"/>
      <p:bldP spid="96" grpId="1"/>
      <p:bldP spid="108" grpId="0"/>
      <p:bldP spid="108" grpId="1"/>
      <p:bldP spid="108" grpId="2"/>
      <p:bldP spid="113" grpId="0"/>
      <p:bldP spid="113" grpId="1"/>
      <p:bldP spid="113" grpId="2"/>
      <p:bldP spid="117" grpId="0"/>
      <p:bldP spid="117" grpId="1"/>
      <p:bldP spid="117" grpId="2"/>
      <p:bldP spid="119" grpId="0"/>
      <p:bldP spid="119" grpId="1"/>
      <p:bldP spid="120" grpId="0"/>
      <p:bldP spid="120" grpId="1"/>
      <p:bldP spid="123" grpId="0"/>
      <p:bldP spid="123" grpId="1"/>
      <p:bldP spid="123" grpId="2"/>
      <p:bldP spid="15" grpId="0" animBg="1"/>
      <p:bldP spid="39" grpId="0"/>
      <p:bldP spid="39" grpId="1"/>
      <p:bldP spid="46" grpId="0"/>
      <p:bldP spid="46" grpId="1"/>
      <p:bldP spid="47" grpId="0"/>
      <p:bldP spid="50" grpId="0"/>
      <p:bldP spid="50" grpId="1"/>
      <p:bldP spid="52" grpId="0"/>
      <p:bldP spid="54" grpId="0"/>
      <p:bldP spid="54" grpId="1"/>
      <p:bldP spid="58" grpId="0"/>
      <p:bldP spid="58" grpId="1"/>
      <p:bldP spid="60" grpId="0"/>
      <p:bldP spid="60" grpId="1"/>
      <p:bldP spid="61" grpId="0"/>
      <p:bldP spid="61" grpId="1"/>
      <p:bldP spid="64" grpId="0"/>
      <p:bldP spid="64" grpId="1"/>
      <p:bldP spid="67" grpId="0"/>
      <p:bldP spid="67" grpId="1"/>
      <p:bldP spid="80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/>
          <p:cNvPicPr>
            <a:picLocks noChangeAspect="1"/>
          </p:cNvPicPr>
          <p:nvPr/>
        </p:nvPicPr>
        <p:blipFill>
          <a:blip r:embed="rId1" cstate="print">
            <a:clrChange>
              <a:clrFrom>
                <a:srgbClr val="FFFFFE"/>
              </a:clrFrom>
              <a:clrTo>
                <a:srgbClr val="FFFFFE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675" y="927010"/>
            <a:ext cx="1798320" cy="3639312"/>
          </a:xfrm>
          <a:prstGeom prst="rect">
            <a:avLst/>
          </a:prstGeom>
        </p:spPr>
      </p:pic>
      <p:sp>
        <p:nvSpPr>
          <p:cNvPr id="15" name="圆角矩形 14"/>
          <p:cNvSpPr/>
          <p:nvPr>
            <p:custDataLst>
              <p:tags r:id="rId2"/>
            </p:custDataLst>
          </p:nvPr>
        </p:nvSpPr>
        <p:spPr>
          <a:xfrm>
            <a:off x="75724" y="3473937"/>
            <a:ext cx="9000000" cy="1372383"/>
          </a:xfrm>
          <a:prstGeom prst="roundRect">
            <a:avLst/>
          </a:prstGeom>
          <a:solidFill>
            <a:schemeClr val="accent6">
              <a:lumMod val="20000"/>
              <a:lumOff val="80000"/>
            </a:schemeClr>
          </a:solidFill>
          <a:ln w="19050">
            <a:solidFill>
              <a:schemeClr val="accent4">
                <a:lumMod val="75000"/>
              </a:schemeClr>
            </a:solidFill>
            <a:prstDash val="dash"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indent="720090">
              <a:lnSpc>
                <a:spcPct val="120000"/>
              </a:lnSpc>
            </a:pPr>
            <a:r>
              <a:rPr lang="zh-CN" altLang="en-US" sz="2800" b="1" dirty="0">
                <a:solidFill>
                  <a:prstClr val="black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一个数的小数部分，从某一位起，</a:t>
            </a:r>
            <a:r>
              <a:rPr lang="zh-CN" altLang="en-US" sz="2800" b="1" dirty="0">
                <a:solidFill>
                  <a:srgbClr val="FF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一个数字或者几个数字</a:t>
            </a:r>
            <a:r>
              <a:rPr lang="zh-CN" altLang="en-US" sz="2800" b="1" dirty="0">
                <a:solidFill>
                  <a:srgbClr val="0000FF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依次不断重复出现</a:t>
            </a:r>
            <a:r>
              <a:rPr lang="zh-CN" altLang="en-US" sz="2800" b="1" dirty="0">
                <a:solidFill>
                  <a:prstClr val="black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，这样的小数</a:t>
            </a:r>
            <a:r>
              <a:rPr lang="zh-CN" altLang="en-US" sz="2800" b="1" dirty="0" smtClean="0">
                <a:solidFill>
                  <a:prstClr val="black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叫作</a:t>
            </a:r>
            <a:r>
              <a:rPr lang="zh-CN" altLang="en-US" sz="2800" b="1" dirty="0" smtClean="0">
                <a:solidFill>
                  <a:srgbClr val="FF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循环小数</a:t>
            </a:r>
            <a:r>
              <a:rPr lang="zh-CN" altLang="en-US" sz="2800" b="1" dirty="0">
                <a:solidFill>
                  <a:prstClr val="black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。</a:t>
            </a:r>
            <a:endParaRPr lang="zh-CN" altLang="en-US" sz="2800" b="1" dirty="0">
              <a:solidFill>
                <a:prstClr val="black"/>
              </a:solidFill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>
          <a:blip r:embed="rId3">
            <a:clrChange>
              <a:clrFrom>
                <a:srgbClr val="FCFCFC"/>
              </a:clrFrom>
              <a:clrTo>
                <a:srgbClr val="FCFCFC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1887740" y="688975"/>
            <a:ext cx="5374640" cy="4157345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0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L -0.000555556 -0.21963 " pathEditMode="relative" rAng="0" ptsTypes="">
                                      <p:cBhvr>
                                        <p:cTn id="6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160"/>
                                    </p:animMotion>
                                  </p:childTnLst>
                                </p:cTn>
                              </p:par>
                              <p:par>
                                <p:cTn id="7" presetID="6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8" dur="2000" fill="hold"/>
                                        <p:tgtEl>
                                          <p:spTgt spid="2"/>
                                        </p:tgtEl>
                                      </p:cBhvr>
                                      <p:by x="75000" y="7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3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 bldLvl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文本框 7"/>
          <p:cNvSpPr txBox="1"/>
          <p:nvPr>
            <p:custDataLst>
              <p:tags r:id="rId1"/>
            </p:custDataLst>
          </p:nvPr>
        </p:nvSpPr>
        <p:spPr>
          <a:xfrm>
            <a:off x="970915" y="682625"/>
            <a:ext cx="2116455" cy="56515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eaLnBrk="1" hangingPunct="1">
              <a:lnSpc>
                <a:spcPct val="110000"/>
              </a:lnSpc>
              <a:defRPr/>
            </a:pPr>
            <a:r>
              <a:rPr lang="zh-CN" altLang="en-US" sz="2800" b="1" dirty="0">
                <a:latin typeface="Times New Roman" panose="02020603050405020304" pitchFamily="18" charset="0"/>
                <a:ea typeface="宋体" panose="02010600030101010101" pitchFamily="2" charset="-122"/>
              </a:rPr>
              <a:t>认一认。</a:t>
            </a:r>
            <a:endParaRPr lang="zh-CN" altLang="en-US" sz="2800" b="1" dirty="0">
              <a:latin typeface="Times New Roman" panose="02020603050405020304" pitchFamily="18" charset="0"/>
              <a:ea typeface="宋体" panose="02010600030101010101" pitchFamily="2" charset="-122"/>
            </a:endParaRPr>
          </a:p>
        </p:txBody>
      </p:sp>
      <p:sp>
        <p:nvSpPr>
          <p:cNvPr id="10" name="矩形 9"/>
          <p:cNvSpPr/>
          <p:nvPr>
            <p:custDataLst>
              <p:tags r:id="rId2"/>
            </p:custDataLst>
          </p:nvPr>
        </p:nvSpPr>
        <p:spPr>
          <a:xfrm>
            <a:off x="144127" y="1382330"/>
            <a:ext cx="8820000" cy="2903615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indent="720090" eaLnBrk="1" hangingPunct="1">
              <a:lnSpc>
                <a:spcPct val="150000"/>
              </a:lnSpc>
              <a:spcAft>
                <a:spcPts val="1200"/>
              </a:spcAft>
              <a:defRPr/>
            </a:pPr>
            <a:r>
              <a:rPr lang="zh-CN" altLang="en-US" sz="2800" b="1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像 24.333</a:t>
            </a:r>
            <a:r>
              <a:rPr lang="zh-CN" altLang="en-US" sz="2800" b="1" dirty="0">
                <a:latin typeface="宋体" panose="02010600030101010101" pitchFamily="2" charset="-122"/>
                <a:ea typeface="宋体" panose="02010600030101010101" pitchFamily="2" charset="-122"/>
                <a:cs typeface="Times New Roman" panose="02020603050405020304" pitchFamily="18" charset="0"/>
              </a:rPr>
              <a:t>…</a:t>
            </a:r>
            <a:r>
              <a:rPr lang="zh-CN" altLang="en-US" sz="2800" b="1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，0.85454</a:t>
            </a:r>
            <a:r>
              <a:rPr lang="zh-CN" altLang="en-US" sz="2800" b="1" dirty="0">
                <a:latin typeface="宋体" panose="02010600030101010101" pitchFamily="2" charset="-122"/>
                <a:ea typeface="宋体" panose="02010600030101010101" pitchFamily="2" charset="-122"/>
                <a:cs typeface="Times New Roman" panose="02020603050405020304" pitchFamily="18" charset="0"/>
              </a:rPr>
              <a:t>…</a:t>
            </a:r>
            <a:r>
              <a:rPr lang="zh-CN" altLang="en-US" sz="2800" b="1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 等都是</a:t>
            </a:r>
            <a:r>
              <a:rPr lang="zh-CN" altLang="en-US" sz="2800" b="1" dirty="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循环小数</a:t>
            </a:r>
            <a:r>
              <a:rPr lang="zh-CN" altLang="en-US" sz="2800" b="1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。</a:t>
            </a:r>
            <a:endParaRPr lang="en-US" altLang="zh-CN" sz="2800" b="1" dirty="0"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  <a:p>
            <a:pPr indent="720090" eaLnBrk="1" hangingPunct="1">
              <a:lnSpc>
                <a:spcPct val="150000"/>
              </a:lnSpc>
              <a:spcAft>
                <a:spcPts val="1200"/>
              </a:spcAft>
              <a:defRPr/>
            </a:pPr>
            <a:r>
              <a:rPr lang="zh-CN" altLang="en-US" sz="2800" b="1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根据需要，我们可以用“</a:t>
            </a:r>
            <a:r>
              <a:rPr lang="zh-CN" altLang="en-US" sz="2800" b="1" dirty="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四舍五入</a:t>
            </a:r>
            <a:r>
              <a:rPr lang="zh-CN" altLang="en-US" sz="2800" b="1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”法对循环小数取近似值。</a:t>
            </a:r>
            <a:endParaRPr lang="en-US" altLang="zh-CN" sz="2800" b="1" dirty="0"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  <a:p>
            <a:pPr indent="720090" eaLnBrk="1" hangingPunct="1">
              <a:lnSpc>
                <a:spcPct val="150000"/>
              </a:lnSpc>
              <a:spcAft>
                <a:spcPts val="1200"/>
              </a:spcAft>
              <a:defRPr/>
            </a:pPr>
            <a:r>
              <a:rPr lang="zh-CN" altLang="en-US" sz="2800" b="1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如0.85454</a:t>
            </a:r>
            <a:r>
              <a:rPr lang="zh-CN" altLang="en-US" sz="2800" b="1" dirty="0">
                <a:latin typeface="宋体" panose="02010600030101010101" pitchFamily="2" charset="-122"/>
                <a:ea typeface="宋体" panose="02010600030101010101" pitchFamily="2" charset="-122"/>
                <a:cs typeface="Times New Roman" panose="02020603050405020304" pitchFamily="18" charset="0"/>
              </a:rPr>
              <a:t>…</a:t>
            </a:r>
            <a:r>
              <a:rPr lang="zh-CN" altLang="en-US" sz="2800" b="1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 保留两位小数就是： </a:t>
            </a:r>
            <a:r>
              <a:rPr lang="zh-CN" altLang="en-US" sz="2800" b="1" dirty="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0.85454</a:t>
            </a:r>
            <a:r>
              <a:rPr lang="zh-CN" altLang="en-US" sz="2800" b="1" dirty="0">
                <a:solidFill>
                  <a:srgbClr val="FF0000"/>
                </a:solidFill>
                <a:latin typeface="宋体" panose="02010600030101010101" pitchFamily="2" charset="-122"/>
                <a:ea typeface="宋体" panose="02010600030101010101" pitchFamily="2" charset="-122"/>
                <a:cs typeface="Times New Roman" panose="02020603050405020304" pitchFamily="18" charset="0"/>
              </a:rPr>
              <a:t>…</a:t>
            </a:r>
            <a:r>
              <a:rPr lang="zh-CN" altLang="en-US" sz="2800" b="1" dirty="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≈</a:t>
            </a:r>
            <a:r>
              <a:rPr lang="en-US" altLang="zh-CN" sz="2800" b="1" dirty="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0.85</a:t>
            </a:r>
            <a:r>
              <a:rPr lang="zh-CN" altLang="en-US" sz="2800" b="1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。</a:t>
            </a:r>
            <a:endParaRPr lang="en-US" altLang="zh-CN" sz="2800" b="1" dirty="0"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</p:txBody>
      </p:sp>
      <p:grpSp>
        <p:nvGrpSpPr>
          <p:cNvPr id="13" name="组合 12"/>
          <p:cNvGrpSpPr/>
          <p:nvPr/>
        </p:nvGrpSpPr>
        <p:grpSpPr>
          <a:xfrm>
            <a:off x="56367" y="1372940"/>
            <a:ext cx="8927808" cy="3035005"/>
            <a:chOff x="4583178" y="1214347"/>
            <a:chExt cx="9128242" cy="4162548"/>
          </a:xfrm>
        </p:grpSpPr>
        <p:sp>
          <p:nvSpPr>
            <p:cNvPr id="4" name="矩形: 圆角 3"/>
            <p:cNvSpPr/>
            <p:nvPr>
              <p:custDataLst>
                <p:tags r:id="rId3"/>
              </p:custDataLst>
            </p:nvPr>
          </p:nvSpPr>
          <p:spPr>
            <a:xfrm>
              <a:off x="4693406" y="1328189"/>
              <a:ext cx="9018014" cy="4048706"/>
            </a:xfrm>
            <a:prstGeom prst="roundRect">
              <a:avLst/>
            </a:prstGeom>
            <a:noFill/>
            <a:ln w="12700">
              <a:solidFill>
                <a:srgbClr val="FFC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grpSp>
          <p:nvGrpSpPr>
            <p:cNvPr id="12" name="组合 11"/>
            <p:cNvGrpSpPr/>
            <p:nvPr/>
          </p:nvGrpSpPr>
          <p:grpSpPr>
            <a:xfrm>
              <a:off x="4583178" y="1214347"/>
              <a:ext cx="802160" cy="580840"/>
              <a:chOff x="4379212" y="3632523"/>
              <a:chExt cx="1036506" cy="690577"/>
            </a:xfrm>
          </p:grpSpPr>
          <p:pic>
            <p:nvPicPr>
              <p:cNvPr id="2" name="图片 1"/>
              <p:cNvPicPr>
                <a:picLocks noChangeAspect="1"/>
              </p:cNvPicPr>
              <p:nvPr>
                <p:custDataLst>
                  <p:tags r:id="rId4"/>
                </p:custDataLst>
              </p:nvPr>
            </p:nvPicPr>
            <p:blipFill>
              <a:blip r:embed="rId5">
                <a:duotone>
                  <a:schemeClr val="accent4">
                    <a:shade val="45000"/>
                    <a:satMod val="135000"/>
                  </a:schemeClr>
                  <a:prstClr val="white"/>
                </a:duotone>
              </a:blip>
              <a:stretch>
                <a:fillRect/>
              </a:stretch>
            </p:blipFill>
            <p:spPr>
              <a:xfrm>
                <a:off x="4379212" y="3632523"/>
                <a:ext cx="1036506" cy="614980"/>
              </a:xfrm>
              <a:prstGeom prst="rect">
                <a:avLst/>
              </a:prstGeom>
            </p:spPr>
          </p:pic>
          <p:sp>
            <p:nvSpPr>
              <p:cNvPr id="3" name="矩形 2"/>
              <p:cNvSpPr/>
              <p:nvPr>
                <p:custDataLst>
                  <p:tags r:id="rId6"/>
                </p:custDataLst>
              </p:nvPr>
            </p:nvSpPr>
            <p:spPr>
              <a:xfrm>
                <a:off x="4840289" y="3722539"/>
                <a:ext cx="415498" cy="600561"/>
              </a:xfrm>
              <a:prstGeom prst="rect">
                <a:avLst/>
              </a:prstGeom>
              <a:scene3d>
                <a:camera prst="isometricTopUp"/>
                <a:lightRig rig="threePt" dir="t"/>
              </a:scene3d>
            </p:spPr>
            <p:txBody>
              <a:bodyPr wrap="square">
                <a:spAutoFit/>
              </a:bodyPr>
              <a:lstStyle/>
              <a:p>
                <a:r>
                  <a:rPr lang="zh-CN" altLang="en-US" b="1" dirty="0">
                    <a:solidFill>
                      <a:srgbClr val="FFC000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☆</a:t>
                </a:r>
                <a:endParaRPr lang="zh-CN" altLang="en-US" dirty="0">
                  <a:solidFill>
                    <a:srgbClr val="FFC000"/>
                  </a:solidFill>
                </a:endParaRPr>
              </a:p>
            </p:txBody>
          </p:sp>
          <p:sp>
            <p:nvSpPr>
              <p:cNvPr id="11" name="矩形 10"/>
              <p:cNvSpPr/>
              <p:nvPr>
                <p:custDataLst>
                  <p:tags r:id="rId7"/>
                </p:custDataLst>
              </p:nvPr>
            </p:nvSpPr>
            <p:spPr>
              <a:xfrm>
                <a:off x="4521645" y="3863893"/>
                <a:ext cx="277468" cy="424535"/>
              </a:xfrm>
              <a:prstGeom prst="rect">
                <a:avLst/>
              </a:prstGeom>
              <a:scene3d>
                <a:camera prst="isometricTopUp"/>
                <a:lightRig rig="threePt" dir="t"/>
              </a:scene3d>
            </p:spPr>
            <p:txBody>
              <a:bodyPr wrap="square">
                <a:spAutoFit/>
              </a:bodyPr>
              <a:lstStyle/>
              <a:p>
                <a:r>
                  <a:rPr lang="zh-CN" altLang="en-US" sz="1100" b="1" dirty="0">
                    <a:solidFill>
                      <a:srgbClr val="FFC000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☆</a:t>
                </a:r>
                <a:endParaRPr lang="zh-CN" altLang="en-US" sz="1100" dirty="0">
                  <a:solidFill>
                    <a:srgbClr val="FFC000"/>
                  </a:solidFill>
                </a:endParaRPr>
              </a:p>
            </p:txBody>
          </p:sp>
        </p:grpSp>
      </p:grpSp>
      <p:sp>
        <p:nvSpPr>
          <p:cNvPr id="27" name="椭圆 26"/>
          <p:cNvSpPr/>
          <p:nvPr>
            <p:custDataLst>
              <p:tags r:id="rId8"/>
            </p:custDataLst>
          </p:nvPr>
        </p:nvSpPr>
        <p:spPr>
          <a:xfrm>
            <a:off x="682741" y="820961"/>
            <a:ext cx="288000" cy="288000"/>
          </a:xfrm>
          <a:prstGeom prst="ellipse">
            <a:avLst/>
          </a:prstGeom>
          <a:solidFill>
            <a:srgbClr val="00B050"/>
          </a:solidFill>
          <a:ln>
            <a:noFill/>
          </a:ln>
          <a:effectLst/>
          <a:scene3d>
            <a:camera prst="orthographicFront">
              <a:rot lat="0" lon="0" rev="0"/>
            </a:camera>
            <a:lightRig rig="contrasting" dir="t">
              <a:rot lat="0" lon="0" rev="7800000"/>
            </a:lightRig>
          </a:scene3d>
          <a:sp3d>
            <a:bevelT w="139700" h="1397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b="1">
              <a:latin typeface="Times New Roman" panose="02020603050405020304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2" dur="500"/>
                                        <p:tgtEl>
                                          <p:spTgt spid="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7" dur="500"/>
                                        <p:tgtEl>
                                          <p:spTgt spid="1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文本框 93"/>
          <p:cNvSpPr txBox="1">
            <a:spLocks noChangeArrowheads="1"/>
          </p:cNvSpPr>
          <p:nvPr>
            <p:custDataLst>
              <p:tags r:id="rId1"/>
            </p:custDataLst>
          </p:nvPr>
        </p:nvSpPr>
        <p:spPr bwMode="auto">
          <a:xfrm>
            <a:off x="2139403" y="1585615"/>
            <a:ext cx="1776413" cy="52197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>
              <a:defRPr/>
            </a:pPr>
            <a:r>
              <a:rPr lang="en-US" altLang="zh-CN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1÷2</a:t>
            </a:r>
            <a:endParaRPr lang="en-US" altLang="zh-CN" sz="28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" name="文本框 94"/>
          <p:cNvSpPr txBox="1">
            <a:spLocks noChangeArrowheads="1"/>
          </p:cNvSpPr>
          <p:nvPr>
            <p:custDataLst>
              <p:tags r:id="rId2"/>
            </p:custDataLst>
          </p:nvPr>
        </p:nvSpPr>
        <p:spPr bwMode="auto">
          <a:xfrm>
            <a:off x="2139403" y="2287290"/>
            <a:ext cx="1776413" cy="52197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>
              <a:defRPr/>
            </a:pPr>
            <a:r>
              <a:rPr lang="en-US" altLang="zh-CN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1÷3</a:t>
            </a:r>
            <a:endParaRPr lang="en-US" altLang="zh-CN" sz="28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" name="文本框 95"/>
          <p:cNvSpPr txBox="1">
            <a:spLocks noChangeArrowheads="1"/>
          </p:cNvSpPr>
          <p:nvPr>
            <p:custDataLst>
              <p:tags r:id="rId3"/>
            </p:custDataLst>
          </p:nvPr>
        </p:nvSpPr>
        <p:spPr bwMode="auto">
          <a:xfrm>
            <a:off x="2139403" y="3012778"/>
            <a:ext cx="1776413" cy="52197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>
              <a:defRPr/>
            </a:pPr>
            <a:r>
              <a:rPr lang="en-US" altLang="zh-CN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1÷5</a:t>
            </a:r>
            <a:endParaRPr lang="en-US" altLang="zh-CN" sz="28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" name="文本框 96"/>
          <p:cNvSpPr txBox="1">
            <a:spLocks noChangeArrowheads="1"/>
          </p:cNvSpPr>
          <p:nvPr>
            <p:custDataLst>
              <p:tags r:id="rId4"/>
            </p:custDataLst>
          </p:nvPr>
        </p:nvSpPr>
        <p:spPr bwMode="auto">
          <a:xfrm>
            <a:off x="2152103" y="3727153"/>
            <a:ext cx="1776413" cy="52197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>
              <a:defRPr/>
            </a:pPr>
            <a:r>
              <a:rPr lang="en-US" altLang="zh-CN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1÷7</a:t>
            </a:r>
            <a:endParaRPr lang="en-US" altLang="zh-CN" sz="28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1" name="文本框 10"/>
          <p:cNvSpPr txBox="1">
            <a:spLocks noChangeArrowheads="1"/>
          </p:cNvSpPr>
          <p:nvPr>
            <p:custDataLst>
              <p:tags r:id="rId5"/>
            </p:custDataLst>
          </p:nvPr>
        </p:nvSpPr>
        <p:spPr bwMode="auto">
          <a:xfrm>
            <a:off x="3006178" y="1585615"/>
            <a:ext cx="1776413" cy="52197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>
              <a:defRPr/>
            </a:pPr>
            <a:r>
              <a:rPr lang="en-US" altLang="zh-CN" sz="28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= 0.5</a:t>
            </a:r>
            <a:endParaRPr lang="en-US" altLang="zh-CN" sz="2800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2" name="文本框 11"/>
          <p:cNvSpPr txBox="1">
            <a:spLocks noChangeArrowheads="1"/>
          </p:cNvSpPr>
          <p:nvPr>
            <p:custDataLst>
              <p:tags r:id="rId6"/>
            </p:custDataLst>
          </p:nvPr>
        </p:nvSpPr>
        <p:spPr bwMode="auto">
          <a:xfrm>
            <a:off x="3006177" y="2287290"/>
            <a:ext cx="3200573" cy="52197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>
              <a:defRPr/>
            </a:pPr>
            <a:r>
              <a:rPr lang="zh-CN" altLang="en-US" sz="28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≈ </a:t>
            </a:r>
            <a:r>
              <a:rPr lang="en-US" altLang="zh-CN" sz="28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0.333···</a:t>
            </a:r>
            <a:endParaRPr lang="zh-CN" altLang="en-US" sz="2800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3" name="文本框 12"/>
          <p:cNvSpPr txBox="1">
            <a:spLocks noChangeArrowheads="1"/>
          </p:cNvSpPr>
          <p:nvPr>
            <p:custDataLst>
              <p:tags r:id="rId7"/>
            </p:custDataLst>
          </p:nvPr>
        </p:nvSpPr>
        <p:spPr bwMode="auto">
          <a:xfrm>
            <a:off x="3006178" y="3006428"/>
            <a:ext cx="1776413" cy="52197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>
              <a:defRPr/>
            </a:pPr>
            <a:r>
              <a:rPr lang="en-US" altLang="zh-CN" sz="28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= 0.2</a:t>
            </a:r>
            <a:endParaRPr lang="en-US" altLang="zh-CN" sz="2800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4" name="文本框 13"/>
          <p:cNvSpPr txBox="1">
            <a:spLocks noChangeArrowheads="1"/>
          </p:cNvSpPr>
          <p:nvPr>
            <p:custDataLst>
              <p:tags r:id="rId8"/>
            </p:custDataLst>
          </p:nvPr>
        </p:nvSpPr>
        <p:spPr bwMode="auto">
          <a:xfrm>
            <a:off x="3006178" y="3728740"/>
            <a:ext cx="5288805" cy="52197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>
              <a:defRPr/>
            </a:pPr>
            <a:r>
              <a:rPr lang="zh-CN" altLang="en-US" sz="28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≈ </a:t>
            </a:r>
            <a:r>
              <a:rPr lang="en-US" altLang="zh-CN" sz="28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0.142857142857···</a:t>
            </a:r>
            <a:endParaRPr lang="zh-CN" altLang="en-US" sz="2800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9" name="文本框 18"/>
          <p:cNvSpPr txBox="1"/>
          <p:nvPr>
            <p:custDataLst>
              <p:tags r:id="rId9"/>
            </p:custDataLst>
          </p:nvPr>
        </p:nvSpPr>
        <p:spPr>
          <a:xfrm>
            <a:off x="758190" y="806450"/>
            <a:ext cx="8039100" cy="56515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eaLnBrk="1" hangingPunct="1">
              <a:lnSpc>
                <a:spcPct val="110000"/>
              </a:lnSpc>
              <a:defRPr/>
            </a:pPr>
            <a:r>
              <a:rPr lang="zh-CN" altLang="en-US" sz="2800" b="1" dirty="0">
                <a:latin typeface="Times New Roman" panose="02020603050405020304" pitchFamily="18" charset="0"/>
                <a:ea typeface="宋体" panose="02010600030101010101" pitchFamily="2" charset="-122"/>
              </a:rPr>
              <a:t>计算下面各题，并说一说哪几题的商是循环小数。</a:t>
            </a:r>
            <a:endParaRPr lang="zh-CN" altLang="en-US" sz="2800" b="1" dirty="0">
              <a:latin typeface="Times New Roman" panose="02020603050405020304" pitchFamily="18" charset="0"/>
              <a:ea typeface="宋体" panose="02010600030101010101" pitchFamily="2" charset="-122"/>
            </a:endParaRPr>
          </a:p>
        </p:txBody>
      </p:sp>
      <p:sp>
        <p:nvSpPr>
          <p:cNvPr id="27" name="椭圆 26"/>
          <p:cNvSpPr/>
          <p:nvPr>
            <p:custDataLst>
              <p:tags r:id="rId10"/>
            </p:custDataLst>
          </p:nvPr>
        </p:nvSpPr>
        <p:spPr>
          <a:xfrm>
            <a:off x="470016" y="944786"/>
            <a:ext cx="288000" cy="288000"/>
          </a:xfrm>
          <a:prstGeom prst="ellipse">
            <a:avLst/>
          </a:prstGeom>
          <a:solidFill>
            <a:srgbClr val="00B050"/>
          </a:solidFill>
          <a:ln>
            <a:noFill/>
          </a:ln>
          <a:effectLst/>
          <a:scene3d>
            <a:camera prst="orthographicFront">
              <a:rot lat="0" lon="0" rev="0"/>
            </a:camera>
            <a:lightRig rig="contrasting" dir="t">
              <a:rot lat="0" lon="0" rev="7800000"/>
            </a:lightRig>
          </a:scene3d>
          <a:sp3d>
            <a:bevelT w="139700" h="1397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b="1">
              <a:latin typeface="Times New Roman" panose="02020603050405020304" pitchFamily="18" charset="0"/>
            </a:endParaRPr>
          </a:p>
        </p:txBody>
      </p:sp>
      <p:grpSp>
        <p:nvGrpSpPr>
          <p:cNvPr id="5" name="组合 4"/>
          <p:cNvGrpSpPr/>
          <p:nvPr/>
        </p:nvGrpSpPr>
        <p:grpSpPr>
          <a:xfrm>
            <a:off x="4906645" y="2242820"/>
            <a:ext cx="2902585" cy="2061845"/>
            <a:chOff x="7727" y="3532"/>
            <a:chExt cx="4571" cy="3247"/>
          </a:xfrm>
        </p:grpSpPr>
        <p:sp>
          <p:nvSpPr>
            <p:cNvPr id="2" name="文本框 73"/>
            <p:cNvSpPr txBox="1">
              <a:spLocks noChangeArrowheads="1"/>
            </p:cNvSpPr>
            <p:nvPr>
              <p:custDataLst>
                <p:tags r:id="rId11"/>
              </p:custDataLst>
            </p:nvPr>
          </p:nvSpPr>
          <p:spPr bwMode="auto">
            <a:xfrm>
              <a:off x="11425" y="3532"/>
              <a:ext cx="873" cy="3247"/>
            </a:xfrm>
            <a:prstGeom prst="rect">
              <a:avLst/>
            </a:prstGeom>
            <a:noFill/>
            <a:ln w="9525">
              <a:noFill/>
              <a:miter lim="800000"/>
            </a:ln>
          </p:spPr>
          <p:txBody>
            <a:bodyPr wrap="square">
              <a:spAutoFit/>
            </a:bodyPr>
            <a:lstStyle/>
            <a:p>
              <a:r>
                <a:rPr lang="zh-CN" altLang="en-US" sz="3200" b="1" spc="-150" dirty="0">
                  <a:solidFill>
                    <a:srgbClr val="FF00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循环小数</a:t>
              </a:r>
              <a:endParaRPr lang="zh-CN" altLang="en-US" sz="3200" b="1" spc="-150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endParaRPr>
            </a:p>
          </p:txBody>
        </p:sp>
        <p:sp>
          <p:nvSpPr>
            <p:cNvPr id="3" name="右箭头 2"/>
            <p:cNvSpPr/>
            <p:nvPr/>
          </p:nvSpPr>
          <p:spPr>
            <a:xfrm>
              <a:off x="7727" y="3879"/>
              <a:ext cx="3602" cy="340"/>
            </a:xfrm>
            <a:prstGeom prst="rightArrow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" name="右箭头 3"/>
            <p:cNvSpPr/>
            <p:nvPr>
              <p:custDataLst>
                <p:tags r:id="rId12"/>
              </p:custDataLst>
            </p:nvPr>
          </p:nvSpPr>
          <p:spPr>
            <a:xfrm>
              <a:off x="9871" y="6120"/>
              <a:ext cx="1458" cy="340"/>
            </a:xfrm>
            <a:prstGeom prst="rightArrow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6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1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6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26" presetClass="emph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0" dur="500" tmFilter="0, 0; .2, .5; .8, .5; 1, 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41" dur="250" autoRev="1" fill="hold"/>
                                        <p:tgtEl>
                                          <p:spTgt spid="12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500"/>
                            </p:stCondLst>
                            <p:childTnLst>
                              <p:par>
                                <p:cTn id="43" presetID="3" presetClass="emph" presetSubtype="2" fill="hold" grpId="2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44" dur="2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0000FF"/>
                                      </p:to>
                                    </p:animClr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6" presetClass="emph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8" dur="500" tmFilter="0, 0; .2, .5; .8, .5; 1, 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49" dur="250" autoRev="1" fill="hold"/>
                                        <p:tgtEl>
                                          <p:spTgt spid="14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500"/>
                            </p:stCondLst>
                            <p:childTnLst>
                              <p:par>
                                <p:cTn id="51" presetID="3" presetClass="emph" presetSubtype="2" fill="hold" grpId="2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52" dur="2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0000FF"/>
                                      </p:to>
                                    </p:animClr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8" presetClass="entr" presetSubtype="3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upRight)">
                                      <p:cBhvr>
                                        <p:cTn id="5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8" grpId="0"/>
      <p:bldP spid="9" grpId="0"/>
      <p:bldP spid="10" grpId="0"/>
      <p:bldP spid="11" grpId="0"/>
      <p:bldP spid="12" grpId="0"/>
      <p:bldP spid="12" grpId="1"/>
      <p:bldP spid="12" grpId="2"/>
      <p:bldP spid="13" grpId="0"/>
      <p:bldP spid="14" grpId="0"/>
      <p:bldP spid="14" grpId="1"/>
      <p:bldP spid="14" grpId="2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9"/>
          <p:cNvSpPr txBox="1">
            <a:spLocks noChangeArrowheads="1"/>
          </p:cNvSpPr>
          <p:nvPr>
            <p:custDataLst>
              <p:tags r:id="rId1"/>
            </p:custDataLst>
          </p:nvPr>
        </p:nvSpPr>
        <p:spPr bwMode="auto">
          <a:xfrm>
            <a:off x="223228" y="655461"/>
            <a:ext cx="4767044" cy="177279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lvl="0" indent="720090" algn="l" eaLnBrk="1" hangingPunct="1">
              <a:lnSpc>
                <a:spcPct val="130000"/>
              </a:lnSpc>
              <a:defRPr/>
            </a:pPr>
            <a:r>
              <a:rPr lang="zh-CN" altLang="en-US" sz="2800" b="1" spc="-150" dirty="0" smtClean="0">
                <a:latin typeface="Times New Roman" panose="02020603050405020304" pitchFamily="18" charset="0"/>
              </a:rPr>
              <a:t>现在你能算一算，一瓶</a:t>
            </a:r>
            <a:r>
              <a:rPr lang="en-US" altLang="zh-CN" sz="2800" b="1" spc="-150" dirty="0" smtClean="0">
                <a:latin typeface="Times New Roman" panose="02020603050405020304" pitchFamily="18" charset="0"/>
              </a:rPr>
              <a:t>500ml</a:t>
            </a:r>
            <a:r>
              <a:rPr lang="zh-CN" altLang="en-US" sz="2800" b="1" spc="-150" dirty="0" smtClean="0">
                <a:latin typeface="Times New Roman" panose="02020603050405020304" pitchFamily="18" charset="0"/>
              </a:rPr>
              <a:t>的饮料，平均</a:t>
            </a:r>
            <a:r>
              <a:rPr lang="zh-CN" altLang="en-US" sz="2800" b="1" spc="-150" dirty="0">
                <a:latin typeface="Times New Roman" panose="02020603050405020304" pitchFamily="18" charset="0"/>
              </a:rPr>
              <a:t>分给三个小朋友，每人能分得多少</a:t>
            </a:r>
            <a:r>
              <a:rPr lang="zh-CN" altLang="en-US" sz="2800" b="1" spc="-150" dirty="0" smtClean="0">
                <a:latin typeface="Times New Roman" panose="02020603050405020304" pitchFamily="18" charset="0"/>
              </a:rPr>
              <a:t>毫升吗？</a:t>
            </a:r>
            <a:endParaRPr lang="zh-CN" altLang="en-US" sz="2800" b="1" spc="-150" dirty="0">
              <a:latin typeface="Times New Roman" panose="02020603050405020304" pitchFamily="18" charset="0"/>
            </a:endParaRPr>
          </a:p>
        </p:txBody>
      </p:sp>
      <p:pic>
        <p:nvPicPr>
          <p:cNvPr id="8" name="图片 7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68547" y="781327"/>
            <a:ext cx="1082823" cy="1632848"/>
          </a:xfrm>
          <a:prstGeom prst="rect">
            <a:avLst/>
          </a:prstGeom>
        </p:spPr>
      </p:pic>
      <p:sp>
        <p:nvSpPr>
          <p:cNvPr id="4" name="文本框 3"/>
          <p:cNvSpPr txBox="1"/>
          <p:nvPr/>
        </p:nvSpPr>
        <p:spPr bwMode="auto">
          <a:xfrm>
            <a:off x="788195" y="2805873"/>
            <a:ext cx="1759054" cy="56515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eaLnBrk="1" hangingPunct="1">
              <a:lnSpc>
                <a:spcPct val="110000"/>
              </a:lnSpc>
              <a:defRPr/>
            </a:pPr>
            <a:r>
              <a:rPr lang="en-US" altLang="zh-CN" sz="2800" b="1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500÷3=</a:t>
            </a:r>
            <a:endParaRPr lang="en-US" altLang="zh-CN" sz="2800" b="1" dirty="0"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</p:txBody>
      </p:sp>
      <p:sp>
        <p:nvSpPr>
          <p:cNvPr id="6" name="文本框 5"/>
          <p:cNvSpPr txBox="1"/>
          <p:nvPr/>
        </p:nvSpPr>
        <p:spPr bwMode="auto">
          <a:xfrm>
            <a:off x="2238677" y="2789984"/>
            <a:ext cx="3412505" cy="56515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eaLnBrk="1" hangingPunct="1">
              <a:lnSpc>
                <a:spcPct val="110000"/>
              </a:lnSpc>
              <a:defRPr/>
            </a:pPr>
            <a:r>
              <a:rPr lang="en-US" altLang="zh-CN" sz="2800" b="1" dirty="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166.666······</a:t>
            </a:r>
            <a:r>
              <a:rPr lang="zh-CN" altLang="en-US" sz="2800" b="1" dirty="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（</a:t>
            </a:r>
            <a:r>
              <a:rPr lang="en-US" altLang="zh-CN" sz="2800" b="1" dirty="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ml</a:t>
            </a:r>
            <a:r>
              <a:rPr lang="zh-CN" altLang="en-US" sz="2800" b="1" dirty="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）</a:t>
            </a:r>
            <a:endParaRPr lang="zh-CN" altLang="en-US" sz="2800" b="1" dirty="0">
              <a:solidFill>
                <a:srgbClr val="FF0000"/>
              </a:solidFill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</p:txBody>
      </p:sp>
      <p:sp>
        <p:nvSpPr>
          <p:cNvPr id="11" name="文本框 76"/>
          <p:cNvSpPr txBox="1">
            <a:spLocks noChangeArrowheads="1"/>
          </p:cNvSpPr>
          <p:nvPr/>
        </p:nvSpPr>
        <p:spPr bwMode="auto">
          <a:xfrm>
            <a:off x="7058011" y="596872"/>
            <a:ext cx="571500" cy="521970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>
            <a:spAutoFit/>
          </a:bodyPr>
          <a:lstStyle/>
          <a:p>
            <a:r>
              <a:rPr lang="en-US" altLang="zh-CN" sz="2800" b="1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6</a:t>
            </a:r>
            <a:endParaRPr lang="en-US" altLang="zh-CN" sz="2800" b="1" dirty="0">
              <a:latin typeface="Times New Roman" panose="02020603050405020304" pitchFamily="18" charset="0"/>
              <a:ea typeface="楷体" panose="02010609060101010101" pitchFamily="49" charset="-122"/>
              <a:cs typeface="Times New Roman" panose="02020603050405020304" pitchFamily="18" charset="0"/>
            </a:endParaRPr>
          </a:p>
        </p:txBody>
      </p:sp>
      <p:pic>
        <p:nvPicPr>
          <p:cNvPr id="47" name="图片 5"/>
          <p:cNvPicPr>
            <a:picLocks noChangeAspect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362065" y="862965"/>
            <a:ext cx="2042795" cy="48831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8" name="文本框 61"/>
          <p:cNvSpPr txBox="1"/>
          <p:nvPr/>
        </p:nvSpPr>
        <p:spPr>
          <a:xfrm>
            <a:off x="6554774" y="949124"/>
            <a:ext cx="1284287" cy="52197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lang="en-US" altLang="zh-CN" sz="2800" b="1" spc="600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500</a:t>
            </a:r>
            <a:endParaRPr lang="en-US" altLang="zh-CN" sz="2800" b="1" spc="600" dirty="0">
              <a:latin typeface="Times New Roman" panose="02020603050405020304" pitchFamily="18" charset="0"/>
              <a:ea typeface="楷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49" name="文本框 62"/>
          <p:cNvSpPr txBox="1">
            <a:spLocks noChangeArrowheads="1"/>
          </p:cNvSpPr>
          <p:nvPr/>
        </p:nvSpPr>
        <p:spPr bwMode="auto">
          <a:xfrm>
            <a:off x="6002768" y="884168"/>
            <a:ext cx="1001713" cy="52197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>
              <a:defRPr/>
            </a:pPr>
            <a:r>
              <a:rPr lang="en-US" altLang="zh-CN" sz="2800" b="1" spc="600" dirty="0">
                <a:solidFill>
                  <a:prstClr val="black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3</a:t>
            </a:r>
            <a:endParaRPr lang="en-US" altLang="zh-CN" sz="2800" b="1" spc="600" dirty="0">
              <a:solidFill>
                <a:prstClr val="black"/>
              </a:solidFill>
              <a:latin typeface="Times New Roman" panose="02020603050405020304" pitchFamily="18" charset="0"/>
              <a:ea typeface="楷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50" name="文本框 63"/>
          <p:cNvSpPr txBox="1">
            <a:spLocks noChangeArrowheads="1"/>
          </p:cNvSpPr>
          <p:nvPr/>
        </p:nvSpPr>
        <p:spPr bwMode="auto">
          <a:xfrm>
            <a:off x="6554774" y="586777"/>
            <a:ext cx="356283" cy="521970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square">
            <a:spAutoFit/>
          </a:bodyPr>
          <a:lstStyle/>
          <a:p>
            <a:r>
              <a:rPr lang="en-US" altLang="zh-CN" sz="2800" b="1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1</a:t>
            </a:r>
            <a:endParaRPr lang="en-US" altLang="zh-CN" sz="2800" b="1" dirty="0">
              <a:latin typeface="Times New Roman" panose="02020603050405020304" pitchFamily="18" charset="0"/>
              <a:ea typeface="楷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51" name="文本框 64"/>
          <p:cNvSpPr txBox="1"/>
          <p:nvPr/>
        </p:nvSpPr>
        <p:spPr>
          <a:xfrm>
            <a:off x="6557923" y="1234396"/>
            <a:ext cx="427037" cy="52197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lang="en-US" altLang="zh-CN" sz="2800" b="1" spc="600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3</a:t>
            </a:r>
            <a:endParaRPr lang="en-US" altLang="zh-CN" sz="2800" b="1" spc="600" dirty="0">
              <a:latin typeface="Times New Roman" panose="02020603050405020304" pitchFamily="18" charset="0"/>
              <a:ea typeface="楷体" panose="02010609060101010101" pitchFamily="49" charset="-122"/>
              <a:cs typeface="Times New Roman" panose="02020603050405020304" pitchFamily="18" charset="0"/>
            </a:endParaRPr>
          </a:p>
        </p:txBody>
      </p:sp>
      <p:cxnSp>
        <p:nvCxnSpPr>
          <p:cNvPr id="52" name="直接连接符 51"/>
          <p:cNvCxnSpPr/>
          <p:nvPr/>
        </p:nvCxnSpPr>
        <p:spPr>
          <a:xfrm>
            <a:off x="6311360" y="1655301"/>
            <a:ext cx="1547813" cy="0"/>
          </a:xfrm>
          <a:prstGeom prst="line">
            <a:avLst/>
          </a:prstGeom>
          <a:ln w="19050">
            <a:solidFill>
              <a:srgbClr val="0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3" name="文本框 67"/>
          <p:cNvSpPr txBox="1">
            <a:spLocks noChangeArrowheads="1"/>
          </p:cNvSpPr>
          <p:nvPr/>
        </p:nvSpPr>
        <p:spPr bwMode="auto">
          <a:xfrm>
            <a:off x="6557870" y="1565849"/>
            <a:ext cx="571500" cy="521970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>
            <a:spAutoFit/>
          </a:bodyPr>
          <a:lstStyle/>
          <a:p>
            <a:r>
              <a:rPr lang="en-US" altLang="zh-CN" sz="2800" b="1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2</a:t>
            </a:r>
            <a:endParaRPr lang="en-US" altLang="zh-CN" sz="2800" b="1" dirty="0">
              <a:latin typeface="Times New Roman" panose="02020603050405020304" pitchFamily="18" charset="0"/>
              <a:ea typeface="楷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54" name="文本框 68"/>
          <p:cNvSpPr txBox="1">
            <a:spLocks noChangeArrowheads="1"/>
          </p:cNvSpPr>
          <p:nvPr/>
        </p:nvSpPr>
        <p:spPr bwMode="auto">
          <a:xfrm>
            <a:off x="6800931" y="594188"/>
            <a:ext cx="366563" cy="521970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square">
            <a:spAutoFit/>
          </a:bodyPr>
          <a:lstStyle/>
          <a:p>
            <a:r>
              <a:rPr lang="en-US" altLang="zh-CN" sz="2800" b="1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6</a:t>
            </a:r>
            <a:endParaRPr lang="en-US" altLang="zh-CN" sz="2800" b="1" dirty="0">
              <a:latin typeface="Times New Roman" panose="02020603050405020304" pitchFamily="18" charset="0"/>
              <a:ea typeface="楷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55" name="文本框 69"/>
          <p:cNvSpPr txBox="1"/>
          <p:nvPr/>
        </p:nvSpPr>
        <p:spPr>
          <a:xfrm>
            <a:off x="6550671" y="1837009"/>
            <a:ext cx="1006475" cy="52197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lang="en-US" altLang="zh-CN" sz="2800" b="1" spc="600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18</a:t>
            </a:r>
            <a:endParaRPr lang="en-US" altLang="zh-CN" sz="2800" b="1" spc="600" dirty="0">
              <a:latin typeface="Times New Roman" panose="02020603050405020304" pitchFamily="18" charset="0"/>
              <a:ea typeface="楷体" panose="02010609060101010101" pitchFamily="49" charset="-122"/>
              <a:cs typeface="Times New Roman" panose="02020603050405020304" pitchFamily="18" charset="0"/>
            </a:endParaRPr>
          </a:p>
        </p:txBody>
      </p:sp>
      <p:cxnSp>
        <p:nvCxnSpPr>
          <p:cNvPr id="56" name="直接连接符 55"/>
          <p:cNvCxnSpPr/>
          <p:nvPr/>
        </p:nvCxnSpPr>
        <p:spPr>
          <a:xfrm>
            <a:off x="6452047" y="2265734"/>
            <a:ext cx="1549400" cy="0"/>
          </a:xfrm>
          <a:prstGeom prst="line">
            <a:avLst/>
          </a:prstGeom>
          <a:ln w="19050">
            <a:solidFill>
              <a:srgbClr val="0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7" name="文本框 71"/>
          <p:cNvSpPr txBox="1">
            <a:spLocks noChangeArrowheads="1"/>
          </p:cNvSpPr>
          <p:nvPr/>
        </p:nvSpPr>
        <p:spPr bwMode="auto">
          <a:xfrm>
            <a:off x="6794145" y="2153190"/>
            <a:ext cx="571500" cy="521970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>
            <a:spAutoFit/>
          </a:bodyPr>
          <a:lstStyle/>
          <a:p>
            <a:r>
              <a:rPr lang="en-US" altLang="zh-CN" sz="2800" b="1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2</a:t>
            </a:r>
            <a:endParaRPr lang="en-US" altLang="zh-CN" sz="2800" b="1" dirty="0">
              <a:latin typeface="Times New Roman" panose="02020603050405020304" pitchFamily="18" charset="0"/>
              <a:ea typeface="楷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61" name="文本框 75"/>
          <p:cNvSpPr txBox="1">
            <a:spLocks noChangeArrowheads="1"/>
          </p:cNvSpPr>
          <p:nvPr/>
        </p:nvSpPr>
        <p:spPr bwMode="auto">
          <a:xfrm>
            <a:off x="7072544" y="2160047"/>
            <a:ext cx="571500" cy="521970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>
            <a:spAutoFit/>
          </a:bodyPr>
          <a:lstStyle/>
          <a:p>
            <a:r>
              <a:rPr lang="en-US" altLang="zh-CN" sz="2800" b="1" dirty="0"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0</a:t>
            </a:r>
            <a:endParaRPr lang="en-US" altLang="zh-CN" sz="2800" b="1" dirty="0">
              <a:solidFill>
                <a:schemeClr val="tx1"/>
              </a:solidFill>
              <a:latin typeface="Times New Roman" panose="02020603050405020304" pitchFamily="18" charset="0"/>
              <a:ea typeface="楷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62" name="文本框 77"/>
          <p:cNvSpPr txBox="1">
            <a:spLocks noChangeArrowheads="1"/>
          </p:cNvSpPr>
          <p:nvPr/>
        </p:nvSpPr>
        <p:spPr bwMode="auto">
          <a:xfrm>
            <a:off x="6806741" y="2443592"/>
            <a:ext cx="815975" cy="52197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>
              <a:defRPr/>
            </a:pPr>
            <a:r>
              <a:rPr lang="en-US" altLang="zh-CN" sz="2800" b="1" spc="600" dirty="0"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18</a:t>
            </a:r>
            <a:endParaRPr lang="en-US" altLang="zh-CN" sz="2800" b="1" spc="600" dirty="0">
              <a:solidFill>
                <a:schemeClr val="tx1"/>
              </a:solidFill>
              <a:latin typeface="Times New Roman" panose="02020603050405020304" pitchFamily="18" charset="0"/>
              <a:ea typeface="楷体" panose="02010609060101010101" pitchFamily="49" charset="-122"/>
              <a:cs typeface="Times New Roman" panose="02020603050405020304" pitchFamily="18" charset="0"/>
            </a:endParaRPr>
          </a:p>
        </p:txBody>
      </p:sp>
      <p:cxnSp>
        <p:nvCxnSpPr>
          <p:cNvPr id="63" name="直接连接符 62"/>
          <p:cNvCxnSpPr/>
          <p:nvPr/>
        </p:nvCxnSpPr>
        <p:spPr>
          <a:xfrm>
            <a:off x="6530594" y="2864222"/>
            <a:ext cx="1547812" cy="0"/>
          </a:xfrm>
          <a:prstGeom prst="line">
            <a:avLst/>
          </a:prstGeom>
          <a:ln w="19050">
            <a:solidFill>
              <a:srgbClr val="0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4" name="文本框 79"/>
          <p:cNvSpPr txBox="1">
            <a:spLocks noChangeArrowheads="1"/>
          </p:cNvSpPr>
          <p:nvPr/>
        </p:nvSpPr>
        <p:spPr bwMode="auto">
          <a:xfrm>
            <a:off x="7069760" y="2759322"/>
            <a:ext cx="571500" cy="521970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>
            <a:spAutoFit/>
          </a:bodyPr>
          <a:lstStyle/>
          <a:p>
            <a:r>
              <a:rPr lang="en-US" altLang="zh-CN" sz="2800" b="1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2</a:t>
            </a:r>
            <a:endParaRPr lang="en-US" altLang="zh-CN" sz="2800" b="1" dirty="0">
              <a:solidFill>
                <a:srgbClr val="FF0000"/>
              </a:solidFill>
              <a:latin typeface="Times New Roman" panose="02020603050405020304" pitchFamily="18" charset="0"/>
              <a:ea typeface="楷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65" name="文本框 80"/>
          <p:cNvSpPr txBox="1">
            <a:spLocks noChangeArrowheads="1"/>
          </p:cNvSpPr>
          <p:nvPr/>
        </p:nvSpPr>
        <p:spPr bwMode="auto">
          <a:xfrm>
            <a:off x="7325159" y="2768056"/>
            <a:ext cx="571500" cy="521970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>
            <a:spAutoFit/>
          </a:bodyPr>
          <a:lstStyle/>
          <a:p>
            <a:r>
              <a:rPr lang="en-US" altLang="zh-CN" sz="2800" b="1" dirty="0"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0</a:t>
            </a:r>
            <a:endParaRPr lang="en-US" altLang="zh-CN" sz="2800" b="1" dirty="0">
              <a:solidFill>
                <a:schemeClr val="tx1"/>
              </a:solidFill>
              <a:latin typeface="Times New Roman" panose="02020603050405020304" pitchFamily="18" charset="0"/>
              <a:ea typeface="楷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66" name="文本框 81"/>
          <p:cNvSpPr txBox="1">
            <a:spLocks noChangeArrowheads="1"/>
          </p:cNvSpPr>
          <p:nvPr/>
        </p:nvSpPr>
        <p:spPr bwMode="auto">
          <a:xfrm>
            <a:off x="7082505" y="3044059"/>
            <a:ext cx="793750" cy="52197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>
              <a:defRPr/>
            </a:pPr>
            <a:r>
              <a:rPr lang="en-US" altLang="zh-CN" sz="2800" b="1" spc="600" dirty="0"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18</a:t>
            </a:r>
            <a:endParaRPr lang="en-US" altLang="zh-CN" sz="2800" b="1" spc="600" dirty="0">
              <a:solidFill>
                <a:schemeClr val="tx1"/>
              </a:solidFill>
              <a:latin typeface="Times New Roman" panose="02020603050405020304" pitchFamily="18" charset="0"/>
              <a:ea typeface="楷体" panose="02010609060101010101" pitchFamily="49" charset="-122"/>
              <a:cs typeface="Times New Roman" panose="02020603050405020304" pitchFamily="18" charset="0"/>
            </a:endParaRPr>
          </a:p>
        </p:txBody>
      </p:sp>
      <p:cxnSp>
        <p:nvCxnSpPr>
          <p:cNvPr id="67" name="直接连接符 66"/>
          <p:cNvCxnSpPr/>
          <p:nvPr/>
        </p:nvCxnSpPr>
        <p:spPr>
          <a:xfrm>
            <a:off x="6696323" y="3475411"/>
            <a:ext cx="1547813" cy="0"/>
          </a:xfrm>
          <a:prstGeom prst="line">
            <a:avLst/>
          </a:prstGeom>
          <a:ln w="19050">
            <a:solidFill>
              <a:srgbClr val="0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8" name="文本框 83"/>
          <p:cNvSpPr txBox="1">
            <a:spLocks noChangeArrowheads="1"/>
          </p:cNvSpPr>
          <p:nvPr/>
        </p:nvSpPr>
        <p:spPr bwMode="auto">
          <a:xfrm>
            <a:off x="7361010" y="3360673"/>
            <a:ext cx="571500" cy="521970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>
            <a:spAutoFit/>
          </a:bodyPr>
          <a:lstStyle/>
          <a:p>
            <a:r>
              <a:rPr lang="en-US" altLang="zh-CN" sz="2800" b="1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2</a:t>
            </a:r>
            <a:endParaRPr lang="en-US" altLang="zh-CN" sz="2800" b="1" dirty="0">
              <a:solidFill>
                <a:srgbClr val="FF0000"/>
              </a:solidFill>
              <a:latin typeface="Times New Roman" panose="02020603050405020304" pitchFamily="18" charset="0"/>
              <a:ea typeface="楷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69" name="文本框 84"/>
          <p:cNvSpPr txBox="1">
            <a:spLocks noChangeArrowheads="1"/>
          </p:cNvSpPr>
          <p:nvPr/>
        </p:nvSpPr>
        <p:spPr bwMode="auto">
          <a:xfrm>
            <a:off x="7629305" y="3363982"/>
            <a:ext cx="571500" cy="521970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>
            <a:spAutoFit/>
          </a:bodyPr>
          <a:lstStyle/>
          <a:p>
            <a:r>
              <a:rPr lang="en-US" altLang="zh-CN" sz="2800" b="1" dirty="0"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0</a:t>
            </a:r>
            <a:endParaRPr lang="en-US" altLang="zh-CN" sz="2800" b="1" dirty="0">
              <a:solidFill>
                <a:schemeClr val="tx1"/>
              </a:solidFill>
              <a:latin typeface="Times New Roman" panose="02020603050405020304" pitchFamily="18" charset="0"/>
              <a:ea typeface="楷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70" name="文本框 85"/>
          <p:cNvSpPr txBox="1">
            <a:spLocks noChangeArrowheads="1"/>
          </p:cNvSpPr>
          <p:nvPr/>
        </p:nvSpPr>
        <p:spPr bwMode="auto">
          <a:xfrm>
            <a:off x="7392981" y="586777"/>
            <a:ext cx="571500" cy="521970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>
            <a:spAutoFit/>
          </a:bodyPr>
          <a:lstStyle/>
          <a:p>
            <a:r>
              <a:rPr lang="en-US" altLang="zh-CN" sz="2800" b="1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6</a:t>
            </a:r>
            <a:endParaRPr lang="en-US" altLang="zh-CN" sz="2800" b="1" dirty="0">
              <a:latin typeface="Times New Roman" panose="02020603050405020304" pitchFamily="18" charset="0"/>
              <a:ea typeface="楷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71" name="文本框 86"/>
          <p:cNvSpPr txBox="1">
            <a:spLocks noChangeArrowheads="1"/>
          </p:cNvSpPr>
          <p:nvPr/>
        </p:nvSpPr>
        <p:spPr bwMode="auto">
          <a:xfrm>
            <a:off x="7624608" y="593732"/>
            <a:ext cx="571500" cy="521970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>
            <a:spAutoFit/>
          </a:bodyPr>
          <a:lstStyle/>
          <a:p>
            <a:r>
              <a:rPr lang="en-US" altLang="zh-CN" sz="2800" b="1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6</a:t>
            </a:r>
            <a:endParaRPr lang="en-US" altLang="zh-CN" sz="2800" b="1" dirty="0">
              <a:latin typeface="Times New Roman" panose="02020603050405020304" pitchFamily="18" charset="0"/>
              <a:ea typeface="楷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72" name="文本框 87"/>
          <p:cNvSpPr txBox="1">
            <a:spLocks noChangeArrowheads="1"/>
          </p:cNvSpPr>
          <p:nvPr/>
        </p:nvSpPr>
        <p:spPr bwMode="auto">
          <a:xfrm>
            <a:off x="7380263" y="3638332"/>
            <a:ext cx="831850" cy="52197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>
              <a:defRPr/>
            </a:pPr>
            <a:r>
              <a:rPr lang="en-US" altLang="zh-CN" sz="2800" b="1" spc="600" dirty="0"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18</a:t>
            </a:r>
            <a:endParaRPr lang="en-US" altLang="zh-CN" sz="2800" b="1" spc="600" dirty="0">
              <a:solidFill>
                <a:schemeClr val="tx1"/>
              </a:solidFill>
              <a:latin typeface="Times New Roman" panose="02020603050405020304" pitchFamily="18" charset="0"/>
              <a:ea typeface="楷体" panose="02010609060101010101" pitchFamily="49" charset="-122"/>
              <a:cs typeface="Times New Roman" panose="02020603050405020304" pitchFamily="18" charset="0"/>
            </a:endParaRPr>
          </a:p>
        </p:txBody>
      </p:sp>
      <p:cxnSp>
        <p:nvCxnSpPr>
          <p:cNvPr id="73" name="直接连接符 72"/>
          <p:cNvCxnSpPr/>
          <p:nvPr/>
        </p:nvCxnSpPr>
        <p:spPr>
          <a:xfrm>
            <a:off x="6916539" y="4060348"/>
            <a:ext cx="1547813" cy="0"/>
          </a:xfrm>
          <a:prstGeom prst="line">
            <a:avLst/>
          </a:prstGeom>
          <a:ln w="19050">
            <a:solidFill>
              <a:srgbClr val="0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4" name="文本框 89"/>
          <p:cNvSpPr txBox="1">
            <a:spLocks noChangeArrowheads="1"/>
          </p:cNvSpPr>
          <p:nvPr/>
        </p:nvSpPr>
        <p:spPr bwMode="auto">
          <a:xfrm>
            <a:off x="7656629" y="3951922"/>
            <a:ext cx="571500" cy="521970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>
            <a:spAutoFit/>
          </a:bodyPr>
          <a:lstStyle/>
          <a:p>
            <a:r>
              <a:rPr lang="en-US" altLang="zh-CN" sz="2800" b="1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2</a:t>
            </a:r>
            <a:endParaRPr lang="en-US" altLang="zh-CN" sz="2800" b="1" dirty="0">
              <a:solidFill>
                <a:srgbClr val="FF0000"/>
              </a:solidFill>
              <a:latin typeface="Times New Roman" panose="02020603050405020304" pitchFamily="18" charset="0"/>
              <a:ea typeface="楷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76" name="文本框 91"/>
          <p:cNvSpPr txBox="1">
            <a:spLocks noChangeArrowheads="1"/>
          </p:cNvSpPr>
          <p:nvPr/>
        </p:nvSpPr>
        <p:spPr bwMode="auto">
          <a:xfrm>
            <a:off x="6802345" y="1568389"/>
            <a:ext cx="571500" cy="52197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>
              <a:defRPr/>
            </a:pPr>
            <a:r>
              <a:rPr lang="en-US" altLang="zh-CN" sz="2800" b="1" spc="600" dirty="0">
                <a:solidFill>
                  <a:prstClr val="black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0</a:t>
            </a:r>
            <a:endParaRPr lang="en-US" altLang="zh-CN" sz="2800" b="1" spc="600" dirty="0">
              <a:solidFill>
                <a:prstClr val="black"/>
              </a:solidFill>
              <a:latin typeface="Times New Roman" panose="02020603050405020304" pitchFamily="18" charset="0"/>
              <a:ea typeface="楷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77" name="文本框 92"/>
          <p:cNvSpPr txBox="1">
            <a:spLocks noChangeArrowheads="1"/>
          </p:cNvSpPr>
          <p:nvPr/>
        </p:nvSpPr>
        <p:spPr bwMode="auto">
          <a:xfrm>
            <a:off x="7873404" y="592414"/>
            <a:ext cx="571500" cy="521970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>
            <a:spAutoFit/>
          </a:bodyPr>
          <a:lstStyle/>
          <a:p>
            <a:r>
              <a:rPr lang="en-US" altLang="zh-CN" sz="2800" b="1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6</a:t>
            </a:r>
            <a:endParaRPr lang="en-US" altLang="zh-CN" sz="2800" b="1" dirty="0">
              <a:latin typeface="Times New Roman" panose="02020603050405020304" pitchFamily="18" charset="0"/>
              <a:ea typeface="楷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17" name="椭圆 16"/>
          <p:cNvSpPr/>
          <p:nvPr/>
        </p:nvSpPr>
        <p:spPr>
          <a:xfrm>
            <a:off x="7363986" y="949479"/>
            <a:ext cx="54000" cy="54000"/>
          </a:xfrm>
          <a:prstGeom prst="ellips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 sz="3200" b="1"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</p:txBody>
      </p:sp>
      <p:sp>
        <p:nvSpPr>
          <p:cNvPr id="3" name="文本框 84"/>
          <p:cNvSpPr txBox="1">
            <a:spLocks noChangeArrowheads="1"/>
          </p:cNvSpPr>
          <p:nvPr/>
        </p:nvSpPr>
        <p:spPr bwMode="auto">
          <a:xfrm>
            <a:off x="7901085" y="3955802"/>
            <a:ext cx="571500" cy="521970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>
            <a:spAutoFit/>
          </a:bodyPr>
          <a:lstStyle/>
          <a:p>
            <a:r>
              <a:rPr lang="en-US" altLang="zh-CN" sz="2800" b="1" dirty="0"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0</a:t>
            </a:r>
            <a:endParaRPr lang="en-US" altLang="zh-CN" sz="2800" b="1" dirty="0">
              <a:solidFill>
                <a:schemeClr val="tx1"/>
              </a:solidFill>
              <a:latin typeface="Times New Roman" panose="02020603050405020304" pitchFamily="18" charset="0"/>
              <a:ea typeface="楷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5" name="文本框 87"/>
          <p:cNvSpPr txBox="1">
            <a:spLocks noChangeArrowheads="1"/>
          </p:cNvSpPr>
          <p:nvPr/>
        </p:nvSpPr>
        <p:spPr bwMode="auto">
          <a:xfrm>
            <a:off x="7652043" y="4230152"/>
            <a:ext cx="831850" cy="52197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>
              <a:defRPr/>
            </a:pPr>
            <a:r>
              <a:rPr lang="en-US" altLang="zh-CN" sz="2800" b="1" spc="600" dirty="0"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18</a:t>
            </a:r>
            <a:endParaRPr lang="en-US" altLang="zh-CN" sz="2800" b="1" spc="600" dirty="0">
              <a:solidFill>
                <a:schemeClr val="tx1"/>
              </a:solidFill>
              <a:latin typeface="Times New Roman" panose="02020603050405020304" pitchFamily="18" charset="0"/>
              <a:ea typeface="楷体" panose="02010609060101010101" pitchFamily="49" charset="-122"/>
              <a:cs typeface="Times New Roman" panose="02020603050405020304" pitchFamily="18" charset="0"/>
            </a:endParaRPr>
          </a:p>
        </p:txBody>
      </p:sp>
      <p:cxnSp>
        <p:nvCxnSpPr>
          <p:cNvPr id="9" name="直接连接符 8"/>
          <p:cNvCxnSpPr/>
          <p:nvPr/>
        </p:nvCxnSpPr>
        <p:spPr>
          <a:xfrm>
            <a:off x="7096879" y="4667408"/>
            <a:ext cx="1547813" cy="0"/>
          </a:xfrm>
          <a:prstGeom prst="line">
            <a:avLst/>
          </a:prstGeom>
          <a:ln w="19050">
            <a:solidFill>
              <a:srgbClr val="0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文本框 89"/>
          <p:cNvSpPr txBox="1">
            <a:spLocks noChangeArrowheads="1"/>
          </p:cNvSpPr>
          <p:nvPr/>
        </p:nvSpPr>
        <p:spPr bwMode="auto">
          <a:xfrm>
            <a:off x="7913169" y="4558982"/>
            <a:ext cx="571500" cy="521970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>
            <a:spAutoFit/>
          </a:bodyPr>
          <a:lstStyle/>
          <a:p>
            <a:r>
              <a:rPr lang="en-US" altLang="zh-CN" sz="2800" b="1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2</a:t>
            </a:r>
            <a:endParaRPr lang="en-US" altLang="zh-CN" sz="2800" b="1" dirty="0">
              <a:solidFill>
                <a:srgbClr val="FF0000"/>
              </a:solidFill>
              <a:latin typeface="Times New Roman" panose="02020603050405020304" pitchFamily="18" charset="0"/>
              <a:ea typeface="楷体" panose="02010609060101010101" pitchFamily="49" charset="-122"/>
              <a:cs typeface="Times New Roman" panose="02020603050405020304" pitchFamily="18" charset="0"/>
            </a:endParaRPr>
          </a:p>
        </p:txBody>
      </p:sp>
      <p:grpSp>
        <p:nvGrpSpPr>
          <p:cNvPr id="28" name="组合 27"/>
          <p:cNvGrpSpPr/>
          <p:nvPr/>
        </p:nvGrpSpPr>
        <p:grpSpPr>
          <a:xfrm flipH="1">
            <a:off x="3019913" y="3724160"/>
            <a:ext cx="1957296" cy="1030911"/>
            <a:chOff x="6986463" y="2576213"/>
            <a:chExt cx="1300891" cy="1130528"/>
          </a:xfrm>
        </p:grpSpPr>
        <p:sp>
          <p:nvSpPr>
            <p:cNvPr id="29" name="对话气泡: 圆角矩形 5"/>
            <p:cNvSpPr/>
            <p:nvPr>
              <p:custDataLst>
                <p:tags r:id="rId5"/>
              </p:custDataLst>
            </p:nvPr>
          </p:nvSpPr>
          <p:spPr>
            <a:xfrm>
              <a:off x="7134329" y="2669174"/>
              <a:ext cx="1135661" cy="1027894"/>
            </a:xfrm>
            <a:prstGeom prst="wedgeRoundRectCallout">
              <a:avLst>
                <a:gd name="adj1" fmla="val 64669"/>
                <a:gd name="adj2" fmla="val 26779"/>
                <a:gd name="adj3" fmla="val 16667"/>
              </a:avLst>
            </a:prstGeom>
            <a:ln>
              <a:solidFill>
                <a:srgbClr val="FF6699"/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zh-CN" altLang="en-US" b="1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30" name="AutoShape 27"/>
            <p:cNvSpPr>
              <a:spLocks noChangeArrowheads="1"/>
            </p:cNvSpPr>
            <p:nvPr>
              <p:custDataLst>
                <p:tags r:id="rId6"/>
              </p:custDataLst>
            </p:nvPr>
          </p:nvSpPr>
          <p:spPr bwMode="auto">
            <a:xfrm>
              <a:off x="6986463" y="2576213"/>
              <a:ext cx="1300891" cy="1130528"/>
            </a:xfrm>
            <a:prstGeom prst="wedgeRoundRectCallout">
              <a:avLst>
                <a:gd name="adj1" fmla="val -49702"/>
                <a:gd name="adj2" fmla="val 20903"/>
                <a:gd name="adj3" fmla="val 16667"/>
              </a:avLst>
            </a:prstGeom>
            <a:noFill/>
            <a:ln w="50800">
              <a:noFill/>
              <a:miter lim="800000"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bg1"/>
                  </a:solidFill>
                </a14:hiddenFill>
              </a:ext>
            </a:extLst>
          </p:spPr>
          <p:txBody>
            <a:bodyPr wrap="square">
              <a:noAutofit/>
            </a:bodyPr>
            <a:lstStyle/>
            <a:p>
              <a:pPr latinLnBrk="1"/>
              <a:r>
                <a:rPr lang="zh-CN" sz="2800" b="1" dirty="0">
                  <a:solidFill>
                    <a:prstClr val="black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  <a:sym typeface="+mn-ea"/>
                </a:rPr>
                <a:t>这是一个</a:t>
              </a:r>
              <a:r>
                <a:rPr lang="zh-CN" sz="2800" b="1" dirty="0">
                  <a:solidFill>
                    <a:srgbClr val="FF0000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  <a:sym typeface="+mn-ea"/>
                </a:rPr>
                <a:t>循环小数</a:t>
              </a:r>
              <a:endParaRPr lang="zh-CN" sz="2800" b="1" dirty="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  <a:sym typeface="+mn-ea"/>
              </a:endParaRPr>
            </a:p>
          </p:txBody>
        </p:sp>
      </p:grpSp>
      <p:pic>
        <p:nvPicPr>
          <p:cNvPr id="2" name="图片 1"/>
          <p:cNvPicPr>
            <a:picLocks noChangeAspect="1"/>
          </p:cNvPicPr>
          <p:nvPr/>
        </p:nvPicPr>
        <p:blipFill>
          <a:blip r:embed="rId7" cstate="print">
            <a:clrChange>
              <a:clrFrom>
                <a:srgbClr val="FFFFFE"/>
              </a:clrFrom>
              <a:clrTo>
                <a:srgbClr val="FFFFFE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87087" y="3866440"/>
            <a:ext cx="900000" cy="127706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5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8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3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8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1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6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1" dur="500"/>
                                        <p:tgtEl>
                                          <p:spTgt spid="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6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1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6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7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9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0" fill="hold">
                      <p:stCondLst>
                        <p:cond delay="indefinite"/>
                      </p:stCondLst>
                      <p:childTnLst>
                        <p:par>
                          <p:cTn id="61" fill="hold">
                            <p:stCondLst>
                              <p:cond delay="0"/>
                            </p:stCondLst>
                            <p:childTnLst>
                              <p:par>
                                <p:cTn id="62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4" dur="5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5" fill="hold">
                      <p:stCondLst>
                        <p:cond delay="indefinite"/>
                      </p:stCondLst>
                      <p:childTnLst>
                        <p:par>
                          <p:cTn id="66" fill="hold">
                            <p:stCondLst>
                              <p:cond delay="0"/>
                            </p:stCondLst>
                            <p:childTnLst>
                              <p:par>
                                <p:cTn id="67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9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0" fill="hold">
                      <p:stCondLst>
                        <p:cond delay="indefinite"/>
                      </p:stCondLst>
                      <p:childTnLst>
                        <p:par>
                          <p:cTn id="71" fill="hold">
                            <p:stCondLst>
                              <p:cond delay="0"/>
                            </p:stCondLst>
                            <p:childTnLst>
                              <p:par>
                                <p:cTn id="72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4" dur="5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9" dur="5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0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82" dur="5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>
                      <p:stCondLst>
                        <p:cond delay="indefinite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8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8" fill="hold">
                      <p:stCondLst>
                        <p:cond delay="indefinite"/>
                      </p:stCondLst>
                      <p:childTnLst>
                        <p:par>
                          <p:cTn id="89" fill="hold">
                            <p:stCondLst>
                              <p:cond delay="0"/>
                            </p:stCondLst>
                            <p:childTnLst>
                              <p:par>
                                <p:cTn id="9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92" dur="5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3" fill="hold">
                      <p:stCondLst>
                        <p:cond delay="indefinite"/>
                      </p:stCondLst>
                      <p:childTnLst>
                        <p:par>
                          <p:cTn id="94" fill="hold">
                            <p:stCondLst>
                              <p:cond delay="0"/>
                            </p:stCondLst>
                            <p:childTnLst>
                              <p:par>
                                <p:cTn id="9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97" dur="500"/>
                                        <p:tgtEl>
                                          <p:spTgt spid="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8" fill="hold">
                      <p:stCondLst>
                        <p:cond delay="indefinite"/>
                      </p:stCondLst>
                      <p:childTnLst>
                        <p:par>
                          <p:cTn id="99" fill="hold">
                            <p:stCondLst>
                              <p:cond delay="0"/>
                            </p:stCondLst>
                            <p:childTnLst>
                              <p:par>
                                <p:cTn id="10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2" dur="50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3" fill="hold">
                      <p:stCondLst>
                        <p:cond delay="indefinite"/>
                      </p:stCondLst>
                      <p:childTnLst>
                        <p:par>
                          <p:cTn id="104" fill="hold">
                            <p:stCondLst>
                              <p:cond delay="0"/>
                            </p:stCondLst>
                            <p:childTnLst>
                              <p:par>
                                <p:cTn id="10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7" dur="5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8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0" dur="50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1" fill="hold">
                      <p:stCondLst>
                        <p:cond delay="indefinite"/>
                      </p:stCondLst>
                      <p:childTnLst>
                        <p:par>
                          <p:cTn id="112" fill="hold">
                            <p:stCondLst>
                              <p:cond delay="0"/>
                            </p:stCondLst>
                            <p:childTnLst>
                              <p:par>
                                <p:cTn id="113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5" dur="500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6" fill="hold">
                      <p:stCondLst>
                        <p:cond delay="indefinite"/>
                      </p:stCondLst>
                      <p:childTnLst>
                        <p:par>
                          <p:cTn id="117" fill="hold">
                            <p:stCondLst>
                              <p:cond delay="0"/>
                            </p:stCondLst>
                            <p:childTnLst>
                              <p:par>
                                <p:cTn id="118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0" dur="500"/>
                                        <p:tgtEl>
                                          <p:spTgt spid="7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1" fill="hold">
                      <p:stCondLst>
                        <p:cond delay="indefinite"/>
                      </p:stCondLst>
                      <p:childTnLst>
                        <p:par>
                          <p:cTn id="122" fill="hold">
                            <p:stCondLst>
                              <p:cond delay="0"/>
                            </p:stCondLst>
                            <p:childTnLst>
                              <p:par>
                                <p:cTn id="123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5" dur="500"/>
                                        <p:tgtEl>
                                          <p:spTgt spid="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6" fill="hold">
                      <p:stCondLst>
                        <p:cond delay="indefinite"/>
                      </p:stCondLst>
                      <p:childTnLst>
                        <p:par>
                          <p:cTn id="127" fill="hold">
                            <p:stCondLst>
                              <p:cond delay="0"/>
                            </p:stCondLst>
                            <p:childTnLst>
                              <p:par>
                                <p:cTn id="128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0" dur="500"/>
                                        <p:tgtEl>
                                          <p:spTgt spid="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1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3" dur="500"/>
                                        <p:tgtEl>
                                          <p:spTgt spid="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4" fill="hold">
                      <p:stCondLst>
                        <p:cond delay="indefinite"/>
                      </p:stCondLst>
                      <p:childTnLst>
                        <p:par>
                          <p:cTn id="135" fill="hold">
                            <p:stCondLst>
                              <p:cond delay="0"/>
                            </p:stCondLst>
                            <p:childTnLst>
                              <p:par>
                                <p:cTn id="136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8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9" fill="hold">
                      <p:stCondLst>
                        <p:cond delay="indefinite"/>
                      </p:stCondLst>
                      <p:childTnLst>
                        <p:par>
                          <p:cTn id="140" fill="hold">
                            <p:stCondLst>
                              <p:cond delay="0"/>
                            </p:stCondLst>
                            <p:childTnLst>
                              <p:par>
                                <p:cTn id="141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43" dur="500"/>
                                        <p:tgtEl>
                                          <p:spTgt spid="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4" fill="hold">
                      <p:stCondLst>
                        <p:cond delay="indefinite"/>
                      </p:stCondLst>
                      <p:childTnLst>
                        <p:par>
                          <p:cTn id="145" fill="hold">
                            <p:stCondLst>
                              <p:cond delay="0"/>
                            </p:stCondLst>
                            <p:childTnLst>
                              <p:par>
                                <p:cTn id="146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48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9" fill="hold">
                      <p:stCondLst>
                        <p:cond delay="indefinite"/>
                      </p:stCondLst>
                      <p:childTnLst>
                        <p:par>
                          <p:cTn id="150" fill="hold">
                            <p:stCondLst>
                              <p:cond delay="0"/>
                            </p:stCondLst>
                            <p:childTnLst>
                              <p:par>
                                <p:cTn id="151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53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4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56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7" fill="hold">
                      <p:stCondLst>
                        <p:cond delay="indefinite"/>
                      </p:stCondLst>
                      <p:childTnLst>
                        <p:par>
                          <p:cTn id="158" fill="hold">
                            <p:stCondLst>
                              <p:cond delay="0"/>
                            </p:stCondLst>
                            <p:childTnLst>
                              <p:par>
                                <p:cTn id="159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6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2" fill="hold">
                      <p:stCondLst>
                        <p:cond delay="indefinite"/>
                      </p:stCondLst>
                      <p:childTnLst>
                        <p:par>
                          <p:cTn id="163" fill="hold">
                            <p:stCondLst>
                              <p:cond delay="0"/>
                            </p:stCondLst>
                            <p:childTnLst>
                              <p:par>
                                <p:cTn id="164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66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7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6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6" grpId="0"/>
      <p:bldP spid="11" grpId="0"/>
      <p:bldP spid="48" grpId="0"/>
      <p:bldP spid="49" grpId="0"/>
      <p:bldP spid="50" grpId="0"/>
      <p:bldP spid="51" grpId="0"/>
      <p:bldP spid="53" grpId="0"/>
      <p:bldP spid="54" grpId="0"/>
      <p:bldP spid="55" grpId="0"/>
      <p:bldP spid="57" grpId="0"/>
      <p:bldP spid="61" grpId="0"/>
      <p:bldP spid="62" grpId="0"/>
      <p:bldP spid="64" grpId="0"/>
      <p:bldP spid="65" grpId="0"/>
      <p:bldP spid="66" grpId="0"/>
      <p:bldP spid="68" grpId="0"/>
      <p:bldP spid="69" grpId="0"/>
      <p:bldP spid="70" grpId="0"/>
      <p:bldP spid="72" grpId="0"/>
      <p:bldP spid="74" grpId="0"/>
      <p:bldP spid="76" grpId="0"/>
      <p:bldP spid="77" grpId="0"/>
      <p:bldP spid="17" grpId="0" animBg="1"/>
      <p:bldP spid="3" grpId="0"/>
      <p:bldP spid="5" grpId="0"/>
      <p:bldP spid="10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7" name="组合 16"/>
          <p:cNvGrpSpPr/>
          <p:nvPr/>
        </p:nvGrpSpPr>
        <p:grpSpPr>
          <a:xfrm>
            <a:off x="59776" y="58274"/>
            <a:ext cx="1997786" cy="1081315"/>
            <a:chOff x="6557973" y="1087472"/>
            <a:chExt cx="1997786" cy="1081315"/>
          </a:xfrm>
        </p:grpSpPr>
        <p:pic>
          <p:nvPicPr>
            <p:cNvPr id="18" name="Picture 6" descr="C:\Users\Administrator\Documents\Tencent Files\1228598429\FileRecv\3-31.png"/>
            <p:cNvPicPr>
              <a:picLocks noChangeAspect="1" noChangeArrowheads="1"/>
            </p:cNvPicPr>
            <p:nvPr/>
          </p:nvPicPr>
          <p:blipFill>
            <a:blip r:embed="rId1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557973" y="1087472"/>
              <a:ext cx="1081315" cy="1081315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19" name="TextBox 17"/>
            <p:cNvSpPr txBox="1"/>
            <p:nvPr/>
          </p:nvSpPr>
          <p:spPr>
            <a:xfrm>
              <a:off x="7489764" y="1618754"/>
              <a:ext cx="1065995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2000" b="1" dirty="0" smtClean="0">
                  <a:effectLst>
                    <a:glow rad="139700">
                      <a:schemeClr val="accent4">
                        <a:satMod val="175000"/>
                        <a:alpha val="40000"/>
                      </a:schemeClr>
                    </a:glow>
                  </a:effectLst>
                  <a:latin typeface="幼圆" panose="02010509060101010101" pitchFamily="49" charset="-122"/>
                  <a:ea typeface="幼圆" panose="02010509060101010101" pitchFamily="49" charset="-122"/>
                </a:rPr>
                <a:t>想一想</a:t>
              </a:r>
              <a:endParaRPr lang="zh-CN" altLang="en-US" sz="2000" b="1" dirty="0">
                <a:effectLst>
                  <a:glow rad="139700">
                    <a:schemeClr val="accent4">
                      <a:satMod val="175000"/>
                      <a:alpha val="40000"/>
                    </a:schemeClr>
                  </a:glow>
                </a:effectLst>
                <a:latin typeface="幼圆" panose="02010509060101010101" pitchFamily="49" charset="-122"/>
                <a:ea typeface="幼圆" panose="02010509060101010101" pitchFamily="49" charset="-122"/>
              </a:endParaRPr>
            </a:p>
          </p:txBody>
        </p:sp>
      </p:grpSp>
      <p:sp>
        <p:nvSpPr>
          <p:cNvPr id="23" name="文本框 22"/>
          <p:cNvSpPr txBox="1"/>
          <p:nvPr/>
        </p:nvSpPr>
        <p:spPr>
          <a:xfrm>
            <a:off x="3042920" y="2774315"/>
            <a:ext cx="940435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/>
              <a:t>纯小数</a:t>
            </a:r>
            <a:endParaRPr lang="zh-CN" altLang="en-US"/>
          </a:p>
        </p:txBody>
      </p:sp>
      <p:sp>
        <p:nvSpPr>
          <p:cNvPr id="24" name="文本框 23"/>
          <p:cNvSpPr txBox="1"/>
          <p:nvPr/>
        </p:nvSpPr>
        <p:spPr>
          <a:xfrm>
            <a:off x="3042920" y="3383280"/>
            <a:ext cx="940435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/>
              <a:t>带小数</a:t>
            </a:r>
            <a:endParaRPr lang="zh-CN" altLang="en-US"/>
          </a:p>
        </p:txBody>
      </p:sp>
      <p:sp>
        <p:nvSpPr>
          <p:cNvPr id="25" name="左大括号 24"/>
          <p:cNvSpPr/>
          <p:nvPr/>
        </p:nvSpPr>
        <p:spPr>
          <a:xfrm>
            <a:off x="2553335" y="2900045"/>
            <a:ext cx="457835" cy="782955"/>
          </a:xfrm>
          <a:prstGeom prst="leftBrace">
            <a:avLst/>
          </a:prstGeom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26" name="文本框 25"/>
          <p:cNvSpPr txBox="1"/>
          <p:nvPr/>
        </p:nvSpPr>
        <p:spPr>
          <a:xfrm>
            <a:off x="1553210" y="1471295"/>
            <a:ext cx="976630" cy="46037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 sz="2400" b="1"/>
              <a:t>小数</a:t>
            </a:r>
            <a:endParaRPr lang="zh-CN" altLang="en-US" sz="2400" b="1"/>
          </a:p>
        </p:txBody>
      </p:sp>
      <p:sp>
        <p:nvSpPr>
          <p:cNvPr id="27" name="左大括号 26"/>
          <p:cNvSpPr/>
          <p:nvPr/>
        </p:nvSpPr>
        <p:spPr>
          <a:xfrm>
            <a:off x="2553335" y="1301115"/>
            <a:ext cx="457835" cy="782955"/>
          </a:xfrm>
          <a:prstGeom prst="leftBrace">
            <a:avLst/>
          </a:prstGeom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28" name="文本框 27"/>
          <p:cNvSpPr txBox="1"/>
          <p:nvPr/>
        </p:nvSpPr>
        <p:spPr>
          <a:xfrm>
            <a:off x="2997200" y="1125855"/>
            <a:ext cx="1145540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/>
              <a:t>有限小数</a:t>
            </a:r>
            <a:endParaRPr lang="zh-CN" altLang="en-US"/>
          </a:p>
        </p:txBody>
      </p:sp>
      <p:sp>
        <p:nvSpPr>
          <p:cNvPr id="29" name="文本框 28"/>
          <p:cNvSpPr txBox="1"/>
          <p:nvPr/>
        </p:nvSpPr>
        <p:spPr>
          <a:xfrm>
            <a:off x="2997200" y="1862455"/>
            <a:ext cx="1145540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/>
              <a:t>无限小数</a:t>
            </a:r>
            <a:endParaRPr lang="zh-CN" altLang="en-US"/>
          </a:p>
        </p:txBody>
      </p:sp>
      <p:sp>
        <p:nvSpPr>
          <p:cNvPr id="31" name="左大括号 30"/>
          <p:cNvSpPr/>
          <p:nvPr/>
        </p:nvSpPr>
        <p:spPr>
          <a:xfrm>
            <a:off x="4131310" y="1654810"/>
            <a:ext cx="457835" cy="782955"/>
          </a:xfrm>
          <a:prstGeom prst="leftBrace">
            <a:avLst/>
          </a:prstGeom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32" name="文本框 31"/>
          <p:cNvSpPr txBox="1"/>
          <p:nvPr/>
        </p:nvSpPr>
        <p:spPr>
          <a:xfrm>
            <a:off x="4587240" y="1528445"/>
            <a:ext cx="1795780" cy="39878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 sz="2000" b="1">
                <a:solidFill>
                  <a:srgbClr val="FF0000"/>
                </a:solidFill>
              </a:rPr>
              <a:t>无限循环小数</a:t>
            </a:r>
            <a:endParaRPr lang="zh-CN" altLang="en-US" sz="2000" b="1">
              <a:solidFill>
                <a:srgbClr val="FF0000"/>
              </a:solidFill>
            </a:endParaRPr>
          </a:p>
        </p:txBody>
      </p:sp>
      <p:sp>
        <p:nvSpPr>
          <p:cNvPr id="33" name="文本框 32"/>
          <p:cNvSpPr txBox="1"/>
          <p:nvPr/>
        </p:nvSpPr>
        <p:spPr>
          <a:xfrm>
            <a:off x="4587240" y="2141220"/>
            <a:ext cx="1807845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/>
              <a:t>无限不循环小数</a:t>
            </a:r>
            <a:endParaRPr lang="zh-CN" altLang="en-US"/>
          </a:p>
        </p:txBody>
      </p:sp>
      <p:sp>
        <p:nvSpPr>
          <p:cNvPr id="34" name="文本框 33"/>
          <p:cNvSpPr txBox="1"/>
          <p:nvPr/>
        </p:nvSpPr>
        <p:spPr>
          <a:xfrm>
            <a:off x="1278255" y="1950085"/>
            <a:ext cx="1361440" cy="416560"/>
          </a:xfrm>
          <a:prstGeom prst="rect">
            <a:avLst/>
          </a:prstGeom>
          <a:noFill/>
        </p:spPr>
        <p:txBody>
          <a:bodyPr wrap="square" rtlCol="0">
            <a:noAutofit/>
          </a:bodyPr>
          <a:p>
            <a:r>
              <a:rPr lang="zh-CN" altLang="en-US">
                <a:solidFill>
                  <a:srgbClr val="FF0000"/>
                </a:solidFill>
              </a:rPr>
              <a:t>按小数部分</a:t>
            </a:r>
            <a:endParaRPr lang="zh-CN" altLang="en-US">
              <a:solidFill>
                <a:srgbClr val="FF0000"/>
              </a:solidFill>
            </a:endParaRPr>
          </a:p>
          <a:p>
            <a:endParaRPr lang="zh-CN" altLang="en-US">
              <a:solidFill>
                <a:srgbClr val="FF0000"/>
              </a:solidFill>
            </a:endParaRPr>
          </a:p>
        </p:txBody>
      </p:sp>
      <p:sp>
        <p:nvSpPr>
          <p:cNvPr id="35" name="文本框 34"/>
          <p:cNvSpPr txBox="1"/>
          <p:nvPr/>
        </p:nvSpPr>
        <p:spPr>
          <a:xfrm>
            <a:off x="1553210" y="3030220"/>
            <a:ext cx="976630" cy="46037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 sz="2400" b="1"/>
              <a:t>小数</a:t>
            </a:r>
            <a:endParaRPr lang="zh-CN" altLang="en-US" sz="2400" b="1"/>
          </a:p>
        </p:txBody>
      </p:sp>
      <p:sp>
        <p:nvSpPr>
          <p:cNvPr id="36" name="文本框 35"/>
          <p:cNvSpPr txBox="1"/>
          <p:nvPr/>
        </p:nvSpPr>
        <p:spPr>
          <a:xfrm>
            <a:off x="1278255" y="3471545"/>
            <a:ext cx="1361440" cy="416560"/>
          </a:xfrm>
          <a:prstGeom prst="rect">
            <a:avLst/>
          </a:prstGeom>
          <a:noFill/>
        </p:spPr>
        <p:txBody>
          <a:bodyPr wrap="square" rtlCol="0">
            <a:noAutofit/>
          </a:bodyPr>
          <a:p>
            <a:r>
              <a:rPr lang="zh-CN" altLang="en-US">
                <a:solidFill>
                  <a:srgbClr val="FF0000"/>
                </a:solidFill>
              </a:rPr>
              <a:t>按整数部分</a:t>
            </a:r>
            <a:endParaRPr lang="zh-CN" altLang="en-US">
              <a:solidFill>
                <a:srgbClr val="FF0000"/>
              </a:solidFill>
            </a:endParaRPr>
          </a:p>
          <a:p>
            <a:endParaRPr lang="zh-CN" altLang="en-US">
              <a:solidFill>
                <a:srgbClr val="FF0000"/>
              </a:solidFill>
            </a:endParaRPr>
          </a:p>
        </p:txBody>
      </p:sp>
      <p:sp>
        <p:nvSpPr>
          <p:cNvPr id="38" name="左大括号 37"/>
          <p:cNvSpPr/>
          <p:nvPr/>
        </p:nvSpPr>
        <p:spPr>
          <a:xfrm>
            <a:off x="6320790" y="1301115"/>
            <a:ext cx="457835" cy="782955"/>
          </a:xfrm>
          <a:prstGeom prst="leftBrace">
            <a:avLst/>
          </a:prstGeom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39" name="文本框 38"/>
          <p:cNvSpPr txBox="1"/>
          <p:nvPr/>
        </p:nvSpPr>
        <p:spPr>
          <a:xfrm>
            <a:off x="6758940" y="1139825"/>
            <a:ext cx="1421765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/>
              <a:t>纯循环小数</a:t>
            </a:r>
            <a:endParaRPr lang="zh-CN" altLang="en-US"/>
          </a:p>
        </p:txBody>
      </p:sp>
      <p:sp>
        <p:nvSpPr>
          <p:cNvPr id="40" name="文本框 39"/>
          <p:cNvSpPr txBox="1"/>
          <p:nvPr/>
        </p:nvSpPr>
        <p:spPr>
          <a:xfrm>
            <a:off x="6724650" y="1905000"/>
            <a:ext cx="1374140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/>
              <a:t>混循环小数</a:t>
            </a:r>
            <a:endParaRPr lang="zh-CN" alt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3" grpId="0"/>
      <p:bldP spid="33" grpId="1"/>
      <p:bldP spid="31" grpId="0" bldLvl="0" animBg="1"/>
      <p:bldP spid="31" grpId="1" animBg="1"/>
      <p:bldP spid="29" grpId="0"/>
      <p:bldP spid="29" grpId="1"/>
      <p:bldP spid="28" grpId="0"/>
      <p:bldP spid="28" grpId="1"/>
      <p:bldP spid="27" grpId="0" bldLvl="0" animBg="1"/>
      <p:bldP spid="27" grpId="1" animBg="1"/>
      <p:bldP spid="26" grpId="0"/>
      <p:bldP spid="26" grpId="1"/>
      <p:bldP spid="34" grpId="0"/>
      <p:bldP spid="34" grpId="1"/>
      <p:bldP spid="35" grpId="0"/>
      <p:bldP spid="35" grpId="1"/>
      <p:bldP spid="36" grpId="0"/>
      <p:bldP spid="36" grpId="1"/>
      <p:bldP spid="25" grpId="0" animBg="1"/>
      <p:bldP spid="25" grpId="1" animBg="1"/>
      <p:bldP spid="23" grpId="0"/>
      <p:bldP spid="23" grpId="1"/>
      <p:bldP spid="24" grpId="0"/>
      <p:bldP spid="24" grpId="1"/>
      <p:bldP spid="38" grpId="0" animBg="1"/>
      <p:bldP spid="38" grpId="1" animBg="1"/>
      <p:bldP spid="39" grpId="0"/>
      <p:bldP spid="39" grpId="1"/>
      <p:bldP spid="40" grpId="0"/>
      <p:bldP spid="40" grpId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组合 2"/>
          <p:cNvGrpSpPr/>
          <p:nvPr/>
        </p:nvGrpSpPr>
        <p:grpSpPr>
          <a:xfrm>
            <a:off x="5490845" y="4732655"/>
            <a:ext cx="3410585" cy="412750"/>
            <a:chOff x="5315832" y="607242"/>
            <a:chExt cx="2766160" cy="412750"/>
          </a:xfrm>
        </p:grpSpPr>
        <p:sp>
          <p:nvSpPr>
            <p:cNvPr id="6" name="文本框 5"/>
            <p:cNvSpPr txBox="1"/>
            <p:nvPr/>
          </p:nvSpPr>
          <p:spPr>
            <a:xfrm>
              <a:off x="5690582" y="666932"/>
              <a:ext cx="2391410" cy="30670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400" spc="300" dirty="0">
                  <a:ln w="0"/>
                  <a:latin typeface="黑体" panose="02010609060101010101" pitchFamily="49" charset="-122"/>
                  <a:ea typeface="黑体" panose="02010609060101010101" pitchFamily="49" charset="-122"/>
                  <a:cs typeface="Times New Roman" panose="02020603050405020304" pitchFamily="18" charset="0"/>
                </a:rPr>
                <a:t>选自教材第</a:t>
              </a:r>
              <a:r>
                <a:rPr lang="en-US" altLang="zh-CN" sz="1400" spc="300" dirty="0">
                  <a:ln w="0"/>
                  <a:latin typeface="黑体" panose="02010609060101010101" pitchFamily="49" charset="-122"/>
                  <a:ea typeface="黑体" panose="02010609060101010101" pitchFamily="49" charset="-122"/>
                  <a:cs typeface="Times New Roman" panose="02020603050405020304" pitchFamily="18" charset="0"/>
                </a:rPr>
                <a:t>16</a:t>
              </a:r>
              <a:r>
                <a:rPr lang="zh-CN" altLang="en-US" sz="1400" spc="300" dirty="0">
                  <a:ln w="0"/>
                  <a:latin typeface="黑体" panose="02010609060101010101" pitchFamily="49" charset="-122"/>
                  <a:ea typeface="黑体" panose="02010609060101010101" pitchFamily="49" charset="-122"/>
                  <a:cs typeface="Times New Roman" panose="02020603050405020304" pitchFamily="18" charset="0"/>
                </a:rPr>
                <a:t>页练一练第</a:t>
              </a:r>
              <a:r>
                <a:rPr lang="en-US" altLang="zh-CN" sz="1400" spc="300" dirty="0">
                  <a:ln w="0"/>
                  <a:latin typeface="黑体" panose="02010609060101010101" pitchFamily="49" charset="-122"/>
                  <a:ea typeface="黑体" panose="02010609060101010101" pitchFamily="49" charset="-122"/>
                  <a:cs typeface="Times New Roman" panose="02020603050405020304" pitchFamily="18" charset="0"/>
                </a:rPr>
                <a:t>1</a:t>
              </a:r>
              <a:r>
                <a:rPr lang="zh-CN" altLang="en-US" sz="1400" spc="300" dirty="0">
                  <a:ln w="0"/>
                  <a:latin typeface="黑体" panose="02010609060101010101" pitchFamily="49" charset="-122"/>
                  <a:ea typeface="黑体" panose="02010609060101010101" pitchFamily="49" charset="-122"/>
                  <a:cs typeface="Times New Roman" panose="02020603050405020304" pitchFamily="18" charset="0"/>
                </a:rPr>
                <a:t>题</a:t>
              </a:r>
              <a:endParaRPr lang="zh-CN" altLang="en-US" sz="1400" spc="300" dirty="0">
                <a:ln w="0"/>
                <a:latin typeface="黑体" panose="02010609060101010101" pitchFamily="49" charset="-122"/>
                <a:ea typeface="黑体" panose="02010609060101010101" pitchFamily="49" charset="-122"/>
                <a:cs typeface="Times New Roman" panose="02020603050405020304" pitchFamily="18" charset="0"/>
              </a:endParaRPr>
            </a:p>
          </p:txBody>
        </p:sp>
        <p:pic>
          <p:nvPicPr>
            <p:cNvPr id="9" name="图片 8" descr="/Users/timebook007/Desktop/预览图_千图网_编号34849461.png预览图_千图网_编号34849461"/>
            <p:cNvPicPr>
              <a:picLocks noChangeAspect="1"/>
            </p:cNvPicPr>
            <p:nvPr/>
          </p:nvPicPr>
          <p:blipFill>
            <a:blip r:embed="rId1"/>
            <a:srcRect/>
            <a:stretch>
              <a:fillRect/>
            </a:stretch>
          </p:blipFill>
          <p:spPr>
            <a:xfrm rot="21084060" flipH="1">
              <a:off x="5315832" y="607242"/>
              <a:ext cx="412750" cy="412750"/>
            </a:xfrm>
            <a:prstGeom prst="rect">
              <a:avLst/>
            </a:prstGeom>
          </p:spPr>
        </p:pic>
      </p:grpSp>
      <p:sp>
        <p:nvSpPr>
          <p:cNvPr id="59" name="矩形 58"/>
          <p:cNvSpPr/>
          <p:nvPr>
            <p:custDataLst>
              <p:tags r:id="rId2"/>
            </p:custDataLst>
          </p:nvPr>
        </p:nvSpPr>
        <p:spPr>
          <a:xfrm>
            <a:off x="526778" y="839103"/>
            <a:ext cx="453970" cy="52322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altLang="zh-CN" sz="2800" b="1" dirty="0" smtClean="0">
                <a:ln w="0"/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1.</a:t>
            </a:r>
            <a:endParaRPr lang="en-US" altLang="zh-CN" sz="2800" b="1" cap="none" spc="0" dirty="0">
              <a:ln w="0"/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pic>
        <p:nvPicPr>
          <p:cNvPr id="5" name="图片 1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36623" y="752059"/>
            <a:ext cx="7442200" cy="21764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extBox 9"/>
          <p:cNvSpPr txBox="1">
            <a:spLocks noChangeArrowheads="1"/>
          </p:cNvSpPr>
          <p:nvPr>
            <p:custDataLst>
              <p:tags r:id="rId5"/>
            </p:custDataLst>
          </p:nvPr>
        </p:nvSpPr>
        <p:spPr bwMode="auto">
          <a:xfrm>
            <a:off x="965184" y="2933321"/>
            <a:ext cx="7724775" cy="9048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10000"/>
              </a:lnSpc>
            </a:pPr>
            <a:r>
              <a:rPr lang="zh-CN" altLang="en-US" sz="2400" b="1" dirty="0">
                <a:latin typeface="宋体" panose="02010600030101010101" pitchFamily="2" charset="-122"/>
              </a:rPr>
              <a:t>算一算，它们的速度分别是每时多少千米？哪些是循环小数？（结果保留两位小数）</a:t>
            </a:r>
            <a:endParaRPr lang="zh-CN" altLang="en-US" sz="2400" b="1" dirty="0">
              <a:latin typeface="宋体" panose="02010600030101010101" pitchFamily="2" charset="-122"/>
            </a:endParaRPr>
          </a:p>
        </p:txBody>
      </p:sp>
      <p:sp>
        <p:nvSpPr>
          <p:cNvPr id="7" name="圆角矩形标注 1"/>
          <p:cNvSpPr/>
          <p:nvPr>
            <p:custDataLst>
              <p:tags r:id="rId6"/>
            </p:custDataLst>
          </p:nvPr>
        </p:nvSpPr>
        <p:spPr>
          <a:xfrm>
            <a:off x="1206228" y="705119"/>
            <a:ext cx="2216485" cy="950814"/>
          </a:xfrm>
          <a:prstGeom prst="wedgeRoundRectCallout">
            <a:avLst>
              <a:gd name="adj1" fmla="val 17695"/>
              <a:gd name="adj2" fmla="val 64757"/>
              <a:gd name="adj3" fmla="val 16667"/>
            </a:avLst>
          </a:prstGeom>
          <a:solidFill>
            <a:srgbClr val="FBEFDE"/>
          </a:solidFill>
          <a:ln w="19050">
            <a:solidFill>
              <a:srgbClr val="F3C26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2400" b="1" dirty="0"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飞鱼</a:t>
            </a:r>
            <a:r>
              <a:rPr lang="en-US" altLang="zh-CN" sz="2400" b="1" dirty="0"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3</a:t>
            </a:r>
            <a:r>
              <a:rPr lang="zh-CN" altLang="en-US" sz="2400" b="1" dirty="0"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时游</a:t>
            </a:r>
            <a:r>
              <a:rPr lang="en-US" altLang="zh-CN" sz="2400" b="1" dirty="0"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196km</a:t>
            </a:r>
            <a:r>
              <a:rPr lang="zh-CN" altLang="en-US" sz="2400" b="1" dirty="0"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。</a:t>
            </a:r>
            <a:endParaRPr lang="zh-CN" altLang="en-US" sz="2400" b="1" dirty="0">
              <a:solidFill>
                <a:schemeClr val="tx1"/>
              </a:solidFill>
              <a:latin typeface="Times New Roman" panose="02020603050405020304" pitchFamily="18" charset="0"/>
              <a:ea typeface="楷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8" name="圆角矩形标注 1"/>
          <p:cNvSpPr/>
          <p:nvPr>
            <p:custDataLst>
              <p:tags r:id="rId7"/>
            </p:custDataLst>
          </p:nvPr>
        </p:nvSpPr>
        <p:spPr>
          <a:xfrm>
            <a:off x="3649480" y="625059"/>
            <a:ext cx="2216485" cy="950814"/>
          </a:xfrm>
          <a:prstGeom prst="wedgeRoundRectCallout">
            <a:avLst>
              <a:gd name="adj1" fmla="val -26599"/>
              <a:gd name="adj2" fmla="val 71843"/>
              <a:gd name="adj3" fmla="val 16667"/>
            </a:avLst>
          </a:prstGeom>
          <a:solidFill>
            <a:srgbClr val="FBEFDE"/>
          </a:solidFill>
          <a:ln w="19050">
            <a:solidFill>
              <a:srgbClr val="F3C26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2400" b="1" dirty="0"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章鱼</a:t>
            </a:r>
            <a:r>
              <a:rPr lang="en-US" altLang="zh-CN" sz="2400" b="1" dirty="0"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5</a:t>
            </a:r>
            <a:r>
              <a:rPr lang="zh-CN" altLang="en-US" sz="2400" b="1" dirty="0"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时游</a:t>
            </a:r>
            <a:endParaRPr lang="zh-CN" altLang="en-US" sz="2400" b="1" dirty="0">
              <a:solidFill>
                <a:schemeClr val="tx1"/>
              </a:solidFill>
              <a:latin typeface="Times New Roman" panose="02020603050405020304" pitchFamily="18" charset="0"/>
              <a:ea typeface="楷体" panose="02010609060101010101" pitchFamily="49" charset="-122"/>
              <a:cs typeface="Times New Roman" panose="02020603050405020304" pitchFamily="18" charset="0"/>
            </a:endParaRPr>
          </a:p>
          <a:p>
            <a:pPr algn="ctr"/>
            <a:r>
              <a:rPr lang="en-US" altLang="zh-CN" sz="2400" b="1" dirty="0"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131km</a:t>
            </a:r>
            <a:r>
              <a:rPr lang="zh-CN" altLang="en-US" sz="2400" b="1" dirty="0"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。</a:t>
            </a:r>
            <a:endParaRPr lang="zh-CN" altLang="en-US" sz="2400" b="1" dirty="0">
              <a:solidFill>
                <a:schemeClr val="tx1"/>
              </a:solidFill>
              <a:latin typeface="Times New Roman" panose="02020603050405020304" pitchFamily="18" charset="0"/>
              <a:ea typeface="楷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4" name="圆角矩形标注 1"/>
          <p:cNvSpPr/>
          <p:nvPr>
            <p:custDataLst>
              <p:tags r:id="rId8"/>
            </p:custDataLst>
          </p:nvPr>
        </p:nvSpPr>
        <p:spPr>
          <a:xfrm>
            <a:off x="6495057" y="634684"/>
            <a:ext cx="2216485" cy="950814"/>
          </a:xfrm>
          <a:prstGeom prst="wedgeRoundRectCallout">
            <a:avLst>
              <a:gd name="adj1" fmla="val -26599"/>
              <a:gd name="adj2" fmla="val 71843"/>
              <a:gd name="adj3" fmla="val 16667"/>
            </a:avLst>
          </a:prstGeom>
          <a:solidFill>
            <a:srgbClr val="FBEFDE"/>
          </a:solidFill>
          <a:ln w="19050">
            <a:solidFill>
              <a:srgbClr val="F3C26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2400" b="1" dirty="0"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鲨鱼</a:t>
            </a:r>
            <a:r>
              <a:rPr lang="en-US" altLang="zh-CN" sz="2400" b="1" dirty="0"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6</a:t>
            </a:r>
            <a:r>
              <a:rPr lang="zh-CN" altLang="en-US" sz="2400" b="1" dirty="0"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时游</a:t>
            </a:r>
            <a:endParaRPr lang="zh-CN" altLang="en-US" sz="2400" b="1" dirty="0">
              <a:solidFill>
                <a:schemeClr val="tx1"/>
              </a:solidFill>
              <a:latin typeface="Times New Roman" panose="02020603050405020304" pitchFamily="18" charset="0"/>
              <a:ea typeface="楷体" panose="02010609060101010101" pitchFamily="49" charset="-122"/>
              <a:cs typeface="Times New Roman" panose="02020603050405020304" pitchFamily="18" charset="0"/>
            </a:endParaRPr>
          </a:p>
          <a:p>
            <a:pPr algn="ctr"/>
            <a:r>
              <a:rPr lang="en-US" altLang="zh-CN" sz="2400" b="1" dirty="0"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241km</a:t>
            </a:r>
            <a:r>
              <a:rPr lang="zh-CN" altLang="en-US" sz="2400" b="1" dirty="0"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。</a:t>
            </a:r>
            <a:endParaRPr lang="zh-CN" altLang="en-US" sz="2400" b="1" dirty="0">
              <a:solidFill>
                <a:schemeClr val="tx1"/>
              </a:solidFill>
              <a:latin typeface="Times New Roman" panose="02020603050405020304" pitchFamily="18" charset="0"/>
              <a:ea typeface="楷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10" name="TextBox 9"/>
          <p:cNvSpPr txBox="1">
            <a:spLocks noChangeArrowheads="1"/>
          </p:cNvSpPr>
          <p:nvPr>
            <p:custDataLst>
              <p:tags r:id="rId9"/>
            </p:custDataLst>
          </p:nvPr>
        </p:nvSpPr>
        <p:spPr bwMode="auto">
          <a:xfrm>
            <a:off x="1036624" y="3586958"/>
            <a:ext cx="5458434" cy="57246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>
              <a:lnSpc>
                <a:spcPct val="130000"/>
              </a:lnSpc>
              <a:defRPr/>
            </a:pPr>
            <a:r>
              <a:rPr lang="zh-CN" altLang="en-US" sz="2400" b="1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飞鱼：</a:t>
            </a:r>
            <a:r>
              <a:rPr lang="en-US" altLang="zh-CN" sz="2400" b="1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196÷3</a:t>
            </a:r>
            <a:r>
              <a:rPr lang="zh-CN" altLang="en-US" sz="2400" b="1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＝</a:t>
            </a:r>
            <a:r>
              <a:rPr lang="en-US" altLang="zh-CN" sz="2400" b="1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65.33</a:t>
            </a:r>
            <a:r>
              <a:rPr lang="en-US" altLang="zh-CN" sz="2400" b="1" dirty="0">
                <a:solidFill>
                  <a:srgbClr val="FF0000"/>
                </a:solidFill>
                <a:latin typeface="宋体" panose="02010600030101010101" pitchFamily="2" charset="-122"/>
                <a:cs typeface="Times New Roman" panose="02020603050405020304" pitchFamily="18" charset="0"/>
              </a:rPr>
              <a:t>…</a:t>
            </a:r>
            <a:r>
              <a:rPr lang="zh-CN" altLang="en-US" sz="2400" b="1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≈ </a:t>
            </a:r>
            <a:r>
              <a:rPr lang="en-US" altLang="zh-CN" sz="2400" b="1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65.33</a:t>
            </a:r>
            <a:r>
              <a:rPr lang="zh-CN" altLang="en-US" sz="2400" b="1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（千米）</a:t>
            </a:r>
            <a:endParaRPr lang="zh-CN" altLang="en-US" sz="2400" b="1" dirty="0">
              <a:solidFill>
                <a:srgbClr val="FF0000"/>
              </a:solidFill>
              <a:latin typeface="Times New Roman" panose="02020603050405020304" pitchFamily="18" charset="0"/>
              <a:ea typeface="楷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11" name="TextBox 9"/>
          <p:cNvSpPr txBox="1">
            <a:spLocks noChangeArrowheads="1"/>
          </p:cNvSpPr>
          <p:nvPr>
            <p:custDataLst>
              <p:tags r:id="rId10"/>
            </p:custDataLst>
          </p:nvPr>
        </p:nvSpPr>
        <p:spPr bwMode="auto">
          <a:xfrm>
            <a:off x="1036623" y="3982927"/>
            <a:ext cx="4240771" cy="57246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30000"/>
              </a:lnSpc>
              <a:defRPr/>
            </a:pPr>
            <a:r>
              <a:rPr lang="zh-CN" altLang="en-US" sz="2400" b="1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章鱼：</a:t>
            </a:r>
            <a:r>
              <a:rPr lang="en-US" altLang="zh-CN" sz="2400" b="1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131÷5</a:t>
            </a:r>
            <a:r>
              <a:rPr lang="zh-CN" altLang="en-US" sz="2400" b="1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＝</a:t>
            </a:r>
            <a:r>
              <a:rPr lang="en-US" altLang="zh-CN" sz="2400" b="1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26.20</a:t>
            </a:r>
            <a:r>
              <a:rPr lang="zh-CN" altLang="en-US" sz="2400" b="1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（千米）</a:t>
            </a:r>
            <a:endParaRPr lang="zh-CN" altLang="en-US" sz="2400" b="1" dirty="0">
              <a:solidFill>
                <a:srgbClr val="FF0000"/>
              </a:solidFill>
              <a:latin typeface="Times New Roman" panose="02020603050405020304" pitchFamily="18" charset="0"/>
              <a:ea typeface="楷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15" name="TextBox 9"/>
          <p:cNvSpPr txBox="1">
            <a:spLocks noChangeArrowheads="1"/>
          </p:cNvSpPr>
          <p:nvPr>
            <p:custDataLst>
              <p:tags r:id="rId11"/>
            </p:custDataLst>
          </p:nvPr>
        </p:nvSpPr>
        <p:spPr bwMode="auto">
          <a:xfrm>
            <a:off x="1036624" y="4385818"/>
            <a:ext cx="5769126" cy="57246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>
              <a:lnSpc>
                <a:spcPct val="130000"/>
              </a:lnSpc>
              <a:defRPr/>
            </a:pPr>
            <a:r>
              <a:rPr lang="zh-CN" altLang="en-US" sz="2400" b="1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鲨鱼：</a:t>
            </a:r>
            <a:r>
              <a:rPr lang="en-US" altLang="zh-CN" sz="2400" b="1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241÷6</a:t>
            </a:r>
            <a:r>
              <a:rPr lang="zh-CN" altLang="en-US" sz="2400" b="1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＝</a:t>
            </a:r>
            <a:r>
              <a:rPr lang="en-US" altLang="zh-CN" sz="2400" b="1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40.166</a:t>
            </a:r>
            <a:r>
              <a:rPr lang="en-US" altLang="zh-CN" sz="2400" b="1" dirty="0">
                <a:solidFill>
                  <a:srgbClr val="FF0000"/>
                </a:solidFill>
                <a:latin typeface="宋体" panose="02010600030101010101" pitchFamily="2" charset="-122"/>
                <a:cs typeface="Times New Roman" panose="02020603050405020304" pitchFamily="18" charset="0"/>
              </a:rPr>
              <a:t>…</a:t>
            </a:r>
            <a:r>
              <a:rPr lang="zh-CN" altLang="en-US" sz="2400" b="1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≈ </a:t>
            </a:r>
            <a:r>
              <a:rPr lang="en-US" altLang="zh-CN" sz="2400" b="1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40.17</a:t>
            </a:r>
            <a:r>
              <a:rPr lang="zh-CN" altLang="en-US" sz="2400" b="1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（千米）</a:t>
            </a:r>
            <a:endParaRPr lang="zh-CN" altLang="en-US" sz="2400" b="1" dirty="0">
              <a:solidFill>
                <a:srgbClr val="FF0000"/>
              </a:solidFill>
              <a:latin typeface="Times New Roman" panose="02020603050405020304" pitchFamily="18" charset="0"/>
              <a:ea typeface="楷体" panose="02010609060101010101" pitchFamily="49" charset="-122"/>
              <a:cs typeface="Times New Roman" panose="02020603050405020304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  <p:bldP spid="11" grpId="0"/>
      <p:bldP spid="15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/>
          <p:cNvGrpSpPr/>
          <p:nvPr/>
        </p:nvGrpSpPr>
        <p:grpSpPr>
          <a:xfrm>
            <a:off x="5490845" y="4732655"/>
            <a:ext cx="3410585" cy="412750"/>
            <a:chOff x="5315832" y="607242"/>
            <a:chExt cx="2766160" cy="412750"/>
          </a:xfrm>
        </p:grpSpPr>
        <p:sp>
          <p:nvSpPr>
            <p:cNvPr id="4" name="文本框 3"/>
            <p:cNvSpPr txBox="1"/>
            <p:nvPr>
              <p:custDataLst>
                <p:tags r:id="rId1"/>
              </p:custDataLst>
            </p:nvPr>
          </p:nvSpPr>
          <p:spPr>
            <a:xfrm>
              <a:off x="5690582" y="666932"/>
              <a:ext cx="2391410" cy="30670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400" spc="300" dirty="0">
                  <a:ln w="0"/>
                  <a:latin typeface="黑体" panose="02010609060101010101" pitchFamily="49" charset="-122"/>
                  <a:ea typeface="黑体" panose="02010609060101010101" pitchFamily="49" charset="-122"/>
                  <a:cs typeface="Times New Roman" panose="02020603050405020304" pitchFamily="18" charset="0"/>
                </a:rPr>
                <a:t>选自教材第</a:t>
              </a:r>
              <a:r>
                <a:rPr lang="en-US" altLang="zh-CN" sz="1400" spc="300" dirty="0">
                  <a:ln w="0"/>
                  <a:latin typeface="黑体" panose="02010609060101010101" pitchFamily="49" charset="-122"/>
                  <a:ea typeface="黑体" panose="02010609060101010101" pitchFamily="49" charset="-122"/>
                  <a:cs typeface="Times New Roman" panose="02020603050405020304" pitchFamily="18" charset="0"/>
                </a:rPr>
                <a:t>16</a:t>
              </a:r>
              <a:r>
                <a:rPr lang="zh-CN" altLang="en-US" sz="1400" spc="300" dirty="0">
                  <a:ln w="0"/>
                  <a:latin typeface="黑体" panose="02010609060101010101" pitchFamily="49" charset="-122"/>
                  <a:ea typeface="黑体" panose="02010609060101010101" pitchFamily="49" charset="-122"/>
                  <a:cs typeface="Times New Roman" panose="02020603050405020304" pitchFamily="18" charset="0"/>
                </a:rPr>
                <a:t>页练一练第</a:t>
              </a:r>
              <a:r>
                <a:rPr lang="en-US" altLang="zh-CN" sz="1400" spc="300" dirty="0">
                  <a:ln w="0"/>
                  <a:latin typeface="黑体" panose="02010609060101010101" pitchFamily="49" charset="-122"/>
                  <a:ea typeface="黑体" panose="02010609060101010101" pitchFamily="49" charset="-122"/>
                  <a:cs typeface="Times New Roman" panose="02020603050405020304" pitchFamily="18" charset="0"/>
                </a:rPr>
                <a:t>2</a:t>
              </a:r>
              <a:r>
                <a:rPr lang="zh-CN" altLang="en-US" sz="1400" spc="300" dirty="0">
                  <a:ln w="0"/>
                  <a:latin typeface="黑体" panose="02010609060101010101" pitchFamily="49" charset="-122"/>
                  <a:ea typeface="黑体" panose="02010609060101010101" pitchFamily="49" charset="-122"/>
                  <a:cs typeface="Times New Roman" panose="02020603050405020304" pitchFamily="18" charset="0"/>
                </a:rPr>
                <a:t>题</a:t>
              </a:r>
              <a:endParaRPr lang="zh-CN" altLang="en-US" sz="1400" spc="300" dirty="0">
                <a:ln w="0"/>
                <a:latin typeface="黑体" panose="02010609060101010101" pitchFamily="49" charset="-122"/>
                <a:ea typeface="黑体" panose="02010609060101010101" pitchFamily="49" charset="-122"/>
                <a:cs typeface="Times New Roman" panose="02020603050405020304" pitchFamily="18" charset="0"/>
              </a:endParaRPr>
            </a:p>
          </p:txBody>
        </p:sp>
        <p:pic>
          <p:nvPicPr>
            <p:cNvPr id="5" name="图片 4" descr="/Users/timebook007/Desktop/预览图_千图网_编号34849461.png预览图_千图网_编号34849461"/>
            <p:cNvPicPr>
              <a:picLocks noChangeAspect="1"/>
            </p:cNvPicPr>
            <p:nvPr>
              <p:custDataLst>
                <p:tags r:id="rId2"/>
              </p:custDataLst>
            </p:nvPr>
          </p:nvPicPr>
          <p:blipFill>
            <a:blip r:embed="rId3"/>
            <a:srcRect/>
            <a:stretch>
              <a:fillRect/>
            </a:stretch>
          </p:blipFill>
          <p:spPr>
            <a:xfrm rot="21084060" flipH="1">
              <a:off x="5315832" y="607242"/>
              <a:ext cx="412750" cy="412750"/>
            </a:xfrm>
            <a:prstGeom prst="rect">
              <a:avLst/>
            </a:prstGeom>
          </p:spPr>
        </p:pic>
      </p:grpSp>
      <p:sp>
        <p:nvSpPr>
          <p:cNvPr id="7" name="文本框 6"/>
          <p:cNvSpPr txBox="1"/>
          <p:nvPr>
            <p:custDataLst>
              <p:tags r:id="rId4"/>
            </p:custDataLst>
          </p:nvPr>
        </p:nvSpPr>
        <p:spPr bwMode="auto">
          <a:xfrm>
            <a:off x="1085850" y="3435350"/>
            <a:ext cx="2559050" cy="59221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 eaLnBrk="1" hangingPunct="1">
              <a:lnSpc>
                <a:spcPct val="130000"/>
              </a:lnSpc>
            </a:pPr>
            <a:r>
              <a:rPr lang="en-US" altLang="zh-CN" sz="2800" b="1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0.333</a:t>
            </a:r>
            <a:r>
              <a:rPr lang="en-US" altLang="zh-CN" sz="2800" b="1" dirty="0">
                <a:latin typeface="宋体" panose="02010600030101010101" pitchFamily="2" charset="-122"/>
                <a:ea typeface="宋体" panose="02010600030101010101" pitchFamily="2" charset="-122"/>
                <a:cs typeface="Times New Roman" panose="02020603050405020304" pitchFamily="18" charset="0"/>
              </a:rPr>
              <a:t>…</a:t>
            </a:r>
            <a:endParaRPr lang="zh-CN" altLang="en-US" sz="2800" b="1" dirty="0">
              <a:latin typeface="宋体" panose="02010600030101010101" pitchFamily="2" charset="-122"/>
              <a:ea typeface="宋体" panose="02010600030101010101" pitchFamily="2" charset="-122"/>
              <a:cs typeface="Times New Roman" panose="02020603050405020304" pitchFamily="18" charset="0"/>
            </a:endParaRPr>
          </a:p>
        </p:txBody>
      </p:sp>
      <p:sp>
        <p:nvSpPr>
          <p:cNvPr id="8" name="文本框 7"/>
          <p:cNvSpPr txBox="1"/>
          <p:nvPr>
            <p:custDataLst>
              <p:tags r:id="rId5"/>
            </p:custDataLst>
          </p:nvPr>
        </p:nvSpPr>
        <p:spPr bwMode="auto">
          <a:xfrm>
            <a:off x="1085850" y="1555750"/>
            <a:ext cx="2559050" cy="59221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 eaLnBrk="1" hangingPunct="1">
              <a:lnSpc>
                <a:spcPct val="130000"/>
              </a:lnSpc>
            </a:pPr>
            <a:r>
              <a:rPr lang="en-US" altLang="zh-CN" sz="2800" b="1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0.666</a:t>
            </a:r>
            <a:r>
              <a:rPr lang="en-US" altLang="zh-CN" sz="2800" b="1" dirty="0">
                <a:latin typeface="宋体" panose="02010600030101010101" pitchFamily="2" charset="-122"/>
                <a:ea typeface="宋体" panose="02010600030101010101" pitchFamily="2" charset="-122"/>
                <a:cs typeface="Times New Roman" panose="02020603050405020304" pitchFamily="18" charset="0"/>
              </a:rPr>
              <a:t>…</a:t>
            </a:r>
            <a:endParaRPr lang="zh-CN" altLang="en-US" sz="2800" b="1" dirty="0">
              <a:latin typeface="宋体" panose="02010600030101010101" pitchFamily="2" charset="-122"/>
              <a:ea typeface="宋体" panose="02010600030101010101" pitchFamily="2" charset="-122"/>
              <a:cs typeface="Times New Roman" panose="02020603050405020304" pitchFamily="18" charset="0"/>
            </a:endParaRPr>
          </a:p>
        </p:txBody>
      </p:sp>
      <p:sp>
        <p:nvSpPr>
          <p:cNvPr id="10" name="文本框 9"/>
          <p:cNvSpPr txBox="1"/>
          <p:nvPr>
            <p:custDataLst>
              <p:tags r:id="rId6"/>
            </p:custDataLst>
          </p:nvPr>
        </p:nvSpPr>
        <p:spPr bwMode="auto">
          <a:xfrm>
            <a:off x="3502025" y="2406650"/>
            <a:ext cx="2330450" cy="6524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 eaLnBrk="1" hangingPunct="1">
              <a:lnSpc>
                <a:spcPct val="130000"/>
              </a:lnSpc>
            </a:pPr>
            <a:r>
              <a:rPr lang="en-US" altLang="zh-CN" sz="2800" b="1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0.1875875</a:t>
            </a:r>
            <a:r>
              <a:rPr lang="en-US" altLang="zh-CN" sz="2800" b="1" dirty="0">
                <a:latin typeface="宋体" panose="02010600030101010101" pitchFamily="2" charset="-122"/>
                <a:ea typeface="宋体" panose="02010600030101010101" pitchFamily="2" charset="-122"/>
                <a:cs typeface="Times New Roman" panose="02020603050405020304" pitchFamily="18" charset="0"/>
              </a:rPr>
              <a:t>…</a:t>
            </a:r>
            <a:endParaRPr lang="zh-CN" altLang="en-US" sz="2800" b="1" dirty="0">
              <a:latin typeface="宋体" panose="02010600030101010101" pitchFamily="2" charset="-122"/>
              <a:ea typeface="宋体" panose="02010600030101010101" pitchFamily="2" charset="-122"/>
              <a:cs typeface="Times New Roman" panose="02020603050405020304" pitchFamily="18" charset="0"/>
            </a:endParaRPr>
          </a:p>
        </p:txBody>
      </p:sp>
      <p:sp>
        <p:nvSpPr>
          <p:cNvPr id="11" name="TextBox 9"/>
          <p:cNvSpPr txBox="1">
            <a:spLocks noChangeArrowheads="1"/>
          </p:cNvSpPr>
          <p:nvPr>
            <p:custDataLst>
              <p:tags r:id="rId7"/>
            </p:custDataLst>
          </p:nvPr>
        </p:nvSpPr>
        <p:spPr bwMode="auto">
          <a:xfrm>
            <a:off x="665480" y="727710"/>
            <a:ext cx="6119813" cy="52197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en-US" altLang="zh-CN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2.</a:t>
            </a:r>
            <a:r>
              <a:rPr lang="zh-CN" altLang="en-US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下面</a:t>
            </a:r>
            <a:r>
              <a:rPr lang="zh-CN" altLang="en-US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哪些数是循环小数？</a:t>
            </a:r>
            <a:endParaRPr lang="zh-CN" altLang="en-US" sz="28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2" name="矩形 11"/>
          <p:cNvSpPr/>
          <p:nvPr>
            <p:custDataLst>
              <p:tags r:id="rId8"/>
            </p:custDataLst>
          </p:nvPr>
        </p:nvSpPr>
        <p:spPr>
          <a:xfrm>
            <a:off x="1441716" y="1667680"/>
            <a:ext cx="188301" cy="428625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 sz="2800">
              <a:latin typeface="Times New Roman" panose="02020603050405020304" pitchFamily="18" charset="0"/>
              <a:ea typeface="楷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13" name="矩形 12"/>
          <p:cNvSpPr/>
          <p:nvPr>
            <p:custDataLst>
              <p:tags r:id="rId9"/>
            </p:custDataLst>
          </p:nvPr>
        </p:nvSpPr>
        <p:spPr>
          <a:xfrm>
            <a:off x="1459549" y="3516313"/>
            <a:ext cx="152041" cy="427037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 sz="2800">
              <a:latin typeface="Times New Roman" panose="02020603050405020304" pitchFamily="18" charset="0"/>
              <a:ea typeface="楷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14" name="矩形 13"/>
          <p:cNvSpPr/>
          <p:nvPr>
            <p:custDataLst>
              <p:tags r:id="rId10"/>
            </p:custDataLst>
          </p:nvPr>
        </p:nvSpPr>
        <p:spPr>
          <a:xfrm>
            <a:off x="4021213" y="2497954"/>
            <a:ext cx="564040" cy="469877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 sz="2800">
              <a:latin typeface="Times New Roman" panose="02020603050405020304" pitchFamily="18" charset="0"/>
              <a:ea typeface="楷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15" name="矩形 14"/>
          <p:cNvSpPr/>
          <p:nvPr>
            <p:custDataLst>
              <p:tags r:id="rId11"/>
            </p:custDataLst>
          </p:nvPr>
        </p:nvSpPr>
        <p:spPr>
          <a:xfrm>
            <a:off x="7038181" y="1668473"/>
            <a:ext cx="312737" cy="427037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 sz="2800">
              <a:latin typeface="Times New Roman" panose="02020603050405020304" pitchFamily="18" charset="0"/>
              <a:ea typeface="楷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16" name="矩形 15"/>
          <p:cNvSpPr/>
          <p:nvPr>
            <p:custDataLst>
              <p:tags r:id="rId12"/>
            </p:custDataLst>
          </p:nvPr>
        </p:nvSpPr>
        <p:spPr>
          <a:xfrm>
            <a:off x="6865348" y="3520800"/>
            <a:ext cx="164725" cy="427037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 sz="2800">
              <a:latin typeface="Times New Roman" panose="02020603050405020304" pitchFamily="18" charset="0"/>
              <a:ea typeface="楷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17" name="文本框 16"/>
          <p:cNvSpPr txBox="1"/>
          <p:nvPr>
            <p:custDataLst>
              <p:tags r:id="rId13"/>
            </p:custDataLst>
          </p:nvPr>
        </p:nvSpPr>
        <p:spPr bwMode="auto">
          <a:xfrm>
            <a:off x="3502025" y="1555750"/>
            <a:ext cx="1276350" cy="6524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 eaLnBrk="1" hangingPunct="1">
              <a:lnSpc>
                <a:spcPct val="130000"/>
              </a:lnSpc>
            </a:pPr>
            <a:r>
              <a:rPr lang="en-US" altLang="zh-CN" sz="2800" b="1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0.999</a:t>
            </a:r>
            <a:endParaRPr lang="zh-CN" altLang="en-US" sz="2800" b="1" dirty="0">
              <a:latin typeface="Times New Roman" panose="02020603050405020304" pitchFamily="18" charset="0"/>
              <a:ea typeface="楷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18" name="文本框 17"/>
          <p:cNvSpPr txBox="1"/>
          <p:nvPr>
            <p:custDataLst>
              <p:tags r:id="rId14"/>
            </p:custDataLst>
          </p:nvPr>
        </p:nvSpPr>
        <p:spPr bwMode="auto">
          <a:xfrm>
            <a:off x="6483350" y="1555750"/>
            <a:ext cx="2051050" cy="59221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 eaLnBrk="1" hangingPunct="1">
              <a:lnSpc>
                <a:spcPct val="130000"/>
              </a:lnSpc>
            </a:pPr>
            <a:r>
              <a:rPr lang="en-US" altLang="zh-CN" sz="2800" b="1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1.48383</a:t>
            </a:r>
            <a:r>
              <a:rPr lang="en-US" altLang="zh-CN" sz="2800" b="1" dirty="0">
                <a:latin typeface="宋体" panose="02010600030101010101" pitchFamily="2" charset="-122"/>
                <a:ea typeface="宋体" panose="02010600030101010101" pitchFamily="2" charset="-122"/>
                <a:cs typeface="Times New Roman" panose="02020603050405020304" pitchFamily="18" charset="0"/>
              </a:rPr>
              <a:t>…</a:t>
            </a:r>
            <a:endParaRPr lang="zh-CN" altLang="en-US" sz="2800" b="1" dirty="0">
              <a:latin typeface="宋体" panose="02010600030101010101" pitchFamily="2" charset="-122"/>
              <a:ea typeface="宋体" panose="02010600030101010101" pitchFamily="2" charset="-122"/>
              <a:cs typeface="Times New Roman" panose="02020603050405020304" pitchFamily="18" charset="0"/>
            </a:endParaRPr>
          </a:p>
        </p:txBody>
      </p:sp>
      <p:sp>
        <p:nvSpPr>
          <p:cNvPr id="19" name="文本框 18"/>
          <p:cNvSpPr txBox="1"/>
          <p:nvPr>
            <p:custDataLst>
              <p:tags r:id="rId15"/>
            </p:custDataLst>
          </p:nvPr>
        </p:nvSpPr>
        <p:spPr bwMode="auto">
          <a:xfrm>
            <a:off x="1085850" y="2406650"/>
            <a:ext cx="2559050" cy="6524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 eaLnBrk="1" hangingPunct="1">
              <a:lnSpc>
                <a:spcPct val="130000"/>
              </a:lnSpc>
            </a:pPr>
            <a:r>
              <a:rPr lang="en-US" altLang="zh-CN" sz="2800" b="1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4.2525</a:t>
            </a:r>
            <a:endParaRPr lang="zh-CN" altLang="en-US" sz="2800" b="1" dirty="0">
              <a:latin typeface="Times New Roman" panose="02020603050405020304" pitchFamily="18" charset="0"/>
              <a:ea typeface="楷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20" name="文本框 19"/>
          <p:cNvSpPr txBox="1"/>
          <p:nvPr>
            <p:custDataLst>
              <p:tags r:id="rId16"/>
            </p:custDataLst>
          </p:nvPr>
        </p:nvSpPr>
        <p:spPr bwMode="auto">
          <a:xfrm>
            <a:off x="6483350" y="2406650"/>
            <a:ext cx="2051050" cy="6524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 eaLnBrk="1" hangingPunct="1">
              <a:lnSpc>
                <a:spcPct val="130000"/>
              </a:lnSpc>
            </a:pPr>
            <a:r>
              <a:rPr lang="en-US" altLang="zh-CN" sz="2800" b="1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0.142857</a:t>
            </a:r>
            <a:endParaRPr lang="zh-CN" altLang="en-US" sz="2800" b="1" dirty="0">
              <a:latin typeface="Times New Roman" panose="02020603050405020304" pitchFamily="18" charset="0"/>
              <a:ea typeface="楷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21" name="文本框 20"/>
          <p:cNvSpPr txBox="1"/>
          <p:nvPr>
            <p:custDataLst>
              <p:tags r:id="rId17"/>
            </p:custDataLst>
          </p:nvPr>
        </p:nvSpPr>
        <p:spPr bwMode="auto">
          <a:xfrm>
            <a:off x="3502025" y="3435350"/>
            <a:ext cx="2330450" cy="6524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 eaLnBrk="1" hangingPunct="1">
              <a:lnSpc>
                <a:spcPct val="130000"/>
              </a:lnSpc>
            </a:pPr>
            <a:r>
              <a:rPr lang="en-US" altLang="zh-CN" sz="2800" b="1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0.30303</a:t>
            </a:r>
            <a:endParaRPr lang="zh-CN" altLang="en-US" sz="2800" b="1" dirty="0">
              <a:latin typeface="Times New Roman" panose="02020603050405020304" pitchFamily="18" charset="0"/>
              <a:ea typeface="楷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22" name="文本框 21"/>
          <p:cNvSpPr txBox="1"/>
          <p:nvPr>
            <p:custDataLst>
              <p:tags r:id="rId18"/>
            </p:custDataLst>
          </p:nvPr>
        </p:nvSpPr>
        <p:spPr bwMode="auto">
          <a:xfrm>
            <a:off x="6483350" y="3435350"/>
            <a:ext cx="2051050" cy="59221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 eaLnBrk="1" hangingPunct="1">
              <a:lnSpc>
                <a:spcPct val="130000"/>
              </a:lnSpc>
            </a:pPr>
            <a:r>
              <a:rPr lang="en-US" altLang="zh-CN" sz="2800" b="1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0.111</a:t>
            </a:r>
            <a:r>
              <a:rPr lang="en-US" altLang="zh-CN" sz="2800" b="1" dirty="0">
                <a:latin typeface="宋体" panose="02010600030101010101" pitchFamily="2" charset="-122"/>
                <a:ea typeface="宋体" panose="02010600030101010101" pitchFamily="2" charset="-122"/>
                <a:cs typeface="Times New Roman" panose="02020603050405020304" pitchFamily="18" charset="0"/>
              </a:rPr>
              <a:t>…</a:t>
            </a:r>
            <a:endParaRPr lang="zh-CN" altLang="en-US" sz="2800" b="1" dirty="0">
              <a:latin typeface="宋体" panose="02010600030101010101" pitchFamily="2" charset="-122"/>
              <a:ea typeface="宋体" panose="02010600030101010101" pitchFamily="2" charset="-122"/>
              <a:cs typeface="Times New Roman" panose="02020603050405020304" pitchFamily="18" charset="0"/>
            </a:endParaRPr>
          </a:p>
        </p:txBody>
      </p:sp>
      <p:sp>
        <p:nvSpPr>
          <p:cNvPr id="23" name="文本框 22"/>
          <p:cNvSpPr txBox="1"/>
          <p:nvPr>
            <p:custDataLst>
              <p:tags r:id="rId19"/>
            </p:custDataLst>
          </p:nvPr>
        </p:nvSpPr>
        <p:spPr bwMode="auto">
          <a:xfrm>
            <a:off x="2333625" y="1541463"/>
            <a:ext cx="742950" cy="6524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 eaLnBrk="1" hangingPunct="1">
              <a:lnSpc>
                <a:spcPct val="130000"/>
              </a:lnSpc>
            </a:pPr>
            <a:r>
              <a:rPr lang="zh-CN" altLang="en-US" sz="2800" b="1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√</a:t>
            </a:r>
            <a:endParaRPr lang="zh-CN" altLang="en-US" sz="2800" b="1" dirty="0">
              <a:solidFill>
                <a:srgbClr val="FF0000"/>
              </a:solidFill>
              <a:latin typeface="Times New Roman" panose="02020603050405020304" pitchFamily="18" charset="0"/>
              <a:ea typeface="楷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24" name="文本框 23"/>
          <p:cNvSpPr txBox="1"/>
          <p:nvPr>
            <p:custDataLst>
              <p:tags r:id="rId20"/>
            </p:custDataLst>
          </p:nvPr>
        </p:nvSpPr>
        <p:spPr bwMode="auto">
          <a:xfrm>
            <a:off x="7972425" y="1541463"/>
            <a:ext cx="742950" cy="6524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 eaLnBrk="1" hangingPunct="1">
              <a:lnSpc>
                <a:spcPct val="130000"/>
              </a:lnSpc>
            </a:pPr>
            <a:r>
              <a:rPr lang="zh-CN" altLang="en-US" sz="2800" b="1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√</a:t>
            </a:r>
            <a:endParaRPr lang="zh-CN" altLang="en-US" sz="2800" b="1" dirty="0">
              <a:solidFill>
                <a:srgbClr val="FF0000"/>
              </a:solidFill>
              <a:latin typeface="Times New Roman" panose="02020603050405020304" pitchFamily="18" charset="0"/>
              <a:ea typeface="楷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25" name="文本框 24"/>
          <p:cNvSpPr txBox="1"/>
          <p:nvPr>
            <p:custDataLst>
              <p:tags r:id="rId21"/>
            </p:custDataLst>
          </p:nvPr>
        </p:nvSpPr>
        <p:spPr bwMode="auto">
          <a:xfrm>
            <a:off x="5364088" y="2436813"/>
            <a:ext cx="742950" cy="6524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 eaLnBrk="1" hangingPunct="1">
              <a:lnSpc>
                <a:spcPct val="130000"/>
              </a:lnSpc>
            </a:pPr>
            <a:r>
              <a:rPr lang="zh-CN" altLang="en-US" sz="2800" b="1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√</a:t>
            </a:r>
            <a:endParaRPr lang="zh-CN" altLang="en-US" sz="2800" b="1" dirty="0">
              <a:solidFill>
                <a:srgbClr val="FF0000"/>
              </a:solidFill>
              <a:latin typeface="Times New Roman" panose="02020603050405020304" pitchFamily="18" charset="0"/>
              <a:ea typeface="楷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26" name="文本框 25"/>
          <p:cNvSpPr txBox="1"/>
          <p:nvPr>
            <p:custDataLst>
              <p:tags r:id="rId22"/>
            </p:custDataLst>
          </p:nvPr>
        </p:nvSpPr>
        <p:spPr bwMode="auto">
          <a:xfrm>
            <a:off x="2227263" y="3465513"/>
            <a:ext cx="742950" cy="6524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 eaLnBrk="1" hangingPunct="1">
              <a:lnSpc>
                <a:spcPct val="130000"/>
              </a:lnSpc>
            </a:pPr>
            <a:r>
              <a:rPr lang="zh-CN" altLang="en-US" sz="2800" b="1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√</a:t>
            </a:r>
            <a:endParaRPr lang="zh-CN" altLang="en-US" sz="2800" b="1" dirty="0">
              <a:solidFill>
                <a:srgbClr val="FF0000"/>
              </a:solidFill>
              <a:latin typeface="Times New Roman" panose="02020603050405020304" pitchFamily="18" charset="0"/>
              <a:ea typeface="楷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27" name="文本框 26"/>
          <p:cNvSpPr txBox="1"/>
          <p:nvPr>
            <p:custDataLst>
              <p:tags r:id="rId23"/>
            </p:custDataLst>
          </p:nvPr>
        </p:nvSpPr>
        <p:spPr bwMode="auto">
          <a:xfrm>
            <a:off x="7656513" y="3465513"/>
            <a:ext cx="742950" cy="6524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 eaLnBrk="1" hangingPunct="1">
              <a:lnSpc>
                <a:spcPct val="130000"/>
              </a:lnSpc>
            </a:pPr>
            <a:r>
              <a:rPr lang="zh-CN" altLang="en-US" sz="2800" b="1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√</a:t>
            </a:r>
            <a:endParaRPr lang="zh-CN" altLang="en-US" sz="2800" b="1" dirty="0">
              <a:solidFill>
                <a:srgbClr val="FF0000"/>
              </a:solidFill>
              <a:latin typeface="Times New Roman" panose="02020603050405020304" pitchFamily="18" charset="0"/>
              <a:ea typeface="楷体" panose="02010609060101010101" pitchFamily="49" charset="-122"/>
              <a:cs typeface="Times New Roman" panose="02020603050405020304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13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24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4" dur="500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35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5" dur="500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46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6" dur="500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57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bldLvl="0" animBg="1"/>
      <p:bldP spid="13" grpId="0" bldLvl="0" animBg="1"/>
      <p:bldP spid="14" grpId="0" bldLvl="0" animBg="1"/>
      <p:bldP spid="15" grpId="0" bldLvl="0" animBg="1"/>
      <p:bldP spid="16" grpId="0" bldLvl="0" animBg="1"/>
      <p:bldP spid="23" grpId="0"/>
      <p:bldP spid="24" grpId="0"/>
      <p:bldP spid="25" grpId="0"/>
      <p:bldP spid="26" grpId="0"/>
      <p:bldP spid="27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9"/>
          <p:cNvSpPr txBox="1">
            <a:spLocks noChangeArrowheads="1"/>
          </p:cNvSpPr>
          <p:nvPr>
            <p:custDataLst>
              <p:tags r:id="rId1"/>
            </p:custDataLst>
          </p:nvPr>
        </p:nvSpPr>
        <p:spPr bwMode="auto">
          <a:xfrm>
            <a:off x="476769" y="671031"/>
            <a:ext cx="8191500" cy="52197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en-US" altLang="zh-CN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3.</a:t>
            </a:r>
            <a:r>
              <a:rPr lang="zh-CN" altLang="en-US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计算</a:t>
            </a:r>
            <a:r>
              <a:rPr lang="zh-CN" altLang="en-US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下面各题，并说一说哪几题的商是循环小数？</a:t>
            </a:r>
            <a:endParaRPr lang="zh-CN" altLang="en-US" sz="28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矩形 2"/>
          <p:cNvSpPr/>
          <p:nvPr>
            <p:custDataLst>
              <p:tags r:id="rId2"/>
            </p:custDataLst>
          </p:nvPr>
        </p:nvSpPr>
        <p:spPr>
          <a:xfrm>
            <a:off x="3236911" y="2147132"/>
            <a:ext cx="192087" cy="354012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 sz="2800" b="1">
              <a:solidFill>
                <a:srgbClr val="FF0000"/>
              </a:solidFill>
              <a:latin typeface="Times New Roman" panose="02020603050405020304" pitchFamily="18" charset="0"/>
              <a:ea typeface="楷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4" name="矩形 3"/>
          <p:cNvSpPr/>
          <p:nvPr>
            <p:custDataLst>
              <p:tags r:id="rId3"/>
            </p:custDataLst>
          </p:nvPr>
        </p:nvSpPr>
        <p:spPr>
          <a:xfrm>
            <a:off x="5146291" y="2175384"/>
            <a:ext cx="1082231" cy="354013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 sz="2800" b="1">
              <a:solidFill>
                <a:srgbClr val="FF0000"/>
              </a:solidFill>
              <a:latin typeface="Times New Roman" panose="02020603050405020304" pitchFamily="18" charset="0"/>
              <a:ea typeface="楷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5" name="矩形 4"/>
          <p:cNvSpPr/>
          <p:nvPr>
            <p:custDataLst>
              <p:tags r:id="rId4"/>
            </p:custDataLst>
          </p:nvPr>
        </p:nvSpPr>
        <p:spPr>
          <a:xfrm>
            <a:off x="1680253" y="3541256"/>
            <a:ext cx="328612" cy="355600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 sz="2800" b="1">
              <a:solidFill>
                <a:srgbClr val="FF0000"/>
              </a:solidFill>
              <a:latin typeface="Times New Roman" panose="02020603050405020304" pitchFamily="18" charset="0"/>
              <a:ea typeface="楷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6" name="文本框 5"/>
          <p:cNvSpPr txBox="1"/>
          <p:nvPr>
            <p:custDataLst>
              <p:tags r:id="rId5"/>
            </p:custDataLst>
          </p:nvPr>
        </p:nvSpPr>
        <p:spPr bwMode="auto">
          <a:xfrm>
            <a:off x="1090612" y="1627524"/>
            <a:ext cx="1176339" cy="6524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 eaLnBrk="1" hangingPunct="1">
              <a:lnSpc>
                <a:spcPct val="130000"/>
              </a:lnSpc>
            </a:pPr>
            <a:r>
              <a:rPr lang="en-US" altLang="zh-CN" sz="2800" b="1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3÷8</a:t>
            </a:r>
            <a:endParaRPr lang="zh-CN" altLang="en-US" sz="2800" b="1" dirty="0">
              <a:latin typeface="Times New Roman" panose="02020603050405020304" pitchFamily="18" charset="0"/>
              <a:ea typeface="楷体" panose="02010609060101010101" pitchFamily="49" charset="-122"/>
              <a:cs typeface="Times New Roman" panose="02020603050405020304" pitchFamily="18" charset="0"/>
            </a:endParaRPr>
          </a:p>
        </p:txBody>
      </p:sp>
      <p:pic>
        <p:nvPicPr>
          <p:cNvPr id="7" name="图片 6"/>
          <p:cNvPicPr>
            <a:picLocks noChangeAspect="1"/>
          </p:cNvPicPr>
          <p:nvPr>
            <p:custDataLst>
              <p:tags r:id="rId6"/>
            </p:custDataLst>
          </p:nvPr>
        </p:nvPicPr>
        <p:blipFill>
          <a:blip r:embed="rId7"/>
          <a:stretch>
            <a:fillRect/>
          </a:stretch>
        </p:blipFill>
        <p:spPr>
          <a:xfrm>
            <a:off x="505084" y="1356893"/>
            <a:ext cx="295358" cy="591818"/>
          </a:xfrm>
          <a:prstGeom prst="rect">
            <a:avLst/>
          </a:prstGeom>
        </p:spPr>
      </p:pic>
      <p:sp>
        <p:nvSpPr>
          <p:cNvPr id="8" name="文本框 7"/>
          <p:cNvSpPr txBox="1"/>
          <p:nvPr>
            <p:custDataLst>
              <p:tags r:id="rId8"/>
            </p:custDataLst>
          </p:nvPr>
        </p:nvSpPr>
        <p:spPr bwMode="auto">
          <a:xfrm>
            <a:off x="2998787" y="1627524"/>
            <a:ext cx="1176339" cy="6524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 eaLnBrk="1" hangingPunct="1">
              <a:lnSpc>
                <a:spcPct val="130000"/>
              </a:lnSpc>
            </a:pPr>
            <a:r>
              <a:rPr lang="en-US" altLang="zh-CN" sz="2800" b="1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4÷3</a:t>
            </a:r>
            <a:endParaRPr lang="zh-CN" altLang="en-US" sz="2800" b="1" dirty="0">
              <a:latin typeface="Times New Roman" panose="02020603050405020304" pitchFamily="18" charset="0"/>
              <a:ea typeface="楷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9" name="文本框 8"/>
          <p:cNvSpPr txBox="1"/>
          <p:nvPr>
            <p:custDataLst>
              <p:tags r:id="rId9"/>
            </p:custDataLst>
          </p:nvPr>
        </p:nvSpPr>
        <p:spPr bwMode="auto">
          <a:xfrm>
            <a:off x="4906962" y="1627524"/>
            <a:ext cx="1176339" cy="6524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 eaLnBrk="1" hangingPunct="1">
              <a:lnSpc>
                <a:spcPct val="130000"/>
              </a:lnSpc>
            </a:pPr>
            <a:r>
              <a:rPr lang="en-US" altLang="zh-CN" sz="2800" b="1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10÷7</a:t>
            </a:r>
            <a:endParaRPr lang="zh-CN" altLang="en-US" sz="2800" b="1" dirty="0">
              <a:latin typeface="Times New Roman" panose="02020603050405020304" pitchFamily="18" charset="0"/>
              <a:ea typeface="楷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10" name="文本框 9"/>
          <p:cNvSpPr txBox="1"/>
          <p:nvPr>
            <p:custDataLst>
              <p:tags r:id="rId10"/>
            </p:custDataLst>
          </p:nvPr>
        </p:nvSpPr>
        <p:spPr bwMode="auto">
          <a:xfrm>
            <a:off x="6815137" y="1627524"/>
            <a:ext cx="1176339" cy="6524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 eaLnBrk="1" hangingPunct="1">
              <a:lnSpc>
                <a:spcPct val="130000"/>
              </a:lnSpc>
            </a:pPr>
            <a:r>
              <a:rPr lang="en-US" altLang="zh-CN" sz="2800" b="1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2÷4</a:t>
            </a:r>
            <a:endParaRPr lang="zh-CN" altLang="en-US" sz="2800" b="1" dirty="0">
              <a:latin typeface="Times New Roman" panose="02020603050405020304" pitchFamily="18" charset="0"/>
              <a:ea typeface="楷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11" name="文本框 10"/>
          <p:cNvSpPr txBox="1"/>
          <p:nvPr>
            <p:custDataLst>
              <p:tags r:id="rId11"/>
            </p:custDataLst>
          </p:nvPr>
        </p:nvSpPr>
        <p:spPr bwMode="auto">
          <a:xfrm>
            <a:off x="1090611" y="2935624"/>
            <a:ext cx="1924049" cy="6524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 eaLnBrk="1" hangingPunct="1">
              <a:lnSpc>
                <a:spcPct val="130000"/>
              </a:lnSpc>
            </a:pPr>
            <a:r>
              <a:rPr lang="en-US" altLang="zh-CN" sz="2800" b="1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14.2÷11</a:t>
            </a:r>
            <a:endParaRPr lang="zh-CN" altLang="en-US" sz="2800" b="1" dirty="0">
              <a:latin typeface="Times New Roman" panose="02020603050405020304" pitchFamily="18" charset="0"/>
              <a:ea typeface="楷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12" name="文本框 11"/>
          <p:cNvSpPr txBox="1"/>
          <p:nvPr>
            <p:custDataLst>
              <p:tags r:id="rId12"/>
            </p:custDataLst>
          </p:nvPr>
        </p:nvSpPr>
        <p:spPr bwMode="auto">
          <a:xfrm>
            <a:off x="2998787" y="2935624"/>
            <a:ext cx="2077269" cy="6524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 eaLnBrk="1" hangingPunct="1">
              <a:lnSpc>
                <a:spcPct val="130000"/>
              </a:lnSpc>
            </a:pPr>
            <a:r>
              <a:rPr lang="en-US" altLang="zh-CN" sz="2800" b="1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0.4÷9</a:t>
            </a:r>
            <a:endParaRPr lang="zh-CN" altLang="en-US" sz="2800" b="1" dirty="0">
              <a:latin typeface="Times New Roman" panose="02020603050405020304" pitchFamily="18" charset="0"/>
              <a:ea typeface="楷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13" name="文本框 12"/>
          <p:cNvSpPr txBox="1"/>
          <p:nvPr>
            <p:custDataLst>
              <p:tags r:id="rId13"/>
            </p:custDataLst>
          </p:nvPr>
        </p:nvSpPr>
        <p:spPr bwMode="auto">
          <a:xfrm>
            <a:off x="4906962" y="2935624"/>
            <a:ext cx="1176339" cy="6524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 eaLnBrk="1" hangingPunct="1">
              <a:lnSpc>
                <a:spcPct val="130000"/>
              </a:lnSpc>
            </a:pPr>
            <a:r>
              <a:rPr lang="en-US" altLang="zh-CN" sz="2800" b="1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1÷9</a:t>
            </a:r>
            <a:endParaRPr lang="zh-CN" altLang="en-US" sz="2800" b="1" dirty="0">
              <a:latin typeface="Times New Roman" panose="02020603050405020304" pitchFamily="18" charset="0"/>
              <a:ea typeface="楷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14" name="文本框 13"/>
          <p:cNvSpPr txBox="1"/>
          <p:nvPr>
            <p:custDataLst>
              <p:tags r:id="rId14"/>
            </p:custDataLst>
          </p:nvPr>
        </p:nvSpPr>
        <p:spPr bwMode="auto">
          <a:xfrm>
            <a:off x="6815137" y="2935624"/>
            <a:ext cx="1176339" cy="6524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 eaLnBrk="1" hangingPunct="1">
              <a:lnSpc>
                <a:spcPct val="130000"/>
              </a:lnSpc>
            </a:pPr>
            <a:r>
              <a:rPr lang="en-US" altLang="zh-CN" sz="2800" b="1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5÷6</a:t>
            </a:r>
            <a:endParaRPr lang="zh-CN" altLang="en-US" sz="2800" b="1" dirty="0">
              <a:latin typeface="Times New Roman" panose="02020603050405020304" pitchFamily="18" charset="0"/>
              <a:ea typeface="楷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15" name="文本框 14"/>
          <p:cNvSpPr txBox="1"/>
          <p:nvPr>
            <p:custDataLst>
              <p:tags r:id="rId15"/>
            </p:custDataLst>
          </p:nvPr>
        </p:nvSpPr>
        <p:spPr bwMode="auto">
          <a:xfrm>
            <a:off x="785812" y="2000240"/>
            <a:ext cx="1719263" cy="59221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 eaLnBrk="1" hangingPunct="1">
              <a:lnSpc>
                <a:spcPct val="130000"/>
              </a:lnSpc>
            </a:pPr>
            <a:r>
              <a:rPr lang="zh-CN" altLang="en-US" sz="2800" b="1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＝</a:t>
            </a:r>
            <a:r>
              <a:rPr lang="en-US" altLang="zh-CN" sz="2800" b="1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0.375</a:t>
            </a:r>
            <a:endParaRPr lang="zh-CN" altLang="en-US" sz="2800" b="1" dirty="0">
              <a:solidFill>
                <a:srgbClr val="FF0000"/>
              </a:solidFill>
              <a:latin typeface="Times New Roman" panose="02020603050405020304" pitchFamily="18" charset="0"/>
              <a:ea typeface="楷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16" name="文本框 15"/>
          <p:cNvSpPr txBox="1"/>
          <p:nvPr>
            <p:custDataLst>
              <p:tags r:id="rId16"/>
            </p:custDataLst>
          </p:nvPr>
        </p:nvSpPr>
        <p:spPr bwMode="auto">
          <a:xfrm>
            <a:off x="2502698" y="2009145"/>
            <a:ext cx="2433635" cy="59221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 eaLnBrk="1" hangingPunct="1">
              <a:lnSpc>
                <a:spcPct val="130000"/>
              </a:lnSpc>
            </a:pPr>
            <a:r>
              <a:rPr lang="zh-CN" altLang="en-US" sz="2800" b="1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＝</a:t>
            </a:r>
            <a:r>
              <a:rPr lang="en-US" altLang="zh-CN" sz="2800" b="1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1.333</a:t>
            </a:r>
            <a:r>
              <a:rPr lang="en-US" altLang="zh-CN" sz="2800" b="1" dirty="0">
                <a:solidFill>
                  <a:srgbClr val="FF0000"/>
                </a:solidFill>
                <a:latin typeface="宋体" panose="02010600030101010101" pitchFamily="2" charset="-122"/>
                <a:ea typeface="宋体" panose="02010600030101010101" pitchFamily="2" charset="-122"/>
                <a:cs typeface="Times New Roman" panose="02020603050405020304" pitchFamily="18" charset="0"/>
              </a:rPr>
              <a:t>…</a:t>
            </a:r>
            <a:endParaRPr lang="zh-CN" altLang="en-US" sz="2800" b="1" dirty="0">
              <a:solidFill>
                <a:srgbClr val="FF0000"/>
              </a:solidFill>
              <a:latin typeface="宋体" panose="02010600030101010101" pitchFamily="2" charset="-122"/>
              <a:ea typeface="宋体" panose="02010600030101010101" pitchFamily="2" charset="-122"/>
              <a:cs typeface="Times New Roman" panose="02020603050405020304" pitchFamily="18" charset="0"/>
            </a:endParaRPr>
          </a:p>
        </p:txBody>
      </p:sp>
      <p:sp>
        <p:nvSpPr>
          <p:cNvPr id="17" name="文本框 16"/>
          <p:cNvSpPr txBox="1"/>
          <p:nvPr>
            <p:custDataLst>
              <p:tags r:id="rId17"/>
            </p:custDataLst>
          </p:nvPr>
        </p:nvSpPr>
        <p:spPr bwMode="auto">
          <a:xfrm>
            <a:off x="4442622" y="2000240"/>
            <a:ext cx="3682230" cy="59221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2800" b="1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＝</a:t>
            </a:r>
            <a:r>
              <a:rPr lang="en-US" altLang="zh-CN" sz="2800" b="1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1.428571428571</a:t>
            </a:r>
            <a:r>
              <a:rPr lang="en-US" altLang="zh-CN" sz="2800" b="1" dirty="0">
                <a:solidFill>
                  <a:srgbClr val="FF0000"/>
                </a:solidFill>
                <a:latin typeface="宋体" panose="02010600030101010101" pitchFamily="2" charset="-122"/>
                <a:ea typeface="宋体" panose="02010600030101010101" pitchFamily="2" charset="-122"/>
                <a:cs typeface="Times New Roman" panose="02020603050405020304" pitchFamily="18" charset="0"/>
              </a:rPr>
              <a:t>…</a:t>
            </a:r>
            <a:endParaRPr lang="zh-CN" altLang="en-US" sz="2800" b="1" dirty="0">
              <a:solidFill>
                <a:srgbClr val="FF0000"/>
              </a:solidFill>
              <a:latin typeface="宋体" panose="02010600030101010101" pitchFamily="2" charset="-122"/>
              <a:ea typeface="宋体" panose="02010600030101010101" pitchFamily="2" charset="-122"/>
              <a:cs typeface="Times New Roman" panose="02020603050405020304" pitchFamily="18" charset="0"/>
            </a:endParaRPr>
          </a:p>
        </p:txBody>
      </p:sp>
      <p:sp>
        <p:nvSpPr>
          <p:cNvPr id="18" name="文本框 17"/>
          <p:cNvSpPr txBox="1"/>
          <p:nvPr>
            <p:custDataLst>
              <p:tags r:id="rId18"/>
            </p:custDataLst>
          </p:nvPr>
        </p:nvSpPr>
        <p:spPr bwMode="auto">
          <a:xfrm>
            <a:off x="7510462" y="1609715"/>
            <a:ext cx="1719263" cy="59221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 eaLnBrk="1" hangingPunct="1">
              <a:lnSpc>
                <a:spcPct val="130000"/>
              </a:lnSpc>
            </a:pPr>
            <a:r>
              <a:rPr lang="zh-CN" altLang="en-US" sz="2800" b="1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＝</a:t>
            </a:r>
            <a:r>
              <a:rPr lang="en-US" altLang="zh-CN" sz="2800" b="1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0.5</a:t>
            </a:r>
            <a:endParaRPr lang="zh-CN" altLang="en-US" sz="2800" b="1" dirty="0">
              <a:solidFill>
                <a:srgbClr val="FF0000"/>
              </a:solidFill>
              <a:latin typeface="Times New Roman" panose="02020603050405020304" pitchFamily="18" charset="0"/>
              <a:ea typeface="楷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19" name="文本框 18"/>
          <p:cNvSpPr txBox="1"/>
          <p:nvPr>
            <p:custDataLst>
              <p:tags r:id="rId19"/>
            </p:custDataLst>
          </p:nvPr>
        </p:nvSpPr>
        <p:spPr bwMode="auto">
          <a:xfrm>
            <a:off x="785812" y="3394065"/>
            <a:ext cx="2833689" cy="59221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2800" b="1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＝</a:t>
            </a:r>
            <a:r>
              <a:rPr lang="en-US" altLang="zh-CN" sz="2800" b="1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1.29090</a:t>
            </a:r>
            <a:r>
              <a:rPr lang="en-US" altLang="zh-CN" sz="2800" b="1" dirty="0">
                <a:solidFill>
                  <a:srgbClr val="FF0000"/>
                </a:solidFill>
                <a:latin typeface="宋体" panose="02010600030101010101" pitchFamily="2" charset="-122"/>
                <a:ea typeface="宋体" panose="02010600030101010101" pitchFamily="2" charset="-122"/>
                <a:cs typeface="Times New Roman" panose="02020603050405020304" pitchFamily="18" charset="0"/>
              </a:rPr>
              <a:t>…</a:t>
            </a:r>
            <a:endParaRPr lang="zh-CN" altLang="en-US" sz="2800" b="1" dirty="0">
              <a:solidFill>
                <a:srgbClr val="FF0000"/>
              </a:solidFill>
              <a:latin typeface="宋体" panose="02010600030101010101" pitchFamily="2" charset="-122"/>
              <a:ea typeface="宋体" panose="02010600030101010101" pitchFamily="2" charset="-122"/>
              <a:cs typeface="Times New Roman" panose="02020603050405020304" pitchFamily="18" charset="0"/>
            </a:endParaRPr>
          </a:p>
        </p:txBody>
      </p:sp>
      <p:sp>
        <p:nvSpPr>
          <p:cNvPr id="20" name="文本框 19"/>
          <p:cNvSpPr txBox="1"/>
          <p:nvPr>
            <p:custDataLst>
              <p:tags r:id="rId20"/>
            </p:custDataLst>
          </p:nvPr>
        </p:nvSpPr>
        <p:spPr bwMode="auto">
          <a:xfrm>
            <a:off x="2831301" y="3394065"/>
            <a:ext cx="2586039" cy="59221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 eaLnBrk="1" hangingPunct="1">
              <a:lnSpc>
                <a:spcPct val="130000"/>
              </a:lnSpc>
            </a:pPr>
            <a:r>
              <a:rPr lang="zh-CN" altLang="en-US" sz="2800" b="1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＝</a:t>
            </a:r>
            <a:r>
              <a:rPr lang="en-US" altLang="zh-CN" sz="2800" b="1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0.0444</a:t>
            </a:r>
            <a:r>
              <a:rPr lang="en-US" altLang="zh-CN" sz="2800" b="1" dirty="0">
                <a:solidFill>
                  <a:srgbClr val="FF0000"/>
                </a:solidFill>
                <a:latin typeface="宋体" panose="02010600030101010101" pitchFamily="2" charset="-122"/>
                <a:ea typeface="宋体" panose="02010600030101010101" pitchFamily="2" charset="-122"/>
                <a:cs typeface="Times New Roman" panose="02020603050405020304" pitchFamily="18" charset="0"/>
              </a:rPr>
              <a:t>…</a:t>
            </a:r>
            <a:endParaRPr lang="zh-CN" altLang="en-US" sz="2800" b="1" dirty="0">
              <a:solidFill>
                <a:srgbClr val="FF0000"/>
              </a:solidFill>
              <a:latin typeface="宋体" panose="02010600030101010101" pitchFamily="2" charset="-122"/>
              <a:ea typeface="宋体" panose="02010600030101010101" pitchFamily="2" charset="-122"/>
              <a:cs typeface="Times New Roman" panose="02020603050405020304" pitchFamily="18" charset="0"/>
            </a:endParaRPr>
          </a:p>
        </p:txBody>
      </p:sp>
      <p:sp>
        <p:nvSpPr>
          <p:cNvPr id="21" name="文本框 20"/>
          <p:cNvSpPr txBox="1"/>
          <p:nvPr>
            <p:custDataLst>
              <p:tags r:id="rId21"/>
            </p:custDataLst>
          </p:nvPr>
        </p:nvSpPr>
        <p:spPr bwMode="auto">
          <a:xfrm>
            <a:off x="4755350" y="3411874"/>
            <a:ext cx="2123827" cy="59221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2800" b="1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＝</a:t>
            </a:r>
            <a:r>
              <a:rPr lang="en-US" altLang="zh-CN" sz="2800" b="1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0.111</a:t>
            </a:r>
            <a:r>
              <a:rPr lang="en-US" altLang="zh-CN" sz="2800" b="1" dirty="0">
                <a:solidFill>
                  <a:srgbClr val="FF0000"/>
                </a:solidFill>
                <a:latin typeface="宋体" panose="02010600030101010101" pitchFamily="2" charset="-122"/>
                <a:ea typeface="宋体" panose="02010600030101010101" pitchFamily="2" charset="-122"/>
                <a:cs typeface="Times New Roman" panose="02020603050405020304" pitchFamily="18" charset="0"/>
              </a:rPr>
              <a:t>…</a:t>
            </a:r>
            <a:endParaRPr lang="zh-CN" altLang="en-US" sz="2800" b="1" dirty="0">
              <a:solidFill>
                <a:srgbClr val="FF0000"/>
              </a:solidFill>
              <a:latin typeface="宋体" panose="02010600030101010101" pitchFamily="2" charset="-122"/>
              <a:ea typeface="宋体" panose="02010600030101010101" pitchFamily="2" charset="-122"/>
              <a:cs typeface="Times New Roman" panose="02020603050405020304" pitchFamily="18" charset="0"/>
            </a:endParaRPr>
          </a:p>
        </p:txBody>
      </p:sp>
      <p:sp>
        <p:nvSpPr>
          <p:cNvPr id="22" name="文本框 21"/>
          <p:cNvSpPr txBox="1"/>
          <p:nvPr>
            <p:custDataLst>
              <p:tags r:id="rId22"/>
            </p:custDataLst>
          </p:nvPr>
        </p:nvSpPr>
        <p:spPr bwMode="auto">
          <a:xfrm>
            <a:off x="6624637" y="3394065"/>
            <a:ext cx="2123827" cy="59221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2800" b="1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＝</a:t>
            </a:r>
            <a:r>
              <a:rPr lang="en-US" altLang="zh-CN" sz="2800" b="1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0.833</a:t>
            </a:r>
            <a:r>
              <a:rPr lang="en-US" altLang="zh-CN" sz="2800" b="1" dirty="0">
                <a:solidFill>
                  <a:srgbClr val="FF0000"/>
                </a:solidFill>
                <a:latin typeface="宋体" panose="02010600030101010101" pitchFamily="2" charset="-122"/>
                <a:ea typeface="宋体" panose="02010600030101010101" pitchFamily="2" charset="-122"/>
                <a:cs typeface="Times New Roman" panose="02020603050405020304" pitchFamily="18" charset="0"/>
              </a:rPr>
              <a:t>…</a:t>
            </a:r>
            <a:endParaRPr lang="zh-CN" altLang="en-US" sz="2800" b="1" dirty="0">
              <a:solidFill>
                <a:srgbClr val="FF0000"/>
              </a:solidFill>
              <a:latin typeface="宋体" panose="02010600030101010101" pitchFamily="2" charset="-122"/>
              <a:ea typeface="宋体" panose="02010600030101010101" pitchFamily="2" charset="-122"/>
              <a:cs typeface="Times New Roman" panose="02020603050405020304" pitchFamily="18" charset="0"/>
            </a:endParaRPr>
          </a:p>
        </p:txBody>
      </p:sp>
      <p:sp>
        <p:nvSpPr>
          <p:cNvPr id="23" name="矩形 22"/>
          <p:cNvSpPr/>
          <p:nvPr>
            <p:custDataLst>
              <p:tags r:id="rId23"/>
            </p:custDataLst>
          </p:nvPr>
        </p:nvSpPr>
        <p:spPr>
          <a:xfrm>
            <a:off x="3719515" y="3549986"/>
            <a:ext cx="192087" cy="354012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 sz="2800" b="1">
              <a:solidFill>
                <a:srgbClr val="FF0000"/>
              </a:solidFill>
              <a:latin typeface="Times New Roman" panose="02020603050405020304" pitchFamily="18" charset="0"/>
              <a:ea typeface="楷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24" name="矩形 23"/>
          <p:cNvSpPr/>
          <p:nvPr>
            <p:custDataLst>
              <p:tags r:id="rId24"/>
            </p:custDataLst>
          </p:nvPr>
        </p:nvSpPr>
        <p:spPr>
          <a:xfrm>
            <a:off x="5482433" y="3549986"/>
            <a:ext cx="173037" cy="354012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 sz="2800" b="1">
              <a:solidFill>
                <a:srgbClr val="FF0000"/>
              </a:solidFill>
              <a:latin typeface="Times New Roman" panose="02020603050405020304" pitchFamily="18" charset="0"/>
              <a:ea typeface="楷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25" name="矩形 24"/>
          <p:cNvSpPr/>
          <p:nvPr>
            <p:custDataLst>
              <p:tags r:id="rId25"/>
            </p:custDataLst>
          </p:nvPr>
        </p:nvSpPr>
        <p:spPr>
          <a:xfrm>
            <a:off x="7513513" y="3534078"/>
            <a:ext cx="173037" cy="354012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 sz="2800" b="1">
              <a:solidFill>
                <a:srgbClr val="FF0000"/>
              </a:solidFill>
              <a:latin typeface="Times New Roman" panose="02020603050405020304" pitchFamily="18" charset="0"/>
              <a:ea typeface="楷体" panose="02010609060101010101" pitchFamily="49" charset="-122"/>
              <a:cs typeface="Times New Roman" panose="02020603050405020304" pitchFamily="18" charset="0"/>
            </a:endParaRPr>
          </a:p>
        </p:txBody>
      </p:sp>
      <p:grpSp>
        <p:nvGrpSpPr>
          <p:cNvPr id="26" name="组合 25"/>
          <p:cNvGrpSpPr/>
          <p:nvPr/>
        </p:nvGrpSpPr>
        <p:grpSpPr>
          <a:xfrm>
            <a:off x="5490845" y="4732655"/>
            <a:ext cx="3410585" cy="412750"/>
            <a:chOff x="5315832" y="607242"/>
            <a:chExt cx="2766160" cy="412750"/>
          </a:xfrm>
        </p:grpSpPr>
        <p:sp>
          <p:nvSpPr>
            <p:cNvPr id="27" name="文本框 26"/>
            <p:cNvSpPr txBox="1"/>
            <p:nvPr>
              <p:custDataLst>
                <p:tags r:id="rId26"/>
              </p:custDataLst>
            </p:nvPr>
          </p:nvSpPr>
          <p:spPr>
            <a:xfrm>
              <a:off x="5690582" y="666932"/>
              <a:ext cx="2391410" cy="30670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400" spc="300" dirty="0">
                  <a:ln w="0"/>
                  <a:latin typeface="黑体" panose="02010609060101010101" pitchFamily="49" charset="-122"/>
                  <a:ea typeface="黑体" panose="02010609060101010101" pitchFamily="49" charset="-122"/>
                  <a:cs typeface="Times New Roman" panose="02020603050405020304" pitchFamily="18" charset="0"/>
                </a:rPr>
                <a:t>选自教材第</a:t>
              </a:r>
              <a:r>
                <a:rPr lang="en-US" altLang="zh-CN" sz="1400" spc="300" dirty="0">
                  <a:ln w="0"/>
                  <a:latin typeface="黑体" panose="02010609060101010101" pitchFamily="49" charset="-122"/>
                  <a:ea typeface="黑体" panose="02010609060101010101" pitchFamily="49" charset="-122"/>
                  <a:cs typeface="Times New Roman" panose="02020603050405020304" pitchFamily="18" charset="0"/>
                </a:rPr>
                <a:t>16</a:t>
              </a:r>
              <a:r>
                <a:rPr lang="zh-CN" altLang="en-US" sz="1400" spc="300" dirty="0">
                  <a:ln w="0"/>
                  <a:latin typeface="黑体" panose="02010609060101010101" pitchFamily="49" charset="-122"/>
                  <a:ea typeface="黑体" panose="02010609060101010101" pitchFamily="49" charset="-122"/>
                  <a:cs typeface="Times New Roman" panose="02020603050405020304" pitchFamily="18" charset="0"/>
                </a:rPr>
                <a:t>页练一练第</a:t>
              </a:r>
              <a:r>
                <a:rPr lang="en-US" altLang="zh-CN" sz="1400" spc="300" dirty="0">
                  <a:ln w="0"/>
                  <a:latin typeface="黑体" panose="02010609060101010101" pitchFamily="49" charset="-122"/>
                  <a:ea typeface="黑体" panose="02010609060101010101" pitchFamily="49" charset="-122"/>
                  <a:cs typeface="Times New Roman" panose="02020603050405020304" pitchFamily="18" charset="0"/>
                </a:rPr>
                <a:t>3</a:t>
              </a:r>
              <a:r>
                <a:rPr lang="zh-CN" altLang="en-US" sz="1400" spc="300" dirty="0">
                  <a:ln w="0"/>
                  <a:latin typeface="黑体" panose="02010609060101010101" pitchFamily="49" charset="-122"/>
                  <a:ea typeface="黑体" panose="02010609060101010101" pitchFamily="49" charset="-122"/>
                  <a:cs typeface="Times New Roman" panose="02020603050405020304" pitchFamily="18" charset="0"/>
                </a:rPr>
                <a:t>题</a:t>
              </a:r>
              <a:endParaRPr lang="zh-CN" altLang="en-US" sz="1400" spc="300" dirty="0">
                <a:ln w="0"/>
                <a:latin typeface="黑体" panose="02010609060101010101" pitchFamily="49" charset="-122"/>
                <a:ea typeface="黑体" panose="02010609060101010101" pitchFamily="49" charset="-122"/>
                <a:cs typeface="Times New Roman" panose="02020603050405020304" pitchFamily="18" charset="0"/>
              </a:endParaRPr>
            </a:p>
          </p:txBody>
        </p:sp>
        <p:pic>
          <p:nvPicPr>
            <p:cNvPr id="28" name="图片 27" descr="/Users/timebook007/Desktop/预览图_千图网_编号34849461.png预览图_千图网_编号34849461"/>
            <p:cNvPicPr>
              <a:picLocks noChangeAspect="1"/>
            </p:cNvPicPr>
            <p:nvPr>
              <p:custDataLst>
                <p:tags r:id="rId27"/>
              </p:custDataLst>
            </p:nvPr>
          </p:nvPicPr>
          <p:blipFill>
            <a:blip r:embed="rId28"/>
            <a:srcRect/>
            <a:stretch>
              <a:fillRect/>
            </a:stretch>
          </p:blipFill>
          <p:spPr>
            <a:xfrm rot="21084060" flipH="1">
              <a:off x="5315832" y="607242"/>
              <a:ext cx="412750" cy="412750"/>
            </a:xfrm>
            <a:prstGeom prst="rect">
              <a:avLst/>
            </a:prstGeom>
          </p:spPr>
        </p:pic>
      </p:grpSp>
      <p:sp>
        <p:nvSpPr>
          <p:cNvPr id="29" name="TextBox 28"/>
          <p:cNvSpPr txBox="1"/>
          <p:nvPr/>
        </p:nvSpPr>
        <p:spPr>
          <a:xfrm>
            <a:off x="3064127" y="2436467"/>
            <a:ext cx="73183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b="1" dirty="0" smtClean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√</a:t>
            </a:r>
            <a:endParaRPr lang="zh-CN" altLang="en-US" sz="2800" b="1" dirty="0">
              <a:solidFill>
                <a:srgbClr val="FF0000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30" name="TextBox 29"/>
          <p:cNvSpPr txBox="1"/>
          <p:nvPr/>
        </p:nvSpPr>
        <p:spPr>
          <a:xfrm>
            <a:off x="5129213" y="2487357"/>
            <a:ext cx="73183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b="1" dirty="0" smtClean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√</a:t>
            </a:r>
            <a:endParaRPr lang="zh-CN" altLang="en-US" sz="2800" b="1" dirty="0">
              <a:solidFill>
                <a:srgbClr val="FF0000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31" name="TextBox 30"/>
          <p:cNvSpPr txBox="1"/>
          <p:nvPr/>
        </p:nvSpPr>
        <p:spPr>
          <a:xfrm>
            <a:off x="1271504" y="3864027"/>
            <a:ext cx="73183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b="1" dirty="0" smtClean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√</a:t>
            </a:r>
            <a:endParaRPr lang="zh-CN" altLang="en-US" sz="2800" b="1" dirty="0">
              <a:solidFill>
                <a:srgbClr val="FF0000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32" name="TextBox 31"/>
          <p:cNvSpPr txBox="1"/>
          <p:nvPr/>
        </p:nvSpPr>
        <p:spPr>
          <a:xfrm>
            <a:off x="3416547" y="3864027"/>
            <a:ext cx="73183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b="1" dirty="0" smtClean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√</a:t>
            </a:r>
            <a:endParaRPr lang="zh-CN" altLang="en-US" sz="2800" b="1" dirty="0">
              <a:solidFill>
                <a:srgbClr val="FF0000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33" name="TextBox 32"/>
          <p:cNvSpPr txBox="1"/>
          <p:nvPr/>
        </p:nvSpPr>
        <p:spPr>
          <a:xfrm>
            <a:off x="5242543" y="3856193"/>
            <a:ext cx="73183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b="1" dirty="0" smtClean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√</a:t>
            </a:r>
            <a:endParaRPr lang="zh-CN" altLang="en-US" sz="2800" b="1" dirty="0">
              <a:solidFill>
                <a:srgbClr val="FF0000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34" name="TextBox 33"/>
          <p:cNvSpPr txBox="1"/>
          <p:nvPr/>
        </p:nvSpPr>
        <p:spPr>
          <a:xfrm>
            <a:off x="7181562" y="3824109"/>
            <a:ext cx="73183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b="1" dirty="0" smtClean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√</a:t>
            </a:r>
            <a:endParaRPr lang="zh-CN" altLang="en-US" sz="2800" b="1" dirty="0">
              <a:solidFill>
                <a:srgbClr val="FF0000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8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4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9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9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0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5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6" fill="hold">
                      <p:stCondLst>
                        <p:cond delay="indefinite"/>
                      </p:stCondLst>
                      <p:childTnLst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0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5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6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7" fill="hold">
                      <p:stCondLst>
                        <p:cond delay="indefinite"/>
                      </p:stCondLst>
                      <p:childTnLst>
                        <p:par>
                          <p:cTn id="78" fill="hold">
                            <p:stCondLst>
                              <p:cond delay="0"/>
                            </p:stCondLst>
                            <p:childTnLst>
                              <p:par>
                                <p:cTn id="79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1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2" fill="hold">
                      <p:stCondLst>
                        <p:cond delay="indefinite"/>
                      </p:stCondLst>
                      <p:childTnLst>
                        <p:par>
                          <p:cTn id="83" fill="hold">
                            <p:stCondLst>
                              <p:cond delay="0"/>
                            </p:stCondLst>
                            <p:childTnLst>
                              <p:par>
                                <p:cTn id="8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6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7" fill="hold">
                      <p:stCondLst>
                        <p:cond delay="indefinite"/>
                      </p:stCondLst>
                      <p:childTnLst>
                        <p:par>
                          <p:cTn id="88" fill="hold">
                            <p:stCondLst>
                              <p:cond delay="0"/>
                            </p:stCondLst>
                            <p:childTnLst>
                              <p:par>
                                <p:cTn id="8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1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2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3" fill="hold">
                      <p:stCondLst>
                        <p:cond delay="indefinite"/>
                      </p:stCondLst>
                      <p:childTnLst>
                        <p:par>
                          <p:cTn id="94" fill="hold">
                            <p:stCondLst>
                              <p:cond delay="0"/>
                            </p:stCondLst>
                            <p:childTnLst>
                              <p:par>
                                <p:cTn id="9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7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8" fill="hold">
                      <p:stCondLst>
                        <p:cond delay="indefinite"/>
                      </p:stCondLst>
                      <p:childTnLst>
                        <p:par>
                          <p:cTn id="99" fill="hold">
                            <p:stCondLst>
                              <p:cond delay="0"/>
                            </p:stCondLst>
                            <p:childTnLst>
                              <p:par>
                                <p:cTn id="10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2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3" fill="hold">
                      <p:stCondLst>
                        <p:cond delay="indefinite"/>
                      </p:stCondLst>
                      <p:childTnLst>
                        <p:par>
                          <p:cTn id="104" fill="hold">
                            <p:stCondLst>
                              <p:cond delay="0"/>
                            </p:stCondLst>
                            <p:childTnLst>
                              <p:par>
                                <p:cTn id="10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7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8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ldLvl="0" animBg="1"/>
      <p:bldP spid="4" grpId="0" bldLvl="0" animBg="1"/>
      <p:bldP spid="5" grpId="0" bldLvl="0" animBg="1"/>
      <p:bldP spid="15" grpId="0"/>
      <p:bldP spid="16" grpId="0"/>
      <p:bldP spid="17" grpId="0"/>
      <p:bldP spid="18" grpId="0"/>
      <p:bldP spid="19" grpId="0"/>
      <p:bldP spid="20" grpId="0"/>
      <p:bldP spid="21" grpId="0"/>
      <p:bldP spid="22" grpId="0"/>
      <p:bldP spid="23" grpId="0" bldLvl="0" animBg="1"/>
      <p:bldP spid="24" grpId="0" bldLvl="0" animBg="1"/>
      <p:bldP spid="25" grpId="0" bldLvl="0" animBg="1"/>
      <p:bldP spid="29" grpId="0"/>
      <p:bldP spid="30" grpId="0"/>
      <p:bldP spid="31" grpId="0"/>
      <p:bldP spid="32" grpId="0"/>
      <p:bldP spid="33" grpId="0"/>
      <p:bldP spid="34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9"/>
          <p:cNvSpPr txBox="1">
            <a:spLocks noChangeArrowheads="1"/>
          </p:cNvSpPr>
          <p:nvPr>
            <p:custDataLst>
              <p:tags r:id="rId1"/>
            </p:custDataLst>
          </p:nvPr>
        </p:nvSpPr>
        <p:spPr bwMode="auto">
          <a:xfrm>
            <a:off x="625872" y="765965"/>
            <a:ext cx="8235218" cy="164352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just" eaLnBrk="1" hangingPunct="1">
              <a:lnSpc>
                <a:spcPct val="120000"/>
              </a:lnSpc>
            </a:pPr>
            <a:r>
              <a:rPr lang="zh-CN" altLang="en-US" sz="2800" b="1" spc="-150" dirty="0">
                <a:latin typeface="Times New Roman" panose="02020603050405020304" pitchFamily="18" charset="0"/>
                <a:cs typeface="Times New Roman" panose="02020603050405020304" pitchFamily="18" charset="0"/>
              </a:rPr>
              <a:t>猎豹是动物中的短跑冠军，速度可以达到</a:t>
            </a:r>
            <a:r>
              <a:rPr lang="en-US" altLang="zh-CN" sz="2800" b="1" spc="-15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100</a:t>
            </a:r>
            <a:r>
              <a:rPr lang="zh-CN" altLang="en-US" sz="2800" b="1" spc="-150" dirty="0">
                <a:latin typeface="Times New Roman" panose="02020603050405020304" pitchFamily="18" charset="0"/>
                <a:cs typeface="Times New Roman" panose="02020603050405020304" pitchFamily="18" charset="0"/>
              </a:rPr>
              <a:t>千米</a:t>
            </a:r>
            <a:r>
              <a:rPr lang="en-US" altLang="zh-CN" sz="2800" b="1" spc="-150" dirty="0">
                <a:latin typeface="Times New Roman" panose="02020603050405020304" pitchFamily="18" charset="0"/>
                <a:cs typeface="Times New Roman" panose="02020603050405020304" pitchFamily="18" charset="0"/>
              </a:rPr>
              <a:t>/</a:t>
            </a:r>
            <a:r>
              <a:rPr lang="zh-CN" altLang="en-US" sz="2800" b="1" spc="-150" dirty="0">
                <a:latin typeface="Times New Roman" panose="02020603050405020304" pitchFamily="18" charset="0"/>
                <a:cs typeface="Times New Roman" panose="02020603050405020304" pitchFamily="18" charset="0"/>
              </a:rPr>
              <a:t>时。照这样的速度，它平均每分能奔跑多少千米？（结果保留两位小数）</a:t>
            </a:r>
            <a:endParaRPr lang="zh-CN" altLang="en-US" sz="2800" b="1" spc="-15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TextBox 9"/>
          <p:cNvSpPr txBox="1">
            <a:spLocks noChangeArrowheads="1"/>
          </p:cNvSpPr>
          <p:nvPr>
            <p:custDataLst>
              <p:tags r:id="rId2"/>
            </p:custDataLst>
          </p:nvPr>
        </p:nvSpPr>
        <p:spPr bwMode="auto">
          <a:xfrm>
            <a:off x="1882502" y="2703513"/>
            <a:ext cx="6211888" cy="6524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30000"/>
              </a:lnSpc>
              <a:defRPr/>
            </a:pPr>
            <a:r>
              <a:rPr lang="en-US" altLang="zh-CN" sz="2800" b="1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100÷60</a:t>
            </a:r>
            <a:r>
              <a:rPr lang="zh-CN" altLang="en-US" sz="2800" b="1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＝</a:t>
            </a:r>
            <a:r>
              <a:rPr lang="en-US" altLang="zh-CN" sz="2800" b="1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1.666</a:t>
            </a:r>
            <a:r>
              <a:rPr lang="en-US" altLang="zh-CN" sz="2800" b="1" dirty="0">
                <a:solidFill>
                  <a:srgbClr val="FF0000"/>
                </a:solidFill>
                <a:latin typeface="宋体" panose="02010600030101010101" pitchFamily="2" charset="-122"/>
                <a:cs typeface="Times New Roman" panose="02020603050405020304" pitchFamily="18" charset="0"/>
              </a:rPr>
              <a:t>…</a:t>
            </a:r>
            <a:r>
              <a:rPr lang="zh-CN" altLang="en-US" sz="2800" b="1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≈</a:t>
            </a:r>
            <a:r>
              <a:rPr lang="en-US" altLang="zh-CN" sz="2800" b="1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1.67</a:t>
            </a:r>
            <a:r>
              <a:rPr lang="zh-CN" altLang="en-US" sz="2800" b="1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（千米）</a:t>
            </a:r>
            <a:endParaRPr lang="zh-CN" altLang="en-US" sz="2800" b="1" dirty="0">
              <a:solidFill>
                <a:srgbClr val="FF0000"/>
              </a:solidFill>
              <a:latin typeface="Times New Roman" panose="02020603050405020304" pitchFamily="18" charset="0"/>
              <a:ea typeface="楷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4" name="TextBox 9"/>
          <p:cNvSpPr txBox="1">
            <a:spLocks noChangeArrowheads="1"/>
          </p:cNvSpPr>
          <p:nvPr>
            <p:custDataLst>
              <p:tags r:id="rId3"/>
            </p:custDataLst>
          </p:nvPr>
        </p:nvSpPr>
        <p:spPr bwMode="auto">
          <a:xfrm>
            <a:off x="1857375" y="3592513"/>
            <a:ext cx="6211888" cy="6524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30000"/>
              </a:lnSpc>
              <a:defRPr/>
            </a:pPr>
            <a:r>
              <a:rPr lang="zh-CN" altLang="en-US" sz="2800" b="1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答：它平均每分能奔跑</a:t>
            </a:r>
            <a:r>
              <a:rPr lang="en-US" altLang="zh-CN" sz="2800" b="1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1.67</a:t>
            </a:r>
            <a:r>
              <a:rPr lang="zh-CN" altLang="en-US" sz="2800" b="1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千米。</a:t>
            </a:r>
            <a:endParaRPr lang="zh-CN" altLang="en-US" sz="2800" b="1" dirty="0">
              <a:solidFill>
                <a:srgbClr val="FF0000"/>
              </a:solidFill>
              <a:latin typeface="Times New Roman" panose="02020603050405020304" pitchFamily="18" charset="0"/>
              <a:ea typeface="楷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59" name="矩形 58"/>
          <p:cNvSpPr/>
          <p:nvPr>
            <p:custDataLst>
              <p:tags r:id="rId4"/>
            </p:custDataLst>
          </p:nvPr>
        </p:nvSpPr>
        <p:spPr>
          <a:xfrm>
            <a:off x="237219" y="818783"/>
            <a:ext cx="453970" cy="52322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altLang="zh-CN" sz="2800" b="1" cap="none" spc="0" dirty="0" smtClean="0">
                <a:ln w="0"/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4.</a:t>
            </a:r>
            <a:endParaRPr lang="en-US" altLang="zh-CN" sz="2800" b="1" cap="none" spc="0" dirty="0">
              <a:ln w="0"/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grpSp>
        <p:nvGrpSpPr>
          <p:cNvPr id="26" name="组合 25"/>
          <p:cNvGrpSpPr/>
          <p:nvPr/>
        </p:nvGrpSpPr>
        <p:grpSpPr>
          <a:xfrm>
            <a:off x="5490845" y="4732655"/>
            <a:ext cx="3410585" cy="412750"/>
            <a:chOff x="5315832" y="607242"/>
            <a:chExt cx="2766160" cy="412750"/>
          </a:xfrm>
        </p:grpSpPr>
        <p:sp>
          <p:nvSpPr>
            <p:cNvPr id="27" name="文本框 26"/>
            <p:cNvSpPr txBox="1"/>
            <p:nvPr>
              <p:custDataLst>
                <p:tags r:id="rId5"/>
              </p:custDataLst>
            </p:nvPr>
          </p:nvSpPr>
          <p:spPr>
            <a:xfrm>
              <a:off x="5690582" y="666932"/>
              <a:ext cx="2391410" cy="30670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400" spc="300" dirty="0">
                  <a:ln w="0"/>
                  <a:latin typeface="黑体" panose="02010609060101010101" pitchFamily="49" charset="-122"/>
                  <a:ea typeface="黑体" panose="02010609060101010101" pitchFamily="49" charset="-122"/>
                  <a:cs typeface="Times New Roman" panose="02020603050405020304" pitchFamily="18" charset="0"/>
                </a:rPr>
                <a:t>选自教材第</a:t>
              </a:r>
              <a:r>
                <a:rPr lang="en-US" altLang="zh-CN" sz="1400" spc="300" dirty="0">
                  <a:ln w="0"/>
                  <a:latin typeface="黑体" panose="02010609060101010101" pitchFamily="49" charset="-122"/>
                  <a:ea typeface="黑体" panose="02010609060101010101" pitchFamily="49" charset="-122"/>
                  <a:cs typeface="Times New Roman" panose="02020603050405020304" pitchFamily="18" charset="0"/>
                </a:rPr>
                <a:t>16</a:t>
              </a:r>
              <a:r>
                <a:rPr lang="zh-CN" altLang="en-US" sz="1400" spc="300" dirty="0">
                  <a:ln w="0"/>
                  <a:latin typeface="黑体" panose="02010609060101010101" pitchFamily="49" charset="-122"/>
                  <a:ea typeface="黑体" panose="02010609060101010101" pitchFamily="49" charset="-122"/>
                  <a:cs typeface="Times New Roman" panose="02020603050405020304" pitchFamily="18" charset="0"/>
                </a:rPr>
                <a:t>页练一练第</a:t>
              </a:r>
              <a:r>
                <a:rPr lang="en-US" altLang="zh-CN" sz="1400" spc="300" dirty="0">
                  <a:ln w="0"/>
                  <a:latin typeface="黑体" panose="02010609060101010101" pitchFamily="49" charset="-122"/>
                  <a:ea typeface="黑体" panose="02010609060101010101" pitchFamily="49" charset="-122"/>
                  <a:cs typeface="Times New Roman" panose="02020603050405020304" pitchFamily="18" charset="0"/>
                </a:rPr>
                <a:t>4</a:t>
              </a:r>
              <a:r>
                <a:rPr lang="zh-CN" altLang="en-US" sz="1400" spc="300" dirty="0">
                  <a:ln w="0"/>
                  <a:latin typeface="黑体" panose="02010609060101010101" pitchFamily="49" charset="-122"/>
                  <a:ea typeface="黑体" panose="02010609060101010101" pitchFamily="49" charset="-122"/>
                  <a:cs typeface="Times New Roman" panose="02020603050405020304" pitchFamily="18" charset="0"/>
                </a:rPr>
                <a:t>题</a:t>
              </a:r>
              <a:endParaRPr lang="zh-CN" altLang="en-US" sz="1400" spc="300" dirty="0">
                <a:ln w="0"/>
                <a:latin typeface="黑体" panose="02010609060101010101" pitchFamily="49" charset="-122"/>
                <a:ea typeface="黑体" panose="02010609060101010101" pitchFamily="49" charset="-122"/>
                <a:cs typeface="Times New Roman" panose="02020603050405020304" pitchFamily="18" charset="0"/>
              </a:endParaRPr>
            </a:p>
          </p:txBody>
        </p:sp>
        <p:pic>
          <p:nvPicPr>
            <p:cNvPr id="28" name="图片 27" descr="/Users/timebook007/Desktop/预览图_千图网_编号34849461.png预览图_千图网_编号34849461"/>
            <p:cNvPicPr>
              <a:picLocks noChangeAspect="1"/>
            </p:cNvPicPr>
            <p:nvPr>
              <p:custDataLst>
                <p:tags r:id="rId6"/>
              </p:custDataLst>
            </p:nvPr>
          </p:nvPicPr>
          <p:blipFill>
            <a:blip r:embed="rId7"/>
            <a:srcRect/>
            <a:stretch>
              <a:fillRect/>
            </a:stretch>
          </p:blipFill>
          <p:spPr>
            <a:xfrm rot="21084060" flipH="1">
              <a:off x="5315832" y="607242"/>
              <a:ext cx="412750" cy="412750"/>
            </a:xfrm>
            <a:prstGeom prst="rect">
              <a:avLst/>
            </a:prstGeom>
          </p:spPr>
        </p:pic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>
            <p:custDataLst>
              <p:tags r:id="rId1"/>
            </p:custDataLst>
          </p:nvPr>
        </p:nvPicPr>
        <p:blipFill rotWithShape="1"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3808" t="1965" r="1356" b="2314"/>
          <a:stretch>
            <a:fillRect/>
          </a:stretch>
        </p:blipFill>
        <p:spPr>
          <a:xfrm>
            <a:off x="135172" y="938254"/>
            <a:ext cx="8892000" cy="3005302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>
            <p:custDataLst>
              <p:tags r:id="rId1"/>
            </p:custDataLst>
          </p:nvPr>
        </p:nvSpPr>
        <p:spPr>
          <a:xfrm>
            <a:off x="637838" y="686550"/>
            <a:ext cx="8122736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800" b="1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1</a:t>
            </a:r>
            <a:r>
              <a:rPr lang="en-US" altLang="zh-CN" sz="2800" b="1" dirty="0" smtClean="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.</a:t>
            </a:r>
            <a:r>
              <a:rPr lang="zh-CN" altLang="zh-CN" sz="2800" b="1" dirty="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写出下面各循环小数的近似值</a:t>
            </a:r>
            <a:r>
              <a:rPr lang="en-US" altLang="zh-CN" sz="2800" b="1" dirty="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(</a:t>
            </a:r>
            <a:r>
              <a:rPr lang="zh-CN" altLang="zh-CN" sz="2800" b="1" dirty="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保留三位小数</a:t>
            </a:r>
            <a:r>
              <a:rPr lang="en-US" altLang="zh-CN" sz="2800" b="1" dirty="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)</a:t>
            </a:r>
            <a:r>
              <a:rPr lang="zh-CN" altLang="zh-CN" sz="2800" b="1" dirty="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。</a:t>
            </a:r>
            <a:endParaRPr lang="zh-CN" altLang="zh-CN" sz="2800" b="1" dirty="0">
              <a:solidFill>
                <a:schemeClr val="tx1"/>
              </a:solidFill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</p:txBody>
      </p:sp>
      <p:sp>
        <p:nvSpPr>
          <p:cNvPr id="3" name="矩形 2"/>
          <p:cNvSpPr/>
          <p:nvPr>
            <p:custDataLst>
              <p:tags r:id="rId2"/>
            </p:custDataLst>
          </p:nvPr>
        </p:nvSpPr>
        <p:spPr>
          <a:xfrm>
            <a:off x="1594065" y="1563638"/>
            <a:ext cx="4572000" cy="521970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n-US" altLang="zh-CN" sz="2800" b="1" dirty="0"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0</a:t>
            </a:r>
            <a:r>
              <a:rPr lang="en-US" altLang="zh-CN" sz="2800" b="1" i="1" dirty="0"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.</a:t>
            </a:r>
            <a:r>
              <a:rPr lang="en-US" altLang="zh-CN" sz="2800" b="1" dirty="0"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3333</a:t>
            </a:r>
            <a:r>
              <a:rPr lang="en-US" altLang="zh-CN" sz="2800" b="1" dirty="0">
                <a:latin typeface="宋体" panose="02010600030101010101" pitchFamily="2" charset="-122"/>
                <a:ea typeface="宋体" panose="02010600030101010101" pitchFamily="2" charset="-122"/>
                <a:cs typeface="Times New Roman" panose="02020603050405020304" pitchFamily="18" charset="0"/>
              </a:rPr>
              <a:t>…</a:t>
            </a:r>
            <a:r>
              <a:rPr lang="zh-CN" altLang="zh-CN" sz="2800" b="1" dirty="0"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≈</a:t>
            </a:r>
            <a:r>
              <a:rPr lang="en-US" altLang="zh-CN" sz="2800" b="1" dirty="0"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(  </a:t>
            </a:r>
            <a:r>
              <a:rPr lang="zh-CN" altLang="zh-CN" sz="2800" b="1" i="1" dirty="0"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　</a:t>
            </a:r>
            <a:r>
              <a:rPr lang="en-US" altLang="zh-CN" sz="2800" b="1" i="1" dirty="0"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    </a:t>
            </a:r>
            <a:r>
              <a:rPr lang="zh-CN" altLang="zh-CN" sz="2800" b="1" i="1" dirty="0"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　</a:t>
            </a:r>
            <a:r>
              <a:rPr lang="en-US" altLang="zh-CN" sz="2800" b="1" dirty="0"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)</a:t>
            </a:r>
            <a:r>
              <a:rPr lang="zh-CN" altLang="zh-CN" sz="2800" b="1" i="1" dirty="0"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　</a:t>
            </a:r>
            <a:endParaRPr lang="zh-CN" altLang="zh-CN" sz="2800" b="1" dirty="0">
              <a:solidFill>
                <a:schemeClr val="tx1"/>
              </a:solidFill>
              <a:latin typeface="Times New Roman" panose="02020603050405020304" pitchFamily="18" charset="0"/>
              <a:ea typeface="楷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4" name="矩形 3"/>
          <p:cNvSpPr/>
          <p:nvPr>
            <p:custDataLst>
              <p:tags r:id="rId3"/>
            </p:custDataLst>
          </p:nvPr>
        </p:nvSpPr>
        <p:spPr>
          <a:xfrm>
            <a:off x="1589134" y="2276664"/>
            <a:ext cx="4572000" cy="521970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n-US" altLang="zh-CN" sz="2800" b="1" dirty="0"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13</a:t>
            </a:r>
            <a:r>
              <a:rPr lang="en-US" altLang="zh-CN" sz="2800" b="1" i="1" dirty="0"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.</a:t>
            </a:r>
            <a:r>
              <a:rPr lang="en-US" altLang="zh-CN" sz="2800" b="1" dirty="0"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67373</a:t>
            </a:r>
            <a:r>
              <a:rPr lang="en-US" altLang="zh-CN" sz="2800" b="1" dirty="0">
                <a:latin typeface="宋体" panose="02010600030101010101" pitchFamily="2" charset="-122"/>
                <a:ea typeface="宋体" panose="02010600030101010101" pitchFamily="2" charset="-122"/>
                <a:cs typeface="Times New Roman" panose="02020603050405020304" pitchFamily="18" charset="0"/>
              </a:rPr>
              <a:t>…</a:t>
            </a:r>
            <a:r>
              <a:rPr lang="zh-CN" altLang="zh-CN" sz="2800" b="1" dirty="0"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≈</a:t>
            </a:r>
            <a:r>
              <a:rPr lang="en-US" altLang="zh-CN" sz="2800" b="1" dirty="0"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 (</a:t>
            </a:r>
            <a:r>
              <a:rPr lang="zh-CN" altLang="zh-CN" sz="2800" b="1" i="1" dirty="0"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　</a:t>
            </a:r>
            <a:r>
              <a:rPr lang="en-US" altLang="zh-CN" sz="2800" b="1" i="1" dirty="0"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          </a:t>
            </a:r>
            <a:r>
              <a:rPr lang="zh-CN" altLang="zh-CN" sz="2800" b="1" i="1" dirty="0"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　</a:t>
            </a:r>
            <a:r>
              <a:rPr lang="en-US" altLang="zh-CN" sz="2800" b="1" dirty="0"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)</a:t>
            </a:r>
            <a:endParaRPr lang="zh-CN" altLang="zh-CN" sz="2800" b="1" dirty="0">
              <a:solidFill>
                <a:schemeClr val="tx1"/>
              </a:solidFill>
              <a:latin typeface="Times New Roman" panose="02020603050405020304" pitchFamily="18" charset="0"/>
              <a:ea typeface="楷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5" name="矩形 4"/>
          <p:cNvSpPr/>
          <p:nvPr>
            <p:custDataLst>
              <p:tags r:id="rId4"/>
            </p:custDataLst>
          </p:nvPr>
        </p:nvSpPr>
        <p:spPr>
          <a:xfrm>
            <a:off x="1622015" y="3055245"/>
            <a:ext cx="4572000" cy="521970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n-US" altLang="zh-CN" sz="2800" b="1" dirty="0"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8</a:t>
            </a:r>
            <a:r>
              <a:rPr lang="en-US" altLang="zh-CN" sz="2800" b="1" i="1" dirty="0"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.</a:t>
            </a:r>
            <a:r>
              <a:rPr lang="en-US" altLang="zh-CN" sz="2800" b="1" dirty="0"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534534</a:t>
            </a:r>
            <a:r>
              <a:rPr lang="en-US" altLang="zh-CN" sz="2800" b="1" dirty="0">
                <a:latin typeface="宋体" panose="02010600030101010101" pitchFamily="2" charset="-122"/>
                <a:ea typeface="宋体" panose="02010600030101010101" pitchFamily="2" charset="-122"/>
                <a:cs typeface="Times New Roman" panose="02020603050405020304" pitchFamily="18" charset="0"/>
              </a:rPr>
              <a:t>…</a:t>
            </a:r>
            <a:r>
              <a:rPr lang="zh-CN" altLang="zh-CN" sz="2800" b="1" dirty="0"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≈</a:t>
            </a:r>
            <a:r>
              <a:rPr lang="en-US" altLang="zh-CN" sz="2800" b="1" dirty="0"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(    </a:t>
            </a:r>
            <a:r>
              <a:rPr lang="zh-CN" altLang="zh-CN" sz="2800" b="1" i="1" dirty="0"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　</a:t>
            </a:r>
            <a:r>
              <a:rPr lang="en-US" altLang="zh-CN" sz="2800" b="1" i="1" dirty="0"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    </a:t>
            </a:r>
            <a:r>
              <a:rPr lang="zh-CN" altLang="zh-CN" sz="2800" b="1" i="1" dirty="0"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　</a:t>
            </a:r>
            <a:r>
              <a:rPr lang="en-US" altLang="zh-CN" sz="2800" b="1" dirty="0"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)</a:t>
            </a:r>
            <a:r>
              <a:rPr lang="zh-CN" altLang="zh-CN" sz="2800" b="1" i="1" dirty="0"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　</a:t>
            </a:r>
            <a:endParaRPr lang="zh-CN" altLang="zh-CN" sz="2800" b="1" dirty="0">
              <a:solidFill>
                <a:schemeClr val="tx1"/>
              </a:solidFill>
              <a:latin typeface="Times New Roman" panose="02020603050405020304" pitchFamily="18" charset="0"/>
              <a:ea typeface="楷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6" name="矩形 5"/>
          <p:cNvSpPr/>
          <p:nvPr>
            <p:custDataLst>
              <p:tags r:id="rId5"/>
            </p:custDataLst>
          </p:nvPr>
        </p:nvSpPr>
        <p:spPr>
          <a:xfrm>
            <a:off x="1259632" y="3867894"/>
            <a:ext cx="4572000" cy="521970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zh-CN" altLang="zh-CN" sz="2800" b="1" i="1" dirty="0"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　</a:t>
            </a:r>
            <a:r>
              <a:rPr lang="en-US" altLang="zh-CN" sz="2800" b="1" dirty="0"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4</a:t>
            </a:r>
            <a:r>
              <a:rPr lang="en-US" altLang="zh-CN" sz="2800" b="1" i="1" dirty="0"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.</a:t>
            </a:r>
            <a:r>
              <a:rPr lang="en-US" altLang="zh-CN" sz="2800" b="1" dirty="0"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888</a:t>
            </a:r>
            <a:r>
              <a:rPr lang="en-US" altLang="zh-CN" sz="2800" b="1" dirty="0">
                <a:latin typeface="宋体" panose="02010600030101010101" pitchFamily="2" charset="-122"/>
                <a:ea typeface="宋体" panose="02010600030101010101" pitchFamily="2" charset="-122"/>
                <a:cs typeface="Times New Roman" panose="02020603050405020304" pitchFamily="18" charset="0"/>
              </a:rPr>
              <a:t>…</a:t>
            </a:r>
            <a:r>
              <a:rPr lang="zh-CN" altLang="zh-CN" sz="2800" b="1" dirty="0"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≈</a:t>
            </a:r>
            <a:r>
              <a:rPr lang="en-US" altLang="zh-CN" sz="2800" b="1" dirty="0"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(  </a:t>
            </a:r>
            <a:r>
              <a:rPr lang="zh-CN" altLang="zh-CN" sz="2800" b="1" i="1" dirty="0"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　</a:t>
            </a:r>
            <a:r>
              <a:rPr lang="en-US" altLang="zh-CN" sz="2800" b="1" i="1" dirty="0"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    </a:t>
            </a:r>
            <a:r>
              <a:rPr lang="zh-CN" altLang="zh-CN" sz="2800" b="1" i="1" dirty="0"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　</a:t>
            </a:r>
            <a:r>
              <a:rPr lang="en-US" altLang="zh-CN" sz="2800" b="1" dirty="0"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)</a:t>
            </a:r>
            <a:endParaRPr lang="zh-CN" altLang="zh-CN" sz="2800" b="1" dirty="0">
              <a:solidFill>
                <a:schemeClr val="tx1"/>
              </a:solidFill>
              <a:latin typeface="Times New Roman" panose="02020603050405020304" pitchFamily="18" charset="0"/>
              <a:ea typeface="楷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7" name="矩形 6"/>
          <p:cNvSpPr/>
          <p:nvPr>
            <p:custDataLst>
              <p:tags r:id="rId6"/>
            </p:custDataLst>
          </p:nvPr>
        </p:nvSpPr>
        <p:spPr>
          <a:xfrm>
            <a:off x="4104297" y="2315765"/>
            <a:ext cx="1518285" cy="52197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2800" b="1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13</a:t>
            </a:r>
            <a:r>
              <a:rPr lang="en-US" altLang="zh-CN" sz="2800" b="1" i="1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.</a:t>
            </a:r>
            <a:r>
              <a:rPr lang="en-US" altLang="zh-CN" sz="2800" b="1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674</a:t>
            </a:r>
            <a:r>
              <a:rPr lang="zh-CN" altLang="zh-CN" sz="2800" b="1" i="1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　</a:t>
            </a:r>
            <a:endParaRPr lang="zh-CN" altLang="zh-CN" sz="2800" b="1" i="1" dirty="0">
              <a:solidFill>
                <a:srgbClr val="FF0000"/>
              </a:solidFill>
              <a:latin typeface="Times New Roman" panose="02020603050405020304" pitchFamily="18" charset="0"/>
              <a:ea typeface="楷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8" name="矩形 7"/>
          <p:cNvSpPr/>
          <p:nvPr>
            <p:custDataLst>
              <p:tags r:id="rId7"/>
            </p:custDataLst>
          </p:nvPr>
        </p:nvSpPr>
        <p:spPr>
          <a:xfrm>
            <a:off x="3548696" y="1563638"/>
            <a:ext cx="982980" cy="52197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2800" b="1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0</a:t>
            </a:r>
            <a:r>
              <a:rPr lang="en-US" altLang="zh-CN" sz="2800" b="1" i="1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.</a:t>
            </a:r>
            <a:r>
              <a:rPr lang="en-US" altLang="zh-CN" sz="2800" b="1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333</a:t>
            </a:r>
            <a:endParaRPr lang="en-US" altLang="zh-CN" sz="2800" b="1" dirty="0">
              <a:solidFill>
                <a:srgbClr val="FF0000"/>
              </a:solidFill>
              <a:latin typeface="Times New Roman" panose="02020603050405020304" pitchFamily="18" charset="0"/>
              <a:ea typeface="楷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11" name="矩形 10"/>
          <p:cNvSpPr/>
          <p:nvPr>
            <p:custDataLst>
              <p:tags r:id="rId8"/>
            </p:custDataLst>
          </p:nvPr>
        </p:nvSpPr>
        <p:spPr>
          <a:xfrm>
            <a:off x="4104297" y="3067626"/>
            <a:ext cx="1340485" cy="52197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2800" b="1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8</a:t>
            </a:r>
            <a:r>
              <a:rPr lang="en-US" altLang="zh-CN" sz="2800" b="1" i="1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.</a:t>
            </a:r>
            <a:r>
              <a:rPr lang="en-US" altLang="zh-CN" sz="2800" b="1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535</a:t>
            </a:r>
            <a:r>
              <a:rPr lang="zh-CN" altLang="zh-CN" sz="2800" b="1" i="1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　</a:t>
            </a:r>
            <a:endParaRPr lang="zh-CN" altLang="zh-CN" sz="2800" b="1" i="1" dirty="0">
              <a:solidFill>
                <a:srgbClr val="FF0000"/>
              </a:solidFill>
              <a:latin typeface="Times New Roman" panose="02020603050405020304" pitchFamily="18" charset="0"/>
              <a:ea typeface="楷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13" name="矩形 12"/>
          <p:cNvSpPr/>
          <p:nvPr>
            <p:custDataLst>
              <p:tags r:id="rId9"/>
            </p:custDataLst>
          </p:nvPr>
        </p:nvSpPr>
        <p:spPr>
          <a:xfrm>
            <a:off x="3347864" y="3898771"/>
            <a:ext cx="982980" cy="52197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2800" b="1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4</a:t>
            </a:r>
            <a:r>
              <a:rPr lang="en-US" altLang="zh-CN" sz="2800" b="1" i="1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.</a:t>
            </a:r>
            <a:r>
              <a:rPr lang="en-US" altLang="zh-CN" sz="2800" b="1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889</a:t>
            </a:r>
            <a:endParaRPr lang="en-US" altLang="zh-CN" sz="2800" b="1" dirty="0">
              <a:solidFill>
                <a:srgbClr val="FF0000"/>
              </a:solidFill>
              <a:latin typeface="Times New Roman" panose="02020603050405020304" pitchFamily="18" charset="0"/>
              <a:ea typeface="楷体" panose="02010609060101010101" pitchFamily="49" charset="-122"/>
              <a:cs typeface="Times New Roman" panose="02020603050405020304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8" grpId="0"/>
      <p:bldP spid="11" grpId="0"/>
      <p:bldP spid="13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TextBox 16"/>
          <p:cNvSpPr txBox="1"/>
          <p:nvPr>
            <p:custDataLst>
              <p:tags r:id="rId1"/>
            </p:custDataLst>
          </p:nvPr>
        </p:nvSpPr>
        <p:spPr>
          <a:xfrm>
            <a:off x="363760" y="492760"/>
            <a:ext cx="1934210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800" b="1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2</a:t>
            </a:r>
            <a:r>
              <a:rPr lang="en-US" altLang="zh-CN" sz="2800" b="1" dirty="0" smtClean="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.  </a:t>
            </a:r>
            <a:r>
              <a:rPr lang="zh-CN" altLang="zh-CN" sz="2800" b="1" dirty="0" smtClean="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填一填</a:t>
            </a:r>
            <a:r>
              <a:rPr lang="zh-CN" altLang="en-US" sz="2800" b="1" dirty="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。</a:t>
            </a:r>
            <a:endParaRPr lang="zh-CN" altLang="en-US" sz="2800" b="1" dirty="0">
              <a:solidFill>
                <a:schemeClr val="tx1"/>
              </a:solidFill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</p:txBody>
      </p:sp>
      <p:sp>
        <p:nvSpPr>
          <p:cNvPr id="19" name="TextBox 18"/>
          <p:cNvSpPr txBox="1"/>
          <p:nvPr>
            <p:custDataLst>
              <p:tags r:id="rId2"/>
            </p:custDataLst>
          </p:nvPr>
        </p:nvSpPr>
        <p:spPr>
          <a:xfrm>
            <a:off x="430663" y="729914"/>
            <a:ext cx="8474793" cy="18158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en-US" altLang="zh-CN" sz="2800" b="1" dirty="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4</a:t>
            </a:r>
            <a:r>
              <a:rPr lang="en-US" altLang="zh-CN" sz="2800" b="1" i="1" dirty="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.</a:t>
            </a:r>
            <a:r>
              <a:rPr lang="en-US" altLang="zh-CN" sz="2800" b="1" dirty="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385385385</a:t>
            </a:r>
            <a:r>
              <a:rPr lang="en-US" altLang="zh-CN" sz="2800" b="1" dirty="0">
                <a:solidFill>
                  <a:schemeClr val="tx2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…</a:t>
            </a:r>
            <a:r>
              <a:rPr lang="en-US" altLang="zh-CN" sz="2800" b="1" dirty="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,</a:t>
            </a:r>
            <a:r>
              <a:rPr lang="zh-CN" altLang="zh-CN" sz="2800" b="1" dirty="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它的循环节是</a:t>
            </a:r>
            <a:r>
              <a:rPr lang="en-US" altLang="zh-CN" sz="2800" b="1" dirty="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(</a:t>
            </a:r>
            <a:r>
              <a:rPr lang="zh-CN" altLang="zh-CN" sz="2800" b="1" i="1" dirty="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　</a:t>
            </a:r>
            <a:r>
              <a:rPr lang="en-US" altLang="zh-CN" sz="2800" b="1" i="1" dirty="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  </a:t>
            </a:r>
            <a:r>
              <a:rPr lang="zh-CN" altLang="zh-CN" sz="2800" b="1" i="1" dirty="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　　</a:t>
            </a:r>
            <a:r>
              <a:rPr lang="en-US" altLang="zh-CN" sz="2800" b="1" dirty="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)</a:t>
            </a:r>
            <a:r>
              <a:rPr lang="zh-CN" altLang="en-US" sz="2800" b="1" dirty="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，</a:t>
            </a:r>
            <a:r>
              <a:rPr lang="zh-CN" altLang="zh-CN" sz="2800" b="1" dirty="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用简便方法表示是</a:t>
            </a:r>
            <a:r>
              <a:rPr lang="en-US" altLang="zh-CN" sz="2800" b="1" dirty="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(</a:t>
            </a:r>
            <a:r>
              <a:rPr lang="zh-CN" altLang="zh-CN" sz="2800" b="1" i="1" dirty="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　</a:t>
            </a:r>
            <a:r>
              <a:rPr lang="en-US" altLang="zh-CN" sz="2800" b="1" i="1" dirty="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      </a:t>
            </a:r>
            <a:r>
              <a:rPr lang="zh-CN" altLang="zh-CN" sz="2800" b="1" i="1" dirty="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　　</a:t>
            </a:r>
            <a:r>
              <a:rPr lang="en-US" altLang="zh-CN" sz="2800" b="1" dirty="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)</a:t>
            </a:r>
            <a:r>
              <a:rPr lang="zh-CN" altLang="en-US" sz="2800" b="1" dirty="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，</a:t>
            </a:r>
            <a:r>
              <a:rPr lang="zh-CN" altLang="zh-CN" sz="2800" b="1" dirty="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将它保留三位小数是</a:t>
            </a:r>
            <a:r>
              <a:rPr lang="en-US" altLang="zh-CN" sz="2800" b="1" dirty="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(    </a:t>
            </a:r>
            <a:r>
              <a:rPr lang="zh-CN" altLang="zh-CN" sz="2800" b="1" i="1" dirty="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　　</a:t>
            </a:r>
            <a:r>
              <a:rPr lang="en-US" altLang="zh-CN" sz="2800" b="1" dirty="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)</a:t>
            </a:r>
            <a:r>
              <a:rPr lang="zh-CN" altLang="zh-CN" sz="2800" b="1" dirty="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。</a:t>
            </a:r>
            <a:endParaRPr lang="zh-CN" altLang="en-US" sz="2800" b="1" dirty="0">
              <a:solidFill>
                <a:schemeClr val="tx1"/>
              </a:solidFill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</p:txBody>
      </p:sp>
      <p:sp>
        <p:nvSpPr>
          <p:cNvPr id="22" name="TextBox 21"/>
          <p:cNvSpPr txBox="1"/>
          <p:nvPr>
            <p:custDataLst>
              <p:tags r:id="rId3"/>
            </p:custDataLst>
          </p:nvPr>
        </p:nvSpPr>
        <p:spPr>
          <a:xfrm>
            <a:off x="5444779" y="1037528"/>
            <a:ext cx="737235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800" b="1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385</a:t>
            </a:r>
            <a:endParaRPr lang="en-US" altLang="zh-CN" sz="2800" b="1" dirty="0">
              <a:solidFill>
                <a:srgbClr val="FF0000"/>
              </a:solidFill>
              <a:latin typeface="Times New Roman" panose="02020603050405020304" pitchFamily="18" charset="0"/>
              <a:ea typeface="楷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30" name="TextBox 29"/>
          <p:cNvSpPr txBox="1"/>
          <p:nvPr>
            <p:custDataLst>
              <p:tags r:id="rId4"/>
            </p:custDataLst>
          </p:nvPr>
        </p:nvSpPr>
        <p:spPr>
          <a:xfrm>
            <a:off x="7174589" y="1870684"/>
            <a:ext cx="1011555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800" b="1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4</a:t>
            </a:r>
            <a:r>
              <a:rPr lang="en-US" altLang="zh-CN" sz="2800" b="1" i="1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.</a:t>
            </a:r>
            <a:r>
              <a:rPr lang="en-US" altLang="zh-CN" sz="2800" b="1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385</a:t>
            </a:r>
            <a:endParaRPr lang="en-US" altLang="zh-CN" sz="2800" b="1" dirty="0">
              <a:solidFill>
                <a:srgbClr val="FF0000"/>
              </a:solidFill>
              <a:latin typeface="Times New Roman" panose="02020603050405020304" pitchFamily="18" charset="0"/>
              <a:ea typeface="楷体" panose="02010609060101010101" pitchFamily="49" charset="-122"/>
              <a:cs typeface="Times New Roman" panose="02020603050405020304" pitchFamily="18" charset="0"/>
            </a:endParaRPr>
          </a:p>
        </p:txBody>
      </p:sp>
      <p:grpSp>
        <p:nvGrpSpPr>
          <p:cNvPr id="20" name="组合 19"/>
          <p:cNvGrpSpPr/>
          <p:nvPr/>
        </p:nvGrpSpPr>
        <p:grpSpPr>
          <a:xfrm>
            <a:off x="1911445" y="1626281"/>
            <a:ext cx="1346078" cy="819658"/>
            <a:chOff x="3346084" y="3328310"/>
            <a:chExt cx="1308002" cy="1092639"/>
          </a:xfrm>
        </p:grpSpPr>
        <p:sp>
          <p:nvSpPr>
            <p:cNvPr id="28" name="TextBox 27"/>
            <p:cNvSpPr txBox="1"/>
            <p:nvPr>
              <p:custDataLst>
                <p:tags r:id="rId5"/>
              </p:custDataLst>
            </p:nvPr>
          </p:nvSpPr>
          <p:spPr>
            <a:xfrm>
              <a:off x="3346084" y="3643032"/>
              <a:ext cx="1097280" cy="77791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3200" b="1" dirty="0">
                  <a:solidFill>
                    <a:srgbClr val="FF0000"/>
                  </a:solidFill>
                  <a:latin typeface="Times New Roman" panose="02020603050405020304" pitchFamily="18" charset="0"/>
                  <a:ea typeface="楷体" panose="02010609060101010101" pitchFamily="49" charset="-122"/>
                  <a:cs typeface="Times New Roman" panose="02020603050405020304" pitchFamily="18" charset="0"/>
                </a:rPr>
                <a:t>4.385</a:t>
              </a:r>
              <a:endParaRPr lang="en-US" altLang="zh-CN" sz="3200" b="1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endParaRPr>
            </a:p>
          </p:txBody>
        </p:sp>
        <p:sp>
          <p:nvSpPr>
            <p:cNvPr id="15" name="TextBox 14"/>
            <p:cNvSpPr txBox="1"/>
            <p:nvPr>
              <p:custDataLst>
                <p:tags r:id="rId6"/>
              </p:custDataLst>
            </p:nvPr>
          </p:nvSpPr>
          <p:spPr>
            <a:xfrm>
              <a:off x="3700109" y="3328310"/>
              <a:ext cx="571504" cy="77791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3200" b="1" dirty="0">
                  <a:solidFill>
                    <a:srgbClr val="FF0000"/>
                  </a:solidFill>
                  <a:latin typeface="Times New Roman" panose="02020603050405020304" pitchFamily="18" charset="0"/>
                  <a:ea typeface="楷体" panose="02010609060101010101" pitchFamily="49" charset="-122"/>
                  <a:cs typeface="Times New Roman" panose="02020603050405020304" pitchFamily="18" charset="0"/>
                </a:rPr>
                <a:t>·</a:t>
              </a:r>
              <a:endParaRPr lang="en-US" altLang="zh-CN" sz="3200" b="1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endParaRPr>
            </a:p>
          </p:txBody>
        </p:sp>
        <p:sp>
          <p:nvSpPr>
            <p:cNvPr id="16" name="TextBox 15"/>
            <p:cNvSpPr txBox="1"/>
            <p:nvPr>
              <p:custDataLst>
                <p:tags r:id="rId7"/>
              </p:custDataLst>
            </p:nvPr>
          </p:nvSpPr>
          <p:spPr>
            <a:xfrm>
              <a:off x="4082582" y="3328310"/>
              <a:ext cx="571504" cy="77791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3200" b="1" dirty="0">
                  <a:solidFill>
                    <a:srgbClr val="FF0000"/>
                  </a:solidFill>
                  <a:latin typeface="Times New Roman" panose="02020603050405020304" pitchFamily="18" charset="0"/>
                  <a:ea typeface="楷体" panose="02010609060101010101" pitchFamily="49" charset="-122"/>
                  <a:cs typeface="Times New Roman" panose="02020603050405020304" pitchFamily="18" charset="0"/>
                </a:rPr>
                <a:t>·</a:t>
              </a:r>
              <a:endParaRPr lang="en-US" altLang="zh-CN" sz="3200" b="1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endParaRPr>
            </a:p>
          </p:txBody>
        </p:sp>
      </p:grpSp>
      <p:sp>
        <p:nvSpPr>
          <p:cNvPr id="3" name="椭圆 2"/>
          <p:cNvSpPr/>
          <p:nvPr/>
        </p:nvSpPr>
        <p:spPr>
          <a:xfrm>
            <a:off x="3554235" y="1005724"/>
            <a:ext cx="1116000" cy="540000"/>
          </a:xfrm>
          <a:prstGeom prst="ellipse">
            <a:avLst/>
          </a:prstGeom>
          <a:gradFill>
            <a:gsLst>
              <a:gs pos="0">
                <a:schemeClr val="accent6">
                  <a:lumMod val="110000"/>
                  <a:satMod val="105000"/>
                  <a:tint val="67000"/>
                  <a:alpha val="20000"/>
                </a:schemeClr>
              </a:gs>
              <a:gs pos="50000">
                <a:schemeClr val="accent6">
                  <a:lumMod val="105000"/>
                  <a:satMod val="103000"/>
                  <a:tint val="73000"/>
                  <a:alpha val="20000"/>
                </a:schemeClr>
              </a:gs>
              <a:gs pos="100000">
                <a:schemeClr val="accent6">
                  <a:lumMod val="105000"/>
                  <a:satMod val="109000"/>
                  <a:tint val="81000"/>
                  <a:alpha val="20000"/>
                </a:schemeClr>
              </a:gs>
            </a:gsLst>
          </a:gradFill>
          <a:ln w="28575"/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5" name="组合 4"/>
          <p:cNvGrpSpPr/>
          <p:nvPr/>
        </p:nvGrpSpPr>
        <p:grpSpPr>
          <a:xfrm>
            <a:off x="405806" y="2249568"/>
            <a:ext cx="8158789" cy="2990934"/>
            <a:chOff x="572777" y="2130303"/>
            <a:chExt cx="8158789" cy="2990934"/>
          </a:xfrm>
        </p:grpSpPr>
        <p:sp>
          <p:nvSpPr>
            <p:cNvPr id="2" name="圆角矩形 1"/>
            <p:cNvSpPr/>
            <p:nvPr>
              <p:custDataLst>
                <p:tags r:id="rId8"/>
              </p:custDataLst>
            </p:nvPr>
          </p:nvSpPr>
          <p:spPr>
            <a:xfrm>
              <a:off x="1567566" y="2480588"/>
              <a:ext cx="7164000" cy="2304000"/>
            </a:xfrm>
            <a:prstGeom prst="roundRect">
              <a:avLst/>
            </a:prstGeom>
            <a:solidFill>
              <a:schemeClr val="accent6">
                <a:lumMod val="20000"/>
                <a:lumOff val="80000"/>
              </a:schemeClr>
            </a:solidFill>
            <a:ln w="19050">
              <a:solidFill>
                <a:schemeClr val="accent2">
                  <a:lumMod val="75000"/>
                </a:schemeClr>
              </a:solidFill>
              <a:prstDash val="dash"/>
            </a:ln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indent="612140">
                <a:lnSpc>
                  <a:spcPct val="120000"/>
                </a:lnSpc>
                <a:spcAft>
                  <a:spcPts val="600"/>
                </a:spcAft>
              </a:pPr>
              <a:r>
                <a:rPr lang="zh-CN" altLang="en-US" sz="2400" b="1" dirty="0">
                  <a:solidFill>
                    <a:prstClr val="black"/>
                  </a:solidFill>
                  <a:latin typeface="楷体" panose="02010609060101010101" pitchFamily="49" charset="-122"/>
                  <a:ea typeface="楷体" panose="02010609060101010101" pitchFamily="49" charset="-122"/>
                  <a:cs typeface="Times New Roman" panose="02020603050405020304" pitchFamily="18" charset="0"/>
                </a:rPr>
                <a:t>一个循环小数的小数部分，</a:t>
              </a:r>
              <a:r>
                <a:rPr lang="zh-CN" altLang="en-US" sz="2400" b="1" dirty="0">
                  <a:solidFill>
                    <a:srgbClr val="FF0000"/>
                  </a:solidFill>
                  <a:latin typeface="楷体" panose="02010609060101010101" pitchFamily="49" charset="-122"/>
                  <a:ea typeface="楷体" panose="02010609060101010101" pitchFamily="49" charset="-122"/>
                  <a:cs typeface="Times New Roman" panose="02020603050405020304" pitchFamily="18" charset="0"/>
                </a:rPr>
                <a:t>依次不断重复出现</a:t>
              </a:r>
              <a:r>
                <a:rPr lang="zh-CN" altLang="en-US" sz="2400" b="1" dirty="0">
                  <a:solidFill>
                    <a:prstClr val="black"/>
                  </a:solidFill>
                  <a:latin typeface="楷体" panose="02010609060101010101" pitchFamily="49" charset="-122"/>
                  <a:ea typeface="楷体" panose="02010609060101010101" pitchFamily="49" charset="-122"/>
                  <a:cs typeface="Times New Roman" panose="02020603050405020304" pitchFamily="18" charset="0"/>
                </a:rPr>
                <a:t>的数字，就是这个循环小数的</a:t>
              </a:r>
              <a:r>
                <a:rPr lang="zh-CN" altLang="en-US" sz="2400" b="1" dirty="0">
                  <a:solidFill>
                    <a:srgbClr val="0000FF"/>
                  </a:solidFill>
                  <a:latin typeface="楷体" panose="02010609060101010101" pitchFamily="49" charset="-122"/>
                  <a:ea typeface="楷体" panose="02010609060101010101" pitchFamily="49" charset="-122"/>
                  <a:cs typeface="Times New Roman" panose="02020603050405020304" pitchFamily="18" charset="0"/>
                </a:rPr>
                <a:t>循环节</a:t>
              </a:r>
              <a:r>
                <a:rPr lang="zh-CN" altLang="en-US" sz="2400" b="1" dirty="0" smtClean="0">
                  <a:solidFill>
                    <a:prstClr val="black"/>
                  </a:solidFill>
                  <a:latin typeface="楷体" panose="02010609060101010101" pitchFamily="49" charset="-122"/>
                  <a:ea typeface="楷体" panose="02010609060101010101" pitchFamily="49" charset="-122"/>
                  <a:cs typeface="Times New Roman" panose="02020603050405020304" pitchFamily="18" charset="0"/>
                </a:rPr>
                <a:t>。</a:t>
              </a:r>
              <a:endParaRPr lang="en-US" altLang="zh-CN" sz="2400" b="1" dirty="0" smtClean="0">
                <a:solidFill>
                  <a:prstClr val="black"/>
                </a:solidFill>
                <a:latin typeface="楷体" panose="02010609060101010101" pitchFamily="49" charset="-122"/>
                <a:ea typeface="楷体" panose="02010609060101010101" pitchFamily="49" charset="-122"/>
                <a:cs typeface="Times New Roman" panose="02020603050405020304" pitchFamily="18" charset="0"/>
              </a:endParaRPr>
            </a:p>
            <a:p>
              <a:pPr lvl="0" indent="612140">
                <a:lnSpc>
                  <a:spcPct val="120000"/>
                </a:lnSpc>
                <a:spcAft>
                  <a:spcPts val="600"/>
                </a:spcAft>
              </a:pPr>
              <a:r>
                <a:rPr lang="zh-CN" altLang="en-US" sz="2400" b="1" dirty="0" smtClean="0">
                  <a:solidFill>
                    <a:prstClr val="black"/>
                  </a:solidFill>
                  <a:latin typeface="楷体" panose="02010609060101010101" pitchFamily="49" charset="-122"/>
                  <a:ea typeface="楷体" panose="02010609060101010101" pitchFamily="49" charset="-122"/>
                  <a:cs typeface="Times New Roman" panose="02020603050405020304" pitchFamily="18" charset="0"/>
                  <a:sym typeface="+mn-ea"/>
                </a:rPr>
                <a:t>写</a:t>
              </a:r>
              <a:r>
                <a:rPr lang="zh-CN" altLang="en-US" sz="2400" b="1" dirty="0">
                  <a:solidFill>
                    <a:prstClr val="black"/>
                  </a:solidFill>
                  <a:latin typeface="楷体" panose="02010609060101010101" pitchFamily="49" charset="-122"/>
                  <a:ea typeface="楷体" panose="02010609060101010101" pitchFamily="49" charset="-122"/>
                  <a:cs typeface="Times New Roman" panose="02020603050405020304" pitchFamily="18" charset="0"/>
                  <a:sym typeface="+mn-ea"/>
                </a:rPr>
                <a:t>循环小数时，可以</a:t>
              </a:r>
              <a:r>
                <a:rPr lang="zh-CN" altLang="en-US" sz="2400" b="1" dirty="0">
                  <a:solidFill>
                    <a:srgbClr val="FF0000"/>
                  </a:solidFill>
                  <a:latin typeface="楷体" panose="02010609060101010101" pitchFamily="49" charset="-122"/>
                  <a:ea typeface="楷体" panose="02010609060101010101" pitchFamily="49" charset="-122"/>
                  <a:cs typeface="Times New Roman" panose="02020603050405020304" pitchFamily="18" charset="0"/>
                  <a:sym typeface="+mn-ea"/>
                </a:rPr>
                <a:t>只写第一个循环节</a:t>
              </a:r>
              <a:r>
                <a:rPr lang="zh-CN" altLang="en-US" sz="2400" b="1" dirty="0">
                  <a:solidFill>
                    <a:prstClr val="black"/>
                  </a:solidFill>
                  <a:latin typeface="楷体" panose="02010609060101010101" pitchFamily="49" charset="-122"/>
                  <a:ea typeface="楷体" panose="02010609060101010101" pitchFamily="49" charset="-122"/>
                  <a:cs typeface="Times New Roman" panose="02020603050405020304" pitchFamily="18" charset="0"/>
                  <a:sym typeface="+mn-ea"/>
                </a:rPr>
                <a:t>，并在这个循环节的</a:t>
              </a:r>
              <a:r>
                <a:rPr lang="zh-CN" altLang="en-US" sz="2400" b="1" dirty="0">
                  <a:solidFill>
                    <a:srgbClr val="0000FF"/>
                  </a:solidFill>
                  <a:latin typeface="楷体" panose="02010609060101010101" pitchFamily="49" charset="-122"/>
                  <a:ea typeface="楷体" panose="02010609060101010101" pitchFamily="49" charset="-122"/>
                  <a:cs typeface="Times New Roman" panose="02020603050405020304" pitchFamily="18" charset="0"/>
                  <a:sym typeface="+mn-ea"/>
                </a:rPr>
                <a:t>首位</a:t>
              </a:r>
              <a:r>
                <a:rPr lang="zh-CN" altLang="en-US" sz="2400" b="1" dirty="0">
                  <a:solidFill>
                    <a:prstClr val="black"/>
                  </a:solidFill>
                  <a:latin typeface="楷体" panose="02010609060101010101" pitchFamily="49" charset="-122"/>
                  <a:ea typeface="楷体" panose="02010609060101010101" pitchFamily="49" charset="-122"/>
                  <a:cs typeface="Times New Roman" panose="02020603050405020304" pitchFamily="18" charset="0"/>
                  <a:sym typeface="+mn-ea"/>
                </a:rPr>
                <a:t>和</a:t>
              </a:r>
              <a:r>
                <a:rPr lang="zh-CN" altLang="en-US" sz="2400" b="1" dirty="0">
                  <a:solidFill>
                    <a:srgbClr val="0000FF"/>
                  </a:solidFill>
                  <a:latin typeface="楷体" panose="02010609060101010101" pitchFamily="49" charset="-122"/>
                  <a:ea typeface="楷体" panose="02010609060101010101" pitchFamily="49" charset="-122"/>
                  <a:cs typeface="Times New Roman" panose="02020603050405020304" pitchFamily="18" charset="0"/>
                  <a:sym typeface="+mn-ea"/>
                </a:rPr>
                <a:t>末位</a:t>
              </a:r>
              <a:r>
                <a:rPr lang="zh-CN" altLang="en-US" sz="2400" b="1" dirty="0">
                  <a:solidFill>
                    <a:prstClr val="black"/>
                  </a:solidFill>
                  <a:latin typeface="楷体" panose="02010609060101010101" pitchFamily="49" charset="-122"/>
                  <a:ea typeface="楷体" panose="02010609060101010101" pitchFamily="49" charset="-122"/>
                  <a:cs typeface="Times New Roman" panose="02020603050405020304" pitchFamily="18" charset="0"/>
                  <a:sym typeface="+mn-ea"/>
                </a:rPr>
                <a:t>数字上面</a:t>
              </a:r>
              <a:r>
                <a:rPr lang="zh-CN" altLang="en-US" sz="2400" b="1" dirty="0">
                  <a:solidFill>
                    <a:srgbClr val="FF0000"/>
                  </a:solidFill>
                  <a:latin typeface="楷体" panose="02010609060101010101" pitchFamily="49" charset="-122"/>
                  <a:ea typeface="楷体" panose="02010609060101010101" pitchFamily="49" charset="-122"/>
                  <a:cs typeface="Times New Roman" panose="02020603050405020304" pitchFamily="18" charset="0"/>
                  <a:sym typeface="+mn-ea"/>
                </a:rPr>
                <a:t>各记一</a:t>
              </a:r>
              <a:r>
                <a:rPr lang="zh-CN" altLang="en-US" sz="2400" b="1" dirty="0" smtClean="0">
                  <a:solidFill>
                    <a:srgbClr val="FF0000"/>
                  </a:solidFill>
                  <a:latin typeface="楷体" panose="02010609060101010101" pitchFamily="49" charset="-122"/>
                  <a:ea typeface="楷体" panose="02010609060101010101" pitchFamily="49" charset="-122"/>
                  <a:cs typeface="Times New Roman" panose="02020603050405020304" pitchFamily="18" charset="0"/>
                  <a:sym typeface="+mn-ea"/>
                </a:rPr>
                <a:t>个圆点</a:t>
              </a:r>
              <a:r>
                <a:rPr lang="zh-CN" altLang="en-US" sz="2400" b="1" dirty="0" smtClean="0">
                  <a:solidFill>
                    <a:prstClr val="black"/>
                  </a:solidFill>
                  <a:latin typeface="楷体" panose="02010609060101010101" pitchFamily="49" charset="-122"/>
                  <a:ea typeface="楷体" panose="02010609060101010101" pitchFamily="49" charset="-122"/>
                  <a:cs typeface="Times New Roman" panose="02020603050405020304" pitchFamily="18" charset="0"/>
                  <a:sym typeface="+mn-ea"/>
                </a:rPr>
                <a:t>。如</a:t>
              </a:r>
              <a:r>
                <a:rPr lang="en-US" altLang="zh-CN" sz="2400" b="1" dirty="0" smtClean="0">
                  <a:solidFill>
                    <a:prstClr val="black"/>
                  </a:solidFill>
                  <a:latin typeface="Times New Roman" panose="02020603050405020304" pitchFamily="18" charset="0"/>
                  <a:ea typeface="楷体" panose="02010609060101010101" pitchFamily="49" charset="-122"/>
                  <a:cs typeface="Times New Roman" panose="02020603050405020304" pitchFamily="18" charset="0"/>
                  <a:sym typeface="+mn-ea"/>
                </a:rPr>
                <a:t>0.18751875</a:t>
              </a:r>
              <a:r>
                <a:rPr lang="en-US" altLang="zh-CN" sz="2400" b="1" dirty="0" smtClean="0">
                  <a:solidFill>
                    <a:prstClr val="black"/>
                  </a:solidFill>
                  <a:latin typeface="楷体" panose="02010609060101010101" pitchFamily="49" charset="-122"/>
                  <a:ea typeface="楷体" panose="02010609060101010101" pitchFamily="49" charset="-122"/>
                  <a:cs typeface="Times New Roman" panose="02020603050405020304" pitchFamily="18" charset="0"/>
                  <a:sym typeface="+mn-ea"/>
                </a:rPr>
                <a:t>……</a:t>
              </a:r>
              <a:r>
                <a:rPr lang="zh-CN" altLang="en-US" sz="2400" b="1" dirty="0" smtClean="0">
                  <a:solidFill>
                    <a:prstClr val="black"/>
                  </a:solidFill>
                  <a:latin typeface="楷体" panose="02010609060101010101" pitchFamily="49" charset="-122"/>
                  <a:ea typeface="楷体" panose="02010609060101010101" pitchFamily="49" charset="-122"/>
                  <a:cs typeface="Times New Roman" panose="02020603050405020304" pitchFamily="18" charset="0"/>
                  <a:sym typeface="+mn-ea"/>
                </a:rPr>
                <a:t>写作</a:t>
              </a:r>
              <a:r>
                <a:rPr lang="en-US" altLang="zh-CN" sz="2400" b="1" dirty="0" smtClean="0">
                  <a:solidFill>
                    <a:prstClr val="black"/>
                  </a:solidFill>
                  <a:latin typeface="Times New Roman" panose="02020603050405020304" pitchFamily="18" charset="0"/>
                  <a:ea typeface="楷体" panose="02010609060101010101" pitchFamily="49" charset="-122"/>
                  <a:cs typeface="Times New Roman" panose="02020603050405020304" pitchFamily="18" charset="0"/>
                  <a:sym typeface="+mn-ea"/>
                </a:rPr>
                <a:t>0.1875</a:t>
              </a:r>
              <a:r>
                <a:rPr lang="zh-CN" altLang="en-US" sz="2400" b="1" dirty="0" smtClean="0">
                  <a:solidFill>
                    <a:prstClr val="black"/>
                  </a:solidFill>
                  <a:latin typeface="楷体" panose="02010609060101010101" pitchFamily="49" charset="-122"/>
                  <a:ea typeface="楷体" panose="02010609060101010101" pitchFamily="49" charset="-122"/>
                  <a:cs typeface="Times New Roman" panose="02020603050405020304" pitchFamily="18" charset="0"/>
                  <a:sym typeface="+mn-ea"/>
                </a:rPr>
                <a:t>。</a:t>
              </a:r>
              <a:endParaRPr lang="zh-CN" altLang="en-US" sz="2400" b="1" dirty="0">
                <a:solidFill>
                  <a:prstClr val="black"/>
                </a:solidFill>
                <a:latin typeface="楷体" panose="02010609060101010101" pitchFamily="49" charset="-122"/>
                <a:ea typeface="楷体" panose="02010609060101010101" pitchFamily="49" charset="-122"/>
                <a:cs typeface="Times New Roman" panose="02020603050405020304" pitchFamily="18" charset="0"/>
              </a:endParaRPr>
            </a:p>
          </p:txBody>
        </p:sp>
        <p:pic>
          <p:nvPicPr>
            <p:cNvPr id="4" name="图片 3"/>
            <p:cNvPicPr>
              <a:picLocks noChangeAspect="1"/>
            </p:cNvPicPr>
            <p:nvPr/>
          </p:nvPicPr>
          <p:blipFill>
            <a:blip r:embed="rId9" cstate="print">
              <a:clrChange>
                <a:clrFrom>
                  <a:srgbClr val="FFFFFE"/>
                </a:clrFrom>
                <a:clrTo>
                  <a:srgbClr val="FFFFFE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flipH="1">
              <a:off x="572777" y="2130303"/>
              <a:ext cx="1260000" cy="2990934"/>
            </a:xfrm>
            <a:prstGeom prst="rect">
              <a:avLst/>
            </a:prstGeom>
          </p:spPr>
        </p:pic>
        <p:sp>
          <p:nvSpPr>
            <p:cNvPr id="13" name="TextBox 12"/>
            <p:cNvSpPr txBox="1"/>
            <p:nvPr>
              <p:custDataLst>
                <p:tags r:id="rId10"/>
              </p:custDataLst>
            </p:nvPr>
          </p:nvSpPr>
          <p:spPr>
            <a:xfrm>
              <a:off x="4916368" y="4035075"/>
              <a:ext cx="1102202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3600" b="1" spc="-80" dirty="0">
                  <a:solidFill>
                    <a:srgbClr val="FF0000"/>
                  </a:solidFill>
                  <a:latin typeface="Times New Roman" panose="02020603050405020304" pitchFamily="18" charset="0"/>
                  <a:ea typeface="楷体" panose="02010609060101010101" pitchFamily="49" charset="-122"/>
                  <a:cs typeface="Times New Roman" panose="02020603050405020304" pitchFamily="18" charset="0"/>
                </a:rPr>
                <a:t>· </a:t>
              </a:r>
              <a:r>
                <a:rPr lang="en-US" altLang="zh-CN" sz="3600" b="1" spc="-80" dirty="0" smtClean="0">
                  <a:solidFill>
                    <a:srgbClr val="FF0000"/>
                  </a:solidFill>
                  <a:latin typeface="Times New Roman" panose="02020603050405020304" pitchFamily="18" charset="0"/>
                  <a:ea typeface="楷体" panose="02010609060101010101" pitchFamily="49" charset="-122"/>
                  <a:cs typeface="Times New Roman" panose="02020603050405020304" pitchFamily="18" charset="0"/>
                </a:rPr>
                <a:t>  ·</a:t>
              </a:r>
              <a:endParaRPr lang="en-US" altLang="zh-CN" sz="3600" b="1" spc="-8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endParaRPr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" grpId="0"/>
      <p:bldP spid="30" grpId="0"/>
      <p:bldP spid="3" grpId="0" animBg="1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Rectangle 2"/>
          <p:cNvSpPr>
            <a:spLocks noChangeArrowheads="1"/>
          </p:cNvSpPr>
          <p:nvPr>
            <p:custDataLst>
              <p:tags r:id="rId1"/>
            </p:custDataLst>
          </p:nvPr>
        </p:nvSpPr>
        <p:spPr bwMode="auto">
          <a:xfrm>
            <a:off x="539553" y="840637"/>
            <a:ext cx="7992888" cy="738664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square" anchor="ctr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zh-CN" sz="2800" b="1" dirty="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3÷7</a:t>
            </a:r>
            <a:r>
              <a:rPr lang="zh-CN" altLang="zh-CN" sz="2800" b="1" dirty="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的商的小数点后面第</a:t>
            </a:r>
            <a:r>
              <a:rPr lang="en-US" altLang="zh-CN" sz="2800" b="1" dirty="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2019</a:t>
            </a:r>
            <a:r>
              <a:rPr lang="zh-CN" altLang="zh-CN" sz="2800" b="1" dirty="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位上的数字是几</a:t>
            </a:r>
            <a:r>
              <a:rPr lang="en-US" altLang="zh-CN" sz="2800" b="1" dirty="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?</a:t>
            </a:r>
            <a:endParaRPr lang="zh-CN" altLang="zh-CN" sz="2800" b="1" dirty="0">
              <a:solidFill>
                <a:schemeClr val="tx1"/>
              </a:solidFill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</p:txBody>
      </p:sp>
      <p:sp>
        <p:nvSpPr>
          <p:cNvPr id="29" name="矩形 28"/>
          <p:cNvSpPr/>
          <p:nvPr>
            <p:custDataLst>
              <p:tags r:id="rId2"/>
            </p:custDataLst>
          </p:nvPr>
        </p:nvSpPr>
        <p:spPr>
          <a:xfrm>
            <a:off x="2123728" y="1898399"/>
            <a:ext cx="4572000" cy="523220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n-US" altLang="zh-CN" sz="2800" b="1" dirty="0" smtClean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3÷7=0</a:t>
            </a:r>
            <a:r>
              <a:rPr lang="en-US" altLang="zh-CN" sz="2800" b="1" i="1" dirty="0" smtClean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.</a:t>
            </a:r>
            <a:r>
              <a:rPr lang="en-US" altLang="zh-CN" sz="2800" b="1" dirty="0" smtClean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428571428571…</a:t>
            </a:r>
            <a:endParaRPr lang="zh-CN" altLang="zh-CN" sz="2800" b="1" i="1" dirty="0">
              <a:solidFill>
                <a:srgbClr val="FF0000"/>
              </a:solidFill>
              <a:latin typeface="Times New Roman" panose="02020603050405020304" pitchFamily="18" charset="0"/>
              <a:ea typeface="楷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30" name="矩形 29"/>
          <p:cNvSpPr/>
          <p:nvPr>
            <p:custDataLst>
              <p:tags r:id="rId3"/>
            </p:custDataLst>
          </p:nvPr>
        </p:nvSpPr>
        <p:spPr>
          <a:xfrm>
            <a:off x="2123760" y="2483526"/>
            <a:ext cx="4572000" cy="521970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n-US" altLang="zh-CN" sz="2800" b="1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2019÷6=336</a:t>
            </a:r>
            <a:r>
              <a:rPr lang="zh-CN" altLang="zh-CN" sz="2800" b="1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……</a:t>
            </a:r>
            <a:r>
              <a:rPr lang="en-US" altLang="zh-CN" sz="2800" b="1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3</a:t>
            </a:r>
            <a:endParaRPr lang="en-US" altLang="zh-CN" sz="2800" b="1" dirty="0">
              <a:solidFill>
                <a:srgbClr val="FF0000"/>
              </a:solidFill>
              <a:latin typeface="Times New Roman" panose="02020603050405020304" pitchFamily="18" charset="0"/>
              <a:ea typeface="楷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31" name="TextBox 30"/>
          <p:cNvSpPr txBox="1"/>
          <p:nvPr>
            <p:custDataLst>
              <p:tags r:id="rId4"/>
            </p:custDataLst>
          </p:nvPr>
        </p:nvSpPr>
        <p:spPr>
          <a:xfrm>
            <a:off x="2017988" y="3214693"/>
            <a:ext cx="4656455" cy="52197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800" b="1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答：第</a:t>
            </a:r>
            <a:r>
              <a:rPr lang="en-US" altLang="zh-CN" sz="2800" b="1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2019</a:t>
            </a:r>
            <a:r>
              <a:rPr lang="zh-CN" altLang="en-US" sz="2800" b="1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位上的数字是</a:t>
            </a:r>
            <a:r>
              <a:rPr lang="en-US" altLang="zh-CN" sz="2800" b="1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8</a:t>
            </a:r>
            <a:r>
              <a:rPr lang="zh-CN" altLang="en-US" sz="2800" b="1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。</a:t>
            </a:r>
            <a:endParaRPr lang="zh-CN" altLang="en-US" sz="2800" b="1" dirty="0">
              <a:solidFill>
                <a:srgbClr val="FF0000"/>
              </a:solidFill>
              <a:latin typeface="Times New Roman" panose="02020603050405020304" pitchFamily="18" charset="0"/>
              <a:ea typeface="楷体" panose="02010609060101010101" pitchFamily="49" charset="-122"/>
              <a:cs typeface="Times New Roman" panose="02020603050405020304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9" grpId="0"/>
      <p:bldP spid="30" grpId="0"/>
      <p:bldP spid="31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5" name="组合 54"/>
          <p:cNvGrpSpPr/>
          <p:nvPr/>
        </p:nvGrpSpPr>
        <p:grpSpPr>
          <a:xfrm>
            <a:off x="1604458" y="761417"/>
            <a:ext cx="2051093" cy="482505"/>
            <a:chOff x="3064252" y="935986"/>
            <a:chExt cx="2910863" cy="684760"/>
          </a:xfrm>
        </p:grpSpPr>
        <p:grpSp>
          <p:nvGrpSpPr>
            <p:cNvPr id="56" name="组合 55"/>
            <p:cNvGrpSpPr/>
            <p:nvPr/>
          </p:nvGrpSpPr>
          <p:grpSpPr>
            <a:xfrm>
              <a:off x="3660540" y="935986"/>
              <a:ext cx="2314575" cy="676278"/>
              <a:chOff x="3555765" y="935986"/>
              <a:chExt cx="2314575" cy="676278"/>
            </a:xfrm>
          </p:grpSpPr>
          <p:sp>
            <p:nvSpPr>
              <p:cNvPr id="58" name="椭圆 57"/>
              <p:cNvSpPr/>
              <p:nvPr/>
            </p:nvSpPr>
            <p:spPr>
              <a:xfrm>
                <a:off x="3555765" y="935989"/>
                <a:ext cx="653438" cy="676275"/>
              </a:xfrm>
              <a:prstGeom prst="ellipse">
                <a:avLst/>
              </a:prstGeom>
              <a:solidFill>
                <a:srgbClr val="FFC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59" name="椭圆 58"/>
              <p:cNvSpPr/>
              <p:nvPr/>
            </p:nvSpPr>
            <p:spPr>
              <a:xfrm>
                <a:off x="4092952" y="935988"/>
                <a:ext cx="653438" cy="676275"/>
              </a:xfrm>
              <a:prstGeom prst="ellipse">
                <a:avLst/>
              </a:prstGeom>
              <a:solidFill>
                <a:srgbClr val="FFC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60" name="椭圆 59"/>
              <p:cNvSpPr/>
              <p:nvPr/>
            </p:nvSpPr>
            <p:spPr>
              <a:xfrm>
                <a:off x="4686052" y="935987"/>
                <a:ext cx="653438" cy="676275"/>
              </a:xfrm>
              <a:prstGeom prst="ellipse">
                <a:avLst/>
              </a:prstGeom>
              <a:solidFill>
                <a:srgbClr val="FFC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61" name="椭圆 60"/>
              <p:cNvSpPr/>
              <p:nvPr/>
            </p:nvSpPr>
            <p:spPr>
              <a:xfrm>
                <a:off x="5216902" y="935986"/>
                <a:ext cx="653438" cy="676275"/>
              </a:xfrm>
              <a:prstGeom prst="ellipse">
                <a:avLst/>
              </a:prstGeom>
              <a:solidFill>
                <a:srgbClr val="FFC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dirty="0"/>
              </a:p>
            </p:txBody>
          </p:sp>
        </p:grpSp>
        <p:sp>
          <p:nvSpPr>
            <p:cNvPr id="57" name="椭圆 56"/>
            <p:cNvSpPr/>
            <p:nvPr/>
          </p:nvSpPr>
          <p:spPr>
            <a:xfrm>
              <a:off x="3064252" y="944471"/>
              <a:ext cx="653438" cy="676275"/>
            </a:xfrm>
            <a:prstGeom prst="ellipse">
              <a:avLst/>
            </a:prstGeom>
            <a:solidFill>
              <a:srgbClr val="FFC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62" name="组合 61"/>
          <p:cNvGrpSpPr/>
          <p:nvPr/>
        </p:nvGrpSpPr>
        <p:grpSpPr>
          <a:xfrm>
            <a:off x="3619461" y="761417"/>
            <a:ext cx="2078252" cy="482505"/>
            <a:chOff x="3064252" y="935986"/>
            <a:chExt cx="2949407" cy="684760"/>
          </a:xfrm>
        </p:grpSpPr>
        <p:grpSp>
          <p:nvGrpSpPr>
            <p:cNvPr id="63" name="组合 62"/>
            <p:cNvGrpSpPr/>
            <p:nvPr/>
          </p:nvGrpSpPr>
          <p:grpSpPr>
            <a:xfrm>
              <a:off x="3660540" y="935986"/>
              <a:ext cx="2353119" cy="676278"/>
              <a:chOff x="3555765" y="935986"/>
              <a:chExt cx="2353119" cy="676278"/>
            </a:xfrm>
          </p:grpSpPr>
          <p:sp>
            <p:nvSpPr>
              <p:cNvPr id="65" name="椭圆 64"/>
              <p:cNvSpPr/>
              <p:nvPr/>
            </p:nvSpPr>
            <p:spPr>
              <a:xfrm>
                <a:off x="3555765" y="935989"/>
                <a:ext cx="653438" cy="676275"/>
              </a:xfrm>
              <a:prstGeom prst="ellipse">
                <a:avLst/>
              </a:prstGeom>
              <a:solidFill>
                <a:srgbClr val="FFC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66" name="椭圆 65"/>
              <p:cNvSpPr/>
              <p:nvPr/>
            </p:nvSpPr>
            <p:spPr>
              <a:xfrm>
                <a:off x="4092952" y="935988"/>
                <a:ext cx="653438" cy="676275"/>
              </a:xfrm>
              <a:prstGeom prst="ellipse">
                <a:avLst/>
              </a:prstGeom>
              <a:solidFill>
                <a:srgbClr val="FFC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67" name="椭圆 66"/>
              <p:cNvSpPr/>
              <p:nvPr/>
            </p:nvSpPr>
            <p:spPr>
              <a:xfrm>
                <a:off x="4698899" y="935987"/>
                <a:ext cx="653437" cy="676275"/>
              </a:xfrm>
              <a:prstGeom prst="ellipse">
                <a:avLst/>
              </a:prstGeom>
              <a:solidFill>
                <a:srgbClr val="FFC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68" name="椭圆 67"/>
              <p:cNvSpPr/>
              <p:nvPr/>
            </p:nvSpPr>
            <p:spPr>
              <a:xfrm>
                <a:off x="5255445" y="935986"/>
                <a:ext cx="653439" cy="676275"/>
              </a:xfrm>
              <a:prstGeom prst="ellipse">
                <a:avLst/>
              </a:prstGeom>
              <a:solidFill>
                <a:srgbClr val="FFC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dirty="0"/>
              </a:p>
            </p:txBody>
          </p:sp>
        </p:grpSp>
        <p:sp>
          <p:nvSpPr>
            <p:cNvPr id="64" name="椭圆 63"/>
            <p:cNvSpPr/>
            <p:nvPr/>
          </p:nvSpPr>
          <p:spPr>
            <a:xfrm>
              <a:off x="3064252" y="944471"/>
              <a:ext cx="653438" cy="676275"/>
            </a:xfrm>
            <a:prstGeom prst="ellipse">
              <a:avLst/>
            </a:prstGeom>
            <a:solidFill>
              <a:srgbClr val="FFC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69" name="组合 68"/>
          <p:cNvGrpSpPr/>
          <p:nvPr/>
        </p:nvGrpSpPr>
        <p:grpSpPr>
          <a:xfrm>
            <a:off x="5662578" y="761417"/>
            <a:ext cx="1677038" cy="482504"/>
            <a:chOff x="3064252" y="935987"/>
            <a:chExt cx="2380013" cy="684759"/>
          </a:xfrm>
        </p:grpSpPr>
        <p:grpSp>
          <p:nvGrpSpPr>
            <p:cNvPr id="70" name="组合 69"/>
            <p:cNvGrpSpPr/>
            <p:nvPr/>
          </p:nvGrpSpPr>
          <p:grpSpPr>
            <a:xfrm>
              <a:off x="3660540" y="935987"/>
              <a:ext cx="1783725" cy="676277"/>
              <a:chOff x="3555765" y="935987"/>
              <a:chExt cx="1783725" cy="676277"/>
            </a:xfrm>
          </p:grpSpPr>
          <p:sp>
            <p:nvSpPr>
              <p:cNvPr id="72" name="椭圆 71"/>
              <p:cNvSpPr/>
              <p:nvPr/>
            </p:nvSpPr>
            <p:spPr>
              <a:xfrm>
                <a:off x="3555765" y="935989"/>
                <a:ext cx="653438" cy="676275"/>
              </a:xfrm>
              <a:prstGeom prst="ellipse">
                <a:avLst/>
              </a:prstGeom>
              <a:solidFill>
                <a:srgbClr val="FFC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73" name="椭圆 72"/>
              <p:cNvSpPr/>
              <p:nvPr/>
            </p:nvSpPr>
            <p:spPr>
              <a:xfrm>
                <a:off x="4092952" y="935988"/>
                <a:ext cx="653438" cy="676275"/>
              </a:xfrm>
              <a:prstGeom prst="ellipse">
                <a:avLst/>
              </a:prstGeom>
              <a:solidFill>
                <a:srgbClr val="FFC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74" name="椭圆 73"/>
              <p:cNvSpPr/>
              <p:nvPr/>
            </p:nvSpPr>
            <p:spPr>
              <a:xfrm>
                <a:off x="4686052" y="935987"/>
                <a:ext cx="653438" cy="676275"/>
              </a:xfrm>
              <a:prstGeom prst="ellipse">
                <a:avLst/>
              </a:prstGeom>
              <a:solidFill>
                <a:srgbClr val="FFC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sp>
          <p:nvSpPr>
            <p:cNvPr id="71" name="椭圆 70"/>
            <p:cNvSpPr/>
            <p:nvPr/>
          </p:nvSpPr>
          <p:spPr>
            <a:xfrm>
              <a:off x="3064252" y="944471"/>
              <a:ext cx="653438" cy="676275"/>
            </a:xfrm>
            <a:prstGeom prst="ellipse">
              <a:avLst/>
            </a:prstGeom>
            <a:solidFill>
              <a:srgbClr val="FFC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83" name="文本框 28675"/>
          <p:cNvSpPr/>
          <p:nvPr/>
        </p:nvSpPr>
        <p:spPr>
          <a:xfrm>
            <a:off x="1535417" y="717645"/>
            <a:ext cx="6012000" cy="584775"/>
          </a:xfrm>
          <a:prstGeom prst="rect">
            <a:avLst/>
          </a:prstGeom>
          <a:noFill/>
          <a:ln>
            <a:noFill/>
            <a:miter lim="800000"/>
          </a:ln>
        </p:spPr>
        <p:txBody>
          <a:bodyPr wrap="square" anchor="t" anchorCtr="0">
            <a:spAutoFit/>
          </a:bodyPr>
          <a:lstStyle>
            <a:defPPr>
              <a:defRPr lang="zh-CN"/>
            </a:defPPr>
            <a:lvl1pPr marL="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 lang="zh-CN" altLang="en-US" sz="1800" b="0" i="0" u="none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4572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 lang="zh-CN" altLang="en-US" sz="1800" b="0" i="0" u="none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9144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 lang="zh-CN" altLang="en-US" sz="1800" b="0" i="0" u="none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3716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 lang="zh-CN" altLang="en-US" sz="1800" b="0" i="0" u="none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18288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 lang="zh-CN" altLang="en-US" sz="1800" b="0" i="0" u="none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</a:lstStyle>
          <a:p>
            <a:pPr lvl="0">
              <a:spcBef>
                <a:spcPct val="50000"/>
              </a:spcBef>
            </a:pPr>
            <a:r>
              <a:rPr lang="zh-CN" altLang="en-US" sz="3200" dirty="0">
                <a:latin typeface="华文隶书" panose="02010800040101010101" pitchFamily="2" charset="-122"/>
                <a:ea typeface="华文隶书" panose="02010800040101010101" pitchFamily="2" charset="-122"/>
                <a:cs typeface="华文隶书" panose="02010800040101010101" pitchFamily="2" charset="-122"/>
              </a:rPr>
              <a:t>为什么天上的雨总是下不完呢 ？</a:t>
            </a:r>
            <a:endParaRPr lang="zh-CN" altLang="en-US" sz="3200" dirty="0">
              <a:latin typeface="华文隶书" panose="02010800040101010101" pitchFamily="2" charset="-122"/>
              <a:ea typeface="华文隶书" panose="02010800040101010101" pitchFamily="2" charset="-122"/>
              <a:cs typeface="华文隶书" panose="02010800040101010101" pitchFamily="2" charset="-122"/>
            </a:endParaRPr>
          </a:p>
        </p:txBody>
      </p:sp>
      <p:sp>
        <p:nvSpPr>
          <p:cNvPr id="4" name="椭圆 3"/>
          <p:cNvSpPr/>
          <p:nvPr/>
        </p:nvSpPr>
        <p:spPr>
          <a:xfrm>
            <a:off x="3771573" y="4681921"/>
            <a:ext cx="1539688" cy="309282"/>
          </a:xfrm>
          <a:prstGeom prst="ellipse">
            <a:avLst/>
          </a:prstGeom>
          <a:solidFill>
            <a:schemeClr val="tx1">
              <a:lumMod val="50000"/>
              <a:lumOff val="50000"/>
            </a:schemeClr>
          </a:solidFill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" name="矩形 2"/>
          <p:cNvSpPr/>
          <p:nvPr/>
        </p:nvSpPr>
        <p:spPr>
          <a:xfrm>
            <a:off x="1600627" y="1398005"/>
            <a:ext cx="5741467" cy="3339518"/>
          </a:xfrm>
          <a:prstGeom prst="rect">
            <a:avLst/>
          </a:prstGeom>
          <a:solidFill>
            <a:schemeClr val="tx1">
              <a:lumMod val="50000"/>
              <a:lumOff val="50000"/>
            </a:schemeClr>
          </a:solidFill>
          <a:ln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2" name="1.9水循环">
            <a:hlinkClick r:id="" action="ppaction://media"/>
          </p:cNvPr>
          <p:cNvPicPr/>
          <p:nvPr>
            <a:videoFile r:link="rId1"/>
            <p:extLst>
              <p:ext uri="{DAA4B4D4-6D71-4841-9C94-3DE7FCFB9230}">
                <p14:media xmlns:p14="http://schemas.microsoft.com/office/powerpoint/2010/main" r:embed="rId2"/>
              </p:ext>
            </p:extLst>
            <p:custDataLst>
              <p:tags r:id="rId3"/>
            </p:custDataLst>
          </p:nvPr>
        </p:nvPicPr>
        <p:blipFill>
          <a:blip r:embed="rId4"/>
          <a:stretch>
            <a:fillRect/>
          </a:stretch>
        </p:blipFill>
        <p:spPr>
          <a:xfrm>
            <a:off x="1673225" y="1476375"/>
            <a:ext cx="5578475" cy="316928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 fullScrn="0">
              <p:cMediaNode>
                <p:cTn id="2" fill="hold" display="1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  <p:seq concurrent="1" nextAc="seek">
              <p:cTn id="3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" fill="hold">
                      <p:stCondLst>
                        <p:cond delay="0"/>
                      </p:stCondLst>
                      <p:childTnLst>
                        <p:par>
                          <p:cTn id="5" fill="hold">
                            <p:stCondLst>
                              <p:cond delay="0"/>
                            </p:stCondLst>
                            <p:childTnLst>
                              <p:par>
                                <p:cTn id="6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 additive="base">
                                        <p:cTn id="7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图片 5"/>
          <p:cNvPicPr>
            <a:picLocks noChangeAspect="1"/>
          </p:cNvPicPr>
          <p:nvPr/>
        </p:nvPicPr>
        <p:blipFill>
          <a:blip r:embed="rId1" cstate="print"/>
          <a:stretch>
            <a:fillRect/>
          </a:stretch>
        </p:blipFill>
        <p:spPr>
          <a:xfrm>
            <a:off x="791845" y="1673225"/>
            <a:ext cx="7691755" cy="2862580"/>
          </a:xfrm>
          <a:prstGeom prst="rect">
            <a:avLst/>
          </a:prstGeom>
        </p:spPr>
      </p:pic>
      <p:sp>
        <p:nvSpPr>
          <p:cNvPr id="7" name="Rectangle 5"/>
          <p:cNvSpPr>
            <a:spLocks noChangeArrowheads="1"/>
          </p:cNvSpPr>
          <p:nvPr/>
        </p:nvSpPr>
        <p:spPr bwMode="auto">
          <a:xfrm>
            <a:off x="579755" y="882918"/>
            <a:ext cx="3745256" cy="500137"/>
          </a:xfrm>
          <a:prstGeom prst="rect">
            <a:avLst/>
          </a:prstGeom>
          <a:noFill/>
          <a:effectLst>
            <a:softEdge rad="0"/>
          </a:effectLst>
        </p:spPr>
        <p:txBody>
          <a:bodyPr wrap="none" lIns="68580" tIns="34290" rIns="68580" bIns="34290" rtlCol="0">
            <a:spAutoFit/>
          </a:bodyPr>
          <a:lstStyle/>
          <a:p>
            <a:r>
              <a:rPr lang="zh-CN" altLang="zh-CN" sz="2800" b="1" dirty="0">
                <a:latin typeface="宋体" panose="02010600030101010101" pitchFamily="2" charset="-122"/>
                <a:ea typeface="宋体" panose="02010600030101010101" pitchFamily="2" charset="-122"/>
              </a:rPr>
              <a:t>这节课</a:t>
            </a:r>
            <a:r>
              <a:rPr lang="zh-CN" altLang="en-US" sz="2800" b="1" dirty="0">
                <a:latin typeface="宋体" panose="02010600030101010101" pitchFamily="2" charset="-122"/>
                <a:ea typeface="宋体" panose="02010600030101010101" pitchFamily="2" charset="-122"/>
              </a:rPr>
              <a:t>有什么收获呢</a:t>
            </a:r>
            <a:r>
              <a:rPr lang="zh-CN" altLang="zh-CN" sz="2800" b="1" dirty="0">
                <a:latin typeface="宋体" panose="02010600030101010101" pitchFamily="2" charset="-122"/>
                <a:ea typeface="宋体" panose="02010600030101010101" pitchFamily="2" charset="-122"/>
              </a:rPr>
              <a:t>？</a:t>
            </a:r>
            <a:endParaRPr lang="zh-CN" altLang="zh-CN" sz="2800" b="1" dirty="0"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sp>
        <p:nvSpPr>
          <p:cNvPr id="2" name="矩形 1"/>
          <p:cNvSpPr/>
          <p:nvPr>
            <p:custDataLst>
              <p:tags r:id="rId2"/>
            </p:custDataLst>
          </p:nvPr>
        </p:nvSpPr>
        <p:spPr>
          <a:xfrm>
            <a:off x="928436" y="1908413"/>
            <a:ext cx="7432838" cy="2377574"/>
          </a:xfrm>
          <a:prstGeom prst="rect">
            <a:avLst/>
          </a:prstGeom>
        </p:spPr>
        <p:txBody>
          <a:bodyPr wrap="square" lIns="68580" tIns="34290" rIns="68580" bIns="34290">
            <a:spAutoFit/>
          </a:bodyPr>
          <a:lstStyle/>
          <a:p>
            <a:pPr indent="720090">
              <a:spcAft>
                <a:spcPts val="1200"/>
              </a:spcAft>
            </a:pPr>
            <a:r>
              <a:rPr lang="zh-CN" altLang="en-US" sz="2800" b="1" dirty="0">
                <a:latin typeface="楷体" panose="02010609060101010101" pitchFamily="49" charset="-122"/>
                <a:ea typeface="楷体" panose="02010609060101010101" pitchFamily="49" charset="-122"/>
              </a:rPr>
              <a:t>一个数的</a:t>
            </a:r>
            <a:r>
              <a:rPr lang="zh-CN" altLang="en-US" sz="2800" b="1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小数部分</a:t>
            </a:r>
            <a:r>
              <a:rPr lang="zh-CN" altLang="en-US" sz="2800" b="1" dirty="0">
                <a:latin typeface="楷体" panose="02010609060101010101" pitchFamily="49" charset="-122"/>
                <a:ea typeface="楷体" panose="02010609060101010101" pitchFamily="49" charset="-122"/>
              </a:rPr>
              <a:t>，从某一位起，一个数字或者几个数字</a:t>
            </a:r>
            <a:r>
              <a:rPr lang="zh-CN" altLang="en-US" sz="2800" b="1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依次不断重复出现</a:t>
            </a:r>
            <a:r>
              <a:rPr lang="zh-CN" altLang="en-US" sz="2800" b="1" dirty="0">
                <a:latin typeface="楷体" panose="02010609060101010101" pitchFamily="49" charset="-122"/>
                <a:ea typeface="楷体" panose="02010609060101010101" pitchFamily="49" charset="-122"/>
              </a:rPr>
              <a:t>，这样的小数叫作</a:t>
            </a:r>
            <a:r>
              <a:rPr lang="zh-CN" altLang="en-US" sz="2800" b="1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循环小数</a:t>
            </a:r>
            <a:r>
              <a:rPr lang="zh-CN" altLang="en-US" sz="2800" b="1" dirty="0">
                <a:latin typeface="楷体" panose="02010609060101010101" pitchFamily="49" charset="-122"/>
                <a:ea typeface="楷体" panose="02010609060101010101" pitchFamily="49" charset="-122"/>
              </a:rPr>
              <a:t>。</a:t>
            </a:r>
            <a:endParaRPr lang="en-US" altLang="zh-CN" sz="2800" b="1" dirty="0">
              <a:latin typeface="楷体" panose="02010609060101010101" pitchFamily="49" charset="-122"/>
              <a:ea typeface="楷体" panose="02010609060101010101" pitchFamily="49" charset="-122"/>
            </a:endParaRPr>
          </a:p>
          <a:p>
            <a:pPr indent="720090">
              <a:spcAft>
                <a:spcPts val="1200"/>
              </a:spcAft>
            </a:pPr>
            <a:r>
              <a:rPr lang="zh-CN" altLang="en-US" sz="2800" b="1" dirty="0">
                <a:latin typeface="楷体" panose="02010609060101010101" pitchFamily="49" charset="-122"/>
                <a:ea typeface="楷体" panose="02010609060101010101" pitchFamily="49" charset="-122"/>
              </a:rPr>
              <a:t>根据需要，我们可以用“</a:t>
            </a:r>
            <a:r>
              <a:rPr lang="zh-CN" altLang="en-US" sz="2800" b="1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四舍五入</a:t>
            </a:r>
            <a:r>
              <a:rPr lang="zh-CN" altLang="en-US" sz="2800" b="1" dirty="0">
                <a:latin typeface="楷体" panose="02010609060101010101" pitchFamily="49" charset="-122"/>
                <a:ea typeface="楷体" panose="02010609060101010101" pitchFamily="49" charset="-122"/>
              </a:rPr>
              <a:t>”法对循环小数取近似值。</a:t>
            </a:r>
            <a:endParaRPr lang="zh-CN" altLang="en-US" sz="2800" b="1" dirty="0">
              <a:solidFill>
                <a:srgbClr val="FF0000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bldLvl="0" animBg="1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9">
            <a:alpha val="22000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文本框 12"/>
          <p:cNvSpPr txBox="1"/>
          <p:nvPr/>
        </p:nvSpPr>
        <p:spPr>
          <a:xfrm>
            <a:off x="1460380" y="1749125"/>
            <a:ext cx="6258232" cy="15684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zh-CN" sz="3200" b="1" dirty="0">
                <a:latin typeface="宋体" panose="02010600030101010101" pitchFamily="2" charset="-122"/>
                <a:ea typeface="宋体" panose="02010600030101010101" pitchFamily="2" charset="-122"/>
                <a:cs typeface="微软雅黑" panose="020B0503020204020204" charset="-122"/>
              </a:rPr>
              <a:t>1.</a:t>
            </a:r>
            <a:r>
              <a:rPr kumimoji="1" lang="zh-CN" altLang="en-US" sz="3200" b="1" dirty="0">
                <a:latin typeface="宋体" panose="02010600030101010101" pitchFamily="2" charset="-122"/>
                <a:ea typeface="宋体" panose="02010600030101010101" pitchFamily="2" charset="-122"/>
                <a:cs typeface="微软雅黑" panose="020B0503020204020204" charset="-122"/>
              </a:rPr>
              <a:t>从教材课后习题中选取；</a:t>
            </a:r>
            <a:endParaRPr kumimoji="1" lang="en-US" altLang="zh-CN" sz="3200" b="1" dirty="0">
              <a:latin typeface="宋体" panose="02010600030101010101" pitchFamily="2" charset="-122"/>
              <a:ea typeface="宋体" panose="02010600030101010101" pitchFamily="2" charset="-122"/>
              <a:cs typeface="微软雅黑" panose="020B0503020204020204" charset="-122"/>
            </a:endParaRPr>
          </a:p>
          <a:p>
            <a:endParaRPr kumimoji="1" lang="en-US" altLang="zh-CN" sz="3200" b="1" dirty="0">
              <a:latin typeface="宋体" panose="02010600030101010101" pitchFamily="2" charset="-122"/>
              <a:ea typeface="宋体" panose="02010600030101010101" pitchFamily="2" charset="-122"/>
              <a:cs typeface="微软雅黑" panose="020B0503020204020204" charset="-122"/>
            </a:endParaRPr>
          </a:p>
          <a:p>
            <a:r>
              <a:rPr kumimoji="1" lang="en-US" altLang="zh-CN" sz="3200" b="1" dirty="0">
                <a:latin typeface="宋体" panose="02010600030101010101" pitchFamily="2" charset="-122"/>
                <a:ea typeface="宋体" panose="02010600030101010101" pitchFamily="2" charset="-122"/>
                <a:cs typeface="微软雅黑" panose="020B0503020204020204" charset="-122"/>
              </a:rPr>
              <a:t>2.</a:t>
            </a:r>
            <a:r>
              <a:rPr kumimoji="1" lang="zh-CN" altLang="en-US" sz="3200" b="1" dirty="0">
                <a:latin typeface="宋体" panose="02010600030101010101" pitchFamily="2" charset="-122"/>
                <a:ea typeface="宋体" panose="02010600030101010101" pitchFamily="2" charset="-122"/>
                <a:cs typeface="微软雅黑" panose="020B0503020204020204" charset="-122"/>
              </a:rPr>
              <a:t>从课时练中选取。</a:t>
            </a:r>
            <a:endParaRPr kumimoji="1" lang="zh-CN" altLang="en-US" sz="3200" b="1" dirty="0">
              <a:latin typeface="宋体" panose="02010600030101010101" pitchFamily="2" charset="-122"/>
              <a:ea typeface="宋体" panose="02010600030101010101" pitchFamily="2" charset="-122"/>
              <a:cs typeface="微软雅黑" panose="020B0503020204020204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3"/>
          <p:cNvSpPr txBox="1"/>
          <p:nvPr/>
        </p:nvSpPr>
        <p:spPr>
          <a:xfrm>
            <a:off x="1664932" y="238224"/>
            <a:ext cx="5394960" cy="6451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3600" b="1" spc="300" dirty="0">
                <a:solidFill>
                  <a:schemeClr val="bg1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  <a:sym typeface="+mn-ea"/>
              </a:rPr>
              <a:t>除得尽吗</a:t>
            </a:r>
            <a:endParaRPr lang="zh-CN" altLang="en-US" sz="3600" b="1" spc="300" dirty="0">
              <a:solidFill>
                <a:schemeClr val="bg1"/>
              </a:solidFill>
              <a:latin typeface="Times New Roman" panose="02020603050405020304" pitchFamily="18" charset="0"/>
              <a:ea typeface="楷体" panose="02010609060101010101" pitchFamily="49" charset="-122"/>
              <a:cs typeface="Times New Roman" panose="02020603050405020304" pitchFamily="18" charset="0"/>
              <a:sym typeface="+mn-ea"/>
            </a:endParaRPr>
          </a:p>
        </p:txBody>
      </p:sp>
      <p:sp>
        <p:nvSpPr>
          <p:cNvPr id="10" name="矩形 9"/>
          <p:cNvSpPr/>
          <p:nvPr>
            <p:custDataLst>
              <p:tags r:id="rId1"/>
            </p:custDataLst>
          </p:nvPr>
        </p:nvSpPr>
        <p:spPr>
          <a:xfrm>
            <a:off x="255609" y="1489011"/>
            <a:ext cx="2622763" cy="267765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indent="612140" eaLnBrk="1" hangingPunct="1">
              <a:defRPr/>
            </a:pPr>
            <a:r>
              <a:rPr lang="zh-CN" altLang="en-US" sz="2400" b="1" dirty="0">
                <a:solidFill>
                  <a:schemeClr val="bg1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像 24.333…，0.85454… 等都是循环小数。</a:t>
            </a:r>
            <a:endParaRPr lang="zh-CN" altLang="en-US" sz="2400" b="1" dirty="0">
              <a:solidFill>
                <a:schemeClr val="bg1"/>
              </a:solidFill>
              <a:latin typeface="Times New Roman" panose="02020603050405020304" pitchFamily="18" charset="0"/>
              <a:ea typeface="楷体" panose="02010609060101010101" pitchFamily="49" charset="-122"/>
              <a:cs typeface="Times New Roman" panose="02020603050405020304" pitchFamily="18" charset="0"/>
            </a:endParaRPr>
          </a:p>
          <a:p>
            <a:pPr indent="612140" eaLnBrk="1" hangingPunct="1">
              <a:defRPr/>
            </a:pPr>
            <a:endParaRPr lang="en-US" altLang="zh-CN" sz="2400" b="1" dirty="0">
              <a:solidFill>
                <a:schemeClr val="bg1"/>
              </a:solidFill>
              <a:latin typeface="Times New Roman" panose="02020603050405020304" pitchFamily="18" charset="0"/>
              <a:ea typeface="楷体" panose="02010609060101010101" pitchFamily="49" charset="-122"/>
              <a:cs typeface="Times New Roman" panose="02020603050405020304" pitchFamily="18" charset="0"/>
            </a:endParaRPr>
          </a:p>
          <a:p>
            <a:pPr indent="612140" eaLnBrk="1" hangingPunct="1">
              <a:defRPr/>
            </a:pPr>
            <a:r>
              <a:rPr lang="zh-CN" altLang="en-US" sz="2400" b="1" dirty="0">
                <a:solidFill>
                  <a:schemeClr val="bg1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0.85454… 保留两位小数就是： 0.85454…≈</a:t>
            </a:r>
            <a:r>
              <a:rPr lang="en-US" altLang="zh-CN" sz="2400" b="1" dirty="0">
                <a:solidFill>
                  <a:schemeClr val="bg1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0.85</a:t>
            </a:r>
            <a:r>
              <a:rPr lang="zh-CN" altLang="en-US" sz="2400" b="1" dirty="0">
                <a:solidFill>
                  <a:schemeClr val="bg1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。</a:t>
            </a:r>
            <a:endParaRPr lang="zh-CN" altLang="en-US" sz="2400" b="1" dirty="0">
              <a:solidFill>
                <a:schemeClr val="bg1"/>
              </a:solidFill>
              <a:latin typeface="Times New Roman" panose="02020603050405020304" pitchFamily="18" charset="0"/>
              <a:ea typeface="楷体" panose="02010609060101010101" pitchFamily="49" charset="-122"/>
              <a:cs typeface="Times New Roman" panose="02020603050405020304" pitchFamily="18" charset="0"/>
            </a:endParaRPr>
          </a:p>
        </p:txBody>
      </p:sp>
      <p:pic>
        <p:nvPicPr>
          <p:cNvPr id="4" name="图片 3"/>
          <p:cNvPicPr>
            <a:picLocks noChangeAspect="1"/>
          </p:cNvPicPr>
          <p:nvPr>
            <p:custDataLst>
              <p:tags r:id="rId2"/>
            </p:custDataLst>
          </p:nvPr>
        </p:nvPicPr>
        <p:blipFill rotWithShape="1">
          <a:blip r:embed="rId3"/>
          <a:srcRect r="54140"/>
          <a:stretch>
            <a:fillRect/>
          </a:stretch>
        </p:blipFill>
        <p:spPr>
          <a:xfrm>
            <a:off x="3018655" y="1432024"/>
            <a:ext cx="1642441" cy="2663190"/>
          </a:xfrm>
          <a:prstGeom prst="rect">
            <a:avLst/>
          </a:prstGeom>
          <a:noFill/>
          <a:ln>
            <a:noFill/>
          </a:ln>
        </p:spPr>
      </p:pic>
      <p:pic>
        <p:nvPicPr>
          <p:cNvPr id="5" name="图片 4"/>
          <p:cNvPicPr>
            <a:picLocks noChangeAspect="1"/>
          </p:cNvPicPr>
          <p:nvPr>
            <p:custDataLst>
              <p:tags r:id="rId4"/>
            </p:custDataLst>
          </p:nvPr>
        </p:nvPicPr>
        <p:blipFill rotWithShape="1">
          <a:blip r:embed="rId3"/>
          <a:srcRect l="42715"/>
          <a:stretch>
            <a:fillRect/>
          </a:stretch>
        </p:blipFill>
        <p:spPr>
          <a:xfrm>
            <a:off x="6488256" y="1432024"/>
            <a:ext cx="2051602" cy="2663190"/>
          </a:xfrm>
          <a:prstGeom prst="rect">
            <a:avLst/>
          </a:prstGeom>
          <a:noFill/>
          <a:ln>
            <a:noFill/>
          </a:ln>
        </p:spPr>
      </p:pic>
      <p:sp>
        <p:nvSpPr>
          <p:cNvPr id="7" name="文本框 43"/>
          <p:cNvSpPr txBox="1">
            <a:spLocks noChangeArrowheads="1"/>
          </p:cNvSpPr>
          <p:nvPr>
            <p:custDataLst>
              <p:tags r:id="rId5"/>
            </p:custDataLst>
          </p:nvPr>
        </p:nvSpPr>
        <p:spPr bwMode="auto">
          <a:xfrm>
            <a:off x="2689116" y="1088901"/>
            <a:ext cx="3337368" cy="400110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square">
            <a:spAutoFit/>
          </a:bodyPr>
          <a:lstStyle/>
          <a:p>
            <a:r>
              <a:rPr lang="en-US" altLang="zh-CN" sz="2000" b="1" dirty="0">
                <a:solidFill>
                  <a:schemeClr val="bg1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73÷3</a:t>
            </a:r>
            <a:r>
              <a:rPr lang="zh-CN" altLang="en-US" sz="2000" b="1" dirty="0" smtClean="0">
                <a:solidFill>
                  <a:schemeClr val="bg1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＝</a:t>
            </a:r>
            <a:r>
              <a:rPr lang="en-US" altLang="zh-CN" sz="2000" b="1" dirty="0">
                <a:solidFill>
                  <a:schemeClr val="bg1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24.333···</a:t>
            </a:r>
            <a:r>
              <a:rPr lang="zh-CN" altLang="en-US" sz="2000" b="1" dirty="0">
                <a:solidFill>
                  <a:schemeClr val="bg1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（米</a:t>
            </a:r>
            <a:r>
              <a:rPr lang="en-US" altLang="zh-CN" sz="2000" b="1" dirty="0">
                <a:solidFill>
                  <a:schemeClr val="bg1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/</a:t>
            </a:r>
            <a:r>
              <a:rPr lang="zh-CN" altLang="en-US" sz="2000" b="1" dirty="0">
                <a:solidFill>
                  <a:schemeClr val="bg1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分</a:t>
            </a:r>
            <a:r>
              <a:rPr lang="zh-CN" altLang="en-US" sz="2000" b="1" dirty="0" smtClean="0">
                <a:solidFill>
                  <a:schemeClr val="bg1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）</a:t>
            </a:r>
            <a:endParaRPr lang="zh-CN" altLang="en-US" sz="2000" b="1" dirty="0">
              <a:solidFill>
                <a:schemeClr val="bg1"/>
              </a:solidFill>
              <a:latin typeface="Times New Roman" panose="02020603050405020304" pitchFamily="18" charset="0"/>
              <a:ea typeface="楷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11" name="文本框 43"/>
          <p:cNvSpPr txBox="1">
            <a:spLocks noChangeArrowheads="1"/>
          </p:cNvSpPr>
          <p:nvPr>
            <p:custDataLst>
              <p:tags r:id="rId6"/>
            </p:custDataLst>
          </p:nvPr>
        </p:nvSpPr>
        <p:spPr bwMode="auto">
          <a:xfrm>
            <a:off x="5696031" y="1084392"/>
            <a:ext cx="3337368" cy="400110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square">
            <a:spAutoFit/>
          </a:bodyPr>
          <a:lstStyle/>
          <a:p>
            <a:r>
              <a:rPr lang="en-US" altLang="zh-CN" sz="2000" b="1" dirty="0" smtClean="0">
                <a:solidFill>
                  <a:schemeClr val="bg1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9.4÷11</a:t>
            </a:r>
            <a:r>
              <a:rPr lang="zh-CN" altLang="en-US" sz="2000" b="1" dirty="0" smtClean="0">
                <a:solidFill>
                  <a:schemeClr val="bg1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＝</a:t>
            </a:r>
            <a:r>
              <a:rPr lang="en-US" altLang="zh-CN" sz="2000" b="1" dirty="0" smtClean="0">
                <a:solidFill>
                  <a:schemeClr val="bg1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0.85454···</a:t>
            </a:r>
            <a:r>
              <a:rPr lang="zh-CN" altLang="en-US" sz="2000" b="1" dirty="0">
                <a:solidFill>
                  <a:schemeClr val="bg1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（米</a:t>
            </a:r>
            <a:r>
              <a:rPr lang="en-US" altLang="zh-CN" sz="2000" b="1" dirty="0">
                <a:solidFill>
                  <a:schemeClr val="bg1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/</a:t>
            </a:r>
            <a:r>
              <a:rPr lang="zh-CN" altLang="en-US" sz="2000" b="1" dirty="0">
                <a:solidFill>
                  <a:schemeClr val="bg1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分</a:t>
            </a:r>
            <a:r>
              <a:rPr lang="zh-CN" altLang="en-US" sz="2000" b="1" dirty="0" smtClean="0">
                <a:solidFill>
                  <a:schemeClr val="bg1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）</a:t>
            </a:r>
            <a:endParaRPr lang="zh-CN" altLang="en-US" sz="2000" b="1" dirty="0">
              <a:solidFill>
                <a:schemeClr val="bg1"/>
              </a:solidFill>
              <a:latin typeface="Times New Roman" panose="02020603050405020304" pitchFamily="18" charset="0"/>
              <a:ea typeface="楷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2" name="矩形 1"/>
          <p:cNvSpPr/>
          <p:nvPr/>
        </p:nvSpPr>
        <p:spPr>
          <a:xfrm>
            <a:off x="3674872" y="4095113"/>
            <a:ext cx="4324140" cy="8925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30000"/>
              </a:lnSpc>
              <a:defRPr/>
            </a:pPr>
            <a:r>
              <a:rPr lang="zh-CN" altLang="en-US" sz="2000" b="1" dirty="0" smtClean="0">
                <a:solidFill>
                  <a:schemeClr val="bg1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答：蜘蛛平均每分爬行</a:t>
            </a:r>
            <a:r>
              <a:rPr lang="en-US" altLang="zh-CN" sz="2000" b="1" dirty="0" smtClean="0">
                <a:solidFill>
                  <a:schemeClr val="bg1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24.333···</a:t>
            </a:r>
            <a:r>
              <a:rPr lang="zh-CN" altLang="en-US" sz="2000" b="1" dirty="0" smtClean="0">
                <a:solidFill>
                  <a:schemeClr val="bg1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米，蜗牛平均</a:t>
            </a:r>
            <a:r>
              <a:rPr lang="zh-CN" altLang="en-US" sz="2000" b="1" dirty="0">
                <a:solidFill>
                  <a:schemeClr val="bg1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每分</a:t>
            </a:r>
            <a:r>
              <a:rPr lang="zh-CN" altLang="en-US" sz="2000" b="1" dirty="0" smtClean="0">
                <a:solidFill>
                  <a:schemeClr val="bg1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爬行</a:t>
            </a:r>
            <a:r>
              <a:rPr lang="en-US" altLang="zh-CN" sz="2000" b="1" dirty="0" smtClean="0">
                <a:solidFill>
                  <a:schemeClr val="bg1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0.85454···</a:t>
            </a:r>
            <a:r>
              <a:rPr lang="zh-CN" altLang="en-US" sz="2000" b="1" dirty="0">
                <a:solidFill>
                  <a:schemeClr val="bg1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米</a:t>
            </a:r>
            <a:r>
              <a:rPr lang="zh-CN" altLang="en-US" sz="2000" b="1" dirty="0" smtClean="0">
                <a:solidFill>
                  <a:schemeClr val="bg1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。</a:t>
            </a:r>
            <a:endParaRPr lang="zh-CN" altLang="en-US" sz="2000" b="1" dirty="0">
              <a:solidFill>
                <a:schemeClr val="bg1"/>
              </a:solidFill>
              <a:latin typeface="Times New Roman" panose="02020603050405020304" pitchFamily="18" charset="0"/>
              <a:ea typeface="楷体" panose="02010609060101010101" pitchFamily="49" charset="-122"/>
              <a:cs typeface="Times New Roman" panose="02020603050405020304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ags/tag1.xml><?xml version="1.0" encoding="utf-8"?>
<p:tagLst xmlns:p="http://schemas.openxmlformats.org/presentationml/2006/main">
  <p:tag name="KSO_WM_BEAUTIFY_FLAG" val=""/>
</p:tagLst>
</file>

<file path=ppt/tags/tag2.xml><?xml version="1.0" encoding="utf-8"?>
<p:tagLst xmlns:p="http://schemas.openxmlformats.org/presentationml/2006/main">
  <p:tag name="KSO_WM_BEAUTIFY_FLAG" val=""/>
</p:tagLst>
</file>

<file path=ppt/tags/tag3.xml><?xml version="1.0" encoding="utf-8"?>
<p:tagLst xmlns:p="http://schemas.openxmlformats.org/presentationml/2006/main">
  <p:tag name="KSO_WM_BEAUTIFY_FLAG" val=""/>
</p:tagLst>
</file>

<file path=ppt/tags/tag4.xml><?xml version="1.0" encoding="utf-8"?>
<p:tagLst xmlns:p="http://schemas.openxmlformats.org/presentationml/2006/main">
  <p:tag name="KSO_WM_BEAUTIFY_FLAG" val=""/>
</p:tagLst>
</file>

<file path=ppt/tags/tag5.xml><?xml version="1.0" encoding="utf-8"?>
<p:tagLst xmlns:p="http://schemas.openxmlformats.org/presentationml/2006/main">
  <p:tag name="KSO_WM_BEAUTIFY_FLAG" val=""/>
</p:tagLst>
</file>

<file path=ppt/tags/tag6.xml><?xml version="1.0" encoding="utf-8"?>
<p:tagLst xmlns:p="http://schemas.openxmlformats.org/presentationml/2006/main">
  <p:tag name="KSO_WM_BEAUTIFY_FLAG" val=""/>
</p:tagLst>
</file>

<file path=ppt/tags/tag7.xml><?xml version="1.0" encoding="utf-8"?>
<p:tagLst xmlns:p="http://schemas.openxmlformats.org/presentationml/2006/main">
  <p:tag name="KSO_WM_BEAUTIFY_FLAG" val=""/>
</p:tagLst>
</file>

<file path=ppt/tags/tag8.xml><?xml version="1.0" encoding="utf-8"?>
<p:tagLst xmlns:p="http://schemas.openxmlformats.org/presentationml/2006/main">
  <p:tag name="KSO_WM_BEAUTIFY_FLAG" val=""/>
</p:tagLst>
</file>

<file path=ppt/tags/tag9.xml><?xml version="1.0" encoding="utf-8"?>
<p:tagLst xmlns:p="http://schemas.openxmlformats.org/presentationml/2006/main">
  <p:tag name="KSO_WM_BEAUTIFY_FLAG" val=""/>
</p:tagLst>
</file>

<file path=ppt/tags/tag10.xml><?xml version="1.0" encoding="utf-8"?>
<p:tagLst xmlns:p="http://schemas.openxmlformats.org/presentationml/2006/main">
  <p:tag name="KSO_WM_BEAUTIFY_FLAG" val=""/>
</p:tagLst>
</file>

<file path=ppt/tags/tag11.xml><?xml version="1.0" encoding="utf-8"?>
<p:tagLst xmlns:p="http://schemas.openxmlformats.org/presentationml/2006/main">
  <p:tag name="KSO_WM_BEAUTIFY_FLAG" val=""/>
</p:tagLst>
</file>

<file path=ppt/tags/tag12.xml><?xml version="1.0" encoding="utf-8"?>
<p:tagLst xmlns:p="http://schemas.openxmlformats.org/presentationml/2006/main">
  <p:tag name="KSO_WM_BEAUTIFY_FLAG" val=""/>
</p:tagLst>
</file>

<file path=ppt/tags/tag13.xml><?xml version="1.0" encoding="utf-8"?>
<p:tagLst xmlns:p="http://schemas.openxmlformats.org/presentationml/2006/main">
  <p:tag name="KSO_WM_BEAUTIFY_FLAG" val=""/>
</p:tagLst>
</file>

<file path=ppt/tags/tag14.xml><?xml version="1.0" encoding="utf-8"?>
<p:tagLst xmlns:p="http://schemas.openxmlformats.org/presentationml/2006/main">
  <p:tag name="KSO_WM_BEAUTIFY_FLAG" val=""/>
</p:tagLst>
</file>

<file path=ppt/tags/tag15.xml><?xml version="1.0" encoding="utf-8"?>
<p:tagLst xmlns:p="http://schemas.openxmlformats.org/presentationml/2006/main">
  <p:tag name="KSO_WM_BEAUTIFY_FLAG" val=""/>
</p:tagLst>
</file>

<file path=ppt/tags/tag16.xml><?xml version="1.0" encoding="utf-8"?>
<p:tagLst xmlns:p="http://schemas.openxmlformats.org/presentationml/2006/main">
  <p:tag name="KSO_WM_BEAUTIFY_FLAG" val=""/>
</p:tagLst>
</file>

<file path=ppt/tags/tag17.xml><?xml version="1.0" encoding="utf-8"?>
<p:tagLst xmlns:p="http://schemas.openxmlformats.org/presentationml/2006/main">
  <p:tag name="KSO_WM_BEAUTIFY_FLAG" val=""/>
</p:tagLst>
</file>

<file path=ppt/tags/tag18.xml><?xml version="1.0" encoding="utf-8"?>
<p:tagLst xmlns:p="http://schemas.openxmlformats.org/presentationml/2006/main">
  <p:tag name="KSO_WM_BEAUTIFY_FLAG" val=""/>
</p:tagLst>
</file>

<file path=ppt/tags/tag19.xml><?xml version="1.0" encoding="utf-8"?>
<p:tagLst xmlns:p="http://schemas.openxmlformats.org/presentationml/2006/main">
  <p:tag name="KSO_WM_BEAUTIFY_FLAG" val=""/>
</p:tagLst>
</file>

<file path=ppt/tags/tag20.xml><?xml version="1.0" encoding="utf-8"?>
<p:tagLst xmlns:p="http://schemas.openxmlformats.org/presentationml/2006/main">
  <p:tag name="KSO_WM_BEAUTIFY_FLAG" val=""/>
</p:tagLst>
</file>

<file path=ppt/tags/tag21.xml><?xml version="1.0" encoding="utf-8"?>
<p:tagLst xmlns:p="http://schemas.openxmlformats.org/presentationml/2006/main">
  <p:tag name="KSO_WM_BEAUTIFY_FLAG" val=""/>
</p:tagLst>
</file>

<file path=ppt/tags/tag22.xml><?xml version="1.0" encoding="utf-8"?>
<p:tagLst xmlns:p="http://schemas.openxmlformats.org/presentationml/2006/main">
  <p:tag name="KSO_WM_BEAUTIFY_FLAG" val=""/>
</p:tagLst>
</file>

<file path=ppt/tags/tag23.xml><?xml version="1.0" encoding="utf-8"?>
<p:tagLst xmlns:p="http://schemas.openxmlformats.org/presentationml/2006/main">
  <p:tag name="KSO_WM_BEAUTIFY_FLAG" val=""/>
</p:tagLst>
</file>

<file path=ppt/tags/tag24.xml><?xml version="1.0" encoding="utf-8"?>
<p:tagLst xmlns:p="http://schemas.openxmlformats.org/presentationml/2006/main">
  <p:tag name="KSO_WM_BEAUTIFY_FLAG" val=""/>
</p:tagLst>
</file>

<file path=ppt/tags/tag25.xml><?xml version="1.0" encoding="utf-8"?>
<p:tagLst xmlns:p="http://schemas.openxmlformats.org/presentationml/2006/main">
  <p:tag name="KSO_WM_BEAUTIFY_FLAG" val=""/>
</p:tagLst>
</file>

<file path=ppt/tags/tag26.xml><?xml version="1.0" encoding="utf-8"?>
<p:tagLst xmlns:p="http://schemas.openxmlformats.org/presentationml/2006/main">
  <p:tag name="KSO_WM_BEAUTIFY_FLAG" val=""/>
</p:tagLst>
</file>

<file path=ppt/tags/tag27.xml><?xml version="1.0" encoding="utf-8"?>
<p:tagLst xmlns:p="http://schemas.openxmlformats.org/presentationml/2006/main">
  <p:tag name="KSO_WM_BEAUTIFY_FLAG" val=""/>
</p:tagLst>
</file>

<file path=ppt/tags/tag28.xml><?xml version="1.0" encoding="utf-8"?>
<p:tagLst xmlns:p="http://schemas.openxmlformats.org/presentationml/2006/main">
  <p:tag name="KSO_WM_BEAUTIFY_FLAG" val=""/>
</p:tagLst>
</file>

<file path=ppt/tags/tag29.xml><?xml version="1.0" encoding="utf-8"?>
<p:tagLst xmlns:p="http://schemas.openxmlformats.org/presentationml/2006/main">
  <p:tag name="KSO_WM_BEAUTIFY_FLAG" val=""/>
</p:tagLst>
</file>

<file path=ppt/tags/tag30.xml><?xml version="1.0" encoding="utf-8"?>
<p:tagLst xmlns:p="http://schemas.openxmlformats.org/presentationml/2006/main">
  <p:tag name="KSO_WM_BEAUTIFY_FLAG" val=""/>
</p:tagLst>
</file>

<file path=ppt/tags/tag31.xml><?xml version="1.0" encoding="utf-8"?>
<p:tagLst xmlns:p="http://schemas.openxmlformats.org/presentationml/2006/main">
  <p:tag name="KSO_WM_BEAUTIFY_FLAG" val=""/>
</p:tagLst>
</file>

<file path=ppt/tags/tag32.xml><?xml version="1.0" encoding="utf-8"?>
<p:tagLst xmlns:p="http://schemas.openxmlformats.org/presentationml/2006/main">
  <p:tag name="KSO_WM_BEAUTIFY_FLAG" val=""/>
</p:tagLst>
</file>

<file path=ppt/tags/tag33.xml><?xml version="1.0" encoding="utf-8"?>
<p:tagLst xmlns:p="http://schemas.openxmlformats.org/presentationml/2006/main">
  <p:tag name="KSO_WM_BEAUTIFY_FLAG" val=""/>
</p:tagLst>
</file>

<file path=ppt/tags/tag34.xml><?xml version="1.0" encoding="utf-8"?>
<p:tagLst xmlns:p="http://schemas.openxmlformats.org/presentationml/2006/main">
  <p:tag name="KSO_WM_BEAUTIFY_FLAG" val=""/>
</p:tagLst>
</file>

<file path=ppt/tags/tag35.xml><?xml version="1.0" encoding="utf-8"?>
<p:tagLst xmlns:p="http://schemas.openxmlformats.org/presentationml/2006/main">
  <p:tag name="KSO_WM_BEAUTIFY_FLAG" val=""/>
</p:tagLst>
</file>

<file path=ppt/tags/tag36.xml><?xml version="1.0" encoding="utf-8"?>
<p:tagLst xmlns:p="http://schemas.openxmlformats.org/presentationml/2006/main">
  <p:tag name="KSO_WM_BEAUTIFY_FLAG" val=""/>
</p:tagLst>
</file>

<file path=ppt/tags/tag37.xml><?xml version="1.0" encoding="utf-8"?>
<p:tagLst xmlns:p="http://schemas.openxmlformats.org/presentationml/2006/main">
  <p:tag name="KSO_WM_BEAUTIFY_FLAG" val=""/>
</p:tagLst>
</file>

<file path=ppt/tags/tag38.xml><?xml version="1.0" encoding="utf-8"?>
<p:tagLst xmlns:p="http://schemas.openxmlformats.org/presentationml/2006/main">
  <p:tag name="KSO_WM_BEAUTIFY_FLAG" val=""/>
</p:tagLst>
</file>

<file path=ppt/tags/tag39.xml><?xml version="1.0" encoding="utf-8"?>
<p:tagLst xmlns:p="http://schemas.openxmlformats.org/presentationml/2006/main">
  <p:tag name="KSO_WM_BEAUTIFY_FLAG" val=""/>
</p:tagLst>
</file>

<file path=ppt/tags/tag40.xml><?xml version="1.0" encoding="utf-8"?>
<p:tagLst xmlns:p="http://schemas.openxmlformats.org/presentationml/2006/main">
  <p:tag name="KSO_WM_BEAUTIFY_FLAG" val=""/>
</p:tagLst>
</file>

<file path=ppt/tags/tag41.xml><?xml version="1.0" encoding="utf-8"?>
<p:tagLst xmlns:p="http://schemas.openxmlformats.org/presentationml/2006/main">
  <p:tag name="KSO_WM_BEAUTIFY_FLAG" val=""/>
</p:tagLst>
</file>

<file path=ppt/tags/tag42.xml><?xml version="1.0" encoding="utf-8"?>
<p:tagLst xmlns:p="http://schemas.openxmlformats.org/presentationml/2006/main">
  <p:tag name="KSO_WM_BEAUTIFY_FLAG" val=""/>
</p:tagLst>
</file>

<file path=ppt/tags/tag43.xml><?xml version="1.0" encoding="utf-8"?>
<p:tagLst xmlns:p="http://schemas.openxmlformats.org/presentationml/2006/main">
  <p:tag name="KSO_WM_BEAUTIFY_FLAG" val=""/>
</p:tagLst>
</file>

<file path=ppt/tags/tag44.xml><?xml version="1.0" encoding="utf-8"?>
<p:tagLst xmlns:p="http://schemas.openxmlformats.org/presentationml/2006/main">
  <p:tag name="KSO_WM_BEAUTIFY_FLAG" val=""/>
</p:tagLst>
</file>

<file path=ppt/tags/tag45.xml><?xml version="1.0" encoding="utf-8"?>
<p:tagLst xmlns:p="http://schemas.openxmlformats.org/presentationml/2006/main">
  <p:tag name="KSO_WM_BEAUTIFY_FLAG" val=""/>
</p:tagLst>
</file>

<file path=ppt/tags/tag46.xml><?xml version="1.0" encoding="utf-8"?>
<p:tagLst xmlns:p="http://schemas.openxmlformats.org/presentationml/2006/main">
  <p:tag name="KSO_WM_BEAUTIFY_FLAG" val=""/>
</p:tagLst>
</file>

<file path=ppt/tags/tag47.xml><?xml version="1.0" encoding="utf-8"?>
<p:tagLst xmlns:p="http://schemas.openxmlformats.org/presentationml/2006/main">
  <p:tag name="KSO_WM_BEAUTIFY_FLAG" val=""/>
</p:tagLst>
</file>

<file path=ppt/tags/tag48.xml><?xml version="1.0" encoding="utf-8"?>
<p:tagLst xmlns:p="http://schemas.openxmlformats.org/presentationml/2006/main">
  <p:tag name="KSO_WM_BEAUTIFY_FLAG" val=""/>
</p:tagLst>
</file>

<file path=ppt/tags/tag49.xml><?xml version="1.0" encoding="utf-8"?>
<p:tagLst xmlns:p="http://schemas.openxmlformats.org/presentationml/2006/main">
  <p:tag name="KSO_WM_BEAUTIFY_FLAG" val=""/>
</p:tagLst>
</file>

<file path=ppt/tags/tag50.xml><?xml version="1.0" encoding="utf-8"?>
<p:tagLst xmlns:p="http://schemas.openxmlformats.org/presentationml/2006/main">
  <p:tag name="KSO_WM_BEAUTIFY_FLAG" val=""/>
</p:tagLst>
</file>

<file path=ppt/tags/tag51.xml><?xml version="1.0" encoding="utf-8"?>
<p:tagLst xmlns:p="http://schemas.openxmlformats.org/presentationml/2006/main">
  <p:tag name="KSO_WM_BEAUTIFY_FLAG" val=""/>
</p:tagLst>
</file>

<file path=ppt/tags/tag52.xml><?xml version="1.0" encoding="utf-8"?>
<p:tagLst xmlns:p="http://schemas.openxmlformats.org/presentationml/2006/main">
  <p:tag name="KSO_WM_BEAUTIFY_FLAG" val=""/>
</p:tagLst>
</file>

<file path=ppt/tags/tag53.xml><?xml version="1.0" encoding="utf-8"?>
<p:tagLst xmlns:p="http://schemas.openxmlformats.org/presentationml/2006/main">
  <p:tag name="KSO_WM_BEAUTIFY_FLAG" val=""/>
</p:tagLst>
</file>

<file path=ppt/tags/tag54.xml><?xml version="1.0" encoding="utf-8"?>
<p:tagLst xmlns:p="http://schemas.openxmlformats.org/presentationml/2006/main">
  <p:tag name="KSO_WM_BEAUTIFY_FLAG" val=""/>
</p:tagLst>
</file>

<file path=ppt/tags/tag55.xml><?xml version="1.0" encoding="utf-8"?>
<p:tagLst xmlns:p="http://schemas.openxmlformats.org/presentationml/2006/main">
  <p:tag name="KSO_WM_BEAUTIFY_FLAG" val=""/>
</p:tagLst>
</file>

<file path=ppt/tags/tag56.xml><?xml version="1.0" encoding="utf-8"?>
<p:tagLst xmlns:p="http://schemas.openxmlformats.org/presentationml/2006/main">
  <p:tag name="KSO_WM_BEAUTIFY_FLAG" val=""/>
</p:tagLst>
</file>

<file path=ppt/tags/tag57.xml><?xml version="1.0" encoding="utf-8"?>
<p:tagLst xmlns:p="http://schemas.openxmlformats.org/presentationml/2006/main">
  <p:tag name="KSO_WM_BEAUTIFY_FLAG" val=""/>
</p:tagLst>
</file>

<file path=ppt/tags/tag58.xml><?xml version="1.0" encoding="utf-8"?>
<p:tagLst xmlns:p="http://schemas.openxmlformats.org/presentationml/2006/main">
  <p:tag name="KSO_WM_BEAUTIFY_FLAG" val=""/>
</p:tagLst>
</file>

<file path=ppt/tags/tag59.xml><?xml version="1.0" encoding="utf-8"?>
<p:tagLst xmlns:p="http://schemas.openxmlformats.org/presentationml/2006/main">
  <p:tag name="KSO_WM_BEAUTIFY_FLAG" val=""/>
</p:tagLst>
</file>

<file path=ppt/tags/tag60.xml><?xml version="1.0" encoding="utf-8"?>
<p:tagLst xmlns:p="http://schemas.openxmlformats.org/presentationml/2006/main">
  <p:tag name="KSO_WM_BEAUTIFY_FLAG" val=""/>
</p:tagLst>
</file>

<file path=ppt/tags/tag61.xml><?xml version="1.0" encoding="utf-8"?>
<p:tagLst xmlns:p="http://schemas.openxmlformats.org/presentationml/2006/main">
  <p:tag name="KSO_WM_BEAUTIFY_FLAG" val=""/>
</p:tagLst>
</file>

<file path=ppt/tags/tag62.xml><?xml version="1.0" encoding="utf-8"?>
<p:tagLst xmlns:p="http://schemas.openxmlformats.org/presentationml/2006/main">
  <p:tag name="KSO_WM_BEAUTIFY_FLAG" val=""/>
</p:tagLst>
</file>

<file path=ppt/tags/tag63.xml><?xml version="1.0" encoding="utf-8"?>
<p:tagLst xmlns:p="http://schemas.openxmlformats.org/presentationml/2006/main">
  <p:tag name="KSO_WM_BEAUTIFY_FLAG" val=""/>
</p:tagLst>
</file>

<file path=ppt/tags/tag64.xml><?xml version="1.0" encoding="utf-8"?>
<p:tagLst xmlns:p="http://schemas.openxmlformats.org/presentationml/2006/main">
  <p:tag name="KSO_WM_BEAUTIFY_FLAG" val=""/>
</p:tagLst>
</file>

<file path=ppt/tags/tag65.xml><?xml version="1.0" encoding="utf-8"?>
<p:tagLst xmlns:p="http://schemas.openxmlformats.org/presentationml/2006/main">
  <p:tag name="KSO_WM_BEAUTIFY_FLAG" val=""/>
</p:tagLst>
</file>

<file path=ppt/tags/tag66.xml><?xml version="1.0" encoding="utf-8"?>
<p:tagLst xmlns:p="http://schemas.openxmlformats.org/presentationml/2006/main">
  <p:tag name="KSO_WM_BEAUTIFY_FLAG" val=""/>
</p:tagLst>
</file>

<file path=ppt/tags/tag67.xml><?xml version="1.0" encoding="utf-8"?>
<p:tagLst xmlns:p="http://schemas.openxmlformats.org/presentationml/2006/main">
  <p:tag name="KSO_WM_BEAUTIFY_FLAG" val=""/>
</p:tagLst>
</file>

<file path=ppt/tags/tag68.xml><?xml version="1.0" encoding="utf-8"?>
<p:tagLst xmlns:p="http://schemas.openxmlformats.org/presentationml/2006/main">
  <p:tag name="KSO_WM_BEAUTIFY_FLAG" val=""/>
</p:tagLst>
</file>

<file path=ppt/tags/tag69.xml><?xml version="1.0" encoding="utf-8"?>
<p:tagLst xmlns:p="http://schemas.openxmlformats.org/presentationml/2006/main">
  <p:tag name="KSO_WM_BEAUTIFY_FLAG" val=""/>
</p:tagLst>
</file>

<file path=ppt/tags/tag70.xml><?xml version="1.0" encoding="utf-8"?>
<p:tagLst xmlns:p="http://schemas.openxmlformats.org/presentationml/2006/main">
  <p:tag name="KSO_WM_BEAUTIFY_FLAG" val=""/>
</p:tagLst>
</file>

<file path=ppt/tags/tag71.xml><?xml version="1.0" encoding="utf-8"?>
<p:tagLst xmlns:p="http://schemas.openxmlformats.org/presentationml/2006/main">
  <p:tag name="KSO_WM_BEAUTIFY_FLAG" val=""/>
</p:tagLst>
</file>

<file path=ppt/tags/tag72.xml><?xml version="1.0" encoding="utf-8"?>
<p:tagLst xmlns:p="http://schemas.openxmlformats.org/presentationml/2006/main">
  <p:tag name="KSO_WM_BEAUTIFY_FLAG" val=""/>
</p:tagLst>
</file>

<file path=ppt/tags/tag73.xml><?xml version="1.0" encoding="utf-8"?>
<p:tagLst xmlns:p="http://schemas.openxmlformats.org/presentationml/2006/main">
  <p:tag name="KSO_WM_BEAUTIFY_FLAG" val=""/>
</p:tagLst>
</file>

<file path=ppt/tags/tag74.xml><?xml version="1.0" encoding="utf-8"?>
<p:tagLst xmlns:p="http://schemas.openxmlformats.org/presentationml/2006/main">
  <p:tag name="KSO_WM_BEAUTIFY_FLAG" val=""/>
</p:tagLst>
</file>

<file path=ppt/tags/tag75.xml><?xml version="1.0" encoding="utf-8"?>
<p:tagLst xmlns:p="http://schemas.openxmlformats.org/presentationml/2006/main">
  <p:tag name="KSO_WM_BEAUTIFY_FLAG" val=""/>
</p:tagLst>
</file>

<file path=ppt/tags/tag76.xml><?xml version="1.0" encoding="utf-8"?>
<p:tagLst xmlns:p="http://schemas.openxmlformats.org/presentationml/2006/main">
  <p:tag name="KSO_WM_BEAUTIFY_FLAG" val=""/>
</p:tagLst>
</file>

<file path=ppt/tags/tag77.xml><?xml version="1.0" encoding="utf-8"?>
<p:tagLst xmlns:p="http://schemas.openxmlformats.org/presentationml/2006/main">
  <p:tag name="KSO_WM_BEAUTIFY_FLAG" val=""/>
</p:tagLst>
</file>

<file path=ppt/tags/tag78.xml><?xml version="1.0" encoding="utf-8"?>
<p:tagLst xmlns:p="http://schemas.openxmlformats.org/presentationml/2006/main">
  <p:tag name="KSO_WM_BEAUTIFY_FLAG" val=""/>
</p:tagLst>
</file>

<file path=ppt/tags/tag79.xml><?xml version="1.0" encoding="utf-8"?>
<p:tagLst xmlns:p="http://schemas.openxmlformats.org/presentationml/2006/main">
  <p:tag name="KSO_WM_BEAUTIFY_FLAG" val=""/>
</p:tagLst>
</file>

<file path=ppt/tags/tag80.xml><?xml version="1.0" encoding="utf-8"?>
<p:tagLst xmlns:p="http://schemas.openxmlformats.org/presentationml/2006/main">
  <p:tag name="KSO_WM_BEAUTIFY_FLAG" val=""/>
</p:tagLst>
</file>

<file path=ppt/tags/tag81.xml><?xml version="1.0" encoding="utf-8"?>
<p:tagLst xmlns:p="http://schemas.openxmlformats.org/presentationml/2006/main">
  <p:tag name="KSO_WM_BEAUTIFY_FLAG" val=""/>
</p:tagLst>
</file>

<file path=ppt/tags/tag82.xml><?xml version="1.0" encoding="utf-8"?>
<p:tagLst xmlns:p="http://schemas.openxmlformats.org/presentationml/2006/main">
  <p:tag name="KSO_WM_BEAUTIFY_FLAG" val=""/>
</p:tagLst>
</file>

<file path=ppt/tags/tag83.xml><?xml version="1.0" encoding="utf-8"?>
<p:tagLst xmlns:p="http://schemas.openxmlformats.org/presentationml/2006/main">
  <p:tag name="KSO_WM_BEAUTIFY_FLAG" val=""/>
</p:tagLst>
</file>

<file path=ppt/tags/tag84.xml><?xml version="1.0" encoding="utf-8"?>
<p:tagLst xmlns:p="http://schemas.openxmlformats.org/presentationml/2006/main">
  <p:tag name="KSO_WM_BEAUTIFY_FLAG" val=""/>
</p:tagLst>
</file>

<file path=ppt/tags/tag85.xml><?xml version="1.0" encoding="utf-8"?>
<p:tagLst xmlns:p="http://schemas.openxmlformats.org/presentationml/2006/main">
  <p:tag name="KSO_WM_BEAUTIFY_FLAG" val=""/>
</p:tagLst>
</file>

<file path=ppt/tags/tag86.xml><?xml version="1.0" encoding="utf-8"?>
<p:tagLst xmlns:p="http://schemas.openxmlformats.org/presentationml/2006/main">
  <p:tag name="KSO_WM_BEAUTIFY_FLAG" val=""/>
</p:tagLst>
</file>

<file path=ppt/tags/tag87.xml><?xml version="1.0" encoding="utf-8"?>
<p:tagLst xmlns:p="http://schemas.openxmlformats.org/presentationml/2006/main">
  <p:tag name="KSO_WM_BEAUTIFY_FLAG" val=""/>
</p:tagLst>
</file>

<file path=ppt/tags/tag88.xml><?xml version="1.0" encoding="utf-8"?>
<p:tagLst xmlns:p="http://schemas.openxmlformats.org/presentationml/2006/main">
  <p:tag name="KSO_WM_BEAUTIFY_FLAG" val=""/>
</p:tagLst>
</file>

<file path=ppt/tags/tag89.xml><?xml version="1.0" encoding="utf-8"?>
<p:tagLst xmlns:p="http://schemas.openxmlformats.org/presentationml/2006/main">
  <p:tag name="KSO_WM_BEAUTIFY_FLAG" val=""/>
</p:tagLst>
</file>

<file path=ppt/tags/tag90.xml><?xml version="1.0" encoding="utf-8"?>
<p:tagLst xmlns:p="http://schemas.openxmlformats.org/presentationml/2006/main">
  <p:tag name="KSO_WM_BEAUTIFY_FLAG" val=""/>
</p:tagLst>
</file>

<file path=ppt/tags/tag91.xml><?xml version="1.0" encoding="utf-8"?>
<p:tagLst xmlns:p="http://schemas.openxmlformats.org/presentationml/2006/main">
  <p:tag name="KSO_WM_BEAUTIFY_FLAG" val=""/>
</p:tagLst>
</file>

<file path=ppt/tags/tag92.xml><?xml version="1.0" encoding="utf-8"?>
<p:tagLst xmlns:p="http://schemas.openxmlformats.org/presentationml/2006/main">
  <p:tag name="KSO_WM_BEAUTIFY_FLAG" val=""/>
</p:tagLst>
</file>

<file path=ppt/tags/tag93.xml><?xml version="1.0" encoding="utf-8"?>
<p:tagLst xmlns:p="http://schemas.openxmlformats.org/presentationml/2006/main">
  <p:tag name="KSO_WM_BEAUTIFY_FLAG" val=""/>
</p:tagLst>
</file>

<file path=ppt/tags/tag94.xml><?xml version="1.0" encoding="utf-8"?>
<p:tagLst xmlns:p="http://schemas.openxmlformats.org/presentationml/2006/main">
  <p:tag name="KSO_WM_BEAUTIFY_FLAG" val=""/>
</p:tagLst>
</file>

<file path=ppt/tags/tag95.xml><?xml version="1.0" encoding="utf-8"?>
<p:tagLst xmlns:p="http://schemas.openxmlformats.org/presentationml/2006/main">
  <p:tag name="KSO_WM_BEAUTIFY_FLAG" val=""/>
</p:tagLst>
</file>

<file path=ppt/tags/tag96.xml><?xml version="1.0" encoding="utf-8"?>
<p:tagLst xmlns:p="http://schemas.openxmlformats.org/presentationml/2006/main">
  <p:tag name="KSO_WM_BEAUTIFY_FLAG" val=""/>
</p:tagLst>
</file>

<file path=ppt/tags/tag97.xml><?xml version="1.0" encoding="utf-8"?>
<p:tagLst xmlns:p="http://schemas.openxmlformats.org/presentationml/2006/main">
  <p:tag name="KSO_WM_BEAUTIFY_FLAG" val=""/>
</p:tagLst>
</file>

<file path=ppt/tags/tag98.xml><?xml version="1.0" encoding="utf-8"?>
<p:tagLst xmlns:p="http://schemas.openxmlformats.org/presentationml/2006/main">
  <p:tag name="KSO_WM_BEAUTIFY_FLAG" val=""/>
</p:tagLst>
</file>

<file path=ppt/tags/tag99.xml><?xml version="1.0" encoding="utf-8"?>
<p:tagLst xmlns:p="http://schemas.openxmlformats.org/presentationml/2006/main">
  <p:tag name="KSO_WM_BEAUTIFY_FLAG" val=""/>
</p:tagLst>
</file>

<file path=ppt/tags/tag100.xml><?xml version="1.0" encoding="utf-8"?>
<p:tagLst xmlns:p="http://schemas.openxmlformats.org/presentationml/2006/main">
  <p:tag name="KSO_WM_BEAUTIFY_FLAG" val=""/>
</p:tagLst>
</file>

<file path=ppt/tags/tag101.xml><?xml version="1.0" encoding="utf-8"?>
<p:tagLst xmlns:p="http://schemas.openxmlformats.org/presentationml/2006/main">
  <p:tag name="KSO_WM_BEAUTIFY_FLAG" val=""/>
</p:tagLst>
</file>

<file path=ppt/tags/tag102.xml><?xml version="1.0" encoding="utf-8"?>
<p:tagLst xmlns:p="http://schemas.openxmlformats.org/presentationml/2006/main">
  <p:tag name="KSO_WM_BEAUTIFY_FLAG" val=""/>
</p:tagLst>
</file>

<file path=ppt/tags/tag103.xml><?xml version="1.0" encoding="utf-8"?>
<p:tagLst xmlns:p="http://schemas.openxmlformats.org/presentationml/2006/main">
  <p:tag name="KSO_WM_BEAUTIFY_FLAG" val=""/>
</p:tagLst>
</file>

<file path=ppt/tags/tag104.xml><?xml version="1.0" encoding="utf-8"?>
<p:tagLst xmlns:p="http://schemas.openxmlformats.org/presentationml/2006/main">
  <p:tag name="KSO_WM_BEAUTIFY_FLAG" val=""/>
</p:tagLst>
</file>

<file path=ppt/tags/tag105.xml><?xml version="1.0" encoding="utf-8"?>
<p:tagLst xmlns:p="http://schemas.openxmlformats.org/presentationml/2006/main">
  <p:tag name="KSO_WM_BEAUTIFY_FLAG" val=""/>
</p:tagLst>
</file>

<file path=ppt/tags/tag106.xml><?xml version="1.0" encoding="utf-8"?>
<p:tagLst xmlns:p="http://schemas.openxmlformats.org/presentationml/2006/main">
  <p:tag name="KSO_WM_BEAUTIFY_FLAG" val=""/>
</p:tagLst>
</file>

<file path=ppt/tags/tag107.xml><?xml version="1.0" encoding="utf-8"?>
<p:tagLst xmlns:p="http://schemas.openxmlformats.org/presentationml/2006/main">
  <p:tag name="KSO_WM_BEAUTIFY_FLAG" val=""/>
</p:tagLst>
</file>

<file path=ppt/tags/tag108.xml><?xml version="1.0" encoding="utf-8"?>
<p:tagLst xmlns:p="http://schemas.openxmlformats.org/presentationml/2006/main">
  <p:tag name="KSO_WM_BEAUTIFY_FLAG" val=""/>
</p:tagLst>
</file>

<file path=ppt/tags/tag109.xml><?xml version="1.0" encoding="utf-8"?>
<p:tagLst xmlns:p="http://schemas.openxmlformats.org/presentationml/2006/main">
  <p:tag name="KSO_WM_BEAUTIFY_FLAG" val=""/>
</p:tagLst>
</file>

<file path=ppt/tags/tag110.xml><?xml version="1.0" encoding="utf-8"?>
<p:tagLst xmlns:p="http://schemas.openxmlformats.org/presentationml/2006/main">
  <p:tag name="KSO_WM_BEAUTIFY_FLAG" val=""/>
</p:tagLst>
</file>

<file path=ppt/tags/tag111.xml><?xml version="1.0" encoding="utf-8"?>
<p:tagLst xmlns:p="http://schemas.openxmlformats.org/presentationml/2006/main">
  <p:tag name="KSO_WM_BEAUTIFY_FLAG" val=""/>
</p:tagLst>
</file>

<file path=ppt/tags/tag112.xml><?xml version="1.0" encoding="utf-8"?>
<p:tagLst xmlns:p="http://schemas.openxmlformats.org/presentationml/2006/main">
  <p:tag name="KSO_WM_BEAUTIFY_FLAG" val=""/>
</p:tagLst>
</file>

<file path=ppt/tags/tag113.xml><?xml version="1.0" encoding="utf-8"?>
<p:tagLst xmlns:p="http://schemas.openxmlformats.org/presentationml/2006/main">
  <p:tag name="KSO_WM_BEAUTIFY_FLAG" val=""/>
</p:tagLst>
</file>

<file path=ppt/tags/tag114.xml><?xml version="1.0" encoding="utf-8"?>
<p:tagLst xmlns:p="http://schemas.openxmlformats.org/presentationml/2006/main">
  <p:tag name="KSO_WM_BEAUTIFY_FLAG" val=""/>
</p:tagLst>
</file>

<file path=ppt/tags/tag115.xml><?xml version="1.0" encoding="utf-8"?>
<p:tagLst xmlns:p="http://schemas.openxmlformats.org/presentationml/2006/main">
  <p:tag name="KSO_WM_BEAUTIFY_FLAG" val=""/>
</p:tagLst>
</file>

<file path=ppt/tags/tag116.xml><?xml version="1.0" encoding="utf-8"?>
<p:tagLst xmlns:p="http://schemas.openxmlformats.org/presentationml/2006/main">
  <p:tag name="KSO_WM_BEAUTIFY_FLAG" val=""/>
</p:tagLst>
</file>

<file path=ppt/tags/tag117.xml><?xml version="1.0" encoding="utf-8"?>
<p:tagLst xmlns:p="http://schemas.openxmlformats.org/presentationml/2006/main">
  <p:tag name="KSO_WM_BEAUTIFY_FLAG" val=""/>
</p:tagLst>
</file>

<file path=ppt/tags/tag118.xml><?xml version="1.0" encoding="utf-8"?>
<p:tagLst xmlns:p="http://schemas.openxmlformats.org/presentationml/2006/main">
  <p:tag name="KSO_WM_BEAUTIFY_FLAG" val=""/>
</p:tagLst>
</file>

<file path=ppt/tags/tag119.xml><?xml version="1.0" encoding="utf-8"?>
<p:tagLst xmlns:p="http://schemas.openxmlformats.org/presentationml/2006/main">
  <p:tag name="KSO_WM_BEAUTIFY_FLAG" val=""/>
</p:tagLst>
</file>

<file path=ppt/tags/tag120.xml><?xml version="1.0" encoding="utf-8"?>
<p:tagLst xmlns:p="http://schemas.openxmlformats.org/presentationml/2006/main">
  <p:tag name="KSO_WM_BEAUTIFY_FLAG" val=""/>
</p:tagLst>
</file>

<file path=ppt/tags/tag121.xml><?xml version="1.0" encoding="utf-8"?>
<p:tagLst xmlns:p="http://schemas.openxmlformats.org/presentationml/2006/main">
  <p:tag name="KSO_WM_BEAUTIFY_FLAG" val=""/>
</p:tagLst>
</file>

<file path=ppt/tags/tag122.xml><?xml version="1.0" encoding="utf-8"?>
<p:tagLst xmlns:p="http://schemas.openxmlformats.org/presentationml/2006/main">
  <p:tag name="KSO_WM_BEAUTIFY_FLAG" val=""/>
</p:tagLst>
</file>

<file path=ppt/tags/tag123.xml><?xml version="1.0" encoding="utf-8"?>
<p:tagLst xmlns:p="http://schemas.openxmlformats.org/presentationml/2006/main">
  <p:tag name="KSO_WM_BEAUTIFY_FLAG" val=""/>
</p:tagLst>
</file>

<file path=ppt/tags/tag124.xml><?xml version="1.0" encoding="utf-8"?>
<p:tagLst xmlns:p="http://schemas.openxmlformats.org/presentationml/2006/main">
  <p:tag name="KSO_WM_BEAUTIFY_FLAG" val=""/>
</p:tagLst>
</file>

<file path=ppt/tags/tag125.xml><?xml version="1.0" encoding="utf-8"?>
<p:tagLst xmlns:p="http://schemas.openxmlformats.org/presentationml/2006/main">
  <p:tag name="KSO_WM_BEAUTIFY_FLAG" val=""/>
</p:tagLst>
</file>

<file path=ppt/tags/tag126.xml><?xml version="1.0" encoding="utf-8"?>
<p:tagLst xmlns:p="http://schemas.openxmlformats.org/presentationml/2006/main">
  <p:tag name="KSO_WM_BEAUTIFY_FLAG" val=""/>
</p:tagLst>
</file>

<file path=ppt/tags/tag127.xml><?xml version="1.0" encoding="utf-8"?>
<p:tagLst xmlns:p="http://schemas.openxmlformats.org/presentationml/2006/main">
  <p:tag name="KSO_WM_BEAUTIFY_FLAG" val=""/>
</p:tagLst>
</file>

<file path=ppt/tags/tag128.xml><?xml version="1.0" encoding="utf-8"?>
<p:tagLst xmlns:p="http://schemas.openxmlformats.org/presentationml/2006/main">
  <p:tag name="KSO_WM_BEAUTIFY_FLAG" val=""/>
</p:tagLst>
</file>

<file path=ppt/tags/tag129.xml><?xml version="1.0" encoding="utf-8"?>
<p:tagLst xmlns:p="http://schemas.openxmlformats.org/presentationml/2006/main">
  <p:tag name="KSO_WM_BEAUTIFY_FLAG" val=""/>
</p:tagLst>
</file>

<file path=ppt/tags/tag130.xml><?xml version="1.0" encoding="utf-8"?>
<p:tagLst xmlns:p="http://schemas.openxmlformats.org/presentationml/2006/main">
  <p:tag name="KSO_WM_BEAUTIFY_FLAG" val=""/>
</p:tagLst>
</file>

<file path=ppt/tags/tag131.xml><?xml version="1.0" encoding="utf-8"?>
<p:tagLst xmlns:p="http://schemas.openxmlformats.org/presentationml/2006/main">
  <p:tag name="KSO_WM_BEAUTIFY_FLAG" val=""/>
</p:tagLst>
</file>

<file path=ppt/tags/tag132.xml><?xml version="1.0" encoding="utf-8"?>
<p:tagLst xmlns:p="http://schemas.openxmlformats.org/presentationml/2006/main">
  <p:tag name="KSO_WM_BEAUTIFY_FLAG" val=""/>
</p:tagLst>
</file>

<file path=ppt/tags/tag133.xml><?xml version="1.0" encoding="utf-8"?>
<p:tagLst xmlns:p="http://schemas.openxmlformats.org/presentationml/2006/main">
  <p:tag name="KSO_WM_BEAUTIFY_FLAG" val=""/>
</p:tagLst>
</file>

<file path=ppt/tags/tag134.xml><?xml version="1.0" encoding="utf-8"?>
<p:tagLst xmlns:p="http://schemas.openxmlformats.org/presentationml/2006/main">
  <p:tag name="KSO_WM_BEAUTIFY_FLAG" val=""/>
</p:tagLst>
</file>

<file path=ppt/tags/tag135.xml><?xml version="1.0" encoding="utf-8"?>
<p:tagLst xmlns:p="http://schemas.openxmlformats.org/presentationml/2006/main">
  <p:tag name="KSO_WM_BEAUTIFY_FLAG" val=""/>
</p:tagLst>
</file>

<file path=ppt/tags/tag136.xml><?xml version="1.0" encoding="utf-8"?>
<p:tagLst xmlns:p="http://schemas.openxmlformats.org/presentationml/2006/main">
  <p:tag name="KSO_WM_BEAUTIFY_FLAG" val=""/>
</p:tagLst>
</file>

<file path=ppt/tags/tag137.xml><?xml version="1.0" encoding="utf-8"?>
<p:tagLst xmlns:p="http://schemas.openxmlformats.org/presentationml/2006/main">
  <p:tag name="KSO_WM_BEAUTIFY_FLAG" val=""/>
</p:tagLst>
</file>

<file path=ppt/tags/tag138.xml><?xml version="1.0" encoding="utf-8"?>
<p:tagLst xmlns:p="http://schemas.openxmlformats.org/presentationml/2006/main">
  <p:tag name="KSO_WM_BEAUTIFY_FLAG" val=""/>
</p:tagLst>
</file>

<file path=ppt/tags/tag139.xml><?xml version="1.0" encoding="utf-8"?>
<p:tagLst xmlns:p="http://schemas.openxmlformats.org/presentationml/2006/main">
  <p:tag name="KSO_WM_BEAUTIFY_FLAG" val=""/>
</p:tagLst>
</file>

<file path=ppt/tags/tag140.xml><?xml version="1.0" encoding="utf-8"?>
<p:tagLst xmlns:p="http://schemas.openxmlformats.org/presentationml/2006/main">
  <p:tag name="KSO_WM_BEAUTIFY_FLAG" val=""/>
</p:tagLst>
</file>

<file path=ppt/tags/tag141.xml><?xml version="1.0" encoding="utf-8"?>
<p:tagLst xmlns:p="http://schemas.openxmlformats.org/presentationml/2006/main">
  <p:tag name="KSO_WM_BEAUTIFY_FLAG" val=""/>
</p:tagLst>
</file>

<file path=ppt/tags/tag142.xml><?xml version="1.0" encoding="utf-8"?>
<p:tagLst xmlns:p="http://schemas.openxmlformats.org/presentationml/2006/main">
  <p:tag name="KSO_WM_BEAUTIFY_FLAG" val=""/>
</p:tagLst>
</file>

<file path=ppt/tags/tag143.xml><?xml version="1.0" encoding="utf-8"?>
<p:tagLst xmlns:p="http://schemas.openxmlformats.org/presentationml/2006/main">
  <p:tag name="KSO_WM_BEAUTIFY_FLAG" val=""/>
</p:tagLst>
</file>

<file path=ppt/tags/tag144.xml><?xml version="1.0" encoding="utf-8"?>
<p:tagLst xmlns:p="http://schemas.openxmlformats.org/presentationml/2006/main">
  <p:tag name="KSO_WM_BEAUTIFY_FLAG" val=""/>
</p:tagLst>
</file>

<file path=ppt/tags/tag145.xml><?xml version="1.0" encoding="utf-8"?>
<p:tagLst xmlns:p="http://schemas.openxmlformats.org/presentationml/2006/main">
  <p:tag name="KSO_WM_BEAUTIFY_FLAG" val=""/>
</p:tagLst>
</file>

<file path=ppt/tags/tag146.xml><?xml version="1.0" encoding="utf-8"?>
<p:tagLst xmlns:p="http://schemas.openxmlformats.org/presentationml/2006/main">
  <p:tag name="KSO_WM_BEAUTIFY_FLAG" val=""/>
</p:tagLst>
</file>

<file path=ppt/tags/tag147.xml><?xml version="1.0" encoding="utf-8"?>
<p:tagLst xmlns:p="http://schemas.openxmlformats.org/presentationml/2006/main">
  <p:tag name="KSO_WM_BEAUTIFY_FLAG" val=""/>
</p:tagLst>
</file>

<file path=ppt/tags/tag148.xml><?xml version="1.0" encoding="utf-8"?>
<p:tagLst xmlns:p="http://schemas.openxmlformats.org/presentationml/2006/main">
  <p:tag name="KSO_WM_BEAUTIFY_FLAG" val=""/>
</p:tagLst>
</file>

<file path=ppt/tags/tag149.xml><?xml version="1.0" encoding="utf-8"?>
<p:tagLst xmlns:p="http://schemas.openxmlformats.org/presentationml/2006/main">
  <p:tag name="KSO_WM_BEAUTIFY_FLAG" val=""/>
</p:tagLst>
</file>

<file path=ppt/tags/tag150.xml><?xml version="1.0" encoding="utf-8"?>
<p:tagLst xmlns:p="http://schemas.openxmlformats.org/presentationml/2006/main">
  <p:tag name="KSO_WM_BEAUTIFY_FLAG" val=""/>
</p:tagLst>
</file>

<file path=ppt/tags/tag151.xml><?xml version="1.0" encoding="utf-8"?>
<p:tagLst xmlns:p="http://schemas.openxmlformats.org/presentationml/2006/main">
  <p:tag name="KSO_WM_BEAUTIFY_FLAG" val=""/>
</p:tagLst>
</file>

<file path=ppt/tags/tag152.xml><?xml version="1.0" encoding="utf-8"?>
<p:tagLst xmlns:p="http://schemas.openxmlformats.org/presentationml/2006/main">
  <p:tag name="KSO_WM_BEAUTIFY_FLAG" val=""/>
</p:tagLst>
</file>

<file path=ppt/tags/tag153.xml><?xml version="1.0" encoding="utf-8"?>
<p:tagLst xmlns:p="http://schemas.openxmlformats.org/presentationml/2006/main">
  <p:tag name="KSO_WM_BEAUTIFY_FLAG" val=""/>
</p:tagLst>
</file>

<file path=ppt/tags/tag154.xml><?xml version="1.0" encoding="utf-8"?>
<p:tagLst xmlns:p="http://schemas.openxmlformats.org/presentationml/2006/main">
  <p:tag name="KSO_WM_BEAUTIFY_FLAG" val=""/>
</p:tagLst>
</file>

<file path=ppt/tags/tag155.xml><?xml version="1.0" encoding="utf-8"?>
<p:tagLst xmlns:p="http://schemas.openxmlformats.org/presentationml/2006/main">
  <p:tag name="KSO_WM_BEAUTIFY_FLAG" val=""/>
</p:tagLst>
</file>

<file path=ppt/tags/tag156.xml><?xml version="1.0" encoding="utf-8"?>
<p:tagLst xmlns:p="http://schemas.openxmlformats.org/presentationml/2006/main">
  <p:tag name="KSO_WM_BEAUTIFY_FLAG" val=""/>
</p:tagLst>
</file>

<file path=ppt/tags/tag157.xml><?xml version="1.0" encoding="utf-8"?>
<p:tagLst xmlns:p="http://schemas.openxmlformats.org/presentationml/2006/main">
  <p:tag name="KSO_WM_BEAUTIFY_FLAG" val=""/>
</p:tagLst>
</file>

<file path=ppt/tags/tag158.xml><?xml version="1.0" encoding="utf-8"?>
<p:tagLst xmlns:p="http://schemas.openxmlformats.org/presentationml/2006/main">
  <p:tag name="KSO_WM_BEAUTIFY_FLAG" val=""/>
</p:tagLst>
</file>

<file path=ppt/tags/tag159.xml><?xml version="1.0" encoding="utf-8"?>
<p:tagLst xmlns:p="http://schemas.openxmlformats.org/presentationml/2006/main">
  <p:tag name="KSO_WM_BEAUTIFY_FLAG" val=""/>
</p:tagLst>
</file>

<file path=ppt/tags/tag160.xml><?xml version="1.0" encoding="utf-8"?>
<p:tagLst xmlns:p="http://schemas.openxmlformats.org/presentationml/2006/main">
  <p:tag name="KSO_WM_BEAUTIFY_FLAG" val=""/>
</p:tagLst>
</file>

<file path=ppt/tags/tag161.xml><?xml version="1.0" encoding="utf-8"?>
<p:tagLst xmlns:p="http://schemas.openxmlformats.org/presentationml/2006/main">
  <p:tag name="KSO_WM_BEAUTIFY_FLAG" val=""/>
</p:tagLst>
</file>

<file path=ppt/tags/tag162.xml><?xml version="1.0" encoding="utf-8"?>
<p:tagLst xmlns:p="http://schemas.openxmlformats.org/presentationml/2006/main">
  <p:tag name="KSO_WM_BEAUTIFY_FLAG" val=""/>
</p:tagLst>
</file>

<file path=ppt/tags/tag163.xml><?xml version="1.0" encoding="utf-8"?>
<p:tagLst xmlns:p="http://schemas.openxmlformats.org/presentationml/2006/main">
  <p:tag name="KSO_WM_BEAUTIFY_FLAG" val=""/>
</p:tagLst>
</file>

<file path=ppt/tags/tag164.xml><?xml version="1.0" encoding="utf-8"?>
<p:tagLst xmlns:p="http://schemas.openxmlformats.org/presentationml/2006/main">
  <p:tag name="KSO_WM_BEAUTIFY_FLAG" val=""/>
</p:tagLst>
</file>

<file path=ppt/tags/tag165.xml><?xml version="1.0" encoding="utf-8"?>
<p:tagLst xmlns:p="http://schemas.openxmlformats.org/presentationml/2006/main">
  <p:tag name="KSO_WM_BEAUTIFY_FLAG" val=""/>
</p:tagLst>
</file>

<file path=ppt/tags/tag166.xml><?xml version="1.0" encoding="utf-8"?>
<p:tagLst xmlns:p="http://schemas.openxmlformats.org/presentationml/2006/main">
  <p:tag name="KSO_WM_BEAUTIFY_FLAG" val=""/>
</p:tagLst>
</file>

<file path=ppt/tags/tag167.xml><?xml version="1.0" encoding="utf-8"?>
<p:tagLst xmlns:p="http://schemas.openxmlformats.org/presentationml/2006/main">
  <p:tag name="KSO_WM_BEAUTIFY_FLAG" val=""/>
</p:tagLst>
</file>

<file path=ppt/tags/tag168.xml><?xml version="1.0" encoding="utf-8"?>
<p:tagLst xmlns:p="http://schemas.openxmlformats.org/presentationml/2006/main">
  <p:tag name="KSO_WM_BEAUTIFY_FLAG" val=""/>
</p:tagLst>
</file>

<file path=ppt/tags/tag169.xml><?xml version="1.0" encoding="utf-8"?>
<p:tagLst xmlns:p="http://schemas.openxmlformats.org/presentationml/2006/main">
  <p:tag name="KSO_WM_BEAUTIFY_FLAG" val=""/>
</p:tagLst>
</file>

<file path=ppt/tags/tag170.xml><?xml version="1.0" encoding="utf-8"?>
<p:tagLst xmlns:p="http://schemas.openxmlformats.org/presentationml/2006/main">
  <p:tag name="KSO_WM_BEAUTIFY_FLAG" val=""/>
</p:tagLst>
</file>

<file path=ppt/tags/tag171.xml><?xml version="1.0" encoding="utf-8"?>
<p:tagLst xmlns:p="http://schemas.openxmlformats.org/presentationml/2006/main">
  <p:tag name="KSO_WM_BEAUTIFY_FLAG" val=""/>
</p:tagLst>
</file>

<file path=ppt/tags/tag172.xml><?xml version="1.0" encoding="utf-8"?>
<p:tagLst xmlns:p="http://schemas.openxmlformats.org/presentationml/2006/main">
  <p:tag name="KSO_WM_BEAUTIFY_FLAG" val=""/>
</p:tagLst>
</file>

<file path=ppt/tags/tag173.xml><?xml version="1.0" encoding="utf-8"?>
<p:tagLst xmlns:p="http://schemas.openxmlformats.org/presentationml/2006/main">
  <p:tag name="KSO_WM_BEAUTIFY_FLAG" val=""/>
</p:tagLst>
</file>

<file path=ppt/tags/tag174.xml><?xml version="1.0" encoding="utf-8"?>
<p:tagLst xmlns:p="http://schemas.openxmlformats.org/presentationml/2006/main">
  <p:tag name="KSO_WM_BEAUTIFY_FLAG" val=""/>
</p:tagLst>
</file>

<file path=ppt/tags/tag175.xml><?xml version="1.0" encoding="utf-8"?>
<p:tagLst xmlns:p="http://schemas.openxmlformats.org/presentationml/2006/main">
  <p:tag name="KSO_WM_BEAUTIFY_FLAG" val=""/>
</p:tagLst>
</file>

<file path=ppt/tags/tag176.xml><?xml version="1.0" encoding="utf-8"?>
<p:tagLst xmlns:p="http://schemas.openxmlformats.org/presentationml/2006/main">
  <p:tag name="KSO_WM_BEAUTIFY_FLAG" val=""/>
</p:tagLst>
</file>

<file path=ppt/tags/tag177.xml><?xml version="1.0" encoding="utf-8"?>
<p:tagLst xmlns:p="http://schemas.openxmlformats.org/presentationml/2006/main">
  <p:tag name="KSO_WM_BEAUTIFY_FLAG" val=""/>
</p:tagLst>
</file>

<file path=ppt/tags/tag178.xml><?xml version="1.0" encoding="utf-8"?>
<p:tagLst xmlns:p="http://schemas.openxmlformats.org/presentationml/2006/main">
  <p:tag name="KSO_WM_BEAUTIFY_FLAG" val=""/>
</p:tagLst>
</file>

<file path=ppt/tags/tag179.xml><?xml version="1.0" encoding="utf-8"?>
<p:tagLst xmlns:p="http://schemas.openxmlformats.org/presentationml/2006/main">
  <p:tag name="KSO_WM_BEAUTIFY_FLAG" val=""/>
</p:tagLst>
</file>

<file path=ppt/tags/tag180.xml><?xml version="1.0" encoding="utf-8"?>
<p:tagLst xmlns:p="http://schemas.openxmlformats.org/presentationml/2006/main">
  <p:tag name="KSO_WM_BEAUTIFY_FLAG" val=""/>
</p:tagLst>
</file>

<file path=ppt/tags/tag181.xml><?xml version="1.0" encoding="utf-8"?>
<p:tagLst xmlns:p="http://schemas.openxmlformats.org/presentationml/2006/main">
  <p:tag name="KSO_WM_BEAUTIFY_FLAG" val=""/>
</p:tagLst>
</file>

<file path=ppt/tags/tag182.xml><?xml version="1.0" encoding="utf-8"?>
<p:tagLst xmlns:p="http://schemas.openxmlformats.org/presentationml/2006/main">
  <p:tag name="KSO_WM_BEAUTIFY_FLAG" val=""/>
</p:tagLst>
</file>

<file path=ppt/tags/tag183.xml><?xml version="1.0" encoding="utf-8"?>
<p:tagLst xmlns:p="http://schemas.openxmlformats.org/presentationml/2006/main">
  <p:tag name="KSO_WM_BEAUTIFY_FLAG" val=""/>
</p:tagLst>
</file>

<file path=ppt/tags/tag184.xml><?xml version="1.0" encoding="utf-8"?>
<p:tagLst xmlns:p="http://schemas.openxmlformats.org/presentationml/2006/main">
  <p:tag name="KSO_WM_BEAUTIFY_FLAG" val=""/>
</p:tagLst>
</file>

<file path=ppt/tags/tag185.xml><?xml version="1.0" encoding="utf-8"?>
<p:tagLst xmlns:p="http://schemas.openxmlformats.org/presentationml/2006/main">
  <p:tag name="KSO_WM_BEAUTIFY_FLAG" val=""/>
</p:tagLst>
</file>

<file path=ppt/tags/tag186.xml><?xml version="1.0" encoding="utf-8"?>
<p:tagLst xmlns:p="http://schemas.openxmlformats.org/presentationml/2006/main">
  <p:tag name="KSO_WM_BEAUTIFY_FLAG" val=""/>
</p:tagLst>
</file>

<file path=ppt/tags/tag187.xml><?xml version="1.0" encoding="utf-8"?>
<p:tagLst xmlns:p="http://schemas.openxmlformats.org/presentationml/2006/main">
  <p:tag name="KSO_WM_BEAUTIFY_FLAG" val=""/>
</p:tagLst>
</file>

<file path=ppt/tags/tag188.xml><?xml version="1.0" encoding="utf-8"?>
<p:tagLst xmlns:p="http://schemas.openxmlformats.org/presentationml/2006/main">
  <p:tag name="KSO_WM_BEAUTIFY_FLAG" val=""/>
</p:tagLst>
</file>

<file path=ppt/tags/tag189.xml><?xml version="1.0" encoding="utf-8"?>
<p:tagLst xmlns:p="http://schemas.openxmlformats.org/presentationml/2006/main">
  <p:tag name="KSO_WM_BEAUTIFY_FLAG" val=""/>
</p:tagLst>
</file>

<file path=ppt/tags/tag190.xml><?xml version="1.0" encoding="utf-8"?>
<p:tagLst xmlns:p="http://schemas.openxmlformats.org/presentationml/2006/main">
  <p:tag name="KSO_WM_BEAUTIFY_FLAG" val=""/>
</p:tagLst>
</file>

<file path=ppt/tags/tag191.xml><?xml version="1.0" encoding="utf-8"?>
<p:tagLst xmlns:p="http://schemas.openxmlformats.org/presentationml/2006/main">
  <p:tag name="KSO_WM_BEAUTIFY_FLAG" val=""/>
</p:tagLst>
</file>

<file path=ppt/tags/tag192.xml><?xml version="1.0" encoding="utf-8"?>
<p:tagLst xmlns:p="http://schemas.openxmlformats.org/presentationml/2006/main">
  <p:tag name="KSO_WM_BEAUTIFY_FLAG" val=""/>
</p:tagLst>
</file>

<file path=ppt/tags/tag193.xml><?xml version="1.0" encoding="utf-8"?>
<p:tagLst xmlns:p="http://schemas.openxmlformats.org/presentationml/2006/main">
  <p:tag name="KSO_WM_BEAUTIFY_FLAG" val=""/>
</p:tagLst>
</file>

<file path=ppt/tags/tag194.xml><?xml version="1.0" encoding="utf-8"?>
<p:tagLst xmlns:p="http://schemas.openxmlformats.org/presentationml/2006/main">
  <p:tag name="KSO_WM_BEAUTIFY_FLAG" val=""/>
</p:tagLst>
</file>

<file path=ppt/tags/tag195.xml><?xml version="1.0" encoding="utf-8"?>
<p:tagLst xmlns:p="http://schemas.openxmlformats.org/presentationml/2006/main">
  <p:tag name="KSO_WM_BEAUTIFY_FLAG" val=""/>
</p:tagLst>
</file>

<file path=ppt/tags/tag196.xml><?xml version="1.0" encoding="utf-8"?>
<p:tagLst xmlns:p="http://schemas.openxmlformats.org/presentationml/2006/main">
  <p:tag name="KSO_WM_BEAUTIFY_FLAG" val=""/>
</p:tagLst>
</file>

<file path=ppt/tags/tag197.xml><?xml version="1.0" encoding="utf-8"?>
<p:tagLst xmlns:p="http://schemas.openxmlformats.org/presentationml/2006/main">
  <p:tag name="KSO_WM_BEAUTIFY_FLAG" val=""/>
</p:tagLst>
</file>

<file path=ppt/tags/tag198.xml><?xml version="1.0" encoding="utf-8"?>
<p:tagLst xmlns:p="http://schemas.openxmlformats.org/presentationml/2006/main">
  <p:tag name="KSO_WM_BEAUTIFY_FLAG" val=""/>
</p:tagLst>
</file>

<file path=ppt/tags/tag199.xml><?xml version="1.0" encoding="utf-8"?>
<p:tagLst xmlns:p="http://schemas.openxmlformats.org/presentationml/2006/main">
  <p:tag name="KSO_WM_BEAUTIFY_FLAG" val=""/>
</p:tagLst>
</file>

<file path=ppt/tags/tag200.xml><?xml version="1.0" encoding="utf-8"?>
<p:tagLst xmlns:p="http://schemas.openxmlformats.org/presentationml/2006/main">
  <p:tag name="KSO_WM_BEAUTIFY_FLAG" val=""/>
</p:tagLst>
</file>

<file path=ppt/tags/tag201.xml><?xml version="1.0" encoding="utf-8"?>
<p:tagLst xmlns:p="http://schemas.openxmlformats.org/presentationml/2006/main">
  <p:tag name="KSO_WM_BEAUTIFY_FLAG" val=""/>
</p:tagLst>
</file>

<file path=ppt/tags/tag202.xml><?xml version="1.0" encoding="utf-8"?>
<p:tagLst xmlns:p="http://schemas.openxmlformats.org/presentationml/2006/main">
  <p:tag name="KSO_WM_BEAUTIFY_FLAG" val=""/>
</p:tagLst>
</file>

<file path=ppt/tags/tag203.xml><?xml version="1.0" encoding="utf-8"?>
<p:tagLst xmlns:p="http://schemas.openxmlformats.org/presentationml/2006/main">
  <p:tag name="KSO_WM_BEAUTIFY_FLAG" val=""/>
</p:tagLst>
</file>

<file path=ppt/tags/tag204.xml><?xml version="1.0" encoding="utf-8"?>
<p:tagLst xmlns:p="http://schemas.openxmlformats.org/presentationml/2006/main">
  <p:tag name="KSO_WM_BEAUTIFY_FLAG" val=""/>
</p:tagLst>
</file>

<file path=ppt/tags/tag205.xml><?xml version="1.0" encoding="utf-8"?>
<p:tagLst xmlns:p="http://schemas.openxmlformats.org/presentationml/2006/main">
  <p:tag name="KSO_WM_BEAUTIFY_FLAG" val=""/>
</p:tagLst>
</file>

<file path=ppt/tags/tag206.xml><?xml version="1.0" encoding="utf-8"?>
<p:tagLst xmlns:p="http://schemas.openxmlformats.org/presentationml/2006/main">
  <p:tag name="KSO_WM_BEAUTIFY_FLAG" val=""/>
</p:tagLst>
</file>

<file path=ppt/tags/tag207.xml><?xml version="1.0" encoding="utf-8"?>
<p:tagLst xmlns:p="http://schemas.openxmlformats.org/presentationml/2006/main">
  <p:tag name="KSO_WM_BEAUTIFY_FLAG" val=""/>
</p:tagLst>
</file>

<file path=ppt/tags/tag208.xml><?xml version="1.0" encoding="utf-8"?>
<p:tagLst xmlns:p="http://schemas.openxmlformats.org/presentationml/2006/main">
  <p:tag name="KSO_WM_BEAUTIFY_FLAG" val=""/>
</p:tagLst>
</file>

<file path=ppt/tags/tag209.xml><?xml version="1.0" encoding="utf-8"?>
<p:tagLst xmlns:p="http://schemas.openxmlformats.org/presentationml/2006/main">
  <p:tag name="KSO_WM_BEAUTIFY_FLAG" val=""/>
</p:tagLst>
</file>

<file path=ppt/tags/tag210.xml><?xml version="1.0" encoding="utf-8"?>
<p:tagLst xmlns:p="http://schemas.openxmlformats.org/presentationml/2006/main">
  <p:tag name="KSO_WM_BEAUTIFY_FLAG" val=""/>
</p:tagLst>
</file>

<file path=ppt/tags/tag211.xml><?xml version="1.0" encoding="utf-8"?>
<p:tagLst xmlns:p="http://schemas.openxmlformats.org/presentationml/2006/main">
  <p:tag name="KSO_WM_BEAUTIFY_FLAG" val=""/>
</p:tagLst>
</file>

<file path=ppt/tags/tag212.xml><?xml version="1.0" encoding="utf-8"?>
<p:tagLst xmlns:p="http://schemas.openxmlformats.org/presentationml/2006/main">
  <p:tag name="KSO_WM_BEAUTIFY_FLAG" val=""/>
</p:tagLst>
</file>

<file path=ppt/tags/tag213.xml><?xml version="1.0" encoding="utf-8"?>
<p:tagLst xmlns:p="http://schemas.openxmlformats.org/presentationml/2006/main">
  <p:tag name="KSO_WM_BEAUTIFY_FLAG" val=""/>
</p:tagLst>
</file>

<file path=ppt/tags/tag214.xml><?xml version="1.0" encoding="utf-8"?>
<p:tagLst xmlns:p="http://schemas.openxmlformats.org/presentationml/2006/main">
  <p:tag name="KSO_WM_BEAUTIFY_FLAG" val=""/>
</p:tagLst>
</file>

<file path=ppt/tags/tag215.xml><?xml version="1.0" encoding="utf-8"?>
<p:tagLst xmlns:p="http://schemas.openxmlformats.org/presentationml/2006/main">
  <p:tag name="KSO_WM_BEAUTIFY_FLAG" val=""/>
</p:tagLst>
</file>

<file path=ppt/tags/tag216.xml><?xml version="1.0" encoding="utf-8"?>
<p:tagLst xmlns:p="http://schemas.openxmlformats.org/presentationml/2006/main">
  <p:tag name="KSO_WM_BEAUTIFY_FLAG" val=""/>
</p:tagLst>
</file>

<file path=ppt/tags/tag217.xml><?xml version="1.0" encoding="utf-8"?>
<p:tagLst xmlns:p="http://schemas.openxmlformats.org/presentationml/2006/main">
  <p:tag name="KSO_WM_BEAUTIFY_FLAG" val=""/>
</p:tagLst>
</file>

<file path=ppt/tags/tag218.xml><?xml version="1.0" encoding="utf-8"?>
<p:tagLst xmlns:p="http://schemas.openxmlformats.org/presentationml/2006/main">
  <p:tag name="KSO_WM_BEAUTIFY_FLAG" val=""/>
</p:tagLst>
</file>

<file path=ppt/tags/tag219.xml><?xml version="1.0" encoding="utf-8"?>
<p:tagLst xmlns:p="http://schemas.openxmlformats.org/presentationml/2006/main">
  <p:tag name="KSO_WM_BEAUTIFY_FLAG" val=""/>
</p:tagLst>
</file>

<file path=ppt/tags/tag220.xml><?xml version="1.0" encoding="utf-8"?>
<p:tagLst xmlns:p="http://schemas.openxmlformats.org/presentationml/2006/main">
  <p:tag name="KSO_WM_BEAUTIFY_FLAG" val=""/>
</p:tagLst>
</file>

<file path=ppt/tags/tag221.xml><?xml version="1.0" encoding="utf-8"?>
<p:tagLst xmlns:p="http://schemas.openxmlformats.org/presentationml/2006/main">
  <p:tag name="KSO_WM_BEAUTIFY_FLAG" val=""/>
</p:tagLst>
</file>

<file path=ppt/tags/tag222.xml><?xml version="1.0" encoding="utf-8"?>
<p:tagLst xmlns:p="http://schemas.openxmlformats.org/presentationml/2006/main">
  <p:tag name="KSO_WM_BEAUTIFY_FLAG" val=""/>
</p:tagLst>
</file>

<file path=ppt/tags/tag223.xml><?xml version="1.0" encoding="utf-8"?>
<p:tagLst xmlns:p="http://schemas.openxmlformats.org/presentationml/2006/main">
  <p:tag name="KSO_WM_BEAUTIFY_FLAG" val=""/>
</p:tagLst>
</file>

<file path=ppt/tags/tag224.xml><?xml version="1.0" encoding="utf-8"?>
<p:tagLst xmlns:p="http://schemas.openxmlformats.org/presentationml/2006/main">
  <p:tag name="KSO_WM_BEAUTIFY_FLAG" val=""/>
</p:tagLst>
</file>

<file path=ppt/tags/tag225.xml><?xml version="1.0" encoding="utf-8"?>
<p:tagLst xmlns:p="http://schemas.openxmlformats.org/presentationml/2006/main">
  <p:tag name="KSO_WM_BEAUTIFY_FLAG" val=""/>
</p:tagLst>
</file>

<file path=ppt/tags/tag226.xml><?xml version="1.0" encoding="utf-8"?>
<p:tagLst xmlns:p="http://schemas.openxmlformats.org/presentationml/2006/main">
  <p:tag name="KSO_WM_BEAUTIFY_FLAG" val=""/>
</p:tagLst>
</file>

<file path=ppt/tags/tag227.xml><?xml version="1.0" encoding="utf-8"?>
<p:tagLst xmlns:p="http://schemas.openxmlformats.org/presentationml/2006/main">
  <p:tag name="KSO_WM_BEAUTIFY_FLAG" val=""/>
</p:tagLst>
</file>

<file path=ppt/tags/tag228.xml><?xml version="1.0" encoding="utf-8"?>
<p:tagLst xmlns:p="http://schemas.openxmlformats.org/presentationml/2006/main">
  <p:tag name="KSO_WM_BEAUTIFY_FLAG" val=""/>
</p:tagLst>
</file>

<file path=ppt/tags/tag229.xml><?xml version="1.0" encoding="utf-8"?>
<p:tagLst xmlns:p="http://schemas.openxmlformats.org/presentationml/2006/main">
  <p:tag name="KSO_WM_BEAUTIFY_FLAG" val=""/>
</p:tagLst>
</file>

<file path=ppt/tags/tag230.xml><?xml version="1.0" encoding="utf-8"?>
<p:tagLst xmlns:p="http://schemas.openxmlformats.org/presentationml/2006/main">
  <p:tag name="KSO_WM_BEAUTIFY_FLAG" val=""/>
</p:tagLst>
</file>

<file path=ppt/tags/tag231.xml><?xml version="1.0" encoding="utf-8"?>
<p:tagLst xmlns:p="http://schemas.openxmlformats.org/presentationml/2006/main">
  <p:tag name="KSO_WM_BEAUTIFY_FLAG" val=""/>
</p:tagLst>
</file>

<file path=ppt/tags/tag232.xml><?xml version="1.0" encoding="utf-8"?>
<p:tagLst xmlns:p="http://schemas.openxmlformats.org/presentationml/2006/main">
  <p:tag name="KSO_WM_BEAUTIFY_FLAG" val=""/>
</p:tagLst>
</file>

<file path=ppt/tags/tag233.xml><?xml version="1.0" encoding="utf-8"?>
<p:tagLst xmlns:p="http://schemas.openxmlformats.org/presentationml/2006/main">
  <p:tag name="KSO_WM_BEAUTIFY_FLAG" val=""/>
</p:tagLst>
</file>

<file path=ppt/tags/tag234.xml><?xml version="1.0" encoding="utf-8"?>
<p:tagLst xmlns:p="http://schemas.openxmlformats.org/presentationml/2006/main">
  <p:tag name="KSO_WM_BEAUTIFY_FLAG" val=""/>
</p:tagLst>
</file>

<file path=ppt/tags/tag235.xml><?xml version="1.0" encoding="utf-8"?>
<p:tagLst xmlns:p="http://schemas.openxmlformats.org/presentationml/2006/main">
  <p:tag name="KSO_WM_BEAUTIFY_FLAG" val=""/>
</p:tagLst>
</file>

<file path=ppt/tags/tag236.xml><?xml version="1.0" encoding="utf-8"?>
<p:tagLst xmlns:p="http://schemas.openxmlformats.org/presentationml/2006/main">
  <p:tag name="KSO_WM_BEAUTIFY_FLAG" val=""/>
</p:tagLst>
</file>

<file path=ppt/tags/tag237.xml><?xml version="1.0" encoding="utf-8"?>
<p:tagLst xmlns:p="http://schemas.openxmlformats.org/presentationml/2006/main">
  <p:tag name="KSO_WM_BEAUTIFY_FLAG" val=""/>
</p:tagLst>
</file>

<file path=ppt/tags/tag238.xml><?xml version="1.0" encoding="utf-8"?>
<p:tagLst xmlns:p="http://schemas.openxmlformats.org/presentationml/2006/main">
  <p:tag name="KSO_WM_BEAUTIFY_FLAG" val=""/>
</p:tagLst>
</file>

<file path=ppt/tags/tag239.xml><?xml version="1.0" encoding="utf-8"?>
<p:tagLst xmlns:p="http://schemas.openxmlformats.org/presentationml/2006/main">
  <p:tag name="KSO_WM_BEAUTIFY_FLAG" val=""/>
</p:tagLst>
</file>

<file path=ppt/tags/tag240.xml><?xml version="1.0" encoding="utf-8"?>
<p:tagLst xmlns:p="http://schemas.openxmlformats.org/presentationml/2006/main">
  <p:tag name="KSO_WM_BEAUTIFY_FLAG" val=""/>
</p:tagLst>
</file>

<file path=ppt/tags/tag241.xml><?xml version="1.0" encoding="utf-8"?>
<p:tagLst xmlns:p="http://schemas.openxmlformats.org/presentationml/2006/main">
  <p:tag name="KSO_WM_BEAUTIFY_FLAG" val=""/>
</p:tagLst>
</file>

<file path=ppt/tags/tag242.xml><?xml version="1.0" encoding="utf-8"?>
<p:tagLst xmlns:p="http://schemas.openxmlformats.org/presentationml/2006/main">
  <p:tag name="KSO_WM_BEAUTIFY_FLAG" val=""/>
</p:tagLst>
</file>

<file path=ppt/tags/tag243.xml><?xml version="1.0" encoding="utf-8"?>
<p:tagLst xmlns:p="http://schemas.openxmlformats.org/presentationml/2006/main">
  <p:tag name="KSO_WM_BEAUTIFY_FLAG" val=""/>
</p:tagLst>
</file>

<file path=ppt/tags/tag244.xml><?xml version="1.0" encoding="utf-8"?>
<p:tagLst xmlns:p="http://schemas.openxmlformats.org/presentationml/2006/main">
  <p:tag name="KSO_WM_BEAUTIFY_FLAG" val=""/>
</p:tagLst>
</file>

<file path=ppt/tags/tag245.xml><?xml version="1.0" encoding="utf-8"?>
<p:tagLst xmlns:p="http://schemas.openxmlformats.org/presentationml/2006/main">
  <p:tag name="KSO_WM_BEAUTIFY_FLAG" val=""/>
</p:tagLst>
</file>

<file path=ppt/tags/tag246.xml><?xml version="1.0" encoding="utf-8"?>
<p:tagLst xmlns:p="http://schemas.openxmlformats.org/presentationml/2006/main">
  <p:tag name="KSO_WM_BEAUTIFY_FLAG" val=""/>
</p:tagLst>
</file>

<file path=ppt/tags/tag247.xml><?xml version="1.0" encoding="utf-8"?>
<p:tagLst xmlns:p="http://schemas.openxmlformats.org/presentationml/2006/main">
  <p:tag name="KSO_WM_BEAUTIFY_FLAG" val=""/>
</p:tagLst>
</file>

<file path=ppt/tags/tag248.xml><?xml version="1.0" encoding="utf-8"?>
<p:tagLst xmlns:p="http://schemas.openxmlformats.org/presentationml/2006/main">
  <p:tag name="KSO_WM_BEAUTIFY_FLAG" val=""/>
</p:tagLst>
</file>

<file path=ppt/tags/tag249.xml><?xml version="1.0" encoding="utf-8"?>
<p:tagLst xmlns:p="http://schemas.openxmlformats.org/presentationml/2006/main">
  <p:tag name="KSO_WM_BEAUTIFY_FLAG" val=""/>
</p:tagLst>
</file>

<file path=ppt/tags/tag250.xml><?xml version="1.0" encoding="utf-8"?>
<p:tagLst xmlns:p="http://schemas.openxmlformats.org/presentationml/2006/main">
  <p:tag name="KSO_WM_BEAUTIFY_FLAG" val=""/>
</p:tagLst>
</file>

<file path=ppt/tags/tag251.xml><?xml version="1.0" encoding="utf-8"?>
<p:tagLst xmlns:p="http://schemas.openxmlformats.org/presentationml/2006/main">
  <p:tag name="KSO_WM_BEAUTIFY_FLAG" val=""/>
</p:tagLst>
</file>

<file path=ppt/tags/tag252.xml><?xml version="1.0" encoding="utf-8"?>
<p:tagLst xmlns:p="http://schemas.openxmlformats.org/presentationml/2006/main">
  <p:tag name="KSO_WM_BEAUTIFY_FLAG" val=""/>
</p:tagLst>
</file>

<file path=ppt/tags/tag253.xml><?xml version="1.0" encoding="utf-8"?>
<p:tagLst xmlns:p="http://schemas.openxmlformats.org/presentationml/2006/main">
  <p:tag name="KSO_WM_BEAUTIFY_FLAG" val=""/>
</p:tagLst>
</file>

<file path=ppt/tags/tag254.xml><?xml version="1.0" encoding="utf-8"?>
<p:tagLst xmlns:p="http://schemas.openxmlformats.org/presentationml/2006/main">
  <p:tag name="KSO_WM_BEAUTIFY_FLAG" val=""/>
</p:tagLst>
</file>

<file path=ppt/tags/tag255.xml><?xml version="1.0" encoding="utf-8"?>
<p:tagLst xmlns:p="http://schemas.openxmlformats.org/presentationml/2006/main">
  <p:tag name="KSO_WM_BEAUTIFY_FLAG" val=""/>
</p:tagLst>
</file>

<file path=ppt/tags/tag256.xml><?xml version="1.0" encoding="utf-8"?>
<p:tagLst xmlns:p="http://schemas.openxmlformats.org/presentationml/2006/main">
  <p:tag name="KSO_WM_BEAUTIFY_FLAG" val=""/>
</p:tagLst>
</file>

<file path=ppt/tags/tag257.xml><?xml version="1.0" encoding="utf-8"?>
<p:tagLst xmlns:p="http://schemas.openxmlformats.org/presentationml/2006/main">
  <p:tag name="KSO_WM_BEAUTIFY_FLAG" val=""/>
</p:tagLst>
</file>

<file path=ppt/tags/tag258.xml><?xml version="1.0" encoding="utf-8"?>
<p:tagLst xmlns:p="http://schemas.openxmlformats.org/presentationml/2006/main">
  <p:tag name="KSO_WM_BEAUTIFY_FLAG" val=""/>
</p:tagLst>
</file>

<file path=ppt/tags/tag259.xml><?xml version="1.0" encoding="utf-8"?>
<p:tagLst xmlns:p="http://schemas.openxmlformats.org/presentationml/2006/main">
  <p:tag name="KSO_WM_BEAUTIFY_FLAG" val=""/>
</p:tagLst>
</file>

<file path=ppt/tags/tag260.xml><?xml version="1.0" encoding="utf-8"?>
<p:tagLst xmlns:p="http://schemas.openxmlformats.org/presentationml/2006/main">
  <p:tag name="KSO_WM_BEAUTIFY_FLAG" val=""/>
</p:tagLst>
</file>

<file path=ppt/tags/tag261.xml><?xml version="1.0" encoding="utf-8"?>
<p:tagLst xmlns:p="http://schemas.openxmlformats.org/presentationml/2006/main">
  <p:tag name="KSO_WM_BEAUTIFY_FLAG" val=""/>
</p:tagLst>
</file>

<file path=ppt/tags/tag262.xml><?xml version="1.0" encoding="utf-8"?>
<p:tagLst xmlns:p="http://schemas.openxmlformats.org/presentationml/2006/main">
  <p:tag name="KSO_WM_BEAUTIFY_FLAG" val=""/>
</p:tagLst>
</file>

<file path=ppt/tags/tag263.xml><?xml version="1.0" encoding="utf-8"?>
<p:tagLst xmlns:p="http://schemas.openxmlformats.org/presentationml/2006/main">
  <p:tag name="KSO_WM_BEAUTIFY_FLAG" val=""/>
</p:tagLst>
</file>

<file path=ppt/tags/tag264.xml><?xml version="1.0" encoding="utf-8"?>
<p:tagLst xmlns:p="http://schemas.openxmlformats.org/presentationml/2006/main">
  <p:tag name="KSO_WM_BEAUTIFY_FLAG" val=""/>
</p:tagLst>
</file>

<file path=ppt/tags/tag265.xml><?xml version="1.0" encoding="utf-8"?>
<p:tagLst xmlns:p="http://schemas.openxmlformats.org/presentationml/2006/main">
  <p:tag name="KSO_WM_BEAUTIFY_FLAG" val=""/>
</p:tagLst>
</file>

<file path=ppt/tags/tag266.xml><?xml version="1.0" encoding="utf-8"?>
<p:tagLst xmlns:p="http://schemas.openxmlformats.org/presentationml/2006/main">
  <p:tag name="KSO_WM_BEAUTIFY_FLAG" val=""/>
</p:tagLst>
</file>

<file path=ppt/tags/tag267.xml><?xml version="1.0" encoding="utf-8"?>
<p:tagLst xmlns:p="http://schemas.openxmlformats.org/presentationml/2006/main">
  <p:tag name="KSO_WM_BEAUTIFY_FLAG" val=""/>
</p:tagLst>
</file>

<file path=ppt/tags/tag268.xml><?xml version="1.0" encoding="utf-8"?>
<p:tagLst xmlns:p="http://schemas.openxmlformats.org/presentationml/2006/main">
  <p:tag name="KSO_WM_BEAUTIFY_FLAG" val=""/>
</p:tagLst>
</file>

<file path=ppt/tags/tag269.xml><?xml version="1.0" encoding="utf-8"?>
<p:tagLst xmlns:p="http://schemas.openxmlformats.org/presentationml/2006/main">
  <p:tag name="KSO_WM_BEAUTIFY_FLAG" val=""/>
</p:tagLst>
</file>

<file path=ppt/tags/tag270.xml><?xml version="1.0" encoding="utf-8"?>
<p:tagLst xmlns:p="http://schemas.openxmlformats.org/presentationml/2006/main">
  <p:tag name="KSO_WM_BEAUTIFY_FLAG" val=""/>
</p:tagLst>
</file>

<file path=ppt/tags/tag271.xml><?xml version="1.0" encoding="utf-8"?>
<p:tagLst xmlns:p="http://schemas.openxmlformats.org/presentationml/2006/main">
  <p:tag name="KSO_WM_BEAUTIFY_FLAG" val=""/>
</p:tagLst>
</file>

<file path=ppt/tags/tag272.xml><?xml version="1.0" encoding="utf-8"?>
<p:tagLst xmlns:p="http://schemas.openxmlformats.org/presentationml/2006/main">
  <p:tag name="KSO_WM_BEAUTIFY_FLAG" val=""/>
</p:tagLst>
</file>

<file path=ppt/tags/tag273.xml><?xml version="1.0" encoding="utf-8"?>
<p:tagLst xmlns:p="http://schemas.openxmlformats.org/presentationml/2006/main">
  <p:tag name="KSO_WM_BEAUTIFY_FLAG" val=""/>
</p:tagLst>
</file>

<file path=ppt/tags/tag274.xml><?xml version="1.0" encoding="utf-8"?>
<p:tagLst xmlns:p="http://schemas.openxmlformats.org/presentationml/2006/main">
  <p:tag name="KSO_WM_MEDIACOVER_FLAG" val="1"/>
  <p:tag name="KSO_WM_UNIT_MEDIACOVER_BTN_STATE" val="1"/>
  <p:tag name="KSO_WM_UNIT_MEDIACOVER_BTNRECT" val="0*0*0*0"/>
</p:tagLst>
</file>

<file path=ppt/tags/tag275.xml><?xml version="1.0" encoding="utf-8"?>
<p:tagLst xmlns:p="http://schemas.openxmlformats.org/presentationml/2006/main">
  <p:tag name="KSO_WM_BEAUTIFY_FLAG" val=""/>
</p:tagLst>
</file>

<file path=ppt/tags/tag276.xml><?xml version="1.0" encoding="utf-8"?>
<p:tagLst xmlns:p="http://schemas.openxmlformats.org/presentationml/2006/main">
  <p:tag name="KSO_WM_BEAUTIFY_FLAG" val=""/>
</p:tagLst>
</file>

<file path=ppt/tags/tag277.xml><?xml version="1.0" encoding="utf-8"?>
<p:tagLst xmlns:p="http://schemas.openxmlformats.org/presentationml/2006/main">
  <p:tag name="KSO_WM_BEAUTIFY_FLAG" val=""/>
</p:tagLst>
</file>

<file path=ppt/tags/tag278.xml><?xml version="1.0" encoding="utf-8"?>
<p:tagLst xmlns:p="http://schemas.openxmlformats.org/presentationml/2006/main">
  <p:tag name="KSO_WM_BEAUTIFY_FLAG" val=""/>
</p:tagLst>
</file>

<file path=ppt/tags/tag279.xml><?xml version="1.0" encoding="utf-8"?>
<p:tagLst xmlns:p="http://schemas.openxmlformats.org/presentationml/2006/main">
  <p:tag name="KSO_WM_BEAUTIFY_FLAG" val=""/>
</p:tagLst>
</file>

<file path=ppt/tags/tag280.xml><?xml version="1.0" encoding="utf-8"?>
<p:tagLst xmlns:p="http://schemas.openxmlformats.org/presentationml/2006/main">
  <p:tag name="KSO_WM_BEAUTIFY_FLAG" val=""/>
</p:tagLst>
</file>

<file path=ppt/tags/tag281.xml><?xml version="1.0" encoding="utf-8"?>
<p:tagLst xmlns:p="http://schemas.openxmlformats.org/presentationml/2006/main">
  <p:tag name="COMMONDATA" val="eyJoZGlkIjoiYWJlMjA0N2I5M2YyMzNkNzQyZGFiOTVlNjQ1MjVhM2EifQ=="/>
  <p:tag name="commondata" val="eyJoZGlkIjoiZTI0MjZkZTM4MjBmMDEyYjE0YjBiOGJmZWYxMDA1MDQifQ=="/>
</p:tagLst>
</file>

<file path=ppt/theme/theme1.xml><?xml version="1.0" encoding="utf-8"?>
<a:theme xmlns:a="http://schemas.openxmlformats.org/drawingml/2006/main" name="Office 主题">
  <a:themeElements>
    <a:clrScheme name="Office 主题​​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主题​​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主题​​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1.2比多少</Template>
  <TotalTime>0</TotalTime>
  <Words>2054</Words>
  <Application>WPS 演示</Application>
  <PresentationFormat>全屏显示(16:9)</PresentationFormat>
  <Paragraphs>534</Paragraphs>
  <Slides>24</Slides>
  <Notes>4</Notes>
  <HiddenSlides>0</HiddenSlides>
  <MMClips>0</MMClips>
  <ScaleCrop>false</ScaleCrop>
  <HeadingPairs>
    <vt:vector size="6" baseType="variant">
      <vt:variant>
        <vt:lpstr>已用的字体</vt:lpstr>
      </vt:variant>
      <vt:variant>
        <vt:i4>13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24</vt:i4>
      </vt:variant>
    </vt:vector>
  </HeadingPairs>
  <TitlesOfParts>
    <vt:vector size="38" baseType="lpstr">
      <vt:lpstr>Arial</vt:lpstr>
      <vt:lpstr>宋体</vt:lpstr>
      <vt:lpstr>Wingdings</vt:lpstr>
      <vt:lpstr>黑体</vt:lpstr>
      <vt:lpstr>Times New Roman</vt:lpstr>
      <vt:lpstr>楷体</vt:lpstr>
      <vt:lpstr>微软雅黑</vt:lpstr>
      <vt:lpstr>Calibri</vt:lpstr>
      <vt:lpstr>Arial Unicode MS</vt:lpstr>
      <vt:lpstr>幼圆</vt:lpstr>
      <vt:lpstr>仿宋</vt:lpstr>
      <vt:lpstr>华文隶书</vt:lpstr>
      <vt:lpstr>等线</vt:lpstr>
      <vt:lpstr>Office 主题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Administrator</dc:creator>
  <cp:lastModifiedBy>流浪 远方</cp:lastModifiedBy>
  <cp:revision>355</cp:revision>
  <dcterms:created xsi:type="dcterms:W3CDTF">2023-06-15T00:25:00Z</dcterms:created>
  <dcterms:modified xsi:type="dcterms:W3CDTF">2024-09-21T14:26:18Z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2052-12.1.0.18276</vt:lpwstr>
  </property>
  <property fmtid="{D5CDD505-2E9C-101B-9397-08002B2CF9AE}" pid="3" name="ICV">
    <vt:lpwstr>7828CA86B13B9D3B02DF6A64D03662F4_43</vt:lpwstr>
  </property>
</Properties>
</file>