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7982" r:id="rId1"/>
    <p:sldMasterId id="2147498019" r:id="rId2"/>
  </p:sldMasterIdLst>
  <p:notesMasterIdLst>
    <p:notesMasterId r:id="rId3"/>
  </p:notesMasterIdLst>
  <p:sldIdLst>
    <p:sldId id="6988" r:id="rId4"/>
    <p:sldId id="6993" r:id="rId5"/>
    <p:sldId id="6997" r:id="rId6"/>
    <p:sldId id="7000" r:id="rId7"/>
    <p:sldId id="7006" r:id="rId9"/>
    <p:sldId id="7009" r:id="rId10"/>
    <p:sldId id="7012" r:id="rId11"/>
    <p:sldId id="7015" r:id="rId12"/>
    <p:sldId id="7018" r:id="rId13"/>
    <p:sldId id="7024" r:id="rId15"/>
    <p:sldId id="7027" r:id="rId16"/>
    <p:sldId id="7030" r:id="rId17"/>
    <p:sldId id="7033" r:id="rId18"/>
    <p:sldId id="7036" r:id="rId19"/>
    <p:sldId id="7042" r:id="rId21"/>
    <p:sldId id="7045" r:id="rId22"/>
    <p:sldId id="7048" r:id="rId23"/>
    <p:sldId id="7051" r:id="rId24"/>
    <p:sldId id="7054" r:id="rId25"/>
    <p:sldId id="7060" r:id="rId27"/>
    <p:sldId id="7063" r:id="rId28"/>
    <p:sldId id="7066" r:id="rId29"/>
    <p:sldId id="7069" r:id="rId30"/>
    <p:sldId id="7072" r:id="rId31"/>
    <p:sldId id="7078" r:id="rId33"/>
    <p:sldId id="7081" r:id="rId34"/>
    <p:sldId id="7084" r:id="rId35"/>
    <p:sldId id="7087" r:id="rId36"/>
    <p:sldId id="7090" r:id="rId37"/>
    <p:sldId id="7096" r:id="rId39"/>
    <p:sldId id="7099" r:id="rId40"/>
    <p:sldId id="7102" r:id="rId41"/>
    <p:sldId id="7105" r:id="rId42"/>
    <p:sldId id="7109" r:id="rId4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slide" Target="slides/slide34.xml"/><Relationship Id="rId44" Type="http://schemas.openxmlformats.org/officeDocument/2006/relationships/tableStyles" Target="tableStyles.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1" name="幻灯片图像占位符 1"/>
          <p:cNvSpPr>
            <a:spLocks noChangeAspect="1" noRot="1" noGrp="1"/>
          </p:cNvSpPr>
          <p:nvPr>
            <p:ph type="sldImg"/>
          </p:nvPr>
        </p:nvSpPr>
        <p:spPr/>
      </p:sp>
      <p:sp>
        <p:nvSpPr>
          <p:cNvPr id="1048653" name="备注占位符 2"/>
          <p:cNvSpPr>
            <a:spLocks noGrp="1"/>
          </p:cNvSpPr>
          <p:nvPr>
            <p:ph type="body" idx="1"/>
          </p:nvPr>
        </p:nvSpPr>
        <p:spPr/>
        <p:txBody>
          <a:bodyPr/>
          <a:p>
            <a:endParaRPr altLang="en-US" dirty="0" lang="zh-CN"/>
          </a:p>
        </p:txBody>
      </p:sp>
      <p:sp>
        <p:nvSpPr>
          <p:cNvPr id="104865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p:nvPr>
        </p:nvSpPr>
        <p:spPr/>
      </p:sp>
      <p:sp>
        <p:nvSpPr>
          <p:cNvPr id="1048604" name="备注占位符 2"/>
          <p:cNvSpPr>
            <a:spLocks noGrp="1"/>
          </p:cNvSpPr>
          <p:nvPr>
            <p:ph type="body" idx="1"/>
          </p:nvPr>
        </p:nvSpPr>
        <p:spPr/>
        <p:txBody>
          <a:bodyPr/>
          <a:p>
            <a:endParaRPr altLang="en-US" dirty="0" lang="zh-CN"/>
          </a:p>
        </p:txBody>
      </p:sp>
      <p:sp>
        <p:nvSpPr>
          <p:cNvPr id="1048606"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tags" Target="../tags/tag8.xml"/><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image" Target="../media/image2.png"/><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tags" Target="../tags/tag1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3.pn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68" name="标题 1"/>
          <p:cNvSpPr>
            <a:spLocks noGrp="1"/>
          </p:cNvSpPr>
          <p:nvPr>
            <p:ph type="ctrTitle" hasCustomPrompt="1"/>
            <p:custDataLst>
              <p:tags r:id="rId3"/>
            </p:custDataLst>
          </p:nvPr>
        </p:nvSpPr>
        <p:spPr>
          <a:xfrm>
            <a:off x="838201" y="1018390"/>
            <a:ext cx="6911108" cy="1774346"/>
          </a:xfrm>
        </p:spPr>
        <p:txBody>
          <a:bodyPr anchor="b">
            <a:normAutofit/>
          </a:bodyPr>
          <a:lstStyle>
            <a:lvl1pPr algn="l">
              <a:lnSpc>
                <a:spcPct val="100000"/>
              </a:lnSpc>
              <a:defRPr sz="60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670" name="副标题 2"/>
          <p:cNvSpPr>
            <a:spLocks noGrp="1"/>
          </p:cNvSpPr>
          <p:nvPr>
            <p:ph type="subTitle" idx="1"/>
            <p:custDataLst>
              <p:tags r:id="rId4"/>
            </p:custDataLst>
          </p:nvPr>
        </p:nvSpPr>
        <p:spPr>
          <a:xfrm>
            <a:off x="838201" y="3021580"/>
            <a:ext cx="6903960" cy="365125"/>
          </a:xfrm>
        </p:spPr>
        <p:txBody>
          <a:bodyPr>
            <a:normAutofit/>
          </a:bodyPr>
          <a:lstStyle>
            <a:lvl1pPr algn="l" indent="0" marL="0">
              <a:lnSpc>
                <a:spcPct val="100000"/>
              </a:lnSpc>
              <a:buNone/>
              <a:defRPr sz="1800">
                <a:gradFill>
                  <a:gsLst>
                    <a:gs pos="0">
                      <a:srgbClr val="FFFFFF"/>
                    </a:gs>
                    <a:gs pos="85000">
                      <a:schemeClr val="accent1"/>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文本占位符 9"/>
          <p:cNvSpPr>
            <a:spLocks noGrp="1"/>
          </p:cNvSpPr>
          <p:nvPr>
            <p:ph type="body" sz="quarter" idx="13" hasCustomPrompt="1"/>
            <p:custDataLst>
              <p:tags r:id="rId5"/>
            </p:custDataLst>
          </p:nvPr>
        </p:nvSpPr>
        <p:spPr>
          <a:xfrm>
            <a:off x="838200" y="504000"/>
            <a:ext cx="6903960" cy="504000"/>
          </a:xfrm>
          <a:noFill/>
        </p:spPr>
        <p:txBody>
          <a:bodyPr anchor="ctr" bIns="0" lIns="0" rIns="0" rtlCol="0" tIns="0" vert="horz">
            <a:normAutofit/>
          </a:bodyPr>
          <a:lstStyle>
            <a:lvl1pPr>
              <a:defRPr altLang="en-US" dirty="0" sz="1100" lang="zh-CN">
                <a:gradFill>
                  <a:gsLst>
                    <a:gs pos="0">
                      <a:srgbClr val="FFFFFF"/>
                    </a:gs>
                    <a:gs pos="85000">
                      <a:schemeClr val="accent1"/>
                    </a:gs>
                  </a:gsLst>
                  <a:lin ang="2700000" scaled="0"/>
                </a:gradFill>
              </a:defRPr>
            </a:lvl1pPr>
          </a:lstStyle>
          <a:p>
            <a:pPr indent="0" lvl="0" marL="0">
              <a:lnSpc>
                <a:spcPct val="100000"/>
              </a:lnSpc>
              <a:buNone/>
            </a:pPr>
            <a:r>
              <a:rPr altLang="en-US" dirty="0" lang="zh-CN"/>
              <a:t>公司名占位符</a:t>
            </a:r>
            <a:endParaRPr altLang="en-US" dirty="0" lang="zh-CN"/>
          </a:p>
        </p:txBody>
      </p:sp>
      <p:sp>
        <p:nvSpPr>
          <p:cNvPr id="1048674" name="文本占位符 23"/>
          <p:cNvSpPr>
            <a:spLocks noGrp="1"/>
          </p:cNvSpPr>
          <p:nvPr>
            <p:ph type="body" sz="quarter" idx="17" hasCustomPrompt="1"/>
            <p:custDataLst>
              <p:tags r:id="rId6"/>
            </p:custDataLst>
          </p:nvPr>
        </p:nvSpPr>
        <p:spPr>
          <a:xfrm>
            <a:off x="1119171" y="3534481"/>
            <a:ext cx="4992413"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29" name="直接连接符 3"/>
          <p:cNvCxnSpPr>
            <a:cxnSpLocks/>
          </p:cNvCxnSpPr>
          <p:nvPr userDrawn="1">
            <p:custDataLst>
              <p:tags r:id="rId7"/>
            </p:custDataLst>
          </p:nvPr>
        </p:nvCxnSpPr>
        <p:spPr>
          <a:xfrm>
            <a:off x="893281" y="3677626"/>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dirty="0"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9"/>
          <p:cNvPicPr>
            <a:picLocks noChangeAspect="1"/>
          </p:cNvPicPr>
          <p:nvPr userDrawn="1">
            <p:custDataLst>
              <p:tags r:id="rId1"/>
            </p:custDataLst>
          </p:nvPr>
        </p:nvPicPr>
        <p:blipFill>
          <a:blip xmlns:r="http://schemas.openxmlformats.org/officeDocument/2006/relationships" r:embed="rId2"/>
          <a:stretch>
            <a:fillRect/>
          </a:stretch>
        </p:blipFill>
        <p:spPr>
          <a:xfrm>
            <a:off x="12137" y="0"/>
            <a:ext cx="12167726" cy="6858000"/>
          </a:xfrm>
          <a:prstGeom prst="rect"/>
        </p:spPr>
      </p:pic>
      <p:sp>
        <p:nvSpPr>
          <p:cNvPr id="1048686" name="标题 1"/>
          <p:cNvSpPr>
            <a:spLocks noGrp="1"/>
          </p:cNvSpPr>
          <p:nvPr>
            <p:ph type="title" hasCustomPrompt="1"/>
            <p:custDataLst>
              <p:tags r:id="rId3"/>
            </p:custDataLst>
          </p:nvPr>
        </p:nvSpPr>
        <p:spPr>
          <a:xfrm>
            <a:off x="548293" y="5037135"/>
            <a:ext cx="5285241" cy="1081088"/>
          </a:xfrm>
          <a:noFill/>
        </p:spPr>
        <p:txBody>
          <a:bodyPr anchor="b">
            <a:normAutofit/>
          </a:bodyPr>
          <a:lstStyle>
            <a:lvl1pPr>
              <a:defRPr sz="5400">
                <a:gradFill>
                  <a:gsLst>
                    <a:gs pos="0">
                      <a:schemeClr val="tx1"/>
                    </a:gs>
                    <a:gs pos="85000">
                      <a:schemeClr val="accent1"/>
                    </a:gs>
                  </a:gsLst>
                  <a:lin ang="2700000" scaled="0"/>
                </a:gradFill>
              </a:defRPr>
            </a:lvl1pPr>
          </a:lstStyle>
          <a:p>
            <a:r>
              <a:rPr altLang="en-US" dirty="0" lang="zh-CN"/>
              <a:t>标题</a:t>
            </a:r>
            <a:endParaRPr altLang="en-US" dirty="0" lang="zh-CN"/>
          </a:p>
        </p:txBody>
      </p:sp>
      <p:sp>
        <p:nvSpPr>
          <p:cNvPr id="104868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0" name="页脚占位符 7"/>
          <p:cNvSpPr>
            <a:spLocks noGrp="1"/>
          </p:cNvSpPr>
          <p:nvPr>
            <p:ph type="ftr" sz="quarter" idx="11"/>
            <p:custDataLst>
              <p:tags r:id="rId5"/>
            </p:custDataLst>
          </p:nvPr>
        </p:nvSpPr>
        <p:spPr/>
        <p:txBody>
          <a:bodyPr/>
          <a:p>
            <a:endParaRPr altLang="en-US" lang="zh-CN"/>
          </a:p>
        </p:txBody>
      </p:sp>
      <p:sp>
        <p:nvSpPr>
          <p:cNvPr id="104869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7"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94" name="标题 1"/>
          <p:cNvSpPr>
            <a:spLocks noGrp="1"/>
          </p:cNvSpPr>
          <p:nvPr>
            <p:ph type="title" hasCustomPrompt="1"/>
            <p:custDataLst>
              <p:tags r:id="rId3"/>
            </p:custDataLst>
          </p:nvPr>
        </p:nvSpPr>
        <p:spPr>
          <a:xfrm>
            <a:off x="990691" y="2308321"/>
            <a:ext cx="7841673" cy="1152000"/>
          </a:xfrm>
          <a:ln>
            <a:noFill/>
          </a:ln>
        </p:spPr>
        <p:style>
          <a:lnRef idx="1">
            <a:schemeClr val="accent1"/>
          </a:lnRef>
          <a:fillRef idx="0">
            <a:schemeClr val="accent1"/>
          </a:fillRef>
          <a:effectRef idx="0">
            <a:schemeClr val="accent1"/>
          </a:effectRef>
          <a:fontRef idx="minor">
            <a:schemeClr val="tx1"/>
          </a:fontRef>
        </p:style>
        <p:txBody>
          <a:bodyPr anchor="b"/>
          <a:lstStyle>
            <a:lvl1pPr algn="l">
              <a:defRPr sz="5400">
                <a:gradFill>
                  <a:gsLst>
                    <a:gs pos="0">
                      <a:srgbClr val="FFFFFF"/>
                    </a:gs>
                    <a:gs pos="85000">
                      <a:schemeClr val="accent1"/>
                    </a:gs>
                  </a:gsLst>
                  <a:lin ang="2700000" scaled="0"/>
                </a:gradFill>
              </a:defRPr>
            </a:lvl1pPr>
          </a:lstStyle>
          <a:p>
            <a:r>
              <a:rPr altLang="en-US" dirty="0" lang="zh-CN"/>
              <a:t>单击此处编辑母版标题</a:t>
            </a:r>
            <a:endParaRPr altLang="en-US" dirty="0" lang="zh-CN"/>
          </a:p>
        </p:txBody>
      </p:sp>
      <p:sp>
        <p:nvSpPr>
          <p:cNvPr id="104869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5"/>
            </p:custDataLst>
          </p:nvPr>
        </p:nvSpPr>
        <p:spPr/>
        <p:txBody>
          <a:bodyPr/>
          <a:p>
            <a:endParaRPr altLang="en-US" lang="zh-CN"/>
          </a:p>
        </p:txBody>
      </p:sp>
      <p:sp>
        <p:nvSpPr>
          <p:cNvPr id="1048700"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02" name="文本占位符 7"/>
          <p:cNvSpPr>
            <a:spLocks noGrp="1"/>
          </p:cNvSpPr>
          <p:nvPr>
            <p:ph type="body" sz="quarter" idx="13" hasCustomPrompt="1"/>
            <p:custDataLst>
              <p:tags r:id="rId7"/>
            </p:custDataLst>
          </p:nvPr>
        </p:nvSpPr>
        <p:spPr>
          <a:xfrm>
            <a:off x="971405" y="442221"/>
            <a:ext cx="7841673" cy="2174364"/>
          </a:xfrm>
          <a:ln>
            <a:noFill/>
          </a:ln>
        </p:spPr>
        <p:style>
          <a:lnRef idx="1">
            <a:schemeClr val="accent1"/>
          </a:lnRef>
          <a:fillRef idx="0">
            <a:schemeClr val="accent1"/>
          </a:fillRef>
          <a:effectRef idx="0">
            <a:schemeClr val="accent1"/>
          </a:effectRef>
          <a:fontRef idx="minor">
            <a:schemeClr val="tx1"/>
          </a:fontRef>
        </p:style>
        <p:txBody>
          <a:bodyPr anchor="b">
            <a:normAutofit/>
          </a:bodyPr>
          <a:lstStyle>
            <a:lvl1pPr algn="l" indent="0" marL="0">
              <a:buNone/>
              <a:defRPr sz="7200" i="1">
                <a:gradFill>
                  <a:gsLst>
                    <a:gs pos="0">
                      <a:schemeClr val="accent1">
                        <a:alpha val="0"/>
                      </a:schemeClr>
                    </a:gs>
                    <a:gs pos="100000">
                      <a:schemeClr val="accent1"/>
                    </a:gs>
                  </a:gsLst>
                  <a:lin ang="162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2" name="页脚占位符 5"/>
          <p:cNvSpPr>
            <a:spLocks noGrp="1"/>
          </p:cNvSpPr>
          <p:nvPr>
            <p:ph type="ftr" sz="quarter" idx="11"/>
            <p:custDataLst>
              <p:tags r:id="rId5"/>
            </p:custDataLst>
          </p:nvPr>
        </p:nvSpPr>
        <p:spPr/>
        <p:txBody>
          <a:bodyPr/>
          <a:p>
            <a:endParaRPr altLang="en-US" lang="zh-CN"/>
          </a:p>
        </p:txBody>
      </p:sp>
      <p:sp>
        <p:nvSpPr>
          <p:cNvPr id="104871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8" name="页脚占位符 7"/>
          <p:cNvSpPr>
            <a:spLocks noGrp="1"/>
          </p:cNvSpPr>
          <p:nvPr>
            <p:ph type="ftr" sz="quarter" idx="11"/>
            <p:custDataLst>
              <p:tags r:id="rId7"/>
            </p:custDataLst>
          </p:nvPr>
        </p:nvSpPr>
        <p:spPr/>
        <p:txBody>
          <a:bodyPr/>
          <a:p>
            <a:endParaRPr altLang="en-US" lang="zh-CN"/>
          </a:p>
        </p:txBody>
      </p:sp>
      <p:sp>
        <p:nvSpPr>
          <p:cNvPr id="104873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3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6" name="页脚占位符 3"/>
          <p:cNvSpPr>
            <a:spLocks noGrp="1"/>
          </p:cNvSpPr>
          <p:nvPr>
            <p:ph type="ftr" sz="quarter" idx="11"/>
            <p:custDataLst>
              <p:tags r:id="rId3"/>
            </p:custDataLst>
          </p:nvPr>
        </p:nvSpPr>
        <p:spPr/>
        <p:txBody>
          <a:bodyPr/>
          <a:p>
            <a:endParaRPr altLang="en-US" lang="zh-CN"/>
          </a:p>
        </p:txBody>
      </p:sp>
      <p:sp>
        <p:nvSpPr>
          <p:cNvPr id="104873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4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42" name="页脚占位符 2"/>
          <p:cNvSpPr>
            <a:spLocks noGrp="1"/>
          </p:cNvSpPr>
          <p:nvPr>
            <p:ph type="ftr" sz="quarter" idx="11"/>
            <p:custDataLst>
              <p:tags r:id="rId2"/>
            </p:custDataLst>
          </p:nvPr>
        </p:nvSpPr>
        <p:spPr/>
        <p:txBody>
          <a:bodyPr/>
          <a:p>
            <a:endParaRPr altLang="en-US" lang="zh-CN"/>
          </a:p>
        </p:txBody>
      </p:sp>
      <p:sp>
        <p:nvSpPr>
          <p:cNvPr id="104874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0" name="页脚占位符 4"/>
          <p:cNvSpPr>
            <a:spLocks noGrp="1"/>
          </p:cNvSpPr>
          <p:nvPr>
            <p:ph type="ftr" sz="quarter" idx="11"/>
            <p:custDataLst>
              <p:tags r:id="rId3"/>
            </p:custDataLst>
          </p:nvPr>
        </p:nvSpPr>
        <p:spPr/>
        <p:txBody>
          <a:bodyPr/>
          <a:p>
            <a:endParaRPr altLang="en-US" lang="zh-CN"/>
          </a:p>
        </p:txBody>
      </p:sp>
      <p:sp>
        <p:nvSpPr>
          <p:cNvPr id="104875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60" name="页脚占位符 7"/>
          <p:cNvSpPr>
            <a:spLocks noGrp="1"/>
          </p:cNvSpPr>
          <p:nvPr>
            <p:ph type="ftr" sz="quarter" idx="11"/>
            <p:custDataLst>
              <p:tags r:id="rId4"/>
            </p:custDataLst>
          </p:nvPr>
        </p:nvSpPr>
        <p:spPr/>
        <p:txBody>
          <a:bodyPr/>
          <a:p>
            <a:endParaRPr altLang="en-US" lang="zh-CN"/>
          </a:p>
        </p:txBody>
      </p:sp>
      <p:sp>
        <p:nvSpPr>
          <p:cNvPr id="104876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15"/>
          <p:cNvPicPr>
            <a:picLocks noChangeAspect="1"/>
          </p:cNvPicPr>
          <p:nvPr userDrawn="1">
            <p:custDataLst>
              <p:tags r:id="rId1"/>
            </p:custDataLst>
          </p:nvPr>
        </p:nvPicPr>
        <p:blipFill>
          <a:blip xmlns:r="http://schemas.openxmlformats.org/officeDocument/2006/relationships" r:embed="rId2"/>
          <a:stretch>
            <a:fillRect/>
          </a:stretch>
        </p:blipFill>
        <p:spPr>
          <a:xfrm>
            <a:off x="3072" y="0"/>
            <a:ext cx="12185855" cy="6858000"/>
          </a:xfrm>
          <a:prstGeom prst="rect"/>
        </p:spPr>
      </p:pic>
      <p:sp>
        <p:nvSpPr>
          <p:cNvPr id="1048764" name="标题 1"/>
          <p:cNvSpPr>
            <a:spLocks noGrp="1"/>
          </p:cNvSpPr>
          <p:nvPr>
            <p:ph type="ctrTitle" hasCustomPrompt="1"/>
            <p:custDataLst>
              <p:tags r:id="rId3"/>
            </p:custDataLst>
          </p:nvPr>
        </p:nvSpPr>
        <p:spPr>
          <a:xfrm>
            <a:off x="845713" y="1288864"/>
            <a:ext cx="6892636" cy="1800000"/>
          </a:xfrm>
        </p:spPr>
        <p:txBody>
          <a:bodyPr anchor="b">
            <a:normAutofit/>
          </a:bodyPr>
          <a:lstStyle>
            <a:lvl1pPr algn="l">
              <a:lnSpc>
                <a:spcPct val="100000"/>
              </a:lnSpc>
              <a:defRPr sz="66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766" name="文本占位符 9"/>
          <p:cNvSpPr>
            <a:spLocks noGrp="1"/>
          </p:cNvSpPr>
          <p:nvPr>
            <p:ph type="body" sz="quarter" idx="13" hasCustomPrompt="1"/>
            <p:custDataLst>
              <p:tags r:id="rId4"/>
            </p:custDataLst>
          </p:nvPr>
        </p:nvSpPr>
        <p:spPr>
          <a:xfrm>
            <a:off x="838200" y="324000"/>
            <a:ext cx="6892636" cy="504000"/>
          </a:xfrm>
          <a:noFill/>
        </p:spPr>
        <p:txBody>
          <a:bodyPr anchor="ctr">
            <a:normAutofit/>
          </a:bodyPr>
          <a:lstStyle>
            <a:lvl1pPr indent="0" marL="0">
              <a:lnSpc>
                <a:spcPct val="100000"/>
              </a:lnSpc>
              <a:buNone/>
              <a:defRPr sz="1100">
                <a:gradFill>
                  <a:gsLst>
                    <a:gs pos="0">
                      <a:srgbClr val="FFFFFF"/>
                    </a:gs>
                    <a:gs pos="85000">
                      <a:schemeClr val="accent1"/>
                    </a:gs>
                  </a:gsLst>
                  <a:lin ang="2700000" scaled="0"/>
                </a:gradFill>
              </a:defRPr>
            </a:lvl1pPr>
          </a:lstStyle>
          <a:p>
            <a:pPr lvl="0"/>
            <a:r>
              <a:rPr altLang="en-US" dirty="0" lang="zh-CN"/>
              <a:t>公司名占位符</a:t>
            </a:r>
            <a:endParaRPr altLang="en-US" dirty="0" lang="zh-CN"/>
          </a:p>
        </p:txBody>
      </p:sp>
      <p:sp>
        <p:nvSpPr>
          <p:cNvPr id="1048768" name="文本占位符 23"/>
          <p:cNvSpPr>
            <a:spLocks noGrp="1"/>
          </p:cNvSpPr>
          <p:nvPr>
            <p:ph type="body" sz="quarter" idx="17" hasCustomPrompt="1"/>
            <p:custDataLst>
              <p:tags r:id="rId5"/>
            </p:custDataLst>
          </p:nvPr>
        </p:nvSpPr>
        <p:spPr>
          <a:xfrm>
            <a:off x="1163207" y="3307686"/>
            <a:ext cx="5785996"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31" name="直接连接符 16"/>
          <p:cNvCxnSpPr>
            <a:cxnSpLocks/>
          </p:cNvCxnSpPr>
          <p:nvPr userDrawn="1">
            <p:custDataLst>
              <p:tags r:id="rId6"/>
            </p:custDataLst>
          </p:nvPr>
        </p:nvCxnSpPr>
        <p:spPr>
          <a:xfrm>
            <a:off x="892921" y="3439172"/>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8.xml"/><Relationship Id="rId13" Type="http://schemas.openxmlformats.org/officeDocument/2006/relationships/tags" Target="../tags/tag59.xml"/><Relationship Id="rId14" Type="http://schemas.openxmlformats.org/officeDocument/2006/relationships/tags" Target="../tags/tag60.xml"/><Relationship Id="rId15" Type="http://schemas.openxmlformats.org/officeDocument/2006/relationships/tags" Target="../tags/tag61.xml"/><Relationship Id="rId16" Type="http://schemas.openxmlformats.org/officeDocument/2006/relationships/tags" Target="../tags/tag62.xml"/><Relationship Id="rId17" Type="http://schemas.openxmlformats.org/officeDocument/2006/relationships/tags" Target="../tags/tag63.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7983" r:id="rId1"/>
    <p:sldLayoutId id="2147497984" r:id="rId2"/>
    <p:sldLayoutId id="2147497985" r:id="rId3"/>
    <p:sldLayoutId id="2147497986" r:id="rId4"/>
    <p:sldLayoutId id="2147497987" r:id="rId5"/>
    <p:sldLayoutId id="2147497988" r:id="rId6"/>
    <p:sldLayoutId id="2147497989" r:id="rId7"/>
    <p:sldLayoutId id="2147497990" r:id="rId8"/>
    <p:sldLayoutId id="2147497991" r:id="rId9"/>
    <p:sldLayoutId id="2147497992" r:id="rId10"/>
    <p:sldLayoutId id="214749799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标题占位符 1"/>
          <p:cNvSpPr>
            <a:spLocks noGrp="1"/>
          </p:cNvSpPr>
          <p:nvPr>
            <p:ph type="title"/>
            <p:custDataLst>
              <p:tags r:id="rId12"/>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17"/>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8020" r:id="rId1"/>
    <p:sldLayoutId id="2147498021" r:id="rId2"/>
    <p:sldLayoutId id="2147498022" r:id="rId3"/>
    <p:sldLayoutId id="2147498023" r:id="rId4"/>
    <p:sldLayoutId id="2147498024" r:id="rId5"/>
    <p:sldLayoutId id="2147498025" r:id="rId6"/>
    <p:sldLayoutId id="2147498026" r:id="rId7"/>
    <p:sldLayoutId id="2147498027" r:id="rId8"/>
    <p:sldLayoutId id="2147498028" r:id="rId9"/>
    <p:sldLayoutId id="2147498029" r:id="rId10"/>
    <p:sldLayoutId id="214749803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4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tags" Target="../tags/tag70.xml"/><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tags" Target="../tags/tag8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87.xml"/><Relationship Id="rId2" Type="http://schemas.openxmlformats.org/officeDocument/2006/relationships/tags" Target="../tags/tag88.xml"/><Relationship Id="rId3" Type="http://schemas.openxmlformats.org/officeDocument/2006/relationships/tags" Target="../tags/tag8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tags" Target="../tags/tag99.xml"/><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tags" Target="../tags/tag106.xml"/><Relationship Id="rId15" Type="http://schemas.openxmlformats.org/officeDocument/2006/relationships/tags" Target="../tags/tag107.xml"/><Relationship Id="rId16" Type="http://schemas.openxmlformats.org/officeDocument/2006/relationships/tags" Target="../tags/tag108.xml"/><Relationship Id="rId17" Type="http://schemas.openxmlformats.org/officeDocument/2006/relationships/tags" Target="../tags/tag109.xml"/><Relationship Id="rId18" Type="http://schemas.openxmlformats.org/officeDocument/2006/relationships/tags" Target="../tags/tag110.xml"/><Relationship Id="rId19" Type="http://schemas.openxmlformats.org/officeDocument/2006/relationships/tags" Target="../tags/tag111.xml"/><Relationship Id="rId20" Type="http://schemas.openxmlformats.org/officeDocument/2006/relationships/tags" Target="../tags/tag112.xml"/><Relationship Id="rId21" Type="http://schemas.openxmlformats.org/officeDocument/2006/relationships/tags" Target="../tags/tag113.xml"/><Relationship Id="rId22" Type="http://schemas.openxmlformats.org/officeDocument/2006/relationships/tags" Target="../tags/tag114.xml"/><Relationship Id="rId23" Type="http://schemas.openxmlformats.org/officeDocument/2006/relationships/tags" Target="../tags/tag115.xml"/><Relationship Id="rId24" Type="http://schemas.openxmlformats.org/officeDocument/2006/relationships/tags" Target="../tags/tag116.xml"/><Relationship Id="rId25" Type="http://schemas.openxmlformats.org/officeDocument/2006/relationships/tags" Target="../tags/tag117.xml"/><Relationship Id="rId26" Type="http://schemas.openxmlformats.org/officeDocument/2006/relationships/tags" Target="../tags/tag118.xml"/><Relationship Id="rId27" Type="http://schemas.openxmlformats.org/officeDocument/2006/relationships/tags" Target="../tags/tag119.xml"/><Relationship Id="rId28" Type="http://schemas.openxmlformats.org/officeDocument/2006/relationships/tags" Target="../tags/tag120.xml"/><Relationship Id="rId29" Type="http://schemas.openxmlformats.org/officeDocument/2006/relationships/tags" Target="../tags/tag121.xml"/><Relationship Id="rId30" Type="http://schemas.openxmlformats.org/officeDocument/2006/relationships/tags" Target="../tags/tag122.xml"/><Relationship Id="rId3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tags" Target="../tags/tag127.xml"/><Relationship Id="rId6" Type="http://schemas.openxmlformats.org/officeDocument/2006/relationships/tags" Target="../tags/tag128.xml"/><Relationship Id="rId7" Type="http://schemas.openxmlformats.org/officeDocument/2006/relationships/tags" Target="../tags/tag129.xml"/><Relationship Id="rId8" Type="http://schemas.openxmlformats.org/officeDocument/2006/relationships/tags" Target="../tags/tag130.xml"/><Relationship Id="rId9" Type="http://schemas.openxmlformats.org/officeDocument/2006/relationships/tags" Target="../tags/tag131.xml"/><Relationship Id="rId10" Type="http://schemas.openxmlformats.org/officeDocument/2006/relationships/tags" Target="../tags/tag132.xml"/><Relationship Id="rId11" Type="http://schemas.openxmlformats.org/officeDocument/2006/relationships/tags" Target="../tags/tag133.xml"/><Relationship Id="rId12" Type="http://schemas.openxmlformats.org/officeDocument/2006/relationships/tags" Target="../tags/tag134.xml"/><Relationship Id="rId13" Type="http://schemas.openxmlformats.org/officeDocument/2006/relationships/tags" Target="../tags/tag135.xml"/><Relationship Id="rId14" Type="http://schemas.openxmlformats.org/officeDocument/2006/relationships/tags" Target="../tags/tag136.xml"/><Relationship Id="rId15" Type="http://schemas.openxmlformats.org/officeDocument/2006/relationships/tags" Target="../tags/tag137.xml"/><Relationship Id="rId16" Type="http://schemas.openxmlformats.org/officeDocument/2006/relationships/tags" Target="../tags/tag138.xml"/><Relationship Id="rId17" Type="http://schemas.openxmlformats.org/officeDocument/2006/relationships/tags" Target="../tags/tag139.xml"/><Relationship Id="rId18" Type="http://schemas.openxmlformats.org/officeDocument/2006/relationships/tags" Target="../tags/tag140.xml"/><Relationship Id="rId1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tags" Target="../tags/tag165.xml"/><Relationship Id="rId14" Type="http://schemas.openxmlformats.org/officeDocument/2006/relationships/tags" Target="../tags/tag166.xml"/><Relationship Id="rId15" Type="http://schemas.openxmlformats.org/officeDocument/2006/relationships/tags" Target="../tags/tag167.xml"/><Relationship Id="rId16" Type="http://schemas.openxmlformats.org/officeDocument/2006/relationships/tags" Target="../tags/tag168.xml"/><Relationship Id="rId17" Type="http://schemas.openxmlformats.org/officeDocument/2006/relationships/tags" Target="../tags/tag169.xml"/><Relationship Id="rId18" Type="http://schemas.openxmlformats.org/officeDocument/2006/relationships/tags" Target="../tags/tag170.xml"/><Relationship Id="rId19" Type="http://schemas.openxmlformats.org/officeDocument/2006/relationships/tags" Target="../tags/tag171.xml"/><Relationship Id="rId20" Type="http://schemas.openxmlformats.org/officeDocument/2006/relationships/tags" Target="../tags/tag172.xml"/><Relationship Id="rId21" Type="http://schemas.openxmlformats.org/officeDocument/2006/relationships/tags" Target="../tags/tag173.xml"/><Relationship Id="rId22" Type="http://schemas.openxmlformats.org/officeDocument/2006/relationships/tags" Target="../tags/tag174.xml"/><Relationship Id="rId23" Type="http://schemas.openxmlformats.org/officeDocument/2006/relationships/tags" Target="../tags/tag175.xml"/><Relationship Id="rId24" Type="http://schemas.openxmlformats.org/officeDocument/2006/relationships/tags" Target="../tags/tag176.xml"/><Relationship Id="rId25" Type="http://schemas.openxmlformats.org/officeDocument/2006/relationships/tags" Target="../tags/tag177.xml"/><Relationship Id="rId26" Type="http://schemas.openxmlformats.org/officeDocument/2006/relationships/tags" Target="../tags/tag178.xml"/><Relationship Id="rId27" Type="http://schemas.openxmlformats.org/officeDocument/2006/relationships/tags" Target="../tags/tag179.xml"/><Relationship Id="rId28" Type="http://schemas.openxmlformats.org/officeDocument/2006/relationships/tags" Target="../tags/tag180.xml"/><Relationship Id="rId29" Type="http://schemas.openxmlformats.org/officeDocument/2006/relationships/tags" Target="../tags/tag181.xml"/><Relationship Id="rId30" Type="http://schemas.openxmlformats.org/officeDocument/2006/relationships/tags" Target="../tags/tag182.xml"/><Relationship Id="rId31" Type="http://schemas.openxmlformats.org/officeDocument/2006/relationships/tags" Target="../tags/tag183.xml"/><Relationship Id="rId32" Type="http://schemas.openxmlformats.org/officeDocument/2006/relationships/tags" Target="../tags/tag184.xml"/><Relationship Id="rId33" Type="http://schemas.openxmlformats.org/officeDocument/2006/relationships/tags" Target="../tags/tag185.xml"/><Relationship Id="rId34" Type="http://schemas.openxmlformats.org/officeDocument/2006/relationships/tags" Target="../tags/tag186.xml"/><Relationship Id="rId35" Type="http://schemas.openxmlformats.org/officeDocument/2006/relationships/tags" Target="../tags/tag187.xml"/><Relationship Id="rId36" Type="http://schemas.openxmlformats.org/officeDocument/2006/relationships/tags" Target="../tags/tag188.xml"/><Relationship Id="rId37" Type="http://schemas.openxmlformats.org/officeDocument/2006/relationships/tags" Target="../tags/tag189.xml"/><Relationship Id="rId38" Type="http://schemas.openxmlformats.org/officeDocument/2006/relationships/tags" Target="../tags/tag190.xml"/><Relationship Id="rId39" Type="http://schemas.openxmlformats.org/officeDocument/2006/relationships/tags" Target="../tags/tag191.xml"/><Relationship Id="rId40" Type="http://schemas.openxmlformats.org/officeDocument/2006/relationships/tags" Target="../tags/tag192.xml"/><Relationship Id="rId4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tags" Target="../tags/tag208.xml"/><Relationship Id="rId14" Type="http://schemas.openxmlformats.org/officeDocument/2006/relationships/tags" Target="../tags/tag209.xml"/><Relationship Id="rId15" Type="http://schemas.openxmlformats.org/officeDocument/2006/relationships/tags" Target="../tags/tag210.xml"/><Relationship Id="rId16" Type="http://schemas.openxmlformats.org/officeDocument/2006/relationships/tags" Target="../tags/tag211.xml"/><Relationship Id="rId17" Type="http://schemas.openxmlformats.org/officeDocument/2006/relationships/tags" Target="../tags/tag212.xml"/><Relationship Id="rId18" Type="http://schemas.openxmlformats.org/officeDocument/2006/relationships/tags" Target="../tags/tag213.xml"/><Relationship Id="rId19" Type="http://schemas.openxmlformats.org/officeDocument/2006/relationships/tags" Target="../tags/tag214.xml"/><Relationship Id="rId20" Type="http://schemas.openxmlformats.org/officeDocument/2006/relationships/tags" Target="../tags/tag215.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tags" Target="../tags/tag252.xml"/><Relationship Id="rId14" Type="http://schemas.openxmlformats.org/officeDocument/2006/relationships/tags" Target="../tags/tag253.xml"/><Relationship Id="rId15" Type="http://schemas.openxmlformats.org/officeDocument/2006/relationships/tags" Target="../tags/tag254.xml"/><Relationship Id="rId16" Type="http://schemas.openxmlformats.org/officeDocument/2006/relationships/tags" Target="../tags/tag255.xml"/><Relationship Id="rId17" Type="http://schemas.openxmlformats.org/officeDocument/2006/relationships/tags" Target="../tags/tag256.xml"/><Relationship Id="rId18" Type="http://schemas.openxmlformats.org/officeDocument/2006/relationships/tags" Target="../tags/tag257.xml"/><Relationship Id="rId19" Type="http://schemas.openxmlformats.org/officeDocument/2006/relationships/tags" Target="../tags/tag258.xml"/><Relationship Id="rId20" Type="http://schemas.openxmlformats.org/officeDocument/2006/relationships/tags" Target="../tags/tag259.xml"/><Relationship Id="rId21" Type="http://schemas.openxmlformats.org/officeDocument/2006/relationships/tags" Target="../tags/tag260.xml"/><Relationship Id="rId22" Type="http://schemas.openxmlformats.org/officeDocument/2006/relationships/tags" Target="../tags/tag261.xml"/><Relationship Id="rId23" Type="http://schemas.openxmlformats.org/officeDocument/2006/relationships/tags" Target="../tags/tag262.xml"/><Relationship Id="rId24" Type="http://schemas.openxmlformats.org/officeDocument/2006/relationships/tags" Target="../tags/tag263.xml"/><Relationship Id="rId25" Type="http://schemas.openxmlformats.org/officeDocument/2006/relationships/tags" Target="../tags/tag264.xml"/><Relationship Id="rId26" Type="http://schemas.openxmlformats.org/officeDocument/2006/relationships/tags" Target="../tags/tag265.xml"/><Relationship Id="rId27" Type="http://schemas.openxmlformats.org/officeDocument/2006/relationships/tags" Target="../tags/tag266.xml"/><Relationship Id="rId28" Type="http://schemas.openxmlformats.org/officeDocument/2006/relationships/tags" Target="../tags/tag267.xml"/><Relationship Id="rId29" Type="http://schemas.openxmlformats.org/officeDocument/2006/relationships/tags" Target="../tags/tag268.xml"/><Relationship Id="rId30" Type="http://schemas.openxmlformats.org/officeDocument/2006/relationships/tags" Target="../tags/tag269.xml"/><Relationship Id="rId31" Type="http://schemas.openxmlformats.org/officeDocument/2006/relationships/tags" Target="../tags/tag270.xml"/><Relationship Id="rId32" Type="http://schemas.openxmlformats.org/officeDocument/2006/relationships/tags" Target="../tags/tag271.xml"/><Relationship Id="rId33" Type="http://schemas.openxmlformats.org/officeDocument/2006/relationships/tags" Target="../tags/tag272.xml"/><Relationship Id="rId34" Type="http://schemas.openxmlformats.org/officeDocument/2006/relationships/tags" Target="../tags/tag273.xml"/><Relationship Id="rId35" Type="http://schemas.openxmlformats.org/officeDocument/2006/relationships/tags" Target="../tags/tag274.xml"/><Relationship Id="rId36" Type="http://schemas.openxmlformats.org/officeDocument/2006/relationships/tags" Target="../tags/tag275.xml"/><Relationship Id="rId37" Type="http://schemas.openxmlformats.org/officeDocument/2006/relationships/tags" Target="../tags/tag276.xml"/><Relationship Id="rId38" Type="http://schemas.openxmlformats.org/officeDocument/2006/relationships/tags" Target="../tags/tag277.xml"/><Relationship Id="rId39" Type="http://schemas.openxmlformats.org/officeDocument/2006/relationships/tags" Target="../tags/tag278.xml"/><Relationship Id="rId40" Type="http://schemas.openxmlformats.org/officeDocument/2006/relationships/tags" Target="../tags/tag279.xml"/><Relationship Id="rId4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tags" Target="../tags/tag295.xml"/><Relationship Id="rId14" Type="http://schemas.openxmlformats.org/officeDocument/2006/relationships/tags" Target="../tags/tag296.xml"/><Relationship Id="rId15" Type="http://schemas.openxmlformats.org/officeDocument/2006/relationships/tags" Target="../tags/tag297.xml"/><Relationship Id="rId16" Type="http://schemas.openxmlformats.org/officeDocument/2006/relationships/tags" Target="../tags/tag298.xml"/><Relationship Id="rId17" Type="http://schemas.openxmlformats.org/officeDocument/2006/relationships/tags" Target="../tags/tag299.xml"/><Relationship Id="rId18" Type="http://schemas.openxmlformats.org/officeDocument/2006/relationships/tags" Target="../tags/tag300.xml"/><Relationship Id="rId19" Type="http://schemas.openxmlformats.org/officeDocument/2006/relationships/tags" Target="../tags/tag301.xml"/><Relationship Id="rId20" Type="http://schemas.openxmlformats.org/officeDocument/2006/relationships/tags" Target="../tags/tag302.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tags" Target="../tags/tag332.xml"/><Relationship Id="rId7" Type="http://schemas.openxmlformats.org/officeDocument/2006/relationships/tags" Target="../tags/tag333.xml"/><Relationship Id="rId8" Type="http://schemas.openxmlformats.org/officeDocument/2006/relationships/tags" Target="../tags/tag334.xml"/><Relationship Id="rId9" Type="http://schemas.openxmlformats.org/officeDocument/2006/relationships/tags" Target="../tags/tag335.xml"/><Relationship Id="rId10" Type="http://schemas.openxmlformats.org/officeDocument/2006/relationships/tags" Target="../tags/tag336.xml"/><Relationship Id="rId11" Type="http://schemas.openxmlformats.org/officeDocument/2006/relationships/tags" Target="../tags/tag337.xml"/><Relationship Id="rId12" Type="http://schemas.openxmlformats.org/officeDocument/2006/relationships/tags" Target="../tags/tag338.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tags" Target="../tags/tag346.xml"/><Relationship Id="rId6" Type="http://schemas.openxmlformats.org/officeDocument/2006/relationships/tags" Target="../tags/tag347.xml"/><Relationship Id="rId7" Type="http://schemas.openxmlformats.org/officeDocument/2006/relationships/tags" Target="../tags/tag348.xml"/><Relationship Id="rId8" Type="http://schemas.openxmlformats.org/officeDocument/2006/relationships/tags" Target="../tags/tag349.xml"/><Relationship Id="rId9" Type="http://schemas.openxmlformats.org/officeDocument/2006/relationships/tags" Target="../tags/tag350.xml"/><Relationship Id="rId10" Type="http://schemas.openxmlformats.org/officeDocument/2006/relationships/tags" Target="../tags/tag351.xml"/><Relationship Id="rId11" Type="http://schemas.openxmlformats.org/officeDocument/2006/relationships/tags" Target="../tags/tag352.xml"/><Relationship Id="rId12" Type="http://schemas.openxmlformats.org/officeDocument/2006/relationships/tags" Target="../tags/tag353.xml"/><Relationship Id="rId13" Type="http://schemas.openxmlformats.org/officeDocument/2006/relationships/tags" Target="../tags/tag354.xml"/><Relationship Id="rId14" Type="http://schemas.openxmlformats.org/officeDocument/2006/relationships/tags" Target="../tags/tag355.xml"/><Relationship Id="rId15" Type="http://schemas.openxmlformats.org/officeDocument/2006/relationships/tags" Target="../tags/tag356.xml"/><Relationship Id="rId16" Type="http://schemas.openxmlformats.org/officeDocument/2006/relationships/tags" Target="../tags/tag357.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tags" Target="../tags/tag362.xml"/><Relationship Id="rId6" Type="http://schemas.openxmlformats.org/officeDocument/2006/relationships/tags" Target="../tags/tag363.xml"/><Relationship Id="rId7" Type="http://schemas.openxmlformats.org/officeDocument/2006/relationships/tags" Target="../tags/tag364.xml"/><Relationship Id="rId8" Type="http://schemas.openxmlformats.org/officeDocument/2006/relationships/tags" Target="../tags/tag365.xml"/><Relationship Id="rId9" Type="http://schemas.openxmlformats.org/officeDocument/2006/relationships/tags" Target="../tags/tag366.xml"/><Relationship Id="rId10" Type="http://schemas.openxmlformats.org/officeDocument/2006/relationships/tags" Target="../tags/tag367.xml"/><Relationship Id="rId11" Type="http://schemas.openxmlformats.org/officeDocument/2006/relationships/tags" Target="../tags/tag368.xml"/><Relationship Id="rId12" Type="http://schemas.openxmlformats.org/officeDocument/2006/relationships/tags" Target="../tags/tag369.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tags" Target="../tags/tag377.xml"/><Relationship Id="rId5" Type="http://schemas.openxmlformats.org/officeDocument/2006/relationships/tags" Target="../tags/tag378.xml"/><Relationship Id="rId6" Type="http://schemas.openxmlformats.org/officeDocument/2006/relationships/tags" Target="../tags/tag379.xml"/><Relationship Id="rId7" Type="http://schemas.openxmlformats.org/officeDocument/2006/relationships/tags" Target="../tags/tag380.xml"/><Relationship Id="rId8" Type="http://schemas.openxmlformats.org/officeDocument/2006/relationships/tags" Target="../tags/tag381.xml"/><Relationship Id="rId9" Type="http://schemas.openxmlformats.org/officeDocument/2006/relationships/tags" Target="../tags/tag382.xml"/><Relationship Id="rId10" Type="http://schemas.openxmlformats.org/officeDocument/2006/relationships/tags" Target="../tags/tag383.xml"/><Relationship Id="rId11" Type="http://schemas.openxmlformats.org/officeDocument/2006/relationships/tags" Target="../tags/tag384.xml"/><Relationship Id="rId12" Type="http://schemas.openxmlformats.org/officeDocument/2006/relationships/tags" Target="../tags/tag385.xml"/><Relationship Id="rId13" Type="http://schemas.openxmlformats.org/officeDocument/2006/relationships/tags" Target="../tags/tag386.xml"/><Relationship Id="rId14" Type="http://schemas.openxmlformats.org/officeDocument/2006/relationships/tags" Target="../tags/tag387.xml"/><Relationship Id="rId15" Type="http://schemas.openxmlformats.org/officeDocument/2006/relationships/tags" Target="../tags/tag388.xml"/><Relationship Id="rId16" Type="http://schemas.openxmlformats.org/officeDocument/2006/relationships/tags" Target="../tags/tag389.xml"/><Relationship Id="rId17" Type="http://schemas.openxmlformats.org/officeDocument/2006/relationships/tags" Target="../tags/tag390.xml"/><Relationship Id="rId18" Type="http://schemas.openxmlformats.org/officeDocument/2006/relationships/tags" Target="../tags/tag391.xml"/><Relationship Id="rId19" Type="http://schemas.openxmlformats.org/officeDocument/2006/relationships/tags" Target="../tags/tag392.xml"/><Relationship Id="rId20"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93.xml"/><Relationship Id="rId2" Type="http://schemas.openxmlformats.org/officeDocument/2006/relationships/tags" Target="../tags/tag394.xml"/><Relationship Id="rId3" Type="http://schemas.openxmlformats.org/officeDocument/2006/relationships/tags" Target="../tags/tag395.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96.xml"/><Relationship Id="rId2" Type="http://schemas.openxmlformats.org/officeDocument/2006/relationships/tags" Target="../tags/tag397.xml"/><Relationship Id="rId3" Type="http://schemas.openxmlformats.org/officeDocument/2006/relationships/tags" Target="../tags/tag398.xml"/><Relationship Id="rId4" Type="http://schemas.openxmlformats.org/officeDocument/2006/relationships/tags" Target="../tags/tag399.xml"/><Relationship Id="rId5" Type="http://schemas.openxmlformats.org/officeDocument/2006/relationships/tags" Target="../tags/tag400.xml"/><Relationship Id="rId6" Type="http://schemas.openxmlformats.org/officeDocument/2006/relationships/tags" Target="../tags/tag401.xml"/><Relationship Id="rId7" Type="http://schemas.openxmlformats.org/officeDocument/2006/relationships/tags" Target="../tags/tag402.xml"/><Relationship Id="rId8" Type="http://schemas.openxmlformats.org/officeDocument/2006/relationships/tags" Target="../tags/tag403.xml"/><Relationship Id="rId9" Type="http://schemas.openxmlformats.org/officeDocument/2006/relationships/tags" Target="../tags/tag404.xml"/><Relationship Id="rId10" Type="http://schemas.openxmlformats.org/officeDocument/2006/relationships/tags" Target="../tags/tag405.xml"/><Relationship Id="rId11" Type="http://schemas.openxmlformats.org/officeDocument/2006/relationships/tags" Target="../tags/tag406.xml"/><Relationship Id="rId12" Type="http://schemas.openxmlformats.org/officeDocument/2006/relationships/tags" Target="../tags/tag407.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tags" Target="../tags/tag413.xml"/><Relationship Id="rId7" Type="http://schemas.openxmlformats.org/officeDocument/2006/relationships/tags" Target="../tags/tag414.xml"/><Relationship Id="rId8" Type="http://schemas.openxmlformats.org/officeDocument/2006/relationships/tags" Target="../tags/tag415.xml"/><Relationship Id="rId9" Type="http://schemas.openxmlformats.org/officeDocument/2006/relationships/tags" Target="../tags/tag416.xml"/><Relationship Id="rId10" Type="http://schemas.openxmlformats.org/officeDocument/2006/relationships/tags" Target="../tags/tag417.xml"/><Relationship Id="rId11" Type="http://schemas.openxmlformats.org/officeDocument/2006/relationships/tags" Target="../tags/tag418.xml"/><Relationship Id="rId12" Type="http://schemas.openxmlformats.org/officeDocument/2006/relationships/tags" Target="../tags/tag419.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20.xml"/><Relationship Id="rId2" Type="http://schemas.openxmlformats.org/officeDocument/2006/relationships/tags" Target="../tags/tag421.xml"/><Relationship Id="rId3" Type="http://schemas.openxmlformats.org/officeDocument/2006/relationships/tags" Target="../tags/tag422.xml"/><Relationship Id="rId4" Type="http://schemas.openxmlformats.org/officeDocument/2006/relationships/tags" Target="../tags/tag423.xml"/><Relationship Id="rId5" Type="http://schemas.openxmlformats.org/officeDocument/2006/relationships/tags" Target="../tags/tag424.xml"/><Relationship Id="rId6" Type="http://schemas.openxmlformats.org/officeDocument/2006/relationships/tags" Target="../tags/tag425.xml"/><Relationship Id="rId7" Type="http://schemas.openxmlformats.org/officeDocument/2006/relationships/tags" Target="../tags/tag426.xml"/><Relationship Id="rId8" Type="http://schemas.openxmlformats.org/officeDocument/2006/relationships/tags" Target="../tags/tag427.xml"/><Relationship Id="rId9" Type="http://schemas.openxmlformats.org/officeDocument/2006/relationships/tags" Target="../tags/tag428.xml"/><Relationship Id="rId10" Type="http://schemas.openxmlformats.org/officeDocument/2006/relationships/tags" Target="../tags/tag429.xml"/><Relationship Id="rId11" Type="http://schemas.openxmlformats.org/officeDocument/2006/relationships/tags" Target="../tags/tag430.xml"/><Relationship Id="rId12" Type="http://schemas.openxmlformats.org/officeDocument/2006/relationships/tags" Target="../tags/tag431.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32.xml"/><Relationship Id="rId2" Type="http://schemas.openxmlformats.org/officeDocument/2006/relationships/tags" Target="../tags/tag433.xml"/><Relationship Id="rId3" Type="http://schemas.openxmlformats.org/officeDocument/2006/relationships/tags" Target="../tags/tag434.xml"/><Relationship Id="rId4"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435.xml"/><Relationship Id="rId2" Type="http://schemas.openxmlformats.org/officeDocument/2006/relationships/tags" Target="../tags/tag436.xml"/><Relationship Id="rId3" Type="http://schemas.openxmlformats.org/officeDocument/2006/relationships/tags" Target="../tags/tag437.xml"/><Relationship Id="rId4" Type="http://schemas.openxmlformats.org/officeDocument/2006/relationships/tags" Target="../tags/tag438.xml"/><Relationship Id="rId5" Type="http://schemas.openxmlformats.org/officeDocument/2006/relationships/tags" Target="../tags/tag439.xml"/><Relationship Id="rId6" Type="http://schemas.openxmlformats.org/officeDocument/2006/relationships/tags" Target="../tags/tag440.xml"/><Relationship Id="rId7" Type="http://schemas.openxmlformats.org/officeDocument/2006/relationships/tags" Target="../tags/tag441.xml"/><Relationship Id="rId8" Type="http://schemas.openxmlformats.org/officeDocument/2006/relationships/tags" Target="../tags/tag442.xml"/><Relationship Id="rId9" Type="http://schemas.openxmlformats.org/officeDocument/2006/relationships/tags" Target="../tags/tag443.xml"/><Relationship Id="rId10" Type="http://schemas.openxmlformats.org/officeDocument/2006/relationships/tags" Target="../tags/tag444.xml"/><Relationship Id="rId11" Type="http://schemas.openxmlformats.org/officeDocument/2006/relationships/tags" Target="../tags/tag445.xml"/><Relationship Id="rId12" Type="http://schemas.openxmlformats.org/officeDocument/2006/relationships/tags" Target="../tags/tag446.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47.xml"/><Relationship Id="rId2" Type="http://schemas.openxmlformats.org/officeDocument/2006/relationships/tags" Target="../tags/tag448.xml"/><Relationship Id="rId3" Type="http://schemas.openxmlformats.org/officeDocument/2006/relationships/tags" Target="../tags/tag449.xml"/><Relationship Id="rId4" Type="http://schemas.openxmlformats.org/officeDocument/2006/relationships/tags" Target="../tags/tag450.xml"/><Relationship Id="rId5" Type="http://schemas.openxmlformats.org/officeDocument/2006/relationships/tags" Target="../tags/tag451.xml"/><Relationship Id="rId6" Type="http://schemas.openxmlformats.org/officeDocument/2006/relationships/tags" Target="../tags/tag452.xml"/><Relationship Id="rId7" Type="http://schemas.openxmlformats.org/officeDocument/2006/relationships/tags" Target="../tags/tag453.xml"/><Relationship Id="rId8" Type="http://schemas.openxmlformats.org/officeDocument/2006/relationships/tags" Target="../tags/tag454.xml"/><Relationship Id="rId9" Type="http://schemas.openxmlformats.org/officeDocument/2006/relationships/tags" Target="../tags/tag455.xml"/><Relationship Id="rId10" Type="http://schemas.openxmlformats.org/officeDocument/2006/relationships/tags" Target="../tags/tag456.xml"/><Relationship Id="rId11" Type="http://schemas.openxmlformats.org/officeDocument/2006/relationships/tags" Target="../tags/tag457.xml"/><Relationship Id="rId12" Type="http://schemas.openxmlformats.org/officeDocument/2006/relationships/tags" Target="../tags/tag458.xml"/><Relationship Id="rId13" Type="http://schemas.openxmlformats.org/officeDocument/2006/relationships/tags" Target="../tags/tag459.xml"/><Relationship Id="rId14" Type="http://schemas.openxmlformats.org/officeDocument/2006/relationships/tags" Target="../tags/tag460.xml"/><Relationship Id="rId15" Type="http://schemas.openxmlformats.org/officeDocument/2006/relationships/tags" Target="../tags/tag461.xml"/><Relationship Id="rId16" Type="http://schemas.openxmlformats.org/officeDocument/2006/relationships/tags" Target="../tags/tag462.xml"/><Relationship Id="rId17"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63.xml"/><Relationship Id="rId2" Type="http://schemas.openxmlformats.org/officeDocument/2006/relationships/tags" Target="../tags/tag464.xml"/><Relationship Id="rId3" Type="http://schemas.openxmlformats.org/officeDocument/2006/relationships/tags" Target="../tags/tag465.xml"/><Relationship Id="rId4" Type="http://schemas.openxmlformats.org/officeDocument/2006/relationships/tags" Target="../tags/tag466.xml"/><Relationship Id="rId5" Type="http://schemas.openxmlformats.org/officeDocument/2006/relationships/tags" Target="../tags/tag467.xml"/><Relationship Id="rId6" Type="http://schemas.openxmlformats.org/officeDocument/2006/relationships/tags" Target="../tags/tag468.xml"/><Relationship Id="rId7" Type="http://schemas.openxmlformats.org/officeDocument/2006/relationships/tags" Target="../tags/tag469.xml"/><Relationship Id="rId8" Type="http://schemas.openxmlformats.org/officeDocument/2006/relationships/tags" Target="../tags/tag470.xml"/><Relationship Id="rId9" Type="http://schemas.openxmlformats.org/officeDocument/2006/relationships/tags" Target="../tags/tag471.xml"/><Relationship Id="rId10" Type="http://schemas.openxmlformats.org/officeDocument/2006/relationships/tags" Target="../tags/tag472.xml"/><Relationship Id="rId11" Type="http://schemas.openxmlformats.org/officeDocument/2006/relationships/tags" Target="../tags/tag473.xml"/><Relationship Id="rId12" Type="http://schemas.openxmlformats.org/officeDocument/2006/relationships/tags" Target="../tags/tag474.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75.xml"/><Relationship Id="rId2" Type="http://schemas.openxmlformats.org/officeDocument/2006/relationships/tags" Target="../tags/tag476.xml"/><Relationship Id="rId3" Type="http://schemas.openxmlformats.org/officeDocument/2006/relationships/tags" Target="../tags/tag477.xml"/><Relationship Id="rId4" Type="http://schemas.openxmlformats.org/officeDocument/2006/relationships/tags" Target="../tags/tag478.xml"/><Relationship Id="rId5" Type="http://schemas.openxmlformats.org/officeDocument/2006/relationships/tags" Target="../tags/tag479.xml"/><Relationship Id="rId6" Type="http://schemas.openxmlformats.org/officeDocument/2006/relationships/tags" Target="../tags/tag480.xml"/><Relationship Id="rId7" Type="http://schemas.openxmlformats.org/officeDocument/2006/relationships/tags" Target="../tags/tag481.xml"/><Relationship Id="rId8" Type="http://schemas.openxmlformats.org/officeDocument/2006/relationships/tags" Target="../tags/tag482.xml"/><Relationship Id="rId9" Type="http://schemas.openxmlformats.org/officeDocument/2006/relationships/tags" Target="../tags/tag483.xml"/><Relationship Id="rId10" Type="http://schemas.openxmlformats.org/officeDocument/2006/relationships/tags" Target="../tags/tag484.xml"/><Relationship Id="rId11" Type="http://schemas.openxmlformats.org/officeDocument/2006/relationships/tags" Target="../tags/tag485.xml"/><Relationship Id="rId12" Type="http://schemas.openxmlformats.org/officeDocument/2006/relationships/tags" Target="../tags/tag486.xml"/><Relationship Id="rId13" Type="http://schemas.openxmlformats.org/officeDocument/2006/relationships/tags" Target="../tags/tag487.xml"/><Relationship Id="rId14" Type="http://schemas.openxmlformats.org/officeDocument/2006/relationships/tags" Target="../tags/tag488.xml"/><Relationship Id="rId15" Type="http://schemas.openxmlformats.org/officeDocument/2006/relationships/tags" Target="../tags/tag489.xml"/><Relationship Id="rId16"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490.xml"/><Relationship Id="rId2" Type="http://schemas.openxmlformats.org/officeDocument/2006/relationships/tags" Target="../tags/tag491.xml"/><Relationship Id="rId3" Type="http://schemas.openxmlformats.org/officeDocument/2006/relationships/tags" Target="../tags/tag492.xml"/><Relationship Id="rId4" Type="http://schemas.openxmlformats.org/officeDocument/2006/relationships/tags" Target="../tags/tag493.xml"/><Relationship Id="rId5" Type="http://schemas.openxmlformats.org/officeDocument/2006/relationships/slideLayout" Target="../slideLayouts/slideLayout22.xml"/><Relationship Id="rId6"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8333"/>
          </a:bodyPr>
          <a:p>
            <a:r>
              <a:rPr altLang="en-US" lang="zh-CN"/>
              <a:t>车联网行业2024工作总结及工作展望</a:t>
            </a:r>
            <a:endParaRPr altLang="en-US" lang="zh-CN"/>
          </a:p>
        </p:txBody>
      </p:sp>
      <p:sp>
        <p:nvSpPr>
          <p:cNvPr id="1048650" name="副标题"/>
          <p:cNvSpPr>
            <a:spLocks noGrp="1"/>
          </p:cNvSpPr>
          <p:nvPr>
            <p:ph type="subTitle" idx="1"/>
            <p:custDataLst>
              <p:tags r:id="rId2"/>
            </p:custDataLst>
          </p:nvPr>
        </p:nvSpPr>
        <p:spPr/>
        <p:txBody>
          <a:bodyPr/>
          <a:p>
            <a:r>
              <a:rPr altLang="en-US" lang="zh-CN"/>
              <a:t>单击此处添加副标题</a:t>
            </a:r>
            <a:endParaRPr altLang="en-US" lang="zh-CN"/>
          </a:p>
        </p:txBody>
      </p:sp>
      <p:sp>
        <p:nvSpPr>
          <p:cNvPr id="1048652" name="联系方式"/>
          <p:cNvSpPr>
            <a:spLocks noGrp="1"/>
          </p:cNvSpPr>
          <p:nvPr>
            <p:ph type="body" sz="quarter" idx="13"/>
            <p:custDataLst>
              <p:tags r:id="rId3"/>
            </p:custDataLst>
          </p:nvPr>
        </p:nvSpPr>
        <p:spPr/>
        <p:txBody>
          <a:bodyPr>
            <a:normAutofit/>
          </a:bodyPr>
          <a:p>
            <a:pPr indent="0" marL="0">
              <a:buNone/>
            </a:pPr>
            <a:r>
              <a:rPr altLang="zh-CN" lang="en-US"/>
              <a:t>YOUR LOGO</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8" name="标题"/>
          <p:cNvSpPr>
            <a:spLocks noGrp="1"/>
          </p:cNvSpPr>
          <p:nvPr>
            <p:ph type="title"/>
            <p:custDataLst>
              <p:tags r:id="rId1"/>
            </p:custDataLst>
          </p:nvPr>
        </p:nvSpPr>
        <p:spPr>
          <a:xfrm>
            <a:off x="548293" y="5037135"/>
            <a:ext cx="5285241" cy="1081088"/>
          </a:xfrm>
        </p:spPr>
        <p:txBody>
          <a:bodyPr/>
          <a:p>
            <a:r>
              <a:rPr altLang="zh-CN" dirty="0" lang="en-US"/>
              <a:t>目录</a:t>
            </a:r>
            <a:endParaRPr altLang="zh-CN" dirty="0" lang="en-US"/>
          </a:p>
        </p:txBody>
      </p:sp>
      <p:cxnSp>
        <p:nvCxnSpPr>
          <p:cNvPr id="3145735" name="直接连接符 13"/>
          <p:cNvCxnSpPr>
            <a:cxnSpLocks/>
          </p:cNvCxnSpPr>
          <p:nvPr>
            <p:custDataLst>
              <p:tags r:id="rId2"/>
            </p:custDataLst>
          </p:nvPr>
        </p:nvCxnSpPr>
        <p:spPr>
          <a:xfrm>
            <a:off x="501161" y="6318738"/>
            <a:ext cx="5008685" cy="0"/>
          </a:xfrm>
          <a:prstGeom prst="line"/>
          <a:ln>
            <a:gradFill flip="none" rotWithShape="1">
              <a:gsLst>
                <a:gs pos="0">
                  <a:schemeClr val="accent1"/>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0" name="序号"/>
          <p:cNvSpPr txBox="1"/>
          <p:nvPr>
            <p:custDataLst>
              <p:tags r:id="rId3"/>
            </p:custDataLst>
          </p:nvPr>
        </p:nvSpPr>
        <p:spPr>
          <a:xfrm>
            <a:off x="4456430" y="226822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03.</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2" name="项标题"/>
          <p:cNvSpPr txBox="1"/>
          <p:nvPr>
            <p:custDataLst>
              <p:tags r:id="rId4"/>
            </p:custDataLst>
          </p:nvPr>
        </p:nvSpPr>
        <p:spPr>
          <a:xfrm>
            <a:off x="5917565" y="235966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车联网行业2024工作展望</a:t>
            </a:r>
            <a:endParaRPr altLang="en-US" b="1" dirty="0" sz="2200" kern="0" lang="zh-CN" spc="100">
              <a:solidFill>
                <a:schemeClr val="lt1">
                  <a:lumMod val="100000"/>
                </a:schemeClr>
              </a:solidFill>
              <a:latin typeface="+中文标题" charset="0"/>
              <a:ea typeface="+mj-ea"/>
            </a:endParaRPr>
          </a:p>
        </p:txBody>
      </p:sp>
      <p:sp>
        <p:nvSpPr>
          <p:cNvPr id="1048784" name="序号"/>
          <p:cNvSpPr txBox="1"/>
          <p:nvPr>
            <p:custDataLst>
              <p:tags r:id="rId5"/>
            </p:custDataLst>
          </p:nvPr>
        </p:nvSpPr>
        <p:spPr>
          <a:xfrm>
            <a:off x="8014970" y="226822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04.</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6" name="项标题"/>
          <p:cNvSpPr txBox="1"/>
          <p:nvPr>
            <p:custDataLst>
              <p:tags r:id="rId6"/>
            </p:custDataLst>
          </p:nvPr>
        </p:nvSpPr>
        <p:spPr>
          <a:xfrm>
            <a:off x="9476105" y="235966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车联网行业技术研发和创新发展</a:t>
            </a:r>
            <a:endParaRPr altLang="en-US" b="1" dirty="0" sz="2200" kern="0" lang="zh-CN" spc="100">
              <a:solidFill>
                <a:schemeClr val="lt1">
                  <a:lumMod val="100000"/>
                </a:schemeClr>
              </a:solidFill>
              <a:latin typeface="+中文标题" charset="0"/>
              <a:ea typeface="+mj-ea"/>
            </a:endParaRPr>
          </a:p>
        </p:txBody>
      </p:sp>
      <p:cxnSp>
        <p:nvCxnSpPr>
          <p:cNvPr id="3145737" name="直接连接符 7"/>
          <p:cNvCxnSpPr>
            <a:cxnSpLocks/>
          </p:cNvCxnSpPr>
          <p:nvPr>
            <p:custDataLst>
              <p:tags r:id="rId7"/>
            </p:custDataLst>
          </p:nvPr>
        </p:nvCxnSpPr>
        <p:spPr>
          <a:xfrm>
            <a:off x="3200400" y="3285490"/>
            <a:ext cx="857567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8" name="序号"/>
          <p:cNvSpPr txBox="1"/>
          <p:nvPr>
            <p:custDataLst>
              <p:tags r:id="rId8"/>
            </p:custDataLst>
          </p:nvPr>
        </p:nvSpPr>
        <p:spPr>
          <a:xfrm>
            <a:off x="4456430" y="355219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05.</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0" name="项标题"/>
          <p:cNvSpPr txBox="1"/>
          <p:nvPr>
            <p:custDataLst>
              <p:tags r:id="rId9"/>
            </p:custDataLst>
          </p:nvPr>
        </p:nvSpPr>
        <p:spPr>
          <a:xfrm>
            <a:off x="5917565" y="3643630"/>
            <a:ext cx="2281555" cy="899795"/>
          </a:xfrm>
          <a:prstGeom prst="rect"/>
          <a:noFill/>
        </p:spPr>
        <p:txBody>
          <a:bodyPr anchor="t" anchorCtr="0" bIns="0" lIns="0" rIns="0" rtlCol="0" tIns="0" wrap="square">
            <a:normAutofit fontScale="94167" lnSpcReduction="20000"/>
          </a:bodyPr>
          <a:p>
            <a:pPr>
              <a:lnSpc>
                <a:spcPct val="100000"/>
              </a:lnSpc>
            </a:pPr>
            <a:r>
              <a:rPr altLang="en-US" b="1" dirty="0" sz="2400" kern="0" lang="zh-CN" spc="100">
                <a:solidFill>
                  <a:schemeClr val="lt1">
                    <a:lumMod val="100000"/>
                  </a:schemeClr>
                </a:solidFill>
                <a:latin typeface="+中文标题" charset="0"/>
                <a:ea typeface="+mj-ea"/>
              </a:rPr>
              <a:t>车联网行业应用场景和商业模式探讨</a:t>
            </a:r>
            <a:endParaRPr altLang="en-US" b="1" dirty="0" sz="2400" kern="0" lang="zh-CN" spc="100">
              <a:solidFill>
                <a:schemeClr val="lt1">
                  <a:lumMod val="100000"/>
                </a:schemeClr>
              </a:solidFill>
              <a:latin typeface="+中文标题" charset="0"/>
              <a:ea typeface="+mj-ea"/>
            </a:endParaRPr>
          </a:p>
        </p:txBody>
      </p:sp>
      <p:sp>
        <p:nvSpPr>
          <p:cNvPr id="1048792" name="序号"/>
          <p:cNvSpPr txBox="1"/>
          <p:nvPr>
            <p:custDataLst>
              <p:tags r:id="rId10"/>
            </p:custDataLst>
          </p:nvPr>
        </p:nvSpPr>
        <p:spPr>
          <a:xfrm>
            <a:off x="8014970" y="355219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06.</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4" name="项标题"/>
          <p:cNvSpPr txBox="1"/>
          <p:nvPr>
            <p:custDataLst>
              <p:tags r:id="rId11"/>
            </p:custDataLst>
          </p:nvPr>
        </p:nvSpPr>
        <p:spPr>
          <a:xfrm>
            <a:off x="9476105" y="3643630"/>
            <a:ext cx="2281555" cy="899795"/>
          </a:xfrm>
          <a:prstGeom prst="rect"/>
          <a:noFill/>
        </p:spPr>
        <p:txBody>
          <a:bodyPr anchor="t" anchorCtr="0" bIns="0" lIns="0" rIns="0" rtlCol="0" tIns="0" wrap="square">
            <a:normAutofit fontScale="94167" lnSpcReduction="20000"/>
          </a:bodyPr>
          <a:p>
            <a:pPr>
              <a:lnSpc>
                <a:spcPct val="100000"/>
              </a:lnSpc>
            </a:pPr>
            <a:r>
              <a:rPr altLang="en-US" b="1" dirty="0" sz="2400" kern="0" lang="zh-CN" spc="100">
                <a:solidFill>
                  <a:schemeClr val="lt1">
                    <a:lumMod val="100000"/>
                  </a:schemeClr>
                </a:solidFill>
                <a:latin typeface="+中文标题" charset="0"/>
                <a:ea typeface="+mj-ea"/>
              </a:rPr>
              <a:t>车联网行业政策法规和标准规范建设</a:t>
            </a:r>
            <a:endParaRPr altLang="en-US" b="1" dirty="0" sz="2400" kern="0" lang="zh-CN" spc="100">
              <a:solidFill>
                <a:schemeClr val="lt1">
                  <a:lumMod val="100000"/>
                </a:schemeClr>
              </a:solidFill>
              <a:latin typeface="+中文标题" charset="0"/>
              <a:ea typeface="+mj-ea"/>
            </a:endParaRPr>
          </a:p>
        </p:txBody>
      </p:sp>
      <p:cxnSp>
        <p:nvCxnSpPr>
          <p:cNvPr id="3145739" name="直接连接符 14"/>
          <p:cNvCxnSpPr>
            <a:cxnSpLocks/>
          </p:cNvCxnSpPr>
          <p:nvPr>
            <p:custDataLst>
              <p:tags r:id="rId12"/>
            </p:custDataLst>
          </p:nvPr>
        </p:nvCxnSpPr>
        <p:spPr>
          <a:xfrm>
            <a:off x="5560060" y="4542155"/>
            <a:ext cx="621601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13"/>
            </p:custDataLst>
          </p:nvPr>
        </p:nvSpPr>
        <p:spPr>
          <a:xfrm>
            <a:off x="4456430" y="98425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01.</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8" name="项标题"/>
          <p:cNvSpPr txBox="1"/>
          <p:nvPr>
            <p:custDataLst>
              <p:tags r:id="rId14"/>
            </p:custDataLst>
          </p:nvPr>
        </p:nvSpPr>
        <p:spPr>
          <a:xfrm>
            <a:off x="5917565" y="107569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单击添加标题</a:t>
            </a:r>
            <a:endParaRPr altLang="en-US" b="1" dirty="0" sz="2200" kern="0" lang="zh-CN" spc="100">
              <a:solidFill>
                <a:schemeClr val="lt1">
                  <a:lumMod val="100000"/>
                </a:schemeClr>
              </a:solidFill>
              <a:latin typeface="+中文标题" charset="0"/>
              <a:ea typeface="+mj-ea"/>
            </a:endParaRPr>
          </a:p>
        </p:txBody>
      </p:sp>
      <p:sp>
        <p:nvSpPr>
          <p:cNvPr id="1048800" name="序号"/>
          <p:cNvSpPr txBox="1"/>
          <p:nvPr>
            <p:custDataLst>
              <p:tags r:id="rId15"/>
            </p:custDataLst>
          </p:nvPr>
        </p:nvSpPr>
        <p:spPr>
          <a:xfrm>
            <a:off x="8014970" y="98425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02.</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802" name="项标题"/>
          <p:cNvSpPr txBox="1"/>
          <p:nvPr>
            <p:custDataLst>
              <p:tags r:id="rId16"/>
            </p:custDataLst>
          </p:nvPr>
        </p:nvSpPr>
        <p:spPr>
          <a:xfrm>
            <a:off x="9476105" y="1075690"/>
            <a:ext cx="2281555" cy="899795"/>
          </a:xfrm>
          <a:prstGeom prst="rect"/>
          <a:noFill/>
        </p:spPr>
        <p:txBody>
          <a:bodyPr anchor="t" anchorCtr="0" bIns="0" lIns="0" rIns="0" rtlCol="0" tIns="0" wrap="square">
            <a:normAutofit/>
          </a:bodyPr>
          <a:p>
            <a:pPr>
              <a:lnSpc>
                <a:spcPct val="100000"/>
              </a:lnSpc>
            </a:pPr>
            <a:r>
              <a:rPr altLang="en-US" b="1" dirty="0" sz="2200" kern="0" lang="zh-CN" spc="100">
                <a:solidFill>
                  <a:schemeClr val="lt1">
                    <a:lumMod val="100000"/>
                  </a:schemeClr>
                </a:solidFill>
                <a:latin typeface="+中文标题" charset="0"/>
                <a:ea typeface="+mj-ea"/>
              </a:rPr>
              <a:t>车联网行业2024工作总结</a:t>
            </a:r>
            <a:endParaRPr altLang="en-US" b="1" dirty="0" sz="2200" kern="0" lang="zh-CN" spc="100">
              <a:solidFill>
                <a:schemeClr val="lt1">
                  <a:lumMod val="100000"/>
                </a:schemeClr>
              </a:solidFill>
              <a:latin typeface="+中文标题" charset="0"/>
              <a:ea typeface="+mj-ea"/>
            </a:endParaRPr>
          </a:p>
        </p:txBody>
      </p:sp>
      <p:cxnSp>
        <p:nvCxnSpPr>
          <p:cNvPr id="3145741" name="直接连接符 20"/>
          <p:cNvCxnSpPr>
            <a:cxnSpLocks/>
          </p:cNvCxnSpPr>
          <p:nvPr>
            <p:custDataLst>
              <p:tags r:id="rId17"/>
            </p:custDataLst>
          </p:nvPr>
        </p:nvCxnSpPr>
        <p:spPr>
          <a:xfrm>
            <a:off x="3200400" y="2001520"/>
            <a:ext cx="857567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Tree>
    <p:custDataLst>
      <p:tags r:id="rId18"/>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32" name="标题"/>
          <p:cNvSpPr>
            <a:spLocks noGrp="1"/>
          </p:cNvSpPr>
          <p:nvPr>
            <p:ph type="title"/>
            <p:custDataLst>
              <p:tags r:id="rId1"/>
            </p:custDataLst>
          </p:nvPr>
        </p:nvSpPr>
        <p:spPr>
          <a:xfrm>
            <a:off x="990691" y="2308321"/>
            <a:ext cx="7841673" cy="1152000"/>
          </a:xfrm>
        </p:spPr>
        <p:txBody>
          <a:bodyPr/>
          <a:p>
            <a:r>
              <a:rPr altLang="en-US" dirty="0" lang="zh-CN"/>
              <a:t>添加章节标题</a:t>
            </a:r>
            <a:endParaRPr altLang="en-US" dirty="0" lang="zh-CN"/>
          </a:p>
        </p:txBody>
      </p:sp>
      <p:sp>
        <p:nvSpPr>
          <p:cNvPr id="1048834"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68" name="标题"/>
          <p:cNvSpPr>
            <a:spLocks noGrp="1"/>
          </p:cNvSpPr>
          <p:nvPr>
            <p:ph type="title"/>
            <p:custDataLst>
              <p:tags r:id="rId1"/>
            </p:custDataLst>
          </p:nvPr>
        </p:nvSpPr>
        <p:spPr>
          <a:xfrm>
            <a:off x="990691" y="2308321"/>
            <a:ext cx="7841673" cy="1152000"/>
          </a:xfrm>
        </p:spPr>
        <p:txBody>
          <a:bodyPr>
            <a:normAutofit fontScale="99259"/>
          </a:bodyPr>
          <a:p>
            <a:r>
              <a:rPr altLang="en-US" dirty="0" lang="zh-CN"/>
              <a:t>车联网行业2024工作总结</a:t>
            </a:r>
            <a:endParaRPr altLang="en-US" dirty="0" lang="zh-CN"/>
          </a:p>
        </p:txBody>
      </p:sp>
      <p:sp>
        <p:nvSpPr>
          <p:cNvPr id="104887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32" name="标题 1"/>
          <p:cNvSpPr>
            <a:spLocks noGrp="1"/>
          </p:cNvSpPr>
          <p:nvPr>
            <p:ph type="title"/>
          </p:nvPr>
        </p:nvSpPr>
        <p:spPr/>
        <p:txBody>
          <a:bodyPr/>
          <a:p>
            <a:r>
              <a:rPr altLang="en-US" lang="zh-CN"/>
              <a:t>行业概况和发展趋势</a:t>
            </a:r>
            <a:endParaRPr altLang="en-US" lang="zh-CN"/>
          </a:p>
        </p:txBody>
      </p:sp>
      <p:sp>
        <p:nvSpPr>
          <p:cNvPr id="1048934" name="五边形 2"/>
          <p:cNvSpPr/>
          <p:nvPr>
            <p:custDataLst>
              <p:tags r:id="rId1"/>
            </p:custDataLst>
          </p:nvPr>
        </p:nvSpPr>
        <p:spPr>
          <a:xfrm rot="16200000" flipH="1">
            <a:off x="1395209" y="2234203"/>
            <a:ext cx="583533" cy="169708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6" name="五边形 3"/>
          <p:cNvSpPr/>
          <p:nvPr>
            <p:custDataLst>
              <p:tags r:id="rId2"/>
            </p:custDataLst>
          </p:nvPr>
        </p:nvSpPr>
        <p:spPr>
          <a:xfrm rot="16200000" flipH="1">
            <a:off x="1410428" y="4125599"/>
            <a:ext cx="555069" cy="152401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8" name="任意多边形 4"/>
          <p:cNvSpPr/>
          <p:nvPr>
            <p:custDataLst>
              <p:tags r:id="rId3"/>
            </p:custDataLst>
          </p:nvPr>
        </p:nvSpPr>
        <p:spPr>
          <a:xfrm>
            <a:off x="925252" y="2788777"/>
            <a:ext cx="1524019" cy="2299976"/>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0" name="任意多边形 5"/>
          <p:cNvSpPr/>
          <p:nvPr>
            <p:custDataLst>
              <p:tags r:id="rId4"/>
            </p:custDataLst>
          </p:nvPr>
        </p:nvSpPr>
        <p:spPr>
          <a:xfrm flipV="1">
            <a:off x="838200" y="2352301"/>
            <a:ext cx="1697087" cy="81580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5"/>
            </p:custDataLst>
          </p:nvPr>
        </p:nvSpPr>
        <p:spPr bwMode="auto">
          <a:xfrm>
            <a:off x="925252" y="3217948"/>
            <a:ext cx="1524019" cy="148999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algn="just" defTabSz="1219200" eaLnBrk="1" fontAlgn="auto" hangingPunct="1" indent="0" latinLnBrk="0" lvl="0" marR="0" rtl="0">
              <a:lnSpc>
                <a:spcPct val="132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行业规模和增长速度</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
        <p:nvSpPr>
          <p:cNvPr id="1048944" name="五边形 16"/>
          <p:cNvSpPr/>
          <p:nvPr>
            <p:custDataLst>
              <p:tags r:id="rId6"/>
            </p:custDataLst>
          </p:nvPr>
        </p:nvSpPr>
        <p:spPr>
          <a:xfrm rot="16200000" flipH="1">
            <a:off x="4888234" y="2233594"/>
            <a:ext cx="583533" cy="169822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6" name="五边形 17"/>
          <p:cNvSpPr/>
          <p:nvPr>
            <p:custDataLst>
              <p:tags r:id="rId7"/>
            </p:custDataLst>
          </p:nvPr>
        </p:nvSpPr>
        <p:spPr>
          <a:xfrm rot="16200000" flipH="1">
            <a:off x="4902235" y="4125599"/>
            <a:ext cx="555069" cy="152401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8" name="任意多边形 18"/>
          <p:cNvSpPr/>
          <p:nvPr>
            <p:custDataLst>
              <p:tags r:id="rId8"/>
            </p:custDataLst>
          </p:nvPr>
        </p:nvSpPr>
        <p:spPr>
          <a:xfrm>
            <a:off x="4418277" y="2788777"/>
            <a:ext cx="1524019" cy="2299976"/>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0" name="任意多边形 19"/>
          <p:cNvSpPr/>
          <p:nvPr>
            <p:custDataLst>
              <p:tags r:id="rId9"/>
            </p:custDataLst>
          </p:nvPr>
        </p:nvSpPr>
        <p:spPr>
          <a:xfrm flipV="1">
            <a:off x="4330616" y="2352301"/>
            <a:ext cx="1698225" cy="81580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4417668" y="3211252"/>
            <a:ext cx="1524588" cy="1502392"/>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algn="just" defTabSz="1219200" eaLnBrk="1" fontAlgn="auto" hangingPunct="1" indent="0" latinLnBrk="0" lvl="0" marR="0" rtl="0">
              <a:lnSpc>
                <a:spcPct val="132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政策法规和标准体系</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
        <p:nvSpPr>
          <p:cNvPr id="1048954" name="五边形 23"/>
          <p:cNvSpPr/>
          <p:nvPr>
            <p:custDataLst>
              <p:tags r:id="rId11"/>
            </p:custDataLst>
          </p:nvPr>
        </p:nvSpPr>
        <p:spPr>
          <a:xfrm rot="16200000" flipH="1">
            <a:off x="6634138" y="2259771"/>
            <a:ext cx="583533" cy="169708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6" name="五边形 24"/>
          <p:cNvSpPr/>
          <p:nvPr>
            <p:custDataLst>
              <p:tags r:id="rId12"/>
            </p:custDataLst>
          </p:nvPr>
        </p:nvSpPr>
        <p:spPr>
          <a:xfrm rot="16200000" flipH="1">
            <a:off x="6648748" y="4149949"/>
            <a:ext cx="555069" cy="15245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8" name="任意多边形 25"/>
          <p:cNvSpPr/>
          <p:nvPr>
            <p:custDataLst>
              <p:tags r:id="rId13"/>
            </p:custDataLst>
          </p:nvPr>
        </p:nvSpPr>
        <p:spPr>
          <a:xfrm>
            <a:off x="6163572" y="2813736"/>
            <a:ext cx="1524588" cy="229940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0" name="任意多边形 26"/>
          <p:cNvSpPr/>
          <p:nvPr>
            <p:custDataLst>
              <p:tags r:id="rId14"/>
            </p:custDataLst>
          </p:nvPr>
        </p:nvSpPr>
        <p:spPr>
          <a:xfrm flipV="1">
            <a:off x="6077129" y="2377869"/>
            <a:ext cx="1697087" cy="81580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5"/>
            </p:custDataLst>
          </p:nvPr>
        </p:nvSpPr>
        <p:spPr bwMode="auto">
          <a:xfrm>
            <a:off x="6164180" y="3236210"/>
            <a:ext cx="1524019" cy="1502392"/>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algn="just" defTabSz="1219200" eaLnBrk="1" fontAlgn="auto" hangingPunct="1" indent="0" latinLnBrk="0" lvl="0" marR="0" rtl="0">
              <a:lnSpc>
                <a:spcPct val="132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技术创新和商业模式</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
        <p:nvSpPr>
          <p:cNvPr id="1048964" name="五边形 10"/>
          <p:cNvSpPr/>
          <p:nvPr>
            <p:custDataLst>
              <p:tags r:id="rId16"/>
            </p:custDataLst>
          </p:nvPr>
        </p:nvSpPr>
        <p:spPr>
          <a:xfrm rot="16200000" flipH="1">
            <a:off x="3156332" y="4134121"/>
            <a:ext cx="555069" cy="152401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6" name="五边形 9"/>
          <p:cNvSpPr/>
          <p:nvPr>
            <p:custDataLst>
              <p:tags r:id="rId17"/>
            </p:custDataLst>
          </p:nvPr>
        </p:nvSpPr>
        <p:spPr>
          <a:xfrm rot="16200000" flipH="1">
            <a:off x="3141113" y="2242725"/>
            <a:ext cx="583533" cy="169708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8" name="任意多边形 11"/>
          <p:cNvSpPr/>
          <p:nvPr>
            <p:custDataLst>
              <p:tags r:id="rId18"/>
            </p:custDataLst>
          </p:nvPr>
        </p:nvSpPr>
        <p:spPr>
          <a:xfrm>
            <a:off x="2671764" y="2796691"/>
            <a:ext cx="1524019" cy="2299976"/>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70" name="任意多边形 12"/>
          <p:cNvSpPr/>
          <p:nvPr>
            <p:custDataLst>
              <p:tags r:id="rId19"/>
            </p:custDataLst>
          </p:nvPr>
        </p:nvSpPr>
        <p:spPr>
          <a:xfrm flipV="1">
            <a:off x="2584712" y="2360824"/>
            <a:ext cx="1697087" cy="81637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2671764" y="3214295"/>
            <a:ext cx="1524019" cy="151203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algn="just" defTabSz="1219200" eaLnBrk="1" fontAlgn="auto" hangingPunct="1" indent="0" latinLnBrk="0" lvl="0" marR="0" rtl="0">
              <a:lnSpc>
                <a:spcPct val="132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产业链结构和参与者</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
        <p:nvSpPr>
          <p:cNvPr id="1048974" name="五边形 23"/>
          <p:cNvSpPr/>
          <p:nvPr>
            <p:custDataLst>
              <p:tags r:id="rId21"/>
            </p:custDataLst>
          </p:nvPr>
        </p:nvSpPr>
        <p:spPr>
          <a:xfrm rot="16200000" flipH="1">
            <a:off x="8380041" y="2259771"/>
            <a:ext cx="583533" cy="169708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6" name="五边形 24"/>
          <p:cNvSpPr/>
          <p:nvPr>
            <p:custDataLst>
              <p:tags r:id="rId22"/>
            </p:custDataLst>
          </p:nvPr>
        </p:nvSpPr>
        <p:spPr>
          <a:xfrm rot="16200000" flipH="1">
            <a:off x="8394651" y="4149949"/>
            <a:ext cx="555069" cy="15245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8" name="任意多边形 25"/>
          <p:cNvSpPr/>
          <p:nvPr>
            <p:custDataLst>
              <p:tags r:id="rId23"/>
            </p:custDataLst>
          </p:nvPr>
        </p:nvSpPr>
        <p:spPr>
          <a:xfrm>
            <a:off x="7910084" y="2813736"/>
            <a:ext cx="1524588" cy="229940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0" name="任意多边形 26"/>
          <p:cNvSpPr/>
          <p:nvPr>
            <p:custDataLst>
              <p:tags r:id="rId24"/>
            </p:custDataLst>
          </p:nvPr>
        </p:nvSpPr>
        <p:spPr>
          <a:xfrm flipV="1">
            <a:off x="7823032" y="2377869"/>
            <a:ext cx="1697087" cy="81580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5"/>
            </p:custDataLst>
          </p:nvPr>
        </p:nvSpPr>
        <p:spPr bwMode="auto">
          <a:xfrm>
            <a:off x="7910084" y="3228905"/>
            <a:ext cx="1524019" cy="1516857"/>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algn="just" defTabSz="1219200" eaLnBrk="1" fontAlgn="auto" hangingPunct="1" indent="0" latinLnBrk="0" lvl="0" marR="0" rtl="0">
              <a:lnSpc>
                <a:spcPct val="132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市场竞争和合作机会</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
        <p:nvSpPr>
          <p:cNvPr id="1048984" name="五边形 23"/>
          <p:cNvSpPr/>
          <p:nvPr>
            <p:custDataLst>
              <p:tags r:id="rId26"/>
            </p:custDataLst>
          </p:nvPr>
        </p:nvSpPr>
        <p:spPr>
          <a:xfrm rot="16200000" flipH="1">
            <a:off x="10212997" y="2259771"/>
            <a:ext cx="583533" cy="169708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6" name="五边形 24"/>
          <p:cNvSpPr/>
          <p:nvPr>
            <p:custDataLst>
              <p:tags r:id="rId27"/>
            </p:custDataLst>
          </p:nvPr>
        </p:nvSpPr>
        <p:spPr>
          <a:xfrm rot="16200000" flipH="1">
            <a:off x="10228216" y="4149949"/>
            <a:ext cx="555069" cy="15245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8" name="任意多边形 25"/>
          <p:cNvSpPr/>
          <p:nvPr>
            <p:custDataLst>
              <p:tags r:id="rId28"/>
            </p:custDataLst>
          </p:nvPr>
        </p:nvSpPr>
        <p:spPr>
          <a:xfrm>
            <a:off x="9743039" y="2813736"/>
            <a:ext cx="1524588" cy="229940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0" name="任意多边形 26"/>
          <p:cNvSpPr/>
          <p:nvPr>
            <p:custDataLst>
              <p:tags r:id="rId29"/>
            </p:custDataLst>
          </p:nvPr>
        </p:nvSpPr>
        <p:spPr>
          <a:xfrm flipV="1">
            <a:off x="9656597" y="2377869"/>
            <a:ext cx="1697087" cy="81580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30"/>
            </p:custDataLst>
          </p:nvPr>
        </p:nvSpPr>
        <p:spPr bwMode="auto">
          <a:xfrm>
            <a:off x="9743648" y="3234384"/>
            <a:ext cx="1524019" cy="150583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algn="just" defTabSz="1219200" eaLnBrk="1" fontAlgn="auto" hangingPunct="1" indent="0" latinLnBrk="0" lvl="0" marR="0" rtl="0">
              <a:lnSpc>
                <a:spcPct val="132000"/>
              </a:lnSpc>
              <a:spcBef>
                <a:spcPts val="0"/>
              </a:spcBef>
              <a:spcAft>
                <a:spcPts val="0"/>
              </a:spcAft>
              <a:buClrTx/>
              <a:buSzTx/>
              <a:buFont typeface="Arial" panose="02080604020202020204" pitchFamily="34" charset="0"/>
              <a:buNone/>
            </a:pPr>
            <a:r>
              <a:rPr altLang="en-US" dirty="0" sz="2000" lang="zh-CN" noProof="0">
                <a:ln>
                  <a:noFill/>
                </a:ln>
                <a:solidFill>
                  <a:schemeClr val="tx1">
                    <a:lumMod val="75000"/>
                    <a:lumOff val="25000"/>
                  </a:schemeClr>
                </a:solidFill>
                <a:effectLst/>
                <a:uLnTx/>
                <a:uFillTx/>
                <a:latin typeface="+mn-ea"/>
                <a:ea typeface="+mn-ea"/>
                <a:cs typeface="+mn-ea"/>
                <a:sym typeface="+mn-lt"/>
              </a:rPr>
              <a:t>未来发展趋势和挑战</a:t>
            </a:r>
            <a:endParaRPr altLang="en-US" dirty="0" sz="2000" lang="zh-CN" noProof="0">
              <a:ln>
                <a:noFill/>
              </a:ln>
              <a:solidFill>
                <a:schemeClr val="tx1">
                  <a:lumMod val="75000"/>
                  <a:lumOff val="25000"/>
                </a:schemeClr>
              </a:solidFill>
              <a:effectLst/>
              <a:uLnTx/>
              <a:uFillTx/>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6" name="标题 1"/>
          <p:cNvSpPr>
            <a:spLocks noGrp="1"/>
          </p:cNvSpPr>
          <p:nvPr>
            <p:ph type="title"/>
          </p:nvPr>
        </p:nvSpPr>
        <p:spPr/>
        <p:txBody>
          <a:bodyPr/>
          <a:p>
            <a:r>
              <a:rPr altLang="en-US" lang="zh-CN"/>
              <a:t>2024年主要工作成果</a:t>
            </a:r>
            <a:endParaRPr altLang="en-US" lang="zh-CN"/>
          </a:p>
        </p:txBody>
      </p:sp>
      <p:sp>
        <p:nvSpPr>
          <p:cNvPr id="1049028" name="矩形 3"/>
          <p:cNvSpPr/>
          <p:nvPr>
            <p:custDataLst>
              <p:tags r:id="rId1"/>
            </p:custDataLst>
          </p:nvPr>
        </p:nvSpPr>
        <p:spPr>
          <a:xfrm>
            <a:off x="1187449" y="1762817"/>
            <a:ext cx="4714719" cy="119024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030" name="矩形 13"/>
          <p:cNvSpPr/>
          <p:nvPr>
            <p:custDataLst>
              <p:tags r:id="rId2"/>
            </p:custDataLst>
          </p:nvPr>
        </p:nvSpPr>
        <p:spPr>
          <a:xfrm>
            <a:off x="838200" y="1762817"/>
            <a:ext cx="170321" cy="119024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49032" name="文本框 4"/>
          <p:cNvSpPr txBox="1"/>
          <p:nvPr>
            <p:custDataLst>
              <p:tags r:id="rId3"/>
            </p:custDataLst>
          </p:nvPr>
        </p:nvSpPr>
        <p:spPr>
          <a:xfrm>
            <a:off x="1367608" y="1865501"/>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车载通信技术升级：提升车辆与车辆、车辆与基础设施之间的通信能力</a:t>
            </a:r>
            <a:endParaRPr altLang="en-US" dirty="0" sz="1600" lang="zh-CN" spc="150">
              <a:solidFill>
                <a:schemeClr val="tx1">
                  <a:lumMod val="85000"/>
                  <a:lumOff val="15000"/>
                </a:schemeClr>
              </a:solidFill>
              <a:latin typeface="+mn-ea"/>
              <a:sym typeface="+mn-ea"/>
            </a:endParaRPr>
          </a:p>
        </p:txBody>
      </p:sp>
      <p:sp>
        <p:nvSpPr>
          <p:cNvPr id="1049034" name="矩形 39"/>
          <p:cNvSpPr/>
          <p:nvPr>
            <p:custDataLst>
              <p:tags r:id="rId4"/>
            </p:custDataLst>
          </p:nvPr>
        </p:nvSpPr>
        <p:spPr>
          <a:xfrm>
            <a:off x="1187449" y="3175801"/>
            <a:ext cx="4714719" cy="119024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036" name="矩形 5"/>
          <p:cNvSpPr/>
          <p:nvPr>
            <p:custDataLst>
              <p:tags r:id="rId5"/>
            </p:custDataLst>
          </p:nvPr>
        </p:nvSpPr>
        <p:spPr>
          <a:xfrm>
            <a:off x="838200" y="3175801"/>
            <a:ext cx="170321" cy="119024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038" name="文本框 41"/>
          <p:cNvSpPr txBox="1"/>
          <p:nvPr>
            <p:custDataLst>
              <p:tags r:id="rId6"/>
            </p:custDataLst>
          </p:nvPr>
        </p:nvSpPr>
        <p:spPr>
          <a:xfrm>
            <a:off x="1367608" y="3278485"/>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智能驾驶应用推广：实现更高级别的自动驾驶功能，提高行车安全性</a:t>
            </a:r>
            <a:endParaRPr altLang="en-US" dirty="0" sz="1600" lang="zh-CN" spc="150">
              <a:solidFill>
                <a:schemeClr val="tx1">
                  <a:lumMod val="85000"/>
                  <a:lumOff val="15000"/>
                </a:schemeClr>
              </a:solidFill>
              <a:latin typeface="+mn-ea"/>
              <a:sym typeface="+mn-ea"/>
            </a:endParaRPr>
          </a:p>
        </p:txBody>
      </p:sp>
      <p:sp>
        <p:nvSpPr>
          <p:cNvPr id="1049040" name="矩形 12"/>
          <p:cNvSpPr/>
          <p:nvPr>
            <p:custDataLst>
              <p:tags r:id="rId7"/>
            </p:custDataLst>
          </p:nvPr>
        </p:nvSpPr>
        <p:spPr>
          <a:xfrm>
            <a:off x="1187449" y="4588784"/>
            <a:ext cx="4714719" cy="119024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042" name="矩形 17"/>
          <p:cNvSpPr/>
          <p:nvPr>
            <p:custDataLst>
              <p:tags r:id="rId8"/>
            </p:custDataLst>
          </p:nvPr>
        </p:nvSpPr>
        <p:spPr>
          <a:xfrm>
            <a:off x="838200" y="4588784"/>
            <a:ext cx="170321" cy="119024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044" name="文本框 19"/>
          <p:cNvSpPr txBox="1"/>
          <p:nvPr>
            <p:custDataLst>
              <p:tags r:id="rId9"/>
            </p:custDataLst>
          </p:nvPr>
        </p:nvSpPr>
        <p:spPr>
          <a:xfrm>
            <a:off x="1367608" y="4691469"/>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车载娱乐系统优化：提供更加丰富、个性化的车载娱乐体验</a:t>
            </a:r>
            <a:endParaRPr altLang="en-US" dirty="0" sz="1600" lang="zh-CN" spc="150">
              <a:solidFill>
                <a:schemeClr val="tx1">
                  <a:lumMod val="85000"/>
                  <a:lumOff val="15000"/>
                </a:schemeClr>
              </a:solidFill>
              <a:latin typeface="+mn-ea"/>
              <a:sym typeface="+mn-ea"/>
            </a:endParaRPr>
          </a:p>
        </p:txBody>
      </p:sp>
      <p:sp>
        <p:nvSpPr>
          <p:cNvPr id="1049046" name="矩形 49"/>
          <p:cNvSpPr/>
          <p:nvPr>
            <p:custDataLst>
              <p:tags r:id="rId10"/>
            </p:custDataLst>
          </p:nvPr>
        </p:nvSpPr>
        <p:spPr>
          <a:xfrm>
            <a:off x="6638935" y="1762817"/>
            <a:ext cx="4714719" cy="119024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048" name="矩形 26"/>
          <p:cNvSpPr/>
          <p:nvPr>
            <p:custDataLst>
              <p:tags r:id="rId11"/>
            </p:custDataLst>
          </p:nvPr>
        </p:nvSpPr>
        <p:spPr>
          <a:xfrm>
            <a:off x="6289686" y="1762817"/>
            <a:ext cx="170321" cy="119024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050" name="文本框 27"/>
          <p:cNvSpPr txBox="1"/>
          <p:nvPr>
            <p:custDataLst>
              <p:tags r:id="rId12"/>
            </p:custDataLst>
          </p:nvPr>
        </p:nvSpPr>
        <p:spPr>
          <a:xfrm>
            <a:off x="6819094" y="1865501"/>
            <a:ext cx="4428558" cy="984628"/>
          </a:xfrm>
          <a:prstGeom prst="rect"/>
          <a:noFill/>
        </p:spPr>
        <p:txBody>
          <a:bodyPr anchor="ctr" anchorCtr="0" bIns="45720" lIns="91440" rIns="91440" rtlCol="0" tIns="45720" vert="horz" wrap="square">
            <a:normAutofit fontScale="8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能源管理及充电设施建设：推动电动汽车的普及，建设更加完善的充电设施网络</a:t>
            </a:r>
            <a:endParaRPr altLang="en-US" dirty="0" sz="2000" lang="zh-CN" spc="150">
              <a:solidFill>
                <a:schemeClr val="tx1">
                  <a:lumMod val="85000"/>
                  <a:lumOff val="15000"/>
                </a:schemeClr>
              </a:solidFill>
              <a:latin typeface="+mn-ea"/>
              <a:sym typeface="+mn-ea"/>
            </a:endParaRPr>
          </a:p>
        </p:txBody>
      </p:sp>
      <p:sp>
        <p:nvSpPr>
          <p:cNvPr id="1049052" name="矩形 64"/>
          <p:cNvSpPr/>
          <p:nvPr>
            <p:custDataLst>
              <p:tags r:id="rId13"/>
            </p:custDataLst>
          </p:nvPr>
        </p:nvSpPr>
        <p:spPr>
          <a:xfrm>
            <a:off x="6638935" y="3175801"/>
            <a:ext cx="4714719" cy="1190244"/>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054" name="矩形 65"/>
          <p:cNvSpPr/>
          <p:nvPr>
            <p:custDataLst>
              <p:tags r:id="rId14"/>
            </p:custDataLst>
          </p:nvPr>
        </p:nvSpPr>
        <p:spPr>
          <a:xfrm>
            <a:off x="6289686" y="3175801"/>
            <a:ext cx="170321" cy="1190244"/>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056" name="文本框 66"/>
          <p:cNvSpPr txBox="1"/>
          <p:nvPr>
            <p:custDataLst>
              <p:tags r:id="rId15"/>
            </p:custDataLst>
          </p:nvPr>
        </p:nvSpPr>
        <p:spPr>
          <a:xfrm>
            <a:off x="6819094" y="3278485"/>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政策法规及标准制定：推动车联网行业的标准化和规范化发展</a:t>
            </a:r>
            <a:endParaRPr altLang="en-US" dirty="0" sz="1600" lang="zh-CN" spc="150">
              <a:solidFill>
                <a:schemeClr val="tx1">
                  <a:lumMod val="85000"/>
                  <a:lumOff val="15000"/>
                </a:schemeClr>
              </a:solidFill>
              <a:latin typeface="+mn-ea"/>
              <a:sym typeface="+mn-ea"/>
            </a:endParaRPr>
          </a:p>
        </p:txBody>
      </p:sp>
      <p:sp>
        <p:nvSpPr>
          <p:cNvPr id="1049058" name="矩形 67"/>
          <p:cNvSpPr/>
          <p:nvPr>
            <p:custDataLst>
              <p:tags r:id="rId16"/>
            </p:custDataLst>
          </p:nvPr>
        </p:nvSpPr>
        <p:spPr>
          <a:xfrm>
            <a:off x="6638935" y="4588784"/>
            <a:ext cx="4714719" cy="1190244"/>
          </a:xfrm>
          <a:prstGeom prst="rect"/>
          <a:solidFill>
            <a:schemeClr val="accent6">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060" name="矩形 68"/>
          <p:cNvSpPr/>
          <p:nvPr>
            <p:custDataLst>
              <p:tags r:id="rId17"/>
            </p:custDataLst>
          </p:nvPr>
        </p:nvSpPr>
        <p:spPr>
          <a:xfrm>
            <a:off x="6289686" y="4588784"/>
            <a:ext cx="170321" cy="1190244"/>
          </a:xfrm>
          <a:prstGeom prst="rect"/>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062" name="文本框 69"/>
          <p:cNvSpPr txBox="1"/>
          <p:nvPr>
            <p:custDataLst>
              <p:tags r:id="rId18"/>
            </p:custDataLst>
          </p:nvPr>
        </p:nvSpPr>
        <p:spPr>
          <a:xfrm>
            <a:off x="6819094" y="4691469"/>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跨界合作与创新：加强与其他行业的合作，推动车联网技术的创新和应用拓展</a:t>
            </a:r>
            <a:endParaRPr altLang="en-US" dirty="0" sz="16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6" name="标题 1"/>
          <p:cNvSpPr>
            <a:spLocks noGrp="1"/>
          </p:cNvSpPr>
          <p:nvPr>
            <p:ph type="title"/>
          </p:nvPr>
        </p:nvSpPr>
        <p:spPr/>
        <p:txBody>
          <a:bodyPr/>
          <a:p>
            <a:r>
              <a:rPr altLang="en-US" lang="zh-CN"/>
              <a:t>面临的挑战和解决方案</a:t>
            </a:r>
            <a:endParaRPr altLang="en-US" lang="zh-CN"/>
          </a:p>
        </p:txBody>
      </p:sp>
      <p:sp>
        <p:nvSpPr>
          <p:cNvPr id="104909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0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面临的挑战：技术、安全、法规等方面的问题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0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0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解决方案：加强技术研发、提高安全性能、推动法规完善等措施</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1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1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具体实施方案：加大投入、加强合作、推动标准化建设等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1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1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2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未来展望：持续创新、拓展应用场景、推动产业升级等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54" name="标题 1"/>
          <p:cNvSpPr>
            <a:spLocks noGrp="1"/>
          </p:cNvSpPr>
          <p:nvPr>
            <p:ph type="title"/>
          </p:nvPr>
        </p:nvSpPr>
        <p:spPr/>
        <p:txBody>
          <a:bodyPr/>
          <a:p>
            <a:r>
              <a:rPr altLang="en-US" lang="zh-CN"/>
              <a:t>行业发展的瓶颈和突破口</a:t>
            </a:r>
            <a:endParaRPr altLang="en-US" lang="zh-CN"/>
          </a:p>
        </p:txBody>
      </p:sp>
      <p:sp>
        <p:nvSpPr>
          <p:cNvPr id="1049156" name="任意多边形: 形状 16"/>
          <p:cNvSpPr/>
          <p:nvPr>
            <p:custDataLst>
              <p:tags r:id="rId1"/>
            </p:custDataLst>
          </p:nvPr>
        </p:nvSpPr>
        <p:spPr>
          <a:xfrm>
            <a:off x="838200" y="1505405"/>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158" name="Freeform 488"/>
          <p:cNvSpPr/>
          <p:nvPr>
            <p:custDataLst>
              <p:tags r:id="rId2"/>
            </p:custDataLst>
          </p:nvPr>
        </p:nvSpPr>
        <p:spPr>
          <a:xfrm rot="5400000">
            <a:off x="5252564" y="149122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60" name="序号"/>
          <p:cNvSpPr txBox="1"/>
          <p:nvPr>
            <p:custDataLst>
              <p:tags r:id="rId3"/>
            </p:custDataLst>
          </p:nvPr>
        </p:nvSpPr>
        <p:spPr>
          <a:xfrm>
            <a:off x="5374116" y="171204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49162" name="标题"/>
          <p:cNvSpPr txBox="1"/>
          <p:nvPr>
            <p:custDataLst>
              <p:tags r:id="rId4"/>
            </p:custDataLst>
          </p:nvPr>
        </p:nvSpPr>
        <p:spPr>
          <a:xfrm>
            <a:off x="1210284" y="1556052"/>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技术难题：车联网技术尚未完全成熟，需要进一步研发和优化</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164" name="正文"/>
          <p:cNvSpPr txBox="1"/>
          <p:nvPr>
            <p:custDataLst>
              <p:tags r:id="rId5"/>
            </p:custDataLst>
          </p:nvPr>
        </p:nvSpPr>
        <p:spPr>
          <a:xfrm>
            <a:off x="1210284" y="1997016"/>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166" name="任意多边形: 形状 17"/>
          <p:cNvSpPr/>
          <p:nvPr>
            <p:custDataLst>
              <p:tags r:id="rId6"/>
            </p:custDataLst>
          </p:nvPr>
        </p:nvSpPr>
        <p:spPr>
          <a:xfrm flipH="1">
            <a:off x="6037925" y="2029430"/>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168" name="Freeform 488"/>
          <p:cNvSpPr/>
          <p:nvPr>
            <p:custDataLst>
              <p:tags r:id="rId7"/>
            </p:custDataLst>
          </p:nvPr>
        </p:nvSpPr>
        <p:spPr>
          <a:xfrm rot="5400000">
            <a:off x="6147997" y="2015249"/>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70" name="序号"/>
          <p:cNvSpPr txBox="1"/>
          <p:nvPr>
            <p:custDataLst>
              <p:tags r:id="rId8"/>
            </p:custDataLst>
          </p:nvPr>
        </p:nvSpPr>
        <p:spPr>
          <a:xfrm>
            <a:off x="6251992" y="22306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49172" name="任意多边形: 形状 2"/>
          <p:cNvSpPr/>
          <p:nvPr>
            <p:custDataLst>
              <p:tags r:id="rId9"/>
            </p:custDataLst>
          </p:nvPr>
        </p:nvSpPr>
        <p:spPr>
          <a:xfrm>
            <a:off x="838200" y="2553454"/>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174" name="Freeform 488"/>
          <p:cNvSpPr/>
          <p:nvPr>
            <p:custDataLst>
              <p:tags r:id="rId10"/>
            </p:custDataLst>
          </p:nvPr>
        </p:nvSpPr>
        <p:spPr>
          <a:xfrm rot="5400000">
            <a:off x="5252564" y="2539273"/>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76" name="序号"/>
          <p:cNvSpPr txBox="1"/>
          <p:nvPr>
            <p:custDataLst>
              <p:tags r:id="rId11"/>
            </p:custDataLst>
          </p:nvPr>
        </p:nvSpPr>
        <p:spPr>
          <a:xfrm>
            <a:off x="5374116" y="2759417"/>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49178" name="任意多边形: 形状 32"/>
          <p:cNvSpPr/>
          <p:nvPr>
            <p:custDataLst>
              <p:tags r:id="rId12"/>
            </p:custDataLst>
          </p:nvPr>
        </p:nvSpPr>
        <p:spPr>
          <a:xfrm flipH="1">
            <a:off x="6037925" y="3072751"/>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180" name="Freeform 488"/>
          <p:cNvSpPr/>
          <p:nvPr>
            <p:custDataLst>
              <p:tags r:id="rId13"/>
            </p:custDataLst>
          </p:nvPr>
        </p:nvSpPr>
        <p:spPr>
          <a:xfrm rot="5400000">
            <a:off x="6147997" y="305924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82" name="序号"/>
          <p:cNvSpPr txBox="1"/>
          <p:nvPr>
            <p:custDataLst>
              <p:tags r:id="rId14"/>
            </p:custDataLst>
          </p:nvPr>
        </p:nvSpPr>
        <p:spPr>
          <a:xfrm>
            <a:off x="6251992" y="3271286"/>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184" name="任意多边形: 形状 12"/>
          <p:cNvSpPr/>
          <p:nvPr>
            <p:custDataLst>
              <p:tags r:id="rId15"/>
            </p:custDataLst>
          </p:nvPr>
        </p:nvSpPr>
        <p:spPr>
          <a:xfrm>
            <a:off x="838200" y="3600827"/>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186" name="Freeform 488"/>
          <p:cNvSpPr/>
          <p:nvPr>
            <p:custDataLst>
              <p:tags r:id="rId16"/>
            </p:custDataLst>
          </p:nvPr>
        </p:nvSpPr>
        <p:spPr>
          <a:xfrm rot="5400000">
            <a:off x="5252564" y="3587321"/>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88" name="序号"/>
          <p:cNvSpPr txBox="1"/>
          <p:nvPr>
            <p:custDataLst>
              <p:tags r:id="rId17"/>
            </p:custDataLst>
          </p:nvPr>
        </p:nvSpPr>
        <p:spPr>
          <a:xfrm>
            <a:off x="5374116" y="38074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49190" name="任意多边形: 形状 22"/>
          <p:cNvSpPr/>
          <p:nvPr>
            <p:custDataLst>
              <p:tags r:id="rId18"/>
            </p:custDataLst>
          </p:nvPr>
        </p:nvSpPr>
        <p:spPr>
          <a:xfrm flipH="1">
            <a:off x="6037925" y="4116748"/>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192" name="Freeform 488"/>
          <p:cNvSpPr/>
          <p:nvPr>
            <p:custDataLst>
              <p:tags r:id="rId19"/>
            </p:custDataLst>
          </p:nvPr>
        </p:nvSpPr>
        <p:spPr>
          <a:xfrm rot="5400000">
            <a:off x="6147997" y="4102567"/>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194" name="序号"/>
          <p:cNvSpPr txBox="1"/>
          <p:nvPr>
            <p:custDataLst>
              <p:tags r:id="rId20"/>
            </p:custDataLst>
          </p:nvPr>
        </p:nvSpPr>
        <p:spPr>
          <a:xfrm>
            <a:off x="6251992" y="4314608"/>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196" name="任意多边形: 形状 27"/>
          <p:cNvSpPr/>
          <p:nvPr>
            <p:custDataLst>
              <p:tags r:id="rId21"/>
            </p:custDataLst>
          </p:nvPr>
        </p:nvSpPr>
        <p:spPr>
          <a:xfrm>
            <a:off x="838200" y="4648876"/>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198" name="Freeform 488"/>
          <p:cNvSpPr/>
          <p:nvPr>
            <p:custDataLst>
              <p:tags r:id="rId22"/>
            </p:custDataLst>
          </p:nvPr>
        </p:nvSpPr>
        <p:spPr>
          <a:xfrm rot="5400000">
            <a:off x="5252564" y="463469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200" name="序号"/>
          <p:cNvSpPr txBox="1"/>
          <p:nvPr>
            <p:custDataLst>
              <p:tags r:id="rId23"/>
            </p:custDataLst>
          </p:nvPr>
        </p:nvSpPr>
        <p:spPr>
          <a:xfrm>
            <a:off x="5374116" y="4855514"/>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49202" name="任意多边形: 形状 37"/>
          <p:cNvSpPr/>
          <p:nvPr>
            <p:custDataLst>
              <p:tags r:id="rId24"/>
            </p:custDataLst>
          </p:nvPr>
        </p:nvSpPr>
        <p:spPr>
          <a:xfrm flipH="1">
            <a:off x="6037925" y="5160069"/>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204" name="Freeform 488"/>
          <p:cNvSpPr/>
          <p:nvPr>
            <p:custDataLst>
              <p:tags r:id="rId25"/>
            </p:custDataLst>
          </p:nvPr>
        </p:nvSpPr>
        <p:spPr>
          <a:xfrm rot="5400000">
            <a:off x="6147997" y="514656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206" name="序号"/>
          <p:cNvSpPr txBox="1"/>
          <p:nvPr>
            <p:custDataLst>
              <p:tags r:id="rId26"/>
            </p:custDataLst>
          </p:nvPr>
        </p:nvSpPr>
        <p:spPr>
          <a:xfrm>
            <a:off x="6251992" y="535860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208" name="标题"/>
          <p:cNvSpPr txBox="1"/>
          <p:nvPr>
            <p:custDataLst>
              <p:tags r:id="rId27"/>
            </p:custDataLst>
          </p:nvPr>
        </p:nvSpPr>
        <p:spPr>
          <a:xfrm>
            <a:off x="7392555" y="2069272"/>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法规限制：相关法规和政策对车联网行业的发展存在一定的限制</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210" name="正文"/>
          <p:cNvSpPr txBox="1"/>
          <p:nvPr>
            <p:custDataLst>
              <p:tags r:id="rId28"/>
            </p:custDataLst>
          </p:nvPr>
        </p:nvSpPr>
        <p:spPr>
          <a:xfrm>
            <a:off x="7392555" y="2509560"/>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212" name="标题"/>
          <p:cNvSpPr txBox="1"/>
          <p:nvPr>
            <p:custDataLst>
              <p:tags r:id="rId29"/>
            </p:custDataLst>
          </p:nvPr>
        </p:nvSpPr>
        <p:spPr>
          <a:xfrm>
            <a:off x="1210284" y="2605451"/>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商业模式：车联网行业的商业模式尚未完全清晰，需要探索和创新</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214" name="正文"/>
          <p:cNvSpPr txBox="1"/>
          <p:nvPr>
            <p:custDataLst>
              <p:tags r:id="rId30"/>
            </p:custDataLst>
          </p:nvPr>
        </p:nvSpPr>
        <p:spPr>
          <a:xfrm>
            <a:off x="1210284" y="304574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216" name="标题"/>
          <p:cNvSpPr txBox="1"/>
          <p:nvPr>
            <p:custDataLst>
              <p:tags r:id="rId31"/>
            </p:custDataLst>
          </p:nvPr>
        </p:nvSpPr>
        <p:spPr>
          <a:xfrm>
            <a:off x="7392555" y="3117996"/>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市场竞争：车联网行业竞争激烈，需要不断提升自身竞争力  行业发展的突破口</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218" name="正文"/>
          <p:cNvSpPr txBox="1"/>
          <p:nvPr>
            <p:custDataLst>
              <p:tags r:id="rId32"/>
            </p:custDataLst>
          </p:nvPr>
        </p:nvSpPr>
        <p:spPr>
          <a:xfrm>
            <a:off x="7392555" y="35582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行业发展的突破口</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220" name="标题"/>
          <p:cNvSpPr txBox="1"/>
          <p:nvPr>
            <p:custDataLst>
              <p:tags r:id="rId33"/>
            </p:custDataLst>
          </p:nvPr>
        </p:nvSpPr>
        <p:spPr>
          <a:xfrm>
            <a:off x="1210284" y="3647422"/>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技术创新：加强技术研发，提高车联网技术的成熟度和稳定性</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222" name="正文"/>
          <p:cNvSpPr txBox="1"/>
          <p:nvPr>
            <p:custDataLst>
              <p:tags r:id="rId34"/>
            </p:custDataLst>
          </p:nvPr>
        </p:nvSpPr>
        <p:spPr>
          <a:xfrm>
            <a:off x="1210284" y="408771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224" name="标题"/>
          <p:cNvSpPr txBox="1"/>
          <p:nvPr>
            <p:custDataLst>
              <p:tags r:id="rId35"/>
            </p:custDataLst>
          </p:nvPr>
        </p:nvSpPr>
        <p:spPr>
          <a:xfrm>
            <a:off x="7392555" y="4170096"/>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政策支持：积极争取政策支持和资金扶持，推动车联网行业的发展</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226" name="正文"/>
          <p:cNvSpPr txBox="1"/>
          <p:nvPr>
            <p:custDataLst>
              <p:tags r:id="rId36"/>
            </p:custDataLst>
          </p:nvPr>
        </p:nvSpPr>
        <p:spPr>
          <a:xfrm>
            <a:off x="7392555" y="46103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228" name="标题"/>
          <p:cNvSpPr txBox="1"/>
          <p:nvPr>
            <p:custDataLst>
              <p:tags r:id="rId37"/>
            </p:custDataLst>
          </p:nvPr>
        </p:nvSpPr>
        <p:spPr>
          <a:xfrm>
            <a:off x="1210284" y="4681965"/>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商业模式创新：探索新的商业模式，提高车联网行业的盈利能力和市场竞争力</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230" name="正文"/>
          <p:cNvSpPr txBox="1"/>
          <p:nvPr>
            <p:custDataLst>
              <p:tags r:id="rId38"/>
            </p:custDataLst>
          </p:nvPr>
        </p:nvSpPr>
        <p:spPr>
          <a:xfrm>
            <a:off x="1210284" y="5122928"/>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232" name="标题"/>
          <p:cNvSpPr txBox="1"/>
          <p:nvPr>
            <p:custDataLst>
              <p:tags r:id="rId39"/>
            </p:custDataLst>
          </p:nvPr>
        </p:nvSpPr>
        <p:spPr>
          <a:xfrm>
            <a:off x="7392555" y="5206664"/>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跨界合作：加强与其他行业的跨界合作，拓展车联网行业的应用场景和市场空间</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234" name="正文"/>
          <p:cNvSpPr txBox="1"/>
          <p:nvPr>
            <p:custDataLst>
              <p:tags r:id="rId40"/>
            </p:custDataLst>
          </p:nvPr>
        </p:nvSpPr>
        <p:spPr>
          <a:xfrm>
            <a:off x="7392555" y="5647628"/>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68" name="标题"/>
          <p:cNvSpPr>
            <a:spLocks noGrp="1"/>
          </p:cNvSpPr>
          <p:nvPr>
            <p:ph type="title"/>
            <p:custDataLst>
              <p:tags r:id="rId1"/>
            </p:custDataLst>
          </p:nvPr>
        </p:nvSpPr>
        <p:spPr>
          <a:xfrm>
            <a:off x="990691" y="2308321"/>
            <a:ext cx="7841673" cy="1152000"/>
          </a:xfrm>
        </p:spPr>
        <p:txBody>
          <a:bodyPr>
            <a:normAutofit fontScale="99259"/>
          </a:bodyPr>
          <a:p>
            <a:r>
              <a:rPr altLang="en-US" dirty="0" lang="zh-CN"/>
              <a:t>车联网行业2024工作展望</a:t>
            </a:r>
            <a:endParaRPr altLang="en-US" dirty="0" lang="zh-CN"/>
          </a:p>
        </p:txBody>
      </p:sp>
      <p:sp>
        <p:nvSpPr>
          <p:cNvPr id="104927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32" name="标题 1"/>
          <p:cNvSpPr>
            <a:spLocks noGrp="1"/>
          </p:cNvSpPr>
          <p:nvPr>
            <p:ph type="title"/>
          </p:nvPr>
        </p:nvSpPr>
        <p:spPr/>
        <p:txBody>
          <a:bodyPr/>
          <a:p>
            <a:r>
              <a:rPr altLang="en-US" lang="zh-CN"/>
              <a:t>行业发展趋势和未来方向</a:t>
            </a:r>
            <a:endParaRPr altLang="en-US" lang="zh-CN"/>
          </a:p>
        </p:txBody>
      </p:sp>
      <p:sp>
        <p:nvSpPr>
          <p:cNvPr id="104933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5G技术的普及将推动车联网行业的发展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新能源汽车的普及将推动车联网技术的升级</a:t>
            </a:r>
            <a:endParaRPr dirty="0" sz="2000" err="1">
              <a:solidFill>
                <a:schemeClr val="tx1">
                  <a:lumMod val="75000"/>
                  <a:lumOff val="25000"/>
                </a:schemeClr>
              </a:solidFill>
              <a:latin typeface="+mn-ea"/>
              <a:ea typeface="+mn-ea"/>
              <a:cs typeface="+mn-ea"/>
              <a:sym typeface="+mn-lt"/>
            </a:endParaRPr>
          </a:p>
        </p:txBody>
      </p:sp>
      <p:sp>
        <p:nvSpPr>
          <p:cNvPr id="104935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6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车联网行业将与人工智能、大数据等新技术融合发展</a:t>
            </a:r>
            <a:endParaRPr dirty="0" sz="2000" err="1">
              <a:solidFill>
                <a:schemeClr val="tx1">
                  <a:lumMod val="75000"/>
                  <a:lumOff val="25000"/>
                </a:schemeClr>
              </a:solidFill>
              <a:latin typeface="+mn-ea"/>
              <a:ea typeface="+mn-ea"/>
              <a:cs typeface="+mn-ea"/>
              <a:sym typeface="+mn-lt"/>
            </a:endParaRPr>
          </a:p>
        </p:txBody>
      </p:sp>
      <p:sp>
        <p:nvSpPr>
          <p:cNvPr id="10493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自动驾驶技术的不断成熟将改变出行方式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06" name="标题 1"/>
          <p:cNvSpPr>
            <a:spLocks noGrp="1"/>
          </p:cNvSpPr>
          <p:nvPr>
            <p:ph type="title"/>
          </p:nvPr>
        </p:nvSpPr>
        <p:spPr/>
        <p:txBody>
          <a:bodyPr/>
          <a:p>
            <a:r>
              <a:rPr altLang="en-US" lang="zh-CN"/>
              <a:t>2025年主要工作目标和计划</a:t>
            </a:r>
            <a:endParaRPr altLang="en-US" lang="zh-CN"/>
          </a:p>
        </p:txBody>
      </p:sp>
      <p:sp>
        <p:nvSpPr>
          <p:cNvPr id="104940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1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1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完善车联网技术标准与规范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1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1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1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提升车联网安全性能</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2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2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2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推动车联网与智能交通融合发展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2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2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3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拓展车联网应用场景和服务模式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64" name="标题 1"/>
          <p:cNvSpPr>
            <a:spLocks noGrp="1"/>
          </p:cNvSpPr>
          <p:nvPr>
            <p:ph type="title"/>
          </p:nvPr>
        </p:nvSpPr>
        <p:spPr/>
        <p:txBody>
          <a:bodyPr/>
          <a:p>
            <a:r>
              <a:rPr altLang="en-US" lang="zh-CN"/>
              <a:t>创新发展的路径和策略</a:t>
            </a:r>
            <a:endParaRPr altLang="en-US" lang="zh-CN"/>
          </a:p>
        </p:txBody>
      </p:sp>
      <p:sp>
        <p:nvSpPr>
          <p:cNvPr id="104946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6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路径：技术研发、市场拓展、产业链整合</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7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7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策略：政策支持、人才培养、国际合作</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7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8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目标：提高行业竞争力、推动产业升级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8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8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实施措施：加大研发投入、加强产学研合作、优化产业布局</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22" name="标题 1"/>
          <p:cNvSpPr>
            <a:spLocks noGrp="1"/>
          </p:cNvSpPr>
          <p:nvPr>
            <p:ph type="title"/>
          </p:nvPr>
        </p:nvSpPr>
        <p:spPr/>
        <p:txBody>
          <a:bodyPr/>
          <a:p>
            <a:r>
              <a:rPr altLang="en-US" lang="zh-CN"/>
              <a:t>行业发展的机遇和挑战</a:t>
            </a:r>
            <a:endParaRPr altLang="en-US" lang="zh-CN"/>
          </a:p>
        </p:txBody>
      </p:sp>
      <p:sp>
        <p:nvSpPr>
          <p:cNvPr id="1049524" name="任意多边形: 形状 16"/>
          <p:cNvSpPr/>
          <p:nvPr>
            <p:custDataLst>
              <p:tags r:id="rId1"/>
            </p:custDataLst>
          </p:nvPr>
        </p:nvSpPr>
        <p:spPr>
          <a:xfrm>
            <a:off x="838200" y="1505405"/>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526" name="Freeform 488"/>
          <p:cNvSpPr/>
          <p:nvPr>
            <p:custDataLst>
              <p:tags r:id="rId2"/>
            </p:custDataLst>
          </p:nvPr>
        </p:nvSpPr>
        <p:spPr>
          <a:xfrm rot="5400000">
            <a:off x="5252564" y="149122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528" name="序号"/>
          <p:cNvSpPr txBox="1"/>
          <p:nvPr>
            <p:custDataLst>
              <p:tags r:id="rId3"/>
            </p:custDataLst>
          </p:nvPr>
        </p:nvSpPr>
        <p:spPr>
          <a:xfrm>
            <a:off x="5374116" y="171204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49530" name="标题"/>
          <p:cNvSpPr txBox="1"/>
          <p:nvPr>
            <p:custDataLst>
              <p:tags r:id="rId4"/>
            </p:custDataLst>
          </p:nvPr>
        </p:nvSpPr>
        <p:spPr>
          <a:xfrm>
            <a:off x="1210284" y="1556052"/>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政策支持：政府加大对车联网行业的扶持力度</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532" name="正文"/>
          <p:cNvSpPr txBox="1"/>
          <p:nvPr>
            <p:custDataLst>
              <p:tags r:id="rId5"/>
            </p:custDataLst>
          </p:nvPr>
        </p:nvSpPr>
        <p:spPr>
          <a:xfrm>
            <a:off x="1210284" y="1997016"/>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534" name="任意多边形: 形状 17"/>
          <p:cNvSpPr/>
          <p:nvPr>
            <p:custDataLst>
              <p:tags r:id="rId6"/>
            </p:custDataLst>
          </p:nvPr>
        </p:nvSpPr>
        <p:spPr>
          <a:xfrm flipH="1">
            <a:off x="6037925" y="2029430"/>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9536" name="Freeform 488"/>
          <p:cNvSpPr/>
          <p:nvPr>
            <p:custDataLst>
              <p:tags r:id="rId7"/>
            </p:custDataLst>
          </p:nvPr>
        </p:nvSpPr>
        <p:spPr>
          <a:xfrm rot="5400000">
            <a:off x="6147997" y="2015249"/>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538" name="序号"/>
          <p:cNvSpPr txBox="1"/>
          <p:nvPr>
            <p:custDataLst>
              <p:tags r:id="rId8"/>
            </p:custDataLst>
          </p:nvPr>
        </p:nvSpPr>
        <p:spPr>
          <a:xfrm>
            <a:off x="6251992" y="22306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49540" name="任意多边形: 形状 2"/>
          <p:cNvSpPr/>
          <p:nvPr>
            <p:custDataLst>
              <p:tags r:id="rId9"/>
            </p:custDataLst>
          </p:nvPr>
        </p:nvSpPr>
        <p:spPr>
          <a:xfrm>
            <a:off x="838200" y="2553454"/>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542" name="Freeform 488"/>
          <p:cNvSpPr/>
          <p:nvPr>
            <p:custDataLst>
              <p:tags r:id="rId10"/>
            </p:custDataLst>
          </p:nvPr>
        </p:nvSpPr>
        <p:spPr>
          <a:xfrm rot="5400000">
            <a:off x="5252564" y="2539273"/>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544" name="序号"/>
          <p:cNvSpPr txBox="1"/>
          <p:nvPr>
            <p:custDataLst>
              <p:tags r:id="rId11"/>
            </p:custDataLst>
          </p:nvPr>
        </p:nvSpPr>
        <p:spPr>
          <a:xfrm>
            <a:off x="5374116" y="2759417"/>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49546" name="任意多边形: 形状 32"/>
          <p:cNvSpPr/>
          <p:nvPr>
            <p:custDataLst>
              <p:tags r:id="rId12"/>
            </p:custDataLst>
          </p:nvPr>
        </p:nvSpPr>
        <p:spPr>
          <a:xfrm flipH="1">
            <a:off x="6037925" y="3072751"/>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548" name="Freeform 488"/>
          <p:cNvSpPr/>
          <p:nvPr>
            <p:custDataLst>
              <p:tags r:id="rId13"/>
            </p:custDataLst>
          </p:nvPr>
        </p:nvSpPr>
        <p:spPr>
          <a:xfrm rot="5400000">
            <a:off x="6147997" y="305924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550" name="序号"/>
          <p:cNvSpPr txBox="1"/>
          <p:nvPr>
            <p:custDataLst>
              <p:tags r:id="rId14"/>
            </p:custDataLst>
          </p:nvPr>
        </p:nvSpPr>
        <p:spPr>
          <a:xfrm>
            <a:off x="6251992" y="3271286"/>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552" name="任意多边形: 形状 12"/>
          <p:cNvSpPr/>
          <p:nvPr>
            <p:custDataLst>
              <p:tags r:id="rId15"/>
            </p:custDataLst>
          </p:nvPr>
        </p:nvSpPr>
        <p:spPr>
          <a:xfrm>
            <a:off x="838200" y="3600827"/>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554" name="Freeform 488"/>
          <p:cNvSpPr/>
          <p:nvPr>
            <p:custDataLst>
              <p:tags r:id="rId16"/>
            </p:custDataLst>
          </p:nvPr>
        </p:nvSpPr>
        <p:spPr>
          <a:xfrm rot="5400000">
            <a:off x="5252564" y="3587321"/>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556" name="序号"/>
          <p:cNvSpPr txBox="1"/>
          <p:nvPr>
            <p:custDataLst>
              <p:tags r:id="rId17"/>
            </p:custDataLst>
          </p:nvPr>
        </p:nvSpPr>
        <p:spPr>
          <a:xfrm>
            <a:off x="5374116" y="38074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49558" name="任意多边形: 形状 22"/>
          <p:cNvSpPr/>
          <p:nvPr>
            <p:custDataLst>
              <p:tags r:id="rId18"/>
            </p:custDataLst>
          </p:nvPr>
        </p:nvSpPr>
        <p:spPr>
          <a:xfrm flipH="1">
            <a:off x="6037925" y="4116748"/>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560" name="Freeform 488"/>
          <p:cNvSpPr/>
          <p:nvPr>
            <p:custDataLst>
              <p:tags r:id="rId19"/>
            </p:custDataLst>
          </p:nvPr>
        </p:nvSpPr>
        <p:spPr>
          <a:xfrm rot="5400000">
            <a:off x="6147997" y="4102567"/>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562" name="序号"/>
          <p:cNvSpPr txBox="1"/>
          <p:nvPr>
            <p:custDataLst>
              <p:tags r:id="rId20"/>
            </p:custDataLst>
          </p:nvPr>
        </p:nvSpPr>
        <p:spPr>
          <a:xfrm>
            <a:off x="6251992" y="4314608"/>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564" name="任意多边形: 形状 27"/>
          <p:cNvSpPr/>
          <p:nvPr>
            <p:custDataLst>
              <p:tags r:id="rId21"/>
            </p:custDataLst>
          </p:nvPr>
        </p:nvSpPr>
        <p:spPr>
          <a:xfrm>
            <a:off x="838200" y="4648876"/>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566" name="Freeform 488"/>
          <p:cNvSpPr/>
          <p:nvPr>
            <p:custDataLst>
              <p:tags r:id="rId22"/>
            </p:custDataLst>
          </p:nvPr>
        </p:nvSpPr>
        <p:spPr>
          <a:xfrm rot="5400000">
            <a:off x="5252564" y="463469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568" name="序号"/>
          <p:cNvSpPr txBox="1"/>
          <p:nvPr>
            <p:custDataLst>
              <p:tags r:id="rId23"/>
            </p:custDataLst>
          </p:nvPr>
        </p:nvSpPr>
        <p:spPr>
          <a:xfrm>
            <a:off x="5374116" y="4855514"/>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49570" name="任意多边形: 形状 37"/>
          <p:cNvSpPr/>
          <p:nvPr>
            <p:custDataLst>
              <p:tags r:id="rId24"/>
            </p:custDataLst>
          </p:nvPr>
        </p:nvSpPr>
        <p:spPr>
          <a:xfrm flipH="1">
            <a:off x="6037925" y="5160069"/>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572" name="Freeform 488"/>
          <p:cNvSpPr/>
          <p:nvPr>
            <p:custDataLst>
              <p:tags r:id="rId25"/>
            </p:custDataLst>
          </p:nvPr>
        </p:nvSpPr>
        <p:spPr>
          <a:xfrm rot="5400000">
            <a:off x="6147997" y="514656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574" name="序号"/>
          <p:cNvSpPr txBox="1"/>
          <p:nvPr>
            <p:custDataLst>
              <p:tags r:id="rId26"/>
            </p:custDataLst>
          </p:nvPr>
        </p:nvSpPr>
        <p:spPr>
          <a:xfrm>
            <a:off x="6251992" y="535860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576" name="标题"/>
          <p:cNvSpPr txBox="1"/>
          <p:nvPr>
            <p:custDataLst>
              <p:tags r:id="rId27"/>
            </p:custDataLst>
          </p:nvPr>
        </p:nvSpPr>
        <p:spPr>
          <a:xfrm>
            <a:off x="7392555" y="2069272"/>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技术创新：5G、人工智能等技术的快速发展为车联网行业带来新的机遇</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578" name="正文"/>
          <p:cNvSpPr txBox="1"/>
          <p:nvPr>
            <p:custDataLst>
              <p:tags r:id="rId28"/>
            </p:custDataLst>
          </p:nvPr>
        </p:nvSpPr>
        <p:spPr>
          <a:xfrm>
            <a:off x="7392555" y="2509560"/>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580" name="标题"/>
          <p:cNvSpPr txBox="1"/>
          <p:nvPr>
            <p:custDataLst>
              <p:tags r:id="rId29"/>
            </p:custDataLst>
          </p:nvPr>
        </p:nvSpPr>
        <p:spPr>
          <a:xfrm>
            <a:off x="1210284" y="2605451"/>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市场需求：消费者对智能驾驶、车联网等技术的需求不断增长</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582" name="正文"/>
          <p:cNvSpPr txBox="1"/>
          <p:nvPr>
            <p:custDataLst>
              <p:tags r:id="rId30"/>
            </p:custDataLst>
          </p:nvPr>
        </p:nvSpPr>
        <p:spPr>
          <a:xfrm>
            <a:off x="1210284" y="304574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584" name="标题"/>
          <p:cNvSpPr txBox="1"/>
          <p:nvPr>
            <p:custDataLst>
              <p:tags r:id="rId31"/>
            </p:custDataLst>
          </p:nvPr>
        </p:nvSpPr>
        <p:spPr>
          <a:xfrm>
            <a:off x="7392555" y="3117996"/>
            <a:ext cx="3589122" cy="375184"/>
          </a:xfrm>
          <a:prstGeom prst="rect"/>
          <a:noFill/>
        </p:spPr>
        <p:txBody>
          <a:bodyPr anchor="b" bIns="0" lIns="0" rIns="0" rtlCol="0" tIns="0" wrap="square">
            <a:normAutofit fontScale="6000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产业链完善：车联网产业链上下游企业不断壮大，为行业发展提供有力支持  行业发展的挑战</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586" name="正文"/>
          <p:cNvSpPr txBox="1"/>
          <p:nvPr>
            <p:custDataLst>
              <p:tags r:id="rId32"/>
            </p:custDataLst>
          </p:nvPr>
        </p:nvSpPr>
        <p:spPr>
          <a:xfrm>
            <a:off x="7392555" y="35582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行业发展的挑战</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588" name="标题"/>
          <p:cNvSpPr txBox="1"/>
          <p:nvPr>
            <p:custDataLst>
              <p:tags r:id="rId33"/>
            </p:custDataLst>
          </p:nvPr>
        </p:nvSpPr>
        <p:spPr>
          <a:xfrm>
            <a:off x="1210284" y="3647422"/>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技术难题：车联网技术仍存在一些技术难题需要攻克</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590" name="正文"/>
          <p:cNvSpPr txBox="1"/>
          <p:nvPr>
            <p:custDataLst>
              <p:tags r:id="rId34"/>
            </p:custDataLst>
          </p:nvPr>
        </p:nvSpPr>
        <p:spPr>
          <a:xfrm>
            <a:off x="1210284" y="408771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592" name="标题"/>
          <p:cNvSpPr txBox="1"/>
          <p:nvPr>
            <p:custDataLst>
              <p:tags r:id="rId35"/>
            </p:custDataLst>
          </p:nvPr>
        </p:nvSpPr>
        <p:spPr>
          <a:xfrm>
            <a:off x="7392555" y="4170096"/>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市场竞争：国内外众多企业竞争激烈，需要不断提升自身竞争力</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594" name="正文"/>
          <p:cNvSpPr txBox="1"/>
          <p:nvPr>
            <p:custDataLst>
              <p:tags r:id="rId36"/>
            </p:custDataLst>
          </p:nvPr>
        </p:nvSpPr>
        <p:spPr>
          <a:xfrm>
            <a:off x="7392555" y="46103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596" name="标题"/>
          <p:cNvSpPr txBox="1"/>
          <p:nvPr>
            <p:custDataLst>
              <p:tags r:id="rId37"/>
            </p:custDataLst>
          </p:nvPr>
        </p:nvSpPr>
        <p:spPr>
          <a:xfrm>
            <a:off x="1210284" y="4681965"/>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法规政策：相关法规政策对车联网行业的发展带来一定限制</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598" name="正文"/>
          <p:cNvSpPr txBox="1"/>
          <p:nvPr>
            <p:custDataLst>
              <p:tags r:id="rId38"/>
            </p:custDataLst>
          </p:nvPr>
        </p:nvSpPr>
        <p:spPr>
          <a:xfrm>
            <a:off x="1210284" y="5122928"/>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600" name="标题"/>
          <p:cNvSpPr txBox="1"/>
          <p:nvPr>
            <p:custDataLst>
              <p:tags r:id="rId39"/>
            </p:custDataLst>
          </p:nvPr>
        </p:nvSpPr>
        <p:spPr>
          <a:xfrm>
            <a:off x="7392555" y="5206664"/>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信息安全：车联网技术涉及大量数据传输和处理，需要加强信息安全保护</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602" name="正文"/>
          <p:cNvSpPr txBox="1"/>
          <p:nvPr>
            <p:custDataLst>
              <p:tags r:id="rId40"/>
            </p:custDataLst>
          </p:nvPr>
        </p:nvSpPr>
        <p:spPr>
          <a:xfrm>
            <a:off x="7392555" y="5647628"/>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36" name="标题"/>
          <p:cNvSpPr>
            <a:spLocks noGrp="1"/>
          </p:cNvSpPr>
          <p:nvPr>
            <p:ph type="title"/>
            <p:custDataLst>
              <p:tags r:id="rId1"/>
            </p:custDataLst>
          </p:nvPr>
        </p:nvSpPr>
        <p:spPr>
          <a:xfrm>
            <a:off x="990691" y="2308321"/>
            <a:ext cx="7841673" cy="1152000"/>
          </a:xfrm>
        </p:spPr>
        <p:txBody>
          <a:bodyPr>
            <a:normAutofit fontScale="90000"/>
          </a:bodyPr>
          <a:p>
            <a:r>
              <a:rPr altLang="en-US" dirty="0" lang="zh-CN"/>
              <a:t>车联网行业技术研发和创新发展</a:t>
            </a:r>
            <a:endParaRPr altLang="en-US" dirty="0" lang="zh-CN"/>
          </a:p>
        </p:txBody>
      </p:sp>
      <p:sp>
        <p:nvSpPr>
          <p:cNvPr id="1049638"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00" name="标题 1"/>
          <p:cNvSpPr>
            <a:spLocks noGrp="1"/>
          </p:cNvSpPr>
          <p:nvPr>
            <p:ph type="title"/>
          </p:nvPr>
        </p:nvSpPr>
        <p:spPr/>
        <p:txBody>
          <a:bodyPr/>
          <a:p>
            <a:r>
              <a:rPr altLang="en-US" lang="zh-CN"/>
              <a:t>技术研发成果和创新点</a:t>
            </a:r>
            <a:endParaRPr altLang="en-US" lang="zh-CN"/>
          </a:p>
        </p:txBody>
      </p:sp>
      <p:sp>
        <p:nvSpPr>
          <p:cNvPr id="104970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0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自主研发的智能网联技术</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5G+V2X通信技术</a:t>
            </a:r>
            <a:endParaRPr dirty="0" sz="2000" err="1">
              <a:solidFill>
                <a:schemeClr val="tx1">
                  <a:lumMod val="75000"/>
                  <a:lumOff val="25000"/>
                </a:schemeClr>
              </a:solidFill>
              <a:latin typeface="+mn-ea"/>
              <a:ea typeface="+mn-ea"/>
              <a:cs typeface="+mn-ea"/>
              <a:sym typeface="+mn-lt"/>
            </a:endParaRPr>
          </a:p>
        </p:txBody>
      </p:sp>
      <p:sp>
        <p:nvSpPr>
          <p:cNvPr id="104972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2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2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人工智能和大数据应用</a:t>
            </a:r>
            <a:endParaRPr dirty="0" sz="2000" err="1">
              <a:solidFill>
                <a:schemeClr val="tx1">
                  <a:lumMod val="75000"/>
                  <a:lumOff val="25000"/>
                </a:schemeClr>
              </a:solidFill>
              <a:latin typeface="+mn-ea"/>
              <a:ea typeface="+mn-ea"/>
              <a:cs typeface="+mn-ea"/>
              <a:sym typeface="+mn-lt"/>
            </a:endParaRPr>
          </a:p>
        </p:txBody>
      </p:sp>
      <p:sp>
        <p:nvSpPr>
          <p:cNvPr id="10497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车载智能硬件和软件系统</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74" name="标题 1"/>
          <p:cNvSpPr>
            <a:spLocks noGrp="1"/>
          </p:cNvSpPr>
          <p:nvPr>
            <p:ph type="title"/>
          </p:nvPr>
        </p:nvSpPr>
        <p:spPr/>
        <p:txBody>
          <a:bodyPr/>
          <a:p>
            <a:r>
              <a:rPr altLang="en-US" lang="zh-CN"/>
              <a:t>技术创新对行业发展的推动作用</a:t>
            </a:r>
            <a:endParaRPr altLang="en-US" lang="zh-CN"/>
          </a:p>
        </p:txBody>
      </p:sp>
      <p:sp>
        <p:nvSpPr>
          <p:cNvPr id="104977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提升车辆性能和安全性</a:t>
            </a:r>
            <a:endParaRPr altLang="en-US" dirty="0" sz="2000" lang="zh-CN" spc="150">
              <a:solidFill>
                <a:schemeClr val="tx1">
                  <a:lumMod val="85000"/>
                  <a:lumOff val="15000"/>
                </a:schemeClr>
              </a:solidFill>
              <a:latin typeface="+mn-ea"/>
              <a:sym typeface="+mn-ea"/>
            </a:endParaRPr>
          </a:p>
        </p:txBody>
      </p:sp>
      <p:sp>
        <p:nvSpPr>
          <p:cNvPr id="104978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优化用户体验和服务质量</a:t>
            </a:r>
            <a:endParaRPr altLang="en-US" dirty="0" sz="2000" lang="zh-CN" spc="150">
              <a:solidFill>
                <a:schemeClr val="tx1">
                  <a:lumMod val="85000"/>
                  <a:lumOff val="15000"/>
                </a:schemeClr>
              </a:solidFill>
              <a:latin typeface="+mn-ea"/>
              <a:sym typeface="+mn-ea"/>
            </a:endParaRPr>
          </a:p>
        </p:txBody>
      </p:sp>
      <p:sp>
        <p:nvSpPr>
          <p:cNvPr id="104978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降低成本和提高效率</a:t>
            </a:r>
            <a:endParaRPr altLang="en-US" dirty="0" sz="2000" lang="zh-CN" spc="150">
              <a:solidFill>
                <a:schemeClr val="tx1">
                  <a:lumMod val="85000"/>
                  <a:lumOff val="15000"/>
                </a:schemeClr>
              </a:solidFill>
              <a:latin typeface="+mn-ea"/>
              <a:sym typeface="+mn-ea"/>
            </a:endParaRPr>
          </a:p>
        </p:txBody>
      </p:sp>
      <p:sp>
        <p:nvSpPr>
          <p:cNvPr id="104979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推动行业发展和变革</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32" name="标题 1"/>
          <p:cNvSpPr>
            <a:spLocks noGrp="1"/>
          </p:cNvSpPr>
          <p:nvPr>
            <p:ph type="title"/>
          </p:nvPr>
        </p:nvSpPr>
        <p:spPr/>
        <p:txBody>
          <a:bodyPr/>
          <a:p>
            <a:r>
              <a:rPr altLang="en-US" lang="zh-CN"/>
              <a:t>技术研发的瓶颈和突破口</a:t>
            </a:r>
            <a:endParaRPr altLang="en-US" lang="zh-CN"/>
          </a:p>
        </p:txBody>
      </p:sp>
      <p:sp>
        <p:nvSpPr>
          <p:cNvPr id="104983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3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当前车联网行业技术研发面临的主要瓶颈</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4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4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突破口一：加强基础研究，提高技术创新能力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4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4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突破口二：加强产学研合作，推动技术成果转化</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5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5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突破口三：加强人才培养和引进，提高技术团队素质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90" name="标题 1"/>
          <p:cNvSpPr>
            <a:spLocks noGrp="1"/>
          </p:cNvSpPr>
          <p:nvPr>
            <p:ph type="title"/>
          </p:nvPr>
        </p:nvSpPr>
        <p:spPr/>
        <p:txBody>
          <a:bodyPr/>
          <a:p>
            <a:r>
              <a:rPr altLang="en-US" lang="zh-CN"/>
              <a:t>技术创新的路径和策略</a:t>
            </a:r>
            <a:endParaRPr altLang="en-US" lang="zh-CN"/>
          </a:p>
        </p:txBody>
      </p:sp>
      <p:sp>
        <p:nvSpPr>
          <p:cNvPr id="104989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9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路径：从技术研发到产品推广</a:t>
            </a:r>
            <a:endParaRPr altLang="en-US" dirty="0" sz="2000" lang="zh-CN" spc="150">
              <a:solidFill>
                <a:schemeClr val="tx1">
                  <a:lumMod val="75000"/>
                  <a:lumOff val="25000"/>
                </a:schemeClr>
              </a:solidFill>
              <a:latin typeface="+mn-ea"/>
              <a:sym typeface="+mn-ea"/>
            </a:endParaRPr>
          </a:p>
        </p:txBody>
      </p:sp>
      <p:sp>
        <p:nvSpPr>
          <p:cNvPr id="104989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9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策略：持续投入研发，加强产学研合作</a:t>
            </a:r>
            <a:endParaRPr altLang="en-US" dirty="0" sz="2000" lang="zh-CN" spc="150">
              <a:solidFill>
                <a:schemeClr val="tx1">
                  <a:lumMod val="75000"/>
                  <a:lumOff val="25000"/>
                </a:schemeClr>
              </a:solidFill>
              <a:latin typeface="+mn-ea"/>
              <a:sym typeface="+mn-ea"/>
            </a:endParaRPr>
          </a:p>
        </p:txBody>
      </p:sp>
      <p:sp>
        <p:nvSpPr>
          <p:cNvPr id="104990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0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创新点：提高车联网技术的安全性和稳定性</a:t>
            </a:r>
            <a:endParaRPr altLang="en-US" dirty="0" sz="2000" lang="zh-CN" spc="150">
              <a:solidFill>
                <a:schemeClr val="tx1">
                  <a:lumMod val="75000"/>
                  <a:lumOff val="25000"/>
                </a:schemeClr>
              </a:solidFill>
              <a:latin typeface="+mn-ea"/>
              <a:sym typeface="+mn-ea"/>
            </a:endParaRPr>
          </a:p>
        </p:txBody>
      </p:sp>
      <p:sp>
        <p:nvSpPr>
          <p:cNvPr id="104990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未来展望：推动车联网技术的普及和应用</a:t>
            </a:r>
            <a:endParaRPr altLang="en-US" dirty="0" sz="2000" lang="zh-CN" spc="150">
              <a:solidFill>
                <a:schemeClr val="tx1">
                  <a:lumMod val="75000"/>
                  <a:lumOff val="25000"/>
                </a:schemeClr>
              </a:solidFill>
              <a:latin typeface="+mn-ea"/>
              <a:sym typeface="+mn-ea"/>
            </a:endParaRPr>
          </a:p>
        </p:txBody>
      </p:sp>
      <p:sp>
        <p:nvSpPr>
          <p:cNvPr id="104991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48" name="标题"/>
          <p:cNvSpPr>
            <a:spLocks noGrp="1"/>
          </p:cNvSpPr>
          <p:nvPr>
            <p:ph type="title"/>
            <p:custDataLst>
              <p:tags r:id="rId1"/>
            </p:custDataLst>
          </p:nvPr>
        </p:nvSpPr>
        <p:spPr>
          <a:xfrm>
            <a:off x="990691" y="2308321"/>
            <a:ext cx="7841673" cy="1152000"/>
          </a:xfrm>
        </p:spPr>
        <p:txBody>
          <a:bodyPr>
            <a:normAutofit fontScale="90000"/>
          </a:bodyPr>
          <a:p>
            <a:r>
              <a:rPr altLang="en-US" dirty="0" lang="zh-CN"/>
              <a:t>车联网行业应用场景和商业模式探讨</a:t>
            </a:r>
            <a:endParaRPr altLang="en-US" dirty="0" lang="zh-CN"/>
          </a:p>
        </p:txBody>
      </p:sp>
      <p:sp>
        <p:nvSpPr>
          <p:cNvPr id="104995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12" name="标题 1"/>
          <p:cNvSpPr>
            <a:spLocks noGrp="1"/>
          </p:cNvSpPr>
          <p:nvPr>
            <p:ph type="title"/>
          </p:nvPr>
        </p:nvSpPr>
        <p:spPr/>
        <p:txBody>
          <a:bodyPr/>
          <a:p>
            <a:r>
              <a:rPr altLang="en-US" lang="zh-CN"/>
              <a:t>应用场景的拓展和创新</a:t>
            </a:r>
            <a:endParaRPr altLang="en-US" lang="zh-CN"/>
          </a:p>
        </p:txBody>
      </p:sp>
      <p:sp>
        <p:nvSpPr>
          <p:cNvPr id="105001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智能出行：提供个性化、便捷的出行服务，如共享汽车、预约出行等</a:t>
            </a:r>
            <a:endParaRPr altLang="zh-CN" dirty="0" lang="en-US">
              <a:solidFill>
                <a:schemeClr val="dk1">
                  <a:lumMod val="80000"/>
                  <a:lumOff val="20000"/>
                </a:schemeClr>
              </a:solidFill>
              <a:latin typeface="+mn-ea"/>
              <a:sym typeface="+mn-ea"/>
            </a:endParaRPr>
          </a:p>
        </p:txBody>
      </p:sp>
      <p:sp>
        <p:nvSpPr>
          <p:cNvPr id="105002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2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智能驾驶：实现自动驾驶、智能交通管理等功能</a:t>
            </a:r>
            <a:endParaRPr altLang="en-US" dirty="0" lang="zh-CN">
              <a:solidFill>
                <a:schemeClr val="dk1">
                  <a:lumMod val="80000"/>
                  <a:lumOff val="20000"/>
                </a:schemeClr>
              </a:solidFill>
              <a:latin typeface="+mn-ea"/>
              <a:sym typeface="+mn-ea"/>
            </a:endParaRPr>
          </a:p>
        </p:txBody>
      </p:sp>
      <p:sp>
        <p:nvSpPr>
          <p:cNvPr id="105003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智能网联：实现车与车、车与基础设施、车与行人的互联互通</a:t>
            </a:r>
            <a:endParaRPr altLang="en-US" dirty="0" lang="zh-CN">
              <a:solidFill>
                <a:schemeClr val="dk1">
                  <a:lumMod val="80000"/>
                  <a:lumOff val="20000"/>
                </a:schemeClr>
              </a:solidFill>
              <a:latin typeface="+mn-ea"/>
              <a:sym typeface="+mn-ea"/>
            </a:endParaRPr>
          </a:p>
        </p:txBody>
      </p:sp>
      <p:sp>
        <p:nvSpPr>
          <p:cNvPr id="105003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智能物流：提高物流效率，降低物流成本，实现精准配送</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78" name="标题 1"/>
          <p:cNvSpPr>
            <a:spLocks noGrp="1"/>
          </p:cNvSpPr>
          <p:nvPr>
            <p:ph type="title"/>
          </p:nvPr>
        </p:nvSpPr>
        <p:spPr/>
        <p:txBody>
          <a:bodyPr/>
          <a:p>
            <a:r>
              <a:rPr altLang="en-US" lang="zh-CN"/>
              <a:t>商业模式的优化和创新</a:t>
            </a:r>
            <a:endParaRPr altLang="en-US" lang="zh-CN"/>
          </a:p>
        </p:txBody>
      </p:sp>
      <p:sp>
        <p:nvSpPr>
          <p:cNvPr id="105008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8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商业模式创新：探索新的商业模式，如共享经济、平台化运营等，以降低成本、提高效率</a:t>
            </a:r>
            <a:endParaRPr altLang="en-US" dirty="0" sz="2000" lang="zh-CN" spc="150">
              <a:solidFill>
                <a:schemeClr val="tx1">
                  <a:lumMod val="85000"/>
                  <a:lumOff val="15000"/>
                </a:schemeClr>
              </a:solidFill>
              <a:latin typeface="+mn-ea"/>
              <a:sym typeface="+mn-ea"/>
            </a:endParaRPr>
          </a:p>
        </p:txBody>
      </p:sp>
      <p:sp>
        <p:nvSpPr>
          <p:cNvPr id="105008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优化服务体验：通过车联网技术提供更加个性化、便捷的服务，如智能导航、语音交互等</a:t>
            </a:r>
            <a:endParaRPr altLang="en-US" dirty="0" sz="2000" lang="zh-CN" spc="150">
              <a:solidFill>
                <a:schemeClr val="tx1">
                  <a:lumMod val="85000"/>
                  <a:lumOff val="15000"/>
                </a:schemeClr>
              </a:solidFill>
              <a:latin typeface="+mn-ea"/>
              <a:sym typeface="+mn-ea"/>
            </a:endParaRPr>
          </a:p>
        </p:txBody>
      </p:sp>
      <p:sp>
        <p:nvSpPr>
          <p:cNvPr id="105009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拓展应用场景：将车联网技术应用于更多场景，如智能交通、自动驾驶等，以拓展商业领域</a:t>
            </a:r>
            <a:endParaRPr altLang="en-US" dirty="0" sz="2000" lang="zh-CN" spc="150">
              <a:solidFill>
                <a:schemeClr val="tx1">
                  <a:lumMod val="85000"/>
                  <a:lumOff val="15000"/>
                </a:schemeClr>
              </a:solidFill>
              <a:latin typeface="+mn-ea"/>
              <a:sym typeface="+mn-ea"/>
            </a:endParaRPr>
          </a:p>
        </p:txBody>
      </p:sp>
      <p:sp>
        <p:nvSpPr>
          <p:cNvPr id="105009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跨界合作：与其他行业进行合作，如与互联网企业合作开发智能网联汽车等，以实现资源共享、互利共赢</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36" name="标题 1"/>
          <p:cNvSpPr>
            <a:spLocks noGrp="1"/>
          </p:cNvSpPr>
          <p:nvPr>
            <p:ph type="title"/>
          </p:nvPr>
        </p:nvSpPr>
        <p:spPr/>
        <p:txBody>
          <a:bodyPr/>
          <a:p>
            <a:r>
              <a:rPr altLang="en-US" lang="zh-CN"/>
              <a:t>应用场景和商业模式的瓶颈和突破口</a:t>
            </a:r>
            <a:endParaRPr altLang="en-US" lang="zh-CN"/>
          </a:p>
        </p:txBody>
      </p:sp>
      <p:sp>
        <p:nvSpPr>
          <p:cNvPr id="105013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当前应用场景和商业模式存在的问题</a:t>
            </a:r>
            <a:endParaRPr altLang="en-US" dirty="0" sz="1200" lang="zh-CN" spc="150">
              <a:solidFill>
                <a:schemeClr val="tx1">
                  <a:lumMod val="65000"/>
                  <a:lumOff val="35000"/>
                </a:schemeClr>
              </a:solidFill>
              <a:latin typeface="+mn-ea"/>
              <a:sym typeface="+mn-ea"/>
            </a:endParaRPr>
          </a:p>
        </p:txBody>
      </p:sp>
      <p:sp>
        <p:nvSpPr>
          <p:cNvPr id="105014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瓶颈分析：技术、市场、政策等方面</a:t>
            </a:r>
            <a:endParaRPr altLang="en-US" dirty="0" sz="1200" lang="zh-CN" spc="150">
              <a:solidFill>
                <a:schemeClr val="tx1">
                  <a:lumMod val="65000"/>
                  <a:lumOff val="35000"/>
                </a:schemeClr>
              </a:solidFill>
              <a:latin typeface="+mn-ea"/>
              <a:sym typeface="+mn-ea"/>
            </a:endParaRPr>
          </a:p>
        </p:txBody>
      </p:sp>
      <p:sp>
        <p:nvSpPr>
          <p:cNvPr id="105014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突破口探讨：技术创新、市场拓展、政策支持等方面</a:t>
            </a:r>
            <a:endParaRPr altLang="en-US" dirty="0" sz="1200" lang="zh-CN" spc="150">
              <a:solidFill>
                <a:schemeClr val="tx1">
                  <a:lumMod val="65000"/>
                  <a:lumOff val="35000"/>
                </a:schemeClr>
              </a:solidFill>
              <a:latin typeface="+mn-ea"/>
              <a:sym typeface="+mn-ea"/>
            </a:endParaRPr>
          </a:p>
        </p:txBody>
      </p:sp>
      <p:sp>
        <p:nvSpPr>
          <p:cNvPr id="105014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未来发展趋势预测</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78" name="标题 1"/>
          <p:cNvSpPr>
            <a:spLocks noGrp="1"/>
          </p:cNvSpPr>
          <p:nvPr>
            <p:ph type="title"/>
          </p:nvPr>
        </p:nvSpPr>
        <p:spPr/>
        <p:txBody>
          <a:bodyPr/>
          <a:p>
            <a:r>
              <a:rPr altLang="en-US" lang="zh-CN"/>
              <a:t>应用场景和商业模式的发展路径和策略</a:t>
            </a:r>
            <a:endParaRPr altLang="en-US" lang="zh-CN"/>
          </a:p>
        </p:txBody>
      </p:sp>
      <p:cxnSp>
        <p:nvCxnSpPr>
          <p:cNvPr id="3145743" name="直接连接符 24"/>
          <p:cNvCxnSpPr>
            <a:cxnSpLocks/>
          </p:cNvCxnSpPr>
          <p:nvPr>
            <p:custDataLst>
              <p:tags r:id="rId1"/>
            </p:custDataLst>
          </p:nvPr>
        </p:nvCxnSpPr>
        <p:spPr>
          <a:xfrm>
            <a:off x="2853897" y="2147337"/>
            <a:ext cx="0" cy="525005"/>
          </a:xfrm>
          <a:prstGeom prst="line"/>
          <a:solidFill>
            <a:srgbClr val="00993F"/>
          </a:solidFill>
          <a:ln w="12700">
            <a:solidFill>
              <a:schemeClr val="bg1">
                <a:lumMod val="75000"/>
                <a:alpha val="50000"/>
              </a:schemeClr>
            </a:solidFill>
            <a:prstDash val="sysDot"/>
          </a:ln>
        </p:spPr>
        <p:style>
          <a:lnRef idx="1">
            <a:srgbClr val="376FFF"/>
          </a:lnRef>
          <a:fillRef idx="0">
            <a:srgbClr val="376FFF"/>
          </a:fillRef>
          <a:effectRef idx="0">
            <a:srgbClr val="376FFF"/>
          </a:effectRef>
          <a:fontRef idx="minor">
            <a:srgbClr val="000000"/>
          </a:fontRef>
        </p:style>
      </p:cxnSp>
      <p:sp>
        <p:nvSpPr>
          <p:cNvPr id="1050180" name="椭圆 21"/>
          <p:cNvSpPr/>
          <p:nvPr>
            <p:custDataLst>
              <p:tags r:id="rId2"/>
            </p:custDataLst>
          </p:nvPr>
        </p:nvSpPr>
        <p:spPr>
          <a:xfrm>
            <a:off x="2608373" y="1553767"/>
            <a:ext cx="490397" cy="490397"/>
          </a:xfrm>
          <a:prstGeom prst="ellipse"/>
          <a:solidFill>
            <a:schemeClr val="accent1"/>
          </a:solidFill>
          <a:ln>
            <a:noFill/>
          </a:ln>
        </p:spPr>
        <p:style>
          <a:lnRef idx="2">
            <a:srgbClr val="376FFF">
              <a:shade val="50000"/>
            </a:srgbClr>
          </a:lnRef>
          <a:fillRef idx="1">
            <a:srgbClr val="376FFF"/>
          </a:fillRef>
          <a:effectRef idx="0">
            <a:srgbClr val="376FFF"/>
          </a:effectRef>
          <a:fontRef idx="minor">
            <a:srgbClr val="FFFFFF"/>
          </a:fontRef>
        </p:style>
        <p:txBody>
          <a:bodyPr anchor="ctr" rtlCol="0"/>
          <a:p>
            <a:pPr algn="ctr"/>
            <a:endParaRPr altLang="en-US" lang="zh-CN">
              <a:solidFill>
                <a:srgbClr val="FFFFFF"/>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1050182" name="文本框 34"/>
          <p:cNvSpPr txBox="1"/>
          <p:nvPr>
            <p:custDataLst>
              <p:tags r:id="rId3"/>
            </p:custDataLst>
          </p:nvPr>
        </p:nvSpPr>
        <p:spPr>
          <a:xfrm>
            <a:off x="2605108" y="1623638"/>
            <a:ext cx="497579" cy="334985"/>
          </a:xfrm>
          <a:prstGeom prst="rect"/>
          <a:noFill/>
        </p:spPr>
        <p:txBody>
          <a:bodyPr anchor="ctr" anchorCtr="0" rtlCol="0" wrap="square">
            <a:normAutofit fontScale="90000"/>
          </a:bodyPr>
          <a:p>
            <a:pPr algn="ctr"/>
            <a:r>
              <a:rPr altLang="zh-CN" b="1" dirty="0" lang="en-US">
                <a:solidFill>
                  <a:srgbClr val="FFFFFF"/>
                </a:solidFill>
                <a:latin typeface="+mj-lt"/>
                <a:ea typeface="微软雅黑" panose="020B0503020204020204" pitchFamily="34" charset="-122"/>
                <a:cs typeface="+mj-lt"/>
              </a:rPr>
              <a:t>01</a:t>
            </a:r>
            <a:endParaRPr altLang="zh-CN" b="1" dirty="0" lang="en-US">
              <a:solidFill>
                <a:srgbClr val="FFFFFF"/>
              </a:solidFill>
              <a:latin typeface="+mj-lt"/>
              <a:ea typeface="微软雅黑" panose="020B0503020204020204" pitchFamily="34" charset="-122"/>
              <a:cs typeface="+mj-lt"/>
            </a:endParaRPr>
          </a:p>
        </p:txBody>
      </p:sp>
      <p:sp>
        <p:nvSpPr>
          <p:cNvPr id="1050184" name="矩形 19"/>
          <p:cNvSpPr/>
          <p:nvPr>
            <p:custDataLst>
              <p:tags r:id="rId4"/>
            </p:custDataLst>
          </p:nvPr>
        </p:nvSpPr>
        <p:spPr bwMode="auto">
          <a:xfrm>
            <a:off x="3493176" y="1364400"/>
            <a:ext cx="6093716" cy="392448"/>
          </a:xfrm>
          <a:prstGeom prst="rect"/>
          <a:noFill/>
          <a:ln>
            <a:noFill/>
          </a:ln>
        </p:spPr>
        <p:txBody>
          <a:bodyPr anchor="b" anchorCtr="0" bIns="0" lIns="90170" rIns="90170" rtlCol="0" tIns="46990" wrap="square">
            <a:normAutofit/>
          </a:bodyPr>
          <a:p>
            <a:pPr algn="l" lvl="0">
              <a:buClrTx/>
              <a:buSzTx/>
              <a:buFontTx/>
            </a:pPr>
            <a:r>
              <a:rPr altLang="en-US" b="1" sz="1100" lang="zh-CN" spc="10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rPr>
              <a:t>概述：车联网行业应用场景和商业模式的现状及未来发展趋势</a:t>
            </a:r>
            <a:endParaRPr altLang="en-US" b="1" sz="1100" lang="zh-CN" spc="10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endParaRPr>
          </a:p>
        </p:txBody>
      </p:sp>
      <p:sp>
        <p:nvSpPr>
          <p:cNvPr id="1050186" name="文本框 26"/>
          <p:cNvSpPr txBox="1"/>
          <p:nvPr>
            <p:custDataLst>
              <p:tags r:id="rId5"/>
            </p:custDataLst>
          </p:nvPr>
        </p:nvSpPr>
        <p:spPr>
          <a:xfrm>
            <a:off x="3493176" y="1757501"/>
            <a:ext cx="6093716" cy="739186"/>
          </a:xfrm>
          <a:prstGeom prst="rect"/>
          <a:ln>
            <a:noFill/>
            <a:prstDash val="sysDash"/>
          </a:ln>
        </p:spPr>
        <p:txBody>
          <a:bodyPr anchor="t" anchorCtr="0" bIns="46990" lIns="90170" rIns="90170" rtlCol="0" tIns="4699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indent="0" marL="0">
              <a:buNone/>
            </a:pPr>
            <a:r>
              <a:rPr altLang="en-US" dirty="0" sz="1200" lang="zh-CN" spc="130">
                <a:ln>
                  <a:noFill/>
                  <a:prstDash val="sysDot"/>
                </a:ln>
                <a:sym typeface="+mn-ea"/>
              </a:rPr>
              <a:t>单击此处添加文本具体内容，简明扼要地阐述您的观点。根据需要可酌情增减文字，以便观者准确地理解您传达的思想</a:t>
            </a:r>
            <a:endParaRPr altLang="en-US" dirty="0" sz="1200" lang="zh-CN" spc="130">
              <a:ln>
                <a:noFill/>
                <a:prstDash val="sysDot"/>
              </a:ln>
              <a:sym typeface="+mn-ea"/>
            </a:endParaRPr>
          </a:p>
        </p:txBody>
      </p:sp>
      <p:sp>
        <p:nvSpPr>
          <p:cNvPr id="1050188" name="椭圆 22"/>
          <p:cNvSpPr/>
          <p:nvPr>
            <p:custDataLst>
              <p:tags r:id="rId6"/>
            </p:custDataLst>
          </p:nvPr>
        </p:nvSpPr>
        <p:spPr>
          <a:xfrm>
            <a:off x="2608373" y="2781391"/>
            <a:ext cx="490397" cy="490397"/>
          </a:xfrm>
          <a:prstGeom prst="ellipse"/>
          <a:solidFill>
            <a:schemeClr val="accent2"/>
          </a:solidFill>
          <a:ln>
            <a:noFill/>
          </a:ln>
        </p:spPr>
        <p:style>
          <a:lnRef idx="2">
            <a:srgbClr val="376FFF">
              <a:shade val="50000"/>
            </a:srgbClr>
          </a:lnRef>
          <a:fillRef idx="1">
            <a:srgbClr val="376FFF"/>
          </a:fillRef>
          <a:effectRef idx="0">
            <a:srgbClr val="376FFF"/>
          </a:effectRef>
          <a:fontRef idx="minor">
            <a:srgbClr val="FFFFFF"/>
          </a:fontRef>
        </p:style>
        <p:txBody>
          <a:bodyPr anchor="ctr" rtlCol="0"/>
          <a:p>
            <a:pPr algn="ctr"/>
            <a:endParaRPr altLang="en-US" lang="zh-CN">
              <a:solidFill>
                <a:srgbClr val="FFFFFF"/>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1050190" name="文本框 35"/>
          <p:cNvSpPr txBox="1"/>
          <p:nvPr>
            <p:custDataLst>
              <p:tags r:id="rId7"/>
            </p:custDataLst>
          </p:nvPr>
        </p:nvSpPr>
        <p:spPr>
          <a:xfrm>
            <a:off x="2605108" y="2861056"/>
            <a:ext cx="497579" cy="334985"/>
          </a:xfrm>
          <a:prstGeom prst="rect"/>
          <a:noFill/>
        </p:spPr>
        <p:txBody>
          <a:bodyPr anchor="ctr" anchorCtr="0" rtlCol="0" wrap="square">
            <a:normAutofit fontScale="90000"/>
          </a:bodyPr>
          <a:p>
            <a:pPr algn="ctr"/>
            <a:r>
              <a:rPr altLang="zh-CN" b="1" dirty="0" lang="en-US">
                <a:solidFill>
                  <a:srgbClr val="FFFFFF"/>
                </a:solidFill>
                <a:latin typeface="+mj-lt"/>
                <a:ea typeface="微软雅黑" panose="020B0503020204020204" pitchFamily="34" charset="-122"/>
                <a:cs typeface="+mj-lt"/>
              </a:rPr>
              <a:t>02</a:t>
            </a:r>
            <a:endParaRPr altLang="zh-CN" b="1" dirty="0" lang="en-US">
              <a:solidFill>
                <a:srgbClr val="FFFFFF"/>
              </a:solidFill>
              <a:latin typeface="+mj-lt"/>
              <a:ea typeface="微软雅黑" panose="020B0503020204020204" pitchFamily="34" charset="-122"/>
              <a:cs typeface="+mj-lt"/>
            </a:endParaRPr>
          </a:p>
        </p:txBody>
      </p:sp>
      <p:sp>
        <p:nvSpPr>
          <p:cNvPr id="1050192" name="矩形 29"/>
          <p:cNvSpPr/>
          <p:nvPr>
            <p:custDataLst>
              <p:tags r:id="rId8"/>
            </p:custDataLst>
          </p:nvPr>
        </p:nvSpPr>
        <p:spPr bwMode="auto">
          <a:xfrm>
            <a:off x="3493176" y="2592024"/>
            <a:ext cx="6093716" cy="392448"/>
          </a:xfrm>
          <a:prstGeom prst="rect"/>
          <a:noFill/>
          <a:ln>
            <a:noFill/>
          </a:ln>
        </p:spPr>
        <p:txBody>
          <a:bodyPr anchor="b" anchorCtr="0" bIns="0" lIns="90170" rIns="90170" rtlCol="0" tIns="46990" wrap="square">
            <a:normAutofit fontScale="60000"/>
          </a:bodyPr>
          <a:p>
            <a:pPr algn="l" lvl="0">
              <a:buClrTx/>
              <a:buSzTx/>
              <a:buFontTx/>
            </a:pPr>
            <a:r>
              <a:rPr altLang="en-US" b="1" lang="zh-CN" spc="10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rPr>
              <a:t>发展路径：从基础应用到深度融合，车联网行业应用场景和商业模式的发展历程及未来发展方向</a:t>
            </a:r>
            <a:endParaRPr altLang="en-US" b="1" lang="zh-CN" spc="10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endParaRPr>
          </a:p>
        </p:txBody>
      </p:sp>
      <p:sp>
        <p:nvSpPr>
          <p:cNvPr id="1050194" name="文本框 31"/>
          <p:cNvSpPr txBox="1"/>
          <p:nvPr>
            <p:custDataLst>
              <p:tags r:id="rId9"/>
            </p:custDataLst>
          </p:nvPr>
        </p:nvSpPr>
        <p:spPr>
          <a:xfrm>
            <a:off x="3493176" y="2984472"/>
            <a:ext cx="6093063" cy="739186"/>
          </a:xfrm>
          <a:prstGeom prst="rect"/>
          <a:ln>
            <a:noFill/>
            <a:prstDash val="sysDash"/>
          </a:ln>
        </p:spPr>
        <p:txBody>
          <a:bodyPr anchor="t" anchorCtr="0" bIns="46990" lIns="90170" rIns="90170" rtlCol="0" tIns="4699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marL="0">
              <a:buClrTx/>
              <a:buSzTx/>
              <a:buNone/>
            </a:pPr>
            <a:r>
              <a:rPr altLang="en-US" dirty="0" sz="1200" lang="zh-CN" spc="130">
                <a:ln>
                  <a:noFill/>
                  <a:prstDash val="sysDot"/>
                </a:ln>
                <a:sym typeface="+mn-ea"/>
              </a:rPr>
              <a:t>单击此处添加文本具体内容，简明扼要地阐述您的观点。根据需要可酌情增减文字，以便观者准确地理解您传达的思想</a:t>
            </a:r>
            <a:endParaRPr altLang="en-US" dirty="0" sz="1200" lang="zh-CN" spc="130">
              <a:ln>
                <a:noFill/>
                <a:prstDash val="sysDot"/>
              </a:ln>
              <a:sym typeface="+mn-ea"/>
            </a:endParaRPr>
          </a:p>
        </p:txBody>
      </p:sp>
      <p:sp>
        <p:nvSpPr>
          <p:cNvPr id="1050196" name="椭圆 6"/>
          <p:cNvSpPr/>
          <p:nvPr>
            <p:custDataLst>
              <p:tags r:id="rId10"/>
            </p:custDataLst>
          </p:nvPr>
        </p:nvSpPr>
        <p:spPr>
          <a:xfrm>
            <a:off x="2608373" y="4011627"/>
            <a:ext cx="490397" cy="490397"/>
          </a:xfrm>
          <a:prstGeom prst="ellipse"/>
          <a:solidFill>
            <a:schemeClr val="accent3"/>
          </a:solidFill>
          <a:ln>
            <a:noFill/>
          </a:ln>
        </p:spPr>
        <p:style>
          <a:lnRef idx="2">
            <a:srgbClr val="376FFF">
              <a:shade val="50000"/>
            </a:srgbClr>
          </a:lnRef>
          <a:fillRef idx="1">
            <a:srgbClr val="376FFF"/>
          </a:fillRef>
          <a:effectRef idx="0">
            <a:srgbClr val="376FFF"/>
          </a:effectRef>
          <a:fontRef idx="minor">
            <a:srgbClr val="FFFFFF"/>
          </a:fontRef>
        </p:style>
        <p:txBody>
          <a:bodyPr anchor="ctr" rtlCol="0"/>
          <a:p>
            <a:pPr algn="ctr"/>
            <a:endParaRPr altLang="en-US" lang="zh-CN">
              <a:solidFill>
                <a:srgbClr val="FFFFFF"/>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1050198" name="文本框 36"/>
          <p:cNvSpPr txBox="1"/>
          <p:nvPr>
            <p:custDataLst>
              <p:tags r:id="rId11"/>
            </p:custDataLst>
          </p:nvPr>
        </p:nvSpPr>
        <p:spPr>
          <a:xfrm>
            <a:off x="2605108" y="4081497"/>
            <a:ext cx="497579" cy="334985"/>
          </a:xfrm>
          <a:prstGeom prst="rect"/>
          <a:noFill/>
        </p:spPr>
        <p:txBody>
          <a:bodyPr anchor="ctr" anchorCtr="0" rtlCol="0" wrap="square">
            <a:normAutofit fontScale="90000"/>
          </a:bodyPr>
          <a:p>
            <a:pPr algn="ctr"/>
            <a:r>
              <a:rPr altLang="zh-CN" b="1" dirty="0" lang="en-US">
                <a:solidFill>
                  <a:srgbClr val="FFFFFF"/>
                </a:solidFill>
                <a:latin typeface="+mj-lt"/>
                <a:ea typeface="微软雅黑" panose="020B0503020204020204" pitchFamily="34" charset="-122"/>
                <a:cs typeface="+mj-lt"/>
              </a:rPr>
              <a:t>03</a:t>
            </a:r>
            <a:endParaRPr altLang="zh-CN" b="1" dirty="0" lang="en-US">
              <a:solidFill>
                <a:srgbClr val="FFFFFF"/>
              </a:solidFill>
              <a:latin typeface="+mj-lt"/>
              <a:ea typeface="微软雅黑" panose="020B0503020204020204" pitchFamily="34" charset="-122"/>
              <a:cs typeface="+mj-lt"/>
            </a:endParaRPr>
          </a:p>
        </p:txBody>
      </p:sp>
      <p:sp>
        <p:nvSpPr>
          <p:cNvPr id="1050200" name="矩形 32"/>
          <p:cNvSpPr/>
          <p:nvPr>
            <p:custDataLst>
              <p:tags r:id="rId12"/>
            </p:custDataLst>
          </p:nvPr>
        </p:nvSpPr>
        <p:spPr bwMode="auto">
          <a:xfrm>
            <a:off x="3493176" y="3818995"/>
            <a:ext cx="6093716" cy="392448"/>
          </a:xfrm>
          <a:prstGeom prst="rect"/>
          <a:noFill/>
          <a:ln>
            <a:noFill/>
          </a:ln>
        </p:spPr>
        <p:txBody>
          <a:bodyPr anchor="b" anchorCtr="0" bIns="0" lIns="90170" rIns="90170" rtlCol="0" tIns="46990" wrap="square">
            <a:normAutofit fontScale="60000"/>
          </a:bodyPr>
          <a:p>
            <a:pPr algn="l" lvl="0">
              <a:buClrTx/>
              <a:buSzTx/>
              <a:buFontTx/>
            </a:pPr>
            <a:r>
              <a:rPr altLang="en-US" b="1" lang="zh-CN" spc="100">
                <a:solidFill>
                  <a:schemeClr val="accent3"/>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rPr>
              <a:t>策略：针对不同应用场景和商业模式，提出相应的策略和建议，以推动车联网行业的可持续发展</a:t>
            </a:r>
            <a:endParaRPr altLang="en-US" b="1" lang="zh-CN" spc="100">
              <a:solidFill>
                <a:schemeClr val="accent3"/>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endParaRPr>
          </a:p>
        </p:txBody>
      </p:sp>
      <p:sp>
        <p:nvSpPr>
          <p:cNvPr id="1050202" name="文本框 33"/>
          <p:cNvSpPr txBox="1"/>
          <p:nvPr>
            <p:custDataLst>
              <p:tags r:id="rId13"/>
            </p:custDataLst>
          </p:nvPr>
        </p:nvSpPr>
        <p:spPr>
          <a:xfrm>
            <a:off x="3493176" y="4211443"/>
            <a:ext cx="6093063" cy="739186"/>
          </a:xfrm>
          <a:prstGeom prst="rect"/>
          <a:ln>
            <a:noFill/>
            <a:prstDash val="sysDash"/>
          </a:ln>
        </p:spPr>
        <p:txBody>
          <a:bodyPr anchor="t" anchorCtr="0" bIns="46990" lIns="90170" rIns="90170" rtlCol="0" tIns="4699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marL="0">
              <a:buClrTx/>
              <a:buSzTx/>
              <a:buNone/>
            </a:pPr>
            <a:r>
              <a:rPr altLang="en-US" dirty="0" sz="1200" lang="zh-CN" spc="130">
                <a:ln>
                  <a:noFill/>
                  <a:prstDash val="sysDot"/>
                </a:ln>
                <a:sym typeface="+mn-ea"/>
              </a:rPr>
              <a:t>单击此处添加文本具体内容，简明扼要地阐述您的观点。根据需要可酌情增减文字，以便观者准确地理解您传达的思想</a:t>
            </a:r>
            <a:endParaRPr altLang="en-US" dirty="0" sz="1200" lang="zh-CN" spc="130">
              <a:ln>
                <a:noFill/>
                <a:prstDash val="sysDot"/>
              </a:ln>
              <a:sym typeface="+mn-ea"/>
            </a:endParaRPr>
          </a:p>
        </p:txBody>
      </p:sp>
      <p:sp>
        <p:nvSpPr>
          <p:cNvPr id="1050204" name="椭圆 8"/>
          <p:cNvSpPr/>
          <p:nvPr>
            <p:custDataLst>
              <p:tags r:id="rId14"/>
            </p:custDataLst>
          </p:nvPr>
        </p:nvSpPr>
        <p:spPr>
          <a:xfrm>
            <a:off x="2608373" y="5238598"/>
            <a:ext cx="490397" cy="490397"/>
          </a:xfrm>
          <a:prstGeom prst="ellipse"/>
          <a:solidFill>
            <a:schemeClr val="accent4"/>
          </a:solidFill>
          <a:ln>
            <a:noFill/>
          </a:ln>
        </p:spPr>
        <p:style>
          <a:lnRef idx="2">
            <a:srgbClr val="376FFF">
              <a:shade val="50000"/>
            </a:srgbClr>
          </a:lnRef>
          <a:fillRef idx="1">
            <a:srgbClr val="376FFF"/>
          </a:fillRef>
          <a:effectRef idx="0">
            <a:srgbClr val="376FFF"/>
          </a:effectRef>
          <a:fontRef idx="minor">
            <a:srgbClr val="FFFFFF"/>
          </a:fontRef>
        </p:style>
        <p:txBody>
          <a:bodyPr anchor="ctr" rtlCol="0"/>
          <a:p>
            <a:pPr algn="ctr"/>
            <a:endParaRPr altLang="en-US" lang="zh-CN">
              <a:solidFill>
                <a:srgbClr val="FFFFFF"/>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1050206" name="文本框 9"/>
          <p:cNvSpPr txBox="1"/>
          <p:nvPr>
            <p:custDataLst>
              <p:tags r:id="rId15"/>
            </p:custDataLst>
          </p:nvPr>
        </p:nvSpPr>
        <p:spPr>
          <a:xfrm>
            <a:off x="2605108" y="5308468"/>
            <a:ext cx="497579" cy="334985"/>
          </a:xfrm>
          <a:prstGeom prst="rect"/>
          <a:noFill/>
        </p:spPr>
        <p:txBody>
          <a:bodyPr anchor="ctr" anchorCtr="0" rtlCol="0" wrap="square">
            <a:normAutofit fontScale="90000"/>
          </a:bodyPr>
          <a:p>
            <a:pPr algn="ctr"/>
            <a:r>
              <a:rPr altLang="zh-CN" b="1" dirty="0" lang="en-US">
                <a:solidFill>
                  <a:srgbClr val="FFFFFF"/>
                </a:solidFill>
                <a:latin typeface="+mj-lt"/>
                <a:ea typeface="微软雅黑" panose="020B0503020204020204" pitchFamily="34" charset="-122"/>
                <a:cs typeface="+mj-lt"/>
              </a:rPr>
              <a:t>04</a:t>
            </a:r>
            <a:endParaRPr altLang="zh-CN" b="1" dirty="0" lang="en-US">
              <a:solidFill>
                <a:srgbClr val="FFFFFF"/>
              </a:solidFill>
              <a:latin typeface="+mj-lt"/>
              <a:ea typeface="微软雅黑" panose="020B0503020204020204" pitchFamily="34" charset="-122"/>
              <a:cs typeface="+mj-lt"/>
            </a:endParaRPr>
          </a:p>
        </p:txBody>
      </p:sp>
      <p:sp>
        <p:nvSpPr>
          <p:cNvPr id="1050208" name="矩形 10"/>
          <p:cNvSpPr/>
          <p:nvPr>
            <p:custDataLst>
              <p:tags r:id="rId16"/>
            </p:custDataLst>
          </p:nvPr>
        </p:nvSpPr>
        <p:spPr bwMode="auto">
          <a:xfrm>
            <a:off x="3493176" y="5045966"/>
            <a:ext cx="6093716" cy="392448"/>
          </a:xfrm>
          <a:prstGeom prst="rect"/>
          <a:noFill/>
          <a:ln>
            <a:noFill/>
          </a:ln>
        </p:spPr>
        <p:txBody>
          <a:bodyPr anchor="b" anchorCtr="0" bIns="0" lIns="90170" rIns="90170" rtlCol="0" tIns="46990" wrap="square">
            <a:normAutofit fontScale="60000"/>
          </a:bodyPr>
          <a:p>
            <a:pPr algn="l" lvl="0">
              <a:buClrTx/>
              <a:buSzTx/>
              <a:buFontTx/>
            </a:pPr>
            <a:r>
              <a:rPr altLang="en-US" b="1" lang="zh-CN" spc="10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rPr>
              <a:t>案例分析：介绍一些成功的车联网应用场景和商业模式案例，以供参考和借鉴  以上内容仅供参考，具体内容可以根据您的需求进行调整和完善。</a:t>
            </a:r>
            <a:endParaRPr altLang="en-US" b="1" lang="zh-CN" spc="10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charset="-122"/>
            </a:endParaRPr>
          </a:p>
        </p:txBody>
      </p:sp>
      <p:sp>
        <p:nvSpPr>
          <p:cNvPr id="1050210" name="文本框 11"/>
          <p:cNvSpPr txBox="1"/>
          <p:nvPr>
            <p:custDataLst>
              <p:tags r:id="rId17"/>
            </p:custDataLst>
          </p:nvPr>
        </p:nvSpPr>
        <p:spPr>
          <a:xfrm>
            <a:off x="3493176" y="5438414"/>
            <a:ext cx="6093063" cy="739186"/>
          </a:xfrm>
          <a:prstGeom prst="rect"/>
          <a:ln>
            <a:noFill/>
            <a:prstDash val="sysDash"/>
          </a:ln>
        </p:spPr>
        <p:txBody>
          <a:bodyPr anchor="t" anchorCtr="0" bIns="46990" lIns="90170" rIns="90170" rtlCol="0" tIns="46990" vert="horz" wrap="square">
            <a:normAutofit/>
          </a:bodyPr>
          <a:lstStyle>
            <a:lvl1pPr fontAlgn="auto" indent="-228600" lvl="0" marL="228600" marR="0">
              <a:lnSpc>
                <a:spcPct val="130000"/>
              </a:lnSpc>
              <a:spcBef>
                <a:spcPts val="0"/>
              </a:spcBef>
              <a:spcAft>
                <a:spcPts val="1000"/>
              </a:spcAft>
              <a:buFont typeface="Arial" panose="02080604020202020204" pitchFamily="34" charset="0"/>
              <a:buChar char="●"/>
              <a:defRPr baseline="0" b="0" cap="none"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marL="0">
              <a:buClrTx/>
              <a:buSzTx/>
              <a:buNone/>
            </a:pPr>
            <a:r>
              <a:rPr altLang="en-US" dirty="0" sz="1200" lang="zh-CN" spc="130">
                <a:ln>
                  <a:noFill/>
                  <a:prstDash val="sysDot"/>
                </a:ln>
                <a:sym typeface="+mn-ea"/>
              </a:rPr>
              <a:t>以上内容仅供参考，具体内容可以根据您的需求进行调整和完善。</a:t>
            </a:r>
            <a:endParaRPr altLang="en-US" dirty="0" sz="1200" lang="zh-CN" spc="130">
              <a:ln>
                <a:noFill/>
                <a:prstDash val="sysDot"/>
              </a:ln>
              <a:sym typeface="+mn-ea"/>
            </a:endParaRPr>
          </a:p>
        </p:txBody>
      </p:sp>
      <p:cxnSp>
        <p:nvCxnSpPr>
          <p:cNvPr id="3145745" name="直接连接符 3"/>
          <p:cNvCxnSpPr>
            <a:cxnSpLocks/>
          </p:cNvCxnSpPr>
          <p:nvPr>
            <p:custDataLst>
              <p:tags r:id="rId18"/>
            </p:custDataLst>
          </p:nvPr>
        </p:nvCxnSpPr>
        <p:spPr>
          <a:xfrm>
            <a:off x="2853897" y="3376267"/>
            <a:ext cx="0" cy="525005"/>
          </a:xfrm>
          <a:prstGeom prst="line"/>
          <a:solidFill>
            <a:srgbClr val="00993F"/>
          </a:solidFill>
          <a:ln w="12700">
            <a:solidFill>
              <a:schemeClr val="bg1">
                <a:lumMod val="75000"/>
                <a:alpha val="50000"/>
              </a:schemeClr>
            </a:solidFill>
            <a:prstDash val="sysDot"/>
          </a:ln>
        </p:spPr>
        <p:style>
          <a:lnRef idx="1">
            <a:srgbClr val="376FFF"/>
          </a:lnRef>
          <a:fillRef idx="0">
            <a:srgbClr val="376FFF"/>
          </a:fillRef>
          <a:effectRef idx="0">
            <a:srgbClr val="376FFF"/>
          </a:effectRef>
          <a:fontRef idx="minor">
            <a:srgbClr val="000000"/>
          </a:fontRef>
        </p:style>
      </p:cxnSp>
      <p:cxnSp>
        <p:nvCxnSpPr>
          <p:cNvPr id="3145747" name="直接连接符 4"/>
          <p:cNvCxnSpPr>
            <a:cxnSpLocks/>
          </p:cNvCxnSpPr>
          <p:nvPr>
            <p:custDataLst>
              <p:tags r:id="rId19"/>
            </p:custDataLst>
          </p:nvPr>
        </p:nvCxnSpPr>
        <p:spPr>
          <a:xfrm>
            <a:off x="2853897" y="4599973"/>
            <a:ext cx="0" cy="525005"/>
          </a:xfrm>
          <a:prstGeom prst="line"/>
          <a:solidFill>
            <a:srgbClr val="00993F"/>
          </a:solidFill>
          <a:ln w="12700">
            <a:solidFill>
              <a:schemeClr val="bg1">
                <a:lumMod val="75000"/>
                <a:alpha val="50000"/>
              </a:schemeClr>
            </a:solidFill>
            <a:prstDash val="sysDot"/>
          </a:ln>
        </p:spPr>
        <p:style>
          <a:lnRef idx="1">
            <a:srgbClr val="376FFF"/>
          </a:lnRef>
          <a:fillRef idx="0">
            <a:srgbClr val="376FFF"/>
          </a:fillRef>
          <a:effectRef idx="0">
            <a:srgbClr val="376FFF"/>
          </a:effectRef>
          <a:fontRef idx="minor">
            <a:srgbClr val="000000"/>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44" name="标题"/>
          <p:cNvSpPr>
            <a:spLocks noGrp="1"/>
          </p:cNvSpPr>
          <p:nvPr>
            <p:ph type="title"/>
            <p:custDataLst>
              <p:tags r:id="rId1"/>
            </p:custDataLst>
          </p:nvPr>
        </p:nvSpPr>
        <p:spPr>
          <a:xfrm>
            <a:off x="990691" y="2308321"/>
            <a:ext cx="7841673" cy="1152000"/>
          </a:xfrm>
        </p:spPr>
        <p:txBody>
          <a:bodyPr>
            <a:normAutofit fontScale="90000"/>
          </a:bodyPr>
          <a:p>
            <a:r>
              <a:rPr altLang="en-US" dirty="0" lang="zh-CN"/>
              <a:t>车联网行业政策法规和标准规范建设</a:t>
            </a:r>
            <a:endParaRPr altLang="en-US" dirty="0" lang="zh-CN"/>
          </a:p>
        </p:txBody>
      </p:sp>
      <p:sp>
        <p:nvSpPr>
          <p:cNvPr id="1050246"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08" name="标题 1"/>
          <p:cNvSpPr>
            <a:spLocks noGrp="1"/>
          </p:cNvSpPr>
          <p:nvPr>
            <p:ph type="title"/>
          </p:nvPr>
        </p:nvSpPr>
        <p:spPr/>
        <p:txBody>
          <a:bodyPr/>
          <a:p>
            <a:r>
              <a:rPr altLang="en-US" lang="zh-CN"/>
              <a:t>政策法规的完善和执行情况</a:t>
            </a:r>
            <a:endParaRPr altLang="en-US" lang="zh-CN"/>
          </a:p>
        </p:txBody>
      </p:sp>
      <p:sp>
        <p:nvSpPr>
          <p:cNvPr id="105031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政策法规的制定和发布</a:t>
            </a:r>
            <a:endParaRPr altLang="en-US" dirty="0" sz="2000" lang="zh-CN" spc="150">
              <a:solidFill>
                <a:schemeClr val="tx1">
                  <a:lumMod val="85000"/>
                  <a:lumOff val="15000"/>
                </a:schemeClr>
              </a:solidFill>
              <a:latin typeface="+mn-ea"/>
              <a:sym typeface="+mn-ea"/>
            </a:endParaRPr>
          </a:p>
        </p:txBody>
      </p:sp>
      <p:sp>
        <p:nvSpPr>
          <p:cNvPr id="105031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政策法规的执行和监督</a:t>
            </a:r>
            <a:endParaRPr altLang="en-US" dirty="0" sz="2000" lang="zh-CN" spc="150">
              <a:solidFill>
                <a:schemeClr val="tx1">
                  <a:lumMod val="85000"/>
                  <a:lumOff val="15000"/>
                </a:schemeClr>
              </a:solidFill>
              <a:latin typeface="+mn-ea"/>
              <a:sym typeface="+mn-ea"/>
            </a:endParaRPr>
          </a:p>
        </p:txBody>
      </p:sp>
      <p:sp>
        <p:nvSpPr>
          <p:cNvPr id="105032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政策法规的完善和修订</a:t>
            </a:r>
            <a:endParaRPr altLang="en-US" dirty="0" sz="2000" lang="zh-CN" spc="150">
              <a:solidFill>
                <a:schemeClr val="tx1">
                  <a:lumMod val="85000"/>
                  <a:lumOff val="15000"/>
                </a:schemeClr>
              </a:solidFill>
              <a:latin typeface="+mn-ea"/>
              <a:sym typeface="+mn-ea"/>
            </a:endParaRPr>
          </a:p>
        </p:txBody>
      </p:sp>
      <p:sp>
        <p:nvSpPr>
          <p:cNvPr id="105032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政策法规对车联网行业的影响和作用</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66" name="标题 1"/>
          <p:cNvSpPr>
            <a:spLocks noGrp="1"/>
          </p:cNvSpPr>
          <p:nvPr>
            <p:ph type="title"/>
          </p:nvPr>
        </p:nvSpPr>
        <p:spPr/>
        <p:txBody>
          <a:bodyPr/>
          <a:p>
            <a:r>
              <a:rPr altLang="en-US" lang="zh-CN"/>
              <a:t>标准规范的制定和实施情况</a:t>
            </a:r>
            <a:endParaRPr altLang="en-US" lang="zh-CN"/>
          </a:p>
        </p:txBody>
      </p:sp>
      <p:sp>
        <p:nvSpPr>
          <p:cNvPr id="105036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7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车联网行业标准规范概述</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7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7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国内外标准规范对比分析</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8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8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政策法规对标准规范的影响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8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8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8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9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标准规范实施过程中的挑战与对策</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424" name="标题 1"/>
          <p:cNvSpPr>
            <a:spLocks noGrp="1"/>
          </p:cNvSpPr>
          <p:nvPr>
            <p:ph type="title"/>
          </p:nvPr>
        </p:nvSpPr>
        <p:spPr/>
        <p:txBody>
          <a:bodyPr/>
          <a:p>
            <a:r>
              <a:rPr altLang="en-US" lang="zh-CN"/>
              <a:t>政策法规和标准规范的瓶颈和突破口</a:t>
            </a:r>
            <a:endParaRPr altLang="en-US" lang="zh-CN"/>
          </a:p>
        </p:txBody>
      </p:sp>
      <p:sp>
        <p:nvSpPr>
          <p:cNvPr id="1050426" name="内容占位符 2"/>
          <p:cNvSpPr>
            <a:spLocks noGrp="1"/>
          </p:cNvSpPr>
          <p:nvPr>
            <p:ph idx="1"/>
          </p:nvPr>
        </p:nvSpPr>
        <p:spPr/>
        <p:txBody>
          <a:bodyPr>
            <a:normAutofit fontScale="50000"/>
          </a:bodyPr>
          <a:p>
            <a:r>
              <a:rPr altLang="en-US" lang="zh-CN"/>
              <a:t>政策法规不完善：缺乏明确的法律法规和政策支持，导致车联网行业发展受到限制</a:t>
            </a:r>
            <a:endParaRPr altLang="en-US" lang="zh-CN"/>
          </a:p>
          <a:p>
            <a:r>
              <a:rPr altLang="en-US" lang="zh-CN"/>
              <a:t>标准规范不统一：缺乏统一的标准规范，导致不同厂商和平台之间的兼容性和互通性受到影响</a:t>
            </a:r>
            <a:endParaRPr altLang="en-US" lang="zh-CN"/>
          </a:p>
          <a:p>
            <a:r>
              <a:rPr altLang="en-US" lang="zh-CN"/>
              <a:t>突破口：加强政策法规的制定和完善，推动标准规范的统一和推广，促进车联网行业的健康发展  政策法规和标准规范的建设</a:t>
            </a:r>
            <a:endParaRPr altLang="en-US" lang="zh-CN"/>
          </a:p>
          <a:p>
            <a:pPr lvl="1"/>
            <a:r>
              <a:rPr altLang="en-US" lang="zh-CN"/>
              <a:t>政策法规和标准规范的建设</a:t>
            </a:r>
            <a:endParaRPr altLang="en-US" lang="zh-CN"/>
          </a:p>
          <a:p>
            <a:r>
              <a:rPr altLang="en-US" lang="zh-CN"/>
              <a:t>政策法规的制定：制定明确的法律法规和政策，为车联网行业的发展提供有力的支持和保障</a:t>
            </a:r>
            <a:endParaRPr altLang="en-US" lang="zh-CN"/>
          </a:p>
          <a:p>
            <a:r>
              <a:rPr altLang="en-US" lang="zh-CN"/>
              <a:t>标准规范的推广：推广统一的标准规范，提高不同厂商和平台之间的兼容性和互通性</a:t>
            </a:r>
            <a:endParaRPr altLang="en-US" lang="zh-CN"/>
          </a:p>
          <a:p>
            <a:r>
              <a:rPr altLang="en-US" lang="zh-CN"/>
              <a:t>建设成果：政策法规和标准规范的建设将为车联网行业的发展提供有力的保障和支持，促进产业的健康发展  车联网行业政策法规和标准规范的意义</a:t>
            </a:r>
            <a:endParaRPr altLang="en-US" lang="zh-CN"/>
          </a:p>
          <a:p>
            <a:pPr lvl="1"/>
            <a:r>
              <a:rPr altLang="en-US" lang="zh-CN"/>
              <a:t>车联网行业政策法规和标准规范的意义</a:t>
            </a:r>
            <a:endParaRPr altLang="en-US" lang="zh-CN"/>
          </a:p>
          <a:p>
            <a:r>
              <a:rPr altLang="en-US" lang="zh-CN"/>
              <a:t>保障行业健康发展：政策法规和标准规范的建设将为车联网行业的发展提供有力的保障和支持，确保行业的健康、稳定发展</a:t>
            </a:r>
            <a:endParaRPr altLang="en-US" lang="zh-CN"/>
          </a:p>
          <a:p>
            <a:r>
              <a:rPr altLang="en-US" lang="zh-CN"/>
              <a:t>提高安全性：通过制定严格的标准规范，提高车联网系统的安全性和可靠性，保障用户的数据安全和隐私</a:t>
            </a:r>
            <a:endParaRPr altLang="en-US" lang="zh-CN"/>
          </a:p>
          <a:p>
            <a:r>
              <a:rPr altLang="en-US" lang="zh-CN"/>
              <a:t>推动技术创新：政策法规和标准规范的建设将为车联网技术的创新和发展提供有力的支持和保障，推动产业的不断升级和发展  车联网行业政策法规和标准规范的发展趋势</a:t>
            </a:r>
            <a:endParaRPr altLang="en-US" lang="zh-CN"/>
          </a:p>
          <a:p>
            <a:pPr lvl="1"/>
            <a:r>
              <a:rPr altLang="en-US" lang="zh-CN"/>
              <a:t>车联网行业政策法规和标准规范的发展趋势</a:t>
            </a:r>
            <a:endParaRPr altLang="en-US" lang="zh-CN"/>
          </a:p>
          <a:p>
            <a:r>
              <a:rPr altLang="en-US" lang="zh-CN"/>
              <a:t>不断完善政策法规：随着车联网行业的不断发展，政策法规也将不断完善，为行业的发展提供更加全面、有力的支持和保障</a:t>
            </a:r>
            <a:endParaRPr altLang="en-US" lang="zh-CN"/>
          </a:p>
          <a:p>
            <a:r>
              <a:rPr altLang="en-US" lang="zh-CN"/>
              <a:t>推动标准规范的国际化：加强与国际接轨，推动车联网标准规范的国际化发展，提高我国在国际上的影响力和竞争力</a:t>
            </a:r>
            <a:endParaRPr altLang="en-US" lang="zh-CN"/>
          </a:p>
          <a:p>
            <a:r>
              <a:rPr altLang="en-US" lang="zh-CN"/>
              <a:t>创新发展：随着技术的不断进步和创新，车联网行业政策法规和标准规范也将不断创新发展，适应行业发展的需要。</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460" name="标题 1"/>
          <p:cNvSpPr>
            <a:spLocks noGrp="1"/>
          </p:cNvSpPr>
          <p:nvPr>
            <p:ph type="title"/>
          </p:nvPr>
        </p:nvSpPr>
        <p:spPr/>
        <p:txBody>
          <a:bodyPr/>
          <a:p>
            <a:r>
              <a:rPr altLang="en-US" lang="zh-CN"/>
              <a:t>政策法规和标准规范的发展路径和策略</a:t>
            </a:r>
            <a:endParaRPr altLang="en-US" lang="zh-CN"/>
          </a:p>
        </p:txBody>
      </p:sp>
      <p:sp>
        <p:nvSpPr>
          <p:cNvPr id="105046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6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466"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政策法规的发展路径：从国家层面到地方层面，从宏观政策到具体实施细则</a:t>
            </a:r>
            <a:endParaRPr altLang="en-US" dirty="0" sz="2000" lang="zh-CN" spc="200">
              <a:solidFill>
                <a:schemeClr val="tx1">
                  <a:lumMod val="85000"/>
                  <a:lumOff val="15000"/>
                </a:schemeClr>
              </a:solidFill>
              <a:latin typeface="+mn-ea"/>
              <a:sym typeface="+mn-ea"/>
            </a:endParaRPr>
          </a:p>
        </p:txBody>
      </p:sp>
      <p:sp>
        <p:nvSpPr>
          <p:cNvPr id="105046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7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72"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标准规范的建设策略：制定统一的标准和规范，推动行业内的合作与交流</a:t>
            </a:r>
            <a:endParaRPr altLang="en-US" dirty="0" sz="2000" lang="zh-CN" spc="200">
              <a:solidFill>
                <a:schemeClr val="tx1">
                  <a:lumMod val="85000"/>
                  <a:lumOff val="15000"/>
                </a:schemeClr>
              </a:solidFill>
              <a:latin typeface="+mn-ea"/>
              <a:sym typeface="+mn-ea"/>
            </a:endParaRPr>
          </a:p>
        </p:txBody>
      </p:sp>
      <p:sp>
        <p:nvSpPr>
          <p:cNvPr id="105047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7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78"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政策法规和标准规范的相互关系：政策法规为标准规范提供指导和支持，标准规范为政策法规提供具体实施方案</a:t>
            </a:r>
            <a:endParaRPr altLang="en-US" dirty="0" sz="2000" lang="zh-CN" spc="200">
              <a:solidFill>
                <a:schemeClr val="tx1">
                  <a:lumMod val="85000"/>
                  <a:lumOff val="15000"/>
                </a:schemeClr>
              </a:solidFill>
              <a:latin typeface="+mn-ea"/>
              <a:sym typeface="+mn-ea"/>
            </a:endParaRPr>
          </a:p>
        </p:txBody>
      </p:sp>
      <p:sp>
        <p:nvSpPr>
          <p:cNvPr id="105048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8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84"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未来发展趋势：不断完善政策法规和标准规范体系，推动车联网行业的健康发展</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518" name="标题"/>
          <p:cNvSpPr>
            <a:spLocks noGrp="1"/>
          </p:cNvSpPr>
          <p:nvPr>
            <p:ph type="title"/>
            <p:custDataLst>
              <p:tags r:id="rId1"/>
            </p:custDataLst>
          </p:nvPr>
        </p:nvSpPr>
        <p:spPr>
          <a:xfrm>
            <a:off x="990691" y="2308321"/>
            <a:ext cx="7841673" cy="1152000"/>
          </a:xfrm>
        </p:spPr>
        <p:txBody>
          <a:bodyPr>
            <a:normAutofit fontScale="90000"/>
          </a:bodyPr>
          <a:p>
            <a:r>
              <a:rPr altLang="en-US" dirty="0" lang="zh-CN"/>
              <a:t>车联网行业人才培养和团队建设</a:t>
            </a:r>
            <a:endParaRPr altLang="en-US" dirty="0" lang="zh-CN"/>
          </a:p>
        </p:txBody>
      </p:sp>
      <p:sp>
        <p:nvSpPr>
          <p:cNvPr id="105052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07</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582" name="标题 1"/>
          <p:cNvSpPr>
            <a:spLocks noGrp="1"/>
          </p:cNvSpPr>
          <p:nvPr>
            <p:ph type="title"/>
          </p:nvPr>
        </p:nvSpPr>
        <p:spPr/>
        <p:txBody>
          <a:bodyPr/>
          <a:p>
            <a:r>
              <a:rPr altLang="en-US" lang="zh-CN"/>
              <a:t>人才培养的途径和方式</a:t>
            </a:r>
            <a:endParaRPr altLang="en-US" lang="zh-CN"/>
          </a:p>
        </p:txBody>
      </p:sp>
      <p:sp>
        <p:nvSpPr>
          <p:cNvPr id="105058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8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58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高校培养：设立相关专业，培养具备车联网技术的人才</a:t>
            </a:r>
            <a:endParaRPr altLang="en-US" dirty="0" sz="2000" lang="zh-CN" spc="200">
              <a:solidFill>
                <a:schemeClr val="tx1">
                  <a:lumMod val="85000"/>
                  <a:lumOff val="15000"/>
                </a:schemeClr>
              </a:solidFill>
              <a:latin typeface="+mn-ea"/>
              <a:sym typeface="+mn-ea"/>
            </a:endParaRPr>
          </a:p>
        </p:txBody>
      </p:sp>
      <p:sp>
        <p:nvSpPr>
          <p:cNvPr id="105059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9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9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企业内部培训：通过内部培训、研讨会等方式，提高员工的车联网技术水平</a:t>
            </a:r>
            <a:endParaRPr altLang="en-US" dirty="0" sz="2000" lang="zh-CN" spc="200">
              <a:solidFill>
                <a:schemeClr val="tx1">
                  <a:lumMod val="85000"/>
                  <a:lumOff val="15000"/>
                </a:schemeClr>
              </a:solidFill>
              <a:latin typeface="+mn-ea"/>
              <a:sym typeface="+mn-ea"/>
            </a:endParaRPr>
          </a:p>
        </p:txBody>
      </p:sp>
      <p:sp>
        <p:nvSpPr>
          <p:cNvPr id="105059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9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0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校企合作：高校与企业合作，共同培养具备实践经验的车联网人才</a:t>
            </a:r>
            <a:endParaRPr altLang="en-US" dirty="0" sz="2000" lang="zh-CN" spc="200">
              <a:solidFill>
                <a:schemeClr val="tx1">
                  <a:lumMod val="85000"/>
                  <a:lumOff val="15000"/>
                </a:schemeClr>
              </a:solidFill>
              <a:latin typeface="+mn-ea"/>
              <a:sym typeface="+mn-ea"/>
            </a:endParaRPr>
          </a:p>
        </p:txBody>
      </p:sp>
      <p:sp>
        <p:nvSpPr>
          <p:cNvPr id="105060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60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60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人才引进：通过招聘、引进具有车联网技术背景的人才，提高团队整体水平</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640" name="标题 1"/>
          <p:cNvSpPr>
            <a:spLocks noGrp="1"/>
          </p:cNvSpPr>
          <p:nvPr>
            <p:ph type="title"/>
          </p:nvPr>
        </p:nvSpPr>
        <p:spPr/>
        <p:txBody>
          <a:bodyPr/>
          <a:p>
            <a:r>
              <a:rPr altLang="en-US" lang="zh-CN"/>
              <a:t>团队建设的目标和措施</a:t>
            </a:r>
            <a:endParaRPr altLang="en-US" lang="zh-CN"/>
          </a:p>
        </p:txBody>
      </p:sp>
      <p:sp>
        <p:nvSpPr>
          <p:cNvPr id="105064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4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4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4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促进团队协作：加强团队成员之间的沟通与协作，形成高效的工作氛围</a:t>
            </a:r>
            <a:endParaRPr altLang="zh-CN" dirty="0" lang="en-US">
              <a:solidFill>
                <a:schemeClr val="dk1">
                  <a:lumMod val="80000"/>
                  <a:lumOff val="20000"/>
                </a:schemeClr>
              </a:solidFill>
              <a:latin typeface="+mn-ea"/>
              <a:sym typeface="+mn-ea"/>
            </a:endParaRPr>
          </a:p>
        </p:txBody>
      </p:sp>
      <p:sp>
        <p:nvSpPr>
          <p:cNvPr id="105065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培养专业人才：加强技术培训，提高团队成员的专业素质</a:t>
            </a:r>
            <a:endParaRPr altLang="en-US" dirty="0" lang="zh-CN">
              <a:solidFill>
                <a:schemeClr val="dk1">
                  <a:lumMod val="80000"/>
                  <a:lumOff val="20000"/>
                </a:schemeClr>
              </a:solidFill>
              <a:latin typeface="+mn-ea"/>
              <a:sym typeface="+mn-ea"/>
            </a:endParaRPr>
          </a:p>
        </p:txBody>
      </p:sp>
      <p:sp>
        <p:nvSpPr>
          <p:cNvPr id="105065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建立激励机制：通过奖励机制激发团队成员的积极性和创造力</a:t>
            </a:r>
            <a:endParaRPr altLang="en-US" dirty="0" lang="zh-CN">
              <a:solidFill>
                <a:schemeClr val="dk1">
                  <a:lumMod val="80000"/>
                  <a:lumOff val="20000"/>
                </a:schemeClr>
              </a:solidFill>
              <a:latin typeface="+mn-ea"/>
              <a:sym typeface="+mn-ea"/>
            </a:endParaRPr>
          </a:p>
        </p:txBody>
      </p:sp>
      <p:sp>
        <p:nvSpPr>
          <p:cNvPr id="105066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7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7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推动创新发展：鼓励团队成员提出创新性想法，推动车联网行业的进步</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0706" name="标题 1"/>
          <p:cNvSpPr>
            <a:spLocks noGrp="1"/>
          </p:cNvSpPr>
          <p:nvPr>
            <p:ph type="title"/>
          </p:nvPr>
        </p:nvSpPr>
        <p:spPr/>
        <p:txBody>
          <a:bodyPr/>
          <a:p>
            <a:r>
              <a:rPr altLang="en-US" lang="zh-CN"/>
              <a:t>人才培养和团队建设的瓶颈和突破口</a:t>
            </a:r>
            <a:endParaRPr altLang="en-US" lang="zh-CN"/>
          </a:p>
        </p:txBody>
      </p:sp>
      <p:sp>
        <p:nvSpPr>
          <p:cNvPr id="105070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71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71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瓶颈：缺乏专业人才，培养机制不完善</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71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71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71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突破口：加强校企合作，提高人才培养质量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72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72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72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瓶颈：团队凝聚力不足，缺乏有效沟通</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72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72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73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突破口：建立激励机制，促进团队协作和沟通</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50764" name="标题 1"/>
          <p:cNvSpPr>
            <a:spLocks noGrp="1"/>
          </p:cNvSpPr>
          <p:nvPr>
            <p:ph type="title"/>
          </p:nvPr>
        </p:nvSpPr>
        <p:spPr/>
        <p:txBody>
          <a:bodyPr/>
          <a:p>
            <a:r>
              <a:rPr altLang="en-US" lang="zh-CN"/>
              <a:t>人才培养和团队建设的发展路径和策略</a:t>
            </a:r>
            <a:endParaRPr altLang="en-US" lang="zh-CN"/>
          </a:p>
        </p:txBody>
      </p:sp>
      <p:sp>
        <p:nvSpPr>
          <p:cNvPr id="1050766" name="圆角矩形 26"/>
          <p:cNvSpPr/>
          <p:nvPr>
            <p:custDataLst>
              <p:tags r:id="rId1"/>
            </p:custDataLst>
          </p:nvPr>
        </p:nvSpPr>
        <p:spPr>
          <a:xfrm>
            <a:off x="838200"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68" name="圆角矩形 28"/>
          <p:cNvSpPr/>
          <p:nvPr>
            <p:custDataLst>
              <p:tags r:id="rId2"/>
            </p:custDataLst>
          </p:nvPr>
        </p:nvSpPr>
        <p:spPr>
          <a:xfrm>
            <a:off x="840639"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770" name="文本框 31"/>
          <p:cNvSpPr txBox="1"/>
          <p:nvPr>
            <p:custDataLst>
              <p:tags r:id="rId3"/>
            </p:custDataLst>
          </p:nvPr>
        </p:nvSpPr>
        <p:spPr>
          <a:xfrm>
            <a:off x="919296" y="2252134"/>
            <a:ext cx="1750395" cy="3312112"/>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人才引进：通过招聘、培训等方式引进高素质人才，提高团队整体水平</a:t>
            </a:r>
            <a:endParaRPr altLang="en-US" dirty="0" sz="2000" lang="zh-CN" spc="200">
              <a:solidFill>
                <a:schemeClr val="tx1">
                  <a:lumMod val="85000"/>
                  <a:lumOff val="15000"/>
                </a:schemeClr>
              </a:solidFill>
              <a:latin typeface="+mn-ea"/>
              <a:sym typeface="+mn-ea"/>
            </a:endParaRPr>
          </a:p>
        </p:txBody>
      </p:sp>
      <p:sp>
        <p:nvSpPr>
          <p:cNvPr id="1050772" name="圆角矩形 29"/>
          <p:cNvSpPr/>
          <p:nvPr>
            <p:custDataLst>
              <p:tags r:id="rId4"/>
            </p:custDataLst>
          </p:nvPr>
        </p:nvSpPr>
        <p:spPr>
          <a:xfrm>
            <a:off x="2989368"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74" name="圆角矩形 32"/>
          <p:cNvSpPr/>
          <p:nvPr>
            <p:custDataLst>
              <p:tags r:id="rId5"/>
            </p:custDataLst>
          </p:nvPr>
        </p:nvSpPr>
        <p:spPr>
          <a:xfrm>
            <a:off x="2991807"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776" name="文本框 34"/>
          <p:cNvSpPr txBox="1"/>
          <p:nvPr>
            <p:custDataLst>
              <p:tags r:id="rId6"/>
            </p:custDataLst>
          </p:nvPr>
        </p:nvSpPr>
        <p:spPr>
          <a:xfrm>
            <a:off x="3070463" y="2252134"/>
            <a:ext cx="1750395" cy="33134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人才培养：制定完善的培训计划，提高员工的专业技能和综合素质</a:t>
            </a:r>
            <a:endParaRPr altLang="en-US" dirty="0" sz="2000" lang="zh-CN" spc="200">
              <a:solidFill>
                <a:schemeClr val="tx1">
                  <a:lumMod val="85000"/>
                  <a:lumOff val="15000"/>
                </a:schemeClr>
              </a:solidFill>
              <a:latin typeface="+mn-ea"/>
              <a:sym typeface="+mn-ea"/>
            </a:endParaRPr>
          </a:p>
        </p:txBody>
      </p:sp>
      <p:sp>
        <p:nvSpPr>
          <p:cNvPr id="1050778" name="圆角矩形 3"/>
          <p:cNvSpPr/>
          <p:nvPr>
            <p:custDataLst>
              <p:tags r:id="rId7"/>
            </p:custDataLst>
          </p:nvPr>
        </p:nvSpPr>
        <p:spPr>
          <a:xfrm>
            <a:off x="5140535"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80" name="圆角矩形 4"/>
          <p:cNvSpPr/>
          <p:nvPr>
            <p:custDataLst>
              <p:tags r:id="rId8"/>
            </p:custDataLst>
          </p:nvPr>
        </p:nvSpPr>
        <p:spPr>
          <a:xfrm>
            <a:off x="5142364"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782" name="文本框 5"/>
          <p:cNvSpPr txBox="1"/>
          <p:nvPr>
            <p:custDataLst>
              <p:tags r:id="rId9"/>
            </p:custDataLst>
          </p:nvPr>
        </p:nvSpPr>
        <p:spPr>
          <a:xfrm>
            <a:off x="5221021" y="2252134"/>
            <a:ext cx="1750395" cy="33134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团队建设：加强团队沟通与协作，营造良好的团队氛围，提高团队凝聚力</a:t>
            </a:r>
            <a:endParaRPr altLang="en-US" dirty="0" sz="2000" lang="zh-CN" spc="200">
              <a:solidFill>
                <a:schemeClr val="tx1">
                  <a:lumMod val="85000"/>
                  <a:lumOff val="15000"/>
                </a:schemeClr>
              </a:solidFill>
              <a:latin typeface="+mn-ea"/>
              <a:sym typeface="+mn-ea"/>
            </a:endParaRPr>
          </a:p>
        </p:txBody>
      </p:sp>
      <p:sp>
        <p:nvSpPr>
          <p:cNvPr id="1050784" name="圆角矩形 8"/>
          <p:cNvSpPr/>
          <p:nvPr>
            <p:custDataLst>
              <p:tags r:id="rId10"/>
            </p:custDataLst>
          </p:nvPr>
        </p:nvSpPr>
        <p:spPr>
          <a:xfrm>
            <a:off x="7291703"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86" name="圆角矩形 9"/>
          <p:cNvSpPr/>
          <p:nvPr>
            <p:custDataLst>
              <p:tags r:id="rId11"/>
            </p:custDataLst>
          </p:nvPr>
        </p:nvSpPr>
        <p:spPr>
          <a:xfrm>
            <a:off x="7293532"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788" name="文本框 10"/>
          <p:cNvSpPr txBox="1"/>
          <p:nvPr>
            <p:custDataLst>
              <p:tags r:id="rId12"/>
            </p:custDataLst>
          </p:nvPr>
        </p:nvSpPr>
        <p:spPr>
          <a:xfrm>
            <a:off x="7372189" y="2252134"/>
            <a:ext cx="1750395" cy="33134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激励机制：建立合理的激励机制，激发员工的积极性和创造力</a:t>
            </a:r>
            <a:endParaRPr altLang="en-US" dirty="0" sz="2000" lang="zh-CN" spc="200">
              <a:solidFill>
                <a:schemeClr val="tx1">
                  <a:lumMod val="85000"/>
                  <a:lumOff val="15000"/>
                </a:schemeClr>
              </a:solidFill>
              <a:latin typeface="+mn-ea"/>
              <a:sym typeface="+mn-ea"/>
            </a:endParaRPr>
          </a:p>
        </p:txBody>
      </p:sp>
      <p:sp>
        <p:nvSpPr>
          <p:cNvPr id="1050790" name="圆角矩形 6"/>
          <p:cNvSpPr/>
          <p:nvPr>
            <p:custDataLst>
              <p:tags r:id="rId13"/>
            </p:custDataLst>
          </p:nvPr>
        </p:nvSpPr>
        <p:spPr>
          <a:xfrm>
            <a:off x="9442870" y="1849095"/>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792" name="圆角矩形 7"/>
          <p:cNvSpPr/>
          <p:nvPr>
            <p:custDataLst>
              <p:tags r:id="rId14"/>
            </p:custDataLst>
          </p:nvPr>
        </p:nvSpPr>
        <p:spPr>
          <a:xfrm>
            <a:off x="9444700" y="1849095"/>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794" name="文本框 11"/>
          <p:cNvSpPr txBox="1"/>
          <p:nvPr>
            <p:custDataLst>
              <p:tags r:id="rId15"/>
            </p:custDataLst>
          </p:nvPr>
        </p:nvSpPr>
        <p:spPr>
          <a:xfrm>
            <a:off x="9523356" y="2253963"/>
            <a:ext cx="1750395" cy="33134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企业文化：培育积极向上的企业文化，增强员工的归属感和责任感</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61" name=""/>
        <p:cNvGrpSpPr/>
        <p:nvPr/>
      </p:nvGrpSpPr>
      <p:grpSpPr>
        <a:xfrm>
          <a:off x="0" y="0"/>
          <a:ext cx="0" cy="0"/>
          <a:chOff x="0" y="0"/>
          <a:chExt cx="0" cy="0"/>
        </a:xfrm>
      </p:grpSpPr>
      <p:sp>
        <p:nvSpPr>
          <p:cNvPr id="1050828" name="标题"/>
          <p:cNvSpPr>
            <a:spLocks noGrp="1"/>
          </p:cNvSpPr>
          <p:nvPr>
            <p:ph type="ctrTitle"/>
            <p:custDataLst>
              <p:tags r:id="rId1"/>
            </p:custDataLst>
          </p:nvPr>
        </p:nvSpPr>
        <p:spPr>
          <a:xfrm>
            <a:off x="845713" y="1288864"/>
            <a:ext cx="6892636" cy="1800000"/>
          </a:xfrm>
        </p:spPr>
        <p:txBody>
          <a:bodyPr>
            <a:normAutofit/>
          </a:bodyPr>
          <a:p>
            <a:r>
              <a:rPr altLang="zh-CN" dirty="0" lang="en-US"/>
              <a:t>THANK YOU</a:t>
            </a:r>
            <a:endParaRPr altLang="en-US" dirty="0" lang="zh-CN"/>
          </a:p>
        </p:txBody>
      </p:sp>
      <p:sp>
        <p:nvSpPr>
          <p:cNvPr id="1050830" name="联系方式"/>
          <p:cNvSpPr>
            <a:spLocks noGrp="1"/>
          </p:cNvSpPr>
          <p:nvPr>
            <p:ph type="body" sz="quarter" idx="13"/>
            <p:custDataLst>
              <p:tags r:id="rId2"/>
            </p:custDataLst>
          </p:nvPr>
        </p:nvSpPr>
        <p:spPr>
          <a:xfrm>
            <a:off x="838200" y="324000"/>
            <a:ext cx="6892636" cy="504000"/>
          </a:xfrm>
        </p:spPr>
        <p:txBody>
          <a:bodyPr>
            <a:normAutofit/>
          </a:bodyPr>
          <a:p>
            <a:r>
              <a:rPr altLang="zh-CN" dirty="0" lang="en-US"/>
              <a:t>YOUR LOGO</a:t>
            </a:r>
            <a:endParaRPr altLang="zh-CN" dirty="0" lang="zh-CN"/>
          </a:p>
        </p:txBody>
      </p:sp>
      <p:sp>
        <p:nvSpPr>
          <p:cNvPr id="1050832" name="署名"/>
          <p:cNvSpPr>
            <a:spLocks noGrp="1"/>
          </p:cNvSpPr>
          <p:nvPr>
            <p:ph type="body" sz="quarter" idx="17"/>
            <p:custDataLst>
              <p:tags r:id="rId3"/>
            </p:custDataLst>
          </p:nvPr>
        </p:nvSpPr>
        <p:spPr>
          <a:xfrm>
            <a:off x="1163207" y="3307686"/>
            <a:ext cx="5785996" cy="504000"/>
          </a:xfrm>
        </p:spPr>
        <p:txBody>
          <a:bodyPr>
            <a:normAutofit/>
          </a:bodyPr>
          <a:p>
            <a:r>
              <a:rPr altLang="en-US" lang="zh-CN"/>
              <a:t>汇报人：</a:t>
            </a:r>
            <a:r>
              <a:rPr altLang="zh-CN" lang="en-US"/>
              <a:t>xxx</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147"/>
  <p:tag name="KSO_WM_UNIT_TYPE" val="f"/>
  <p:tag name="KSO_WM_UNIT_INDEX" val="2"/>
  <p:tag name="KSO_WM_UNIT_SUBTYPE" val="g"/>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PRESET_TEXT" val="公司名占位符"/>
  <p:tag name="KSO_WM_UNIT_NOCLEAR" val="0"/>
  <p:tag name="KSO_WM_UNIT_VALUE" val="96"/>
  <p:tag name="KSO_WM_UNIT_TYPE" val="f"/>
  <p:tag name="KSO_WM_UNIT_INDEX" val="2"/>
  <p:tag name="KSO_WM_UNIT_SUBTYPE" val="g"/>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CATEGORY" val="custom"/>
  <p:tag name="KSO_WM_TEMPLATE_INDEX" val="20230997"/>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40"/>
  <p:tag name="KSO_WM_UNIT_TYPE" val="f"/>
  <p:tag name="KSO_WM_UNIT_INDEX" val="1"/>
  <p:tag name="KSO_WM_TEMPLATE_CATEGORY" val="custom"/>
  <p:tag name="KSO_WM_TEMPLATE_INDEX" val="20230997"/>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7"/>
  <p:tag name="KSO_WM_TEMPLATE_THUMBS_INDEX" val="1、9"/>
</p:tagLst>
</file>

<file path=ppt/tags/tag6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7_1*a*1"/>
  <p:tag name="KSO_WM_TEMPLATE_CATEGORY" val="custom"/>
  <p:tag name="KSO_WM_TEMPLATE_INDEX" val="20230997"/>
  <p:tag name="KSO_WM_UNIT_LAYERLEVEL" val="1"/>
  <p:tag name="KSO_WM_TAG_VERSION" val="1.0"/>
  <p:tag name="KSO_WM_BEAUTIFY_FLAG" val="#wm#"/>
  <p:tag name="KSO_WM_UNIT_PRESET_TEXT" val="单击此处添加文档"/>
</p:tagLst>
</file>

<file path=ppt/tags/tag6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7_1*b*1"/>
  <p:tag name="KSO_WM_TEMPLATE_CATEGORY" val="custom"/>
  <p:tag name="KSO_WM_TEMPLATE_INDEX" val="20230997"/>
  <p:tag name="KSO_WM_UNIT_LAYERLEVEL" val="1"/>
  <p:tag name="KSO_WM_TAG_VERSION" val="1.0"/>
  <p:tag name="KSO_WM_BEAUTIFY_FLAG" val="#wm#"/>
  <p:tag name="KSO_WM_UNIT_PRESET_TEXT" val="单击此处添加副标题"/>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1*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67.xml><?xml version="1.0" encoding="utf-8"?>
<p:tagLst xmlns:p="http://schemas.openxmlformats.org/presentationml/2006/main">
  <p:tag name="KSO_WM_UNIT_SUBTYPE" val="b"/>
  <p:tag name="KSO_WM_UNIT_NOCLEAR" val="0"/>
  <p:tag name="KSO_WM_UNIT_VALUE" val="21"/>
  <p:tag name="KSO_WM_UNIT_HIGHLIGHT" val="0"/>
  <p:tag name="KSO_WM_UNIT_COMPATIBLE" val="0"/>
  <p:tag name="KSO_WM_UNIT_DIAGRAM_ISNUMVISUAL" val="0"/>
  <p:tag name="KSO_WM_UNIT_DIAGRAM_ISREFERUNIT" val="0"/>
  <p:tag name="KSO_WM_UNIT_TYPE" val="f"/>
  <p:tag name="KSO_WM_UNIT_INDEX" val="2"/>
  <p:tag name="KSO_WM_UNIT_ID" val="custom20230997_1*f*2"/>
  <p:tag name="KSO_WM_TEMPLATE_CATEGORY" val="custom"/>
  <p:tag name="KSO_WM_TEMPLATE_INDEX" val="20230997"/>
  <p:tag name="KSO_WM_UNIT_LAYERLEVEL" val="1"/>
  <p:tag name="KSO_WM_TAG_VERSION" val="1.0"/>
  <p:tag name="KSO_WM_BEAUTIFY_FLAG" val="#wm#"/>
  <p:tag name="KSO_WM_UNIT_PRESET_TEXT" val="汇报人：WPS"/>
</p:tagLst>
</file>

<file path=ppt/tags/tag68.xml><?xml version="1.0" encoding="utf-8"?>
<p:tagLst xmlns:p="http://schemas.openxmlformats.org/presentationml/2006/main">
  <p:tag name="KSO_WM_SLIDE_ID" val="custom2023099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7"/>
  <p:tag name="KSO_WM_SLIDE_LAYOUT" val="a_b_f"/>
  <p:tag name="KSO_WM_SLIDE_LAYOUT_CNT" val="1_1_2"/>
  <p:tag name="KSO_WM_SLIDE_TYPE" val="title"/>
  <p:tag name="KSO_WM_SLIDE_SUBTYPE" val="pureTxt"/>
  <p:tag name="KSO_WM_TEMPLATE_THUMBS_INDEX" val="1、9"/>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6*a*1"/>
  <p:tag name="KSO_WM_TEMPLATE_CATEGORY" val="custom"/>
  <p:tag name="KSO_WM_TEMPLATE_INDEX" val="2023099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i*1"/>
  <p:tag name="KSO_WM_TEMPLATE_CATEGORY" val="custom"/>
  <p:tag name="KSO_WM_TEMPLATE_INDEX" val="20230997"/>
  <p:tag name="KSO_WM_UNIT_LAYERLEVEL" val="1"/>
  <p:tag name="KSO_WM_TAG_VERSION" val="1.0"/>
  <p:tag name="KSO_WM_DIAGRAM_GROUP_CODE" val="l1-1"/>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7_6*l_h_i*1_3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7_6*l_h_a*1_3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7_6*l_h_i*1_4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7_6*l_h_a*1_4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1"/>
  <p:tag name="KSO_WM_TEMPLATE_CATEGORY" val="custom"/>
  <p:tag name="KSO_WM_TEMPLATE_INDEX" val="20230997"/>
  <p:tag name="KSO_WM_UNIT_LAYERLEVEL" val="1_1"/>
  <p:tag name="KSO_WM_TAG_VERSION" val="1.0"/>
  <p:tag name="KSO_WM_DIAGRAM_GROUP_CODE" val="l1-1"/>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7_6*l_h_i*1_5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7_6*l_h_a*1_5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7_6*l_h_i*1_6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7_6*l_h_a*1_6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2"/>
  <p:tag name="KSO_WM_TEMPLATE_CATEGORY" val="custom"/>
  <p:tag name="KSO_WM_TEMPLATE_INDEX" val="20230997"/>
  <p:tag name="KSO_WM_UNIT_LAYERLEVEL" val="1_1"/>
  <p:tag name="KSO_WM_TAG_VERSION" val="1.0"/>
  <p:tag name="KSO_WM_DIAGRAM_GROUP_CODE" val="l1-1"/>
  <p:tag name="KSO_WM_UNIT_TYPE" val="l_i"/>
  <p:tag name="KSO_WM_UNIT_INDEX" val="1_2"/>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7_6*l_h_i*1_1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7_6*l_h_a*1_1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7_6*l_h_i*1_2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7_6*l_h_a*1_2_1"/>
  <p:tag name="KSO_WM_TEMPLATE_CATEGORY" val="custom"/>
  <p:tag name="KSO_WM_TEMPLATE_INDEX" val="2023099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6*l_i*1_3"/>
  <p:tag name="KSO_WM_TEMPLATE_CATEGORY" val="custom"/>
  <p:tag name="KSO_WM_TEMPLATE_INDEX" val="20230997"/>
  <p:tag name="KSO_WM_UNIT_LAYERLEVEL" val="1_1"/>
  <p:tag name="KSO_WM_TAG_VERSION" val="1.0"/>
  <p:tag name="KSO_WM_DIAGRAM_GROUP_CODE" val="l1-1"/>
  <p:tag name="KSO_WM_UNIT_TYPE" val="l_i"/>
  <p:tag name="KSO_WM_UNIT_INDEX" val="1_3"/>
  <p:tag name="KSO_WM_DIAGRAM_VERSION" val="3"/>
  <p:tag name="KSO_WM_DIAGRAM_COLOR_TRICK" val="1"/>
  <p:tag name="KSO_WM_DIAGRAM_COLOR_TEXT_CAN_REMOVE" val="n"/>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6.xml><?xml version="1.0" encoding="utf-8"?>
<p:tagLst xmlns:p="http://schemas.openxmlformats.org/presentationml/2006/main">
  <p:tag name="KSO_WM_SLIDE_ID" val="custom2023099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7"/>
  <p:tag name="KSO_WM_SLIDE_LAYOUT" val="a_l"/>
  <p:tag name="KSO_WM_SLIDE_LAYOUT_CNT" val="1_1"/>
  <p:tag name="KSO_WM_SLIDE_TYPE" val="contents"/>
  <p:tag name="KSO_WM_SLIDE_SUBTYPE" val="diag"/>
  <p:tag name="KSO_WM_DIAGRAM_GROUP_CODE" val="l1-1"/>
  <p:tag name="KSO_WM_SLIDE_DIAGTYPE" val="l"/>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9.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9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92.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5*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5*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5*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5*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5*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5*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5*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5*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5*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5*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5*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5*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5*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5*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5*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5*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5*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5*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5*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5*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16_5*l_h_i*1_5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4"/>
  <p:tag name="KSO_WM_UNIT_ID" val="diagram20231316_5*l_h_i*1_5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16_5*l_h_i*1_5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16_5*l_h_i*1_5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16_5*l_h_f*1_5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316_5*l_h_i*1_6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4"/>
  <p:tag name="KSO_WM_UNIT_ID" val="diagram20231316_5*l_h_i*1_6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16_5*l_h_i*1_6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16_5*l_h_i*1_6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16_5*l_h_f*1_6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5*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5*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5*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5*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5*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5*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5*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5*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5*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5*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5*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5*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5*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5*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5*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20_5*l_h_i*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10,&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20_5*l_h_i*1_6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10,&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20_5*l_h_f*1_6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95.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8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82.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4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41.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017_3*l_h_i*1_2_1"/>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2,&quot;rgb&quot;:&quot;#00993f&quot;,&quot;transparency&quot;:1},&quot;type&quot;:1},&quot;glow&quot;:{&quot;colorType&quot;:0},&quot;line&quot;:{&quot;solidLine&quot;:{&quot;brightness&quot;:-0.25,&quot;colorType&quot;:1,&quot;foreColorIndex&quot;:14,&quot;transparency&quot;:0.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017_3*l_h_i*1_1_2"/>
  <p:tag name="KSO_WM_TEMPLATE_CATEGORY" val="diagram"/>
  <p:tag name="KSO_WM_TEMPLATE_INDEX" val="20231017"/>
  <p:tag name="KSO_WM_UNIT_LAYERLEVEL" val="1_1_1"/>
  <p:tag name="KSO_WM_TAG_VERSION" val="3.0"/>
  <p:tag name="KSO_WM_BEAUTIFY_FLAG" val="#wm#"/>
  <p:tag name="KSO_WM_UNIT_FILL_FORE_SCHEMECOLOR_INDEX" val="5"/>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20231017_3*l_h_i*1_1_1"/>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017_3*l_h_a*1_1_1"/>
  <p:tag name="KSO_WM_TEMPLATE_CATEGORY" val="diagram"/>
  <p:tag name="KSO_WM_TEMPLATE_INDEX" val="20231017"/>
  <p:tag name="KSO_WM_UNIT_LAYERLEVEL" val="1_1_1"/>
  <p:tag name="KSO_WM_TAG_VERSION" val="3.0"/>
  <p:tag name="KSO_WM_BEAUTIFY_FLAG" val="#wm#"/>
  <p:tag name="KSO_WM_UNIT_VALUE" val="25"/>
  <p:tag name="KSO_WM_UNIT_PRESET_TEXT" val="单击添加标题"/>
  <p:tag name="KSO_WM_UNIT_TEXT_FILL_FORE_SCHEMECOLOR_INDEX" val="5"/>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017_3*l_h_f*1_1_1"/>
  <p:tag name="KSO_WM_TEMPLATE_CATEGORY" val="diagram"/>
  <p:tag name="KSO_WM_TEMPLATE_INDEX" val="20231017"/>
  <p:tag name="KSO_WM_UNIT_LAYERLEVEL" val="1_1_1"/>
  <p:tag name="KSO_WM_TAG_VERSION" val="3.0"/>
  <p:tag name="KSO_WM_BEAUTIFY_FLAG" val="#wm#"/>
  <p:tag name="KSO_WM_UNIT_VALUE" val="111"/>
  <p:tag name="KSO_WM_UNIT_PRESET_TEXT" val="单击此处添加文本具体内容，简明扼要地阐述您的观点。根据需要可酌情增减文字，以便观者准确地理解您传达的思想"/>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017_3*l_h_i*1_2_3"/>
  <p:tag name="KSO_WM_TEMPLATE_CATEGORY" val="diagram"/>
  <p:tag name="KSO_WM_TEMPLATE_INDEX" val="20231017"/>
  <p:tag name="KSO_WM_UNIT_LAYERLEVEL" val="1_1_1"/>
  <p:tag name="KSO_WM_TAG_VERSION" val="3.0"/>
  <p:tag name="KSO_WM_BEAUTIFY_FLAG" val="#wm#"/>
  <p:tag name="KSO_WM_UNIT_FILL_FORE_SCHEMECOLOR_INDEX" val="6"/>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2"/>
  <p:tag name="KSO_WM_UNIT_ID" val="diagram20231017_3*l_h_i*1_2_2"/>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017_3*l_h_a*1_2_1"/>
  <p:tag name="KSO_WM_TEMPLATE_CATEGORY" val="diagram"/>
  <p:tag name="KSO_WM_TEMPLATE_INDEX" val="20231017"/>
  <p:tag name="KSO_WM_UNIT_LAYERLEVEL" val="1_1_1"/>
  <p:tag name="KSO_WM_TAG_VERSION" val="3.0"/>
  <p:tag name="KSO_WM_BEAUTIFY_FLAG" val="#wm#"/>
  <p:tag name="KSO_WM_UNIT_PRESET_TEXT" val="单击添加标题"/>
  <p:tag name="KSO_WM_UNIT_TEXT_FILL_FORE_SCHEMECOLOR_INDEX" val="6"/>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017_3*l_h_f*1_2_1"/>
  <p:tag name="KSO_WM_TEMPLATE_CATEGORY" val="diagram"/>
  <p:tag name="KSO_WM_TEMPLATE_INDEX" val="20231017"/>
  <p:tag name="KSO_WM_UNIT_LAYERLEVEL" val="1_1_1"/>
  <p:tag name="KSO_WM_TAG_VERSION" val="3.0"/>
  <p:tag name="KSO_WM_BEAUTIFY_FLAG" val="#wm#"/>
  <p:tag name="KSO_WM_UNIT_PRESET_TEXT" val="单击此处添加文本具体内容，简明扼要地阐述您的观点。根据需要可酌情增减文字，以便观者准确地理解您传达的思想"/>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017_3*l_h_i*1_3_3"/>
  <p:tag name="KSO_WM_TEMPLATE_CATEGORY" val="diagram"/>
  <p:tag name="KSO_WM_TEMPLATE_INDEX" val="20231017"/>
  <p:tag name="KSO_WM_UNIT_LAYERLEVEL" val="1_1_1"/>
  <p:tag name="KSO_WM_TAG_VERSION" val="3.0"/>
  <p:tag name="KSO_WM_BEAUTIFY_FLAG" val="#wm#"/>
  <p:tag name="KSO_WM_UNIT_FILL_FORE_SCHEMECOLOR_INDEX" val="7"/>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2"/>
  <p:tag name="KSO_WM_UNIT_ID" val="diagram20231017_3*l_h_i*1_3_2"/>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017_3*l_h_a*1_3_1"/>
  <p:tag name="KSO_WM_TEMPLATE_CATEGORY" val="diagram"/>
  <p:tag name="KSO_WM_TEMPLATE_INDEX" val="20231017"/>
  <p:tag name="KSO_WM_UNIT_LAYERLEVEL" val="1_1_1"/>
  <p:tag name="KSO_WM_TAG_VERSION" val="3.0"/>
  <p:tag name="KSO_WM_BEAUTIFY_FLAG" val="#wm#"/>
  <p:tag name="KSO_WM_UNIT_PRESET_TEXT" val="单击添加标题"/>
  <p:tag name="KSO_WM_UNIT_TEXT_FILL_FORE_SCHEMECOLOR_INDEX" val="7"/>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017_3*l_h_f*1_3_1"/>
  <p:tag name="KSO_WM_TEMPLATE_CATEGORY" val="diagram"/>
  <p:tag name="KSO_WM_TEMPLATE_INDEX" val="20231017"/>
  <p:tag name="KSO_WM_UNIT_LAYERLEVEL" val="1_1_1"/>
  <p:tag name="KSO_WM_TAG_VERSION" val="3.0"/>
  <p:tag name="KSO_WM_BEAUTIFY_FLAG" val="#wm#"/>
  <p:tag name="KSO_WM_UNIT_PRESET_TEXT" val="单击此处添加文本具体内容，简明扼要地阐述您的观点。根据需要可酌情增减文字，以便观者准确地理解您传达的思想"/>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017_3*l_h_i*1_4_3"/>
  <p:tag name="KSO_WM_TEMPLATE_CATEGORY" val="diagram"/>
  <p:tag name="KSO_WM_TEMPLATE_INDEX" val="20231017"/>
  <p:tag name="KSO_WM_UNIT_LAYERLEVEL" val="1_1_1"/>
  <p:tag name="KSO_WM_TAG_VERSION" val="3.0"/>
  <p:tag name="KSO_WM_BEAUTIFY_FLAG" val="#wm#"/>
  <p:tag name="KSO_WM_UNIT_FILL_FORE_SCHEMECOLOR_INDEX" val="8"/>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2"/>
  <p:tag name="KSO_WM_UNIT_ID" val="diagram20231017_3*l_h_i*1_4_2"/>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017_3*l_h_a*1_4_1"/>
  <p:tag name="KSO_WM_TEMPLATE_CATEGORY" val="diagram"/>
  <p:tag name="KSO_WM_TEMPLATE_INDEX" val="20231017"/>
  <p:tag name="KSO_WM_UNIT_LAYERLEVEL" val="1_1_1"/>
  <p:tag name="KSO_WM_TAG_VERSION" val="3.0"/>
  <p:tag name="KSO_WM_BEAUTIFY_FLAG" val="#wm#"/>
  <p:tag name="KSO_WM_UNIT_PRESET_TEXT" val="单击添加标题"/>
  <p:tag name="KSO_WM_UNIT_TEXT_FILL_FORE_SCHEMECOLOR_INDEX" val="8"/>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017_3*l_h_f*1_4_1"/>
  <p:tag name="KSO_WM_TEMPLATE_CATEGORY" val="diagram"/>
  <p:tag name="KSO_WM_TEMPLATE_INDEX" val="20231017"/>
  <p:tag name="KSO_WM_UNIT_LAYERLEVEL" val="1_1_1"/>
  <p:tag name="KSO_WM_TAG_VERSION" val="3.0"/>
  <p:tag name="KSO_WM_BEAUTIFY_FLAG" val="#wm#"/>
  <p:tag name="KSO_WM_UNIT_PRESET_TEXT" val="单击此处添加文本具体内容，简明扼要地阐述您的观点。根据需要可酌情增减文字，以便观者准确地理解您传达的思想"/>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017_3*l_h_i*1_3_1"/>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2,&quot;rgb&quot;:&quot;#00993f&quot;,&quot;transparency&quot;:1},&quot;type&quot;:1},&quot;glow&quot;:{&quot;colorType&quot;:0},&quot;line&quot;:{&quot;solidLine&quot;:{&quot;brightness&quot;:-0.25,&quot;colorType&quot;:1,&quot;foreColorIndex&quot;:14,&quot;transparency&quot;:0.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017_3*l_h_i*1_4_1"/>
  <p:tag name="KSO_WM_TEMPLATE_CATEGORY" val="diagram"/>
  <p:tag name="KSO_WM_TEMPLATE_INDEX" val="20231017"/>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399.09999999999997,&quot;width&quot;:565}"/>
  <p:tag name="KSO_WM_DIAGRAM_COLOR_MATCH_VALUE" val="{&quot;shape&quot;:{&quot;fill&quot;:{&quot;solid&quot;:{&quot;brightness&quot;:0,&quot;colorType&quot;:2,&quot;rgb&quot;:&quot;#00993f&quot;,&quot;transparency&quot;:1},&quot;type&quot;:1},&quot;glow&quot;:{&quot;colorType&quot;:0},&quot;line&quot;:{&quot;solidLine&quot;:{&quot;brightness&quot;:-0.25,&quot;colorType&quot;:1,&quot;foreColorIndex&quot;:14,&quot;transparency&quot;:0.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9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95.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3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7"/>
</p:tagLst>
</file>

<file path=ppt/tags/tag434.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4*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4*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4*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4*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4*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4*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4*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4*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4*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4*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4*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4*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4*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4*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4*l_h_f*1_5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2"/>
  <p:tag name="KSO_WM_TEMPLATE_CATEGORY" val="custom"/>
  <p:tag name="KSO_WM_TEMPLATE_INDEX" val="20230997"/>
  <p:tag name="KSO_WM_UNIT_LAYERLEVEL" val="1"/>
  <p:tag name="KSO_WM_TAG_VERSION" val="1.0"/>
  <p:tag name="KSO_WM_BEAUTIFY_FLAG" val="#wm#"/>
  <p:tag name="KSO_WM_UNIT_SUBTYPE" val="b"/>
  <p:tag name="KSO_WM_UNIT_NOCLEAR" val="0"/>
  <p:tag name="KSO_WM_UNIT_VALUE" val="24"/>
  <p:tag name="KSO_WM_UNIT_TYPE" val="f"/>
  <p:tag name="KSO_WM_UNIT_INDEX" val="2"/>
  <p:tag name="KSO_WM_UNIT_PRESET_TEXT" val="汇报人：WPS"/>
</p:tagLst>
</file>

<file path=ppt/tags/tag493.xml><?xml version="1.0" encoding="utf-8"?>
<p:tagLst xmlns:p="http://schemas.openxmlformats.org/presentationml/2006/main">
  <p:tag name="KSO_WM_SLIDE_ID" val="custom2023099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7"/>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123">
      <a:dk1>
        <a:srgbClr val="000000"/>
      </a:dk1>
      <a:lt1>
        <a:srgbClr val="FFFFFF"/>
      </a:lt1>
      <a:dk2>
        <a:srgbClr val="02202B"/>
      </a:dk2>
      <a:lt2>
        <a:srgbClr val="EBFFFF"/>
      </a:lt2>
      <a:accent1>
        <a:srgbClr val="34FEC3"/>
      </a:accent1>
      <a:accent2>
        <a:srgbClr val="0AE8A9"/>
      </a:accent2>
      <a:accent3>
        <a:srgbClr val="19F0DE"/>
      </a:accent3>
      <a:accent4>
        <a:srgbClr val="19CFF0"/>
      </a:accent4>
      <a:accent5>
        <a:srgbClr val="3FABF8"/>
      </a:accent5>
      <a:accent6>
        <a:srgbClr val="3493FE"/>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2023-12-17T21:47:06Z</dcterms:created>
  <dcterms:modified xsi:type="dcterms:W3CDTF">2023-12-17T21:47:06Z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32eff771b6364c40b49d260746bccddd_21</vt:lpwstr>
  </property>
</Properties>
</file>