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35" r:id="rId1"/>
    <p:sldMasterId id="2147486472" r:id="rId2"/>
  </p:sldMasterIdLst>
  <p:notesMasterIdLst>
    <p:notesMasterId r:id="rId3"/>
  </p:notesMasterIdLst>
  <p:sldIdLst>
    <p:sldId id="1574" r:id="rId4"/>
    <p:sldId id="1578" r:id="rId5"/>
    <p:sldId id="1581" r:id="rId6"/>
    <p:sldId id="1584" r:id="rId7"/>
    <p:sldId id="1590" r:id="rId9"/>
    <p:sldId id="1593" r:id="rId10"/>
    <p:sldId id="1596" r:id="rId11"/>
    <p:sldId id="1599" r:id="rId12"/>
    <p:sldId id="1602" r:id="rId13"/>
    <p:sldId id="1608" r:id="rId15"/>
    <p:sldId id="1611" r:id="rId16"/>
    <p:sldId id="1614" r:id="rId17"/>
    <p:sldId id="1617" r:id="rId18"/>
    <p:sldId id="1620" r:id="rId19"/>
    <p:sldId id="1626" r:id="rId21"/>
    <p:sldId id="1629" r:id="rId22"/>
    <p:sldId id="1632" r:id="rId23"/>
    <p:sldId id="1635" r:id="rId24"/>
    <p:sldId id="163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36" r:id="rId1"/>
    <p:sldLayoutId id="2147486437" r:id="rId2"/>
    <p:sldLayoutId id="2147486438" r:id="rId3"/>
    <p:sldLayoutId id="2147486439" r:id="rId4"/>
    <p:sldLayoutId id="2147486440" r:id="rId5"/>
    <p:sldLayoutId id="2147486441" r:id="rId6"/>
    <p:sldLayoutId id="2147486442" r:id="rId7"/>
    <p:sldLayoutId id="2147486443" r:id="rId8"/>
    <p:sldLayoutId id="2147486444" r:id="rId9"/>
    <p:sldLayoutId id="2147486445" r:id="rId10"/>
    <p:sldLayoutId id="21474864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  <p:sldLayoutId id="2147486480" r:id="rId8"/>
    <p:sldLayoutId id="2147486481" r:id="rId9"/>
    <p:sldLayoutId id="2147486482" r:id="rId10"/>
    <p:sldLayoutId id="21474864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tags" Target="../tags/tag155.xml"/><Relationship Id="rId26" Type="http://schemas.openxmlformats.org/officeDocument/2006/relationships/tags" Target="../tags/tag156.xml"/><Relationship Id="rId27" Type="http://schemas.openxmlformats.org/officeDocument/2006/relationships/tags" Target="../tags/tag157.xml"/><Relationship Id="rId28" Type="http://schemas.openxmlformats.org/officeDocument/2006/relationships/tags" Target="../tags/tag158.xml"/><Relationship Id="rId29" Type="http://schemas.openxmlformats.org/officeDocument/2006/relationships/tags" Target="../tags/tag15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tags" Target="../tags/tag248.xml"/><Relationship Id="rId22" Type="http://schemas.openxmlformats.org/officeDocument/2006/relationships/tags" Target="../tags/tag249.xml"/><Relationship Id="rId23" Type="http://schemas.openxmlformats.org/officeDocument/2006/relationships/tags" Target="../tags/tag250.xml"/><Relationship Id="rId24" Type="http://schemas.openxmlformats.org/officeDocument/2006/relationships/tags" Target="../tags/tag251.xml"/><Relationship Id="rId25" Type="http://schemas.openxmlformats.org/officeDocument/2006/relationships/tags" Target="../tags/tag252.xml"/><Relationship Id="rId26" Type="http://schemas.openxmlformats.org/officeDocument/2006/relationships/tags" Target="../tags/tag253.xml"/><Relationship Id="rId27" Type="http://schemas.openxmlformats.org/officeDocument/2006/relationships/tags" Target="../tags/tag254.xml"/><Relationship Id="rId28" Type="http://schemas.openxmlformats.org/officeDocument/2006/relationships/tags" Target="../tags/tag255.xml"/><Relationship Id="rId29" Type="http://schemas.openxmlformats.org/officeDocument/2006/relationships/tags" Target="../tags/tag256.xml"/><Relationship Id="rId30" Type="http://schemas.openxmlformats.org/officeDocument/2006/relationships/tags" Target="../tags/tag257.xml"/><Relationship Id="rId31" Type="http://schemas.openxmlformats.org/officeDocument/2006/relationships/tags" Target="../tags/tag258.xml"/><Relationship Id="rId32" Type="http://schemas.openxmlformats.org/officeDocument/2006/relationships/tags" Target="../tags/tag259.xml"/><Relationship Id="rId33" Type="http://schemas.openxmlformats.org/officeDocument/2006/relationships/tags" Target="../tags/tag260.xml"/><Relationship Id="rId34" Type="http://schemas.openxmlformats.org/officeDocument/2006/relationships/tags" Target="../tags/tag261.xml"/><Relationship Id="rId35" Type="http://schemas.openxmlformats.org/officeDocument/2006/relationships/tags" Target="../tags/tag262.xml"/><Relationship Id="rId36" Type="http://schemas.openxmlformats.org/officeDocument/2006/relationships/tags" Target="../tags/tag263.xml"/><Relationship Id="rId37" Type="http://schemas.openxmlformats.org/officeDocument/2006/relationships/tags" Target="../tags/tag264.xml"/><Relationship Id="rId38" Type="http://schemas.openxmlformats.org/officeDocument/2006/relationships/tags" Target="../tags/tag265.xml"/><Relationship Id="rId39" Type="http://schemas.openxmlformats.org/officeDocument/2006/relationships/tags" Target="../tags/tag266.xml"/><Relationship Id="rId40" Type="http://schemas.openxmlformats.org/officeDocument/2006/relationships/tags" Target="../tags/tag267.xml"/><Relationship Id="rId4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2024年度工作总结与国际化战略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8750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7894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2024年度工作总结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国际化战略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9"/>
            </p:custDataLst>
          </p:nvPr>
        </p:nvSpPr>
        <p:spPr>
          <a:xfrm>
            <a:off x="8014970" y="293624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0"/>
            </p:custDataLst>
          </p:nvPr>
        </p:nvSpPr>
        <p:spPr>
          <a:xfrm>
            <a:off x="9476105" y="302768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未来工作计划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3200400" y="2604476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20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665785" y="3926259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2024年度工作总结</a:t>
            </a:r>
            <a:endParaRPr altLang="en-US" dirty="0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完成的主要工作</a:t>
            </a:r>
            <a:endParaRPr altLang="en-US" lang="zh-CN"/>
          </a:p>
        </p:txBody>
      </p:sp>
      <p:sp>
        <p:nvSpPr>
          <p:cNvPr id="10489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成功推出了新产品并获得了市场认可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完成了公司年度业绩目标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加强了内部团队建设，提高了员工满意度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优化了业务流程，提高了工作效率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取得的业绩和成果</a:t>
            </a:r>
            <a:endParaRPr altLang="en-US" lang="zh-CN"/>
          </a:p>
        </p:txBody>
      </p:sp>
      <p:sp>
        <p:nvSpPr>
          <p:cNvPr id="1048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业绩增长：销售额、利润等关键指标的增长情况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市场份额：公司在市场中的地位和份额变化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客户满意度：客户对公司的产品和服务的评价和反馈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团队建设：公司内部团队建设和人才培养方面的成果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490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解决方案：加大市场推广力度，提高品牌知名度；加强产品研发，提高产品质量和竞争力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遇到的问题：市场竞争激烈，需要提高品牌知名度和市场份额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遇到的问题：国际化战略需要适应不同国家和地区的文化差异和市场需求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解决方案：加强市场调研，了解不同国家和地区的文化差异和市场需求；制定针对性的营销策略和产品方案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经验教训和改进措施</a:t>
            </a:r>
            <a:endParaRPr altLang="en-US" lang="zh-CN"/>
          </a:p>
        </p:txBody>
      </p:sp>
      <p:sp>
        <p:nvSpPr>
          <p:cNvPr id="10490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经验教训：总结过去一年的工作，分析成功和失败的原因，提炼经验教训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改进措施：针对存在的问题和不足，提出具体的改进措施和方案，为未来的工作提供参考和借鉴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实施计划：明确改进措施的实施计划和时间表，确保改进措施的有效实施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总结：对经验教训和改进措施进行总结和归纳，为未来的工作提供参考和借鉴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国际化战略</a:t>
            </a:r>
            <a:endParaRPr altLang="en-US" dirty="0" lang="zh-CN"/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国际化背景和意义</a:t>
            </a:r>
            <a:endParaRPr altLang="en-US" lang="zh-CN"/>
          </a:p>
        </p:txBody>
      </p:sp>
      <p:sp>
        <p:nvSpPr>
          <p:cNvPr id="10492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全球化趋势：介绍全球化的背景和现状，以及国际化战略的重要性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目标市场：分析目标市场的特点和需求，以及公司在目标市场中的竞争力和优势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公司现状：介绍公司的现状和国际化战略的制定过程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行业趋势：分析所在行业的发展趋势，以及国际化战略在该行业中的地位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国际化战略目标和规划</a:t>
            </a:r>
            <a:endParaRPr altLang="en-US" lang="zh-CN"/>
          </a:p>
        </p:txBody>
      </p:sp>
      <p:sp>
        <p:nvSpPr>
          <p:cNvPr id="10492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目标：拓展海外市场，提高品牌知名度和影响力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规划：制定详细的国际化战略计划，包括市场调研、产品定位、营销策略等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合作：寻求与海外企业的合作机会，共同开拓市场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人才培养：加强国际化人才的培养和引进，提高企业国际化水平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国际化战略实施情况</a:t>
            </a:r>
            <a:endParaRPr altLang="en-US" lang="zh-CN"/>
          </a:p>
        </p:txBody>
      </p:sp>
      <p:sp>
        <p:nvSpPr>
          <p:cNvPr id="10493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国际化战略目标：拓展海外市场，提高品牌知名度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国际化战略实施步骤：建立海外销售团队、拓展海外渠道、参加国际展会等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国际化战略实施成果：成功进入多个海外市场，实现销售额增长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国际化战略实施挑战与应对：面对文化差异、市场环境变化等挑战，积极调整策略，加强团队建设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国际化战略面临的挑战和机遇</a:t>
            </a:r>
            <a:endParaRPr altLang="en-US" lang="zh-CN"/>
          </a:p>
        </p:txBody>
      </p:sp>
      <p:sp>
        <p:nvSpPr>
          <p:cNvPr id="10494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挑战：文化差异、法律法规、市场环境等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成功案例：分析国际化战略成功的企业案例，提炼经验教训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应对策略：加强跨文化交流、了解当地法律法规、适应市场环境等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机遇：扩大市场份额、提高品牌知名度、获取优质资源等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未来工作计划</a:t>
            </a:r>
            <a:endParaRPr altLang="en-US" dirty="0" lang="zh-CN"/>
          </a:p>
        </p:txBody>
      </p:sp>
      <p:sp>
        <p:nvSpPr>
          <p:cNvPr id="10494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未来工作目标和计划</a:t>
            </a:r>
            <a:endParaRPr altLang="en-US" lang="zh-CN"/>
          </a:p>
        </p:txBody>
      </p:sp>
      <p:sp>
        <p:nvSpPr>
          <p:cNvPr id="10495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明确未来一年的工作重点和目标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制定实现这些目标的详细计划和时间表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确定需要采取的措施和行动计划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明确责任人和时间节点，确保计划的有效实施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未来工作重点和难点</a:t>
            </a:r>
            <a:endParaRPr altLang="en-US" lang="zh-CN"/>
          </a:p>
        </p:txBody>
      </p:sp>
      <p:sp>
        <p:nvSpPr>
          <p:cNvPr id="104960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0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拓展国际市场，提高品牌知名度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0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1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1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2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2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3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3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3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4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4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4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加强产品研发，提高产品质量和竞争力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5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5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优化销售渠道，提高销售效率和客户满意度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5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6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加强团队建设，提高员工素质和团队合作能力  未来工作难点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未来工作难点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6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国际市场竞争激烈，需要不断提高产品质量和服务水平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6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6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销售渠道多样化，需要加强管理和协调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团队建设需要不断加强，提高员工素质和团队合作能力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需要不断加强与客户的沟通和合作，提高客户满意度和忠诚度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未来工作策略和措施</a:t>
            </a:r>
            <a:endParaRPr altLang="en-US" lang="zh-CN"/>
          </a:p>
        </p:txBody>
      </p:sp>
      <p:sp>
        <p:nvSpPr>
          <p:cNvPr id="1049714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明确目标：制定具体的、可衡量的、可实现的、有时限的目标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制定计划：制定详细的计划，包括时间表、任务分配和资源需求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团队协作：加强团队之间的协作和沟通，确保工作顺利进行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持续改进：不断寻求改进的机会，提高工作效率和质量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风险管理：识别潜在的风险，并制定相应的应对措施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监控和评估：定期监控和评估工作进展，确保按时完成任务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未来工作期望和愿景</a:t>
            </a:r>
            <a:endParaRPr altLang="en-US" lang="zh-CN"/>
          </a:p>
        </p:txBody>
      </p:sp>
      <p:sp>
        <p:nvSpPr>
          <p:cNvPr id="104976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提升品牌影响力，树立行业标杆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7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推动国际化战略，拓展海外市场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加强研发能力，拓展市场份额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2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82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4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4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4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4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4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4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4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4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4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4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SLIDE_ID" val="custom2023099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9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2023-12-17T09:02:07Z</dcterms:created>
  <dcterms:modified xsi:type="dcterms:W3CDTF">2023-12-17T09:02:07Z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35d07581c7e845539d6a571a50d2ba7b_21</vt:lpwstr>
  </property>
</Properties>
</file>