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0" r:id="rId4"/>
  </p:sldMasterIdLst>
  <p:notesMasterIdLst>
    <p:notesMasterId r:id="rId10"/>
  </p:notesMasterIdLst>
  <p:sldIdLst>
    <p:sldId id="256" r:id="rId5"/>
    <p:sldId id="257" r:id="rId6"/>
    <p:sldId id="280" r:id="rId7"/>
    <p:sldId id="274" r:id="rId8"/>
    <p:sldId id="281" r:id="rId9"/>
    <p:sldId id="272" r:id="rId11"/>
    <p:sldId id="271" r:id="rId12"/>
    <p:sldId id="267" r:id="rId13"/>
    <p:sldId id="26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1A30"/>
    <a:srgbClr val="303B4B"/>
    <a:srgbClr val="353F4D"/>
    <a:srgbClr val="2A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064" autoAdjust="0"/>
  </p:normalViewPr>
  <p:slideViewPr>
    <p:cSldViewPr snapToGrid="0" showGuides="1">
      <p:cViewPr>
        <p:scale>
          <a:sx n="90" d="100"/>
          <a:sy n="90" d="100"/>
        </p:scale>
        <p:origin x="-1338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91857C5A-585D-4AB7-9A2E-0A7454E40DE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A9F68C05-0441-4D78-93FE-7E51D238821B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BBA1BE-253D-4BA9-BDFD-3129E388E9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E2D4-45FA-4C14-87C7-77B1A71632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AC25-F860-48DB-9E30-0892C994A6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8534400" y="3200400"/>
            <a:ext cx="3657600" cy="3657600"/>
          </a:xfrm>
          <a:custGeom>
            <a:avLst/>
            <a:gdLst>
              <a:gd name="connsiteX0" fmla="*/ 3657600 w 3657600"/>
              <a:gd name="connsiteY0" fmla="*/ 0 h 3657600"/>
              <a:gd name="connsiteX1" fmla="*/ 3657600 w 3657600"/>
              <a:gd name="connsiteY1" fmla="*/ 3657600 h 3657600"/>
              <a:gd name="connsiteX2" fmla="*/ 0 w 3657600"/>
              <a:gd name="connsiteY2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7600" h="3657600">
                <a:moveTo>
                  <a:pt x="3657600" y="0"/>
                </a:moveTo>
                <a:lnTo>
                  <a:pt x="3657600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963325" y="628216"/>
            <a:ext cx="6231828" cy="6231829"/>
          </a:xfrm>
          <a:custGeom>
            <a:avLst/>
            <a:gdLst>
              <a:gd name="connsiteX0" fmla="*/ 6216121 w 6231828"/>
              <a:gd name="connsiteY0" fmla="*/ 0 h 6231829"/>
              <a:gd name="connsiteX1" fmla="*/ 6231828 w 6231828"/>
              <a:gd name="connsiteY1" fmla="*/ 2759531 h 6231829"/>
              <a:gd name="connsiteX2" fmla="*/ 2759531 w 6231828"/>
              <a:gd name="connsiteY2" fmla="*/ 6231829 h 6231829"/>
              <a:gd name="connsiteX3" fmla="*/ 0 w 6231828"/>
              <a:gd name="connsiteY3" fmla="*/ 6216121 h 623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1828" h="6231829">
                <a:moveTo>
                  <a:pt x="6216121" y="0"/>
                </a:moveTo>
                <a:lnTo>
                  <a:pt x="6231828" y="2759531"/>
                </a:lnTo>
                <a:lnTo>
                  <a:pt x="2759531" y="6231829"/>
                </a:lnTo>
                <a:lnTo>
                  <a:pt x="0" y="62161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228113" y="1"/>
            <a:ext cx="9621455" cy="6858000"/>
          </a:xfrm>
          <a:custGeom>
            <a:avLst/>
            <a:gdLst>
              <a:gd name="connsiteX0" fmla="*/ 6846753 w 9621455"/>
              <a:gd name="connsiteY0" fmla="*/ 0 h 6858000"/>
              <a:gd name="connsiteX1" fmla="*/ 9621455 w 9621455"/>
              <a:gd name="connsiteY1" fmla="*/ 0 h 6858000"/>
              <a:gd name="connsiteX2" fmla="*/ 2774702 w 9621455"/>
              <a:gd name="connsiteY2" fmla="*/ 6858000 h 6858000"/>
              <a:gd name="connsiteX3" fmla="*/ 0 w 962145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1455" h="6858000">
                <a:moveTo>
                  <a:pt x="6846753" y="0"/>
                </a:moveTo>
                <a:lnTo>
                  <a:pt x="9621455" y="0"/>
                </a:lnTo>
                <a:lnTo>
                  <a:pt x="27747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737686" y="0"/>
            <a:ext cx="5454316" cy="68580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pPr>
              <a:defRPr/>
            </a:pPr>
            <a:fld id="{F175A7C6-4EA9-445C-9088-2331453D3717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思源宋体 CN" panose="02020400000000000000" pitchFamily="18" charset="-122"/>
              </a:defRPr>
            </a:lvl1pPr>
          </a:lstStyle>
          <a:p>
            <a:pPr>
              <a:defRPr/>
            </a:pPr>
            <a:fld id="{26F35023-C9E8-4B63-842A-09CE53255D6E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7045036" cy="6858000"/>
          </a:xfrm>
          <a:custGeom>
            <a:avLst/>
            <a:gdLst>
              <a:gd name="connsiteX0" fmla="*/ 3878679 w 7045036"/>
              <a:gd name="connsiteY0" fmla="*/ 0 h 6858000"/>
              <a:gd name="connsiteX1" fmla="*/ 7045036 w 7045036"/>
              <a:gd name="connsiteY1" fmla="*/ 0 h 6858000"/>
              <a:gd name="connsiteX2" fmla="*/ 3166357 w 7045036"/>
              <a:gd name="connsiteY2" fmla="*/ 6858000 h 6858000"/>
              <a:gd name="connsiteX3" fmla="*/ 0 w 70450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5036" h="6858000">
                <a:moveTo>
                  <a:pt x="3878679" y="0"/>
                </a:moveTo>
                <a:lnTo>
                  <a:pt x="7045036" y="0"/>
                </a:lnTo>
                <a:lnTo>
                  <a:pt x="31663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0249" y="396239"/>
            <a:ext cx="11302628" cy="6065522"/>
          </a:xfrm>
          <a:prstGeom prst="rect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75573" y="735496"/>
            <a:ext cx="5240857" cy="6122504"/>
          </a:xfrm>
          <a:custGeom>
            <a:avLst/>
            <a:gdLst>
              <a:gd name="connsiteX0" fmla="*/ 0 w 8236226"/>
              <a:gd name="connsiteY0" fmla="*/ 0 h 3173896"/>
              <a:gd name="connsiteX1" fmla="*/ 8236226 w 8236226"/>
              <a:gd name="connsiteY1" fmla="*/ 0 h 3173896"/>
              <a:gd name="connsiteX2" fmla="*/ 8236226 w 8236226"/>
              <a:gd name="connsiteY2" fmla="*/ 3173896 h 3173896"/>
              <a:gd name="connsiteX3" fmla="*/ 0 w 8236226"/>
              <a:gd name="connsiteY3" fmla="*/ 3173896 h 3173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6226" h="3173896">
                <a:moveTo>
                  <a:pt x="0" y="0"/>
                </a:moveTo>
                <a:lnTo>
                  <a:pt x="8236226" y="0"/>
                </a:lnTo>
                <a:lnTo>
                  <a:pt x="8236226" y="3173896"/>
                </a:lnTo>
                <a:lnTo>
                  <a:pt x="0" y="31738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" y="3"/>
            <a:ext cx="12191999" cy="3834603"/>
          </a:xfrm>
          <a:custGeom>
            <a:avLst/>
            <a:gdLst>
              <a:gd name="connsiteX0" fmla="*/ 0 w 12191999"/>
              <a:gd name="connsiteY0" fmla="*/ 0 h 3834603"/>
              <a:gd name="connsiteX1" fmla="*/ 12191999 w 12191999"/>
              <a:gd name="connsiteY1" fmla="*/ 0 h 3834603"/>
              <a:gd name="connsiteX2" fmla="*/ 12191999 w 12191999"/>
              <a:gd name="connsiteY2" fmla="*/ 3644236 h 3834603"/>
              <a:gd name="connsiteX3" fmla="*/ 12160509 w 12191999"/>
              <a:gd name="connsiteY3" fmla="*/ 3636478 h 3834603"/>
              <a:gd name="connsiteX4" fmla="*/ 8701548 w 12191999"/>
              <a:gd name="connsiteY4" fmla="*/ 3038168 h 3834603"/>
              <a:gd name="connsiteX5" fmla="*/ 3569110 w 12191999"/>
              <a:gd name="connsiteY5" fmla="*/ 3834581 h 3834603"/>
              <a:gd name="connsiteX6" fmla="*/ 211266 w 12191999"/>
              <a:gd name="connsiteY6" fmla="*/ 3560854 h 3834603"/>
              <a:gd name="connsiteX7" fmla="*/ 0 w 12191999"/>
              <a:gd name="connsiteY7" fmla="*/ 3494244 h 383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834603">
                <a:moveTo>
                  <a:pt x="0" y="0"/>
                </a:moveTo>
                <a:lnTo>
                  <a:pt x="12191999" y="0"/>
                </a:lnTo>
                <a:lnTo>
                  <a:pt x="12191999" y="3644236"/>
                </a:lnTo>
                <a:lnTo>
                  <a:pt x="12160509" y="3636478"/>
                </a:lnTo>
                <a:cubicBezTo>
                  <a:pt x="11172210" y="3391150"/>
                  <a:pt x="9806755" y="3041548"/>
                  <a:pt x="8701548" y="3038168"/>
                </a:cubicBezTo>
                <a:cubicBezTo>
                  <a:pt x="7093975" y="3033252"/>
                  <a:pt x="5157021" y="3839497"/>
                  <a:pt x="3569110" y="3834581"/>
                </a:cubicBezTo>
                <a:cubicBezTo>
                  <a:pt x="2477422" y="3831201"/>
                  <a:pt x="1169636" y="3827822"/>
                  <a:pt x="211266" y="3560854"/>
                </a:cubicBezTo>
                <a:lnTo>
                  <a:pt x="0" y="34942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30515" y="656508"/>
            <a:ext cx="1013097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3600" dirty="0">
                <a:solidFill>
                  <a:schemeClr val="bg1"/>
                </a:solidFill>
                <a:latin typeface="思源宋体 CN" panose="02020400000000000000" pitchFamily="18" charset="-122"/>
              </a:defRPr>
            </a:lvl1pPr>
          </a:lstStyle>
          <a:p>
            <a:pPr marL="0"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7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F7E3E2D4-45FA-4C14-87C7-77B1A716324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8D06AC25-F860-48DB-9E30-0892C994A677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思源宋体 CN" panose="02020400000000000000" pitchFamily="18" charset="-122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思源宋体 CN" panose="02020400000000000000" pitchFamily="18" charset="-122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思源宋体 CN" panose="02020400000000000000" pitchFamily="18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9.jpeg"/><Relationship Id="rId11" Type="http://schemas.openxmlformats.org/officeDocument/2006/relationships/image" Target="../media/image8.jpeg"/><Relationship Id="rId10" Type="http://schemas.openxmlformats.org/officeDocument/2006/relationships/image" Target="../media/image7.jpeg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应用程序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085507" y="2347305"/>
            <a:ext cx="703206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YGZ70</a:t>
            </a: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型凿岩机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6634718" y="4403448"/>
            <a:ext cx="1966823" cy="422369"/>
          </a:xfrm>
          <a:prstGeom prst="roundRect">
            <a:avLst>
              <a:gd name="adj" fmla="val 50000"/>
            </a:avLst>
          </a:prstGeom>
          <a:solidFill>
            <a:srgbClr val="BE1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b="1" kern="0" noProof="0" dirty="0">
                <a:solidFill>
                  <a:prstClr val="white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+mn-ea"/>
              </a:rPr>
              <a:t>汇报</a:t>
            </a:r>
            <a:r>
              <a: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rPr>
              <a:t>人</a:t>
            </a:r>
            <a:r>
              <a:rPr kumimoji="0" lang="zh-CN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rPr>
              <a:t>：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rPr>
              <a:t>Kuangan001</a:t>
            </a: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+mn-ea"/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8797291" y="4403448"/>
            <a:ext cx="1692000" cy="422369"/>
          </a:xfrm>
          <a:prstGeom prst="roundRect">
            <a:avLst>
              <a:gd name="adj" fmla="val 50000"/>
            </a:avLst>
          </a:prstGeom>
          <a:solidFill>
            <a:srgbClr val="BE1A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rPr>
              <a:t>日期：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rPr>
              <a:t>2025 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3" grpId="0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22159" y="822810"/>
            <a:ext cx="20733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6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Arial" panose="020B0604020202020204"/>
                <a:sym typeface="+mn-lt"/>
              </a:rPr>
              <a:t>目 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Arial" panose="020B0604020202020204"/>
              <a:sym typeface="+mn-lt"/>
            </a:endParaRPr>
          </a:p>
        </p:txBody>
      </p: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5457799" y="1805188"/>
            <a:ext cx="3348589" cy="755360"/>
            <a:chOff x="2720084" y="2690423"/>
            <a:chExt cx="3348590" cy="755360"/>
          </a:xfrm>
        </p:grpSpPr>
        <p:grpSp>
          <p:nvGrpSpPr>
            <p:cNvPr id="56" name="组合 55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58" name="泪滴形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3666568" y="2662988"/>
                <a:ext cx="720000" cy="720000"/>
              </a:xfrm>
              <a:prstGeom prst="teardrop">
                <a:avLst/>
              </a:prstGeom>
              <a:solidFill>
                <a:srgbClr val="BE1A30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762000" sx="95000" sy="950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59" name="文本框 58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690159" y="2761378"/>
                <a:ext cx="672821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 Heavy" panose="02020900000000000000" pitchFamily="18" charset="-122"/>
                    <a:ea typeface="思源宋体 CN Heavy" panose="02020900000000000000" pitchFamily="18" charset="-122"/>
                  </a:rPr>
                  <a:t>01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endParaRPr>
              </a:p>
            </p:txBody>
          </p:sp>
        </p:grpSp>
        <p:sp>
          <p:nvSpPr>
            <p:cNvPr id="57" name="矩形 56"/>
            <p:cNvSpPr/>
            <p:nvPr>
              <p:custDataLst>
                <p:tags r:id="rId5"/>
              </p:custDataLst>
            </p:nvPr>
          </p:nvSpPr>
          <p:spPr>
            <a:xfrm>
              <a:off x="3513165" y="2690423"/>
              <a:ext cx="2555509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YGZ70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型凿岩机概述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6"/>
            </p:custDataLst>
          </p:nvPr>
        </p:nvGrpSpPr>
        <p:grpSpPr>
          <a:xfrm>
            <a:off x="5457799" y="2841375"/>
            <a:ext cx="3348589" cy="755360"/>
            <a:chOff x="2720084" y="2690423"/>
            <a:chExt cx="3348590" cy="755360"/>
          </a:xfrm>
        </p:grpSpPr>
        <p:grpSp>
          <p:nvGrpSpPr>
            <p:cNvPr id="61" name="组合 60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63" name="泪滴形 62"/>
              <p:cNvSpPr/>
              <p:nvPr>
                <p:custDataLst>
                  <p:tags r:id="rId7"/>
                </p:custDataLst>
              </p:nvPr>
            </p:nvSpPr>
            <p:spPr>
              <a:xfrm>
                <a:off x="3666568" y="2662988"/>
                <a:ext cx="720000" cy="720000"/>
              </a:xfrm>
              <a:prstGeom prst="teardrop">
                <a:avLst/>
              </a:prstGeom>
              <a:solidFill>
                <a:srgbClr val="303B4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762000" sx="95000" sy="950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4" name="文本框 6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690159" y="2761378"/>
                <a:ext cx="672821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 Heavy" panose="02020900000000000000" pitchFamily="18" charset="-122"/>
                    <a:ea typeface="思源宋体 CN Heavy" panose="02020900000000000000" pitchFamily="18" charset="-122"/>
                  </a:rPr>
                  <a:t>02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endParaRPr>
              </a:p>
            </p:txBody>
          </p:sp>
        </p:grpSp>
        <p:sp>
          <p:nvSpPr>
            <p:cNvPr id="62" name="矩形 61"/>
            <p:cNvSpPr/>
            <p:nvPr>
              <p:custDataLst>
                <p:tags r:id="rId9"/>
              </p:custDataLst>
            </p:nvPr>
          </p:nvSpPr>
          <p:spPr>
            <a:xfrm>
              <a:off x="3513165" y="2690423"/>
              <a:ext cx="2555509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YGZ70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型凿岩机结构特点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>
            <p:custDataLst>
              <p:tags r:id="rId10"/>
            </p:custDataLst>
          </p:nvPr>
        </p:nvGrpSpPr>
        <p:grpSpPr>
          <a:xfrm>
            <a:off x="5457799" y="3877561"/>
            <a:ext cx="3348589" cy="755360"/>
            <a:chOff x="2720084" y="2690423"/>
            <a:chExt cx="3348590" cy="755360"/>
          </a:xfrm>
        </p:grpSpPr>
        <p:grpSp>
          <p:nvGrpSpPr>
            <p:cNvPr id="66" name="组合 65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68" name="泪滴形 67"/>
              <p:cNvSpPr/>
              <p:nvPr>
                <p:custDataLst>
                  <p:tags r:id="rId11"/>
                </p:custDataLst>
              </p:nvPr>
            </p:nvSpPr>
            <p:spPr>
              <a:xfrm>
                <a:off x="3666568" y="2662988"/>
                <a:ext cx="720000" cy="720000"/>
              </a:xfrm>
              <a:prstGeom prst="teardrop">
                <a:avLst/>
              </a:prstGeom>
              <a:solidFill>
                <a:srgbClr val="BE1A30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762000" sx="95000" sy="950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9" name="文本框 6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690159" y="2761378"/>
                <a:ext cx="672821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 Heavy" panose="02020900000000000000" pitchFamily="18" charset="-122"/>
                    <a:ea typeface="思源宋体 CN Heavy" panose="02020900000000000000" pitchFamily="18" charset="-122"/>
                  </a:rPr>
                  <a:t>03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endParaRPr>
              </a:p>
            </p:txBody>
          </p:sp>
        </p:grpSp>
        <p:sp>
          <p:nvSpPr>
            <p:cNvPr id="67" name="矩形 66"/>
            <p:cNvSpPr/>
            <p:nvPr>
              <p:custDataLst>
                <p:tags r:id="rId13"/>
              </p:custDataLst>
            </p:nvPr>
          </p:nvSpPr>
          <p:spPr>
            <a:xfrm>
              <a:off x="3513165" y="2690423"/>
              <a:ext cx="2555509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YGZ70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型凿岩机技术参数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>
            <p:custDataLst>
              <p:tags r:id="rId14"/>
            </p:custDataLst>
          </p:nvPr>
        </p:nvGrpSpPr>
        <p:grpSpPr>
          <a:xfrm>
            <a:off x="5457799" y="4913747"/>
            <a:ext cx="3812540" cy="755360"/>
            <a:chOff x="2720084" y="2690423"/>
            <a:chExt cx="3812541" cy="755360"/>
          </a:xfrm>
        </p:grpSpPr>
        <p:grpSp>
          <p:nvGrpSpPr>
            <p:cNvPr id="71" name="组合 70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73" name="泪滴形 72"/>
              <p:cNvSpPr/>
              <p:nvPr>
                <p:custDataLst>
                  <p:tags r:id="rId15"/>
                </p:custDataLst>
              </p:nvPr>
            </p:nvSpPr>
            <p:spPr>
              <a:xfrm>
                <a:off x="3666568" y="2662988"/>
                <a:ext cx="720000" cy="720000"/>
              </a:xfrm>
              <a:prstGeom prst="teardrop">
                <a:avLst/>
              </a:prstGeom>
              <a:solidFill>
                <a:srgbClr val="303B4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762000" sx="95000" sy="950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4" name="文本框 73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690159" y="2761378"/>
                <a:ext cx="672821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 Heavy" panose="02020900000000000000" pitchFamily="18" charset="-122"/>
                    <a:ea typeface="思源宋体 CN Heavy" panose="02020900000000000000" pitchFamily="18" charset="-122"/>
                  </a:rPr>
                  <a:t>04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endParaRPr>
              </a:p>
            </p:txBody>
          </p:sp>
        </p:grpSp>
        <p:sp>
          <p:nvSpPr>
            <p:cNvPr id="72" name="矩形 71"/>
            <p:cNvSpPr/>
            <p:nvPr>
              <p:custDataLst>
                <p:tags r:id="rId17"/>
              </p:custDataLst>
            </p:nvPr>
          </p:nvSpPr>
          <p:spPr>
            <a:xfrm>
              <a:off x="3513199" y="2690423"/>
              <a:ext cx="3019426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YGZ70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rPr>
                <a:t>型凿岩机的使用和维护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9"/>
          <p:cNvSpPr txBox="1"/>
          <p:nvPr/>
        </p:nvSpPr>
        <p:spPr>
          <a:xfrm>
            <a:off x="0" y="0"/>
            <a:ext cx="453651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716" y="295121"/>
            <a:ext cx="4236720" cy="547534"/>
            <a:chOff x="309716" y="295121"/>
            <a:chExt cx="4236719" cy="547534"/>
          </a:xfrm>
        </p:grpSpPr>
        <p:grpSp>
          <p:nvGrpSpPr>
            <p:cNvPr id="3" name="组合 2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5" name="泪滴形 4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4" name="文本框 20"/>
            <p:cNvSpPr txBox="1">
              <a:spLocks noChangeArrowheads="1"/>
            </p:cNvSpPr>
            <p:nvPr/>
          </p:nvSpPr>
          <p:spPr bwMode="auto">
            <a:xfrm>
              <a:off x="912966" y="307186"/>
              <a:ext cx="3633469" cy="535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型凿岩机概述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sym typeface="Arial" panose="020B0604020202020204" pitchFamily="34" charset="0"/>
              </a:endParaRPr>
            </a:p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sp>
        <p:nvSpPr>
          <p:cNvPr id="12" name="文本8"/>
          <p:cNvSpPr/>
          <p:nvPr>
            <p:custDataLst>
              <p:tags r:id="rId1"/>
            </p:custDataLst>
          </p:nvPr>
        </p:nvSpPr>
        <p:spPr bwMode="auto">
          <a:xfrm>
            <a:off x="1112520" y="2962910"/>
            <a:ext cx="7292975" cy="158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 algn="ctr" defTabSz="914400">
              <a:lnSpc>
                <a:spcPct val="150000"/>
              </a:lnSpc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YGZ70</a:t>
            </a:r>
            <a:r>
              <a:rPr lang="zh-CN" altLang="en-US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型凿岩机是以压缩空气为动力的凿岩机具，与掘进钻车或伞形凿岩吊架配套作用，主要用于井巷掘进钻凿水平或向下炮孔，肆零零捌捌陆零伍叁柒，钻孔直径</a:t>
            </a:r>
            <a:r>
              <a:rPr lang="en-US" altLang="zh-CN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Φ38-Φ55</a:t>
            </a:r>
            <a:r>
              <a:rPr lang="zh-CN" altLang="en-US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毫米，有效钻孔深度</a:t>
            </a:r>
            <a:r>
              <a:rPr lang="en-US" altLang="zh-CN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8</a:t>
            </a:r>
            <a:r>
              <a:rPr lang="zh-CN" altLang="en-US" sz="1600" b="1" dirty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米，钻具可以正反转。亦可用于铁路、公路交通、基础建设、水利和采石等工程凿岩施工。</a:t>
            </a:r>
            <a:endParaRPr lang="zh-CN" altLang="en-US" sz="1600" b="1" dirty="0">
              <a:solidFill>
                <a:schemeClr val="tx1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278533" y="1624934"/>
            <a:ext cx="3169184" cy="3470587"/>
            <a:chOff x="8278533" y="1680915"/>
            <a:chExt cx="3169184" cy="3470587"/>
          </a:xfrm>
        </p:grpSpPr>
        <p:sp>
          <p:nvSpPr>
            <p:cNvPr id="24" name="六边形 11"/>
            <p:cNvSpPr/>
            <p:nvPr/>
          </p:nvSpPr>
          <p:spPr>
            <a:xfrm rot="16200000">
              <a:off x="10667634" y="3952952"/>
              <a:ext cx="458139" cy="394947"/>
            </a:xfrm>
            <a:prstGeom prst="hexagon">
              <a:avLst/>
            </a:prstGeom>
            <a:solidFill>
              <a:srgbClr val="3E3E3E">
                <a:alpha val="7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 dirty="0">
                <a:solidFill>
                  <a:prstClr val="white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5" name="六边形 11"/>
            <p:cNvSpPr/>
            <p:nvPr/>
          </p:nvSpPr>
          <p:spPr>
            <a:xfrm rot="16200000">
              <a:off x="8610480" y="4457561"/>
              <a:ext cx="745344" cy="642538"/>
            </a:xfrm>
            <a:prstGeom prst="hexagon">
              <a:avLst/>
            </a:prstGeom>
            <a:solidFill>
              <a:srgbClr val="BE1A30">
                <a:alpha val="7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 dirty="0">
                <a:solidFill>
                  <a:prstClr val="white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6" name="六边形 17"/>
            <p:cNvSpPr/>
            <p:nvPr/>
          </p:nvSpPr>
          <p:spPr>
            <a:xfrm rot="16200000">
              <a:off x="11173159" y="2466406"/>
              <a:ext cx="294896" cy="254221"/>
            </a:xfrm>
            <a:prstGeom prst="hexagon">
              <a:avLst/>
            </a:prstGeom>
            <a:solidFill>
              <a:srgbClr val="D60000">
                <a:alpha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 dirty="0">
                <a:solidFill>
                  <a:prstClr val="white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278533" y="1680915"/>
              <a:ext cx="2548078" cy="2548078"/>
              <a:chOff x="8519164" y="1825293"/>
              <a:chExt cx="2548078" cy="2548078"/>
            </a:xfrm>
          </p:grpSpPr>
          <p:sp>
            <p:nvSpPr>
              <p:cNvPr id="28" name="六边形 16"/>
              <p:cNvSpPr/>
              <p:nvPr/>
            </p:nvSpPr>
            <p:spPr>
              <a:xfrm rot="16200000">
                <a:off x="9645755" y="2972222"/>
                <a:ext cx="294896" cy="254221"/>
              </a:xfrm>
              <a:prstGeom prst="hexagon">
                <a:avLst/>
              </a:prstGeom>
              <a:solidFill>
                <a:srgbClr val="03843B">
                  <a:alpha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id-ID" kern="0" dirty="0">
                  <a:solidFill>
                    <a:prstClr val="white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9" name="八边形 28"/>
              <p:cNvSpPr/>
              <p:nvPr/>
            </p:nvSpPr>
            <p:spPr>
              <a:xfrm>
                <a:off x="8519164" y="1825293"/>
                <a:ext cx="2548078" cy="2548078"/>
              </a:xfrm>
              <a:prstGeom prst="octagon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1938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 dirty="0">
                  <a:solidFill>
                    <a:prstClr val="white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688303" y="1994432"/>
                <a:ext cx="2209800" cy="2209800"/>
              </a:xfrm>
              <a:prstGeom prst="octagon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716" y="295121"/>
            <a:ext cx="3103607" cy="547534"/>
            <a:chOff x="309716" y="295121"/>
            <a:chExt cx="3103606" cy="547534"/>
          </a:xfrm>
        </p:grpSpPr>
        <p:grpSp>
          <p:nvGrpSpPr>
            <p:cNvPr id="3" name="组合 2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5" name="泪滴形 4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4" name="文本框 20"/>
            <p:cNvSpPr txBox="1">
              <a:spLocks noChangeArrowheads="1"/>
            </p:cNvSpPr>
            <p:nvPr/>
          </p:nvSpPr>
          <p:spPr bwMode="auto">
            <a:xfrm>
              <a:off x="913193" y="307278"/>
              <a:ext cx="2500129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dist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pic>
        <p:nvPicPr>
          <p:cNvPr id="20" name="图片 19" descr="内燃凿岩机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715" y="2301240"/>
            <a:ext cx="2477770" cy="2477770"/>
          </a:xfrm>
          <a:prstGeom prst="rect">
            <a:avLst/>
          </a:prstGeom>
        </p:spPr>
      </p:pic>
      <p:pic>
        <p:nvPicPr>
          <p:cNvPr id="21" name="图片 20" descr="内燃凿岩机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975" y="2301240"/>
            <a:ext cx="2477770" cy="2477770"/>
          </a:xfrm>
          <a:prstGeom prst="rect">
            <a:avLst/>
          </a:prstGeom>
        </p:spPr>
      </p:pic>
      <p:pic>
        <p:nvPicPr>
          <p:cNvPr id="22" name="图片 21" descr="内燃凿岩机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60" y="2301240"/>
            <a:ext cx="2477770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5325421" y="3467247"/>
            <a:ext cx="8790923" cy="1837057"/>
            <a:chOff x="5325422" y="3467245"/>
            <a:chExt cx="8790922" cy="1837057"/>
          </a:xfrm>
        </p:grpSpPr>
        <p:sp>
          <p:nvSpPr>
            <p:cNvPr id="4" name="Trapezoid 3"/>
            <p:cNvSpPr/>
            <p:nvPr/>
          </p:nvSpPr>
          <p:spPr>
            <a:xfrm rot="8100000">
              <a:off x="5325422" y="3467245"/>
              <a:ext cx="8790922" cy="1837057"/>
            </a:xfrm>
            <a:prstGeom prst="trapezoid">
              <a:avLst>
                <a:gd name="adj" fmla="val 98868"/>
              </a:avLst>
            </a:prstGeom>
            <a:solidFill>
              <a:srgbClr val="BE1A30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宋体 CN" panose="02020400000000000000" pitchFamily="18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8900000">
              <a:off x="7626547" y="4422867"/>
              <a:ext cx="3568761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型凿岩机结构特点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794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9716" y="295121"/>
            <a:ext cx="4071620" cy="547534"/>
            <a:chOff x="309716" y="295121"/>
            <a:chExt cx="4071619" cy="547534"/>
          </a:xfrm>
        </p:grpSpPr>
        <p:grpSp>
          <p:nvGrpSpPr>
            <p:cNvPr id="29" name="组合 28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34" name="泪滴形 33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33" name="文本框 20"/>
            <p:cNvSpPr txBox="1">
              <a:spLocks noChangeArrowheads="1"/>
            </p:cNvSpPr>
            <p:nvPr/>
          </p:nvSpPr>
          <p:spPr bwMode="auto">
            <a:xfrm>
              <a:off x="912966" y="307186"/>
              <a:ext cx="3468369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型凿岩机结构特点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+mn-ea"/>
              </a:endParaRPr>
            </a:p>
          </p:txBody>
        </p:sp>
      </p:grpSp>
      <p:sp>
        <p:nvSpPr>
          <p:cNvPr id="51" name="TextBox 29"/>
          <p:cNvSpPr txBox="1"/>
          <p:nvPr>
            <p:custDataLst>
              <p:tags r:id="rId1"/>
            </p:custDataLst>
          </p:nvPr>
        </p:nvSpPr>
        <p:spPr>
          <a:xfrm>
            <a:off x="1168400" y="1755775"/>
            <a:ext cx="621220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YGZ70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型凿岩机采用冲击与转钎各自独立的结构，冲击功与钎杆转速可根据岩石条件分别调节。冲击部分采用无阀配气。启动部分采用阻尾塞后，压气经阻尾孔推动阀杆前移的时间延长，提高了该机启动的灵敏度。转钎部分采用齿轮风马达驱动，经三级正齿轮减速带动钎杆回转。风马达的一只齿轮套在凿岩机活塞的外部，齿轮减速采用二轴传动的结构。因此凿岩机结构紧凑、体积小，造型美观，钎杆中心至顶部距离小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(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仅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80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毫米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)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，更适用于掘进作业中钻凿帮眼。钎尾采用六角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25</a:t>
            </a:r>
            <a:r>
              <a:rPr kumimoji="0" lang="en-US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×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159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+mn-lt"/>
              </a:rPr>
              <a:t>毫米，增加了钎尾与钎套的接触面积，提高钎尾与钎套的寿命。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716" y="295121"/>
            <a:ext cx="3103607" cy="547534"/>
            <a:chOff x="309716" y="295121"/>
            <a:chExt cx="3103606" cy="547534"/>
          </a:xfrm>
        </p:grpSpPr>
        <p:grpSp>
          <p:nvGrpSpPr>
            <p:cNvPr id="3" name="组合 2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5" name="泪滴形 4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4" name="文本框 20"/>
            <p:cNvSpPr txBox="1">
              <a:spLocks noChangeArrowheads="1"/>
            </p:cNvSpPr>
            <p:nvPr/>
          </p:nvSpPr>
          <p:spPr bwMode="auto">
            <a:xfrm>
              <a:off x="913193" y="307278"/>
              <a:ext cx="2500129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dist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429002"/>
            <a:ext cx="12192000" cy="2538663"/>
          </a:xfrm>
          <a:prstGeom prst="rect">
            <a:avLst/>
          </a:prstGeom>
          <a:solidFill>
            <a:schemeClr val="bg1">
              <a:lumMod val="9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  <a:sym typeface="思源黑体 CN Bold" panose="020B0800000000000000" pitchFamily="3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1138989" y="1869759"/>
            <a:ext cx="2770128" cy="3420000"/>
            <a:chOff x="1138989" y="1869759"/>
            <a:chExt cx="2770128" cy="3420000"/>
          </a:xfrm>
        </p:grpSpPr>
        <p:sp>
          <p:nvSpPr>
            <p:cNvPr id="12" name="矩形 11"/>
            <p:cNvSpPr/>
            <p:nvPr>
              <p:custDataLst>
                <p:tags r:id="rId2"/>
              </p:custDataLst>
            </p:nvPr>
          </p:nvSpPr>
          <p:spPr>
            <a:xfrm>
              <a:off x="1155031" y="1869759"/>
              <a:ext cx="2754086" cy="3420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11" name="直角三角形 10"/>
            <p:cNvSpPr/>
            <p:nvPr>
              <p:custDataLst>
                <p:tags r:id="rId3"/>
              </p:custDataLst>
            </p:nvPr>
          </p:nvSpPr>
          <p:spPr>
            <a:xfrm>
              <a:off x="1138989" y="4363453"/>
              <a:ext cx="1283369" cy="926306"/>
            </a:xfrm>
            <a:prstGeom prst="rtTriangle">
              <a:avLst/>
            </a:prstGeom>
            <a:solidFill>
              <a:srgbClr val="BE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4"/>
            </p:custDataLst>
          </p:nvPr>
        </p:nvGrpSpPr>
        <p:grpSpPr>
          <a:xfrm>
            <a:off x="4713657" y="1869759"/>
            <a:ext cx="2770128" cy="3420000"/>
            <a:chOff x="1138989" y="1869759"/>
            <a:chExt cx="2770128" cy="3420000"/>
          </a:xfrm>
        </p:grpSpPr>
        <p:sp>
          <p:nvSpPr>
            <p:cNvPr id="18" name="矩形 17"/>
            <p:cNvSpPr/>
            <p:nvPr>
              <p:custDataLst>
                <p:tags r:id="rId5"/>
              </p:custDataLst>
            </p:nvPr>
          </p:nvSpPr>
          <p:spPr>
            <a:xfrm>
              <a:off x="1155031" y="1869759"/>
              <a:ext cx="2754086" cy="3420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17" name="直角三角形 16"/>
            <p:cNvSpPr/>
            <p:nvPr>
              <p:custDataLst>
                <p:tags r:id="rId6"/>
              </p:custDataLst>
            </p:nvPr>
          </p:nvSpPr>
          <p:spPr>
            <a:xfrm>
              <a:off x="1138989" y="4363453"/>
              <a:ext cx="1283369" cy="926306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8288325" y="1869759"/>
            <a:ext cx="2770128" cy="3420000"/>
            <a:chOff x="1138989" y="1869759"/>
            <a:chExt cx="2770128" cy="3420000"/>
          </a:xfrm>
        </p:grpSpPr>
        <p:sp>
          <p:nvSpPr>
            <p:cNvPr id="24" name="矩形 23"/>
            <p:cNvSpPr/>
            <p:nvPr>
              <p:custDataLst>
                <p:tags r:id="rId8"/>
              </p:custDataLst>
            </p:nvPr>
          </p:nvSpPr>
          <p:spPr>
            <a:xfrm>
              <a:off x="1155031" y="1869759"/>
              <a:ext cx="2754086" cy="34200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黑体 CN Bold" panose="020B0800000000000000" pitchFamily="34" charset="-122"/>
              </a:endParaRPr>
            </a:p>
          </p:txBody>
        </p:sp>
        <p:sp>
          <p:nvSpPr>
            <p:cNvPr id="23" name="直角三角形 22"/>
            <p:cNvSpPr/>
            <p:nvPr>
              <p:custDataLst>
                <p:tags r:id="rId9"/>
              </p:custDataLst>
            </p:nvPr>
          </p:nvSpPr>
          <p:spPr>
            <a:xfrm>
              <a:off x="1138989" y="4363453"/>
              <a:ext cx="1283369" cy="926306"/>
            </a:xfrm>
            <a:prstGeom prst="rtTriangle">
              <a:avLst/>
            </a:prstGeom>
            <a:solidFill>
              <a:srgbClr val="BE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</p:grpSp>
      <p:pic>
        <p:nvPicPr>
          <p:cNvPr id="27" name="图片 26" descr="内燃凿岩机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0665" y="2559050"/>
            <a:ext cx="2042160" cy="2042160"/>
          </a:xfrm>
          <a:prstGeom prst="rect">
            <a:avLst/>
          </a:prstGeom>
        </p:spPr>
      </p:pic>
      <p:pic>
        <p:nvPicPr>
          <p:cNvPr id="28" name="图片 27" descr="内燃凿岩机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0765" y="2559050"/>
            <a:ext cx="2042160" cy="2042160"/>
          </a:xfrm>
          <a:prstGeom prst="rect">
            <a:avLst/>
          </a:prstGeom>
        </p:spPr>
      </p:pic>
      <p:pic>
        <p:nvPicPr>
          <p:cNvPr id="29" name="图片 28" descr="内燃凿岩机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5715" y="2559050"/>
            <a:ext cx="2042160" cy="2042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716" y="295121"/>
            <a:ext cx="3789045" cy="547534"/>
            <a:chOff x="309716" y="295121"/>
            <a:chExt cx="3789044" cy="547534"/>
          </a:xfrm>
        </p:grpSpPr>
        <p:grpSp>
          <p:nvGrpSpPr>
            <p:cNvPr id="3" name="组合 2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5" name="泪滴形 4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4" name="文本框 20"/>
            <p:cNvSpPr txBox="1">
              <a:spLocks noChangeArrowheads="1"/>
            </p:cNvSpPr>
            <p:nvPr/>
          </p:nvSpPr>
          <p:spPr bwMode="auto">
            <a:xfrm>
              <a:off x="912966" y="307186"/>
              <a:ext cx="3185794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型凿岩机技术参数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902941" y="2024625"/>
            <a:ext cx="5555195" cy="2754196"/>
            <a:chOff x="2470006" y="1756120"/>
            <a:chExt cx="4166396" cy="2065647"/>
          </a:xfrm>
        </p:grpSpPr>
        <p:grpSp>
          <p:nvGrpSpPr>
            <p:cNvPr id="9" name="组合 8"/>
            <p:cNvGrpSpPr/>
            <p:nvPr/>
          </p:nvGrpSpPr>
          <p:grpSpPr>
            <a:xfrm>
              <a:off x="3129022" y="1756120"/>
              <a:ext cx="1184299" cy="1329420"/>
              <a:chOff x="4172029" y="2328793"/>
              <a:chExt cx="1579065" cy="1772560"/>
            </a:xfrm>
          </p:grpSpPr>
          <p:sp>
            <p:nvSpPr>
              <p:cNvPr id="25" name="Freeform 13"/>
              <p:cNvSpPr/>
              <p:nvPr>
                <p:custDataLst>
                  <p:tags r:id="rId2"/>
                </p:custDataLst>
              </p:nvPr>
            </p:nvSpPr>
            <p:spPr bwMode="auto">
              <a:xfrm>
                <a:off x="4172029" y="2328793"/>
                <a:ext cx="1579065" cy="1772560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solidFill>
                <a:srgbClr val="BE1A3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26" name="Shape 2545"/>
              <p:cNvSpPr/>
              <p:nvPr>
                <p:custDataLst>
                  <p:tags r:id="rId3"/>
                </p:custDataLst>
              </p:nvPr>
            </p:nvSpPr>
            <p:spPr>
              <a:xfrm>
                <a:off x="4701907" y="2983228"/>
                <a:ext cx="519307" cy="519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9"/>
                    </a:moveTo>
                    <a:cubicBezTo>
                      <a:pt x="5377" y="20619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3336" y="982"/>
                      <a:pt x="15638" y="1950"/>
                      <a:pt x="17377" y="3529"/>
                    </a:cubicBezTo>
                    <a:lnTo>
                      <a:pt x="10453" y="10453"/>
                    </a:lnTo>
                    <a:cubicBezTo>
                      <a:pt x="10364" y="10542"/>
                      <a:pt x="10309" y="10665"/>
                      <a:pt x="10309" y="10800"/>
                    </a:cubicBezTo>
                    <a:cubicBezTo>
                      <a:pt x="10309" y="11072"/>
                      <a:pt x="10529" y="11291"/>
                      <a:pt x="10800" y="11291"/>
                    </a:cubicBezTo>
                    <a:lnTo>
                      <a:pt x="20594" y="11291"/>
                    </a:lnTo>
                    <a:cubicBezTo>
                      <a:pt x="20336" y="16484"/>
                      <a:pt x="16057" y="20619"/>
                      <a:pt x="10800" y="20619"/>
                    </a:cubicBezTo>
                    <a:moveTo>
                      <a:pt x="20594" y="10309"/>
                    </a:moveTo>
                    <a:lnTo>
                      <a:pt x="11985" y="10309"/>
                    </a:lnTo>
                    <a:lnTo>
                      <a:pt x="18071" y="4223"/>
                    </a:lnTo>
                    <a:cubicBezTo>
                      <a:pt x="19541" y="5852"/>
                      <a:pt x="20477" y="7971"/>
                      <a:pt x="20594" y="10309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730897" y="2882658"/>
              <a:ext cx="836594" cy="939109"/>
              <a:chOff x="3641195" y="3830843"/>
              <a:chExt cx="1115459" cy="1252145"/>
            </a:xfrm>
          </p:grpSpPr>
          <p:sp>
            <p:nvSpPr>
              <p:cNvPr id="23" name="Freeform 13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3641195" y="3830843"/>
                <a:ext cx="1115459" cy="1252145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24" name="Shape 2546"/>
              <p:cNvSpPr/>
              <p:nvPr>
                <p:custDataLst>
                  <p:tags r:id="rId5"/>
                </p:custDataLst>
              </p:nvPr>
            </p:nvSpPr>
            <p:spPr>
              <a:xfrm>
                <a:off x="4014524" y="4329778"/>
                <a:ext cx="368800" cy="3017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0400"/>
                    </a:moveTo>
                    <a:lnTo>
                      <a:pt x="18655" y="20400"/>
                    </a:lnTo>
                    <a:lnTo>
                      <a:pt x="18655" y="1200"/>
                    </a:lnTo>
                    <a:lnTo>
                      <a:pt x="20618" y="1200"/>
                    </a:lnTo>
                    <a:cubicBezTo>
                      <a:pt x="20618" y="1200"/>
                      <a:pt x="20618" y="20400"/>
                      <a:pt x="20618" y="20400"/>
                    </a:cubicBezTo>
                    <a:close/>
                    <a:moveTo>
                      <a:pt x="21109" y="0"/>
                    </a:moveTo>
                    <a:lnTo>
                      <a:pt x="18164" y="0"/>
                    </a:lnTo>
                    <a:cubicBezTo>
                      <a:pt x="17893" y="0"/>
                      <a:pt x="17673" y="269"/>
                      <a:pt x="17673" y="600"/>
                    </a:cubicBezTo>
                    <a:lnTo>
                      <a:pt x="17673" y="21000"/>
                    </a:lnTo>
                    <a:cubicBezTo>
                      <a:pt x="17673" y="21332"/>
                      <a:pt x="17893" y="21600"/>
                      <a:pt x="18164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lnTo>
                      <a:pt x="21600" y="600"/>
                    </a:lnTo>
                    <a:cubicBezTo>
                      <a:pt x="21600" y="269"/>
                      <a:pt x="21380" y="0"/>
                      <a:pt x="21109" y="0"/>
                    </a:cubicBezTo>
                    <a:moveTo>
                      <a:pt x="8836" y="20400"/>
                    </a:moveTo>
                    <a:lnTo>
                      <a:pt x="6873" y="20400"/>
                    </a:lnTo>
                    <a:lnTo>
                      <a:pt x="6873" y="3600"/>
                    </a:lnTo>
                    <a:lnTo>
                      <a:pt x="8836" y="3600"/>
                    </a:lnTo>
                    <a:cubicBezTo>
                      <a:pt x="8836" y="3600"/>
                      <a:pt x="8836" y="20400"/>
                      <a:pt x="8836" y="20400"/>
                    </a:cubicBezTo>
                    <a:close/>
                    <a:moveTo>
                      <a:pt x="9327" y="2400"/>
                    </a:moveTo>
                    <a:lnTo>
                      <a:pt x="6382" y="2400"/>
                    </a:lnTo>
                    <a:cubicBezTo>
                      <a:pt x="6111" y="2400"/>
                      <a:pt x="5891" y="2669"/>
                      <a:pt x="5891" y="3000"/>
                    </a:cubicBezTo>
                    <a:lnTo>
                      <a:pt x="5891" y="21000"/>
                    </a:lnTo>
                    <a:cubicBezTo>
                      <a:pt x="5891" y="21332"/>
                      <a:pt x="6111" y="21600"/>
                      <a:pt x="6382" y="21600"/>
                    </a:cubicBezTo>
                    <a:lnTo>
                      <a:pt x="9327" y="21600"/>
                    </a:lnTo>
                    <a:cubicBezTo>
                      <a:pt x="9598" y="21600"/>
                      <a:pt x="9818" y="21332"/>
                      <a:pt x="9818" y="21000"/>
                    </a:cubicBezTo>
                    <a:lnTo>
                      <a:pt x="9818" y="3000"/>
                    </a:lnTo>
                    <a:cubicBezTo>
                      <a:pt x="9818" y="2669"/>
                      <a:pt x="9598" y="2400"/>
                      <a:pt x="9327" y="2400"/>
                    </a:cubicBezTo>
                    <a:moveTo>
                      <a:pt x="14727" y="20400"/>
                    </a:moveTo>
                    <a:lnTo>
                      <a:pt x="12764" y="20400"/>
                    </a:lnTo>
                    <a:lnTo>
                      <a:pt x="12764" y="10800"/>
                    </a:lnTo>
                    <a:lnTo>
                      <a:pt x="14727" y="10800"/>
                    </a:lnTo>
                    <a:cubicBezTo>
                      <a:pt x="14727" y="10800"/>
                      <a:pt x="14727" y="20400"/>
                      <a:pt x="14727" y="20400"/>
                    </a:cubicBezTo>
                    <a:close/>
                    <a:moveTo>
                      <a:pt x="15218" y="9600"/>
                    </a:moveTo>
                    <a:lnTo>
                      <a:pt x="12273" y="9600"/>
                    </a:lnTo>
                    <a:cubicBezTo>
                      <a:pt x="12002" y="9600"/>
                      <a:pt x="11782" y="9869"/>
                      <a:pt x="11782" y="10200"/>
                    </a:cubicBezTo>
                    <a:lnTo>
                      <a:pt x="11782" y="21000"/>
                    </a:lnTo>
                    <a:cubicBezTo>
                      <a:pt x="11782" y="21332"/>
                      <a:pt x="12002" y="21600"/>
                      <a:pt x="12273" y="21600"/>
                    </a:cubicBezTo>
                    <a:lnTo>
                      <a:pt x="15218" y="21600"/>
                    </a:lnTo>
                    <a:cubicBezTo>
                      <a:pt x="15489" y="21600"/>
                      <a:pt x="15709" y="21332"/>
                      <a:pt x="15709" y="21000"/>
                    </a:cubicBezTo>
                    <a:lnTo>
                      <a:pt x="15709" y="10200"/>
                    </a:lnTo>
                    <a:cubicBezTo>
                      <a:pt x="15709" y="9869"/>
                      <a:pt x="15489" y="9600"/>
                      <a:pt x="15218" y="9600"/>
                    </a:cubicBezTo>
                    <a:moveTo>
                      <a:pt x="2945" y="20400"/>
                    </a:moveTo>
                    <a:lnTo>
                      <a:pt x="982" y="20400"/>
                    </a:lnTo>
                    <a:lnTo>
                      <a:pt x="982" y="14400"/>
                    </a:lnTo>
                    <a:lnTo>
                      <a:pt x="2945" y="14400"/>
                    </a:lnTo>
                    <a:cubicBezTo>
                      <a:pt x="2945" y="14400"/>
                      <a:pt x="2945" y="20400"/>
                      <a:pt x="2945" y="20400"/>
                    </a:cubicBezTo>
                    <a:close/>
                    <a:moveTo>
                      <a:pt x="3436" y="13200"/>
                    </a:moveTo>
                    <a:lnTo>
                      <a:pt x="491" y="13200"/>
                    </a:lnTo>
                    <a:cubicBezTo>
                      <a:pt x="220" y="13200"/>
                      <a:pt x="0" y="13469"/>
                      <a:pt x="0" y="13800"/>
                    </a:cubicBezTo>
                    <a:lnTo>
                      <a:pt x="0" y="21000"/>
                    </a:lnTo>
                    <a:cubicBezTo>
                      <a:pt x="0" y="21332"/>
                      <a:pt x="220" y="21600"/>
                      <a:pt x="491" y="21600"/>
                    </a:cubicBezTo>
                    <a:lnTo>
                      <a:pt x="3436" y="21600"/>
                    </a:lnTo>
                    <a:cubicBezTo>
                      <a:pt x="3707" y="21600"/>
                      <a:pt x="3927" y="21332"/>
                      <a:pt x="3927" y="21000"/>
                    </a:cubicBezTo>
                    <a:lnTo>
                      <a:pt x="3927" y="13800"/>
                    </a:lnTo>
                    <a:cubicBezTo>
                      <a:pt x="3927" y="13469"/>
                      <a:pt x="3707" y="13200"/>
                      <a:pt x="3436" y="1320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799808" y="2522614"/>
              <a:ext cx="836594" cy="939109"/>
              <a:chOff x="7733076" y="3350785"/>
              <a:chExt cx="1115459" cy="1252145"/>
            </a:xfrm>
          </p:grpSpPr>
          <p:sp>
            <p:nvSpPr>
              <p:cNvPr id="21" name="Freeform 13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7733076" y="3350785"/>
                <a:ext cx="1115459" cy="1252145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22" name="Shape 2584"/>
              <p:cNvSpPr/>
              <p:nvPr>
                <p:custDataLst>
                  <p:tags r:id="rId7"/>
                </p:custDataLst>
              </p:nvPr>
            </p:nvSpPr>
            <p:spPr>
              <a:xfrm>
                <a:off x="8099720" y="3829188"/>
                <a:ext cx="409063" cy="409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309" y="17673"/>
                    </a:moveTo>
                    <a:cubicBezTo>
                      <a:pt x="10445" y="17673"/>
                      <a:pt x="10567" y="17618"/>
                      <a:pt x="10656" y="17529"/>
                    </a:cubicBezTo>
                    <a:lnTo>
                      <a:pt x="12620" y="15565"/>
                    </a:lnTo>
                    <a:cubicBezTo>
                      <a:pt x="12709" y="15477"/>
                      <a:pt x="12764" y="15354"/>
                      <a:pt x="12764" y="15218"/>
                    </a:cubicBezTo>
                    <a:cubicBezTo>
                      <a:pt x="12764" y="14947"/>
                      <a:pt x="12544" y="14728"/>
                      <a:pt x="12273" y="14728"/>
                    </a:cubicBezTo>
                    <a:cubicBezTo>
                      <a:pt x="12137" y="14728"/>
                      <a:pt x="12014" y="14782"/>
                      <a:pt x="11926" y="14871"/>
                    </a:cubicBezTo>
                    <a:lnTo>
                      <a:pt x="9962" y="16835"/>
                    </a:lnTo>
                    <a:cubicBezTo>
                      <a:pt x="9873" y="16924"/>
                      <a:pt x="9818" y="17046"/>
                      <a:pt x="9818" y="17183"/>
                    </a:cubicBezTo>
                    <a:cubicBezTo>
                      <a:pt x="9818" y="17453"/>
                      <a:pt x="10038" y="17673"/>
                      <a:pt x="10309" y="17673"/>
                    </a:cubicBezTo>
                    <a:moveTo>
                      <a:pt x="10309" y="20415"/>
                    </a:moveTo>
                    <a:lnTo>
                      <a:pt x="982" y="11088"/>
                    </a:lnTo>
                    <a:lnTo>
                      <a:pt x="982" y="4418"/>
                    </a:lnTo>
                    <a:cubicBezTo>
                      <a:pt x="982" y="4147"/>
                      <a:pt x="1201" y="3927"/>
                      <a:pt x="1473" y="3927"/>
                    </a:cubicBezTo>
                    <a:lnTo>
                      <a:pt x="8142" y="3927"/>
                    </a:lnTo>
                    <a:lnTo>
                      <a:pt x="17469" y="13255"/>
                    </a:lnTo>
                    <a:cubicBezTo>
                      <a:pt x="17469" y="13255"/>
                      <a:pt x="10309" y="20415"/>
                      <a:pt x="10309" y="20415"/>
                    </a:cubicBezTo>
                    <a:close/>
                    <a:moveTo>
                      <a:pt x="8693" y="3090"/>
                    </a:moveTo>
                    <a:cubicBezTo>
                      <a:pt x="8604" y="3001"/>
                      <a:pt x="8481" y="2945"/>
                      <a:pt x="8345" y="2945"/>
                    </a:cubicBezTo>
                    <a:lnTo>
                      <a:pt x="1473" y="2945"/>
                    </a:lnTo>
                    <a:cubicBezTo>
                      <a:pt x="660" y="2945"/>
                      <a:pt x="0" y="3605"/>
                      <a:pt x="0" y="4418"/>
                    </a:cubicBezTo>
                    <a:lnTo>
                      <a:pt x="0" y="11291"/>
                    </a:lnTo>
                    <a:cubicBezTo>
                      <a:pt x="0" y="11427"/>
                      <a:pt x="55" y="11549"/>
                      <a:pt x="144" y="11638"/>
                    </a:cubicBezTo>
                    <a:lnTo>
                      <a:pt x="9962" y="21456"/>
                    </a:lnTo>
                    <a:cubicBezTo>
                      <a:pt x="10051" y="21546"/>
                      <a:pt x="10174" y="21600"/>
                      <a:pt x="10309" y="21600"/>
                    </a:cubicBezTo>
                    <a:cubicBezTo>
                      <a:pt x="10445" y="21600"/>
                      <a:pt x="10567" y="21546"/>
                      <a:pt x="10656" y="21456"/>
                    </a:cubicBezTo>
                    <a:lnTo>
                      <a:pt x="18511" y="13602"/>
                    </a:lnTo>
                    <a:cubicBezTo>
                      <a:pt x="18600" y="13513"/>
                      <a:pt x="18655" y="13390"/>
                      <a:pt x="18655" y="13255"/>
                    </a:cubicBezTo>
                    <a:cubicBezTo>
                      <a:pt x="18655" y="13119"/>
                      <a:pt x="18599" y="12997"/>
                      <a:pt x="18511" y="12908"/>
                    </a:cubicBezTo>
                    <a:cubicBezTo>
                      <a:pt x="18511" y="12908"/>
                      <a:pt x="8693" y="3090"/>
                      <a:pt x="8693" y="3090"/>
                    </a:cubicBezTo>
                    <a:close/>
                    <a:moveTo>
                      <a:pt x="7855" y="15218"/>
                    </a:moveTo>
                    <a:cubicBezTo>
                      <a:pt x="7855" y="15490"/>
                      <a:pt x="8074" y="15709"/>
                      <a:pt x="8345" y="15709"/>
                    </a:cubicBezTo>
                    <a:cubicBezTo>
                      <a:pt x="8481" y="15709"/>
                      <a:pt x="8604" y="15655"/>
                      <a:pt x="8693" y="15565"/>
                    </a:cubicBezTo>
                    <a:lnTo>
                      <a:pt x="9183" y="15074"/>
                    </a:lnTo>
                    <a:cubicBezTo>
                      <a:pt x="9273" y="14986"/>
                      <a:pt x="9327" y="14863"/>
                      <a:pt x="9327" y="14728"/>
                    </a:cubicBezTo>
                    <a:cubicBezTo>
                      <a:pt x="9327" y="14456"/>
                      <a:pt x="9108" y="14236"/>
                      <a:pt x="8836" y="14236"/>
                    </a:cubicBezTo>
                    <a:cubicBezTo>
                      <a:pt x="8701" y="14236"/>
                      <a:pt x="8578" y="14291"/>
                      <a:pt x="8489" y="14381"/>
                    </a:cubicBezTo>
                    <a:lnTo>
                      <a:pt x="7998" y="14871"/>
                    </a:lnTo>
                    <a:cubicBezTo>
                      <a:pt x="7910" y="14961"/>
                      <a:pt x="7855" y="15083"/>
                      <a:pt x="7855" y="15218"/>
                    </a:cubicBezTo>
                    <a:moveTo>
                      <a:pt x="21456" y="9962"/>
                    </a:moveTo>
                    <a:lnTo>
                      <a:pt x="11638" y="144"/>
                    </a:lnTo>
                    <a:cubicBezTo>
                      <a:pt x="11549" y="55"/>
                      <a:pt x="11427" y="0"/>
                      <a:pt x="11291" y="0"/>
                    </a:cubicBezTo>
                    <a:lnTo>
                      <a:pt x="4418" y="0"/>
                    </a:lnTo>
                    <a:cubicBezTo>
                      <a:pt x="3605" y="0"/>
                      <a:pt x="2945" y="660"/>
                      <a:pt x="2945" y="1473"/>
                    </a:cubicBezTo>
                    <a:cubicBezTo>
                      <a:pt x="2945" y="1744"/>
                      <a:pt x="3165" y="1964"/>
                      <a:pt x="3436" y="1964"/>
                    </a:cubicBezTo>
                    <a:cubicBezTo>
                      <a:pt x="3708" y="1964"/>
                      <a:pt x="3927" y="1744"/>
                      <a:pt x="3927" y="1473"/>
                    </a:cubicBezTo>
                    <a:cubicBezTo>
                      <a:pt x="3927" y="1202"/>
                      <a:pt x="4147" y="982"/>
                      <a:pt x="4418" y="982"/>
                    </a:cubicBezTo>
                    <a:lnTo>
                      <a:pt x="11088" y="982"/>
                    </a:lnTo>
                    <a:lnTo>
                      <a:pt x="20415" y="10310"/>
                    </a:lnTo>
                    <a:lnTo>
                      <a:pt x="19289" y="11435"/>
                    </a:lnTo>
                    <a:cubicBezTo>
                      <a:pt x="19201" y="11524"/>
                      <a:pt x="19145" y="11646"/>
                      <a:pt x="19145" y="11782"/>
                    </a:cubicBezTo>
                    <a:cubicBezTo>
                      <a:pt x="19145" y="12053"/>
                      <a:pt x="19366" y="12273"/>
                      <a:pt x="19636" y="12273"/>
                    </a:cubicBezTo>
                    <a:cubicBezTo>
                      <a:pt x="19772" y="12273"/>
                      <a:pt x="19895" y="12218"/>
                      <a:pt x="19983" y="12129"/>
                    </a:cubicBezTo>
                    <a:lnTo>
                      <a:pt x="21456" y="10656"/>
                    </a:lnTo>
                    <a:cubicBezTo>
                      <a:pt x="21545" y="10567"/>
                      <a:pt x="21600" y="10445"/>
                      <a:pt x="21600" y="10310"/>
                    </a:cubicBezTo>
                    <a:cubicBezTo>
                      <a:pt x="21600" y="10174"/>
                      <a:pt x="21545" y="10051"/>
                      <a:pt x="21456" y="9962"/>
                    </a:cubicBezTo>
                    <a:moveTo>
                      <a:pt x="10309" y="13745"/>
                    </a:moveTo>
                    <a:cubicBezTo>
                      <a:pt x="10445" y="13745"/>
                      <a:pt x="10567" y="13691"/>
                      <a:pt x="10656" y="13602"/>
                    </a:cubicBezTo>
                    <a:lnTo>
                      <a:pt x="11638" y="12620"/>
                    </a:lnTo>
                    <a:cubicBezTo>
                      <a:pt x="11727" y="12531"/>
                      <a:pt x="11782" y="12408"/>
                      <a:pt x="11782" y="12273"/>
                    </a:cubicBezTo>
                    <a:cubicBezTo>
                      <a:pt x="11782" y="12002"/>
                      <a:pt x="11562" y="11782"/>
                      <a:pt x="11291" y="11782"/>
                    </a:cubicBezTo>
                    <a:cubicBezTo>
                      <a:pt x="11156" y="11782"/>
                      <a:pt x="11033" y="11837"/>
                      <a:pt x="10944" y="11926"/>
                    </a:cubicBezTo>
                    <a:lnTo>
                      <a:pt x="9962" y="12908"/>
                    </a:lnTo>
                    <a:cubicBezTo>
                      <a:pt x="9873" y="12997"/>
                      <a:pt x="9818" y="13119"/>
                      <a:pt x="9818" y="13255"/>
                    </a:cubicBezTo>
                    <a:cubicBezTo>
                      <a:pt x="9818" y="13526"/>
                      <a:pt x="10038" y="13745"/>
                      <a:pt x="10309" y="13745"/>
                    </a:cubicBezTo>
                    <a:moveTo>
                      <a:pt x="4418" y="7855"/>
                    </a:moveTo>
                    <a:cubicBezTo>
                      <a:pt x="4147" y="7855"/>
                      <a:pt x="3927" y="7635"/>
                      <a:pt x="3927" y="7364"/>
                    </a:cubicBezTo>
                    <a:cubicBezTo>
                      <a:pt x="3927" y="7093"/>
                      <a:pt x="4147" y="6873"/>
                      <a:pt x="4418" y="6873"/>
                    </a:cubicBezTo>
                    <a:cubicBezTo>
                      <a:pt x="4690" y="6873"/>
                      <a:pt x="4909" y="7093"/>
                      <a:pt x="4909" y="7364"/>
                    </a:cubicBezTo>
                    <a:cubicBezTo>
                      <a:pt x="4909" y="7635"/>
                      <a:pt x="4690" y="7855"/>
                      <a:pt x="4418" y="7855"/>
                    </a:cubicBezTo>
                    <a:moveTo>
                      <a:pt x="4418" y="5891"/>
                    </a:moveTo>
                    <a:cubicBezTo>
                      <a:pt x="3605" y="5891"/>
                      <a:pt x="2945" y="6551"/>
                      <a:pt x="2945" y="7364"/>
                    </a:cubicBezTo>
                    <a:cubicBezTo>
                      <a:pt x="2945" y="8177"/>
                      <a:pt x="3605" y="8837"/>
                      <a:pt x="4418" y="8837"/>
                    </a:cubicBezTo>
                    <a:cubicBezTo>
                      <a:pt x="5232" y="8837"/>
                      <a:pt x="5891" y="8177"/>
                      <a:pt x="5891" y="7364"/>
                    </a:cubicBezTo>
                    <a:cubicBezTo>
                      <a:pt x="5891" y="6551"/>
                      <a:pt x="5232" y="5891"/>
                      <a:pt x="4418" y="5891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509797" y="2405101"/>
              <a:ext cx="1184299" cy="1329420"/>
              <a:chOff x="6013062" y="3194101"/>
              <a:chExt cx="1579065" cy="1772560"/>
            </a:xfrm>
          </p:grpSpPr>
          <p:sp>
            <p:nvSpPr>
              <p:cNvPr id="19" name="Freeform 13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6013062" y="3194101"/>
                <a:ext cx="1579065" cy="1772560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solidFill>
                <a:srgbClr val="BE1A3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20" name="Shape 2587"/>
              <p:cNvSpPr/>
              <p:nvPr>
                <p:custDataLst>
                  <p:tags r:id="rId9"/>
                </p:custDataLst>
              </p:nvPr>
            </p:nvSpPr>
            <p:spPr>
              <a:xfrm>
                <a:off x="6561393" y="3862078"/>
                <a:ext cx="519307" cy="519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81" y="19846"/>
                    </a:moveTo>
                    <a:lnTo>
                      <a:pt x="9413" y="12882"/>
                    </a:lnTo>
                    <a:lnTo>
                      <a:pt x="19655" y="2640"/>
                    </a:lnTo>
                    <a:cubicBezTo>
                      <a:pt x="19655" y="2640"/>
                      <a:pt x="12281" y="19846"/>
                      <a:pt x="12281" y="19846"/>
                    </a:cubicBezTo>
                    <a:close/>
                    <a:moveTo>
                      <a:pt x="1755" y="9320"/>
                    </a:moveTo>
                    <a:lnTo>
                      <a:pt x="18960" y="1945"/>
                    </a:lnTo>
                    <a:lnTo>
                      <a:pt x="8719" y="12187"/>
                    </a:lnTo>
                    <a:cubicBezTo>
                      <a:pt x="8719" y="12187"/>
                      <a:pt x="1755" y="9320"/>
                      <a:pt x="1755" y="9320"/>
                    </a:cubicBezTo>
                    <a:close/>
                    <a:moveTo>
                      <a:pt x="21600" y="491"/>
                    </a:moveTo>
                    <a:cubicBezTo>
                      <a:pt x="21600" y="220"/>
                      <a:pt x="21380" y="0"/>
                      <a:pt x="21109" y="0"/>
                    </a:cubicBezTo>
                    <a:cubicBezTo>
                      <a:pt x="21034" y="0"/>
                      <a:pt x="20964" y="20"/>
                      <a:pt x="20900" y="52"/>
                    </a:cubicBezTo>
                    <a:lnTo>
                      <a:pt x="20898" y="48"/>
                    </a:lnTo>
                    <a:lnTo>
                      <a:pt x="302" y="8875"/>
                    </a:lnTo>
                    <a:cubicBezTo>
                      <a:pt x="301" y="8875"/>
                      <a:pt x="299" y="8876"/>
                      <a:pt x="297" y="8877"/>
                    </a:cubicBezTo>
                    <a:lnTo>
                      <a:pt x="280" y="8885"/>
                    </a:lnTo>
                    <a:lnTo>
                      <a:pt x="281" y="8887"/>
                    </a:lnTo>
                    <a:cubicBezTo>
                      <a:pt x="116" y="8967"/>
                      <a:pt x="0" y="9132"/>
                      <a:pt x="0" y="9327"/>
                    </a:cubicBezTo>
                    <a:cubicBezTo>
                      <a:pt x="0" y="9550"/>
                      <a:pt x="151" y="9731"/>
                      <a:pt x="355" y="9791"/>
                    </a:cubicBezTo>
                    <a:lnTo>
                      <a:pt x="353" y="9799"/>
                    </a:lnTo>
                    <a:lnTo>
                      <a:pt x="8462" y="13138"/>
                    </a:lnTo>
                    <a:lnTo>
                      <a:pt x="11801" y="21248"/>
                    </a:lnTo>
                    <a:lnTo>
                      <a:pt x="11809" y="21245"/>
                    </a:lnTo>
                    <a:cubicBezTo>
                      <a:pt x="11869" y="21449"/>
                      <a:pt x="12050" y="21600"/>
                      <a:pt x="12273" y="21600"/>
                    </a:cubicBezTo>
                    <a:cubicBezTo>
                      <a:pt x="12468" y="21600"/>
                      <a:pt x="12634" y="21484"/>
                      <a:pt x="12713" y="21319"/>
                    </a:cubicBezTo>
                    <a:lnTo>
                      <a:pt x="12716" y="21320"/>
                    </a:lnTo>
                    <a:lnTo>
                      <a:pt x="12723" y="21303"/>
                    </a:lnTo>
                    <a:cubicBezTo>
                      <a:pt x="12724" y="21301"/>
                      <a:pt x="12725" y="21300"/>
                      <a:pt x="12725" y="21298"/>
                    </a:cubicBezTo>
                    <a:lnTo>
                      <a:pt x="21553" y="702"/>
                    </a:lnTo>
                    <a:lnTo>
                      <a:pt x="21547" y="699"/>
                    </a:lnTo>
                    <a:cubicBezTo>
                      <a:pt x="21578" y="636"/>
                      <a:pt x="21600" y="567"/>
                      <a:pt x="21600" y="491"/>
                    </a:cubicBezTo>
                    <a:moveTo>
                      <a:pt x="7855" y="16200"/>
                    </a:moveTo>
                    <a:cubicBezTo>
                      <a:pt x="7719" y="16200"/>
                      <a:pt x="7596" y="16255"/>
                      <a:pt x="7507" y="16344"/>
                    </a:cubicBezTo>
                    <a:lnTo>
                      <a:pt x="6035" y="17817"/>
                    </a:lnTo>
                    <a:cubicBezTo>
                      <a:pt x="5946" y="17905"/>
                      <a:pt x="5891" y="18029"/>
                      <a:pt x="5891" y="18164"/>
                    </a:cubicBezTo>
                    <a:cubicBezTo>
                      <a:pt x="5891" y="18435"/>
                      <a:pt x="6111" y="18655"/>
                      <a:pt x="6382" y="18655"/>
                    </a:cubicBezTo>
                    <a:cubicBezTo>
                      <a:pt x="6517" y="18655"/>
                      <a:pt x="6640" y="18600"/>
                      <a:pt x="6729" y="18511"/>
                    </a:cubicBezTo>
                    <a:lnTo>
                      <a:pt x="8202" y="17038"/>
                    </a:lnTo>
                    <a:cubicBezTo>
                      <a:pt x="8291" y="16950"/>
                      <a:pt x="8345" y="16827"/>
                      <a:pt x="8345" y="16691"/>
                    </a:cubicBezTo>
                    <a:cubicBezTo>
                      <a:pt x="8345" y="16420"/>
                      <a:pt x="8126" y="16200"/>
                      <a:pt x="7855" y="16200"/>
                    </a:cubicBezTo>
                    <a:moveTo>
                      <a:pt x="7855" y="14237"/>
                    </a:moveTo>
                    <a:cubicBezTo>
                      <a:pt x="7855" y="13966"/>
                      <a:pt x="7635" y="13745"/>
                      <a:pt x="7364" y="13745"/>
                    </a:cubicBezTo>
                    <a:cubicBezTo>
                      <a:pt x="7228" y="13745"/>
                      <a:pt x="7105" y="13801"/>
                      <a:pt x="7017" y="13889"/>
                    </a:cubicBezTo>
                    <a:lnTo>
                      <a:pt x="2107" y="18798"/>
                    </a:lnTo>
                    <a:cubicBezTo>
                      <a:pt x="2019" y="18888"/>
                      <a:pt x="1964" y="19011"/>
                      <a:pt x="1964" y="19145"/>
                    </a:cubicBezTo>
                    <a:cubicBezTo>
                      <a:pt x="1964" y="19417"/>
                      <a:pt x="2184" y="19636"/>
                      <a:pt x="2455" y="19636"/>
                    </a:cubicBezTo>
                    <a:cubicBezTo>
                      <a:pt x="2590" y="19636"/>
                      <a:pt x="2713" y="19582"/>
                      <a:pt x="2802" y="19493"/>
                    </a:cubicBezTo>
                    <a:lnTo>
                      <a:pt x="7711" y="14583"/>
                    </a:lnTo>
                    <a:cubicBezTo>
                      <a:pt x="7800" y="14495"/>
                      <a:pt x="7855" y="14372"/>
                      <a:pt x="7855" y="14237"/>
                    </a:cubicBezTo>
                    <a:moveTo>
                      <a:pt x="4765" y="14583"/>
                    </a:moveTo>
                    <a:lnTo>
                      <a:pt x="5256" y="14093"/>
                    </a:lnTo>
                    <a:cubicBezTo>
                      <a:pt x="5345" y="14004"/>
                      <a:pt x="5400" y="13881"/>
                      <a:pt x="5400" y="13745"/>
                    </a:cubicBezTo>
                    <a:cubicBezTo>
                      <a:pt x="5400" y="13475"/>
                      <a:pt x="5180" y="13255"/>
                      <a:pt x="4909" y="13255"/>
                    </a:cubicBezTo>
                    <a:cubicBezTo>
                      <a:pt x="4774" y="13255"/>
                      <a:pt x="4651" y="13310"/>
                      <a:pt x="4562" y="13398"/>
                    </a:cubicBezTo>
                    <a:lnTo>
                      <a:pt x="4071" y="13889"/>
                    </a:lnTo>
                    <a:cubicBezTo>
                      <a:pt x="3982" y="13979"/>
                      <a:pt x="3927" y="14101"/>
                      <a:pt x="3927" y="14237"/>
                    </a:cubicBezTo>
                    <a:cubicBezTo>
                      <a:pt x="3927" y="14507"/>
                      <a:pt x="4147" y="14727"/>
                      <a:pt x="4418" y="14727"/>
                    </a:cubicBezTo>
                    <a:cubicBezTo>
                      <a:pt x="4554" y="14727"/>
                      <a:pt x="4676" y="14673"/>
                      <a:pt x="4765" y="14583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410031" y="1925725"/>
              <a:ext cx="521099" cy="584954"/>
              <a:chOff x="5880041" y="2554933"/>
              <a:chExt cx="694799" cy="779938"/>
            </a:xfrm>
          </p:grpSpPr>
          <p:sp>
            <p:nvSpPr>
              <p:cNvPr id="17" name="Freeform 13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5880041" y="2554933"/>
                <a:ext cx="694799" cy="779938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18" name="Shape 2591"/>
              <p:cNvSpPr/>
              <p:nvPr>
                <p:custDataLst>
                  <p:tags r:id="rId11"/>
                </p:custDataLst>
              </p:nvPr>
            </p:nvSpPr>
            <p:spPr>
              <a:xfrm>
                <a:off x="6092792" y="2819626"/>
                <a:ext cx="295099" cy="2950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4727"/>
                    </a:moveTo>
                    <a:cubicBezTo>
                      <a:pt x="8631" y="14727"/>
                      <a:pt x="6873" y="12969"/>
                      <a:pt x="6873" y="10800"/>
                    </a:cubicBezTo>
                    <a:cubicBezTo>
                      <a:pt x="6873" y="8631"/>
                      <a:pt x="8631" y="6873"/>
                      <a:pt x="10800" y="6873"/>
                    </a:cubicBezTo>
                    <a:cubicBezTo>
                      <a:pt x="12969" y="6873"/>
                      <a:pt x="14727" y="8631"/>
                      <a:pt x="14727" y="10800"/>
                    </a:cubicBezTo>
                    <a:cubicBezTo>
                      <a:pt x="14727" y="12969"/>
                      <a:pt x="12969" y="14727"/>
                      <a:pt x="10800" y="14727"/>
                    </a:cubicBezTo>
                    <a:moveTo>
                      <a:pt x="10800" y="5891"/>
                    </a:moveTo>
                    <a:cubicBezTo>
                      <a:pt x="8088" y="5891"/>
                      <a:pt x="5891" y="8089"/>
                      <a:pt x="5891" y="10800"/>
                    </a:cubicBezTo>
                    <a:cubicBezTo>
                      <a:pt x="5891" y="13512"/>
                      <a:pt x="8088" y="15709"/>
                      <a:pt x="10800" y="15709"/>
                    </a:cubicBezTo>
                    <a:cubicBezTo>
                      <a:pt x="13512" y="15709"/>
                      <a:pt x="15709" y="13512"/>
                      <a:pt x="15709" y="10800"/>
                    </a:cubicBezTo>
                    <a:cubicBezTo>
                      <a:pt x="15709" y="8089"/>
                      <a:pt x="13512" y="5891"/>
                      <a:pt x="10800" y="5891"/>
                    </a:cubicBezTo>
                    <a:moveTo>
                      <a:pt x="20618" y="12013"/>
                    </a:moveTo>
                    <a:cubicBezTo>
                      <a:pt x="20614" y="12014"/>
                      <a:pt x="20611" y="12016"/>
                      <a:pt x="20607" y="12016"/>
                    </a:cubicBezTo>
                    <a:lnTo>
                      <a:pt x="19602" y="12268"/>
                    </a:lnTo>
                    <a:cubicBezTo>
                      <a:pt x="19256" y="12354"/>
                      <a:pt x="18984" y="12622"/>
                      <a:pt x="18892" y="12966"/>
                    </a:cubicBezTo>
                    <a:cubicBezTo>
                      <a:pt x="18703" y="13672"/>
                      <a:pt x="18421" y="14351"/>
                      <a:pt x="18053" y="14986"/>
                    </a:cubicBezTo>
                    <a:cubicBezTo>
                      <a:pt x="17873" y="15295"/>
                      <a:pt x="17876" y="15677"/>
                      <a:pt x="18060" y="15984"/>
                    </a:cubicBezTo>
                    <a:lnTo>
                      <a:pt x="18601" y="16885"/>
                    </a:lnTo>
                    <a:lnTo>
                      <a:pt x="16886" y="18600"/>
                    </a:lnTo>
                    <a:cubicBezTo>
                      <a:pt x="16882" y="18599"/>
                      <a:pt x="16878" y="18597"/>
                      <a:pt x="16875" y="18595"/>
                    </a:cubicBezTo>
                    <a:lnTo>
                      <a:pt x="15978" y="18057"/>
                    </a:lnTo>
                    <a:cubicBezTo>
                      <a:pt x="15822" y="17964"/>
                      <a:pt x="15648" y="17917"/>
                      <a:pt x="15473" y="17917"/>
                    </a:cubicBezTo>
                    <a:cubicBezTo>
                      <a:pt x="15304" y="17917"/>
                      <a:pt x="15134" y="17961"/>
                      <a:pt x="14982" y="18049"/>
                    </a:cubicBezTo>
                    <a:cubicBezTo>
                      <a:pt x="14348" y="18415"/>
                      <a:pt x="13671" y="18696"/>
                      <a:pt x="12968" y="18884"/>
                    </a:cubicBezTo>
                    <a:cubicBezTo>
                      <a:pt x="12624" y="18976"/>
                      <a:pt x="12356" y="19248"/>
                      <a:pt x="12269" y="19594"/>
                    </a:cubicBezTo>
                    <a:lnTo>
                      <a:pt x="12016" y="20607"/>
                    </a:lnTo>
                    <a:cubicBezTo>
                      <a:pt x="12015" y="20611"/>
                      <a:pt x="12014" y="20614"/>
                      <a:pt x="12012" y="20619"/>
                    </a:cubicBezTo>
                    <a:lnTo>
                      <a:pt x="9587" y="20619"/>
                    </a:lnTo>
                    <a:lnTo>
                      <a:pt x="9331" y="19594"/>
                    </a:lnTo>
                    <a:cubicBezTo>
                      <a:pt x="9244" y="19248"/>
                      <a:pt x="8976" y="18976"/>
                      <a:pt x="8632" y="18884"/>
                    </a:cubicBezTo>
                    <a:cubicBezTo>
                      <a:pt x="7929" y="18696"/>
                      <a:pt x="7251" y="18415"/>
                      <a:pt x="6617" y="18049"/>
                    </a:cubicBezTo>
                    <a:cubicBezTo>
                      <a:pt x="6465" y="17961"/>
                      <a:pt x="6296" y="17917"/>
                      <a:pt x="6127" y="17917"/>
                    </a:cubicBezTo>
                    <a:cubicBezTo>
                      <a:pt x="5951" y="17917"/>
                      <a:pt x="5777" y="17964"/>
                      <a:pt x="5621" y="18057"/>
                    </a:cubicBezTo>
                    <a:lnTo>
                      <a:pt x="4725" y="18595"/>
                    </a:lnTo>
                    <a:cubicBezTo>
                      <a:pt x="4722" y="18597"/>
                      <a:pt x="4718" y="18599"/>
                      <a:pt x="4714" y="18600"/>
                    </a:cubicBezTo>
                    <a:lnTo>
                      <a:pt x="3000" y="16885"/>
                    </a:lnTo>
                    <a:lnTo>
                      <a:pt x="3540" y="15984"/>
                    </a:lnTo>
                    <a:cubicBezTo>
                      <a:pt x="3724" y="15677"/>
                      <a:pt x="3727" y="15295"/>
                      <a:pt x="3548" y="14986"/>
                    </a:cubicBezTo>
                    <a:cubicBezTo>
                      <a:pt x="3179" y="14351"/>
                      <a:pt x="2897" y="13672"/>
                      <a:pt x="2708" y="12966"/>
                    </a:cubicBezTo>
                    <a:cubicBezTo>
                      <a:pt x="2616" y="12622"/>
                      <a:pt x="2343" y="12354"/>
                      <a:pt x="1998" y="12268"/>
                    </a:cubicBezTo>
                    <a:lnTo>
                      <a:pt x="993" y="12016"/>
                    </a:lnTo>
                    <a:cubicBezTo>
                      <a:pt x="989" y="12016"/>
                      <a:pt x="986" y="12014"/>
                      <a:pt x="982" y="12013"/>
                    </a:cubicBezTo>
                    <a:lnTo>
                      <a:pt x="982" y="9587"/>
                    </a:lnTo>
                    <a:lnTo>
                      <a:pt x="1998" y="9333"/>
                    </a:lnTo>
                    <a:cubicBezTo>
                      <a:pt x="2343" y="9246"/>
                      <a:pt x="2616" y="8979"/>
                      <a:pt x="2708" y="8634"/>
                    </a:cubicBezTo>
                    <a:cubicBezTo>
                      <a:pt x="2897" y="7928"/>
                      <a:pt x="3179" y="7249"/>
                      <a:pt x="3548" y="6615"/>
                    </a:cubicBezTo>
                    <a:cubicBezTo>
                      <a:pt x="3727" y="6305"/>
                      <a:pt x="3724" y="5923"/>
                      <a:pt x="3540" y="5617"/>
                    </a:cubicBezTo>
                    <a:lnTo>
                      <a:pt x="3005" y="4725"/>
                    </a:lnTo>
                    <a:cubicBezTo>
                      <a:pt x="3004" y="4722"/>
                      <a:pt x="3002" y="4718"/>
                      <a:pt x="3000" y="4715"/>
                    </a:cubicBezTo>
                    <a:lnTo>
                      <a:pt x="4715" y="3000"/>
                    </a:lnTo>
                    <a:lnTo>
                      <a:pt x="5621" y="3544"/>
                    </a:lnTo>
                    <a:cubicBezTo>
                      <a:pt x="5777" y="3636"/>
                      <a:pt x="5951" y="3683"/>
                      <a:pt x="6127" y="3683"/>
                    </a:cubicBezTo>
                    <a:cubicBezTo>
                      <a:pt x="6296" y="3683"/>
                      <a:pt x="6465" y="3639"/>
                      <a:pt x="6618" y="3551"/>
                    </a:cubicBezTo>
                    <a:cubicBezTo>
                      <a:pt x="7251" y="3185"/>
                      <a:pt x="7929" y="2904"/>
                      <a:pt x="8632" y="2717"/>
                    </a:cubicBezTo>
                    <a:cubicBezTo>
                      <a:pt x="8976" y="2624"/>
                      <a:pt x="9244" y="2353"/>
                      <a:pt x="9331" y="2007"/>
                    </a:cubicBezTo>
                    <a:lnTo>
                      <a:pt x="9587" y="982"/>
                    </a:lnTo>
                    <a:lnTo>
                      <a:pt x="12012" y="982"/>
                    </a:lnTo>
                    <a:cubicBezTo>
                      <a:pt x="12014" y="986"/>
                      <a:pt x="12015" y="989"/>
                      <a:pt x="12016" y="993"/>
                    </a:cubicBezTo>
                    <a:lnTo>
                      <a:pt x="12269" y="2007"/>
                    </a:lnTo>
                    <a:cubicBezTo>
                      <a:pt x="12356" y="2353"/>
                      <a:pt x="12624" y="2624"/>
                      <a:pt x="12968" y="2717"/>
                    </a:cubicBezTo>
                    <a:cubicBezTo>
                      <a:pt x="13671" y="2904"/>
                      <a:pt x="14348" y="3185"/>
                      <a:pt x="14982" y="3551"/>
                    </a:cubicBezTo>
                    <a:cubicBezTo>
                      <a:pt x="15134" y="3639"/>
                      <a:pt x="15304" y="3683"/>
                      <a:pt x="15473" y="3683"/>
                    </a:cubicBezTo>
                    <a:cubicBezTo>
                      <a:pt x="15648" y="3683"/>
                      <a:pt x="15822" y="3636"/>
                      <a:pt x="15978" y="3544"/>
                    </a:cubicBezTo>
                    <a:lnTo>
                      <a:pt x="16884" y="3000"/>
                    </a:lnTo>
                    <a:lnTo>
                      <a:pt x="18600" y="4715"/>
                    </a:lnTo>
                    <a:cubicBezTo>
                      <a:pt x="18598" y="4718"/>
                      <a:pt x="18597" y="4722"/>
                      <a:pt x="18595" y="4726"/>
                    </a:cubicBezTo>
                    <a:lnTo>
                      <a:pt x="18060" y="5616"/>
                    </a:lnTo>
                    <a:cubicBezTo>
                      <a:pt x="17876" y="5923"/>
                      <a:pt x="17873" y="6305"/>
                      <a:pt x="18053" y="6615"/>
                    </a:cubicBezTo>
                    <a:cubicBezTo>
                      <a:pt x="18421" y="7249"/>
                      <a:pt x="18703" y="7928"/>
                      <a:pt x="18892" y="8634"/>
                    </a:cubicBezTo>
                    <a:cubicBezTo>
                      <a:pt x="18984" y="8979"/>
                      <a:pt x="19256" y="9246"/>
                      <a:pt x="19602" y="9333"/>
                    </a:cubicBezTo>
                    <a:lnTo>
                      <a:pt x="20618" y="9587"/>
                    </a:lnTo>
                    <a:cubicBezTo>
                      <a:pt x="20618" y="9587"/>
                      <a:pt x="20618" y="12013"/>
                      <a:pt x="20618" y="12013"/>
                    </a:cubicBezTo>
                    <a:close/>
                    <a:moveTo>
                      <a:pt x="20880" y="8641"/>
                    </a:moveTo>
                    <a:lnTo>
                      <a:pt x="19841" y="8380"/>
                    </a:lnTo>
                    <a:cubicBezTo>
                      <a:pt x="19626" y="7580"/>
                      <a:pt x="19308" y="6822"/>
                      <a:pt x="18902" y="6122"/>
                    </a:cubicBezTo>
                    <a:lnTo>
                      <a:pt x="19455" y="5200"/>
                    </a:lnTo>
                    <a:cubicBezTo>
                      <a:pt x="19625" y="4871"/>
                      <a:pt x="19736" y="4463"/>
                      <a:pt x="19455" y="4182"/>
                    </a:cubicBezTo>
                    <a:lnTo>
                      <a:pt x="17419" y="2145"/>
                    </a:lnTo>
                    <a:cubicBezTo>
                      <a:pt x="17292" y="2018"/>
                      <a:pt x="17136" y="1969"/>
                      <a:pt x="16975" y="1969"/>
                    </a:cubicBezTo>
                    <a:cubicBezTo>
                      <a:pt x="16778" y="1969"/>
                      <a:pt x="16572" y="2043"/>
                      <a:pt x="16400" y="2145"/>
                    </a:cubicBezTo>
                    <a:lnTo>
                      <a:pt x="15473" y="2702"/>
                    </a:lnTo>
                    <a:cubicBezTo>
                      <a:pt x="14775" y="2298"/>
                      <a:pt x="14020" y="1982"/>
                      <a:pt x="13222" y="1768"/>
                    </a:cubicBezTo>
                    <a:lnTo>
                      <a:pt x="12960" y="720"/>
                    </a:lnTo>
                    <a:cubicBezTo>
                      <a:pt x="12848" y="367"/>
                      <a:pt x="12638" y="0"/>
                      <a:pt x="12240" y="0"/>
                    </a:cubicBezTo>
                    <a:lnTo>
                      <a:pt x="9360" y="0"/>
                    </a:lnTo>
                    <a:cubicBezTo>
                      <a:pt x="8962" y="0"/>
                      <a:pt x="8730" y="367"/>
                      <a:pt x="8640" y="720"/>
                    </a:cubicBezTo>
                    <a:lnTo>
                      <a:pt x="8378" y="1768"/>
                    </a:lnTo>
                    <a:cubicBezTo>
                      <a:pt x="7580" y="1982"/>
                      <a:pt x="6825" y="2298"/>
                      <a:pt x="6127" y="2702"/>
                    </a:cubicBezTo>
                    <a:lnTo>
                      <a:pt x="5200" y="2145"/>
                    </a:lnTo>
                    <a:cubicBezTo>
                      <a:pt x="5028" y="2043"/>
                      <a:pt x="4822" y="1969"/>
                      <a:pt x="4625" y="1969"/>
                    </a:cubicBezTo>
                    <a:cubicBezTo>
                      <a:pt x="4464" y="1969"/>
                      <a:pt x="4308" y="2018"/>
                      <a:pt x="4181" y="2145"/>
                    </a:cubicBezTo>
                    <a:lnTo>
                      <a:pt x="2145" y="4182"/>
                    </a:lnTo>
                    <a:cubicBezTo>
                      <a:pt x="1864" y="4463"/>
                      <a:pt x="1975" y="4871"/>
                      <a:pt x="2145" y="5200"/>
                    </a:cubicBezTo>
                    <a:lnTo>
                      <a:pt x="2698" y="6122"/>
                    </a:lnTo>
                    <a:cubicBezTo>
                      <a:pt x="2292" y="6822"/>
                      <a:pt x="1973" y="7580"/>
                      <a:pt x="1759" y="8380"/>
                    </a:cubicBezTo>
                    <a:lnTo>
                      <a:pt x="720" y="8641"/>
                    </a:lnTo>
                    <a:cubicBezTo>
                      <a:pt x="367" y="8730"/>
                      <a:pt x="0" y="8963"/>
                      <a:pt x="0" y="9360"/>
                    </a:cubicBezTo>
                    <a:lnTo>
                      <a:pt x="0" y="12240"/>
                    </a:lnTo>
                    <a:cubicBezTo>
                      <a:pt x="0" y="12638"/>
                      <a:pt x="367" y="12848"/>
                      <a:pt x="720" y="12960"/>
                    </a:cubicBezTo>
                    <a:lnTo>
                      <a:pt x="1759" y="13220"/>
                    </a:lnTo>
                    <a:cubicBezTo>
                      <a:pt x="1973" y="14021"/>
                      <a:pt x="2292" y="14778"/>
                      <a:pt x="2698" y="15478"/>
                    </a:cubicBezTo>
                    <a:lnTo>
                      <a:pt x="2145" y="16400"/>
                    </a:lnTo>
                    <a:cubicBezTo>
                      <a:pt x="1959" y="16714"/>
                      <a:pt x="1864" y="17137"/>
                      <a:pt x="2145" y="17419"/>
                    </a:cubicBezTo>
                    <a:lnTo>
                      <a:pt x="4181" y="19455"/>
                    </a:lnTo>
                    <a:cubicBezTo>
                      <a:pt x="4305" y="19579"/>
                      <a:pt x="4454" y="19627"/>
                      <a:pt x="4610" y="19627"/>
                    </a:cubicBezTo>
                    <a:cubicBezTo>
                      <a:pt x="4807" y="19627"/>
                      <a:pt x="5016" y="19550"/>
                      <a:pt x="5200" y="19455"/>
                    </a:cubicBezTo>
                    <a:lnTo>
                      <a:pt x="6127" y="18899"/>
                    </a:lnTo>
                    <a:cubicBezTo>
                      <a:pt x="6825" y="19302"/>
                      <a:pt x="7580" y="19619"/>
                      <a:pt x="8378" y="19832"/>
                    </a:cubicBezTo>
                    <a:lnTo>
                      <a:pt x="8640" y="20880"/>
                    </a:lnTo>
                    <a:cubicBezTo>
                      <a:pt x="8730" y="21233"/>
                      <a:pt x="8962" y="21600"/>
                      <a:pt x="9360" y="21600"/>
                    </a:cubicBezTo>
                    <a:lnTo>
                      <a:pt x="12240" y="21600"/>
                    </a:lnTo>
                    <a:cubicBezTo>
                      <a:pt x="12638" y="21600"/>
                      <a:pt x="12848" y="21233"/>
                      <a:pt x="12960" y="20880"/>
                    </a:cubicBezTo>
                    <a:lnTo>
                      <a:pt x="13222" y="19832"/>
                    </a:lnTo>
                    <a:cubicBezTo>
                      <a:pt x="14020" y="19619"/>
                      <a:pt x="14775" y="19302"/>
                      <a:pt x="15473" y="18899"/>
                    </a:cubicBezTo>
                    <a:lnTo>
                      <a:pt x="16400" y="19455"/>
                    </a:lnTo>
                    <a:cubicBezTo>
                      <a:pt x="16584" y="19550"/>
                      <a:pt x="16793" y="19627"/>
                      <a:pt x="16990" y="19627"/>
                    </a:cubicBezTo>
                    <a:cubicBezTo>
                      <a:pt x="17146" y="19627"/>
                      <a:pt x="17294" y="19579"/>
                      <a:pt x="17419" y="19455"/>
                    </a:cubicBezTo>
                    <a:lnTo>
                      <a:pt x="19455" y="17419"/>
                    </a:lnTo>
                    <a:cubicBezTo>
                      <a:pt x="19736" y="17137"/>
                      <a:pt x="19641" y="16714"/>
                      <a:pt x="19455" y="16400"/>
                    </a:cubicBezTo>
                    <a:lnTo>
                      <a:pt x="18902" y="15478"/>
                    </a:lnTo>
                    <a:cubicBezTo>
                      <a:pt x="19308" y="14778"/>
                      <a:pt x="19626" y="14021"/>
                      <a:pt x="19841" y="13220"/>
                    </a:cubicBezTo>
                    <a:lnTo>
                      <a:pt x="20880" y="12960"/>
                    </a:lnTo>
                    <a:cubicBezTo>
                      <a:pt x="21233" y="12848"/>
                      <a:pt x="21600" y="12638"/>
                      <a:pt x="21600" y="12240"/>
                    </a:cubicBezTo>
                    <a:lnTo>
                      <a:pt x="21600" y="9360"/>
                    </a:lnTo>
                    <a:cubicBezTo>
                      <a:pt x="21600" y="8963"/>
                      <a:pt x="21233" y="8730"/>
                      <a:pt x="20880" y="8641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470006" y="2499417"/>
              <a:ext cx="474900" cy="533093"/>
              <a:chOff x="3293341" y="3319855"/>
              <a:chExt cx="633200" cy="710791"/>
            </a:xfrm>
          </p:grpSpPr>
          <p:sp>
            <p:nvSpPr>
              <p:cNvPr id="15" name="Freeform 13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293341" y="3319855"/>
                <a:ext cx="633200" cy="710791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endParaRPr>
              </a:p>
            </p:txBody>
          </p:sp>
          <p:sp>
            <p:nvSpPr>
              <p:cNvPr id="16" name="Shape 2632"/>
              <p:cNvSpPr/>
              <p:nvPr>
                <p:custDataLst>
                  <p:tags r:id="rId13"/>
                </p:custDataLst>
              </p:nvPr>
            </p:nvSpPr>
            <p:spPr>
              <a:xfrm>
                <a:off x="3489421" y="3551515"/>
                <a:ext cx="228541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7673"/>
                    </a:moveTo>
                    <a:cubicBezTo>
                      <a:pt x="4588" y="17673"/>
                      <a:pt x="1200" y="16051"/>
                      <a:pt x="1200" y="15218"/>
                    </a:cubicBezTo>
                    <a:cubicBezTo>
                      <a:pt x="1200" y="14690"/>
                      <a:pt x="1355" y="14275"/>
                      <a:pt x="1611" y="13896"/>
                    </a:cubicBezTo>
                    <a:cubicBezTo>
                      <a:pt x="3255" y="14967"/>
                      <a:pt x="6746" y="15709"/>
                      <a:pt x="10800" y="15709"/>
                    </a:cubicBezTo>
                    <a:cubicBezTo>
                      <a:pt x="14856" y="15709"/>
                      <a:pt x="18345" y="14966"/>
                      <a:pt x="19987" y="13894"/>
                    </a:cubicBezTo>
                    <a:cubicBezTo>
                      <a:pt x="20244" y="14273"/>
                      <a:pt x="20400" y="14689"/>
                      <a:pt x="20400" y="15218"/>
                    </a:cubicBezTo>
                    <a:cubicBezTo>
                      <a:pt x="20400" y="16051"/>
                      <a:pt x="17011" y="17673"/>
                      <a:pt x="10800" y="17673"/>
                    </a:cubicBezTo>
                    <a:moveTo>
                      <a:pt x="10800" y="20618"/>
                    </a:moveTo>
                    <a:cubicBezTo>
                      <a:pt x="9475" y="20618"/>
                      <a:pt x="8400" y="19739"/>
                      <a:pt x="8400" y="18655"/>
                    </a:cubicBezTo>
                    <a:cubicBezTo>
                      <a:pt x="8400" y="18625"/>
                      <a:pt x="8408" y="18597"/>
                      <a:pt x="8409" y="18567"/>
                    </a:cubicBezTo>
                    <a:cubicBezTo>
                      <a:pt x="9179" y="18623"/>
                      <a:pt x="9977" y="18655"/>
                      <a:pt x="10800" y="18655"/>
                    </a:cubicBezTo>
                    <a:cubicBezTo>
                      <a:pt x="11623" y="18655"/>
                      <a:pt x="12421" y="18623"/>
                      <a:pt x="13191" y="18567"/>
                    </a:cubicBezTo>
                    <a:cubicBezTo>
                      <a:pt x="13192" y="18597"/>
                      <a:pt x="13200" y="18625"/>
                      <a:pt x="13200" y="18655"/>
                    </a:cubicBezTo>
                    <a:cubicBezTo>
                      <a:pt x="13200" y="19739"/>
                      <a:pt x="12125" y="20618"/>
                      <a:pt x="10800" y="20618"/>
                    </a:cubicBezTo>
                    <a:moveTo>
                      <a:pt x="2948" y="12551"/>
                    </a:moveTo>
                    <a:cubicBezTo>
                      <a:pt x="4308" y="11388"/>
                      <a:pt x="6000" y="9939"/>
                      <a:pt x="6000" y="6873"/>
                    </a:cubicBezTo>
                    <a:cubicBezTo>
                      <a:pt x="6000" y="5232"/>
                      <a:pt x="7238" y="3825"/>
                      <a:pt x="8988" y="3239"/>
                    </a:cubicBezTo>
                    <a:cubicBezTo>
                      <a:pt x="9428" y="3657"/>
                      <a:pt x="10072" y="3927"/>
                      <a:pt x="10800" y="3927"/>
                    </a:cubicBezTo>
                    <a:cubicBezTo>
                      <a:pt x="11528" y="3927"/>
                      <a:pt x="12172" y="3657"/>
                      <a:pt x="12611" y="3239"/>
                    </a:cubicBezTo>
                    <a:cubicBezTo>
                      <a:pt x="14362" y="3825"/>
                      <a:pt x="15600" y="5232"/>
                      <a:pt x="15600" y="6873"/>
                    </a:cubicBezTo>
                    <a:cubicBezTo>
                      <a:pt x="15600" y="9939"/>
                      <a:pt x="17292" y="11388"/>
                      <a:pt x="18652" y="12551"/>
                    </a:cubicBezTo>
                    <a:cubicBezTo>
                      <a:pt x="18911" y="12773"/>
                      <a:pt x="19152" y="12979"/>
                      <a:pt x="19366" y="13183"/>
                    </a:cubicBezTo>
                    <a:cubicBezTo>
                      <a:pt x="18217" y="14077"/>
                      <a:pt x="14825" y="14727"/>
                      <a:pt x="10800" y="14727"/>
                    </a:cubicBezTo>
                    <a:cubicBezTo>
                      <a:pt x="6779" y="14727"/>
                      <a:pt x="3383" y="14079"/>
                      <a:pt x="2230" y="13186"/>
                    </a:cubicBezTo>
                    <a:cubicBezTo>
                      <a:pt x="2446" y="12981"/>
                      <a:pt x="2687" y="12774"/>
                      <a:pt x="2948" y="12551"/>
                    </a:cubicBezTo>
                    <a:moveTo>
                      <a:pt x="10800" y="982"/>
                    </a:moveTo>
                    <a:cubicBezTo>
                      <a:pt x="11462" y="982"/>
                      <a:pt x="12000" y="1422"/>
                      <a:pt x="12000" y="1964"/>
                    </a:cubicBezTo>
                    <a:cubicBezTo>
                      <a:pt x="12000" y="2506"/>
                      <a:pt x="11462" y="2945"/>
                      <a:pt x="10800" y="2945"/>
                    </a:cubicBezTo>
                    <a:cubicBezTo>
                      <a:pt x="10138" y="2945"/>
                      <a:pt x="9600" y="2506"/>
                      <a:pt x="9600" y="1964"/>
                    </a:cubicBezTo>
                    <a:cubicBezTo>
                      <a:pt x="9600" y="1422"/>
                      <a:pt x="10138" y="982"/>
                      <a:pt x="10800" y="982"/>
                    </a:cubicBezTo>
                    <a:moveTo>
                      <a:pt x="21600" y="15218"/>
                    </a:moveTo>
                    <a:cubicBezTo>
                      <a:pt x="21600" y="11782"/>
                      <a:pt x="16800" y="11782"/>
                      <a:pt x="16800" y="6873"/>
                    </a:cubicBezTo>
                    <a:cubicBezTo>
                      <a:pt x="16800" y="4845"/>
                      <a:pt x="15296" y="3105"/>
                      <a:pt x="13152" y="2356"/>
                    </a:cubicBezTo>
                    <a:cubicBezTo>
                      <a:pt x="13183" y="2229"/>
                      <a:pt x="13200" y="2098"/>
                      <a:pt x="13200" y="1964"/>
                    </a:cubicBezTo>
                    <a:cubicBezTo>
                      <a:pt x="13200" y="879"/>
                      <a:pt x="12125" y="0"/>
                      <a:pt x="10800" y="0"/>
                    </a:cubicBezTo>
                    <a:cubicBezTo>
                      <a:pt x="9475" y="0"/>
                      <a:pt x="8400" y="879"/>
                      <a:pt x="8400" y="1964"/>
                    </a:cubicBezTo>
                    <a:cubicBezTo>
                      <a:pt x="8400" y="2098"/>
                      <a:pt x="8417" y="2229"/>
                      <a:pt x="8448" y="2356"/>
                    </a:cubicBezTo>
                    <a:cubicBezTo>
                      <a:pt x="6304" y="3105"/>
                      <a:pt x="4800" y="4845"/>
                      <a:pt x="4800" y="6873"/>
                    </a:cubicBezTo>
                    <a:cubicBezTo>
                      <a:pt x="4800" y="11782"/>
                      <a:pt x="0" y="11782"/>
                      <a:pt x="0" y="15218"/>
                    </a:cubicBezTo>
                    <a:cubicBezTo>
                      <a:pt x="0" y="16716"/>
                      <a:pt x="3016" y="17986"/>
                      <a:pt x="7217" y="18457"/>
                    </a:cubicBezTo>
                    <a:cubicBezTo>
                      <a:pt x="7211" y="18523"/>
                      <a:pt x="7200" y="18587"/>
                      <a:pt x="7200" y="18655"/>
                    </a:cubicBezTo>
                    <a:cubicBezTo>
                      <a:pt x="7200" y="20282"/>
                      <a:pt x="8812" y="21600"/>
                      <a:pt x="10800" y="21600"/>
                    </a:cubicBezTo>
                    <a:cubicBezTo>
                      <a:pt x="12788" y="21600"/>
                      <a:pt x="14400" y="20282"/>
                      <a:pt x="14400" y="18655"/>
                    </a:cubicBezTo>
                    <a:cubicBezTo>
                      <a:pt x="14400" y="18587"/>
                      <a:pt x="14389" y="18523"/>
                      <a:pt x="14383" y="18457"/>
                    </a:cubicBezTo>
                    <a:cubicBezTo>
                      <a:pt x="18584" y="17986"/>
                      <a:pt x="21600" y="16716"/>
                      <a:pt x="21600" y="152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60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思源宋体 CN" panose="02020400000000000000" pitchFamily="18" charset="-122"/>
                  <a:ea typeface="思源宋体 CN" panose="02020400000000000000" pitchFamily="18" charset="-122"/>
                  <a:cs typeface="Gill Sans"/>
                  <a:sym typeface="Gill Sans"/>
                </a:endParaRPr>
              </a:p>
            </p:txBody>
          </p:sp>
        </p:grpSp>
      </p:grp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571500" y="1644015"/>
            <a:ext cx="375602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机重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70kg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外形尺寸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长宽高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) 800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×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230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×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210mm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使用气压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0.63MPa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882015" y="4723130"/>
            <a:ext cx="333311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空转转速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≥300r/min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zui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大扭矩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≥85Nm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耗气量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≤159L/S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6"/>
            </p:custDataLst>
          </p:nvPr>
        </p:nvSpPr>
        <p:spPr>
          <a:xfrm>
            <a:off x="7406005" y="1644015"/>
            <a:ext cx="33743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作用水压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0.45MPa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冲击能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≥112J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冲击频率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≥43Hz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7"/>
            </p:custDataLst>
          </p:nvPr>
        </p:nvSpPr>
        <p:spPr>
          <a:xfrm>
            <a:off x="8063865" y="4723130"/>
            <a:ext cx="339026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钻孔直径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Φ38-55mm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钻孔深度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8m 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钎尾规格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 25</a:t>
            </a: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×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黑体 CN Bold" panose="020B0800000000000000" pitchFamily="34" charset="-122"/>
              </a:rPr>
              <a:t>159mm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716" y="295121"/>
            <a:ext cx="4469765" cy="547534"/>
            <a:chOff x="309716" y="295121"/>
            <a:chExt cx="4469764" cy="547534"/>
          </a:xfrm>
        </p:grpSpPr>
        <p:grpSp>
          <p:nvGrpSpPr>
            <p:cNvPr id="3" name="组合 2"/>
            <p:cNvGrpSpPr/>
            <p:nvPr/>
          </p:nvGrpSpPr>
          <p:grpSpPr>
            <a:xfrm>
              <a:off x="309716" y="295121"/>
              <a:ext cx="547534" cy="547534"/>
              <a:chOff x="1026094" y="1745965"/>
              <a:chExt cx="3366069" cy="3366069"/>
            </a:xfrm>
            <a:effectLst/>
          </p:grpSpPr>
          <p:sp>
            <p:nvSpPr>
              <p:cNvPr id="5" name="泪滴形 4"/>
              <p:cNvSpPr/>
              <p:nvPr/>
            </p:nvSpPr>
            <p:spPr>
              <a:xfrm>
                <a:off x="1026094" y="1745965"/>
                <a:ext cx="3366069" cy="3366069"/>
              </a:xfrm>
              <a:prstGeom prst="teardrop">
                <a:avLst/>
              </a:prstGeom>
              <a:solidFill>
                <a:srgbClr val="303B4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300415" y="2020286"/>
                <a:ext cx="2817426" cy="28174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644334" y="2364205"/>
                <a:ext cx="2129589" cy="2129589"/>
              </a:xfrm>
              <a:prstGeom prst="ellipse">
                <a:avLst/>
              </a:prstGeom>
              <a:solidFill>
                <a:srgbClr val="BE1A30"/>
              </a:solidFill>
              <a:ln>
                <a:noFill/>
              </a:ln>
              <a:effectLst>
                <a:outerShdw blurRad="76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cs typeface="+mn-cs"/>
                </a:endParaRPr>
              </a:p>
            </p:txBody>
          </p:sp>
        </p:grpSp>
        <p:sp>
          <p:nvSpPr>
            <p:cNvPr id="4" name="文本框 20"/>
            <p:cNvSpPr txBox="1">
              <a:spLocks noChangeArrowheads="1"/>
            </p:cNvSpPr>
            <p:nvPr/>
          </p:nvSpPr>
          <p:spPr bwMode="auto">
            <a:xfrm>
              <a:off x="912966" y="307186"/>
              <a:ext cx="3866514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YGZ70</a:t>
              </a:r>
              <a:r>
                <a:rPr lang="zh-CN" altLang="en-US" sz="2000" b="1" kern="0" noProof="0" dirty="0">
                  <a:ln>
                    <a:noFill/>
                  </a:ln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+mn-ea"/>
                </a:rPr>
                <a:t>型凿岩机的使用和维护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3644" y="1931954"/>
            <a:ext cx="7474584" cy="3606800"/>
            <a:chOff x="399526" y="1996122"/>
            <a:chExt cx="5717100" cy="3606800"/>
          </a:xfrm>
        </p:grpSpPr>
        <p:sp>
          <p:nvSpPr>
            <p:cNvPr id="13" name="Rectangle 4"/>
            <p:cNvSpPr/>
            <p:nvPr/>
          </p:nvSpPr>
          <p:spPr>
            <a:xfrm>
              <a:off x="399526" y="2142807"/>
              <a:ext cx="5717100" cy="346011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0" sx="95000" sy="95000" algn="ctr" rotWithShape="0">
                <a:sysClr val="windowText" lastClr="000000">
                  <a:lumMod val="95000"/>
                  <a:lumOff val="5000"/>
                  <a:alpha val="15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宋体 CN" panose="02020400000000000000" pitchFamily="18" charset="-122"/>
              </a:endParaRPr>
            </a:p>
          </p:txBody>
        </p:sp>
        <p:sp>
          <p:nvSpPr>
            <p:cNvPr id="14" name="Text Placeholder 4"/>
            <p:cNvSpPr txBox="1"/>
            <p:nvPr/>
          </p:nvSpPr>
          <p:spPr>
            <a:xfrm flipH="1">
              <a:off x="478694" y="1996122"/>
              <a:ext cx="5601991" cy="337883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YGZ70</a:t>
              </a: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型凿岩机，转钎扭矩大，冲击次数高，因具有冲击与回转各自独立并可分别调节的结构，故凿岩时对各种岩石的适应性强，不易卡钎。正确使用，合理调节，在各种岩石上均可获得较高的凿岩速度。</a:t>
              </a: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 </a:t>
              </a: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操作要领：</a:t>
              </a: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 </a:t>
              </a:r>
              <a:endParaRPr lang="en-US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endParaRPr>
            </a:p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对于不同岩性的岩石，须根据排粉情况分别调节冲击功，转钎速度和轴推力，才能获得较高的凿岩速度。如对于中硬或较软的岩石，冲击功可小些，转钎速度可高些，推力不宜过大，面对于坚硬岩石，山东矿安机电有限公司，冲击功则要大，转钎速度应低些，推力应大些。</a:t>
              </a: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 </a:t>
              </a: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在遇有裂隙、溶洞而卡钎时，则要减小冲击功，加大转钎速度甚至可以停止冲击，完全依靠回转通过卡钎排除故障。</a:t>
              </a: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 </a:t>
              </a: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在冲击部分给风后没有起动时，应将操纵阀关闭，待风管中的余气排出后，再行启动。</a:t>
              </a:r>
              <a:r>
                <a:rPr lang="en-US" altLang="zh-CN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</a:rPr>
                <a:t> </a:t>
              </a:r>
              <a:endParaRPr lang="en-US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endParaRPr>
            </a:p>
          </p:txBody>
        </p:sp>
      </p:grpSp>
      <p:sp>
        <p:nvSpPr>
          <p:cNvPr id="17" name="矩形: 圆角 16"/>
          <p:cNvSpPr/>
          <p:nvPr/>
        </p:nvSpPr>
        <p:spPr>
          <a:xfrm>
            <a:off x="8081645" y="1331595"/>
            <a:ext cx="3299460" cy="4475480"/>
          </a:xfrm>
          <a:prstGeom prst="roundRect">
            <a:avLst>
              <a:gd name="adj" fmla="val 0"/>
            </a:avLst>
          </a:prstGeom>
          <a:solidFill>
            <a:srgbClr val="BE1A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 Heavy" panose="020209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  <p:pic>
        <p:nvPicPr>
          <p:cNvPr id="19" name="图片 18" descr="内燃凿岩机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80" y="2156460"/>
            <a:ext cx="2942590" cy="2942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应用程序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399740" y="-601262"/>
            <a:ext cx="799480" cy="382849"/>
            <a:chOff x="8124669" y="1154243"/>
            <a:chExt cx="1596453" cy="764498"/>
          </a:xfrm>
        </p:grpSpPr>
        <p:sp>
          <p:nvSpPr>
            <p:cNvPr id="16" name="椭圆 15"/>
            <p:cNvSpPr/>
            <p:nvPr/>
          </p:nvSpPr>
          <p:spPr>
            <a:xfrm>
              <a:off x="8124669" y="1154243"/>
              <a:ext cx="764498" cy="764498"/>
            </a:xfrm>
            <a:prstGeom prst="ellipse">
              <a:avLst/>
            </a:prstGeom>
            <a:solidFill>
              <a:srgbClr val="BE1A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956624" y="1154243"/>
              <a:ext cx="764498" cy="764498"/>
            </a:xfrm>
            <a:prstGeom prst="ellipse">
              <a:avLst/>
            </a:prstGeom>
            <a:solidFill>
              <a:srgbClr val="303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405301" y="2347305"/>
            <a:ext cx="668432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rPr>
              <a:t>感谢您的观看</a:t>
            </a:r>
            <a:endParaRPr kumimoji="0" lang="zh-CN" altLang="en-US" sz="7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2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3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4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5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6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7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8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9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0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1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2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3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4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5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6.xml><?xml version="1.0" encoding="utf-8"?>
<p:tagLst xmlns:p="http://schemas.openxmlformats.org/presentationml/2006/main">
  <p:tag name="KSO_WM_DIAGRAM_VIRTUALLY_FRAME" val="{&quot;height&quot;:304.2455905511812,&quot;left&quot;:429.7479527559055,&quot;top&quot;:142.1407874015748,&quot;width&quot;:300.1999890904605}"/>
</p:tagLst>
</file>

<file path=ppt/tags/tag17.xml><?xml version="1.0" encoding="utf-8"?>
<p:tagLst xmlns:p="http://schemas.openxmlformats.org/presentationml/2006/main">
  <p:tag name="KSO_WM_DIAGRAM_VIRTUALLY_FRAME" val="{&quot;height&quot;:212.70322834645668,&quot;left&quot;:34.74141732283464,&quot;top&quot;:178.70677165354329,&quot;width&quot;:627.1085826771654}"/>
</p:tagLst>
</file>

<file path=ppt/tags/tag18.xml><?xml version="1.0" encoding="utf-8"?>
<p:tagLst xmlns:p="http://schemas.openxmlformats.org/presentationml/2006/main">
  <p:tag name="KSO_WM_DIAGRAM_VIRTUALLY_FRAME" val="{&quot;height&quot;:335.6245669291339,&quot;left&quot;:92,&quot;top&quot;:136.97543307086613,&quot;width&quot;:489.15}"/>
</p:tagLst>
</file>

<file path=ppt/tags/tag19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0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1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2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3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4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5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6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7.xml><?xml version="1.0" encoding="utf-8"?>
<p:tagLst xmlns:p="http://schemas.openxmlformats.org/presentationml/2006/main">
  <p:tag name="KSO_WM_DIAGRAM_VIRTUALLY_FRAME" val="{&quot;height&quot;:269.29133858267716,&quot;left&quot;:89.68417322834645,&quot;top&quot;:147.22511811023622,&quot;width&quot;:781.060157480315}"/>
</p:tagLst>
</file>

<file path=ppt/tags/tag28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29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0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1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2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3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4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5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6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7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8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39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40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41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42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43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ags/tag44.xml><?xml version="1.0" encoding="utf-8"?>
<p:tagLst xmlns:p="http://schemas.openxmlformats.org/presentationml/2006/main">
  <p:tag name="KSO_WM_DIAGRAM_VIRTUALLY_FRAME" val="{&quot;height&quot;:336.85,&quot;left&quot;:45,&quot;top&quot;:129.45,&quot;width&quot;:856.9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PC - Color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WPS 演示</Application>
  <PresentationFormat>自定义</PresentationFormat>
  <Paragraphs>66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47" baseType="lpstr">
      <vt:lpstr>Arial</vt:lpstr>
      <vt:lpstr>宋体</vt:lpstr>
      <vt:lpstr>Wingdings</vt:lpstr>
      <vt:lpstr>思源宋体 CN</vt:lpstr>
      <vt:lpstr>Calibri Light</vt:lpstr>
      <vt:lpstr>思源宋体 CN Heavy</vt:lpstr>
      <vt:lpstr>Arial</vt:lpstr>
      <vt:lpstr>微软雅黑</vt:lpstr>
      <vt:lpstr>庞门正道标题体</vt:lpstr>
      <vt:lpstr>Calibri</vt:lpstr>
      <vt:lpstr>Arial Black</vt:lpstr>
      <vt:lpstr>思源黑体 CN Bold</vt:lpstr>
      <vt:lpstr>Gill Sans</vt:lpstr>
      <vt:lpstr>Gill Sans MT</vt:lpstr>
      <vt:lpstr>Times New Roman</vt:lpstr>
      <vt:lpstr>Latha</vt:lpstr>
      <vt:lpstr>Lato</vt:lpstr>
      <vt:lpstr>HelveticaNeue LT 43 LightEx</vt:lpstr>
      <vt:lpstr>Arial Unicode MS</vt:lpstr>
      <vt:lpstr>Symbol</vt:lpstr>
      <vt:lpstr>字魂35号-经典雅黑</vt:lpstr>
      <vt:lpstr>黑体</vt:lpstr>
      <vt:lpstr>Gill Sans</vt:lpstr>
      <vt:lpstr>Century Gothic</vt:lpstr>
      <vt:lpstr>iekie jianheiti</vt:lpstr>
      <vt:lpstr>思源黑体</vt:lpstr>
      <vt:lpstr>Open Sans</vt:lpstr>
      <vt:lpstr>汉仪中圆简</vt:lpstr>
      <vt:lpstr>Yu Gothic UI Semilight</vt:lpstr>
      <vt:lpstr>等线</vt:lpstr>
      <vt:lpstr>冬青黑体简体中文 W3</vt:lpstr>
      <vt:lpstr>书体坊兰亭体</vt:lpstr>
      <vt:lpstr>华文中宋</vt:lpstr>
      <vt:lpstr>方正卡通简体</vt:lpstr>
      <vt:lpstr>方正隶书_GBK</vt:lpstr>
      <vt:lpstr>第一PPT，www.1ppt.com</vt:lpstr>
      <vt:lpstr>第一PPT，www.1ppt.com 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第一PPT，www.1ppt.com</dc:creator>
  <cp:keywords>第一PPT www.1ppt.com</cp:keywords>
  <dc:description>第一PPT</dc:description>
  <cp:lastModifiedBy>骑着猪猪上高速</cp:lastModifiedBy>
  <cp:revision>19</cp:revision>
  <dcterms:created xsi:type="dcterms:W3CDTF">2022-02-07T07:27:00Z</dcterms:created>
  <dcterms:modified xsi:type="dcterms:W3CDTF">2025-07-26T06:28:54Z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496CE7DF08A04865A4A1863AC1F3C59C_13</vt:lpwstr>
  </property>
  <property fmtid="{D5CDD505-2E9C-101B-9397-08002B2CF9AE}" pid="3" name="KSOProductBuildVer">
    <vt:lpwstr>2052-12.1.0.22215</vt:lpwstr>
  </property>
</Properties>
</file>